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02" r:id="rId3"/>
    <p:sldId id="278" r:id="rId4"/>
    <p:sldId id="285" r:id="rId5"/>
    <p:sldId id="290" r:id="rId6"/>
    <p:sldId id="268" r:id="rId7"/>
    <p:sldId id="269" r:id="rId8"/>
    <p:sldId id="30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27" autoAdjust="0"/>
    <p:restoredTop sz="94660"/>
  </p:normalViewPr>
  <p:slideViewPr>
    <p:cSldViewPr>
      <p:cViewPr>
        <p:scale>
          <a:sx n="90" d="100"/>
          <a:sy n="90" d="100"/>
        </p:scale>
        <p:origin x="-32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1E92-BD1B-446B-B01B-B79E044CC9DB}" type="datetimeFigureOut">
              <a:rPr lang="es-ES" smtClean="0"/>
              <a:pPr/>
              <a:t>31/01/2014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0202-A221-4255-B6F6-C87B387CA4D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 advTm="2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1E92-BD1B-446B-B01B-B79E044CC9DB}" type="datetimeFigureOut">
              <a:rPr lang="es-ES" smtClean="0"/>
              <a:pPr/>
              <a:t>31/01/2014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0202-A221-4255-B6F6-C87B387CA4D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 advTm="2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1E92-BD1B-446B-B01B-B79E044CC9DB}" type="datetimeFigureOut">
              <a:rPr lang="es-ES" smtClean="0"/>
              <a:pPr/>
              <a:t>31/01/2014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0202-A221-4255-B6F6-C87B387CA4D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 advTm="2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1E92-BD1B-446B-B01B-B79E044CC9DB}" type="datetimeFigureOut">
              <a:rPr lang="es-ES" smtClean="0"/>
              <a:pPr/>
              <a:t>31/01/2014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0202-A221-4255-B6F6-C87B387CA4D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 advTm="2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1E92-BD1B-446B-B01B-B79E044CC9DB}" type="datetimeFigureOut">
              <a:rPr lang="es-ES" smtClean="0"/>
              <a:pPr/>
              <a:t>31/01/2014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0202-A221-4255-B6F6-C87B387CA4D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 advTm="2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1E92-BD1B-446B-B01B-B79E044CC9DB}" type="datetimeFigureOut">
              <a:rPr lang="es-ES" smtClean="0"/>
              <a:pPr/>
              <a:t>31/01/2014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0202-A221-4255-B6F6-C87B387CA4D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 advTm="2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1E92-BD1B-446B-B01B-B79E044CC9DB}" type="datetimeFigureOut">
              <a:rPr lang="es-ES" smtClean="0"/>
              <a:pPr/>
              <a:t>31/01/2014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0202-A221-4255-B6F6-C87B387CA4D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 advTm="2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1E92-BD1B-446B-B01B-B79E044CC9DB}" type="datetimeFigureOut">
              <a:rPr lang="es-ES" smtClean="0"/>
              <a:pPr/>
              <a:t>31/01/2014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0202-A221-4255-B6F6-C87B387CA4D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 advTm="2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1E92-BD1B-446B-B01B-B79E044CC9DB}" type="datetimeFigureOut">
              <a:rPr lang="es-ES" smtClean="0"/>
              <a:pPr/>
              <a:t>31/01/2014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0202-A221-4255-B6F6-C87B387CA4D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 advTm="2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1E92-BD1B-446B-B01B-B79E044CC9DB}" type="datetimeFigureOut">
              <a:rPr lang="es-ES" smtClean="0"/>
              <a:pPr/>
              <a:t>31/01/2014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0202-A221-4255-B6F6-C87B387CA4D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 advTm="2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B1E92-BD1B-446B-B01B-B79E044CC9DB}" type="datetimeFigureOut">
              <a:rPr lang="es-ES" smtClean="0"/>
              <a:pPr/>
              <a:t>31/01/2014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0202-A221-4255-B6F6-C87B387CA4D1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  <p:transition advClick="0" advTm="2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B1E92-BD1B-446B-B01B-B79E044CC9DB}" type="datetimeFigureOut">
              <a:rPr lang="es-ES" smtClean="0"/>
              <a:pPr/>
              <a:t>31/01/2014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20202-A221-4255-B6F6-C87B387CA4D1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2. Visualización dinámica del proceso de composición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643042" y="2643182"/>
            <a:ext cx="600079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000" dirty="0" smtClean="0"/>
              <a:t>Corrección de versos al margen</a:t>
            </a:r>
          </a:p>
          <a:p>
            <a:endParaRPr lang="es-ES" sz="5400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2. Visualización dinámica del proceso de composición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3428992" y="1857364"/>
            <a:ext cx="250033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/>
              <a:t>Línea verso 30 </a:t>
            </a:r>
            <a:endParaRPr lang="es-ES" sz="2400" strike="sngStrike" dirty="0" smtClean="0"/>
          </a:p>
          <a:p>
            <a:pPr>
              <a:buNone/>
            </a:pPr>
            <a:r>
              <a:rPr lang="es-ES" sz="2400" dirty="0" smtClean="0"/>
              <a:t>Línea verso 31</a:t>
            </a:r>
          </a:p>
          <a:p>
            <a:pPr>
              <a:buNone/>
            </a:pPr>
            <a:r>
              <a:rPr lang="es-ES" sz="2400" dirty="0" smtClean="0"/>
              <a:t>Línea verso 32</a:t>
            </a:r>
          </a:p>
          <a:p>
            <a:pPr>
              <a:buNone/>
            </a:pPr>
            <a:r>
              <a:rPr lang="es-ES" sz="2400" dirty="0" smtClean="0"/>
              <a:t>Línea verso 33</a:t>
            </a:r>
          </a:p>
          <a:p>
            <a:pPr>
              <a:buNone/>
            </a:pPr>
            <a:r>
              <a:rPr lang="es-ES" sz="2400" dirty="0" smtClean="0"/>
              <a:t>Línea verso 34</a:t>
            </a:r>
          </a:p>
          <a:p>
            <a:pPr>
              <a:buNone/>
            </a:pPr>
            <a:r>
              <a:rPr lang="es-ES" sz="2400" dirty="0" smtClean="0"/>
              <a:t>Línea verso 35</a:t>
            </a:r>
          </a:p>
          <a:p>
            <a:pPr>
              <a:buNone/>
            </a:pPr>
            <a:r>
              <a:rPr lang="es-ES" sz="2400" dirty="0" smtClean="0"/>
              <a:t>Línea verso 36</a:t>
            </a:r>
          </a:p>
          <a:p>
            <a:pPr>
              <a:buNone/>
            </a:pPr>
            <a:r>
              <a:rPr lang="es-ES" sz="2400" dirty="0" smtClean="0"/>
              <a:t>Línea verso 37</a:t>
            </a:r>
          </a:p>
          <a:p>
            <a:pPr>
              <a:buNone/>
            </a:pPr>
            <a:endParaRPr lang="es-ES" sz="2400" strike="sngStrike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2. Visualización dinámica del proceso de composición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3428992" y="1857364"/>
            <a:ext cx="250033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/>
              <a:t>Línea verso 30 </a:t>
            </a:r>
            <a:endParaRPr lang="es-ES" sz="2400" strike="sngStrike" dirty="0" smtClean="0"/>
          </a:p>
          <a:p>
            <a:pPr>
              <a:buNone/>
            </a:pPr>
            <a:r>
              <a:rPr lang="es-ES" sz="2400" strike="sngStrike" dirty="0" smtClean="0"/>
              <a:t>Línea verso 31</a:t>
            </a:r>
          </a:p>
          <a:p>
            <a:pPr>
              <a:buNone/>
            </a:pPr>
            <a:r>
              <a:rPr lang="es-ES" sz="2400" dirty="0" smtClean="0"/>
              <a:t>Línea verso 32</a:t>
            </a:r>
          </a:p>
          <a:p>
            <a:pPr>
              <a:buNone/>
            </a:pPr>
            <a:r>
              <a:rPr lang="es-ES" sz="2400" dirty="0" smtClean="0"/>
              <a:t>Línea verso 33</a:t>
            </a:r>
          </a:p>
          <a:p>
            <a:pPr>
              <a:buNone/>
            </a:pPr>
            <a:r>
              <a:rPr lang="es-ES" sz="2400" dirty="0" smtClean="0"/>
              <a:t>Línea verso 34</a:t>
            </a:r>
          </a:p>
          <a:p>
            <a:pPr>
              <a:buNone/>
            </a:pPr>
            <a:r>
              <a:rPr lang="es-ES" sz="2400" dirty="0" smtClean="0"/>
              <a:t>Línea verso 35</a:t>
            </a:r>
          </a:p>
          <a:p>
            <a:pPr>
              <a:buNone/>
            </a:pPr>
            <a:r>
              <a:rPr lang="es-ES" sz="2400" dirty="0" smtClean="0"/>
              <a:t>Línea verso 36</a:t>
            </a:r>
          </a:p>
          <a:p>
            <a:pPr>
              <a:buNone/>
            </a:pPr>
            <a:r>
              <a:rPr lang="es-ES" sz="2400" dirty="0" smtClean="0"/>
              <a:t>Línea verso 37</a:t>
            </a:r>
          </a:p>
          <a:p>
            <a:pPr>
              <a:buNone/>
            </a:pPr>
            <a:endParaRPr lang="es-ES" sz="2400" strike="sngStrike" dirty="0" smtClean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2. Visualización dinámica del proceso de composición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3428992" y="1857364"/>
            <a:ext cx="250033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/>
              <a:t>Línea verso 30 </a:t>
            </a:r>
            <a:endParaRPr lang="es-ES" sz="2400" strike="sngStrike" dirty="0" smtClean="0"/>
          </a:p>
          <a:p>
            <a:pPr>
              <a:buNone/>
            </a:pPr>
            <a:r>
              <a:rPr lang="es-ES" sz="2400" strike="sngStrike" dirty="0" smtClean="0"/>
              <a:t>Línea verso 31</a:t>
            </a:r>
          </a:p>
          <a:p>
            <a:pPr>
              <a:buNone/>
            </a:pPr>
            <a:r>
              <a:rPr lang="es-ES" sz="2400" strike="sngStrike" dirty="0" smtClean="0"/>
              <a:t>Línea verso 32</a:t>
            </a:r>
          </a:p>
          <a:p>
            <a:pPr>
              <a:buNone/>
            </a:pPr>
            <a:r>
              <a:rPr lang="es-ES" sz="2400" dirty="0" smtClean="0"/>
              <a:t>Línea verso 33</a:t>
            </a:r>
          </a:p>
          <a:p>
            <a:pPr>
              <a:buNone/>
            </a:pPr>
            <a:r>
              <a:rPr lang="es-ES" sz="2400" dirty="0" smtClean="0"/>
              <a:t>Línea verso 34</a:t>
            </a:r>
          </a:p>
          <a:p>
            <a:pPr>
              <a:buNone/>
            </a:pPr>
            <a:r>
              <a:rPr lang="es-ES" sz="2400" dirty="0" smtClean="0"/>
              <a:t>Línea verso 35</a:t>
            </a:r>
          </a:p>
          <a:p>
            <a:pPr>
              <a:buNone/>
            </a:pPr>
            <a:r>
              <a:rPr lang="es-ES" sz="2400" dirty="0" smtClean="0"/>
              <a:t>Línea verso 36</a:t>
            </a:r>
          </a:p>
          <a:p>
            <a:pPr>
              <a:buNone/>
            </a:pPr>
            <a:r>
              <a:rPr lang="es-ES" sz="2400" dirty="0" smtClean="0"/>
              <a:t>Línea verso 37</a:t>
            </a:r>
          </a:p>
          <a:p>
            <a:pPr>
              <a:buNone/>
            </a:pPr>
            <a:endParaRPr lang="es-ES" sz="2400" strike="sngStrike" dirty="0" smtClean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2. Visualización dinámica del proceso de composición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3428992" y="1857364"/>
            <a:ext cx="250033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/>
              <a:t>Línea verso 30 </a:t>
            </a:r>
            <a:endParaRPr lang="es-ES" sz="2400" strike="sngStrike" dirty="0" smtClean="0"/>
          </a:p>
          <a:p>
            <a:pPr>
              <a:buNone/>
            </a:pPr>
            <a:r>
              <a:rPr lang="es-ES" sz="2400" strike="sngStrike" dirty="0" smtClean="0"/>
              <a:t>Línea verso 31</a:t>
            </a:r>
          </a:p>
          <a:p>
            <a:pPr>
              <a:buNone/>
            </a:pPr>
            <a:r>
              <a:rPr lang="es-ES" sz="2400" strike="sngStrike" dirty="0" smtClean="0"/>
              <a:t>Línea verso 32</a:t>
            </a:r>
          </a:p>
          <a:p>
            <a:pPr>
              <a:buNone/>
            </a:pPr>
            <a:r>
              <a:rPr lang="es-ES" sz="2400" strike="sngStrike" dirty="0" smtClean="0"/>
              <a:t>Línea verso 33</a:t>
            </a:r>
          </a:p>
          <a:p>
            <a:pPr>
              <a:buNone/>
            </a:pPr>
            <a:r>
              <a:rPr lang="es-ES" sz="2400" dirty="0" smtClean="0"/>
              <a:t>Línea verso 34</a:t>
            </a:r>
          </a:p>
          <a:p>
            <a:pPr>
              <a:buNone/>
            </a:pPr>
            <a:r>
              <a:rPr lang="es-ES" sz="2400" dirty="0" smtClean="0"/>
              <a:t>Línea verso 35</a:t>
            </a:r>
          </a:p>
          <a:p>
            <a:pPr>
              <a:buNone/>
            </a:pPr>
            <a:r>
              <a:rPr lang="es-ES" sz="2400" dirty="0" smtClean="0"/>
              <a:t>Línea verso 36</a:t>
            </a:r>
          </a:p>
          <a:p>
            <a:pPr>
              <a:buNone/>
            </a:pPr>
            <a:r>
              <a:rPr lang="es-ES" sz="2400" dirty="0" smtClean="0"/>
              <a:t>Línea verso 37</a:t>
            </a:r>
          </a:p>
          <a:p>
            <a:pPr>
              <a:buNone/>
            </a:pPr>
            <a:endParaRPr lang="es-ES" sz="2400" strike="sngStrike" dirty="0" smtClean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2. Visualización dinámica del proceso de composición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6858016" y="1857364"/>
            <a:ext cx="928694" cy="3871902"/>
          </a:xfrm>
        </p:spPr>
        <p:txBody>
          <a:bodyPr vert="vert270">
            <a:noAutofit/>
          </a:bodyPr>
          <a:lstStyle/>
          <a:p>
            <a:pPr>
              <a:buNone/>
            </a:pPr>
            <a:r>
              <a:rPr lang="es-ES" sz="2400" dirty="0" smtClean="0"/>
              <a:t>Verso 31 reescrito </a:t>
            </a:r>
            <a:r>
              <a:rPr lang="es-ES" sz="2400" dirty="0" err="1" smtClean="0"/>
              <a:t>def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Verso 32 reescrito </a:t>
            </a:r>
            <a:r>
              <a:rPr lang="es-ES" sz="2400" dirty="0" err="1" smtClean="0"/>
              <a:t>def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Verso 33 reescrito </a:t>
            </a:r>
            <a:r>
              <a:rPr lang="es-ES" sz="2400" dirty="0" err="1" smtClean="0"/>
              <a:t>def</a:t>
            </a:r>
            <a:endParaRPr lang="es-ES" sz="24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3428992" y="1857364"/>
            <a:ext cx="250033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/>
              <a:t>Línea verso 30 </a:t>
            </a:r>
            <a:endParaRPr lang="es-ES" sz="2400" strike="sngStrike" dirty="0" smtClean="0"/>
          </a:p>
          <a:p>
            <a:pPr>
              <a:buNone/>
            </a:pPr>
            <a:r>
              <a:rPr lang="es-ES" sz="2400" strike="sngStrike" dirty="0" smtClean="0"/>
              <a:t>Línea verso 31</a:t>
            </a:r>
          </a:p>
          <a:p>
            <a:pPr>
              <a:buNone/>
            </a:pPr>
            <a:r>
              <a:rPr lang="es-ES" sz="2400" strike="sngStrike" dirty="0" smtClean="0"/>
              <a:t>Línea verso 32</a:t>
            </a:r>
          </a:p>
          <a:p>
            <a:pPr>
              <a:buNone/>
            </a:pPr>
            <a:r>
              <a:rPr lang="es-ES" sz="2400" strike="sngStrike" dirty="0" smtClean="0"/>
              <a:t>Línea verso 33</a:t>
            </a:r>
          </a:p>
          <a:p>
            <a:pPr>
              <a:buNone/>
            </a:pPr>
            <a:r>
              <a:rPr lang="es-ES" sz="2400" dirty="0" smtClean="0"/>
              <a:t>Línea verso 34</a:t>
            </a:r>
          </a:p>
          <a:p>
            <a:pPr>
              <a:buNone/>
            </a:pPr>
            <a:r>
              <a:rPr lang="es-ES" sz="2400" dirty="0" smtClean="0"/>
              <a:t>Línea verso 35</a:t>
            </a:r>
          </a:p>
          <a:p>
            <a:pPr>
              <a:buNone/>
            </a:pPr>
            <a:r>
              <a:rPr lang="es-ES" sz="2400" dirty="0" smtClean="0"/>
              <a:t>Línea verso 36</a:t>
            </a:r>
          </a:p>
          <a:p>
            <a:pPr>
              <a:buNone/>
            </a:pPr>
            <a:r>
              <a:rPr lang="es-ES" sz="2400" dirty="0" smtClean="0"/>
              <a:t>Línea verso 37</a:t>
            </a:r>
          </a:p>
          <a:p>
            <a:pPr>
              <a:buNone/>
            </a:pPr>
            <a:endParaRPr lang="es-ES" sz="2400" strike="sngStrike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2. Visualización dinámica del proceso de composición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6858016" y="1857364"/>
            <a:ext cx="928694" cy="3871902"/>
          </a:xfrm>
        </p:spPr>
        <p:txBody>
          <a:bodyPr vert="vert270">
            <a:noAutofit/>
          </a:bodyPr>
          <a:lstStyle/>
          <a:p>
            <a:pPr>
              <a:buNone/>
            </a:pPr>
            <a:r>
              <a:rPr lang="es-ES" sz="2400" dirty="0" smtClean="0"/>
              <a:t>Verso 31 reescrito </a:t>
            </a:r>
            <a:r>
              <a:rPr lang="es-ES" sz="2400" dirty="0" err="1" smtClean="0"/>
              <a:t>def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Verso 32 reescrito </a:t>
            </a:r>
            <a:r>
              <a:rPr lang="es-ES" sz="2400" dirty="0" err="1" smtClean="0"/>
              <a:t>def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Verso 33 reescrito </a:t>
            </a:r>
            <a:r>
              <a:rPr lang="es-ES" sz="2400" dirty="0" err="1" smtClean="0"/>
              <a:t>def</a:t>
            </a:r>
            <a:endParaRPr lang="es-ES" sz="24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3428992" y="1857364"/>
            <a:ext cx="250033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/>
              <a:t>Línea verso 30 </a:t>
            </a:r>
            <a:endParaRPr lang="es-ES" sz="2400" strike="sngStrike" dirty="0" smtClean="0"/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endParaRPr lang="es-ES" sz="2400" dirty="0"/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Línea verso 34</a:t>
            </a:r>
          </a:p>
          <a:p>
            <a:pPr>
              <a:buNone/>
            </a:pPr>
            <a:r>
              <a:rPr lang="es-ES" sz="2400" dirty="0" smtClean="0"/>
              <a:t>Línea verso 35</a:t>
            </a:r>
          </a:p>
          <a:p>
            <a:pPr>
              <a:buNone/>
            </a:pPr>
            <a:r>
              <a:rPr lang="es-ES" sz="2400" dirty="0" smtClean="0"/>
              <a:t>Línea verso 36</a:t>
            </a:r>
          </a:p>
          <a:p>
            <a:pPr>
              <a:buNone/>
            </a:pPr>
            <a:r>
              <a:rPr lang="es-ES" sz="2400" dirty="0" smtClean="0"/>
              <a:t>Línea verso 37</a:t>
            </a:r>
          </a:p>
          <a:p>
            <a:pPr>
              <a:buNone/>
            </a:pPr>
            <a:endParaRPr lang="es-ES" sz="2400" strike="sngStrike" dirty="0" smtClean="0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04 0.01064 L -0.24861 -0.2634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" y="-13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03 0.01064 L -0.29254 -0.2005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-10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23 0.01041 L -0.34046 -0.137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-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2. Visualización dinámica del proceso de composición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3428992" y="1857364"/>
            <a:ext cx="301521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/>
              <a:t>Línea verso 30 </a:t>
            </a:r>
            <a:endParaRPr lang="es-ES" sz="2400" strike="sngStrike" dirty="0" smtClean="0"/>
          </a:p>
          <a:p>
            <a:pPr>
              <a:buNone/>
            </a:pPr>
            <a:r>
              <a:rPr lang="es-ES" sz="2400" dirty="0" smtClean="0"/>
              <a:t>Verso 31 rescrito </a:t>
            </a:r>
            <a:r>
              <a:rPr lang="es-ES" sz="2400" dirty="0" err="1" smtClean="0"/>
              <a:t>def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Verso 32 rescrito </a:t>
            </a:r>
            <a:r>
              <a:rPr lang="es-ES" sz="2400" dirty="0" err="1" smtClean="0"/>
              <a:t>def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Verso 33 rescrito </a:t>
            </a:r>
            <a:r>
              <a:rPr lang="es-ES" sz="2400" dirty="0" err="1" smtClean="0"/>
              <a:t>def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Línea verso 34</a:t>
            </a:r>
          </a:p>
          <a:p>
            <a:pPr>
              <a:buNone/>
            </a:pPr>
            <a:r>
              <a:rPr lang="es-ES" sz="2400" dirty="0" smtClean="0"/>
              <a:t>Línea verso 35</a:t>
            </a:r>
          </a:p>
          <a:p>
            <a:pPr>
              <a:buNone/>
            </a:pPr>
            <a:r>
              <a:rPr lang="es-ES" sz="2400" dirty="0" smtClean="0"/>
              <a:t>Línea verso 36</a:t>
            </a:r>
          </a:p>
          <a:p>
            <a:pPr>
              <a:buNone/>
            </a:pPr>
            <a:r>
              <a:rPr lang="es-ES" sz="2400" dirty="0" smtClean="0"/>
              <a:t>Línea verso 37</a:t>
            </a:r>
          </a:p>
          <a:p>
            <a:pPr>
              <a:buNone/>
            </a:pPr>
            <a:endParaRPr lang="es-ES" sz="2400" strike="sngStrike" dirty="0" smtClean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3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3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3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255</Words>
  <Application>Microsoft Office PowerPoint</Application>
  <PresentationFormat>Presentació en pantalla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8</vt:i4>
      </vt:variant>
    </vt:vector>
  </HeadingPairs>
  <TitlesOfParts>
    <vt:vector size="9" baseType="lpstr">
      <vt:lpstr>Tema de Office</vt:lpstr>
      <vt:lpstr>2. Visualización dinámica del proceso de composición</vt:lpstr>
      <vt:lpstr>2. Visualización dinámica del proceso de composición</vt:lpstr>
      <vt:lpstr>2. Visualización dinámica del proceso de composición</vt:lpstr>
      <vt:lpstr>2. Visualización dinámica del proceso de composición</vt:lpstr>
      <vt:lpstr>2. Visualización dinámica del proceso de composición</vt:lpstr>
      <vt:lpstr>2. Visualización dinámica del proceso de composición</vt:lpstr>
      <vt:lpstr>2. Visualización dinámica del proceso de composición</vt:lpstr>
      <vt:lpstr>2. Visualización dinámica del proceso de composición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LOPE DE VEGA</dc:title>
  <dc:creator>pepe</dc:creator>
  <cp:lastModifiedBy>Renovi</cp:lastModifiedBy>
  <cp:revision>31</cp:revision>
  <dcterms:created xsi:type="dcterms:W3CDTF">2013-10-03T15:34:48Z</dcterms:created>
  <dcterms:modified xsi:type="dcterms:W3CDTF">2014-01-31T11:24:49Z</dcterms:modified>
</cp:coreProperties>
</file>