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804BE-8E50-4F3E-B201-DCD9C33F5FCE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C20F3-0219-4B41-BE12-C2E7CE667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4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B2B1A-76BF-46D4-8982-3022A93E31C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ED14-7C6C-424C-B758-04D19834BCBC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DC34-3A59-4ABA-BF8A-C3FB792F52D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632407"/>
              </p:ext>
            </p:extLst>
          </p:nvPr>
        </p:nvGraphicFramePr>
        <p:xfrm>
          <a:off x="3623234" y="40352"/>
          <a:ext cx="2562391" cy="3244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SPW 10.0 Graph" r:id="rId4" imgW="3336480" imgH="4303800" progId="SigmaPlotGraphicObject.9">
                  <p:embed/>
                </p:oleObj>
              </mc:Choice>
              <mc:Fallback>
                <p:oleObj name="SPW 10.0 Graph" r:id="rId4" imgW="3336480" imgH="4303800" progId="SigmaPlotGraphicObject.9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3234" y="40352"/>
                        <a:ext cx="2562391" cy="3244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563888" y="-11855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390943"/>
              </p:ext>
            </p:extLst>
          </p:nvPr>
        </p:nvGraphicFramePr>
        <p:xfrm>
          <a:off x="293855" y="74220"/>
          <a:ext cx="3371566" cy="3189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SPW 10.0 Graph" r:id="rId6" imgW="4928400" imgH="4259880" progId="SigmaPlotGraphicObject.9">
                  <p:embed/>
                </p:oleObj>
              </mc:Choice>
              <mc:Fallback>
                <p:oleObj name="SPW 10.0 Graph" r:id="rId6" imgW="4928400" imgH="4259880" progId="SigmaPlotGraphicObject.9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55" y="74220"/>
                        <a:ext cx="3371566" cy="31895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45586" y="-99392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</a:t>
            </a:r>
            <a:endParaRPr lang="en-GB" sz="2800" dirty="0"/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39889"/>
              </p:ext>
            </p:extLst>
          </p:nvPr>
        </p:nvGraphicFramePr>
        <p:xfrm>
          <a:off x="611361" y="3230563"/>
          <a:ext cx="5184775" cy="345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SPW 10.0 Graph" r:id="rId8" imgW="5737680" imgH="4050720" progId="SigmaPlotGraphicObject.9">
                  <p:embed/>
                </p:oleObj>
              </mc:Choice>
              <mc:Fallback>
                <p:oleObj name="SPW 10.0 Graph" r:id="rId8" imgW="5737680" imgH="4050720" progId="SigmaPlotGraphicObject.9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61" y="3230563"/>
                        <a:ext cx="5184775" cy="345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23528" y="306896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Tema de Office</vt:lpstr>
      <vt:lpstr>SPW 10.0 Graph</vt:lpstr>
      <vt:lpstr>SigmaPlot 10.0 Graph</vt:lpstr>
      <vt:lpstr>PowerPoint Presentation</vt:lpstr>
    </vt:vector>
  </TitlesOfParts>
  <Company>UAB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mireia</dc:creator>
  <cp:lastModifiedBy>1002319</cp:lastModifiedBy>
  <cp:revision>4</cp:revision>
  <dcterms:created xsi:type="dcterms:W3CDTF">2016-02-19T14:38:17Z</dcterms:created>
  <dcterms:modified xsi:type="dcterms:W3CDTF">2016-02-19T16:47:54Z</dcterms:modified>
</cp:coreProperties>
</file>