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864725" cy="1080135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8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2592" y="-114"/>
      </p:cViewPr>
      <p:guideLst>
        <p:guide orient="horz" pos="3405"/>
        <p:guide pos="31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39855" y="3355425"/>
            <a:ext cx="8385016" cy="231528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79709" y="6120766"/>
            <a:ext cx="6905308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2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2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51929" y="432559"/>
            <a:ext cx="2219563" cy="921615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3236" y="432559"/>
            <a:ext cx="6494277" cy="92161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3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9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79245" y="6940872"/>
            <a:ext cx="8385016" cy="214526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79245" y="4578077"/>
            <a:ext cx="8385016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32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3236" y="2520319"/>
            <a:ext cx="4356920" cy="71283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14569" y="2520319"/>
            <a:ext cx="4356920" cy="71283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9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3239" y="2417805"/>
            <a:ext cx="435863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3239" y="3425433"/>
            <a:ext cx="4358633" cy="62232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11147" y="2417805"/>
            <a:ext cx="4360345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11147" y="3425433"/>
            <a:ext cx="4360345" cy="62232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252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94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3240" y="430056"/>
            <a:ext cx="3245427" cy="18302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6837" y="430059"/>
            <a:ext cx="5514655" cy="9218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3240" y="2260287"/>
            <a:ext cx="3245427" cy="738842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38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3558" y="7560943"/>
            <a:ext cx="5918835" cy="8926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33558" y="965125"/>
            <a:ext cx="5918835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33558" y="8453559"/>
            <a:ext cx="5918835" cy="12676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25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93238" y="432557"/>
            <a:ext cx="8878253" cy="18002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3238" y="2520319"/>
            <a:ext cx="8878253" cy="7128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93239" y="10011255"/>
            <a:ext cx="2301769" cy="575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9DAD5-EDF2-4A99-9B88-EFEE83F8AED4}" type="datetimeFigureOut">
              <a:rPr lang="en-US" smtClean="0"/>
              <a:t>2/20/2016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370448" y="10011255"/>
            <a:ext cx="3123830" cy="575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069720" y="10011255"/>
            <a:ext cx="2301769" cy="5750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878A8-A16D-401B-8789-028EB16F91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98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/>
          <p:cNvPicPr>
            <a:picLocks noChangeAspect="1" noChangeArrowheads="1"/>
          </p:cNvPicPr>
          <p:nvPr/>
        </p:nvPicPr>
        <p:blipFill>
          <a:blip r:embed="rId2" cstate="print"/>
          <a:srcRect l="4425" t="37500" r="47735" b="41238"/>
          <a:stretch>
            <a:fillRect/>
          </a:stretch>
        </p:blipFill>
        <p:spPr bwMode="auto">
          <a:xfrm>
            <a:off x="1115938" y="3965579"/>
            <a:ext cx="8352928" cy="278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77"/>
          <a:stretch/>
        </p:blipFill>
        <p:spPr bwMode="auto">
          <a:xfrm>
            <a:off x="506411" y="216371"/>
            <a:ext cx="9034463" cy="389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" name="QuadreDeText 8"/>
          <p:cNvSpPr txBox="1"/>
          <p:nvPr/>
        </p:nvSpPr>
        <p:spPr>
          <a:xfrm>
            <a:off x="866007" y="288379"/>
            <a:ext cx="906017" cy="36009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a-ES" dirty="0" smtClean="0"/>
              <a:t>3 x 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endParaRPr lang="ca-ES" baseline="30000" dirty="0" smtClean="0"/>
          </a:p>
          <a:p>
            <a:r>
              <a:rPr lang="ca-ES" dirty="0" smtClean="0"/>
              <a:t>2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r>
              <a:rPr lang="ca-ES" dirty="0" smtClean="0"/>
              <a:t> </a:t>
            </a:r>
          </a:p>
          <a:p>
            <a:r>
              <a:rPr lang="ca-ES" dirty="0" smtClean="0"/>
              <a:t>1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pPr algn="r"/>
            <a:r>
              <a:rPr lang="ca-ES" dirty="0"/>
              <a:t>0</a:t>
            </a:r>
            <a:endParaRPr lang="en-GB" dirty="0"/>
          </a:p>
        </p:txBody>
      </p:sp>
      <p:sp>
        <p:nvSpPr>
          <p:cNvPr id="39" name="1 Rectángulo"/>
          <p:cNvSpPr/>
          <p:nvPr/>
        </p:nvSpPr>
        <p:spPr>
          <a:xfrm>
            <a:off x="1946247" y="3242402"/>
            <a:ext cx="538187" cy="177370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187" h="177370">
                <a:moveTo>
                  <a:pt x="3175" y="17"/>
                </a:moveTo>
                <a:cubicBezTo>
                  <a:pt x="101237" y="-314"/>
                  <a:pt x="182629" y="4119"/>
                  <a:pt x="280691" y="3788"/>
                </a:cubicBezTo>
                <a:lnTo>
                  <a:pt x="535806" y="2399"/>
                </a:lnTo>
                <a:cubicBezTo>
                  <a:pt x="536600" y="60723"/>
                  <a:pt x="537393" y="119046"/>
                  <a:pt x="538187" y="177370"/>
                </a:cubicBezTo>
                <a:lnTo>
                  <a:pt x="3175" y="172608"/>
                </a:lnTo>
                <a:cubicBezTo>
                  <a:pt x="3175" y="115078"/>
                  <a:pt x="-3969" y="59929"/>
                  <a:pt x="3175" y="17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1 Rectángulo"/>
          <p:cNvSpPr/>
          <p:nvPr/>
        </p:nvSpPr>
        <p:spPr>
          <a:xfrm>
            <a:off x="3511701" y="2726582"/>
            <a:ext cx="549368" cy="910741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1603 w 536615"/>
              <a:gd name="connsiteY0" fmla="*/ 17 h 178256"/>
              <a:gd name="connsiteX1" fmla="*/ 279119 w 536615"/>
              <a:gd name="connsiteY1" fmla="*/ 3788 h 178256"/>
              <a:gd name="connsiteX2" fmla="*/ 534234 w 536615"/>
              <a:gd name="connsiteY2" fmla="*/ 2399 h 178256"/>
              <a:gd name="connsiteX3" fmla="*/ 536615 w 536615"/>
              <a:gd name="connsiteY3" fmla="*/ 177370 h 178256"/>
              <a:gd name="connsiteX4" fmla="*/ 13509 w 536615"/>
              <a:gd name="connsiteY4" fmla="*/ 178256 h 178256"/>
              <a:gd name="connsiteX5" fmla="*/ 1603 w 536615"/>
              <a:gd name="connsiteY5" fmla="*/ 17 h 178256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4234 w 536615"/>
              <a:gd name="connsiteY2" fmla="*/ 2382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1852 w 536615"/>
              <a:gd name="connsiteY2" fmla="*/ 499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2656 w 537668"/>
              <a:gd name="connsiteY0" fmla="*/ 0 h 177353"/>
              <a:gd name="connsiteX1" fmla="*/ 280172 w 537668"/>
              <a:gd name="connsiteY1" fmla="*/ 6 h 177353"/>
              <a:gd name="connsiteX2" fmla="*/ 532905 w 537668"/>
              <a:gd name="connsiteY2" fmla="*/ 499 h 177353"/>
              <a:gd name="connsiteX3" fmla="*/ 537668 w 537668"/>
              <a:gd name="connsiteY3" fmla="*/ 177353 h 177353"/>
              <a:gd name="connsiteX4" fmla="*/ 5037 w 537668"/>
              <a:gd name="connsiteY4" fmla="*/ 177298 h 177353"/>
              <a:gd name="connsiteX5" fmla="*/ 2656 w 537668"/>
              <a:gd name="connsiteY5" fmla="*/ 0 h 177353"/>
              <a:gd name="connsiteX0" fmla="*/ 2656 w 544863"/>
              <a:gd name="connsiteY0" fmla="*/ 913 h 178266"/>
              <a:gd name="connsiteX1" fmla="*/ 280172 w 544863"/>
              <a:gd name="connsiteY1" fmla="*/ 919 h 178266"/>
              <a:gd name="connsiteX2" fmla="*/ 544812 w 544863"/>
              <a:gd name="connsiteY2" fmla="*/ 0 h 178266"/>
              <a:gd name="connsiteX3" fmla="*/ 537668 w 544863"/>
              <a:gd name="connsiteY3" fmla="*/ 178266 h 178266"/>
              <a:gd name="connsiteX4" fmla="*/ 5037 w 544863"/>
              <a:gd name="connsiteY4" fmla="*/ 178211 h 178266"/>
              <a:gd name="connsiteX5" fmla="*/ 2656 w 544863"/>
              <a:gd name="connsiteY5" fmla="*/ 913 h 178266"/>
              <a:gd name="connsiteX0" fmla="*/ 2282 w 546871"/>
              <a:gd name="connsiteY0" fmla="*/ 0 h 178294"/>
              <a:gd name="connsiteX1" fmla="*/ 282180 w 546871"/>
              <a:gd name="connsiteY1" fmla="*/ 94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71"/>
              <a:gd name="connsiteY0" fmla="*/ 0 h 178294"/>
              <a:gd name="connsiteX1" fmla="*/ 272655 w 546871"/>
              <a:gd name="connsiteY1" fmla="*/ 47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88"/>
              <a:gd name="connsiteY0" fmla="*/ 0 h 178765"/>
              <a:gd name="connsiteX1" fmla="*/ 272655 w 546888"/>
              <a:gd name="connsiteY1" fmla="*/ 477 h 178765"/>
              <a:gd name="connsiteX2" fmla="*/ 546820 w 546888"/>
              <a:gd name="connsiteY2" fmla="*/ 28 h 178765"/>
              <a:gd name="connsiteX3" fmla="*/ 542028 w 546888"/>
              <a:gd name="connsiteY3" fmla="*/ 178765 h 178765"/>
              <a:gd name="connsiteX4" fmla="*/ 7045 w 546888"/>
              <a:gd name="connsiteY4" fmla="*/ 178239 h 178765"/>
              <a:gd name="connsiteX5" fmla="*/ 2282 w 546888"/>
              <a:gd name="connsiteY5" fmla="*/ 0 h 178765"/>
              <a:gd name="connsiteX0" fmla="*/ 2282 w 544572"/>
              <a:gd name="connsiteY0" fmla="*/ 0 h 178765"/>
              <a:gd name="connsiteX1" fmla="*/ 272655 w 544572"/>
              <a:gd name="connsiteY1" fmla="*/ 477 h 178765"/>
              <a:gd name="connsiteX2" fmla="*/ 544468 w 544572"/>
              <a:gd name="connsiteY2" fmla="*/ 499 h 178765"/>
              <a:gd name="connsiteX3" fmla="*/ 542028 w 544572"/>
              <a:gd name="connsiteY3" fmla="*/ 178765 h 178765"/>
              <a:gd name="connsiteX4" fmla="*/ 7045 w 544572"/>
              <a:gd name="connsiteY4" fmla="*/ 178239 h 178765"/>
              <a:gd name="connsiteX5" fmla="*/ 2282 w 544572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8239 h 178765"/>
              <a:gd name="connsiteX5" fmla="*/ 2282 w 544468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7768 h 178765"/>
              <a:gd name="connsiteX5" fmla="*/ 2282 w 544468"/>
              <a:gd name="connsiteY5" fmla="*/ 0 h 178765"/>
              <a:gd name="connsiteX0" fmla="*/ 5067 w 547253"/>
              <a:gd name="connsiteY0" fmla="*/ 0 h 178765"/>
              <a:gd name="connsiteX1" fmla="*/ 275440 w 547253"/>
              <a:gd name="connsiteY1" fmla="*/ 477 h 178765"/>
              <a:gd name="connsiteX2" fmla="*/ 547253 w 547253"/>
              <a:gd name="connsiteY2" fmla="*/ 499 h 178765"/>
              <a:gd name="connsiteX3" fmla="*/ 544813 w 547253"/>
              <a:gd name="connsiteY3" fmla="*/ 178765 h 178765"/>
              <a:gd name="connsiteX4" fmla="*/ 424 w 547253"/>
              <a:gd name="connsiteY4" fmla="*/ 177768 h 178765"/>
              <a:gd name="connsiteX5" fmla="*/ 5067 w 54725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42549 w 544813"/>
              <a:gd name="connsiteY2" fmla="*/ 2382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7252"/>
              <a:gd name="connsiteY0" fmla="*/ 0 h 178765"/>
              <a:gd name="connsiteX1" fmla="*/ 275440 w 547252"/>
              <a:gd name="connsiteY1" fmla="*/ 477 h 178765"/>
              <a:gd name="connsiteX2" fmla="*/ 547252 w 547252"/>
              <a:gd name="connsiteY2" fmla="*/ 499 h 178765"/>
              <a:gd name="connsiteX3" fmla="*/ 544813 w 547252"/>
              <a:gd name="connsiteY3" fmla="*/ 178765 h 178765"/>
              <a:gd name="connsiteX4" fmla="*/ 424 w 547252"/>
              <a:gd name="connsiteY4" fmla="*/ 177768 h 178765"/>
              <a:gd name="connsiteX5" fmla="*/ 5067 w 547252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8456"/>
              <a:gd name="connsiteX1" fmla="*/ 275440 w 540110"/>
              <a:gd name="connsiteY1" fmla="*/ 477 h 178456"/>
              <a:gd name="connsiteX2" fmla="*/ 537845 w 540110"/>
              <a:gd name="connsiteY2" fmla="*/ 499 h 178456"/>
              <a:gd name="connsiteX3" fmla="*/ 540110 w 540110"/>
              <a:gd name="connsiteY3" fmla="*/ 176882 h 178456"/>
              <a:gd name="connsiteX4" fmla="*/ 424 w 540110"/>
              <a:gd name="connsiteY4" fmla="*/ 177768 h 178456"/>
              <a:gd name="connsiteX5" fmla="*/ 5067 w 540110"/>
              <a:gd name="connsiteY5" fmla="*/ 0 h 178456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6882"/>
              <a:gd name="connsiteX1" fmla="*/ 275440 w 540110"/>
              <a:gd name="connsiteY1" fmla="*/ 477 h 176882"/>
              <a:gd name="connsiteX2" fmla="*/ 537845 w 540110"/>
              <a:gd name="connsiteY2" fmla="*/ 499 h 176882"/>
              <a:gd name="connsiteX3" fmla="*/ 540110 w 540110"/>
              <a:gd name="connsiteY3" fmla="*/ 176882 h 176882"/>
              <a:gd name="connsiteX4" fmla="*/ 424 w 540110"/>
              <a:gd name="connsiteY4" fmla="*/ 175885 h 176882"/>
              <a:gd name="connsiteX5" fmla="*/ 5067 w 540110"/>
              <a:gd name="connsiteY5" fmla="*/ 0 h 176882"/>
              <a:gd name="connsiteX0" fmla="*/ 5067 w 542549"/>
              <a:gd name="connsiteY0" fmla="*/ 1832 h 178714"/>
              <a:gd name="connsiteX1" fmla="*/ 275440 w 542549"/>
              <a:gd name="connsiteY1" fmla="*/ 2309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1832 h 178714"/>
              <a:gd name="connsiteX1" fmla="*/ 270737 w 542549"/>
              <a:gd name="connsiteY1" fmla="*/ 445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0 h 178746"/>
              <a:gd name="connsiteX1" fmla="*/ 270737 w 542549"/>
              <a:gd name="connsiteY1" fmla="*/ 477 h 178746"/>
              <a:gd name="connsiteX2" fmla="*/ 542549 w 542549"/>
              <a:gd name="connsiteY2" fmla="*/ 32 h 178746"/>
              <a:gd name="connsiteX3" fmla="*/ 540110 w 542549"/>
              <a:gd name="connsiteY3" fmla="*/ 178746 h 178746"/>
              <a:gd name="connsiteX4" fmla="*/ 424 w 542549"/>
              <a:gd name="connsiteY4" fmla="*/ 177749 h 178746"/>
              <a:gd name="connsiteX5" fmla="*/ 5067 w 542549"/>
              <a:gd name="connsiteY5" fmla="*/ 0 h 178746"/>
              <a:gd name="connsiteX0" fmla="*/ 5067 w 542549"/>
              <a:gd name="connsiteY0" fmla="*/ 0 h 178280"/>
              <a:gd name="connsiteX1" fmla="*/ 270737 w 542549"/>
              <a:gd name="connsiteY1" fmla="*/ 477 h 178280"/>
              <a:gd name="connsiteX2" fmla="*/ 542549 w 542549"/>
              <a:gd name="connsiteY2" fmla="*/ 32 h 178280"/>
              <a:gd name="connsiteX3" fmla="*/ 542461 w 542549"/>
              <a:gd name="connsiteY3" fmla="*/ 178280 h 178280"/>
              <a:gd name="connsiteX4" fmla="*/ 424 w 542549"/>
              <a:gd name="connsiteY4" fmla="*/ 177749 h 178280"/>
              <a:gd name="connsiteX5" fmla="*/ 5067 w 542549"/>
              <a:gd name="connsiteY5" fmla="*/ 0 h 17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2549" h="178280">
                <a:moveTo>
                  <a:pt x="5067" y="0"/>
                </a:moveTo>
                <a:lnTo>
                  <a:pt x="270737" y="477"/>
                </a:lnTo>
                <a:lnTo>
                  <a:pt x="542549" y="32"/>
                </a:lnTo>
                <a:cubicBezTo>
                  <a:pt x="540991" y="58356"/>
                  <a:pt x="541667" y="119956"/>
                  <a:pt x="542461" y="178280"/>
                </a:cubicBezTo>
                <a:lnTo>
                  <a:pt x="424" y="177749"/>
                </a:lnTo>
                <a:cubicBezTo>
                  <a:pt x="424" y="120219"/>
                  <a:pt x="-2077" y="59912"/>
                  <a:pt x="506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1 Rectángulo"/>
          <p:cNvSpPr/>
          <p:nvPr/>
        </p:nvSpPr>
        <p:spPr>
          <a:xfrm>
            <a:off x="5019819" y="3028958"/>
            <a:ext cx="537669" cy="604904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669" h="176056">
                <a:moveTo>
                  <a:pt x="2657" y="0"/>
                </a:moveTo>
                <a:lnTo>
                  <a:pt x="273030" y="306"/>
                </a:lnTo>
                <a:lnTo>
                  <a:pt x="535288" y="996"/>
                </a:lnTo>
                <a:cubicBezTo>
                  <a:pt x="536082" y="59320"/>
                  <a:pt x="536875" y="117643"/>
                  <a:pt x="537669" y="175967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1 Rectángulo"/>
          <p:cNvSpPr/>
          <p:nvPr/>
        </p:nvSpPr>
        <p:spPr>
          <a:xfrm>
            <a:off x="6516539" y="3242402"/>
            <a:ext cx="545042" cy="398406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  <a:gd name="connsiteX0" fmla="*/ 2657 w 544864"/>
              <a:gd name="connsiteY0" fmla="*/ 0 h 176056"/>
              <a:gd name="connsiteX1" fmla="*/ 273030 w 544864"/>
              <a:gd name="connsiteY1" fmla="*/ 306 h 176056"/>
              <a:gd name="connsiteX2" fmla="*/ 544813 w 544864"/>
              <a:gd name="connsiteY2" fmla="*/ 996 h 176056"/>
              <a:gd name="connsiteX3" fmla="*/ 537669 w 544864"/>
              <a:gd name="connsiteY3" fmla="*/ 175967 h 176056"/>
              <a:gd name="connsiteX4" fmla="*/ 5039 w 544864"/>
              <a:gd name="connsiteY4" fmla="*/ 176056 h 176056"/>
              <a:gd name="connsiteX5" fmla="*/ 2657 w 544864"/>
              <a:gd name="connsiteY5" fmla="*/ 0 h 176056"/>
              <a:gd name="connsiteX0" fmla="*/ 2657 w 545042"/>
              <a:gd name="connsiteY0" fmla="*/ 0 h 179180"/>
              <a:gd name="connsiteX1" fmla="*/ 273030 w 545042"/>
              <a:gd name="connsiteY1" fmla="*/ 306 h 179180"/>
              <a:gd name="connsiteX2" fmla="*/ 544813 w 545042"/>
              <a:gd name="connsiteY2" fmla="*/ 996 h 179180"/>
              <a:gd name="connsiteX3" fmla="*/ 544813 w 545042"/>
              <a:gd name="connsiteY3" fmla="*/ 179180 h 179180"/>
              <a:gd name="connsiteX4" fmla="*/ 5039 w 545042"/>
              <a:gd name="connsiteY4" fmla="*/ 176056 h 179180"/>
              <a:gd name="connsiteX5" fmla="*/ 2657 w 545042"/>
              <a:gd name="connsiteY5" fmla="*/ 0 h 17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042" h="179180">
                <a:moveTo>
                  <a:pt x="2657" y="0"/>
                </a:moveTo>
                <a:lnTo>
                  <a:pt x="273030" y="306"/>
                </a:lnTo>
                <a:lnTo>
                  <a:pt x="544813" y="996"/>
                </a:lnTo>
                <a:cubicBezTo>
                  <a:pt x="545607" y="59320"/>
                  <a:pt x="544019" y="120856"/>
                  <a:pt x="544813" y="179180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QuadreDeText 9"/>
          <p:cNvSpPr txBox="1"/>
          <p:nvPr/>
        </p:nvSpPr>
        <p:spPr>
          <a:xfrm rot="16200000">
            <a:off x="439541" y="4728023"/>
            <a:ext cx="1509003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(%)</a:t>
            </a:r>
          </a:p>
          <a:p>
            <a:endParaRPr lang="ca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QuadreDeText 9"/>
          <p:cNvSpPr txBox="1"/>
          <p:nvPr/>
        </p:nvSpPr>
        <p:spPr>
          <a:xfrm>
            <a:off x="4871785" y="6480522"/>
            <a:ext cx="128112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45" name="Picture 3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0" t="83023" r="30236"/>
          <a:stretch/>
        </p:blipFill>
        <p:spPr bwMode="auto">
          <a:xfrm>
            <a:off x="3812852" y="4243437"/>
            <a:ext cx="29591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45 Rectángulo"/>
          <p:cNvSpPr/>
          <p:nvPr/>
        </p:nvSpPr>
        <p:spPr>
          <a:xfrm>
            <a:off x="5220394" y="5040362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PdI:0.29</a:t>
            </a:r>
          </a:p>
        </p:txBody>
      </p:sp>
      <p:sp>
        <p:nvSpPr>
          <p:cNvPr id="47" name="46 Rectángulo"/>
          <p:cNvSpPr/>
          <p:nvPr/>
        </p:nvSpPr>
        <p:spPr>
          <a:xfrm>
            <a:off x="8158566" y="4988401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PdI:0.47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8" name="QuadreDeText 9"/>
          <p:cNvSpPr txBox="1"/>
          <p:nvPr/>
        </p:nvSpPr>
        <p:spPr>
          <a:xfrm>
            <a:off x="2178464" y="3672210"/>
            <a:ext cx="701704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Tumor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Lung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Plasma </a:t>
            </a:r>
          </a:p>
        </p:txBody>
      </p:sp>
      <p:grpSp>
        <p:nvGrpSpPr>
          <p:cNvPr id="49" name="48 Grupo"/>
          <p:cNvGrpSpPr/>
          <p:nvPr/>
        </p:nvGrpSpPr>
        <p:grpSpPr>
          <a:xfrm>
            <a:off x="2045270" y="6763717"/>
            <a:ext cx="2959100" cy="796925"/>
            <a:chOff x="3852242" y="7123757"/>
            <a:chExt cx="2959100" cy="796925"/>
          </a:xfrm>
        </p:grpSpPr>
        <p:pic>
          <p:nvPicPr>
            <p:cNvPr id="50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3852242" y="7123757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1" name="50 Rectángulo"/>
            <p:cNvSpPr/>
            <p:nvPr/>
          </p:nvSpPr>
          <p:spPr>
            <a:xfrm>
              <a:off x="4212282" y="7272610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51 Rectángulo"/>
            <p:cNvSpPr/>
            <p:nvPr/>
          </p:nvSpPr>
          <p:spPr>
            <a:xfrm>
              <a:off x="4212282" y="7596000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52 Rectángulo"/>
          <p:cNvSpPr/>
          <p:nvPr/>
        </p:nvSpPr>
        <p:spPr>
          <a:xfrm>
            <a:off x="4140274" y="4392290"/>
            <a:ext cx="216024" cy="14401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53 Rectángulo"/>
          <p:cNvSpPr/>
          <p:nvPr/>
        </p:nvSpPr>
        <p:spPr>
          <a:xfrm>
            <a:off x="4140274" y="4716000"/>
            <a:ext cx="216024" cy="144016"/>
          </a:xfrm>
          <a:prstGeom prst="rect">
            <a:avLst/>
          </a:prstGeom>
          <a:solidFill>
            <a:srgbClr val="39821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54 Grupo"/>
          <p:cNvGrpSpPr/>
          <p:nvPr/>
        </p:nvGrpSpPr>
        <p:grpSpPr>
          <a:xfrm>
            <a:off x="2333302" y="643037"/>
            <a:ext cx="2959100" cy="796925"/>
            <a:chOff x="1980034" y="576411"/>
            <a:chExt cx="2959100" cy="796925"/>
          </a:xfrm>
        </p:grpSpPr>
        <p:pic>
          <p:nvPicPr>
            <p:cNvPr id="56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1980034" y="576411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7" name="56 Rectángulo"/>
            <p:cNvSpPr/>
            <p:nvPr/>
          </p:nvSpPr>
          <p:spPr>
            <a:xfrm>
              <a:off x="2340074" y="719882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57 Rectángulo"/>
            <p:cNvSpPr/>
            <p:nvPr/>
          </p:nvSpPr>
          <p:spPr>
            <a:xfrm>
              <a:off x="2340074" y="1043592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QuadreDeText 9"/>
          <p:cNvSpPr txBox="1"/>
          <p:nvPr/>
        </p:nvSpPr>
        <p:spPr>
          <a:xfrm>
            <a:off x="5019394" y="10184868"/>
            <a:ext cx="14816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(h)     </a:t>
            </a:r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14"/>
          <a:stretch/>
        </p:blipFill>
        <p:spPr bwMode="auto">
          <a:xfrm>
            <a:off x="280664" y="-14287"/>
            <a:ext cx="9620250" cy="1059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556098" y="9639855"/>
            <a:ext cx="652935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0              0.5            1               2              4              24       24 soluble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QuadreDeText 2"/>
          <p:cNvSpPr txBox="1"/>
          <p:nvPr/>
        </p:nvSpPr>
        <p:spPr>
          <a:xfrm>
            <a:off x="40053" y="-36498"/>
            <a:ext cx="481222" cy="717119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sz="4000" dirty="0" smtClean="0"/>
              <a:t>A</a:t>
            </a:r>
          </a:p>
          <a:p>
            <a:endParaRPr lang="ca-ES" sz="4000" dirty="0"/>
          </a:p>
          <a:p>
            <a:endParaRPr lang="ca-ES" sz="4000" dirty="0"/>
          </a:p>
          <a:p>
            <a:endParaRPr lang="ca-ES" sz="4000" dirty="0" smtClean="0"/>
          </a:p>
          <a:p>
            <a:endParaRPr lang="ca-ES" sz="4000" dirty="0" smtClean="0"/>
          </a:p>
          <a:p>
            <a:endParaRPr lang="ca-ES" sz="4000" dirty="0" smtClean="0"/>
          </a:p>
          <a:p>
            <a:r>
              <a:rPr lang="ca-ES" sz="4000" dirty="0" smtClean="0"/>
              <a:t>B</a:t>
            </a:r>
          </a:p>
          <a:p>
            <a:endParaRPr lang="ca-ES" sz="4000" dirty="0"/>
          </a:p>
          <a:p>
            <a:endParaRPr lang="ca-ES" sz="4000" dirty="0" smtClean="0"/>
          </a:p>
          <a:p>
            <a:endParaRPr lang="ca-ES" sz="2000" dirty="0"/>
          </a:p>
          <a:p>
            <a:endParaRPr lang="ca-ES" sz="4000" dirty="0" smtClean="0"/>
          </a:p>
          <a:p>
            <a:r>
              <a:rPr lang="ca-ES" sz="4000" dirty="0"/>
              <a:t>C</a:t>
            </a:r>
            <a:endParaRPr lang="en-GB" sz="4000" dirty="0"/>
          </a:p>
        </p:txBody>
      </p:sp>
      <p:sp>
        <p:nvSpPr>
          <p:cNvPr id="3" name="2 Rectángulo"/>
          <p:cNvSpPr/>
          <p:nvPr/>
        </p:nvSpPr>
        <p:spPr>
          <a:xfrm>
            <a:off x="2045270" y="0"/>
            <a:ext cx="468052" cy="7865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30 Rectángulo"/>
          <p:cNvSpPr/>
          <p:nvPr/>
        </p:nvSpPr>
        <p:spPr>
          <a:xfrm>
            <a:off x="2052042" y="3960515"/>
            <a:ext cx="376762" cy="4228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31 Rectángulo"/>
          <p:cNvSpPr/>
          <p:nvPr/>
        </p:nvSpPr>
        <p:spPr>
          <a:xfrm>
            <a:off x="2028548" y="6624811"/>
            <a:ext cx="376762" cy="4228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3 Rectángulo"/>
          <p:cNvSpPr/>
          <p:nvPr/>
        </p:nvSpPr>
        <p:spPr>
          <a:xfrm>
            <a:off x="899914" y="5400675"/>
            <a:ext cx="72008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33 Rectángulo"/>
          <p:cNvSpPr/>
          <p:nvPr/>
        </p:nvSpPr>
        <p:spPr>
          <a:xfrm>
            <a:off x="943148" y="5616699"/>
            <a:ext cx="31680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866007" y="4248547"/>
            <a:ext cx="105915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4425" t="37500" r="47735" b="41238"/>
          <a:stretch>
            <a:fillRect/>
          </a:stretch>
        </p:blipFill>
        <p:spPr bwMode="auto">
          <a:xfrm>
            <a:off x="1120700" y="4080908"/>
            <a:ext cx="8352928" cy="278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77"/>
          <a:stretch/>
        </p:blipFill>
        <p:spPr bwMode="auto">
          <a:xfrm>
            <a:off x="511173" y="331700"/>
            <a:ext cx="9034463" cy="389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QuadreDeText 8"/>
          <p:cNvSpPr txBox="1"/>
          <p:nvPr/>
        </p:nvSpPr>
        <p:spPr>
          <a:xfrm>
            <a:off x="870769" y="403708"/>
            <a:ext cx="906017" cy="36009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dirty="0" smtClean="0"/>
              <a:t>3 x 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endParaRPr lang="ca-ES" baseline="30000" dirty="0" smtClean="0"/>
          </a:p>
          <a:p>
            <a:r>
              <a:rPr lang="ca-ES" dirty="0" smtClean="0"/>
              <a:t>2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r>
              <a:rPr lang="ca-ES" dirty="0" smtClean="0"/>
              <a:t> </a:t>
            </a:r>
          </a:p>
          <a:p>
            <a:r>
              <a:rPr lang="ca-ES" dirty="0" smtClean="0"/>
              <a:t>1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pPr algn="r"/>
            <a:r>
              <a:rPr lang="ca-ES" dirty="0"/>
              <a:t>0</a:t>
            </a:r>
            <a:endParaRPr lang="en-GB" dirty="0"/>
          </a:p>
        </p:txBody>
      </p:sp>
      <p:sp>
        <p:nvSpPr>
          <p:cNvPr id="7" name="QuadreDeText 9"/>
          <p:cNvSpPr txBox="1"/>
          <p:nvPr/>
        </p:nvSpPr>
        <p:spPr>
          <a:xfrm rot="16200000">
            <a:off x="-774309" y="1594892"/>
            <a:ext cx="2650084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Protein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accumulation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(Radiant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/g)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1 Rectángulo"/>
          <p:cNvSpPr/>
          <p:nvPr/>
        </p:nvSpPr>
        <p:spPr>
          <a:xfrm>
            <a:off x="2017215" y="3571498"/>
            <a:ext cx="538187" cy="177370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187" h="177370">
                <a:moveTo>
                  <a:pt x="3175" y="17"/>
                </a:moveTo>
                <a:cubicBezTo>
                  <a:pt x="101237" y="-314"/>
                  <a:pt x="182629" y="4119"/>
                  <a:pt x="280691" y="3788"/>
                </a:cubicBezTo>
                <a:lnTo>
                  <a:pt x="535806" y="2399"/>
                </a:lnTo>
                <a:cubicBezTo>
                  <a:pt x="536600" y="60723"/>
                  <a:pt x="537393" y="119046"/>
                  <a:pt x="538187" y="177370"/>
                </a:cubicBezTo>
                <a:lnTo>
                  <a:pt x="3175" y="172608"/>
                </a:lnTo>
                <a:cubicBezTo>
                  <a:pt x="3175" y="115078"/>
                  <a:pt x="-3969" y="59929"/>
                  <a:pt x="3175" y="17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1 Rectángulo"/>
          <p:cNvSpPr/>
          <p:nvPr/>
        </p:nvSpPr>
        <p:spPr>
          <a:xfrm>
            <a:off x="3516463" y="2841911"/>
            <a:ext cx="549368" cy="910741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1603 w 536615"/>
              <a:gd name="connsiteY0" fmla="*/ 17 h 178256"/>
              <a:gd name="connsiteX1" fmla="*/ 279119 w 536615"/>
              <a:gd name="connsiteY1" fmla="*/ 3788 h 178256"/>
              <a:gd name="connsiteX2" fmla="*/ 534234 w 536615"/>
              <a:gd name="connsiteY2" fmla="*/ 2399 h 178256"/>
              <a:gd name="connsiteX3" fmla="*/ 536615 w 536615"/>
              <a:gd name="connsiteY3" fmla="*/ 177370 h 178256"/>
              <a:gd name="connsiteX4" fmla="*/ 13509 w 536615"/>
              <a:gd name="connsiteY4" fmla="*/ 178256 h 178256"/>
              <a:gd name="connsiteX5" fmla="*/ 1603 w 536615"/>
              <a:gd name="connsiteY5" fmla="*/ 17 h 178256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4234 w 536615"/>
              <a:gd name="connsiteY2" fmla="*/ 2382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1852 w 536615"/>
              <a:gd name="connsiteY2" fmla="*/ 499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2656 w 537668"/>
              <a:gd name="connsiteY0" fmla="*/ 0 h 177353"/>
              <a:gd name="connsiteX1" fmla="*/ 280172 w 537668"/>
              <a:gd name="connsiteY1" fmla="*/ 6 h 177353"/>
              <a:gd name="connsiteX2" fmla="*/ 532905 w 537668"/>
              <a:gd name="connsiteY2" fmla="*/ 499 h 177353"/>
              <a:gd name="connsiteX3" fmla="*/ 537668 w 537668"/>
              <a:gd name="connsiteY3" fmla="*/ 177353 h 177353"/>
              <a:gd name="connsiteX4" fmla="*/ 5037 w 537668"/>
              <a:gd name="connsiteY4" fmla="*/ 177298 h 177353"/>
              <a:gd name="connsiteX5" fmla="*/ 2656 w 537668"/>
              <a:gd name="connsiteY5" fmla="*/ 0 h 177353"/>
              <a:gd name="connsiteX0" fmla="*/ 2656 w 544863"/>
              <a:gd name="connsiteY0" fmla="*/ 913 h 178266"/>
              <a:gd name="connsiteX1" fmla="*/ 280172 w 544863"/>
              <a:gd name="connsiteY1" fmla="*/ 919 h 178266"/>
              <a:gd name="connsiteX2" fmla="*/ 544812 w 544863"/>
              <a:gd name="connsiteY2" fmla="*/ 0 h 178266"/>
              <a:gd name="connsiteX3" fmla="*/ 537668 w 544863"/>
              <a:gd name="connsiteY3" fmla="*/ 178266 h 178266"/>
              <a:gd name="connsiteX4" fmla="*/ 5037 w 544863"/>
              <a:gd name="connsiteY4" fmla="*/ 178211 h 178266"/>
              <a:gd name="connsiteX5" fmla="*/ 2656 w 544863"/>
              <a:gd name="connsiteY5" fmla="*/ 913 h 178266"/>
              <a:gd name="connsiteX0" fmla="*/ 2282 w 546871"/>
              <a:gd name="connsiteY0" fmla="*/ 0 h 178294"/>
              <a:gd name="connsiteX1" fmla="*/ 282180 w 546871"/>
              <a:gd name="connsiteY1" fmla="*/ 94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71"/>
              <a:gd name="connsiteY0" fmla="*/ 0 h 178294"/>
              <a:gd name="connsiteX1" fmla="*/ 272655 w 546871"/>
              <a:gd name="connsiteY1" fmla="*/ 47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88"/>
              <a:gd name="connsiteY0" fmla="*/ 0 h 178765"/>
              <a:gd name="connsiteX1" fmla="*/ 272655 w 546888"/>
              <a:gd name="connsiteY1" fmla="*/ 477 h 178765"/>
              <a:gd name="connsiteX2" fmla="*/ 546820 w 546888"/>
              <a:gd name="connsiteY2" fmla="*/ 28 h 178765"/>
              <a:gd name="connsiteX3" fmla="*/ 542028 w 546888"/>
              <a:gd name="connsiteY3" fmla="*/ 178765 h 178765"/>
              <a:gd name="connsiteX4" fmla="*/ 7045 w 546888"/>
              <a:gd name="connsiteY4" fmla="*/ 178239 h 178765"/>
              <a:gd name="connsiteX5" fmla="*/ 2282 w 546888"/>
              <a:gd name="connsiteY5" fmla="*/ 0 h 178765"/>
              <a:gd name="connsiteX0" fmla="*/ 2282 w 544572"/>
              <a:gd name="connsiteY0" fmla="*/ 0 h 178765"/>
              <a:gd name="connsiteX1" fmla="*/ 272655 w 544572"/>
              <a:gd name="connsiteY1" fmla="*/ 477 h 178765"/>
              <a:gd name="connsiteX2" fmla="*/ 544468 w 544572"/>
              <a:gd name="connsiteY2" fmla="*/ 499 h 178765"/>
              <a:gd name="connsiteX3" fmla="*/ 542028 w 544572"/>
              <a:gd name="connsiteY3" fmla="*/ 178765 h 178765"/>
              <a:gd name="connsiteX4" fmla="*/ 7045 w 544572"/>
              <a:gd name="connsiteY4" fmla="*/ 178239 h 178765"/>
              <a:gd name="connsiteX5" fmla="*/ 2282 w 544572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8239 h 178765"/>
              <a:gd name="connsiteX5" fmla="*/ 2282 w 544468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7768 h 178765"/>
              <a:gd name="connsiteX5" fmla="*/ 2282 w 544468"/>
              <a:gd name="connsiteY5" fmla="*/ 0 h 178765"/>
              <a:gd name="connsiteX0" fmla="*/ 5067 w 547253"/>
              <a:gd name="connsiteY0" fmla="*/ 0 h 178765"/>
              <a:gd name="connsiteX1" fmla="*/ 275440 w 547253"/>
              <a:gd name="connsiteY1" fmla="*/ 477 h 178765"/>
              <a:gd name="connsiteX2" fmla="*/ 547253 w 547253"/>
              <a:gd name="connsiteY2" fmla="*/ 499 h 178765"/>
              <a:gd name="connsiteX3" fmla="*/ 544813 w 547253"/>
              <a:gd name="connsiteY3" fmla="*/ 178765 h 178765"/>
              <a:gd name="connsiteX4" fmla="*/ 424 w 547253"/>
              <a:gd name="connsiteY4" fmla="*/ 177768 h 178765"/>
              <a:gd name="connsiteX5" fmla="*/ 5067 w 54725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42549 w 544813"/>
              <a:gd name="connsiteY2" fmla="*/ 2382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7252"/>
              <a:gd name="connsiteY0" fmla="*/ 0 h 178765"/>
              <a:gd name="connsiteX1" fmla="*/ 275440 w 547252"/>
              <a:gd name="connsiteY1" fmla="*/ 477 h 178765"/>
              <a:gd name="connsiteX2" fmla="*/ 547252 w 547252"/>
              <a:gd name="connsiteY2" fmla="*/ 499 h 178765"/>
              <a:gd name="connsiteX3" fmla="*/ 544813 w 547252"/>
              <a:gd name="connsiteY3" fmla="*/ 178765 h 178765"/>
              <a:gd name="connsiteX4" fmla="*/ 424 w 547252"/>
              <a:gd name="connsiteY4" fmla="*/ 177768 h 178765"/>
              <a:gd name="connsiteX5" fmla="*/ 5067 w 547252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8456"/>
              <a:gd name="connsiteX1" fmla="*/ 275440 w 540110"/>
              <a:gd name="connsiteY1" fmla="*/ 477 h 178456"/>
              <a:gd name="connsiteX2" fmla="*/ 537845 w 540110"/>
              <a:gd name="connsiteY2" fmla="*/ 499 h 178456"/>
              <a:gd name="connsiteX3" fmla="*/ 540110 w 540110"/>
              <a:gd name="connsiteY3" fmla="*/ 176882 h 178456"/>
              <a:gd name="connsiteX4" fmla="*/ 424 w 540110"/>
              <a:gd name="connsiteY4" fmla="*/ 177768 h 178456"/>
              <a:gd name="connsiteX5" fmla="*/ 5067 w 540110"/>
              <a:gd name="connsiteY5" fmla="*/ 0 h 178456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6882"/>
              <a:gd name="connsiteX1" fmla="*/ 275440 w 540110"/>
              <a:gd name="connsiteY1" fmla="*/ 477 h 176882"/>
              <a:gd name="connsiteX2" fmla="*/ 537845 w 540110"/>
              <a:gd name="connsiteY2" fmla="*/ 499 h 176882"/>
              <a:gd name="connsiteX3" fmla="*/ 540110 w 540110"/>
              <a:gd name="connsiteY3" fmla="*/ 176882 h 176882"/>
              <a:gd name="connsiteX4" fmla="*/ 424 w 540110"/>
              <a:gd name="connsiteY4" fmla="*/ 175885 h 176882"/>
              <a:gd name="connsiteX5" fmla="*/ 5067 w 540110"/>
              <a:gd name="connsiteY5" fmla="*/ 0 h 176882"/>
              <a:gd name="connsiteX0" fmla="*/ 5067 w 542549"/>
              <a:gd name="connsiteY0" fmla="*/ 1832 h 178714"/>
              <a:gd name="connsiteX1" fmla="*/ 275440 w 542549"/>
              <a:gd name="connsiteY1" fmla="*/ 2309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1832 h 178714"/>
              <a:gd name="connsiteX1" fmla="*/ 270737 w 542549"/>
              <a:gd name="connsiteY1" fmla="*/ 445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0 h 178746"/>
              <a:gd name="connsiteX1" fmla="*/ 270737 w 542549"/>
              <a:gd name="connsiteY1" fmla="*/ 477 h 178746"/>
              <a:gd name="connsiteX2" fmla="*/ 542549 w 542549"/>
              <a:gd name="connsiteY2" fmla="*/ 32 h 178746"/>
              <a:gd name="connsiteX3" fmla="*/ 540110 w 542549"/>
              <a:gd name="connsiteY3" fmla="*/ 178746 h 178746"/>
              <a:gd name="connsiteX4" fmla="*/ 424 w 542549"/>
              <a:gd name="connsiteY4" fmla="*/ 177749 h 178746"/>
              <a:gd name="connsiteX5" fmla="*/ 5067 w 542549"/>
              <a:gd name="connsiteY5" fmla="*/ 0 h 178746"/>
              <a:gd name="connsiteX0" fmla="*/ 5067 w 542549"/>
              <a:gd name="connsiteY0" fmla="*/ 0 h 178280"/>
              <a:gd name="connsiteX1" fmla="*/ 270737 w 542549"/>
              <a:gd name="connsiteY1" fmla="*/ 477 h 178280"/>
              <a:gd name="connsiteX2" fmla="*/ 542549 w 542549"/>
              <a:gd name="connsiteY2" fmla="*/ 32 h 178280"/>
              <a:gd name="connsiteX3" fmla="*/ 542461 w 542549"/>
              <a:gd name="connsiteY3" fmla="*/ 178280 h 178280"/>
              <a:gd name="connsiteX4" fmla="*/ 424 w 542549"/>
              <a:gd name="connsiteY4" fmla="*/ 177749 h 178280"/>
              <a:gd name="connsiteX5" fmla="*/ 5067 w 542549"/>
              <a:gd name="connsiteY5" fmla="*/ 0 h 17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2549" h="178280">
                <a:moveTo>
                  <a:pt x="5067" y="0"/>
                </a:moveTo>
                <a:lnTo>
                  <a:pt x="270737" y="477"/>
                </a:lnTo>
                <a:lnTo>
                  <a:pt x="542549" y="32"/>
                </a:lnTo>
                <a:cubicBezTo>
                  <a:pt x="540991" y="58356"/>
                  <a:pt x="541667" y="119956"/>
                  <a:pt x="542461" y="178280"/>
                </a:cubicBezTo>
                <a:lnTo>
                  <a:pt x="424" y="177749"/>
                </a:lnTo>
                <a:cubicBezTo>
                  <a:pt x="424" y="120219"/>
                  <a:pt x="-2077" y="59912"/>
                  <a:pt x="506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10" name="1 Rectángulo"/>
          <p:cNvSpPr/>
          <p:nvPr/>
        </p:nvSpPr>
        <p:spPr>
          <a:xfrm>
            <a:off x="5024581" y="3144287"/>
            <a:ext cx="537669" cy="604904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669" h="176056">
                <a:moveTo>
                  <a:pt x="2657" y="0"/>
                </a:moveTo>
                <a:lnTo>
                  <a:pt x="273030" y="306"/>
                </a:lnTo>
                <a:lnTo>
                  <a:pt x="535288" y="996"/>
                </a:lnTo>
                <a:cubicBezTo>
                  <a:pt x="536082" y="59320"/>
                  <a:pt x="536875" y="117643"/>
                  <a:pt x="537669" y="175967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1 Rectángulo"/>
          <p:cNvSpPr/>
          <p:nvPr/>
        </p:nvSpPr>
        <p:spPr>
          <a:xfrm>
            <a:off x="6521301" y="3357731"/>
            <a:ext cx="545042" cy="398406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  <a:gd name="connsiteX0" fmla="*/ 2657 w 544864"/>
              <a:gd name="connsiteY0" fmla="*/ 0 h 176056"/>
              <a:gd name="connsiteX1" fmla="*/ 273030 w 544864"/>
              <a:gd name="connsiteY1" fmla="*/ 306 h 176056"/>
              <a:gd name="connsiteX2" fmla="*/ 544813 w 544864"/>
              <a:gd name="connsiteY2" fmla="*/ 996 h 176056"/>
              <a:gd name="connsiteX3" fmla="*/ 537669 w 544864"/>
              <a:gd name="connsiteY3" fmla="*/ 175967 h 176056"/>
              <a:gd name="connsiteX4" fmla="*/ 5039 w 544864"/>
              <a:gd name="connsiteY4" fmla="*/ 176056 h 176056"/>
              <a:gd name="connsiteX5" fmla="*/ 2657 w 544864"/>
              <a:gd name="connsiteY5" fmla="*/ 0 h 176056"/>
              <a:gd name="connsiteX0" fmla="*/ 2657 w 545042"/>
              <a:gd name="connsiteY0" fmla="*/ 0 h 179180"/>
              <a:gd name="connsiteX1" fmla="*/ 273030 w 545042"/>
              <a:gd name="connsiteY1" fmla="*/ 306 h 179180"/>
              <a:gd name="connsiteX2" fmla="*/ 544813 w 545042"/>
              <a:gd name="connsiteY2" fmla="*/ 996 h 179180"/>
              <a:gd name="connsiteX3" fmla="*/ 544813 w 545042"/>
              <a:gd name="connsiteY3" fmla="*/ 179180 h 179180"/>
              <a:gd name="connsiteX4" fmla="*/ 5039 w 545042"/>
              <a:gd name="connsiteY4" fmla="*/ 176056 h 179180"/>
              <a:gd name="connsiteX5" fmla="*/ 2657 w 545042"/>
              <a:gd name="connsiteY5" fmla="*/ 0 h 17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042" h="179180">
                <a:moveTo>
                  <a:pt x="2657" y="0"/>
                </a:moveTo>
                <a:lnTo>
                  <a:pt x="273030" y="306"/>
                </a:lnTo>
                <a:lnTo>
                  <a:pt x="544813" y="996"/>
                </a:lnTo>
                <a:cubicBezTo>
                  <a:pt x="545607" y="59320"/>
                  <a:pt x="544019" y="120856"/>
                  <a:pt x="544813" y="179180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2" name="QuadreDeText 9"/>
          <p:cNvSpPr txBox="1"/>
          <p:nvPr/>
        </p:nvSpPr>
        <p:spPr>
          <a:xfrm rot="16200000">
            <a:off x="444303" y="4843352"/>
            <a:ext cx="1509003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(%)</a:t>
            </a:r>
          </a:p>
          <a:p>
            <a:endParaRPr lang="ca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QuadreDeText 9"/>
          <p:cNvSpPr txBox="1"/>
          <p:nvPr/>
        </p:nvSpPr>
        <p:spPr>
          <a:xfrm>
            <a:off x="4876547" y="6595851"/>
            <a:ext cx="128112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4" name="Picture 3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0" t="83023" r="30236"/>
          <a:stretch/>
        </p:blipFill>
        <p:spPr bwMode="auto">
          <a:xfrm>
            <a:off x="3817614" y="4358766"/>
            <a:ext cx="29591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45 Rectángulo"/>
          <p:cNvSpPr/>
          <p:nvPr/>
        </p:nvSpPr>
        <p:spPr>
          <a:xfrm>
            <a:off x="5225156" y="5155691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PdI:0.29</a:t>
            </a:r>
          </a:p>
        </p:txBody>
      </p:sp>
      <p:sp>
        <p:nvSpPr>
          <p:cNvPr id="16" name="46 Rectángulo"/>
          <p:cNvSpPr/>
          <p:nvPr/>
        </p:nvSpPr>
        <p:spPr>
          <a:xfrm>
            <a:off x="8163328" y="5103730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PdI:0.47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QuadreDeText 9"/>
          <p:cNvSpPr txBox="1"/>
          <p:nvPr/>
        </p:nvSpPr>
        <p:spPr>
          <a:xfrm>
            <a:off x="2183226" y="3787539"/>
            <a:ext cx="701704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Tumor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Lung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Plasma </a:t>
            </a:r>
          </a:p>
        </p:txBody>
      </p:sp>
      <p:grpSp>
        <p:nvGrpSpPr>
          <p:cNvPr id="18" name="48 Grupo"/>
          <p:cNvGrpSpPr/>
          <p:nvPr/>
        </p:nvGrpSpPr>
        <p:grpSpPr>
          <a:xfrm>
            <a:off x="2050032" y="6879046"/>
            <a:ext cx="2959100" cy="796925"/>
            <a:chOff x="3852242" y="7123757"/>
            <a:chExt cx="2959100" cy="796925"/>
          </a:xfrm>
        </p:grpSpPr>
        <p:pic>
          <p:nvPicPr>
            <p:cNvPr id="28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3852242" y="7123757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9" name="50 Rectángulo"/>
            <p:cNvSpPr/>
            <p:nvPr/>
          </p:nvSpPr>
          <p:spPr>
            <a:xfrm>
              <a:off x="4212282" y="7272610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30" name="51 Rectángulo"/>
            <p:cNvSpPr/>
            <p:nvPr/>
          </p:nvSpPr>
          <p:spPr>
            <a:xfrm>
              <a:off x="4212282" y="7596000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19" name="52 Rectángulo"/>
          <p:cNvSpPr/>
          <p:nvPr/>
        </p:nvSpPr>
        <p:spPr>
          <a:xfrm>
            <a:off x="4145036" y="4507619"/>
            <a:ext cx="216024" cy="14401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0" name="53 Rectángulo"/>
          <p:cNvSpPr/>
          <p:nvPr/>
        </p:nvSpPr>
        <p:spPr>
          <a:xfrm>
            <a:off x="4145036" y="4831329"/>
            <a:ext cx="216024" cy="144016"/>
          </a:xfrm>
          <a:prstGeom prst="rect">
            <a:avLst/>
          </a:prstGeom>
          <a:solidFill>
            <a:srgbClr val="39821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1" name="54 Grupo"/>
          <p:cNvGrpSpPr/>
          <p:nvPr/>
        </p:nvGrpSpPr>
        <p:grpSpPr>
          <a:xfrm>
            <a:off x="2338064" y="758366"/>
            <a:ext cx="2959100" cy="796925"/>
            <a:chOff x="1980034" y="576411"/>
            <a:chExt cx="2959100" cy="796925"/>
          </a:xfrm>
        </p:grpSpPr>
        <p:pic>
          <p:nvPicPr>
            <p:cNvPr id="25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1980034" y="576411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6" name="56 Rectángulo"/>
            <p:cNvSpPr/>
            <p:nvPr/>
          </p:nvSpPr>
          <p:spPr>
            <a:xfrm>
              <a:off x="2340074" y="719882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7" name="57 Rectángulo"/>
            <p:cNvSpPr/>
            <p:nvPr/>
          </p:nvSpPr>
          <p:spPr>
            <a:xfrm>
              <a:off x="2340074" y="1043592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2" name="QuadreDeText 2"/>
          <p:cNvSpPr txBox="1"/>
          <p:nvPr/>
        </p:nvSpPr>
        <p:spPr>
          <a:xfrm>
            <a:off x="1912788" y="403163"/>
            <a:ext cx="444352" cy="7094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3500" dirty="0" smtClean="0"/>
              <a:t>A</a:t>
            </a:r>
          </a:p>
          <a:p>
            <a:endParaRPr lang="ca-ES" sz="3500" dirty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 smtClean="0"/>
          </a:p>
          <a:p>
            <a:r>
              <a:rPr lang="ca-ES" sz="3500" dirty="0" smtClean="0"/>
              <a:t>B</a:t>
            </a:r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r>
              <a:rPr lang="ca-ES" sz="3500" dirty="0"/>
              <a:t>C</a:t>
            </a:r>
            <a:endParaRPr lang="en-GB" sz="3500" dirty="0"/>
          </a:p>
        </p:txBody>
      </p:sp>
      <p:sp>
        <p:nvSpPr>
          <p:cNvPr id="23" name="QuadreDeText 9"/>
          <p:cNvSpPr txBox="1"/>
          <p:nvPr/>
        </p:nvSpPr>
        <p:spPr>
          <a:xfrm>
            <a:off x="5024156" y="10300197"/>
            <a:ext cx="14816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(h)     </a:t>
            </a:r>
          </a:p>
        </p:txBody>
      </p:sp>
      <p:pic>
        <p:nvPicPr>
          <p:cNvPr id="24" name="Picture 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14"/>
          <a:stretch/>
        </p:blipFill>
        <p:spPr bwMode="auto">
          <a:xfrm>
            <a:off x="122237" y="101042"/>
            <a:ext cx="9620250" cy="1059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"/>
          <p:cNvPicPr>
            <a:picLocks noChangeAspect="1" noChangeArrowheads="1"/>
          </p:cNvPicPr>
          <p:nvPr/>
        </p:nvPicPr>
        <p:blipFill>
          <a:blip r:embed="rId2" cstate="print"/>
          <a:srcRect l="4425" t="37500" r="47735" b="41238"/>
          <a:stretch>
            <a:fillRect/>
          </a:stretch>
        </p:blipFill>
        <p:spPr bwMode="auto">
          <a:xfrm>
            <a:off x="1273100" y="4233308"/>
            <a:ext cx="8352928" cy="278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77"/>
          <a:stretch/>
        </p:blipFill>
        <p:spPr bwMode="auto">
          <a:xfrm>
            <a:off x="663573" y="484100"/>
            <a:ext cx="9034463" cy="389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QuadreDeText 8"/>
          <p:cNvSpPr txBox="1"/>
          <p:nvPr/>
        </p:nvSpPr>
        <p:spPr>
          <a:xfrm>
            <a:off x="1023169" y="556108"/>
            <a:ext cx="906017" cy="36009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dirty="0" smtClean="0"/>
              <a:t>3 x 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endParaRPr lang="ca-ES" baseline="30000" dirty="0" smtClean="0"/>
          </a:p>
          <a:p>
            <a:r>
              <a:rPr lang="ca-ES" dirty="0" smtClean="0"/>
              <a:t>2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r>
              <a:rPr lang="ca-ES" dirty="0" smtClean="0"/>
              <a:t> </a:t>
            </a:r>
          </a:p>
          <a:p>
            <a:r>
              <a:rPr lang="ca-ES" dirty="0" smtClean="0"/>
              <a:t>1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pPr algn="r"/>
            <a:r>
              <a:rPr lang="ca-ES" dirty="0"/>
              <a:t>0</a:t>
            </a:r>
            <a:endParaRPr lang="en-GB" dirty="0"/>
          </a:p>
        </p:txBody>
      </p:sp>
      <p:sp>
        <p:nvSpPr>
          <p:cNvPr id="34" name="QuadreDeText 9"/>
          <p:cNvSpPr txBox="1"/>
          <p:nvPr/>
        </p:nvSpPr>
        <p:spPr>
          <a:xfrm rot="16200000">
            <a:off x="-621909" y="1747292"/>
            <a:ext cx="2650084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Protein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accumulation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(Radiant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/g)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1 Rectángulo"/>
          <p:cNvSpPr/>
          <p:nvPr/>
        </p:nvSpPr>
        <p:spPr>
          <a:xfrm>
            <a:off x="2169615" y="3723898"/>
            <a:ext cx="538187" cy="177370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187" h="177370">
                <a:moveTo>
                  <a:pt x="3175" y="17"/>
                </a:moveTo>
                <a:cubicBezTo>
                  <a:pt x="101237" y="-314"/>
                  <a:pt x="182629" y="4119"/>
                  <a:pt x="280691" y="3788"/>
                </a:cubicBezTo>
                <a:lnTo>
                  <a:pt x="535806" y="2399"/>
                </a:lnTo>
                <a:cubicBezTo>
                  <a:pt x="536600" y="60723"/>
                  <a:pt x="537393" y="119046"/>
                  <a:pt x="538187" y="177370"/>
                </a:cubicBezTo>
                <a:lnTo>
                  <a:pt x="3175" y="172608"/>
                </a:lnTo>
                <a:cubicBezTo>
                  <a:pt x="3175" y="115078"/>
                  <a:pt x="-3969" y="59929"/>
                  <a:pt x="3175" y="17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1 Rectángulo"/>
          <p:cNvSpPr/>
          <p:nvPr/>
        </p:nvSpPr>
        <p:spPr>
          <a:xfrm>
            <a:off x="3668863" y="2994311"/>
            <a:ext cx="549368" cy="910741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1603 w 536615"/>
              <a:gd name="connsiteY0" fmla="*/ 17 h 178256"/>
              <a:gd name="connsiteX1" fmla="*/ 279119 w 536615"/>
              <a:gd name="connsiteY1" fmla="*/ 3788 h 178256"/>
              <a:gd name="connsiteX2" fmla="*/ 534234 w 536615"/>
              <a:gd name="connsiteY2" fmla="*/ 2399 h 178256"/>
              <a:gd name="connsiteX3" fmla="*/ 536615 w 536615"/>
              <a:gd name="connsiteY3" fmla="*/ 177370 h 178256"/>
              <a:gd name="connsiteX4" fmla="*/ 13509 w 536615"/>
              <a:gd name="connsiteY4" fmla="*/ 178256 h 178256"/>
              <a:gd name="connsiteX5" fmla="*/ 1603 w 536615"/>
              <a:gd name="connsiteY5" fmla="*/ 17 h 178256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4234 w 536615"/>
              <a:gd name="connsiteY2" fmla="*/ 2382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1852 w 536615"/>
              <a:gd name="connsiteY2" fmla="*/ 499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2656 w 537668"/>
              <a:gd name="connsiteY0" fmla="*/ 0 h 177353"/>
              <a:gd name="connsiteX1" fmla="*/ 280172 w 537668"/>
              <a:gd name="connsiteY1" fmla="*/ 6 h 177353"/>
              <a:gd name="connsiteX2" fmla="*/ 532905 w 537668"/>
              <a:gd name="connsiteY2" fmla="*/ 499 h 177353"/>
              <a:gd name="connsiteX3" fmla="*/ 537668 w 537668"/>
              <a:gd name="connsiteY3" fmla="*/ 177353 h 177353"/>
              <a:gd name="connsiteX4" fmla="*/ 5037 w 537668"/>
              <a:gd name="connsiteY4" fmla="*/ 177298 h 177353"/>
              <a:gd name="connsiteX5" fmla="*/ 2656 w 537668"/>
              <a:gd name="connsiteY5" fmla="*/ 0 h 177353"/>
              <a:gd name="connsiteX0" fmla="*/ 2656 w 544863"/>
              <a:gd name="connsiteY0" fmla="*/ 913 h 178266"/>
              <a:gd name="connsiteX1" fmla="*/ 280172 w 544863"/>
              <a:gd name="connsiteY1" fmla="*/ 919 h 178266"/>
              <a:gd name="connsiteX2" fmla="*/ 544812 w 544863"/>
              <a:gd name="connsiteY2" fmla="*/ 0 h 178266"/>
              <a:gd name="connsiteX3" fmla="*/ 537668 w 544863"/>
              <a:gd name="connsiteY3" fmla="*/ 178266 h 178266"/>
              <a:gd name="connsiteX4" fmla="*/ 5037 w 544863"/>
              <a:gd name="connsiteY4" fmla="*/ 178211 h 178266"/>
              <a:gd name="connsiteX5" fmla="*/ 2656 w 544863"/>
              <a:gd name="connsiteY5" fmla="*/ 913 h 178266"/>
              <a:gd name="connsiteX0" fmla="*/ 2282 w 546871"/>
              <a:gd name="connsiteY0" fmla="*/ 0 h 178294"/>
              <a:gd name="connsiteX1" fmla="*/ 282180 w 546871"/>
              <a:gd name="connsiteY1" fmla="*/ 94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71"/>
              <a:gd name="connsiteY0" fmla="*/ 0 h 178294"/>
              <a:gd name="connsiteX1" fmla="*/ 272655 w 546871"/>
              <a:gd name="connsiteY1" fmla="*/ 47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88"/>
              <a:gd name="connsiteY0" fmla="*/ 0 h 178765"/>
              <a:gd name="connsiteX1" fmla="*/ 272655 w 546888"/>
              <a:gd name="connsiteY1" fmla="*/ 477 h 178765"/>
              <a:gd name="connsiteX2" fmla="*/ 546820 w 546888"/>
              <a:gd name="connsiteY2" fmla="*/ 28 h 178765"/>
              <a:gd name="connsiteX3" fmla="*/ 542028 w 546888"/>
              <a:gd name="connsiteY3" fmla="*/ 178765 h 178765"/>
              <a:gd name="connsiteX4" fmla="*/ 7045 w 546888"/>
              <a:gd name="connsiteY4" fmla="*/ 178239 h 178765"/>
              <a:gd name="connsiteX5" fmla="*/ 2282 w 546888"/>
              <a:gd name="connsiteY5" fmla="*/ 0 h 178765"/>
              <a:gd name="connsiteX0" fmla="*/ 2282 w 544572"/>
              <a:gd name="connsiteY0" fmla="*/ 0 h 178765"/>
              <a:gd name="connsiteX1" fmla="*/ 272655 w 544572"/>
              <a:gd name="connsiteY1" fmla="*/ 477 h 178765"/>
              <a:gd name="connsiteX2" fmla="*/ 544468 w 544572"/>
              <a:gd name="connsiteY2" fmla="*/ 499 h 178765"/>
              <a:gd name="connsiteX3" fmla="*/ 542028 w 544572"/>
              <a:gd name="connsiteY3" fmla="*/ 178765 h 178765"/>
              <a:gd name="connsiteX4" fmla="*/ 7045 w 544572"/>
              <a:gd name="connsiteY4" fmla="*/ 178239 h 178765"/>
              <a:gd name="connsiteX5" fmla="*/ 2282 w 544572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8239 h 178765"/>
              <a:gd name="connsiteX5" fmla="*/ 2282 w 544468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7768 h 178765"/>
              <a:gd name="connsiteX5" fmla="*/ 2282 w 544468"/>
              <a:gd name="connsiteY5" fmla="*/ 0 h 178765"/>
              <a:gd name="connsiteX0" fmla="*/ 5067 w 547253"/>
              <a:gd name="connsiteY0" fmla="*/ 0 h 178765"/>
              <a:gd name="connsiteX1" fmla="*/ 275440 w 547253"/>
              <a:gd name="connsiteY1" fmla="*/ 477 h 178765"/>
              <a:gd name="connsiteX2" fmla="*/ 547253 w 547253"/>
              <a:gd name="connsiteY2" fmla="*/ 499 h 178765"/>
              <a:gd name="connsiteX3" fmla="*/ 544813 w 547253"/>
              <a:gd name="connsiteY3" fmla="*/ 178765 h 178765"/>
              <a:gd name="connsiteX4" fmla="*/ 424 w 547253"/>
              <a:gd name="connsiteY4" fmla="*/ 177768 h 178765"/>
              <a:gd name="connsiteX5" fmla="*/ 5067 w 54725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42549 w 544813"/>
              <a:gd name="connsiteY2" fmla="*/ 2382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7252"/>
              <a:gd name="connsiteY0" fmla="*/ 0 h 178765"/>
              <a:gd name="connsiteX1" fmla="*/ 275440 w 547252"/>
              <a:gd name="connsiteY1" fmla="*/ 477 h 178765"/>
              <a:gd name="connsiteX2" fmla="*/ 547252 w 547252"/>
              <a:gd name="connsiteY2" fmla="*/ 499 h 178765"/>
              <a:gd name="connsiteX3" fmla="*/ 544813 w 547252"/>
              <a:gd name="connsiteY3" fmla="*/ 178765 h 178765"/>
              <a:gd name="connsiteX4" fmla="*/ 424 w 547252"/>
              <a:gd name="connsiteY4" fmla="*/ 177768 h 178765"/>
              <a:gd name="connsiteX5" fmla="*/ 5067 w 547252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8456"/>
              <a:gd name="connsiteX1" fmla="*/ 275440 w 540110"/>
              <a:gd name="connsiteY1" fmla="*/ 477 h 178456"/>
              <a:gd name="connsiteX2" fmla="*/ 537845 w 540110"/>
              <a:gd name="connsiteY2" fmla="*/ 499 h 178456"/>
              <a:gd name="connsiteX3" fmla="*/ 540110 w 540110"/>
              <a:gd name="connsiteY3" fmla="*/ 176882 h 178456"/>
              <a:gd name="connsiteX4" fmla="*/ 424 w 540110"/>
              <a:gd name="connsiteY4" fmla="*/ 177768 h 178456"/>
              <a:gd name="connsiteX5" fmla="*/ 5067 w 540110"/>
              <a:gd name="connsiteY5" fmla="*/ 0 h 178456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6882"/>
              <a:gd name="connsiteX1" fmla="*/ 275440 w 540110"/>
              <a:gd name="connsiteY1" fmla="*/ 477 h 176882"/>
              <a:gd name="connsiteX2" fmla="*/ 537845 w 540110"/>
              <a:gd name="connsiteY2" fmla="*/ 499 h 176882"/>
              <a:gd name="connsiteX3" fmla="*/ 540110 w 540110"/>
              <a:gd name="connsiteY3" fmla="*/ 176882 h 176882"/>
              <a:gd name="connsiteX4" fmla="*/ 424 w 540110"/>
              <a:gd name="connsiteY4" fmla="*/ 175885 h 176882"/>
              <a:gd name="connsiteX5" fmla="*/ 5067 w 540110"/>
              <a:gd name="connsiteY5" fmla="*/ 0 h 176882"/>
              <a:gd name="connsiteX0" fmla="*/ 5067 w 542549"/>
              <a:gd name="connsiteY0" fmla="*/ 1832 h 178714"/>
              <a:gd name="connsiteX1" fmla="*/ 275440 w 542549"/>
              <a:gd name="connsiteY1" fmla="*/ 2309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1832 h 178714"/>
              <a:gd name="connsiteX1" fmla="*/ 270737 w 542549"/>
              <a:gd name="connsiteY1" fmla="*/ 445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0 h 178746"/>
              <a:gd name="connsiteX1" fmla="*/ 270737 w 542549"/>
              <a:gd name="connsiteY1" fmla="*/ 477 h 178746"/>
              <a:gd name="connsiteX2" fmla="*/ 542549 w 542549"/>
              <a:gd name="connsiteY2" fmla="*/ 32 h 178746"/>
              <a:gd name="connsiteX3" fmla="*/ 540110 w 542549"/>
              <a:gd name="connsiteY3" fmla="*/ 178746 h 178746"/>
              <a:gd name="connsiteX4" fmla="*/ 424 w 542549"/>
              <a:gd name="connsiteY4" fmla="*/ 177749 h 178746"/>
              <a:gd name="connsiteX5" fmla="*/ 5067 w 542549"/>
              <a:gd name="connsiteY5" fmla="*/ 0 h 178746"/>
              <a:gd name="connsiteX0" fmla="*/ 5067 w 542549"/>
              <a:gd name="connsiteY0" fmla="*/ 0 h 178280"/>
              <a:gd name="connsiteX1" fmla="*/ 270737 w 542549"/>
              <a:gd name="connsiteY1" fmla="*/ 477 h 178280"/>
              <a:gd name="connsiteX2" fmla="*/ 542549 w 542549"/>
              <a:gd name="connsiteY2" fmla="*/ 32 h 178280"/>
              <a:gd name="connsiteX3" fmla="*/ 542461 w 542549"/>
              <a:gd name="connsiteY3" fmla="*/ 178280 h 178280"/>
              <a:gd name="connsiteX4" fmla="*/ 424 w 542549"/>
              <a:gd name="connsiteY4" fmla="*/ 177749 h 178280"/>
              <a:gd name="connsiteX5" fmla="*/ 5067 w 542549"/>
              <a:gd name="connsiteY5" fmla="*/ 0 h 17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2549" h="178280">
                <a:moveTo>
                  <a:pt x="5067" y="0"/>
                </a:moveTo>
                <a:lnTo>
                  <a:pt x="270737" y="477"/>
                </a:lnTo>
                <a:lnTo>
                  <a:pt x="542549" y="32"/>
                </a:lnTo>
                <a:cubicBezTo>
                  <a:pt x="540991" y="58356"/>
                  <a:pt x="541667" y="119956"/>
                  <a:pt x="542461" y="178280"/>
                </a:cubicBezTo>
                <a:lnTo>
                  <a:pt x="424" y="177749"/>
                </a:lnTo>
                <a:cubicBezTo>
                  <a:pt x="424" y="120219"/>
                  <a:pt x="-2077" y="59912"/>
                  <a:pt x="506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37" name="1 Rectángulo"/>
          <p:cNvSpPr/>
          <p:nvPr/>
        </p:nvSpPr>
        <p:spPr>
          <a:xfrm>
            <a:off x="5176981" y="3296687"/>
            <a:ext cx="537669" cy="604904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669" h="176056">
                <a:moveTo>
                  <a:pt x="2657" y="0"/>
                </a:moveTo>
                <a:lnTo>
                  <a:pt x="273030" y="306"/>
                </a:lnTo>
                <a:lnTo>
                  <a:pt x="535288" y="996"/>
                </a:lnTo>
                <a:cubicBezTo>
                  <a:pt x="536082" y="59320"/>
                  <a:pt x="536875" y="117643"/>
                  <a:pt x="537669" y="175967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8" name="1 Rectángulo"/>
          <p:cNvSpPr/>
          <p:nvPr/>
        </p:nvSpPr>
        <p:spPr>
          <a:xfrm>
            <a:off x="6673701" y="3510131"/>
            <a:ext cx="545042" cy="398406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  <a:gd name="connsiteX0" fmla="*/ 2657 w 544864"/>
              <a:gd name="connsiteY0" fmla="*/ 0 h 176056"/>
              <a:gd name="connsiteX1" fmla="*/ 273030 w 544864"/>
              <a:gd name="connsiteY1" fmla="*/ 306 h 176056"/>
              <a:gd name="connsiteX2" fmla="*/ 544813 w 544864"/>
              <a:gd name="connsiteY2" fmla="*/ 996 h 176056"/>
              <a:gd name="connsiteX3" fmla="*/ 537669 w 544864"/>
              <a:gd name="connsiteY3" fmla="*/ 175967 h 176056"/>
              <a:gd name="connsiteX4" fmla="*/ 5039 w 544864"/>
              <a:gd name="connsiteY4" fmla="*/ 176056 h 176056"/>
              <a:gd name="connsiteX5" fmla="*/ 2657 w 544864"/>
              <a:gd name="connsiteY5" fmla="*/ 0 h 176056"/>
              <a:gd name="connsiteX0" fmla="*/ 2657 w 545042"/>
              <a:gd name="connsiteY0" fmla="*/ 0 h 179180"/>
              <a:gd name="connsiteX1" fmla="*/ 273030 w 545042"/>
              <a:gd name="connsiteY1" fmla="*/ 306 h 179180"/>
              <a:gd name="connsiteX2" fmla="*/ 544813 w 545042"/>
              <a:gd name="connsiteY2" fmla="*/ 996 h 179180"/>
              <a:gd name="connsiteX3" fmla="*/ 544813 w 545042"/>
              <a:gd name="connsiteY3" fmla="*/ 179180 h 179180"/>
              <a:gd name="connsiteX4" fmla="*/ 5039 w 545042"/>
              <a:gd name="connsiteY4" fmla="*/ 176056 h 179180"/>
              <a:gd name="connsiteX5" fmla="*/ 2657 w 545042"/>
              <a:gd name="connsiteY5" fmla="*/ 0 h 17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042" h="179180">
                <a:moveTo>
                  <a:pt x="2657" y="0"/>
                </a:moveTo>
                <a:lnTo>
                  <a:pt x="273030" y="306"/>
                </a:lnTo>
                <a:lnTo>
                  <a:pt x="544813" y="996"/>
                </a:lnTo>
                <a:cubicBezTo>
                  <a:pt x="545607" y="59320"/>
                  <a:pt x="544019" y="120856"/>
                  <a:pt x="544813" y="179180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9" name="QuadreDeText 9"/>
          <p:cNvSpPr txBox="1"/>
          <p:nvPr/>
        </p:nvSpPr>
        <p:spPr>
          <a:xfrm rot="16200000">
            <a:off x="596703" y="4995752"/>
            <a:ext cx="1509003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(%)</a:t>
            </a:r>
          </a:p>
          <a:p>
            <a:endParaRPr lang="ca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QuadreDeText 9"/>
          <p:cNvSpPr txBox="1"/>
          <p:nvPr/>
        </p:nvSpPr>
        <p:spPr>
          <a:xfrm>
            <a:off x="5028947" y="6748251"/>
            <a:ext cx="128112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41" name="Picture 3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0" t="83023" r="30236"/>
          <a:stretch/>
        </p:blipFill>
        <p:spPr bwMode="auto">
          <a:xfrm>
            <a:off x="3970014" y="4511166"/>
            <a:ext cx="29591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2" name="45 Rectángulo"/>
          <p:cNvSpPr/>
          <p:nvPr/>
        </p:nvSpPr>
        <p:spPr>
          <a:xfrm>
            <a:off x="5377556" y="5308091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PdI:0.29</a:t>
            </a:r>
          </a:p>
        </p:txBody>
      </p:sp>
      <p:sp>
        <p:nvSpPr>
          <p:cNvPr id="43" name="46 Rectángulo"/>
          <p:cNvSpPr/>
          <p:nvPr/>
        </p:nvSpPr>
        <p:spPr>
          <a:xfrm>
            <a:off x="8315728" y="5256130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PdI:0.47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4" name="QuadreDeText 9"/>
          <p:cNvSpPr txBox="1"/>
          <p:nvPr/>
        </p:nvSpPr>
        <p:spPr>
          <a:xfrm>
            <a:off x="2335626" y="3939939"/>
            <a:ext cx="701704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Tumor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Lung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Plasma </a:t>
            </a:r>
          </a:p>
        </p:txBody>
      </p:sp>
      <p:grpSp>
        <p:nvGrpSpPr>
          <p:cNvPr id="45" name="48 Grupo"/>
          <p:cNvGrpSpPr/>
          <p:nvPr/>
        </p:nvGrpSpPr>
        <p:grpSpPr>
          <a:xfrm>
            <a:off x="2202432" y="7031446"/>
            <a:ext cx="2959100" cy="796925"/>
            <a:chOff x="3852242" y="7123757"/>
            <a:chExt cx="2959100" cy="796925"/>
          </a:xfrm>
        </p:grpSpPr>
        <p:pic>
          <p:nvPicPr>
            <p:cNvPr id="55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3852242" y="7123757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6" name="50 Rectángulo"/>
            <p:cNvSpPr/>
            <p:nvPr/>
          </p:nvSpPr>
          <p:spPr>
            <a:xfrm>
              <a:off x="4212282" y="7272610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7" name="51 Rectángulo"/>
            <p:cNvSpPr/>
            <p:nvPr/>
          </p:nvSpPr>
          <p:spPr>
            <a:xfrm>
              <a:off x="4212282" y="7596000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46" name="52 Rectángulo"/>
          <p:cNvSpPr/>
          <p:nvPr/>
        </p:nvSpPr>
        <p:spPr>
          <a:xfrm>
            <a:off x="4297436" y="4660019"/>
            <a:ext cx="216024" cy="14401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7" name="53 Rectángulo"/>
          <p:cNvSpPr/>
          <p:nvPr/>
        </p:nvSpPr>
        <p:spPr>
          <a:xfrm>
            <a:off x="4297436" y="4983729"/>
            <a:ext cx="216024" cy="144016"/>
          </a:xfrm>
          <a:prstGeom prst="rect">
            <a:avLst/>
          </a:prstGeom>
          <a:solidFill>
            <a:srgbClr val="39821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48" name="54 Grupo"/>
          <p:cNvGrpSpPr/>
          <p:nvPr/>
        </p:nvGrpSpPr>
        <p:grpSpPr>
          <a:xfrm>
            <a:off x="2490464" y="910766"/>
            <a:ext cx="2959100" cy="796925"/>
            <a:chOff x="1980034" y="576411"/>
            <a:chExt cx="2959100" cy="796925"/>
          </a:xfrm>
        </p:grpSpPr>
        <p:pic>
          <p:nvPicPr>
            <p:cNvPr id="52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1980034" y="576411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3" name="56 Rectángulo"/>
            <p:cNvSpPr/>
            <p:nvPr/>
          </p:nvSpPr>
          <p:spPr>
            <a:xfrm>
              <a:off x="2340074" y="719882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4" name="57 Rectángulo"/>
            <p:cNvSpPr/>
            <p:nvPr/>
          </p:nvSpPr>
          <p:spPr>
            <a:xfrm>
              <a:off x="2340074" y="1043592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49" name="QuadreDeText 2"/>
          <p:cNvSpPr txBox="1"/>
          <p:nvPr/>
        </p:nvSpPr>
        <p:spPr>
          <a:xfrm>
            <a:off x="2065188" y="555563"/>
            <a:ext cx="444352" cy="7094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3500" dirty="0" smtClean="0"/>
              <a:t>A</a:t>
            </a:r>
          </a:p>
          <a:p>
            <a:endParaRPr lang="ca-ES" sz="3500" dirty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 smtClean="0"/>
          </a:p>
          <a:p>
            <a:r>
              <a:rPr lang="ca-ES" sz="3500" dirty="0" smtClean="0"/>
              <a:t>B</a:t>
            </a:r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r>
              <a:rPr lang="ca-ES" sz="3500" dirty="0"/>
              <a:t>C</a:t>
            </a:r>
            <a:endParaRPr lang="en-GB" sz="3500" dirty="0"/>
          </a:p>
        </p:txBody>
      </p:sp>
      <p:sp>
        <p:nvSpPr>
          <p:cNvPr id="50" name="QuadreDeText 9"/>
          <p:cNvSpPr txBox="1"/>
          <p:nvPr/>
        </p:nvSpPr>
        <p:spPr>
          <a:xfrm>
            <a:off x="5176556" y="10452597"/>
            <a:ext cx="14816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(h)     </a:t>
            </a:r>
          </a:p>
        </p:txBody>
      </p:sp>
      <p:pic>
        <p:nvPicPr>
          <p:cNvPr id="51" name="Picture 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414"/>
          <a:stretch/>
        </p:blipFill>
        <p:spPr bwMode="auto">
          <a:xfrm>
            <a:off x="274637" y="253442"/>
            <a:ext cx="9620250" cy="1059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2" cstate="print"/>
          <a:srcRect l="4425" t="37500" r="47735" b="41238"/>
          <a:stretch>
            <a:fillRect/>
          </a:stretch>
        </p:blipFill>
        <p:spPr bwMode="auto">
          <a:xfrm>
            <a:off x="1425500" y="4385708"/>
            <a:ext cx="8352928" cy="2784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3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77"/>
          <a:stretch/>
        </p:blipFill>
        <p:spPr bwMode="auto">
          <a:xfrm>
            <a:off x="815973" y="636500"/>
            <a:ext cx="9034463" cy="389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QuadreDeText 8"/>
          <p:cNvSpPr txBox="1"/>
          <p:nvPr/>
        </p:nvSpPr>
        <p:spPr>
          <a:xfrm>
            <a:off x="1175569" y="708508"/>
            <a:ext cx="906017" cy="36009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dirty="0" smtClean="0"/>
              <a:t>3 x 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endParaRPr lang="ca-ES" baseline="30000" dirty="0" smtClean="0"/>
          </a:p>
          <a:p>
            <a:r>
              <a:rPr lang="ca-ES" dirty="0" smtClean="0"/>
              <a:t>2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</a:p>
          <a:p>
            <a:endParaRPr lang="ca-ES" baseline="30000" dirty="0"/>
          </a:p>
          <a:p>
            <a:endParaRPr lang="ca-ES" baseline="30000" dirty="0" smtClean="0"/>
          </a:p>
          <a:p>
            <a:endParaRPr lang="ca-ES" baseline="30000" dirty="0"/>
          </a:p>
          <a:p>
            <a:r>
              <a:rPr lang="ca-ES" dirty="0" smtClean="0"/>
              <a:t> </a:t>
            </a:r>
          </a:p>
          <a:p>
            <a:r>
              <a:rPr lang="ca-ES" dirty="0" smtClean="0"/>
              <a:t>1</a:t>
            </a:r>
            <a:r>
              <a:rPr lang="ca-ES" dirty="0"/>
              <a:t> x </a:t>
            </a:r>
            <a:r>
              <a:rPr lang="ca-ES" dirty="0" smtClean="0"/>
              <a:t>10</a:t>
            </a:r>
            <a:r>
              <a:rPr lang="ca-ES" baseline="30000" dirty="0" smtClean="0"/>
              <a:t>10</a:t>
            </a:r>
            <a:endParaRPr lang="ca-ES" dirty="0" smtClean="0"/>
          </a:p>
          <a:p>
            <a:endParaRPr lang="ca-ES" dirty="0" smtClean="0"/>
          </a:p>
          <a:p>
            <a:endParaRPr lang="ca-ES" dirty="0"/>
          </a:p>
          <a:p>
            <a:endParaRPr lang="ca-ES" dirty="0" smtClean="0"/>
          </a:p>
          <a:p>
            <a:pPr algn="r"/>
            <a:r>
              <a:rPr lang="ca-ES" dirty="0"/>
              <a:t>0</a:t>
            </a:r>
            <a:endParaRPr lang="en-GB" dirty="0"/>
          </a:p>
        </p:txBody>
      </p:sp>
      <p:sp>
        <p:nvSpPr>
          <p:cNvPr id="61" name="QuadreDeText 9"/>
          <p:cNvSpPr txBox="1"/>
          <p:nvPr/>
        </p:nvSpPr>
        <p:spPr>
          <a:xfrm rot="16200000">
            <a:off x="-469509" y="1899692"/>
            <a:ext cx="2650084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Protein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accumulation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(Radiant 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/g)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1 Rectángulo"/>
          <p:cNvSpPr/>
          <p:nvPr/>
        </p:nvSpPr>
        <p:spPr>
          <a:xfrm>
            <a:off x="2322015" y="3876298"/>
            <a:ext cx="538187" cy="177370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187" h="177370">
                <a:moveTo>
                  <a:pt x="3175" y="17"/>
                </a:moveTo>
                <a:cubicBezTo>
                  <a:pt x="101237" y="-314"/>
                  <a:pt x="182629" y="4119"/>
                  <a:pt x="280691" y="3788"/>
                </a:cubicBezTo>
                <a:lnTo>
                  <a:pt x="535806" y="2399"/>
                </a:lnTo>
                <a:cubicBezTo>
                  <a:pt x="536600" y="60723"/>
                  <a:pt x="537393" y="119046"/>
                  <a:pt x="538187" y="177370"/>
                </a:cubicBezTo>
                <a:lnTo>
                  <a:pt x="3175" y="172608"/>
                </a:lnTo>
                <a:cubicBezTo>
                  <a:pt x="3175" y="115078"/>
                  <a:pt x="-3969" y="59929"/>
                  <a:pt x="3175" y="17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3" name="1 Rectángulo"/>
          <p:cNvSpPr/>
          <p:nvPr/>
        </p:nvSpPr>
        <p:spPr>
          <a:xfrm>
            <a:off x="3821263" y="3146711"/>
            <a:ext cx="549368" cy="910741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1603 w 536615"/>
              <a:gd name="connsiteY0" fmla="*/ 17 h 178256"/>
              <a:gd name="connsiteX1" fmla="*/ 279119 w 536615"/>
              <a:gd name="connsiteY1" fmla="*/ 3788 h 178256"/>
              <a:gd name="connsiteX2" fmla="*/ 534234 w 536615"/>
              <a:gd name="connsiteY2" fmla="*/ 2399 h 178256"/>
              <a:gd name="connsiteX3" fmla="*/ 536615 w 536615"/>
              <a:gd name="connsiteY3" fmla="*/ 177370 h 178256"/>
              <a:gd name="connsiteX4" fmla="*/ 13509 w 536615"/>
              <a:gd name="connsiteY4" fmla="*/ 178256 h 178256"/>
              <a:gd name="connsiteX5" fmla="*/ 1603 w 536615"/>
              <a:gd name="connsiteY5" fmla="*/ 17 h 178256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4234 w 536615"/>
              <a:gd name="connsiteY2" fmla="*/ 2382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1603 w 536615"/>
              <a:gd name="connsiteY0" fmla="*/ 0 h 178239"/>
              <a:gd name="connsiteX1" fmla="*/ 279119 w 536615"/>
              <a:gd name="connsiteY1" fmla="*/ 6 h 178239"/>
              <a:gd name="connsiteX2" fmla="*/ 531852 w 536615"/>
              <a:gd name="connsiteY2" fmla="*/ 499 h 178239"/>
              <a:gd name="connsiteX3" fmla="*/ 536615 w 536615"/>
              <a:gd name="connsiteY3" fmla="*/ 177353 h 178239"/>
              <a:gd name="connsiteX4" fmla="*/ 13509 w 536615"/>
              <a:gd name="connsiteY4" fmla="*/ 178239 h 178239"/>
              <a:gd name="connsiteX5" fmla="*/ 1603 w 536615"/>
              <a:gd name="connsiteY5" fmla="*/ 0 h 178239"/>
              <a:gd name="connsiteX0" fmla="*/ 2656 w 537668"/>
              <a:gd name="connsiteY0" fmla="*/ 0 h 177353"/>
              <a:gd name="connsiteX1" fmla="*/ 280172 w 537668"/>
              <a:gd name="connsiteY1" fmla="*/ 6 h 177353"/>
              <a:gd name="connsiteX2" fmla="*/ 532905 w 537668"/>
              <a:gd name="connsiteY2" fmla="*/ 499 h 177353"/>
              <a:gd name="connsiteX3" fmla="*/ 537668 w 537668"/>
              <a:gd name="connsiteY3" fmla="*/ 177353 h 177353"/>
              <a:gd name="connsiteX4" fmla="*/ 5037 w 537668"/>
              <a:gd name="connsiteY4" fmla="*/ 177298 h 177353"/>
              <a:gd name="connsiteX5" fmla="*/ 2656 w 537668"/>
              <a:gd name="connsiteY5" fmla="*/ 0 h 177353"/>
              <a:gd name="connsiteX0" fmla="*/ 2656 w 544863"/>
              <a:gd name="connsiteY0" fmla="*/ 913 h 178266"/>
              <a:gd name="connsiteX1" fmla="*/ 280172 w 544863"/>
              <a:gd name="connsiteY1" fmla="*/ 919 h 178266"/>
              <a:gd name="connsiteX2" fmla="*/ 544812 w 544863"/>
              <a:gd name="connsiteY2" fmla="*/ 0 h 178266"/>
              <a:gd name="connsiteX3" fmla="*/ 537668 w 544863"/>
              <a:gd name="connsiteY3" fmla="*/ 178266 h 178266"/>
              <a:gd name="connsiteX4" fmla="*/ 5037 w 544863"/>
              <a:gd name="connsiteY4" fmla="*/ 178211 h 178266"/>
              <a:gd name="connsiteX5" fmla="*/ 2656 w 544863"/>
              <a:gd name="connsiteY5" fmla="*/ 913 h 178266"/>
              <a:gd name="connsiteX0" fmla="*/ 2282 w 546871"/>
              <a:gd name="connsiteY0" fmla="*/ 0 h 178294"/>
              <a:gd name="connsiteX1" fmla="*/ 282180 w 546871"/>
              <a:gd name="connsiteY1" fmla="*/ 94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71"/>
              <a:gd name="connsiteY0" fmla="*/ 0 h 178294"/>
              <a:gd name="connsiteX1" fmla="*/ 272655 w 546871"/>
              <a:gd name="connsiteY1" fmla="*/ 477 h 178294"/>
              <a:gd name="connsiteX2" fmla="*/ 546820 w 546871"/>
              <a:gd name="connsiteY2" fmla="*/ 28 h 178294"/>
              <a:gd name="connsiteX3" fmla="*/ 539676 w 546871"/>
              <a:gd name="connsiteY3" fmla="*/ 178294 h 178294"/>
              <a:gd name="connsiteX4" fmla="*/ 7045 w 546871"/>
              <a:gd name="connsiteY4" fmla="*/ 178239 h 178294"/>
              <a:gd name="connsiteX5" fmla="*/ 2282 w 546871"/>
              <a:gd name="connsiteY5" fmla="*/ 0 h 178294"/>
              <a:gd name="connsiteX0" fmla="*/ 2282 w 546888"/>
              <a:gd name="connsiteY0" fmla="*/ 0 h 178765"/>
              <a:gd name="connsiteX1" fmla="*/ 272655 w 546888"/>
              <a:gd name="connsiteY1" fmla="*/ 477 h 178765"/>
              <a:gd name="connsiteX2" fmla="*/ 546820 w 546888"/>
              <a:gd name="connsiteY2" fmla="*/ 28 h 178765"/>
              <a:gd name="connsiteX3" fmla="*/ 542028 w 546888"/>
              <a:gd name="connsiteY3" fmla="*/ 178765 h 178765"/>
              <a:gd name="connsiteX4" fmla="*/ 7045 w 546888"/>
              <a:gd name="connsiteY4" fmla="*/ 178239 h 178765"/>
              <a:gd name="connsiteX5" fmla="*/ 2282 w 546888"/>
              <a:gd name="connsiteY5" fmla="*/ 0 h 178765"/>
              <a:gd name="connsiteX0" fmla="*/ 2282 w 544572"/>
              <a:gd name="connsiteY0" fmla="*/ 0 h 178765"/>
              <a:gd name="connsiteX1" fmla="*/ 272655 w 544572"/>
              <a:gd name="connsiteY1" fmla="*/ 477 h 178765"/>
              <a:gd name="connsiteX2" fmla="*/ 544468 w 544572"/>
              <a:gd name="connsiteY2" fmla="*/ 499 h 178765"/>
              <a:gd name="connsiteX3" fmla="*/ 542028 w 544572"/>
              <a:gd name="connsiteY3" fmla="*/ 178765 h 178765"/>
              <a:gd name="connsiteX4" fmla="*/ 7045 w 544572"/>
              <a:gd name="connsiteY4" fmla="*/ 178239 h 178765"/>
              <a:gd name="connsiteX5" fmla="*/ 2282 w 544572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8239 h 178765"/>
              <a:gd name="connsiteX5" fmla="*/ 2282 w 544468"/>
              <a:gd name="connsiteY5" fmla="*/ 0 h 178765"/>
              <a:gd name="connsiteX0" fmla="*/ 2282 w 544468"/>
              <a:gd name="connsiteY0" fmla="*/ 0 h 178765"/>
              <a:gd name="connsiteX1" fmla="*/ 272655 w 544468"/>
              <a:gd name="connsiteY1" fmla="*/ 477 h 178765"/>
              <a:gd name="connsiteX2" fmla="*/ 544468 w 544468"/>
              <a:gd name="connsiteY2" fmla="*/ 499 h 178765"/>
              <a:gd name="connsiteX3" fmla="*/ 542028 w 544468"/>
              <a:gd name="connsiteY3" fmla="*/ 178765 h 178765"/>
              <a:gd name="connsiteX4" fmla="*/ 7045 w 544468"/>
              <a:gd name="connsiteY4" fmla="*/ 177768 h 178765"/>
              <a:gd name="connsiteX5" fmla="*/ 2282 w 544468"/>
              <a:gd name="connsiteY5" fmla="*/ 0 h 178765"/>
              <a:gd name="connsiteX0" fmla="*/ 5067 w 547253"/>
              <a:gd name="connsiteY0" fmla="*/ 0 h 178765"/>
              <a:gd name="connsiteX1" fmla="*/ 275440 w 547253"/>
              <a:gd name="connsiteY1" fmla="*/ 477 h 178765"/>
              <a:gd name="connsiteX2" fmla="*/ 547253 w 547253"/>
              <a:gd name="connsiteY2" fmla="*/ 499 h 178765"/>
              <a:gd name="connsiteX3" fmla="*/ 544813 w 547253"/>
              <a:gd name="connsiteY3" fmla="*/ 178765 h 178765"/>
              <a:gd name="connsiteX4" fmla="*/ 424 w 547253"/>
              <a:gd name="connsiteY4" fmla="*/ 177768 h 178765"/>
              <a:gd name="connsiteX5" fmla="*/ 5067 w 54725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42549 w 544813"/>
              <a:gd name="connsiteY2" fmla="*/ 2382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7252"/>
              <a:gd name="connsiteY0" fmla="*/ 0 h 178765"/>
              <a:gd name="connsiteX1" fmla="*/ 275440 w 547252"/>
              <a:gd name="connsiteY1" fmla="*/ 477 h 178765"/>
              <a:gd name="connsiteX2" fmla="*/ 547252 w 547252"/>
              <a:gd name="connsiteY2" fmla="*/ 499 h 178765"/>
              <a:gd name="connsiteX3" fmla="*/ 544813 w 547252"/>
              <a:gd name="connsiteY3" fmla="*/ 178765 h 178765"/>
              <a:gd name="connsiteX4" fmla="*/ 424 w 547252"/>
              <a:gd name="connsiteY4" fmla="*/ 177768 h 178765"/>
              <a:gd name="connsiteX5" fmla="*/ 5067 w 547252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4813"/>
              <a:gd name="connsiteY0" fmla="*/ 0 h 178765"/>
              <a:gd name="connsiteX1" fmla="*/ 275440 w 544813"/>
              <a:gd name="connsiteY1" fmla="*/ 477 h 178765"/>
              <a:gd name="connsiteX2" fmla="*/ 537845 w 544813"/>
              <a:gd name="connsiteY2" fmla="*/ 499 h 178765"/>
              <a:gd name="connsiteX3" fmla="*/ 544813 w 544813"/>
              <a:gd name="connsiteY3" fmla="*/ 178765 h 178765"/>
              <a:gd name="connsiteX4" fmla="*/ 424 w 544813"/>
              <a:gd name="connsiteY4" fmla="*/ 177768 h 178765"/>
              <a:gd name="connsiteX5" fmla="*/ 5067 w 544813"/>
              <a:gd name="connsiteY5" fmla="*/ 0 h 178765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8456"/>
              <a:gd name="connsiteX1" fmla="*/ 275440 w 540110"/>
              <a:gd name="connsiteY1" fmla="*/ 477 h 178456"/>
              <a:gd name="connsiteX2" fmla="*/ 537845 w 540110"/>
              <a:gd name="connsiteY2" fmla="*/ 499 h 178456"/>
              <a:gd name="connsiteX3" fmla="*/ 540110 w 540110"/>
              <a:gd name="connsiteY3" fmla="*/ 176882 h 178456"/>
              <a:gd name="connsiteX4" fmla="*/ 424 w 540110"/>
              <a:gd name="connsiteY4" fmla="*/ 177768 h 178456"/>
              <a:gd name="connsiteX5" fmla="*/ 5067 w 540110"/>
              <a:gd name="connsiteY5" fmla="*/ 0 h 178456"/>
              <a:gd name="connsiteX0" fmla="*/ 5067 w 540110"/>
              <a:gd name="connsiteY0" fmla="*/ 0 h 177768"/>
              <a:gd name="connsiteX1" fmla="*/ 275440 w 540110"/>
              <a:gd name="connsiteY1" fmla="*/ 477 h 177768"/>
              <a:gd name="connsiteX2" fmla="*/ 537845 w 540110"/>
              <a:gd name="connsiteY2" fmla="*/ 499 h 177768"/>
              <a:gd name="connsiteX3" fmla="*/ 540110 w 540110"/>
              <a:gd name="connsiteY3" fmla="*/ 176882 h 177768"/>
              <a:gd name="connsiteX4" fmla="*/ 424 w 540110"/>
              <a:gd name="connsiteY4" fmla="*/ 177768 h 177768"/>
              <a:gd name="connsiteX5" fmla="*/ 5067 w 540110"/>
              <a:gd name="connsiteY5" fmla="*/ 0 h 177768"/>
              <a:gd name="connsiteX0" fmla="*/ 5067 w 540110"/>
              <a:gd name="connsiteY0" fmla="*/ 0 h 176882"/>
              <a:gd name="connsiteX1" fmla="*/ 275440 w 540110"/>
              <a:gd name="connsiteY1" fmla="*/ 477 h 176882"/>
              <a:gd name="connsiteX2" fmla="*/ 537845 w 540110"/>
              <a:gd name="connsiteY2" fmla="*/ 499 h 176882"/>
              <a:gd name="connsiteX3" fmla="*/ 540110 w 540110"/>
              <a:gd name="connsiteY3" fmla="*/ 176882 h 176882"/>
              <a:gd name="connsiteX4" fmla="*/ 424 w 540110"/>
              <a:gd name="connsiteY4" fmla="*/ 175885 h 176882"/>
              <a:gd name="connsiteX5" fmla="*/ 5067 w 540110"/>
              <a:gd name="connsiteY5" fmla="*/ 0 h 176882"/>
              <a:gd name="connsiteX0" fmla="*/ 5067 w 542549"/>
              <a:gd name="connsiteY0" fmla="*/ 1832 h 178714"/>
              <a:gd name="connsiteX1" fmla="*/ 275440 w 542549"/>
              <a:gd name="connsiteY1" fmla="*/ 2309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1832 h 178714"/>
              <a:gd name="connsiteX1" fmla="*/ 270737 w 542549"/>
              <a:gd name="connsiteY1" fmla="*/ 445 h 178714"/>
              <a:gd name="connsiteX2" fmla="*/ 542549 w 542549"/>
              <a:gd name="connsiteY2" fmla="*/ 0 h 178714"/>
              <a:gd name="connsiteX3" fmla="*/ 540110 w 542549"/>
              <a:gd name="connsiteY3" fmla="*/ 178714 h 178714"/>
              <a:gd name="connsiteX4" fmla="*/ 424 w 542549"/>
              <a:gd name="connsiteY4" fmla="*/ 177717 h 178714"/>
              <a:gd name="connsiteX5" fmla="*/ 5067 w 542549"/>
              <a:gd name="connsiteY5" fmla="*/ 1832 h 178714"/>
              <a:gd name="connsiteX0" fmla="*/ 5067 w 542549"/>
              <a:gd name="connsiteY0" fmla="*/ 0 h 178746"/>
              <a:gd name="connsiteX1" fmla="*/ 270737 w 542549"/>
              <a:gd name="connsiteY1" fmla="*/ 477 h 178746"/>
              <a:gd name="connsiteX2" fmla="*/ 542549 w 542549"/>
              <a:gd name="connsiteY2" fmla="*/ 32 h 178746"/>
              <a:gd name="connsiteX3" fmla="*/ 540110 w 542549"/>
              <a:gd name="connsiteY3" fmla="*/ 178746 h 178746"/>
              <a:gd name="connsiteX4" fmla="*/ 424 w 542549"/>
              <a:gd name="connsiteY4" fmla="*/ 177749 h 178746"/>
              <a:gd name="connsiteX5" fmla="*/ 5067 w 542549"/>
              <a:gd name="connsiteY5" fmla="*/ 0 h 178746"/>
              <a:gd name="connsiteX0" fmla="*/ 5067 w 542549"/>
              <a:gd name="connsiteY0" fmla="*/ 0 h 178280"/>
              <a:gd name="connsiteX1" fmla="*/ 270737 w 542549"/>
              <a:gd name="connsiteY1" fmla="*/ 477 h 178280"/>
              <a:gd name="connsiteX2" fmla="*/ 542549 w 542549"/>
              <a:gd name="connsiteY2" fmla="*/ 32 h 178280"/>
              <a:gd name="connsiteX3" fmla="*/ 542461 w 542549"/>
              <a:gd name="connsiteY3" fmla="*/ 178280 h 178280"/>
              <a:gd name="connsiteX4" fmla="*/ 424 w 542549"/>
              <a:gd name="connsiteY4" fmla="*/ 177749 h 178280"/>
              <a:gd name="connsiteX5" fmla="*/ 5067 w 542549"/>
              <a:gd name="connsiteY5" fmla="*/ 0 h 178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2549" h="178280">
                <a:moveTo>
                  <a:pt x="5067" y="0"/>
                </a:moveTo>
                <a:lnTo>
                  <a:pt x="270737" y="477"/>
                </a:lnTo>
                <a:lnTo>
                  <a:pt x="542549" y="32"/>
                </a:lnTo>
                <a:cubicBezTo>
                  <a:pt x="540991" y="58356"/>
                  <a:pt x="541667" y="119956"/>
                  <a:pt x="542461" y="178280"/>
                </a:cubicBezTo>
                <a:lnTo>
                  <a:pt x="424" y="177749"/>
                </a:lnTo>
                <a:cubicBezTo>
                  <a:pt x="424" y="120219"/>
                  <a:pt x="-2077" y="59912"/>
                  <a:pt x="506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64" name="1 Rectángulo"/>
          <p:cNvSpPr/>
          <p:nvPr/>
        </p:nvSpPr>
        <p:spPr>
          <a:xfrm>
            <a:off x="5329381" y="3449087"/>
            <a:ext cx="537669" cy="604904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669" h="176056">
                <a:moveTo>
                  <a:pt x="2657" y="0"/>
                </a:moveTo>
                <a:lnTo>
                  <a:pt x="273030" y="306"/>
                </a:lnTo>
                <a:lnTo>
                  <a:pt x="535288" y="996"/>
                </a:lnTo>
                <a:cubicBezTo>
                  <a:pt x="536082" y="59320"/>
                  <a:pt x="536875" y="117643"/>
                  <a:pt x="537669" y="175967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5" name="1 Rectángulo"/>
          <p:cNvSpPr/>
          <p:nvPr/>
        </p:nvSpPr>
        <p:spPr>
          <a:xfrm>
            <a:off x="6826101" y="3662531"/>
            <a:ext cx="545042" cy="398406"/>
          </a:xfrm>
          <a:custGeom>
            <a:avLst/>
            <a:gdLst>
              <a:gd name="connsiteX0" fmla="*/ 0 w 504056"/>
              <a:gd name="connsiteY0" fmla="*/ 0 h 144016"/>
              <a:gd name="connsiteX1" fmla="*/ 504056 w 504056"/>
              <a:gd name="connsiteY1" fmla="*/ 0 h 144016"/>
              <a:gd name="connsiteX2" fmla="*/ 504056 w 504056"/>
              <a:gd name="connsiteY2" fmla="*/ 144016 h 144016"/>
              <a:gd name="connsiteX3" fmla="*/ 0 w 504056"/>
              <a:gd name="connsiteY3" fmla="*/ 144016 h 144016"/>
              <a:gd name="connsiteX4" fmla="*/ 0 w 504056"/>
              <a:gd name="connsiteY4" fmla="*/ 0 h 144016"/>
              <a:gd name="connsiteX0" fmla="*/ 21431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21431 w 525487"/>
              <a:gd name="connsiteY4" fmla="*/ 0 h 172591"/>
              <a:gd name="connsiteX0" fmla="*/ 0 w 525487"/>
              <a:gd name="connsiteY0" fmla="*/ 0 h 172591"/>
              <a:gd name="connsiteX1" fmla="*/ 525487 w 525487"/>
              <a:gd name="connsiteY1" fmla="*/ 0 h 172591"/>
              <a:gd name="connsiteX2" fmla="*/ 525487 w 525487"/>
              <a:gd name="connsiteY2" fmla="*/ 144016 h 172591"/>
              <a:gd name="connsiteX3" fmla="*/ 0 w 525487"/>
              <a:gd name="connsiteY3" fmla="*/ 172591 h 172591"/>
              <a:gd name="connsiteX4" fmla="*/ 0 w 525487"/>
              <a:gd name="connsiteY4" fmla="*/ 0 h 172591"/>
              <a:gd name="connsiteX0" fmla="*/ 3175 w 528662"/>
              <a:gd name="connsiteY0" fmla="*/ 0 h 172591"/>
              <a:gd name="connsiteX1" fmla="*/ 528662 w 528662"/>
              <a:gd name="connsiteY1" fmla="*/ 0 h 172591"/>
              <a:gd name="connsiteX2" fmla="*/ 528662 w 528662"/>
              <a:gd name="connsiteY2" fmla="*/ 144016 h 172591"/>
              <a:gd name="connsiteX3" fmla="*/ 3175 w 528662"/>
              <a:gd name="connsiteY3" fmla="*/ 172591 h 172591"/>
              <a:gd name="connsiteX4" fmla="*/ 3175 w 528662"/>
              <a:gd name="connsiteY4" fmla="*/ 0 h 172591"/>
              <a:gd name="connsiteX0" fmla="*/ 3175 w 538187"/>
              <a:gd name="connsiteY0" fmla="*/ 0 h 177353"/>
              <a:gd name="connsiteX1" fmla="*/ 528662 w 538187"/>
              <a:gd name="connsiteY1" fmla="*/ 0 h 177353"/>
              <a:gd name="connsiteX2" fmla="*/ 538187 w 538187"/>
              <a:gd name="connsiteY2" fmla="*/ 177353 h 177353"/>
              <a:gd name="connsiteX3" fmla="*/ 3175 w 538187"/>
              <a:gd name="connsiteY3" fmla="*/ 172591 h 177353"/>
              <a:gd name="connsiteX4" fmla="*/ 3175 w 538187"/>
              <a:gd name="connsiteY4" fmla="*/ 0 h 177353"/>
              <a:gd name="connsiteX0" fmla="*/ 3175 w 538187"/>
              <a:gd name="connsiteY0" fmla="*/ 6 h 177359"/>
              <a:gd name="connsiteX1" fmla="*/ 297360 w 538187"/>
              <a:gd name="connsiteY1" fmla="*/ 10920 h 177359"/>
              <a:gd name="connsiteX2" fmla="*/ 528662 w 538187"/>
              <a:gd name="connsiteY2" fmla="*/ 6 h 177359"/>
              <a:gd name="connsiteX3" fmla="*/ 538187 w 538187"/>
              <a:gd name="connsiteY3" fmla="*/ 177359 h 177359"/>
              <a:gd name="connsiteX4" fmla="*/ 3175 w 538187"/>
              <a:gd name="connsiteY4" fmla="*/ 172597 h 177359"/>
              <a:gd name="connsiteX5" fmla="*/ 3175 w 538187"/>
              <a:gd name="connsiteY5" fmla="*/ 6 h 177359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28662 w 538187"/>
              <a:gd name="connsiteY2" fmla="*/ 17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3175 w 538187"/>
              <a:gd name="connsiteY0" fmla="*/ 17 h 177370"/>
              <a:gd name="connsiteX1" fmla="*/ 280691 w 538187"/>
              <a:gd name="connsiteY1" fmla="*/ 3788 h 177370"/>
              <a:gd name="connsiteX2" fmla="*/ 535806 w 538187"/>
              <a:gd name="connsiteY2" fmla="*/ 2399 h 177370"/>
              <a:gd name="connsiteX3" fmla="*/ 538187 w 538187"/>
              <a:gd name="connsiteY3" fmla="*/ 177370 h 177370"/>
              <a:gd name="connsiteX4" fmla="*/ 3175 w 538187"/>
              <a:gd name="connsiteY4" fmla="*/ 172608 h 177370"/>
              <a:gd name="connsiteX5" fmla="*/ 3175 w 538187"/>
              <a:gd name="connsiteY5" fmla="*/ 17 h 177370"/>
              <a:gd name="connsiteX0" fmla="*/ 2657 w 537669"/>
              <a:gd name="connsiteY0" fmla="*/ 17 h 177459"/>
              <a:gd name="connsiteX1" fmla="*/ 280173 w 537669"/>
              <a:gd name="connsiteY1" fmla="*/ 3788 h 177459"/>
              <a:gd name="connsiteX2" fmla="*/ 535288 w 537669"/>
              <a:gd name="connsiteY2" fmla="*/ 2399 h 177459"/>
              <a:gd name="connsiteX3" fmla="*/ 537669 w 537669"/>
              <a:gd name="connsiteY3" fmla="*/ 177370 h 177459"/>
              <a:gd name="connsiteX4" fmla="*/ 5039 w 537669"/>
              <a:gd name="connsiteY4" fmla="*/ 177459 h 177459"/>
              <a:gd name="connsiteX5" fmla="*/ 2657 w 537669"/>
              <a:gd name="connsiteY5" fmla="*/ 17 h 177459"/>
              <a:gd name="connsiteX0" fmla="*/ 2657 w 537669"/>
              <a:gd name="connsiteY0" fmla="*/ 0 h 177442"/>
              <a:gd name="connsiteX1" fmla="*/ 273030 w 537669"/>
              <a:gd name="connsiteY1" fmla="*/ 1692 h 177442"/>
              <a:gd name="connsiteX2" fmla="*/ 535288 w 537669"/>
              <a:gd name="connsiteY2" fmla="*/ 2382 h 177442"/>
              <a:gd name="connsiteX3" fmla="*/ 537669 w 537669"/>
              <a:gd name="connsiteY3" fmla="*/ 177353 h 177442"/>
              <a:gd name="connsiteX4" fmla="*/ 5039 w 537669"/>
              <a:gd name="connsiteY4" fmla="*/ 177442 h 177442"/>
              <a:gd name="connsiteX5" fmla="*/ 2657 w 537669"/>
              <a:gd name="connsiteY5" fmla="*/ 0 h 177442"/>
              <a:gd name="connsiteX0" fmla="*/ 2657 w 537669"/>
              <a:gd name="connsiteY0" fmla="*/ 0 h 176056"/>
              <a:gd name="connsiteX1" fmla="*/ 273030 w 537669"/>
              <a:gd name="connsiteY1" fmla="*/ 306 h 176056"/>
              <a:gd name="connsiteX2" fmla="*/ 535288 w 537669"/>
              <a:gd name="connsiteY2" fmla="*/ 996 h 176056"/>
              <a:gd name="connsiteX3" fmla="*/ 537669 w 537669"/>
              <a:gd name="connsiteY3" fmla="*/ 175967 h 176056"/>
              <a:gd name="connsiteX4" fmla="*/ 5039 w 537669"/>
              <a:gd name="connsiteY4" fmla="*/ 176056 h 176056"/>
              <a:gd name="connsiteX5" fmla="*/ 2657 w 537669"/>
              <a:gd name="connsiteY5" fmla="*/ 0 h 176056"/>
              <a:gd name="connsiteX0" fmla="*/ 2657 w 544864"/>
              <a:gd name="connsiteY0" fmla="*/ 0 h 176056"/>
              <a:gd name="connsiteX1" fmla="*/ 273030 w 544864"/>
              <a:gd name="connsiteY1" fmla="*/ 306 h 176056"/>
              <a:gd name="connsiteX2" fmla="*/ 544813 w 544864"/>
              <a:gd name="connsiteY2" fmla="*/ 996 h 176056"/>
              <a:gd name="connsiteX3" fmla="*/ 537669 w 544864"/>
              <a:gd name="connsiteY3" fmla="*/ 175967 h 176056"/>
              <a:gd name="connsiteX4" fmla="*/ 5039 w 544864"/>
              <a:gd name="connsiteY4" fmla="*/ 176056 h 176056"/>
              <a:gd name="connsiteX5" fmla="*/ 2657 w 544864"/>
              <a:gd name="connsiteY5" fmla="*/ 0 h 176056"/>
              <a:gd name="connsiteX0" fmla="*/ 2657 w 545042"/>
              <a:gd name="connsiteY0" fmla="*/ 0 h 179180"/>
              <a:gd name="connsiteX1" fmla="*/ 273030 w 545042"/>
              <a:gd name="connsiteY1" fmla="*/ 306 h 179180"/>
              <a:gd name="connsiteX2" fmla="*/ 544813 w 545042"/>
              <a:gd name="connsiteY2" fmla="*/ 996 h 179180"/>
              <a:gd name="connsiteX3" fmla="*/ 544813 w 545042"/>
              <a:gd name="connsiteY3" fmla="*/ 179180 h 179180"/>
              <a:gd name="connsiteX4" fmla="*/ 5039 w 545042"/>
              <a:gd name="connsiteY4" fmla="*/ 176056 h 179180"/>
              <a:gd name="connsiteX5" fmla="*/ 2657 w 545042"/>
              <a:gd name="connsiteY5" fmla="*/ 0 h 17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5042" h="179180">
                <a:moveTo>
                  <a:pt x="2657" y="0"/>
                </a:moveTo>
                <a:lnTo>
                  <a:pt x="273030" y="306"/>
                </a:lnTo>
                <a:lnTo>
                  <a:pt x="544813" y="996"/>
                </a:lnTo>
                <a:cubicBezTo>
                  <a:pt x="545607" y="59320"/>
                  <a:pt x="544019" y="120856"/>
                  <a:pt x="544813" y="179180"/>
                </a:cubicBezTo>
                <a:lnTo>
                  <a:pt x="5039" y="176056"/>
                </a:lnTo>
                <a:cubicBezTo>
                  <a:pt x="5039" y="118526"/>
                  <a:pt x="-4487" y="59912"/>
                  <a:pt x="2657" y="0"/>
                </a:cubicBezTo>
                <a:close/>
              </a:path>
            </a:pathLst>
          </a:cu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6" name="QuadreDeText 9"/>
          <p:cNvSpPr txBox="1"/>
          <p:nvPr/>
        </p:nvSpPr>
        <p:spPr>
          <a:xfrm rot="16200000">
            <a:off x="749103" y="5148152"/>
            <a:ext cx="1509003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(%)</a:t>
            </a:r>
          </a:p>
          <a:p>
            <a:endParaRPr lang="ca-E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QuadreDeText 9"/>
          <p:cNvSpPr txBox="1"/>
          <p:nvPr/>
        </p:nvSpPr>
        <p:spPr>
          <a:xfrm>
            <a:off x="5181347" y="6900651"/>
            <a:ext cx="128112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Size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nm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68" name="Picture 3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0" t="83023" r="30236"/>
          <a:stretch/>
        </p:blipFill>
        <p:spPr bwMode="auto">
          <a:xfrm>
            <a:off x="4122414" y="4663566"/>
            <a:ext cx="29591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9" name="45 Rectángulo"/>
          <p:cNvSpPr/>
          <p:nvPr/>
        </p:nvSpPr>
        <p:spPr>
          <a:xfrm>
            <a:off x="5529956" y="5460491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B050"/>
                </a:solidFill>
              </a:rPr>
              <a:t>PdI:0.29</a:t>
            </a:r>
          </a:p>
        </p:txBody>
      </p:sp>
      <p:sp>
        <p:nvSpPr>
          <p:cNvPr id="70" name="46 Rectángulo"/>
          <p:cNvSpPr/>
          <p:nvPr/>
        </p:nvSpPr>
        <p:spPr>
          <a:xfrm>
            <a:off x="8468128" y="5408530"/>
            <a:ext cx="95026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0000"/>
                </a:solidFill>
              </a:rPr>
              <a:t>PdI:0.47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1" name="QuadreDeText 9"/>
          <p:cNvSpPr txBox="1"/>
          <p:nvPr/>
        </p:nvSpPr>
        <p:spPr>
          <a:xfrm>
            <a:off x="2488026" y="4092339"/>
            <a:ext cx="7017049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Tumor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Kidney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ca-E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Lung</a:t>
            </a:r>
            <a:r>
              <a:rPr lang="ca-E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Plasma </a:t>
            </a:r>
          </a:p>
        </p:txBody>
      </p:sp>
      <p:grpSp>
        <p:nvGrpSpPr>
          <p:cNvPr id="72" name="48 Grupo"/>
          <p:cNvGrpSpPr/>
          <p:nvPr/>
        </p:nvGrpSpPr>
        <p:grpSpPr>
          <a:xfrm>
            <a:off x="2354832" y="7183846"/>
            <a:ext cx="2959100" cy="796925"/>
            <a:chOff x="3852242" y="7123757"/>
            <a:chExt cx="2959100" cy="796925"/>
          </a:xfrm>
        </p:grpSpPr>
        <p:pic>
          <p:nvPicPr>
            <p:cNvPr id="82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3852242" y="7123757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3" name="50 Rectángulo"/>
            <p:cNvSpPr/>
            <p:nvPr/>
          </p:nvSpPr>
          <p:spPr>
            <a:xfrm>
              <a:off x="4212282" y="7272610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4" name="51 Rectángulo"/>
            <p:cNvSpPr/>
            <p:nvPr/>
          </p:nvSpPr>
          <p:spPr>
            <a:xfrm>
              <a:off x="4212282" y="7596000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73" name="52 Rectángulo"/>
          <p:cNvSpPr/>
          <p:nvPr/>
        </p:nvSpPr>
        <p:spPr>
          <a:xfrm>
            <a:off x="4449836" y="4812419"/>
            <a:ext cx="216024" cy="144016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74" name="53 Rectángulo"/>
          <p:cNvSpPr/>
          <p:nvPr/>
        </p:nvSpPr>
        <p:spPr>
          <a:xfrm>
            <a:off x="4449836" y="5136129"/>
            <a:ext cx="216024" cy="144016"/>
          </a:xfrm>
          <a:prstGeom prst="rect">
            <a:avLst/>
          </a:prstGeom>
          <a:solidFill>
            <a:srgbClr val="39821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75" name="54 Grupo"/>
          <p:cNvGrpSpPr/>
          <p:nvPr/>
        </p:nvGrpSpPr>
        <p:grpSpPr>
          <a:xfrm>
            <a:off x="2642864" y="1063166"/>
            <a:ext cx="2959100" cy="796925"/>
            <a:chOff x="1980034" y="576411"/>
            <a:chExt cx="2959100" cy="796925"/>
          </a:xfrm>
        </p:grpSpPr>
        <p:pic>
          <p:nvPicPr>
            <p:cNvPr id="79" name="Picture 3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10" t="83023" r="30236"/>
            <a:stretch/>
          </p:blipFill>
          <p:spPr bwMode="auto">
            <a:xfrm>
              <a:off x="1980034" y="576411"/>
              <a:ext cx="2959100" cy="7969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0" name="56 Rectángulo"/>
            <p:cNvSpPr/>
            <p:nvPr/>
          </p:nvSpPr>
          <p:spPr>
            <a:xfrm>
              <a:off x="2340074" y="719882"/>
              <a:ext cx="216024" cy="144016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81" name="57 Rectángulo"/>
            <p:cNvSpPr/>
            <p:nvPr/>
          </p:nvSpPr>
          <p:spPr>
            <a:xfrm>
              <a:off x="2340074" y="1043592"/>
              <a:ext cx="216024" cy="144016"/>
            </a:xfrm>
            <a:prstGeom prst="rect">
              <a:avLst/>
            </a:prstGeom>
            <a:solidFill>
              <a:srgbClr val="398214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76" name="QuadreDeText 2"/>
          <p:cNvSpPr txBox="1"/>
          <p:nvPr/>
        </p:nvSpPr>
        <p:spPr>
          <a:xfrm>
            <a:off x="2217588" y="707963"/>
            <a:ext cx="444352" cy="7094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3500" dirty="0" smtClean="0"/>
              <a:t>A</a:t>
            </a:r>
          </a:p>
          <a:p>
            <a:endParaRPr lang="ca-ES" sz="3500" dirty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 smtClean="0"/>
          </a:p>
          <a:p>
            <a:r>
              <a:rPr lang="ca-ES" sz="3500" dirty="0" smtClean="0"/>
              <a:t>B</a:t>
            </a:r>
          </a:p>
          <a:p>
            <a:endParaRPr lang="ca-ES" sz="3500" dirty="0"/>
          </a:p>
          <a:p>
            <a:endParaRPr lang="ca-ES" sz="3500" dirty="0" smtClean="0"/>
          </a:p>
          <a:p>
            <a:endParaRPr lang="ca-ES" sz="3500" dirty="0"/>
          </a:p>
          <a:p>
            <a:endParaRPr lang="ca-ES" sz="3500" dirty="0" smtClean="0"/>
          </a:p>
          <a:p>
            <a:r>
              <a:rPr lang="ca-ES" sz="3500" dirty="0"/>
              <a:t>C</a:t>
            </a:r>
            <a:endParaRPr lang="en-GB" sz="3500" dirty="0"/>
          </a:p>
        </p:txBody>
      </p:sp>
      <p:sp>
        <p:nvSpPr>
          <p:cNvPr id="77" name="QuadreDeText 9"/>
          <p:cNvSpPr txBox="1"/>
          <p:nvPr/>
        </p:nvSpPr>
        <p:spPr>
          <a:xfrm>
            <a:off x="5328956" y="10604997"/>
            <a:ext cx="14816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a-E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a-E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(h)     </a:t>
            </a:r>
          </a:p>
        </p:txBody>
      </p:sp>
    </p:spTree>
    <p:extLst>
      <p:ext uri="{BB962C8B-B14F-4D97-AF65-F5344CB8AC3E}">
        <p14:creationId xmlns:p14="http://schemas.microsoft.com/office/powerpoint/2010/main" val="18681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150</Words>
  <Application>Microsoft Office PowerPoint</Application>
  <PresentationFormat>Custom</PresentationFormat>
  <Paragraphs>142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33</cp:revision>
  <dcterms:created xsi:type="dcterms:W3CDTF">2015-09-30T09:07:05Z</dcterms:created>
  <dcterms:modified xsi:type="dcterms:W3CDTF">2016-02-20T19:01:14Z</dcterms:modified>
</cp:coreProperties>
</file>