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98024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40" y="-414"/>
      </p:cViewPr>
      <p:guideLst>
        <p:guide orient="horz" pos="2160"/>
        <p:guide pos="62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AC304-D38F-4E6C-A910-CC51DB189393}" type="datetimeFigureOut">
              <a:rPr lang="en-GB" smtClean="0"/>
              <a:t>19/02/2016</a:t>
            </a:fld>
            <a:endParaRPr lang="en-GB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-1520825" y="685800"/>
            <a:ext cx="989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D9A1E-61CB-41D4-916D-A8E821FCFE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546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-1520825" y="685800"/>
            <a:ext cx="989965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D9A1E-61CB-41D4-916D-A8E821FCFEAF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1485186" y="2130428"/>
            <a:ext cx="16832105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n-GB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2970372" y="3886200"/>
            <a:ext cx="1386173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en-GB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0063-C9F6-4CE8-884F-59B9C276405E}" type="datetimeFigureOut">
              <a:rPr lang="en-GB" smtClean="0"/>
              <a:pPr/>
              <a:t>19/02/2016</a:t>
            </a:fld>
            <a:endParaRPr lang="en-GB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AEBC-F67E-45C1-B823-C20C1C11E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12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GB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GB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0063-C9F6-4CE8-884F-59B9C276405E}" type="datetimeFigureOut">
              <a:rPr lang="en-GB" smtClean="0"/>
              <a:pPr/>
              <a:t>19/02/2016</a:t>
            </a:fld>
            <a:endParaRPr lang="en-GB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AEBC-F67E-45C1-B823-C20C1C11E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645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14356795" y="274641"/>
            <a:ext cx="4455556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en-GB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990125" y="274641"/>
            <a:ext cx="13036629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GB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0063-C9F6-4CE8-884F-59B9C276405E}" type="datetimeFigureOut">
              <a:rPr lang="en-GB" smtClean="0"/>
              <a:pPr/>
              <a:t>19/02/2016</a:t>
            </a:fld>
            <a:endParaRPr lang="en-GB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AEBC-F67E-45C1-B823-C20C1C11E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225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GB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GB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0063-C9F6-4CE8-884F-59B9C276405E}" type="datetimeFigureOut">
              <a:rPr lang="en-GB" smtClean="0"/>
              <a:pPr/>
              <a:t>19/02/2016</a:t>
            </a:fld>
            <a:endParaRPr lang="en-GB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AEBC-F67E-45C1-B823-C20C1C11E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30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564259" y="4406903"/>
            <a:ext cx="1683210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en-GB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1564259" y="2906713"/>
            <a:ext cx="1683210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0063-C9F6-4CE8-884F-59B9C276405E}" type="datetimeFigureOut">
              <a:rPr lang="en-GB" smtClean="0"/>
              <a:pPr/>
              <a:t>19/02/2016</a:t>
            </a:fld>
            <a:endParaRPr lang="en-GB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AEBC-F67E-45C1-B823-C20C1C11E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96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GB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990125" y="1600203"/>
            <a:ext cx="874609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GB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10066258" y="1600203"/>
            <a:ext cx="874609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GB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0063-C9F6-4CE8-884F-59B9C276405E}" type="datetimeFigureOut">
              <a:rPr lang="en-GB" smtClean="0"/>
              <a:pPr/>
              <a:t>19/02/2016</a:t>
            </a:fld>
            <a:endParaRPr lang="en-GB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AEBC-F67E-45C1-B823-C20C1C11E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464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en-GB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990125" y="1535113"/>
            <a:ext cx="87495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990125" y="2174875"/>
            <a:ext cx="87495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GB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10059384" y="1535113"/>
            <a:ext cx="875296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10059384" y="2174875"/>
            <a:ext cx="875296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GB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0063-C9F6-4CE8-884F-59B9C276405E}" type="datetimeFigureOut">
              <a:rPr lang="en-GB" smtClean="0"/>
              <a:pPr/>
              <a:t>19/02/2016</a:t>
            </a:fld>
            <a:endParaRPr lang="en-GB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AEBC-F67E-45C1-B823-C20C1C11E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426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GB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0063-C9F6-4CE8-884F-59B9C276405E}" type="datetimeFigureOut">
              <a:rPr lang="en-GB" smtClean="0"/>
              <a:pPr/>
              <a:t>19/02/2016</a:t>
            </a:fld>
            <a:endParaRPr lang="en-GB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AEBC-F67E-45C1-B823-C20C1C11E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19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0063-C9F6-4CE8-884F-59B9C276405E}" type="datetimeFigureOut">
              <a:rPr lang="en-GB" smtClean="0"/>
              <a:pPr/>
              <a:t>19/02/2016</a:t>
            </a:fld>
            <a:endParaRPr lang="en-GB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AEBC-F67E-45C1-B823-C20C1C11E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990127" y="273050"/>
            <a:ext cx="651487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en-GB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7742219" y="273053"/>
            <a:ext cx="1107013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GB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990127" y="1435103"/>
            <a:ext cx="651487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0063-C9F6-4CE8-884F-59B9C276405E}" type="datetimeFigureOut">
              <a:rPr lang="en-GB" smtClean="0"/>
              <a:pPr/>
              <a:t>19/02/2016</a:t>
            </a:fld>
            <a:endParaRPr lang="en-GB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AEBC-F67E-45C1-B823-C20C1C11E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77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881425" y="4800600"/>
            <a:ext cx="1188148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en-GB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3881425" y="612775"/>
            <a:ext cx="1188148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3881425" y="5367338"/>
            <a:ext cx="1188148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0063-C9F6-4CE8-884F-59B9C276405E}" type="datetimeFigureOut">
              <a:rPr lang="en-GB" smtClean="0"/>
              <a:pPr/>
              <a:t>19/02/2016</a:t>
            </a:fld>
            <a:endParaRPr lang="en-GB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AEBC-F67E-45C1-B823-C20C1C11E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97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990125" y="274638"/>
            <a:ext cx="178222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en-GB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990125" y="1600203"/>
            <a:ext cx="1782222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GB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990125" y="6356353"/>
            <a:ext cx="4620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90063-C9F6-4CE8-884F-59B9C276405E}" type="datetimeFigureOut">
              <a:rPr lang="en-GB" smtClean="0"/>
              <a:pPr/>
              <a:t>19/02/2016</a:t>
            </a:fld>
            <a:endParaRPr lang="en-GB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6765846" y="6356353"/>
            <a:ext cx="62707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4191775" y="6356353"/>
            <a:ext cx="4620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6AEBC-F67E-45C1-B823-C20C1C11E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34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XINO\A5G27\PAPER_2aRONDA\MfitBB_A5G27GFPH6_r0.949.cha.DISTANCE_ik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6334" y="17619"/>
            <a:ext cx="5859759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4" name="325 Grupo"/>
          <p:cNvGrpSpPr/>
          <p:nvPr/>
        </p:nvGrpSpPr>
        <p:grpSpPr>
          <a:xfrm>
            <a:off x="129124" y="667063"/>
            <a:ext cx="7000924" cy="6002297"/>
            <a:chOff x="16140119" y="28048000"/>
            <a:chExt cx="4786346" cy="3878535"/>
          </a:xfrm>
        </p:grpSpPr>
        <p:grpSp>
          <p:nvGrpSpPr>
            <p:cNvPr id="605" name="534 Grupo"/>
            <p:cNvGrpSpPr>
              <a:grpSpLocks noChangeAspect="1"/>
            </p:cNvGrpSpPr>
            <p:nvPr/>
          </p:nvGrpSpPr>
          <p:grpSpPr>
            <a:xfrm>
              <a:off x="17931303" y="28262310"/>
              <a:ext cx="2923724" cy="2799518"/>
              <a:chOff x="-1642708" y="1615936"/>
              <a:chExt cx="17981156" cy="17217283"/>
            </a:xfrm>
          </p:grpSpPr>
          <p:grpSp>
            <p:nvGrpSpPr>
              <p:cNvPr id="678" name="219 Grupo"/>
              <p:cNvGrpSpPr/>
              <p:nvPr/>
            </p:nvGrpSpPr>
            <p:grpSpPr>
              <a:xfrm>
                <a:off x="5567289" y="1615936"/>
                <a:ext cx="8840634" cy="5226807"/>
                <a:chOff x="19318645" y="17554763"/>
                <a:chExt cx="8840634" cy="5226807"/>
              </a:xfrm>
            </p:grpSpPr>
            <p:grpSp>
              <p:nvGrpSpPr>
                <p:cNvPr id="779" name="194 Grupo"/>
                <p:cNvGrpSpPr/>
                <p:nvPr/>
              </p:nvGrpSpPr>
              <p:grpSpPr>
                <a:xfrm rot="2212953">
                  <a:off x="19318645" y="19047662"/>
                  <a:ext cx="2839266" cy="3508721"/>
                  <a:chOff x="2815848" y="17014265"/>
                  <a:chExt cx="2839266" cy="3508721"/>
                </a:xfrm>
              </p:grpSpPr>
              <p:sp>
                <p:nvSpPr>
                  <p:cNvPr id="798" name="519 Forma libre"/>
                  <p:cNvSpPr/>
                  <p:nvPr/>
                </p:nvSpPr>
                <p:spPr>
                  <a:xfrm rot="19440000">
                    <a:off x="3253692" y="17271786"/>
                    <a:ext cx="2065866" cy="3251200"/>
                  </a:xfrm>
                  <a:custGeom>
                    <a:avLst/>
                    <a:gdLst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25600 w 2065866"/>
                      <a:gd name="connsiteY4" fmla="*/ 1490133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25600 w 2065866"/>
                      <a:gd name="connsiteY4" fmla="*/ 1490133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92169 w 2065866"/>
                      <a:gd name="connsiteY4" fmla="*/ 1391557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757266 w 2065866"/>
                      <a:gd name="connsiteY3" fmla="*/ 509454 h 3251200"/>
                      <a:gd name="connsiteX4" fmla="*/ 1591733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591733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812800 w 2065866"/>
                      <a:gd name="connsiteY13" fmla="*/ 2709333 h 3251200"/>
                      <a:gd name="connsiteX14" fmla="*/ 711200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711200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205740 w 2065866"/>
                      <a:gd name="connsiteY19" fmla="*/ 169332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459290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205740 w 2065866"/>
                      <a:gd name="connsiteY19" fmla="*/ 169332 h 3251200"/>
                      <a:gd name="connsiteX20" fmla="*/ 269769 w 2065866"/>
                      <a:gd name="connsiteY20" fmla="*/ 0 h 325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065866" h="3251200">
                        <a:moveTo>
                          <a:pt x="269769" y="0"/>
                        </a:moveTo>
                        <a:lnTo>
                          <a:pt x="1323865" y="33866"/>
                        </a:lnTo>
                        <a:lnTo>
                          <a:pt x="1896745" y="96534"/>
                        </a:lnTo>
                        <a:lnTo>
                          <a:pt x="2038149" y="339440"/>
                        </a:lnTo>
                        <a:lnTo>
                          <a:pt x="1939185" y="812800"/>
                        </a:lnTo>
                        <a:lnTo>
                          <a:pt x="1830176" y="1221543"/>
                        </a:lnTo>
                        <a:lnTo>
                          <a:pt x="1896533" y="1761066"/>
                        </a:lnTo>
                        <a:lnTo>
                          <a:pt x="2065866" y="2133600"/>
                        </a:lnTo>
                        <a:lnTo>
                          <a:pt x="1998133" y="2743200"/>
                        </a:lnTo>
                        <a:lnTo>
                          <a:pt x="1761066" y="3081866"/>
                        </a:lnTo>
                        <a:lnTo>
                          <a:pt x="1557866" y="3251200"/>
                        </a:lnTo>
                        <a:lnTo>
                          <a:pt x="711200" y="3217333"/>
                        </a:lnTo>
                        <a:lnTo>
                          <a:pt x="550390" y="3212313"/>
                        </a:lnTo>
                        <a:lnTo>
                          <a:pt x="736493" y="2709333"/>
                        </a:lnTo>
                        <a:lnTo>
                          <a:pt x="634893" y="2302933"/>
                        </a:lnTo>
                        <a:lnTo>
                          <a:pt x="406400" y="1727200"/>
                        </a:lnTo>
                        <a:lnTo>
                          <a:pt x="270933" y="1459290"/>
                        </a:lnTo>
                        <a:lnTo>
                          <a:pt x="67733" y="1016000"/>
                        </a:lnTo>
                        <a:lnTo>
                          <a:pt x="0" y="609600"/>
                        </a:lnTo>
                        <a:lnTo>
                          <a:pt x="205740" y="169332"/>
                        </a:lnTo>
                        <a:lnTo>
                          <a:pt x="269769" y="0"/>
                        </a:lnTo>
                        <a:close/>
                      </a:path>
                    </a:pathLst>
                  </a:cu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99" name="520 Luna"/>
                  <p:cNvSpPr/>
                  <p:nvPr/>
                </p:nvSpPr>
                <p:spPr>
                  <a:xfrm rot="8040000">
                    <a:off x="4382288" y="19271997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800" name="521 Luna"/>
                  <p:cNvSpPr/>
                  <p:nvPr/>
                </p:nvSpPr>
                <p:spPr>
                  <a:xfrm rot="9240000">
                    <a:off x="5512238" y="18553933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801" name="522 Luna"/>
                  <p:cNvSpPr/>
                  <p:nvPr/>
                </p:nvSpPr>
                <p:spPr>
                  <a:xfrm rot="8880000">
                    <a:off x="4381318" y="17014265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802" name="523 Luna"/>
                  <p:cNvSpPr/>
                  <p:nvPr/>
                </p:nvSpPr>
                <p:spPr>
                  <a:xfrm rot="20040000">
                    <a:off x="2815848" y="18036468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</p:grpSp>
            <p:grpSp>
              <p:nvGrpSpPr>
                <p:cNvPr id="780" name="200 Grupo"/>
                <p:cNvGrpSpPr/>
                <p:nvPr/>
              </p:nvGrpSpPr>
              <p:grpSpPr>
                <a:xfrm rot="2759293">
                  <a:off x="21032753" y="17220035"/>
                  <a:ext cx="2839266" cy="3508721"/>
                  <a:chOff x="2815848" y="17014265"/>
                  <a:chExt cx="2839266" cy="3508721"/>
                </a:xfrm>
              </p:grpSpPr>
              <p:sp>
                <p:nvSpPr>
                  <p:cNvPr id="793" name="514 Forma libre"/>
                  <p:cNvSpPr/>
                  <p:nvPr/>
                </p:nvSpPr>
                <p:spPr>
                  <a:xfrm rot="19440000">
                    <a:off x="3253692" y="17271786"/>
                    <a:ext cx="2065866" cy="3251200"/>
                  </a:xfrm>
                  <a:custGeom>
                    <a:avLst/>
                    <a:gdLst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25600 w 2065866"/>
                      <a:gd name="connsiteY4" fmla="*/ 1490133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25600 w 2065866"/>
                      <a:gd name="connsiteY4" fmla="*/ 1490133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92169 w 2065866"/>
                      <a:gd name="connsiteY4" fmla="*/ 1391557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757266 w 2065866"/>
                      <a:gd name="connsiteY3" fmla="*/ 509454 h 3251200"/>
                      <a:gd name="connsiteX4" fmla="*/ 1591733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591733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812800 w 2065866"/>
                      <a:gd name="connsiteY13" fmla="*/ 2709333 h 3251200"/>
                      <a:gd name="connsiteX14" fmla="*/ 711200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711200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205740 w 2065866"/>
                      <a:gd name="connsiteY19" fmla="*/ 169332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459290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205740 w 2065866"/>
                      <a:gd name="connsiteY19" fmla="*/ 169332 h 3251200"/>
                      <a:gd name="connsiteX20" fmla="*/ 269769 w 2065866"/>
                      <a:gd name="connsiteY20" fmla="*/ 0 h 325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065866" h="3251200">
                        <a:moveTo>
                          <a:pt x="269769" y="0"/>
                        </a:moveTo>
                        <a:lnTo>
                          <a:pt x="1323865" y="33866"/>
                        </a:lnTo>
                        <a:lnTo>
                          <a:pt x="1896745" y="96534"/>
                        </a:lnTo>
                        <a:lnTo>
                          <a:pt x="2038149" y="339440"/>
                        </a:lnTo>
                        <a:lnTo>
                          <a:pt x="1939185" y="812800"/>
                        </a:lnTo>
                        <a:lnTo>
                          <a:pt x="1830176" y="1221543"/>
                        </a:lnTo>
                        <a:lnTo>
                          <a:pt x="1896533" y="1761066"/>
                        </a:lnTo>
                        <a:lnTo>
                          <a:pt x="2065866" y="2133600"/>
                        </a:lnTo>
                        <a:lnTo>
                          <a:pt x="1998133" y="2743200"/>
                        </a:lnTo>
                        <a:lnTo>
                          <a:pt x="1761066" y="3081866"/>
                        </a:lnTo>
                        <a:lnTo>
                          <a:pt x="1557866" y="3251200"/>
                        </a:lnTo>
                        <a:lnTo>
                          <a:pt x="711200" y="3217333"/>
                        </a:lnTo>
                        <a:lnTo>
                          <a:pt x="550390" y="3212313"/>
                        </a:lnTo>
                        <a:lnTo>
                          <a:pt x="736493" y="2709333"/>
                        </a:lnTo>
                        <a:lnTo>
                          <a:pt x="634893" y="2302933"/>
                        </a:lnTo>
                        <a:lnTo>
                          <a:pt x="406400" y="1727200"/>
                        </a:lnTo>
                        <a:lnTo>
                          <a:pt x="270933" y="1459290"/>
                        </a:lnTo>
                        <a:lnTo>
                          <a:pt x="67733" y="1016000"/>
                        </a:lnTo>
                        <a:lnTo>
                          <a:pt x="0" y="609600"/>
                        </a:lnTo>
                        <a:lnTo>
                          <a:pt x="205740" y="169332"/>
                        </a:lnTo>
                        <a:lnTo>
                          <a:pt x="269769" y="0"/>
                        </a:lnTo>
                        <a:close/>
                      </a:path>
                    </a:pathLst>
                  </a:cu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94" name="515 Luna"/>
                  <p:cNvSpPr/>
                  <p:nvPr/>
                </p:nvSpPr>
                <p:spPr>
                  <a:xfrm rot="8040000">
                    <a:off x="4382288" y="19271997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95" name="516 Luna"/>
                  <p:cNvSpPr/>
                  <p:nvPr/>
                </p:nvSpPr>
                <p:spPr>
                  <a:xfrm rot="9240000">
                    <a:off x="5512238" y="18553933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96" name="517 Luna"/>
                  <p:cNvSpPr/>
                  <p:nvPr/>
                </p:nvSpPr>
                <p:spPr>
                  <a:xfrm rot="8880000">
                    <a:off x="4381318" y="17014265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97" name="518 Luna"/>
                  <p:cNvSpPr/>
                  <p:nvPr/>
                </p:nvSpPr>
                <p:spPr>
                  <a:xfrm rot="20040000">
                    <a:off x="2815848" y="18036468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</p:grpSp>
            <p:grpSp>
              <p:nvGrpSpPr>
                <p:cNvPr id="781" name="206 Grupo"/>
                <p:cNvGrpSpPr/>
                <p:nvPr/>
              </p:nvGrpSpPr>
              <p:grpSpPr>
                <a:xfrm rot="3711848">
                  <a:off x="22532762" y="19607576"/>
                  <a:ext cx="2839266" cy="3508721"/>
                  <a:chOff x="2815848" y="17014265"/>
                  <a:chExt cx="2839266" cy="3508721"/>
                </a:xfrm>
              </p:grpSpPr>
              <p:sp>
                <p:nvSpPr>
                  <p:cNvPr id="788" name="509 Forma libre"/>
                  <p:cNvSpPr/>
                  <p:nvPr/>
                </p:nvSpPr>
                <p:spPr>
                  <a:xfrm rot="19440000">
                    <a:off x="3253692" y="17271786"/>
                    <a:ext cx="2065866" cy="3251200"/>
                  </a:xfrm>
                  <a:custGeom>
                    <a:avLst/>
                    <a:gdLst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25600 w 2065866"/>
                      <a:gd name="connsiteY4" fmla="*/ 1490133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25600 w 2065866"/>
                      <a:gd name="connsiteY4" fmla="*/ 1490133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92169 w 2065866"/>
                      <a:gd name="connsiteY4" fmla="*/ 1391557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757266 w 2065866"/>
                      <a:gd name="connsiteY3" fmla="*/ 509454 h 3251200"/>
                      <a:gd name="connsiteX4" fmla="*/ 1591733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591733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812800 w 2065866"/>
                      <a:gd name="connsiteY13" fmla="*/ 2709333 h 3251200"/>
                      <a:gd name="connsiteX14" fmla="*/ 711200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711200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205740 w 2065866"/>
                      <a:gd name="connsiteY19" fmla="*/ 169332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459290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205740 w 2065866"/>
                      <a:gd name="connsiteY19" fmla="*/ 169332 h 3251200"/>
                      <a:gd name="connsiteX20" fmla="*/ 269769 w 2065866"/>
                      <a:gd name="connsiteY20" fmla="*/ 0 h 325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065866" h="3251200">
                        <a:moveTo>
                          <a:pt x="269769" y="0"/>
                        </a:moveTo>
                        <a:lnTo>
                          <a:pt x="1323865" y="33866"/>
                        </a:lnTo>
                        <a:lnTo>
                          <a:pt x="1896745" y="96534"/>
                        </a:lnTo>
                        <a:lnTo>
                          <a:pt x="2038149" y="339440"/>
                        </a:lnTo>
                        <a:lnTo>
                          <a:pt x="1939185" y="812800"/>
                        </a:lnTo>
                        <a:lnTo>
                          <a:pt x="1830176" y="1221543"/>
                        </a:lnTo>
                        <a:lnTo>
                          <a:pt x="1896533" y="1761066"/>
                        </a:lnTo>
                        <a:lnTo>
                          <a:pt x="2065866" y="2133600"/>
                        </a:lnTo>
                        <a:lnTo>
                          <a:pt x="1998133" y="2743200"/>
                        </a:lnTo>
                        <a:lnTo>
                          <a:pt x="1761066" y="3081866"/>
                        </a:lnTo>
                        <a:lnTo>
                          <a:pt x="1557866" y="3251200"/>
                        </a:lnTo>
                        <a:lnTo>
                          <a:pt x="711200" y="3217333"/>
                        </a:lnTo>
                        <a:lnTo>
                          <a:pt x="550390" y="3212313"/>
                        </a:lnTo>
                        <a:lnTo>
                          <a:pt x="736493" y="2709333"/>
                        </a:lnTo>
                        <a:lnTo>
                          <a:pt x="634893" y="2302933"/>
                        </a:lnTo>
                        <a:lnTo>
                          <a:pt x="406400" y="1727200"/>
                        </a:lnTo>
                        <a:lnTo>
                          <a:pt x="270933" y="1459290"/>
                        </a:lnTo>
                        <a:lnTo>
                          <a:pt x="67733" y="1016000"/>
                        </a:lnTo>
                        <a:lnTo>
                          <a:pt x="0" y="609600"/>
                        </a:lnTo>
                        <a:lnTo>
                          <a:pt x="205740" y="169332"/>
                        </a:lnTo>
                        <a:lnTo>
                          <a:pt x="269769" y="0"/>
                        </a:lnTo>
                        <a:close/>
                      </a:path>
                    </a:pathLst>
                  </a:cu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89" name="510 Luna"/>
                  <p:cNvSpPr/>
                  <p:nvPr/>
                </p:nvSpPr>
                <p:spPr>
                  <a:xfrm rot="8040000">
                    <a:off x="4382288" y="19271997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90" name="511 Luna"/>
                  <p:cNvSpPr/>
                  <p:nvPr/>
                </p:nvSpPr>
                <p:spPr>
                  <a:xfrm rot="9240000">
                    <a:off x="5512238" y="18553933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91" name="512 Luna"/>
                  <p:cNvSpPr/>
                  <p:nvPr/>
                </p:nvSpPr>
                <p:spPr>
                  <a:xfrm rot="8880000">
                    <a:off x="4381318" y="17014265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92" name="513 Luna"/>
                  <p:cNvSpPr/>
                  <p:nvPr/>
                </p:nvSpPr>
                <p:spPr>
                  <a:xfrm rot="20040000">
                    <a:off x="2815848" y="18036468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</p:grpSp>
            <p:grpSp>
              <p:nvGrpSpPr>
                <p:cNvPr id="782" name="212 Grupo"/>
                <p:cNvGrpSpPr/>
                <p:nvPr/>
              </p:nvGrpSpPr>
              <p:grpSpPr>
                <a:xfrm rot="4913095">
                  <a:off x="24985286" y="18991752"/>
                  <a:ext cx="2839266" cy="3508721"/>
                  <a:chOff x="2815848" y="17014265"/>
                  <a:chExt cx="2839266" cy="3508721"/>
                </a:xfrm>
              </p:grpSpPr>
              <p:sp>
                <p:nvSpPr>
                  <p:cNvPr id="783" name="504 Forma libre"/>
                  <p:cNvSpPr/>
                  <p:nvPr/>
                </p:nvSpPr>
                <p:spPr>
                  <a:xfrm rot="19440000">
                    <a:off x="3253692" y="17271786"/>
                    <a:ext cx="2065866" cy="3251200"/>
                  </a:xfrm>
                  <a:custGeom>
                    <a:avLst/>
                    <a:gdLst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25600 w 2065866"/>
                      <a:gd name="connsiteY4" fmla="*/ 1490133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25600 w 2065866"/>
                      <a:gd name="connsiteY4" fmla="*/ 1490133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92169 w 2065866"/>
                      <a:gd name="connsiteY4" fmla="*/ 1391557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757266 w 2065866"/>
                      <a:gd name="connsiteY3" fmla="*/ 509454 h 3251200"/>
                      <a:gd name="connsiteX4" fmla="*/ 1591733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591733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812800 w 2065866"/>
                      <a:gd name="connsiteY13" fmla="*/ 2709333 h 3251200"/>
                      <a:gd name="connsiteX14" fmla="*/ 711200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711200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205740 w 2065866"/>
                      <a:gd name="connsiteY19" fmla="*/ 169332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459290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205740 w 2065866"/>
                      <a:gd name="connsiteY19" fmla="*/ 169332 h 3251200"/>
                      <a:gd name="connsiteX20" fmla="*/ 269769 w 2065866"/>
                      <a:gd name="connsiteY20" fmla="*/ 0 h 325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065866" h="3251200">
                        <a:moveTo>
                          <a:pt x="269769" y="0"/>
                        </a:moveTo>
                        <a:lnTo>
                          <a:pt x="1323865" y="33866"/>
                        </a:lnTo>
                        <a:lnTo>
                          <a:pt x="1896745" y="96534"/>
                        </a:lnTo>
                        <a:lnTo>
                          <a:pt x="2038149" y="339440"/>
                        </a:lnTo>
                        <a:lnTo>
                          <a:pt x="1939185" y="812800"/>
                        </a:lnTo>
                        <a:lnTo>
                          <a:pt x="1830176" y="1221543"/>
                        </a:lnTo>
                        <a:lnTo>
                          <a:pt x="1896533" y="1761066"/>
                        </a:lnTo>
                        <a:lnTo>
                          <a:pt x="2065866" y="2133600"/>
                        </a:lnTo>
                        <a:lnTo>
                          <a:pt x="1998133" y="2743200"/>
                        </a:lnTo>
                        <a:lnTo>
                          <a:pt x="1761066" y="3081866"/>
                        </a:lnTo>
                        <a:lnTo>
                          <a:pt x="1557866" y="3251200"/>
                        </a:lnTo>
                        <a:lnTo>
                          <a:pt x="711200" y="3217333"/>
                        </a:lnTo>
                        <a:lnTo>
                          <a:pt x="550390" y="3212313"/>
                        </a:lnTo>
                        <a:lnTo>
                          <a:pt x="736493" y="2709333"/>
                        </a:lnTo>
                        <a:lnTo>
                          <a:pt x="634893" y="2302933"/>
                        </a:lnTo>
                        <a:lnTo>
                          <a:pt x="406400" y="1727200"/>
                        </a:lnTo>
                        <a:lnTo>
                          <a:pt x="270933" y="1459290"/>
                        </a:lnTo>
                        <a:lnTo>
                          <a:pt x="67733" y="1016000"/>
                        </a:lnTo>
                        <a:lnTo>
                          <a:pt x="0" y="609600"/>
                        </a:lnTo>
                        <a:lnTo>
                          <a:pt x="205740" y="169332"/>
                        </a:lnTo>
                        <a:lnTo>
                          <a:pt x="269769" y="0"/>
                        </a:lnTo>
                        <a:close/>
                      </a:path>
                    </a:pathLst>
                  </a:cu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84" name="505 Luna"/>
                  <p:cNvSpPr/>
                  <p:nvPr/>
                </p:nvSpPr>
                <p:spPr>
                  <a:xfrm rot="8040000">
                    <a:off x="4382288" y="19271997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85" name="506 Luna"/>
                  <p:cNvSpPr/>
                  <p:nvPr/>
                </p:nvSpPr>
                <p:spPr>
                  <a:xfrm rot="9240000">
                    <a:off x="5512238" y="18553933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86" name="507 Luna"/>
                  <p:cNvSpPr/>
                  <p:nvPr/>
                </p:nvSpPr>
                <p:spPr>
                  <a:xfrm rot="8880000">
                    <a:off x="4381318" y="17014265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87" name="508 Luna"/>
                  <p:cNvSpPr/>
                  <p:nvPr/>
                </p:nvSpPr>
                <p:spPr>
                  <a:xfrm rot="20040000">
                    <a:off x="2815848" y="18036468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</p:grpSp>
          </p:grpSp>
          <p:grpSp>
            <p:nvGrpSpPr>
              <p:cNvPr id="679" name="244 Grupo"/>
              <p:cNvGrpSpPr/>
              <p:nvPr/>
            </p:nvGrpSpPr>
            <p:grpSpPr>
              <a:xfrm rot="4351633">
                <a:off x="9304726" y="7901235"/>
                <a:ext cx="8840636" cy="5226809"/>
                <a:chOff x="19318643" y="17554763"/>
                <a:chExt cx="8840636" cy="5226809"/>
              </a:xfrm>
            </p:grpSpPr>
            <p:grpSp>
              <p:nvGrpSpPr>
                <p:cNvPr id="755" name="194 Grupo"/>
                <p:cNvGrpSpPr/>
                <p:nvPr/>
              </p:nvGrpSpPr>
              <p:grpSpPr>
                <a:xfrm rot="2212953">
                  <a:off x="19318643" y="19047660"/>
                  <a:ext cx="2839266" cy="3508721"/>
                  <a:chOff x="2815848" y="17014265"/>
                  <a:chExt cx="2839266" cy="3508721"/>
                </a:xfrm>
              </p:grpSpPr>
              <p:sp>
                <p:nvSpPr>
                  <p:cNvPr id="774" name="495 Forma libre"/>
                  <p:cNvSpPr/>
                  <p:nvPr/>
                </p:nvSpPr>
                <p:spPr>
                  <a:xfrm rot="19440000">
                    <a:off x="3253692" y="17271786"/>
                    <a:ext cx="2065866" cy="3251200"/>
                  </a:xfrm>
                  <a:custGeom>
                    <a:avLst/>
                    <a:gdLst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25600 w 2065866"/>
                      <a:gd name="connsiteY4" fmla="*/ 1490133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25600 w 2065866"/>
                      <a:gd name="connsiteY4" fmla="*/ 1490133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92169 w 2065866"/>
                      <a:gd name="connsiteY4" fmla="*/ 1391557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757266 w 2065866"/>
                      <a:gd name="connsiteY3" fmla="*/ 509454 h 3251200"/>
                      <a:gd name="connsiteX4" fmla="*/ 1591733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591733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812800 w 2065866"/>
                      <a:gd name="connsiteY13" fmla="*/ 2709333 h 3251200"/>
                      <a:gd name="connsiteX14" fmla="*/ 711200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711200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205740 w 2065866"/>
                      <a:gd name="connsiteY19" fmla="*/ 169332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459290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205740 w 2065866"/>
                      <a:gd name="connsiteY19" fmla="*/ 169332 h 3251200"/>
                      <a:gd name="connsiteX20" fmla="*/ 269769 w 2065866"/>
                      <a:gd name="connsiteY20" fmla="*/ 0 h 325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065866" h="3251200">
                        <a:moveTo>
                          <a:pt x="269769" y="0"/>
                        </a:moveTo>
                        <a:lnTo>
                          <a:pt x="1323865" y="33866"/>
                        </a:lnTo>
                        <a:lnTo>
                          <a:pt x="1896745" y="96534"/>
                        </a:lnTo>
                        <a:lnTo>
                          <a:pt x="2038149" y="339440"/>
                        </a:lnTo>
                        <a:lnTo>
                          <a:pt x="1939185" y="812800"/>
                        </a:lnTo>
                        <a:lnTo>
                          <a:pt x="1830176" y="1221543"/>
                        </a:lnTo>
                        <a:lnTo>
                          <a:pt x="1896533" y="1761066"/>
                        </a:lnTo>
                        <a:lnTo>
                          <a:pt x="2065866" y="2133600"/>
                        </a:lnTo>
                        <a:lnTo>
                          <a:pt x="1998133" y="2743200"/>
                        </a:lnTo>
                        <a:lnTo>
                          <a:pt x="1761066" y="3081866"/>
                        </a:lnTo>
                        <a:lnTo>
                          <a:pt x="1557866" y="3251200"/>
                        </a:lnTo>
                        <a:lnTo>
                          <a:pt x="711200" y="3217333"/>
                        </a:lnTo>
                        <a:lnTo>
                          <a:pt x="550390" y="3212313"/>
                        </a:lnTo>
                        <a:lnTo>
                          <a:pt x="736493" y="2709333"/>
                        </a:lnTo>
                        <a:lnTo>
                          <a:pt x="634893" y="2302933"/>
                        </a:lnTo>
                        <a:lnTo>
                          <a:pt x="406400" y="1727200"/>
                        </a:lnTo>
                        <a:lnTo>
                          <a:pt x="270933" y="1459290"/>
                        </a:lnTo>
                        <a:lnTo>
                          <a:pt x="67733" y="1016000"/>
                        </a:lnTo>
                        <a:lnTo>
                          <a:pt x="0" y="609600"/>
                        </a:lnTo>
                        <a:lnTo>
                          <a:pt x="205740" y="169332"/>
                        </a:lnTo>
                        <a:lnTo>
                          <a:pt x="269769" y="0"/>
                        </a:lnTo>
                        <a:close/>
                      </a:path>
                    </a:pathLst>
                  </a:cu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75" name="496 Luna"/>
                  <p:cNvSpPr/>
                  <p:nvPr/>
                </p:nvSpPr>
                <p:spPr>
                  <a:xfrm rot="8040000">
                    <a:off x="4382288" y="19271997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76" name="497 Luna"/>
                  <p:cNvSpPr/>
                  <p:nvPr/>
                </p:nvSpPr>
                <p:spPr>
                  <a:xfrm rot="9240000">
                    <a:off x="5512238" y="18553933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77" name="498 Luna"/>
                  <p:cNvSpPr/>
                  <p:nvPr/>
                </p:nvSpPr>
                <p:spPr>
                  <a:xfrm rot="8880000">
                    <a:off x="4381318" y="17014265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78" name="499 Luna"/>
                  <p:cNvSpPr/>
                  <p:nvPr/>
                </p:nvSpPr>
                <p:spPr>
                  <a:xfrm rot="20040000">
                    <a:off x="2815848" y="18036468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</p:grpSp>
            <p:grpSp>
              <p:nvGrpSpPr>
                <p:cNvPr id="756" name="200 Grupo"/>
                <p:cNvGrpSpPr/>
                <p:nvPr/>
              </p:nvGrpSpPr>
              <p:grpSpPr>
                <a:xfrm rot="2759293">
                  <a:off x="21032753" y="17220035"/>
                  <a:ext cx="2839266" cy="3508721"/>
                  <a:chOff x="2815848" y="17014265"/>
                  <a:chExt cx="2839266" cy="3508721"/>
                </a:xfrm>
              </p:grpSpPr>
              <p:sp>
                <p:nvSpPr>
                  <p:cNvPr id="769" name="490 Forma libre"/>
                  <p:cNvSpPr/>
                  <p:nvPr/>
                </p:nvSpPr>
                <p:spPr>
                  <a:xfrm rot="19440000">
                    <a:off x="3253692" y="17271786"/>
                    <a:ext cx="2065866" cy="3251200"/>
                  </a:xfrm>
                  <a:custGeom>
                    <a:avLst/>
                    <a:gdLst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25600 w 2065866"/>
                      <a:gd name="connsiteY4" fmla="*/ 1490133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25600 w 2065866"/>
                      <a:gd name="connsiteY4" fmla="*/ 1490133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92169 w 2065866"/>
                      <a:gd name="connsiteY4" fmla="*/ 1391557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757266 w 2065866"/>
                      <a:gd name="connsiteY3" fmla="*/ 509454 h 3251200"/>
                      <a:gd name="connsiteX4" fmla="*/ 1591733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591733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812800 w 2065866"/>
                      <a:gd name="connsiteY13" fmla="*/ 2709333 h 3251200"/>
                      <a:gd name="connsiteX14" fmla="*/ 711200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711200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205740 w 2065866"/>
                      <a:gd name="connsiteY19" fmla="*/ 169332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459290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205740 w 2065866"/>
                      <a:gd name="connsiteY19" fmla="*/ 169332 h 3251200"/>
                      <a:gd name="connsiteX20" fmla="*/ 269769 w 2065866"/>
                      <a:gd name="connsiteY20" fmla="*/ 0 h 325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065866" h="3251200">
                        <a:moveTo>
                          <a:pt x="269769" y="0"/>
                        </a:moveTo>
                        <a:lnTo>
                          <a:pt x="1323865" y="33866"/>
                        </a:lnTo>
                        <a:lnTo>
                          <a:pt x="1896745" y="96534"/>
                        </a:lnTo>
                        <a:lnTo>
                          <a:pt x="2038149" y="339440"/>
                        </a:lnTo>
                        <a:lnTo>
                          <a:pt x="1939185" y="812800"/>
                        </a:lnTo>
                        <a:lnTo>
                          <a:pt x="1830176" y="1221543"/>
                        </a:lnTo>
                        <a:lnTo>
                          <a:pt x="1896533" y="1761066"/>
                        </a:lnTo>
                        <a:lnTo>
                          <a:pt x="2065866" y="2133600"/>
                        </a:lnTo>
                        <a:lnTo>
                          <a:pt x="1998133" y="2743200"/>
                        </a:lnTo>
                        <a:lnTo>
                          <a:pt x="1761066" y="3081866"/>
                        </a:lnTo>
                        <a:lnTo>
                          <a:pt x="1557866" y="3251200"/>
                        </a:lnTo>
                        <a:lnTo>
                          <a:pt x="711200" y="3217333"/>
                        </a:lnTo>
                        <a:lnTo>
                          <a:pt x="550390" y="3212313"/>
                        </a:lnTo>
                        <a:lnTo>
                          <a:pt x="736493" y="2709333"/>
                        </a:lnTo>
                        <a:lnTo>
                          <a:pt x="634893" y="2302933"/>
                        </a:lnTo>
                        <a:lnTo>
                          <a:pt x="406400" y="1727200"/>
                        </a:lnTo>
                        <a:lnTo>
                          <a:pt x="270933" y="1459290"/>
                        </a:lnTo>
                        <a:lnTo>
                          <a:pt x="67733" y="1016000"/>
                        </a:lnTo>
                        <a:lnTo>
                          <a:pt x="0" y="609600"/>
                        </a:lnTo>
                        <a:lnTo>
                          <a:pt x="205740" y="169332"/>
                        </a:lnTo>
                        <a:lnTo>
                          <a:pt x="269769" y="0"/>
                        </a:lnTo>
                        <a:close/>
                      </a:path>
                    </a:pathLst>
                  </a:cu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70" name="491 Luna"/>
                  <p:cNvSpPr/>
                  <p:nvPr/>
                </p:nvSpPr>
                <p:spPr>
                  <a:xfrm rot="8040000">
                    <a:off x="4382288" y="19271997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71" name="492 Luna"/>
                  <p:cNvSpPr/>
                  <p:nvPr/>
                </p:nvSpPr>
                <p:spPr>
                  <a:xfrm rot="9240000">
                    <a:off x="5512238" y="18553933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72" name="493 Luna"/>
                  <p:cNvSpPr/>
                  <p:nvPr/>
                </p:nvSpPr>
                <p:spPr>
                  <a:xfrm rot="8880000">
                    <a:off x="4381318" y="17014265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73" name="494 Luna"/>
                  <p:cNvSpPr/>
                  <p:nvPr/>
                </p:nvSpPr>
                <p:spPr>
                  <a:xfrm rot="20040000">
                    <a:off x="2815848" y="18036468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</p:grpSp>
            <p:grpSp>
              <p:nvGrpSpPr>
                <p:cNvPr id="757" name="206 Grupo"/>
                <p:cNvGrpSpPr/>
                <p:nvPr/>
              </p:nvGrpSpPr>
              <p:grpSpPr>
                <a:xfrm rot="3711848">
                  <a:off x="22532762" y="19607578"/>
                  <a:ext cx="2839266" cy="3508721"/>
                  <a:chOff x="2815848" y="17014265"/>
                  <a:chExt cx="2839266" cy="3508721"/>
                </a:xfrm>
              </p:grpSpPr>
              <p:sp>
                <p:nvSpPr>
                  <p:cNvPr id="764" name="485 Forma libre"/>
                  <p:cNvSpPr/>
                  <p:nvPr/>
                </p:nvSpPr>
                <p:spPr>
                  <a:xfrm rot="19440000">
                    <a:off x="3253692" y="17271786"/>
                    <a:ext cx="2065866" cy="3251200"/>
                  </a:xfrm>
                  <a:custGeom>
                    <a:avLst/>
                    <a:gdLst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25600 w 2065866"/>
                      <a:gd name="connsiteY4" fmla="*/ 1490133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25600 w 2065866"/>
                      <a:gd name="connsiteY4" fmla="*/ 1490133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92169 w 2065866"/>
                      <a:gd name="connsiteY4" fmla="*/ 1391557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757266 w 2065866"/>
                      <a:gd name="connsiteY3" fmla="*/ 509454 h 3251200"/>
                      <a:gd name="connsiteX4" fmla="*/ 1591733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591733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812800 w 2065866"/>
                      <a:gd name="connsiteY13" fmla="*/ 2709333 h 3251200"/>
                      <a:gd name="connsiteX14" fmla="*/ 711200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711200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205740 w 2065866"/>
                      <a:gd name="connsiteY19" fmla="*/ 169332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459290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205740 w 2065866"/>
                      <a:gd name="connsiteY19" fmla="*/ 169332 h 3251200"/>
                      <a:gd name="connsiteX20" fmla="*/ 269769 w 2065866"/>
                      <a:gd name="connsiteY20" fmla="*/ 0 h 325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065866" h="3251200">
                        <a:moveTo>
                          <a:pt x="269769" y="0"/>
                        </a:moveTo>
                        <a:lnTo>
                          <a:pt x="1323865" y="33866"/>
                        </a:lnTo>
                        <a:lnTo>
                          <a:pt x="1896745" y="96534"/>
                        </a:lnTo>
                        <a:lnTo>
                          <a:pt x="2038149" y="339440"/>
                        </a:lnTo>
                        <a:lnTo>
                          <a:pt x="1939185" y="812800"/>
                        </a:lnTo>
                        <a:lnTo>
                          <a:pt x="1830176" y="1221543"/>
                        </a:lnTo>
                        <a:lnTo>
                          <a:pt x="1896533" y="1761066"/>
                        </a:lnTo>
                        <a:lnTo>
                          <a:pt x="2065866" y="2133600"/>
                        </a:lnTo>
                        <a:lnTo>
                          <a:pt x="1998133" y="2743200"/>
                        </a:lnTo>
                        <a:lnTo>
                          <a:pt x="1761066" y="3081866"/>
                        </a:lnTo>
                        <a:lnTo>
                          <a:pt x="1557866" y="3251200"/>
                        </a:lnTo>
                        <a:lnTo>
                          <a:pt x="711200" y="3217333"/>
                        </a:lnTo>
                        <a:lnTo>
                          <a:pt x="550390" y="3212313"/>
                        </a:lnTo>
                        <a:lnTo>
                          <a:pt x="736493" y="2709333"/>
                        </a:lnTo>
                        <a:lnTo>
                          <a:pt x="634893" y="2302933"/>
                        </a:lnTo>
                        <a:lnTo>
                          <a:pt x="406400" y="1727200"/>
                        </a:lnTo>
                        <a:lnTo>
                          <a:pt x="270933" y="1459290"/>
                        </a:lnTo>
                        <a:lnTo>
                          <a:pt x="67733" y="1016000"/>
                        </a:lnTo>
                        <a:lnTo>
                          <a:pt x="0" y="609600"/>
                        </a:lnTo>
                        <a:lnTo>
                          <a:pt x="205740" y="169332"/>
                        </a:lnTo>
                        <a:lnTo>
                          <a:pt x="269769" y="0"/>
                        </a:lnTo>
                        <a:close/>
                      </a:path>
                    </a:pathLst>
                  </a:cu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65" name="486 Luna"/>
                  <p:cNvSpPr/>
                  <p:nvPr/>
                </p:nvSpPr>
                <p:spPr>
                  <a:xfrm rot="8040000">
                    <a:off x="4382288" y="19271997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66" name="487 Luna"/>
                  <p:cNvSpPr/>
                  <p:nvPr/>
                </p:nvSpPr>
                <p:spPr>
                  <a:xfrm rot="9240000">
                    <a:off x="5512238" y="18553933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67" name="488 Luna"/>
                  <p:cNvSpPr/>
                  <p:nvPr/>
                </p:nvSpPr>
                <p:spPr>
                  <a:xfrm rot="8880000">
                    <a:off x="4381318" y="17014265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68" name="489 Luna"/>
                  <p:cNvSpPr/>
                  <p:nvPr/>
                </p:nvSpPr>
                <p:spPr>
                  <a:xfrm rot="20040000">
                    <a:off x="2815848" y="18036468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</p:grpSp>
            <p:grpSp>
              <p:nvGrpSpPr>
                <p:cNvPr id="758" name="212 Grupo"/>
                <p:cNvGrpSpPr/>
                <p:nvPr/>
              </p:nvGrpSpPr>
              <p:grpSpPr>
                <a:xfrm rot="4913095">
                  <a:off x="24985286" y="18991750"/>
                  <a:ext cx="2839266" cy="3508721"/>
                  <a:chOff x="2815848" y="17014265"/>
                  <a:chExt cx="2839266" cy="3508721"/>
                </a:xfrm>
              </p:grpSpPr>
              <p:sp>
                <p:nvSpPr>
                  <p:cNvPr id="759" name="480 Forma libre"/>
                  <p:cNvSpPr/>
                  <p:nvPr/>
                </p:nvSpPr>
                <p:spPr>
                  <a:xfrm rot="19440000">
                    <a:off x="3253692" y="17271786"/>
                    <a:ext cx="2065866" cy="3251200"/>
                  </a:xfrm>
                  <a:custGeom>
                    <a:avLst/>
                    <a:gdLst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25600 w 2065866"/>
                      <a:gd name="connsiteY4" fmla="*/ 1490133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25600 w 2065866"/>
                      <a:gd name="connsiteY4" fmla="*/ 1490133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92169 w 2065866"/>
                      <a:gd name="connsiteY4" fmla="*/ 1391557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757266 w 2065866"/>
                      <a:gd name="connsiteY3" fmla="*/ 509454 h 3251200"/>
                      <a:gd name="connsiteX4" fmla="*/ 1591733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591733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812800 w 2065866"/>
                      <a:gd name="connsiteY13" fmla="*/ 2709333 h 3251200"/>
                      <a:gd name="connsiteX14" fmla="*/ 711200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711200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205740 w 2065866"/>
                      <a:gd name="connsiteY19" fmla="*/ 169332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459290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205740 w 2065866"/>
                      <a:gd name="connsiteY19" fmla="*/ 169332 h 3251200"/>
                      <a:gd name="connsiteX20" fmla="*/ 269769 w 2065866"/>
                      <a:gd name="connsiteY20" fmla="*/ 0 h 325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065866" h="3251200">
                        <a:moveTo>
                          <a:pt x="269769" y="0"/>
                        </a:moveTo>
                        <a:lnTo>
                          <a:pt x="1323865" y="33866"/>
                        </a:lnTo>
                        <a:lnTo>
                          <a:pt x="1896745" y="96534"/>
                        </a:lnTo>
                        <a:lnTo>
                          <a:pt x="2038149" y="339440"/>
                        </a:lnTo>
                        <a:lnTo>
                          <a:pt x="1939185" y="812800"/>
                        </a:lnTo>
                        <a:lnTo>
                          <a:pt x="1830176" y="1221543"/>
                        </a:lnTo>
                        <a:lnTo>
                          <a:pt x="1896533" y="1761066"/>
                        </a:lnTo>
                        <a:lnTo>
                          <a:pt x="2065866" y="2133600"/>
                        </a:lnTo>
                        <a:lnTo>
                          <a:pt x="1998133" y="2743200"/>
                        </a:lnTo>
                        <a:lnTo>
                          <a:pt x="1761066" y="3081866"/>
                        </a:lnTo>
                        <a:lnTo>
                          <a:pt x="1557866" y="3251200"/>
                        </a:lnTo>
                        <a:lnTo>
                          <a:pt x="711200" y="3217333"/>
                        </a:lnTo>
                        <a:lnTo>
                          <a:pt x="550390" y="3212313"/>
                        </a:lnTo>
                        <a:lnTo>
                          <a:pt x="736493" y="2709333"/>
                        </a:lnTo>
                        <a:lnTo>
                          <a:pt x="634893" y="2302933"/>
                        </a:lnTo>
                        <a:lnTo>
                          <a:pt x="406400" y="1727200"/>
                        </a:lnTo>
                        <a:lnTo>
                          <a:pt x="270933" y="1459290"/>
                        </a:lnTo>
                        <a:lnTo>
                          <a:pt x="67733" y="1016000"/>
                        </a:lnTo>
                        <a:lnTo>
                          <a:pt x="0" y="609600"/>
                        </a:lnTo>
                        <a:lnTo>
                          <a:pt x="205740" y="169332"/>
                        </a:lnTo>
                        <a:lnTo>
                          <a:pt x="269769" y="0"/>
                        </a:lnTo>
                        <a:close/>
                      </a:path>
                    </a:pathLst>
                  </a:cu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60" name="481 Luna"/>
                  <p:cNvSpPr/>
                  <p:nvPr/>
                </p:nvSpPr>
                <p:spPr>
                  <a:xfrm rot="8040000">
                    <a:off x="4382288" y="19271997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61" name="482 Luna"/>
                  <p:cNvSpPr/>
                  <p:nvPr/>
                </p:nvSpPr>
                <p:spPr>
                  <a:xfrm rot="9240000">
                    <a:off x="5512238" y="18553933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62" name="483 Luna"/>
                  <p:cNvSpPr/>
                  <p:nvPr/>
                </p:nvSpPr>
                <p:spPr>
                  <a:xfrm rot="8880000">
                    <a:off x="4381318" y="17014265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63" name="484 Luna"/>
                  <p:cNvSpPr/>
                  <p:nvPr/>
                </p:nvSpPr>
                <p:spPr>
                  <a:xfrm rot="20040000">
                    <a:off x="2815848" y="18036468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</p:grpSp>
          </p:grpSp>
          <p:grpSp>
            <p:nvGrpSpPr>
              <p:cNvPr id="680" name="269 Grupo"/>
              <p:cNvGrpSpPr/>
              <p:nvPr/>
            </p:nvGrpSpPr>
            <p:grpSpPr>
              <a:xfrm rot="8431925">
                <a:off x="4863255" y="13606408"/>
                <a:ext cx="8840638" cy="5226811"/>
                <a:chOff x="19318641" y="17554763"/>
                <a:chExt cx="8840638" cy="5226811"/>
              </a:xfrm>
            </p:grpSpPr>
            <p:grpSp>
              <p:nvGrpSpPr>
                <p:cNvPr id="731" name="194 Grupo"/>
                <p:cNvGrpSpPr/>
                <p:nvPr/>
              </p:nvGrpSpPr>
              <p:grpSpPr>
                <a:xfrm rot="2212953">
                  <a:off x="19318641" y="19047658"/>
                  <a:ext cx="2839266" cy="3508721"/>
                  <a:chOff x="2815848" y="17014265"/>
                  <a:chExt cx="2839266" cy="3508721"/>
                </a:xfrm>
              </p:grpSpPr>
              <p:sp>
                <p:nvSpPr>
                  <p:cNvPr id="750" name="471 Forma libre"/>
                  <p:cNvSpPr/>
                  <p:nvPr/>
                </p:nvSpPr>
                <p:spPr>
                  <a:xfrm rot="19440000">
                    <a:off x="3253692" y="17271786"/>
                    <a:ext cx="2065866" cy="3251200"/>
                  </a:xfrm>
                  <a:custGeom>
                    <a:avLst/>
                    <a:gdLst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25600 w 2065866"/>
                      <a:gd name="connsiteY4" fmla="*/ 1490133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25600 w 2065866"/>
                      <a:gd name="connsiteY4" fmla="*/ 1490133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92169 w 2065866"/>
                      <a:gd name="connsiteY4" fmla="*/ 1391557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757266 w 2065866"/>
                      <a:gd name="connsiteY3" fmla="*/ 509454 h 3251200"/>
                      <a:gd name="connsiteX4" fmla="*/ 1591733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591733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812800 w 2065866"/>
                      <a:gd name="connsiteY13" fmla="*/ 2709333 h 3251200"/>
                      <a:gd name="connsiteX14" fmla="*/ 711200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711200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205740 w 2065866"/>
                      <a:gd name="connsiteY19" fmla="*/ 169332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459290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205740 w 2065866"/>
                      <a:gd name="connsiteY19" fmla="*/ 169332 h 3251200"/>
                      <a:gd name="connsiteX20" fmla="*/ 269769 w 2065866"/>
                      <a:gd name="connsiteY20" fmla="*/ 0 h 325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065866" h="3251200">
                        <a:moveTo>
                          <a:pt x="269769" y="0"/>
                        </a:moveTo>
                        <a:lnTo>
                          <a:pt x="1323865" y="33866"/>
                        </a:lnTo>
                        <a:lnTo>
                          <a:pt x="1896745" y="96534"/>
                        </a:lnTo>
                        <a:lnTo>
                          <a:pt x="2038149" y="339440"/>
                        </a:lnTo>
                        <a:lnTo>
                          <a:pt x="1939185" y="812800"/>
                        </a:lnTo>
                        <a:lnTo>
                          <a:pt x="1830176" y="1221543"/>
                        </a:lnTo>
                        <a:lnTo>
                          <a:pt x="1896533" y="1761066"/>
                        </a:lnTo>
                        <a:lnTo>
                          <a:pt x="2065866" y="2133600"/>
                        </a:lnTo>
                        <a:lnTo>
                          <a:pt x="1998133" y="2743200"/>
                        </a:lnTo>
                        <a:lnTo>
                          <a:pt x="1761066" y="3081866"/>
                        </a:lnTo>
                        <a:lnTo>
                          <a:pt x="1557866" y="3251200"/>
                        </a:lnTo>
                        <a:lnTo>
                          <a:pt x="711200" y="3217333"/>
                        </a:lnTo>
                        <a:lnTo>
                          <a:pt x="550390" y="3212313"/>
                        </a:lnTo>
                        <a:lnTo>
                          <a:pt x="736493" y="2709333"/>
                        </a:lnTo>
                        <a:lnTo>
                          <a:pt x="634893" y="2302933"/>
                        </a:lnTo>
                        <a:lnTo>
                          <a:pt x="406400" y="1727200"/>
                        </a:lnTo>
                        <a:lnTo>
                          <a:pt x="270933" y="1459290"/>
                        </a:lnTo>
                        <a:lnTo>
                          <a:pt x="67733" y="1016000"/>
                        </a:lnTo>
                        <a:lnTo>
                          <a:pt x="0" y="609600"/>
                        </a:lnTo>
                        <a:lnTo>
                          <a:pt x="205740" y="169332"/>
                        </a:lnTo>
                        <a:lnTo>
                          <a:pt x="269769" y="0"/>
                        </a:lnTo>
                        <a:close/>
                      </a:path>
                    </a:pathLst>
                  </a:cu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51" name="472 Luna"/>
                  <p:cNvSpPr/>
                  <p:nvPr/>
                </p:nvSpPr>
                <p:spPr>
                  <a:xfrm rot="8040000">
                    <a:off x="4382288" y="19271997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52" name="473 Luna"/>
                  <p:cNvSpPr/>
                  <p:nvPr/>
                </p:nvSpPr>
                <p:spPr>
                  <a:xfrm rot="9240000">
                    <a:off x="5512238" y="18553933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53" name="474 Luna"/>
                  <p:cNvSpPr/>
                  <p:nvPr/>
                </p:nvSpPr>
                <p:spPr>
                  <a:xfrm rot="8880000">
                    <a:off x="4381318" y="17014265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54" name="475 Luna"/>
                  <p:cNvSpPr/>
                  <p:nvPr/>
                </p:nvSpPr>
                <p:spPr>
                  <a:xfrm rot="20040000">
                    <a:off x="2815848" y="18036468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</p:grpSp>
            <p:grpSp>
              <p:nvGrpSpPr>
                <p:cNvPr id="732" name="200 Grupo"/>
                <p:cNvGrpSpPr/>
                <p:nvPr/>
              </p:nvGrpSpPr>
              <p:grpSpPr>
                <a:xfrm rot="2759293">
                  <a:off x="21032753" y="17220035"/>
                  <a:ext cx="2839266" cy="3508721"/>
                  <a:chOff x="2815848" y="17014265"/>
                  <a:chExt cx="2839266" cy="3508721"/>
                </a:xfrm>
              </p:grpSpPr>
              <p:sp>
                <p:nvSpPr>
                  <p:cNvPr id="745" name="466 Forma libre"/>
                  <p:cNvSpPr/>
                  <p:nvPr/>
                </p:nvSpPr>
                <p:spPr>
                  <a:xfrm rot="19440000">
                    <a:off x="3253692" y="17271786"/>
                    <a:ext cx="2065866" cy="3251200"/>
                  </a:xfrm>
                  <a:custGeom>
                    <a:avLst/>
                    <a:gdLst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25600 w 2065866"/>
                      <a:gd name="connsiteY4" fmla="*/ 1490133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25600 w 2065866"/>
                      <a:gd name="connsiteY4" fmla="*/ 1490133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92169 w 2065866"/>
                      <a:gd name="connsiteY4" fmla="*/ 1391557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757266 w 2065866"/>
                      <a:gd name="connsiteY3" fmla="*/ 509454 h 3251200"/>
                      <a:gd name="connsiteX4" fmla="*/ 1591733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591733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812800 w 2065866"/>
                      <a:gd name="connsiteY13" fmla="*/ 2709333 h 3251200"/>
                      <a:gd name="connsiteX14" fmla="*/ 711200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711200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205740 w 2065866"/>
                      <a:gd name="connsiteY19" fmla="*/ 169332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459290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205740 w 2065866"/>
                      <a:gd name="connsiteY19" fmla="*/ 169332 h 3251200"/>
                      <a:gd name="connsiteX20" fmla="*/ 269769 w 2065866"/>
                      <a:gd name="connsiteY20" fmla="*/ 0 h 325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065866" h="3251200">
                        <a:moveTo>
                          <a:pt x="269769" y="0"/>
                        </a:moveTo>
                        <a:lnTo>
                          <a:pt x="1323865" y="33866"/>
                        </a:lnTo>
                        <a:lnTo>
                          <a:pt x="1896745" y="96534"/>
                        </a:lnTo>
                        <a:lnTo>
                          <a:pt x="2038149" y="339440"/>
                        </a:lnTo>
                        <a:lnTo>
                          <a:pt x="1939185" y="812800"/>
                        </a:lnTo>
                        <a:lnTo>
                          <a:pt x="1830176" y="1221543"/>
                        </a:lnTo>
                        <a:lnTo>
                          <a:pt x="1896533" y="1761066"/>
                        </a:lnTo>
                        <a:lnTo>
                          <a:pt x="2065866" y="2133600"/>
                        </a:lnTo>
                        <a:lnTo>
                          <a:pt x="1998133" y="2743200"/>
                        </a:lnTo>
                        <a:lnTo>
                          <a:pt x="1761066" y="3081866"/>
                        </a:lnTo>
                        <a:lnTo>
                          <a:pt x="1557866" y="3251200"/>
                        </a:lnTo>
                        <a:lnTo>
                          <a:pt x="711200" y="3217333"/>
                        </a:lnTo>
                        <a:lnTo>
                          <a:pt x="550390" y="3212313"/>
                        </a:lnTo>
                        <a:lnTo>
                          <a:pt x="736493" y="2709333"/>
                        </a:lnTo>
                        <a:lnTo>
                          <a:pt x="634893" y="2302933"/>
                        </a:lnTo>
                        <a:lnTo>
                          <a:pt x="406400" y="1727200"/>
                        </a:lnTo>
                        <a:lnTo>
                          <a:pt x="270933" y="1459290"/>
                        </a:lnTo>
                        <a:lnTo>
                          <a:pt x="67733" y="1016000"/>
                        </a:lnTo>
                        <a:lnTo>
                          <a:pt x="0" y="609600"/>
                        </a:lnTo>
                        <a:lnTo>
                          <a:pt x="205740" y="169332"/>
                        </a:lnTo>
                        <a:lnTo>
                          <a:pt x="269769" y="0"/>
                        </a:lnTo>
                        <a:close/>
                      </a:path>
                    </a:pathLst>
                  </a:cu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46" name="467 Luna"/>
                  <p:cNvSpPr/>
                  <p:nvPr/>
                </p:nvSpPr>
                <p:spPr>
                  <a:xfrm rot="8040000">
                    <a:off x="4382288" y="19271997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47" name="468 Luna"/>
                  <p:cNvSpPr/>
                  <p:nvPr/>
                </p:nvSpPr>
                <p:spPr>
                  <a:xfrm rot="9240000">
                    <a:off x="5512238" y="18553933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48" name="469 Luna"/>
                  <p:cNvSpPr/>
                  <p:nvPr/>
                </p:nvSpPr>
                <p:spPr>
                  <a:xfrm rot="8880000">
                    <a:off x="4381318" y="17014265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49" name="470 Luna"/>
                  <p:cNvSpPr/>
                  <p:nvPr/>
                </p:nvSpPr>
                <p:spPr>
                  <a:xfrm rot="20040000">
                    <a:off x="2815848" y="18036468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</p:grpSp>
            <p:grpSp>
              <p:nvGrpSpPr>
                <p:cNvPr id="733" name="206 Grupo"/>
                <p:cNvGrpSpPr/>
                <p:nvPr/>
              </p:nvGrpSpPr>
              <p:grpSpPr>
                <a:xfrm rot="3711848">
                  <a:off x="22532762" y="19607580"/>
                  <a:ext cx="2839266" cy="3508721"/>
                  <a:chOff x="2815848" y="17014265"/>
                  <a:chExt cx="2839266" cy="3508721"/>
                </a:xfrm>
              </p:grpSpPr>
              <p:sp>
                <p:nvSpPr>
                  <p:cNvPr id="740" name="461 Forma libre"/>
                  <p:cNvSpPr/>
                  <p:nvPr/>
                </p:nvSpPr>
                <p:spPr>
                  <a:xfrm rot="19440000">
                    <a:off x="3253692" y="17271786"/>
                    <a:ext cx="2065866" cy="3251200"/>
                  </a:xfrm>
                  <a:custGeom>
                    <a:avLst/>
                    <a:gdLst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25600 w 2065866"/>
                      <a:gd name="connsiteY4" fmla="*/ 1490133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25600 w 2065866"/>
                      <a:gd name="connsiteY4" fmla="*/ 1490133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92169 w 2065866"/>
                      <a:gd name="connsiteY4" fmla="*/ 1391557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757266 w 2065866"/>
                      <a:gd name="connsiteY3" fmla="*/ 509454 h 3251200"/>
                      <a:gd name="connsiteX4" fmla="*/ 1591733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591733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812800 w 2065866"/>
                      <a:gd name="connsiteY13" fmla="*/ 2709333 h 3251200"/>
                      <a:gd name="connsiteX14" fmla="*/ 711200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711200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205740 w 2065866"/>
                      <a:gd name="connsiteY19" fmla="*/ 169332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459290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205740 w 2065866"/>
                      <a:gd name="connsiteY19" fmla="*/ 169332 h 3251200"/>
                      <a:gd name="connsiteX20" fmla="*/ 269769 w 2065866"/>
                      <a:gd name="connsiteY20" fmla="*/ 0 h 325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065866" h="3251200">
                        <a:moveTo>
                          <a:pt x="269769" y="0"/>
                        </a:moveTo>
                        <a:lnTo>
                          <a:pt x="1323865" y="33866"/>
                        </a:lnTo>
                        <a:lnTo>
                          <a:pt x="1896745" y="96534"/>
                        </a:lnTo>
                        <a:lnTo>
                          <a:pt x="2038149" y="339440"/>
                        </a:lnTo>
                        <a:lnTo>
                          <a:pt x="1939185" y="812800"/>
                        </a:lnTo>
                        <a:lnTo>
                          <a:pt x="1830176" y="1221543"/>
                        </a:lnTo>
                        <a:lnTo>
                          <a:pt x="1896533" y="1761066"/>
                        </a:lnTo>
                        <a:lnTo>
                          <a:pt x="2065866" y="2133600"/>
                        </a:lnTo>
                        <a:lnTo>
                          <a:pt x="1998133" y="2743200"/>
                        </a:lnTo>
                        <a:lnTo>
                          <a:pt x="1761066" y="3081866"/>
                        </a:lnTo>
                        <a:lnTo>
                          <a:pt x="1557866" y="3251200"/>
                        </a:lnTo>
                        <a:lnTo>
                          <a:pt x="711200" y="3217333"/>
                        </a:lnTo>
                        <a:lnTo>
                          <a:pt x="550390" y="3212313"/>
                        </a:lnTo>
                        <a:lnTo>
                          <a:pt x="736493" y="2709333"/>
                        </a:lnTo>
                        <a:lnTo>
                          <a:pt x="634893" y="2302933"/>
                        </a:lnTo>
                        <a:lnTo>
                          <a:pt x="406400" y="1727200"/>
                        </a:lnTo>
                        <a:lnTo>
                          <a:pt x="270933" y="1459290"/>
                        </a:lnTo>
                        <a:lnTo>
                          <a:pt x="67733" y="1016000"/>
                        </a:lnTo>
                        <a:lnTo>
                          <a:pt x="0" y="609600"/>
                        </a:lnTo>
                        <a:lnTo>
                          <a:pt x="205740" y="169332"/>
                        </a:lnTo>
                        <a:lnTo>
                          <a:pt x="269769" y="0"/>
                        </a:lnTo>
                        <a:close/>
                      </a:path>
                    </a:pathLst>
                  </a:cu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41" name="462 Luna"/>
                  <p:cNvSpPr/>
                  <p:nvPr/>
                </p:nvSpPr>
                <p:spPr>
                  <a:xfrm rot="8040000">
                    <a:off x="4382288" y="19271997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42" name="463 Luna"/>
                  <p:cNvSpPr/>
                  <p:nvPr/>
                </p:nvSpPr>
                <p:spPr>
                  <a:xfrm rot="9240000">
                    <a:off x="5512238" y="18553933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43" name="464 Luna"/>
                  <p:cNvSpPr/>
                  <p:nvPr/>
                </p:nvSpPr>
                <p:spPr>
                  <a:xfrm rot="8880000">
                    <a:off x="4381318" y="17014265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44" name="465 Luna"/>
                  <p:cNvSpPr/>
                  <p:nvPr/>
                </p:nvSpPr>
                <p:spPr>
                  <a:xfrm rot="20040000">
                    <a:off x="2815848" y="18036468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</p:grpSp>
            <p:grpSp>
              <p:nvGrpSpPr>
                <p:cNvPr id="734" name="212 Grupo"/>
                <p:cNvGrpSpPr/>
                <p:nvPr/>
              </p:nvGrpSpPr>
              <p:grpSpPr>
                <a:xfrm rot="4913095">
                  <a:off x="24985286" y="18991748"/>
                  <a:ext cx="2839266" cy="3508721"/>
                  <a:chOff x="2815848" y="17014265"/>
                  <a:chExt cx="2839266" cy="3508721"/>
                </a:xfrm>
              </p:grpSpPr>
              <p:sp>
                <p:nvSpPr>
                  <p:cNvPr id="735" name="456 Forma libre"/>
                  <p:cNvSpPr/>
                  <p:nvPr/>
                </p:nvSpPr>
                <p:spPr>
                  <a:xfrm rot="19440000">
                    <a:off x="3253692" y="17271786"/>
                    <a:ext cx="2065866" cy="3251200"/>
                  </a:xfrm>
                  <a:custGeom>
                    <a:avLst/>
                    <a:gdLst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25600 w 2065866"/>
                      <a:gd name="connsiteY4" fmla="*/ 1490133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25600 w 2065866"/>
                      <a:gd name="connsiteY4" fmla="*/ 1490133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92169 w 2065866"/>
                      <a:gd name="connsiteY4" fmla="*/ 1391557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757266 w 2065866"/>
                      <a:gd name="connsiteY3" fmla="*/ 509454 h 3251200"/>
                      <a:gd name="connsiteX4" fmla="*/ 1591733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591733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812800 w 2065866"/>
                      <a:gd name="connsiteY13" fmla="*/ 2709333 h 3251200"/>
                      <a:gd name="connsiteX14" fmla="*/ 711200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711200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205740 w 2065866"/>
                      <a:gd name="connsiteY19" fmla="*/ 169332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459290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205740 w 2065866"/>
                      <a:gd name="connsiteY19" fmla="*/ 169332 h 3251200"/>
                      <a:gd name="connsiteX20" fmla="*/ 269769 w 2065866"/>
                      <a:gd name="connsiteY20" fmla="*/ 0 h 325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065866" h="3251200">
                        <a:moveTo>
                          <a:pt x="269769" y="0"/>
                        </a:moveTo>
                        <a:lnTo>
                          <a:pt x="1323865" y="33866"/>
                        </a:lnTo>
                        <a:lnTo>
                          <a:pt x="1896745" y="96534"/>
                        </a:lnTo>
                        <a:lnTo>
                          <a:pt x="2038149" y="339440"/>
                        </a:lnTo>
                        <a:lnTo>
                          <a:pt x="1939185" y="812800"/>
                        </a:lnTo>
                        <a:lnTo>
                          <a:pt x="1830176" y="1221543"/>
                        </a:lnTo>
                        <a:lnTo>
                          <a:pt x="1896533" y="1761066"/>
                        </a:lnTo>
                        <a:lnTo>
                          <a:pt x="2065866" y="2133600"/>
                        </a:lnTo>
                        <a:lnTo>
                          <a:pt x="1998133" y="2743200"/>
                        </a:lnTo>
                        <a:lnTo>
                          <a:pt x="1761066" y="3081866"/>
                        </a:lnTo>
                        <a:lnTo>
                          <a:pt x="1557866" y="3251200"/>
                        </a:lnTo>
                        <a:lnTo>
                          <a:pt x="711200" y="3217333"/>
                        </a:lnTo>
                        <a:lnTo>
                          <a:pt x="550390" y="3212313"/>
                        </a:lnTo>
                        <a:lnTo>
                          <a:pt x="736493" y="2709333"/>
                        </a:lnTo>
                        <a:lnTo>
                          <a:pt x="634893" y="2302933"/>
                        </a:lnTo>
                        <a:lnTo>
                          <a:pt x="406400" y="1727200"/>
                        </a:lnTo>
                        <a:lnTo>
                          <a:pt x="270933" y="1459290"/>
                        </a:lnTo>
                        <a:lnTo>
                          <a:pt x="67733" y="1016000"/>
                        </a:lnTo>
                        <a:lnTo>
                          <a:pt x="0" y="609600"/>
                        </a:lnTo>
                        <a:lnTo>
                          <a:pt x="205740" y="169332"/>
                        </a:lnTo>
                        <a:lnTo>
                          <a:pt x="269769" y="0"/>
                        </a:lnTo>
                        <a:close/>
                      </a:path>
                    </a:pathLst>
                  </a:cu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36" name="457 Luna"/>
                  <p:cNvSpPr/>
                  <p:nvPr/>
                </p:nvSpPr>
                <p:spPr>
                  <a:xfrm rot="8040000">
                    <a:off x="4382288" y="19271997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 w="381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37" name="458 Luna"/>
                  <p:cNvSpPr/>
                  <p:nvPr/>
                </p:nvSpPr>
                <p:spPr>
                  <a:xfrm rot="9240000">
                    <a:off x="5512238" y="18553933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 w="381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38" name="459 Luna"/>
                  <p:cNvSpPr/>
                  <p:nvPr/>
                </p:nvSpPr>
                <p:spPr>
                  <a:xfrm rot="8880000">
                    <a:off x="4381318" y="17014265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39" name="460 Luna"/>
                  <p:cNvSpPr/>
                  <p:nvPr/>
                </p:nvSpPr>
                <p:spPr>
                  <a:xfrm rot="20040000">
                    <a:off x="2815848" y="18036468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</p:grpSp>
          </p:grpSp>
          <p:grpSp>
            <p:nvGrpSpPr>
              <p:cNvPr id="681" name="294 Grupo"/>
              <p:cNvGrpSpPr/>
              <p:nvPr/>
            </p:nvGrpSpPr>
            <p:grpSpPr>
              <a:xfrm rot="13158834">
                <a:off x="-1642708" y="10825975"/>
                <a:ext cx="8840638" cy="5226811"/>
                <a:chOff x="19318641" y="17554763"/>
                <a:chExt cx="8840638" cy="5226811"/>
              </a:xfrm>
            </p:grpSpPr>
            <p:grpSp>
              <p:nvGrpSpPr>
                <p:cNvPr id="707" name="194 Grupo"/>
                <p:cNvGrpSpPr/>
                <p:nvPr/>
              </p:nvGrpSpPr>
              <p:grpSpPr>
                <a:xfrm rot="2212953">
                  <a:off x="19318641" y="19047658"/>
                  <a:ext cx="2839266" cy="3508721"/>
                  <a:chOff x="2815848" y="17014265"/>
                  <a:chExt cx="2839266" cy="3508721"/>
                </a:xfrm>
              </p:grpSpPr>
              <p:sp>
                <p:nvSpPr>
                  <p:cNvPr id="726" name="447 Forma libre"/>
                  <p:cNvSpPr/>
                  <p:nvPr/>
                </p:nvSpPr>
                <p:spPr>
                  <a:xfrm rot="19440000">
                    <a:off x="3253692" y="17271786"/>
                    <a:ext cx="2065866" cy="3251200"/>
                  </a:xfrm>
                  <a:custGeom>
                    <a:avLst/>
                    <a:gdLst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25600 w 2065866"/>
                      <a:gd name="connsiteY4" fmla="*/ 1490133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25600 w 2065866"/>
                      <a:gd name="connsiteY4" fmla="*/ 1490133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92169 w 2065866"/>
                      <a:gd name="connsiteY4" fmla="*/ 1391557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757266 w 2065866"/>
                      <a:gd name="connsiteY3" fmla="*/ 509454 h 3251200"/>
                      <a:gd name="connsiteX4" fmla="*/ 1591733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591733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812800 w 2065866"/>
                      <a:gd name="connsiteY13" fmla="*/ 2709333 h 3251200"/>
                      <a:gd name="connsiteX14" fmla="*/ 711200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711200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205740 w 2065866"/>
                      <a:gd name="connsiteY19" fmla="*/ 169332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459290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205740 w 2065866"/>
                      <a:gd name="connsiteY19" fmla="*/ 169332 h 3251200"/>
                      <a:gd name="connsiteX20" fmla="*/ 269769 w 2065866"/>
                      <a:gd name="connsiteY20" fmla="*/ 0 h 325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065866" h="3251200">
                        <a:moveTo>
                          <a:pt x="269769" y="0"/>
                        </a:moveTo>
                        <a:lnTo>
                          <a:pt x="1323865" y="33866"/>
                        </a:lnTo>
                        <a:lnTo>
                          <a:pt x="1896745" y="96534"/>
                        </a:lnTo>
                        <a:lnTo>
                          <a:pt x="2038149" y="339440"/>
                        </a:lnTo>
                        <a:lnTo>
                          <a:pt x="1939185" y="812800"/>
                        </a:lnTo>
                        <a:lnTo>
                          <a:pt x="1830176" y="1221543"/>
                        </a:lnTo>
                        <a:lnTo>
                          <a:pt x="1896533" y="1761066"/>
                        </a:lnTo>
                        <a:lnTo>
                          <a:pt x="2065866" y="2133600"/>
                        </a:lnTo>
                        <a:lnTo>
                          <a:pt x="1998133" y="2743200"/>
                        </a:lnTo>
                        <a:lnTo>
                          <a:pt x="1761066" y="3081866"/>
                        </a:lnTo>
                        <a:lnTo>
                          <a:pt x="1557866" y="3251200"/>
                        </a:lnTo>
                        <a:lnTo>
                          <a:pt x="711200" y="3217333"/>
                        </a:lnTo>
                        <a:lnTo>
                          <a:pt x="550390" y="3212313"/>
                        </a:lnTo>
                        <a:lnTo>
                          <a:pt x="736493" y="2709333"/>
                        </a:lnTo>
                        <a:lnTo>
                          <a:pt x="634893" y="2302933"/>
                        </a:lnTo>
                        <a:lnTo>
                          <a:pt x="406400" y="1727200"/>
                        </a:lnTo>
                        <a:lnTo>
                          <a:pt x="270933" y="1459290"/>
                        </a:lnTo>
                        <a:lnTo>
                          <a:pt x="67733" y="1016000"/>
                        </a:lnTo>
                        <a:lnTo>
                          <a:pt x="0" y="609600"/>
                        </a:lnTo>
                        <a:lnTo>
                          <a:pt x="205740" y="169332"/>
                        </a:lnTo>
                        <a:lnTo>
                          <a:pt x="269769" y="0"/>
                        </a:lnTo>
                        <a:close/>
                      </a:path>
                    </a:pathLst>
                  </a:cu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27" name="448 Luna"/>
                  <p:cNvSpPr/>
                  <p:nvPr/>
                </p:nvSpPr>
                <p:spPr>
                  <a:xfrm rot="8040000">
                    <a:off x="4382288" y="19271997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28" name="449 Luna"/>
                  <p:cNvSpPr/>
                  <p:nvPr/>
                </p:nvSpPr>
                <p:spPr>
                  <a:xfrm rot="9240000">
                    <a:off x="5512238" y="18553933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29" name="450 Luna"/>
                  <p:cNvSpPr/>
                  <p:nvPr/>
                </p:nvSpPr>
                <p:spPr>
                  <a:xfrm rot="8880000">
                    <a:off x="4381318" y="17014265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30" name="451 Luna"/>
                  <p:cNvSpPr/>
                  <p:nvPr/>
                </p:nvSpPr>
                <p:spPr>
                  <a:xfrm rot="20040000">
                    <a:off x="2815848" y="18036468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</p:grpSp>
            <p:grpSp>
              <p:nvGrpSpPr>
                <p:cNvPr id="708" name="200 Grupo"/>
                <p:cNvGrpSpPr/>
                <p:nvPr/>
              </p:nvGrpSpPr>
              <p:grpSpPr>
                <a:xfrm rot="2759293">
                  <a:off x="21032753" y="17220035"/>
                  <a:ext cx="2839266" cy="3508721"/>
                  <a:chOff x="2815848" y="17014265"/>
                  <a:chExt cx="2839266" cy="3508721"/>
                </a:xfrm>
              </p:grpSpPr>
              <p:sp>
                <p:nvSpPr>
                  <p:cNvPr id="721" name="442 Forma libre"/>
                  <p:cNvSpPr/>
                  <p:nvPr/>
                </p:nvSpPr>
                <p:spPr>
                  <a:xfrm rot="19440000">
                    <a:off x="3253692" y="17271786"/>
                    <a:ext cx="2065866" cy="3251200"/>
                  </a:xfrm>
                  <a:custGeom>
                    <a:avLst/>
                    <a:gdLst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25600 w 2065866"/>
                      <a:gd name="connsiteY4" fmla="*/ 1490133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25600 w 2065866"/>
                      <a:gd name="connsiteY4" fmla="*/ 1490133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92169 w 2065866"/>
                      <a:gd name="connsiteY4" fmla="*/ 1391557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757266 w 2065866"/>
                      <a:gd name="connsiteY3" fmla="*/ 509454 h 3251200"/>
                      <a:gd name="connsiteX4" fmla="*/ 1591733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591733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812800 w 2065866"/>
                      <a:gd name="connsiteY13" fmla="*/ 2709333 h 3251200"/>
                      <a:gd name="connsiteX14" fmla="*/ 711200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711200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205740 w 2065866"/>
                      <a:gd name="connsiteY19" fmla="*/ 169332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459290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205740 w 2065866"/>
                      <a:gd name="connsiteY19" fmla="*/ 169332 h 3251200"/>
                      <a:gd name="connsiteX20" fmla="*/ 269769 w 2065866"/>
                      <a:gd name="connsiteY20" fmla="*/ 0 h 325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065866" h="3251200">
                        <a:moveTo>
                          <a:pt x="269769" y="0"/>
                        </a:moveTo>
                        <a:lnTo>
                          <a:pt x="1323865" y="33866"/>
                        </a:lnTo>
                        <a:lnTo>
                          <a:pt x="1896745" y="96534"/>
                        </a:lnTo>
                        <a:lnTo>
                          <a:pt x="2038149" y="339440"/>
                        </a:lnTo>
                        <a:lnTo>
                          <a:pt x="1939185" y="812800"/>
                        </a:lnTo>
                        <a:lnTo>
                          <a:pt x="1830176" y="1221543"/>
                        </a:lnTo>
                        <a:lnTo>
                          <a:pt x="1896533" y="1761066"/>
                        </a:lnTo>
                        <a:lnTo>
                          <a:pt x="2065866" y="2133600"/>
                        </a:lnTo>
                        <a:lnTo>
                          <a:pt x="1998133" y="2743200"/>
                        </a:lnTo>
                        <a:lnTo>
                          <a:pt x="1761066" y="3081866"/>
                        </a:lnTo>
                        <a:lnTo>
                          <a:pt x="1557866" y="3251200"/>
                        </a:lnTo>
                        <a:lnTo>
                          <a:pt x="711200" y="3217333"/>
                        </a:lnTo>
                        <a:lnTo>
                          <a:pt x="550390" y="3212313"/>
                        </a:lnTo>
                        <a:lnTo>
                          <a:pt x="736493" y="2709333"/>
                        </a:lnTo>
                        <a:lnTo>
                          <a:pt x="634893" y="2302933"/>
                        </a:lnTo>
                        <a:lnTo>
                          <a:pt x="406400" y="1727200"/>
                        </a:lnTo>
                        <a:lnTo>
                          <a:pt x="270933" y="1459290"/>
                        </a:lnTo>
                        <a:lnTo>
                          <a:pt x="67733" y="1016000"/>
                        </a:lnTo>
                        <a:lnTo>
                          <a:pt x="0" y="609600"/>
                        </a:lnTo>
                        <a:lnTo>
                          <a:pt x="205740" y="169332"/>
                        </a:lnTo>
                        <a:lnTo>
                          <a:pt x="269769" y="0"/>
                        </a:lnTo>
                        <a:close/>
                      </a:path>
                    </a:pathLst>
                  </a:cu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22" name="443 Luna"/>
                  <p:cNvSpPr/>
                  <p:nvPr/>
                </p:nvSpPr>
                <p:spPr>
                  <a:xfrm rot="8040000">
                    <a:off x="4382288" y="19271997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23" name="444 Luna"/>
                  <p:cNvSpPr/>
                  <p:nvPr/>
                </p:nvSpPr>
                <p:spPr>
                  <a:xfrm rot="9240000">
                    <a:off x="5512238" y="18553933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24" name="445 Luna"/>
                  <p:cNvSpPr/>
                  <p:nvPr/>
                </p:nvSpPr>
                <p:spPr>
                  <a:xfrm rot="8880000">
                    <a:off x="4381318" y="17014265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25" name="446 Luna"/>
                  <p:cNvSpPr/>
                  <p:nvPr/>
                </p:nvSpPr>
                <p:spPr>
                  <a:xfrm rot="20040000">
                    <a:off x="2815848" y="18036468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</p:grpSp>
            <p:grpSp>
              <p:nvGrpSpPr>
                <p:cNvPr id="709" name="206 Grupo"/>
                <p:cNvGrpSpPr/>
                <p:nvPr/>
              </p:nvGrpSpPr>
              <p:grpSpPr>
                <a:xfrm rot="3711848">
                  <a:off x="22532762" y="19607580"/>
                  <a:ext cx="2839266" cy="3508721"/>
                  <a:chOff x="2815848" y="17014265"/>
                  <a:chExt cx="2839266" cy="3508721"/>
                </a:xfrm>
              </p:grpSpPr>
              <p:sp>
                <p:nvSpPr>
                  <p:cNvPr id="716" name="437 Forma libre"/>
                  <p:cNvSpPr/>
                  <p:nvPr/>
                </p:nvSpPr>
                <p:spPr>
                  <a:xfrm rot="19440000">
                    <a:off x="3253692" y="17271786"/>
                    <a:ext cx="2065866" cy="3251200"/>
                  </a:xfrm>
                  <a:custGeom>
                    <a:avLst/>
                    <a:gdLst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25600 w 2065866"/>
                      <a:gd name="connsiteY4" fmla="*/ 1490133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25600 w 2065866"/>
                      <a:gd name="connsiteY4" fmla="*/ 1490133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92169 w 2065866"/>
                      <a:gd name="connsiteY4" fmla="*/ 1391557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757266 w 2065866"/>
                      <a:gd name="connsiteY3" fmla="*/ 509454 h 3251200"/>
                      <a:gd name="connsiteX4" fmla="*/ 1591733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591733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812800 w 2065866"/>
                      <a:gd name="connsiteY13" fmla="*/ 2709333 h 3251200"/>
                      <a:gd name="connsiteX14" fmla="*/ 711200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711200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205740 w 2065866"/>
                      <a:gd name="connsiteY19" fmla="*/ 169332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459290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205740 w 2065866"/>
                      <a:gd name="connsiteY19" fmla="*/ 169332 h 3251200"/>
                      <a:gd name="connsiteX20" fmla="*/ 269769 w 2065866"/>
                      <a:gd name="connsiteY20" fmla="*/ 0 h 325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065866" h="3251200">
                        <a:moveTo>
                          <a:pt x="269769" y="0"/>
                        </a:moveTo>
                        <a:lnTo>
                          <a:pt x="1323865" y="33866"/>
                        </a:lnTo>
                        <a:lnTo>
                          <a:pt x="1896745" y="96534"/>
                        </a:lnTo>
                        <a:lnTo>
                          <a:pt x="2038149" y="339440"/>
                        </a:lnTo>
                        <a:lnTo>
                          <a:pt x="1939185" y="812800"/>
                        </a:lnTo>
                        <a:lnTo>
                          <a:pt x="1830176" y="1221543"/>
                        </a:lnTo>
                        <a:lnTo>
                          <a:pt x="1896533" y="1761066"/>
                        </a:lnTo>
                        <a:lnTo>
                          <a:pt x="2065866" y="2133600"/>
                        </a:lnTo>
                        <a:lnTo>
                          <a:pt x="1998133" y="2743200"/>
                        </a:lnTo>
                        <a:lnTo>
                          <a:pt x="1761066" y="3081866"/>
                        </a:lnTo>
                        <a:lnTo>
                          <a:pt x="1557866" y="3251200"/>
                        </a:lnTo>
                        <a:lnTo>
                          <a:pt x="711200" y="3217333"/>
                        </a:lnTo>
                        <a:lnTo>
                          <a:pt x="550390" y="3212313"/>
                        </a:lnTo>
                        <a:lnTo>
                          <a:pt x="736493" y="2709333"/>
                        </a:lnTo>
                        <a:lnTo>
                          <a:pt x="634893" y="2302933"/>
                        </a:lnTo>
                        <a:lnTo>
                          <a:pt x="406400" y="1727200"/>
                        </a:lnTo>
                        <a:lnTo>
                          <a:pt x="270933" y="1459290"/>
                        </a:lnTo>
                        <a:lnTo>
                          <a:pt x="67733" y="1016000"/>
                        </a:lnTo>
                        <a:lnTo>
                          <a:pt x="0" y="609600"/>
                        </a:lnTo>
                        <a:lnTo>
                          <a:pt x="205740" y="169332"/>
                        </a:lnTo>
                        <a:lnTo>
                          <a:pt x="269769" y="0"/>
                        </a:lnTo>
                        <a:close/>
                      </a:path>
                    </a:pathLst>
                  </a:cu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17" name="438 Luna"/>
                  <p:cNvSpPr/>
                  <p:nvPr/>
                </p:nvSpPr>
                <p:spPr>
                  <a:xfrm rot="8040000">
                    <a:off x="4382288" y="19271997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18" name="439 Luna"/>
                  <p:cNvSpPr/>
                  <p:nvPr/>
                </p:nvSpPr>
                <p:spPr>
                  <a:xfrm rot="9240000">
                    <a:off x="5512238" y="18553933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19" name="440 Luna"/>
                  <p:cNvSpPr/>
                  <p:nvPr/>
                </p:nvSpPr>
                <p:spPr>
                  <a:xfrm rot="8880000">
                    <a:off x="4381318" y="17014265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20" name="441 Luna"/>
                  <p:cNvSpPr/>
                  <p:nvPr/>
                </p:nvSpPr>
                <p:spPr>
                  <a:xfrm rot="20040000">
                    <a:off x="2815848" y="18036468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</p:grpSp>
            <p:grpSp>
              <p:nvGrpSpPr>
                <p:cNvPr id="710" name="212 Grupo"/>
                <p:cNvGrpSpPr/>
                <p:nvPr/>
              </p:nvGrpSpPr>
              <p:grpSpPr>
                <a:xfrm rot="4913095">
                  <a:off x="24985286" y="18991748"/>
                  <a:ext cx="2839266" cy="3508721"/>
                  <a:chOff x="2815848" y="17014265"/>
                  <a:chExt cx="2839266" cy="3508721"/>
                </a:xfrm>
              </p:grpSpPr>
              <p:sp>
                <p:nvSpPr>
                  <p:cNvPr id="711" name="432 Forma libre"/>
                  <p:cNvSpPr/>
                  <p:nvPr/>
                </p:nvSpPr>
                <p:spPr>
                  <a:xfrm rot="19440000">
                    <a:off x="3253692" y="17271786"/>
                    <a:ext cx="2065866" cy="3251200"/>
                  </a:xfrm>
                  <a:custGeom>
                    <a:avLst/>
                    <a:gdLst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25600 w 2065866"/>
                      <a:gd name="connsiteY4" fmla="*/ 1490133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25600 w 2065866"/>
                      <a:gd name="connsiteY4" fmla="*/ 1490133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92169 w 2065866"/>
                      <a:gd name="connsiteY4" fmla="*/ 1391557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757266 w 2065866"/>
                      <a:gd name="connsiteY3" fmla="*/ 509454 h 3251200"/>
                      <a:gd name="connsiteX4" fmla="*/ 1591733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591733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812800 w 2065866"/>
                      <a:gd name="connsiteY13" fmla="*/ 2709333 h 3251200"/>
                      <a:gd name="connsiteX14" fmla="*/ 711200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711200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205740 w 2065866"/>
                      <a:gd name="connsiteY19" fmla="*/ 169332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459290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205740 w 2065866"/>
                      <a:gd name="connsiteY19" fmla="*/ 169332 h 3251200"/>
                      <a:gd name="connsiteX20" fmla="*/ 269769 w 2065866"/>
                      <a:gd name="connsiteY20" fmla="*/ 0 h 325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065866" h="3251200">
                        <a:moveTo>
                          <a:pt x="269769" y="0"/>
                        </a:moveTo>
                        <a:lnTo>
                          <a:pt x="1323865" y="33866"/>
                        </a:lnTo>
                        <a:lnTo>
                          <a:pt x="1896745" y="96534"/>
                        </a:lnTo>
                        <a:lnTo>
                          <a:pt x="2038149" y="339440"/>
                        </a:lnTo>
                        <a:lnTo>
                          <a:pt x="1939185" y="812800"/>
                        </a:lnTo>
                        <a:lnTo>
                          <a:pt x="1830176" y="1221543"/>
                        </a:lnTo>
                        <a:lnTo>
                          <a:pt x="1896533" y="1761066"/>
                        </a:lnTo>
                        <a:lnTo>
                          <a:pt x="2065866" y="2133600"/>
                        </a:lnTo>
                        <a:lnTo>
                          <a:pt x="1998133" y="2743200"/>
                        </a:lnTo>
                        <a:lnTo>
                          <a:pt x="1761066" y="3081866"/>
                        </a:lnTo>
                        <a:lnTo>
                          <a:pt x="1557866" y="3251200"/>
                        </a:lnTo>
                        <a:lnTo>
                          <a:pt x="711200" y="3217333"/>
                        </a:lnTo>
                        <a:lnTo>
                          <a:pt x="550390" y="3212313"/>
                        </a:lnTo>
                        <a:lnTo>
                          <a:pt x="736493" y="2709333"/>
                        </a:lnTo>
                        <a:lnTo>
                          <a:pt x="634893" y="2302933"/>
                        </a:lnTo>
                        <a:lnTo>
                          <a:pt x="406400" y="1727200"/>
                        </a:lnTo>
                        <a:lnTo>
                          <a:pt x="270933" y="1459290"/>
                        </a:lnTo>
                        <a:lnTo>
                          <a:pt x="67733" y="1016000"/>
                        </a:lnTo>
                        <a:lnTo>
                          <a:pt x="0" y="609600"/>
                        </a:lnTo>
                        <a:lnTo>
                          <a:pt x="205740" y="169332"/>
                        </a:lnTo>
                        <a:lnTo>
                          <a:pt x="269769" y="0"/>
                        </a:lnTo>
                        <a:close/>
                      </a:path>
                    </a:pathLst>
                  </a:cu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12" name="433 Luna"/>
                  <p:cNvSpPr/>
                  <p:nvPr/>
                </p:nvSpPr>
                <p:spPr>
                  <a:xfrm rot="8040000">
                    <a:off x="4382288" y="19271997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13" name="434 Luna"/>
                  <p:cNvSpPr/>
                  <p:nvPr/>
                </p:nvSpPr>
                <p:spPr>
                  <a:xfrm rot="9240000">
                    <a:off x="5512238" y="18553933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14" name="435 Luna"/>
                  <p:cNvSpPr/>
                  <p:nvPr/>
                </p:nvSpPr>
                <p:spPr>
                  <a:xfrm rot="8880000">
                    <a:off x="4381318" y="17014265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15" name="436 Luna"/>
                  <p:cNvSpPr/>
                  <p:nvPr/>
                </p:nvSpPr>
                <p:spPr>
                  <a:xfrm rot="20040000">
                    <a:off x="2815848" y="18036468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</p:grpSp>
          </p:grpSp>
          <p:grpSp>
            <p:nvGrpSpPr>
              <p:cNvPr id="682" name="319 Grupo"/>
              <p:cNvGrpSpPr/>
              <p:nvPr/>
            </p:nvGrpSpPr>
            <p:grpSpPr>
              <a:xfrm rot="16967672">
                <a:off x="-1237431" y="3534662"/>
                <a:ext cx="8840640" cy="5226813"/>
                <a:chOff x="19318639" y="17554763"/>
                <a:chExt cx="8840640" cy="5226813"/>
              </a:xfrm>
            </p:grpSpPr>
            <p:grpSp>
              <p:nvGrpSpPr>
                <p:cNvPr id="683" name="194 Grupo"/>
                <p:cNvGrpSpPr/>
                <p:nvPr/>
              </p:nvGrpSpPr>
              <p:grpSpPr>
                <a:xfrm rot="2212953">
                  <a:off x="19318639" y="19047656"/>
                  <a:ext cx="2839266" cy="3508721"/>
                  <a:chOff x="2815848" y="17014265"/>
                  <a:chExt cx="2839266" cy="3508721"/>
                </a:xfrm>
              </p:grpSpPr>
              <p:sp>
                <p:nvSpPr>
                  <p:cNvPr id="702" name="423 Forma libre"/>
                  <p:cNvSpPr/>
                  <p:nvPr/>
                </p:nvSpPr>
                <p:spPr>
                  <a:xfrm rot="19440000">
                    <a:off x="3253692" y="17271786"/>
                    <a:ext cx="2065866" cy="3251200"/>
                  </a:xfrm>
                  <a:custGeom>
                    <a:avLst/>
                    <a:gdLst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25600 w 2065866"/>
                      <a:gd name="connsiteY4" fmla="*/ 1490133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25600 w 2065866"/>
                      <a:gd name="connsiteY4" fmla="*/ 1490133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92169 w 2065866"/>
                      <a:gd name="connsiteY4" fmla="*/ 1391557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757266 w 2065866"/>
                      <a:gd name="connsiteY3" fmla="*/ 509454 h 3251200"/>
                      <a:gd name="connsiteX4" fmla="*/ 1591733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591733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812800 w 2065866"/>
                      <a:gd name="connsiteY13" fmla="*/ 2709333 h 3251200"/>
                      <a:gd name="connsiteX14" fmla="*/ 711200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711200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205740 w 2065866"/>
                      <a:gd name="connsiteY19" fmla="*/ 169332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459290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205740 w 2065866"/>
                      <a:gd name="connsiteY19" fmla="*/ 169332 h 3251200"/>
                      <a:gd name="connsiteX20" fmla="*/ 269769 w 2065866"/>
                      <a:gd name="connsiteY20" fmla="*/ 0 h 325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065866" h="3251200">
                        <a:moveTo>
                          <a:pt x="269769" y="0"/>
                        </a:moveTo>
                        <a:lnTo>
                          <a:pt x="1323865" y="33866"/>
                        </a:lnTo>
                        <a:lnTo>
                          <a:pt x="1896745" y="96534"/>
                        </a:lnTo>
                        <a:lnTo>
                          <a:pt x="2038149" y="339440"/>
                        </a:lnTo>
                        <a:lnTo>
                          <a:pt x="1939185" y="812800"/>
                        </a:lnTo>
                        <a:lnTo>
                          <a:pt x="1830176" y="1221543"/>
                        </a:lnTo>
                        <a:lnTo>
                          <a:pt x="1896533" y="1761066"/>
                        </a:lnTo>
                        <a:lnTo>
                          <a:pt x="2065866" y="2133600"/>
                        </a:lnTo>
                        <a:lnTo>
                          <a:pt x="1998133" y="2743200"/>
                        </a:lnTo>
                        <a:lnTo>
                          <a:pt x="1761066" y="3081866"/>
                        </a:lnTo>
                        <a:lnTo>
                          <a:pt x="1557866" y="3251200"/>
                        </a:lnTo>
                        <a:lnTo>
                          <a:pt x="711200" y="3217333"/>
                        </a:lnTo>
                        <a:lnTo>
                          <a:pt x="550390" y="3212313"/>
                        </a:lnTo>
                        <a:lnTo>
                          <a:pt x="736493" y="2709333"/>
                        </a:lnTo>
                        <a:lnTo>
                          <a:pt x="634893" y="2302933"/>
                        </a:lnTo>
                        <a:lnTo>
                          <a:pt x="406400" y="1727200"/>
                        </a:lnTo>
                        <a:lnTo>
                          <a:pt x="270933" y="1459290"/>
                        </a:lnTo>
                        <a:lnTo>
                          <a:pt x="67733" y="1016000"/>
                        </a:lnTo>
                        <a:lnTo>
                          <a:pt x="0" y="609600"/>
                        </a:lnTo>
                        <a:lnTo>
                          <a:pt x="205740" y="169332"/>
                        </a:lnTo>
                        <a:lnTo>
                          <a:pt x="269769" y="0"/>
                        </a:lnTo>
                        <a:close/>
                      </a:path>
                    </a:pathLst>
                  </a:cu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03" name="424 Luna"/>
                  <p:cNvSpPr/>
                  <p:nvPr/>
                </p:nvSpPr>
                <p:spPr>
                  <a:xfrm rot="8040000">
                    <a:off x="4382288" y="19271997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04" name="425 Luna"/>
                  <p:cNvSpPr/>
                  <p:nvPr/>
                </p:nvSpPr>
                <p:spPr>
                  <a:xfrm rot="9240000">
                    <a:off x="5512238" y="18553933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05" name="426 Luna"/>
                  <p:cNvSpPr/>
                  <p:nvPr/>
                </p:nvSpPr>
                <p:spPr>
                  <a:xfrm rot="8880000">
                    <a:off x="4381318" y="17014265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06" name="427 Luna"/>
                  <p:cNvSpPr/>
                  <p:nvPr/>
                </p:nvSpPr>
                <p:spPr>
                  <a:xfrm rot="20040000">
                    <a:off x="2815848" y="18036468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</p:grpSp>
            <p:grpSp>
              <p:nvGrpSpPr>
                <p:cNvPr id="684" name="200 Grupo"/>
                <p:cNvGrpSpPr/>
                <p:nvPr/>
              </p:nvGrpSpPr>
              <p:grpSpPr>
                <a:xfrm rot="2759293">
                  <a:off x="21032753" y="17220035"/>
                  <a:ext cx="2839266" cy="3508721"/>
                  <a:chOff x="2815848" y="17014265"/>
                  <a:chExt cx="2839266" cy="3508721"/>
                </a:xfrm>
              </p:grpSpPr>
              <p:sp>
                <p:nvSpPr>
                  <p:cNvPr id="697" name="418 Forma libre"/>
                  <p:cNvSpPr/>
                  <p:nvPr/>
                </p:nvSpPr>
                <p:spPr>
                  <a:xfrm rot="19440000">
                    <a:off x="3253692" y="17271786"/>
                    <a:ext cx="2065866" cy="3251200"/>
                  </a:xfrm>
                  <a:custGeom>
                    <a:avLst/>
                    <a:gdLst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25600 w 2065866"/>
                      <a:gd name="connsiteY4" fmla="*/ 1490133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25600 w 2065866"/>
                      <a:gd name="connsiteY4" fmla="*/ 1490133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92169 w 2065866"/>
                      <a:gd name="connsiteY4" fmla="*/ 1391557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757266 w 2065866"/>
                      <a:gd name="connsiteY3" fmla="*/ 509454 h 3251200"/>
                      <a:gd name="connsiteX4" fmla="*/ 1591733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591733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812800 w 2065866"/>
                      <a:gd name="connsiteY13" fmla="*/ 2709333 h 3251200"/>
                      <a:gd name="connsiteX14" fmla="*/ 711200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711200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205740 w 2065866"/>
                      <a:gd name="connsiteY19" fmla="*/ 169332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459290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205740 w 2065866"/>
                      <a:gd name="connsiteY19" fmla="*/ 169332 h 3251200"/>
                      <a:gd name="connsiteX20" fmla="*/ 269769 w 2065866"/>
                      <a:gd name="connsiteY20" fmla="*/ 0 h 325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065866" h="3251200">
                        <a:moveTo>
                          <a:pt x="269769" y="0"/>
                        </a:moveTo>
                        <a:lnTo>
                          <a:pt x="1323865" y="33866"/>
                        </a:lnTo>
                        <a:lnTo>
                          <a:pt x="1896745" y="96534"/>
                        </a:lnTo>
                        <a:lnTo>
                          <a:pt x="2038149" y="339440"/>
                        </a:lnTo>
                        <a:lnTo>
                          <a:pt x="1939185" y="812800"/>
                        </a:lnTo>
                        <a:lnTo>
                          <a:pt x="1830176" y="1221543"/>
                        </a:lnTo>
                        <a:lnTo>
                          <a:pt x="1896533" y="1761066"/>
                        </a:lnTo>
                        <a:lnTo>
                          <a:pt x="2065866" y="2133600"/>
                        </a:lnTo>
                        <a:lnTo>
                          <a:pt x="1998133" y="2743200"/>
                        </a:lnTo>
                        <a:lnTo>
                          <a:pt x="1761066" y="3081866"/>
                        </a:lnTo>
                        <a:lnTo>
                          <a:pt x="1557866" y="3251200"/>
                        </a:lnTo>
                        <a:lnTo>
                          <a:pt x="711200" y="3217333"/>
                        </a:lnTo>
                        <a:lnTo>
                          <a:pt x="550390" y="3212313"/>
                        </a:lnTo>
                        <a:lnTo>
                          <a:pt x="736493" y="2709333"/>
                        </a:lnTo>
                        <a:lnTo>
                          <a:pt x="634893" y="2302933"/>
                        </a:lnTo>
                        <a:lnTo>
                          <a:pt x="406400" y="1727200"/>
                        </a:lnTo>
                        <a:lnTo>
                          <a:pt x="270933" y="1459290"/>
                        </a:lnTo>
                        <a:lnTo>
                          <a:pt x="67733" y="1016000"/>
                        </a:lnTo>
                        <a:lnTo>
                          <a:pt x="0" y="609600"/>
                        </a:lnTo>
                        <a:lnTo>
                          <a:pt x="205740" y="169332"/>
                        </a:lnTo>
                        <a:lnTo>
                          <a:pt x="269769" y="0"/>
                        </a:lnTo>
                        <a:close/>
                      </a:path>
                    </a:pathLst>
                  </a:cu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698" name="419 Luna"/>
                  <p:cNvSpPr/>
                  <p:nvPr/>
                </p:nvSpPr>
                <p:spPr>
                  <a:xfrm rot="8040000">
                    <a:off x="4382288" y="19271997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699" name="420 Luna"/>
                  <p:cNvSpPr/>
                  <p:nvPr/>
                </p:nvSpPr>
                <p:spPr>
                  <a:xfrm rot="9240000">
                    <a:off x="5512238" y="18553933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00" name="421 Luna"/>
                  <p:cNvSpPr/>
                  <p:nvPr/>
                </p:nvSpPr>
                <p:spPr>
                  <a:xfrm rot="8880000">
                    <a:off x="4381318" y="17014265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701" name="422 Luna"/>
                  <p:cNvSpPr/>
                  <p:nvPr/>
                </p:nvSpPr>
                <p:spPr>
                  <a:xfrm rot="20040000">
                    <a:off x="2815848" y="18036468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</p:grpSp>
            <p:grpSp>
              <p:nvGrpSpPr>
                <p:cNvPr id="685" name="206 Grupo"/>
                <p:cNvGrpSpPr/>
                <p:nvPr/>
              </p:nvGrpSpPr>
              <p:grpSpPr>
                <a:xfrm rot="3711848">
                  <a:off x="22532762" y="19607582"/>
                  <a:ext cx="2839266" cy="3508721"/>
                  <a:chOff x="2815848" y="17014265"/>
                  <a:chExt cx="2839266" cy="3508721"/>
                </a:xfrm>
              </p:grpSpPr>
              <p:sp>
                <p:nvSpPr>
                  <p:cNvPr id="692" name="413 Forma libre"/>
                  <p:cNvSpPr/>
                  <p:nvPr/>
                </p:nvSpPr>
                <p:spPr>
                  <a:xfrm rot="19440000">
                    <a:off x="3253692" y="17271786"/>
                    <a:ext cx="2065866" cy="3251200"/>
                  </a:xfrm>
                  <a:custGeom>
                    <a:avLst/>
                    <a:gdLst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25600 w 2065866"/>
                      <a:gd name="connsiteY4" fmla="*/ 1490133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25600 w 2065866"/>
                      <a:gd name="connsiteY4" fmla="*/ 1490133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92169 w 2065866"/>
                      <a:gd name="connsiteY4" fmla="*/ 1391557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757266 w 2065866"/>
                      <a:gd name="connsiteY3" fmla="*/ 509454 h 3251200"/>
                      <a:gd name="connsiteX4" fmla="*/ 1591733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591733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812800 w 2065866"/>
                      <a:gd name="connsiteY13" fmla="*/ 2709333 h 3251200"/>
                      <a:gd name="connsiteX14" fmla="*/ 711200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711200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205740 w 2065866"/>
                      <a:gd name="connsiteY19" fmla="*/ 169332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459290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205740 w 2065866"/>
                      <a:gd name="connsiteY19" fmla="*/ 169332 h 3251200"/>
                      <a:gd name="connsiteX20" fmla="*/ 269769 w 2065866"/>
                      <a:gd name="connsiteY20" fmla="*/ 0 h 325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065866" h="3251200">
                        <a:moveTo>
                          <a:pt x="269769" y="0"/>
                        </a:moveTo>
                        <a:lnTo>
                          <a:pt x="1323865" y="33866"/>
                        </a:lnTo>
                        <a:lnTo>
                          <a:pt x="1896745" y="96534"/>
                        </a:lnTo>
                        <a:lnTo>
                          <a:pt x="2038149" y="339440"/>
                        </a:lnTo>
                        <a:lnTo>
                          <a:pt x="1939185" y="812800"/>
                        </a:lnTo>
                        <a:lnTo>
                          <a:pt x="1830176" y="1221543"/>
                        </a:lnTo>
                        <a:lnTo>
                          <a:pt x="1896533" y="1761066"/>
                        </a:lnTo>
                        <a:lnTo>
                          <a:pt x="2065866" y="2133600"/>
                        </a:lnTo>
                        <a:lnTo>
                          <a:pt x="1998133" y="2743200"/>
                        </a:lnTo>
                        <a:lnTo>
                          <a:pt x="1761066" y="3081866"/>
                        </a:lnTo>
                        <a:lnTo>
                          <a:pt x="1557866" y="3251200"/>
                        </a:lnTo>
                        <a:lnTo>
                          <a:pt x="711200" y="3217333"/>
                        </a:lnTo>
                        <a:lnTo>
                          <a:pt x="550390" y="3212313"/>
                        </a:lnTo>
                        <a:lnTo>
                          <a:pt x="736493" y="2709333"/>
                        </a:lnTo>
                        <a:lnTo>
                          <a:pt x="634893" y="2302933"/>
                        </a:lnTo>
                        <a:lnTo>
                          <a:pt x="406400" y="1727200"/>
                        </a:lnTo>
                        <a:lnTo>
                          <a:pt x="270933" y="1459290"/>
                        </a:lnTo>
                        <a:lnTo>
                          <a:pt x="67733" y="1016000"/>
                        </a:lnTo>
                        <a:lnTo>
                          <a:pt x="0" y="609600"/>
                        </a:lnTo>
                        <a:lnTo>
                          <a:pt x="205740" y="169332"/>
                        </a:lnTo>
                        <a:lnTo>
                          <a:pt x="269769" y="0"/>
                        </a:lnTo>
                        <a:close/>
                      </a:path>
                    </a:pathLst>
                  </a:cu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693" name="414 Luna"/>
                  <p:cNvSpPr/>
                  <p:nvPr/>
                </p:nvSpPr>
                <p:spPr>
                  <a:xfrm rot="8040000">
                    <a:off x="4382288" y="19271997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694" name="415 Luna"/>
                  <p:cNvSpPr/>
                  <p:nvPr/>
                </p:nvSpPr>
                <p:spPr>
                  <a:xfrm rot="9240000">
                    <a:off x="5512238" y="18553933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695" name="416 Luna"/>
                  <p:cNvSpPr/>
                  <p:nvPr/>
                </p:nvSpPr>
                <p:spPr>
                  <a:xfrm rot="8880000">
                    <a:off x="4381318" y="17014265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696" name="417 Luna"/>
                  <p:cNvSpPr/>
                  <p:nvPr/>
                </p:nvSpPr>
                <p:spPr>
                  <a:xfrm rot="20040000">
                    <a:off x="2815848" y="18036468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</p:grpSp>
            <p:grpSp>
              <p:nvGrpSpPr>
                <p:cNvPr id="686" name="212 Grupo"/>
                <p:cNvGrpSpPr/>
                <p:nvPr/>
              </p:nvGrpSpPr>
              <p:grpSpPr>
                <a:xfrm rot="4913095">
                  <a:off x="24985286" y="18991746"/>
                  <a:ext cx="2839266" cy="3508721"/>
                  <a:chOff x="2815848" y="17014265"/>
                  <a:chExt cx="2839266" cy="3508721"/>
                </a:xfrm>
              </p:grpSpPr>
              <p:sp>
                <p:nvSpPr>
                  <p:cNvPr id="687" name="408 Forma libre"/>
                  <p:cNvSpPr/>
                  <p:nvPr/>
                </p:nvSpPr>
                <p:spPr>
                  <a:xfrm rot="19440000">
                    <a:off x="3253692" y="17271786"/>
                    <a:ext cx="2065866" cy="3251200"/>
                  </a:xfrm>
                  <a:custGeom>
                    <a:avLst/>
                    <a:gdLst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25600 w 2065866"/>
                      <a:gd name="connsiteY4" fmla="*/ 1490133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25600 w 2065866"/>
                      <a:gd name="connsiteY4" fmla="*/ 1490133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92169 w 2065866"/>
                      <a:gd name="connsiteY4" fmla="*/ 1391557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757266 w 2065866"/>
                      <a:gd name="connsiteY3" fmla="*/ 509454 h 3251200"/>
                      <a:gd name="connsiteX4" fmla="*/ 1591733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591733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812800 w 2065866"/>
                      <a:gd name="connsiteY13" fmla="*/ 2709333 h 3251200"/>
                      <a:gd name="connsiteX14" fmla="*/ 711200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711200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205740 w 2065866"/>
                      <a:gd name="connsiteY19" fmla="*/ 169332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459290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205740 w 2065866"/>
                      <a:gd name="connsiteY19" fmla="*/ 169332 h 3251200"/>
                      <a:gd name="connsiteX20" fmla="*/ 269769 w 2065866"/>
                      <a:gd name="connsiteY20" fmla="*/ 0 h 325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065866" h="3251200">
                        <a:moveTo>
                          <a:pt x="269769" y="0"/>
                        </a:moveTo>
                        <a:lnTo>
                          <a:pt x="1323865" y="33866"/>
                        </a:lnTo>
                        <a:lnTo>
                          <a:pt x="1896745" y="96534"/>
                        </a:lnTo>
                        <a:lnTo>
                          <a:pt x="2038149" y="339440"/>
                        </a:lnTo>
                        <a:lnTo>
                          <a:pt x="1939185" y="812800"/>
                        </a:lnTo>
                        <a:lnTo>
                          <a:pt x="1830176" y="1221543"/>
                        </a:lnTo>
                        <a:lnTo>
                          <a:pt x="1896533" y="1761066"/>
                        </a:lnTo>
                        <a:lnTo>
                          <a:pt x="2065866" y="2133600"/>
                        </a:lnTo>
                        <a:lnTo>
                          <a:pt x="1998133" y="2743200"/>
                        </a:lnTo>
                        <a:lnTo>
                          <a:pt x="1761066" y="3081866"/>
                        </a:lnTo>
                        <a:lnTo>
                          <a:pt x="1557866" y="3251200"/>
                        </a:lnTo>
                        <a:lnTo>
                          <a:pt x="711200" y="3217333"/>
                        </a:lnTo>
                        <a:lnTo>
                          <a:pt x="550390" y="3212313"/>
                        </a:lnTo>
                        <a:lnTo>
                          <a:pt x="736493" y="2709333"/>
                        </a:lnTo>
                        <a:lnTo>
                          <a:pt x="634893" y="2302933"/>
                        </a:lnTo>
                        <a:lnTo>
                          <a:pt x="406400" y="1727200"/>
                        </a:lnTo>
                        <a:lnTo>
                          <a:pt x="270933" y="1459290"/>
                        </a:lnTo>
                        <a:lnTo>
                          <a:pt x="67733" y="1016000"/>
                        </a:lnTo>
                        <a:lnTo>
                          <a:pt x="0" y="609600"/>
                        </a:lnTo>
                        <a:lnTo>
                          <a:pt x="205740" y="169332"/>
                        </a:lnTo>
                        <a:lnTo>
                          <a:pt x="269769" y="0"/>
                        </a:lnTo>
                        <a:close/>
                      </a:path>
                    </a:pathLst>
                  </a:cu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688" name="409 Luna"/>
                  <p:cNvSpPr/>
                  <p:nvPr/>
                </p:nvSpPr>
                <p:spPr>
                  <a:xfrm rot="8040000">
                    <a:off x="4382288" y="19271997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689" name="410 Luna"/>
                  <p:cNvSpPr/>
                  <p:nvPr/>
                </p:nvSpPr>
                <p:spPr>
                  <a:xfrm rot="9240000">
                    <a:off x="5512238" y="18553933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690" name="411 Luna"/>
                  <p:cNvSpPr/>
                  <p:nvPr/>
                </p:nvSpPr>
                <p:spPr>
                  <a:xfrm rot="8880000">
                    <a:off x="4381318" y="17014265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691" name="412 Luna"/>
                  <p:cNvSpPr/>
                  <p:nvPr/>
                </p:nvSpPr>
                <p:spPr>
                  <a:xfrm rot="20040000">
                    <a:off x="2815848" y="18036468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</p:grpSp>
          </p:grpSp>
        </p:grpSp>
        <p:grpSp>
          <p:nvGrpSpPr>
            <p:cNvPr id="606" name="660 Grupo"/>
            <p:cNvGrpSpPr>
              <a:grpSpLocks noChangeAspect="1"/>
            </p:cNvGrpSpPr>
            <p:nvPr/>
          </p:nvGrpSpPr>
          <p:grpSpPr>
            <a:xfrm>
              <a:off x="16282996" y="29333880"/>
              <a:ext cx="1491731" cy="1623031"/>
              <a:chOff x="6148429" y="28190872"/>
              <a:chExt cx="10158676" cy="11052847"/>
            </a:xfrm>
          </p:grpSpPr>
          <p:grpSp>
            <p:nvGrpSpPr>
              <p:cNvPr id="614" name="3 Grupo"/>
              <p:cNvGrpSpPr/>
              <p:nvPr/>
            </p:nvGrpSpPr>
            <p:grpSpPr>
              <a:xfrm>
                <a:off x="9925013" y="28190872"/>
                <a:ext cx="2065866" cy="3251200"/>
                <a:chOff x="4995791" y="36763432"/>
                <a:chExt cx="2065866" cy="3251200"/>
              </a:xfrm>
            </p:grpSpPr>
            <p:sp>
              <p:nvSpPr>
                <p:cNvPr id="673" name="4 Forma libre"/>
                <p:cNvSpPr/>
                <p:nvPr/>
              </p:nvSpPr>
              <p:spPr>
                <a:xfrm>
                  <a:off x="4995791" y="36763432"/>
                  <a:ext cx="2065866" cy="3251200"/>
                </a:xfrm>
                <a:custGeom>
                  <a:avLst/>
                  <a:gdLst>
                    <a:gd name="connsiteX0" fmla="*/ 203200 w 2065866"/>
                    <a:gd name="connsiteY0" fmla="*/ 0 h 3251200"/>
                    <a:gd name="connsiteX1" fmla="*/ 1828800 w 2065866"/>
                    <a:gd name="connsiteY1" fmla="*/ 33866 h 3251200"/>
                    <a:gd name="connsiteX2" fmla="*/ 1625600 w 2065866"/>
                    <a:gd name="connsiteY2" fmla="*/ 508000 h 3251200"/>
                    <a:gd name="connsiteX3" fmla="*/ 1591733 w 2065866"/>
                    <a:gd name="connsiteY3" fmla="*/ 812800 h 3251200"/>
                    <a:gd name="connsiteX4" fmla="*/ 1625600 w 2065866"/>
                    <a:gd name="connsiteY4" fmla="*/ 1490133 h 3251200"/>
                    <a:gd name="connsiteX5" fmla="*/ 1896533 w 2065866"/>
                    <a:gd name="connsiteY5" fmla="*/ 1761066 h 3251200"/>
                    <a:gd name="connsiteX6" fmla="*/ 2065866 w 2065866"/>
                    <a:gd name="connsiteY6" fmla="*/ 2133600 h 3251200"/>
                    <a:gd name="connsiteX7" fmla="*/ 1998133 w 2065866"/>
                    <a:gd name="connsiteY7" fmla="*/ 2743200 h 3251200"/>
                    <a:gd name="connsiteX8" fmla="*/ 1761066 w 2065866"/>
                    <a:gd name="connsiteY8" fmla="*/ 3081866 h 3251200"/>
                    <a:gd name="connsiteX9" fmla="*/ 1557866 w 2065866"/>
                    <a:gd name="connsiteY9" fmla="*/ 3251200 h 3251200"/>
                    <a:gd name="connsiteX10" fmla="*/ 711200 w 2065866"/>
                    <a:gd name="connsiteY10" fmla="*/ 3217333 h 3251200"/>
                    <a:gd name="connsiteX11" fmla="*/ 812800 w 2065866"/>
                    <a:gd name="connsiteY11" fmla="*/ 2709333 h 3251200"/>
                    <a:gd name="connsiteX12" fmla="*/ 711200 w 2065866"/>
                    <a:gd name="connsiteY12" fmla="*/ 2302933 h 3251200"/>
                    <a:gd name="connsiteX13" fmla="*/ 406400 w 2065866"/>
                    <a:gd name="connsiteY13" fmla="*/ 1727200 h 3251200"/>
                    <a:gd name="connsiteX14" fmla="*/ 270933 w 2065866"/>
                    <a:gd name="connsiteY14" fmla="*/ 1557866 h 3251200"/>
                    <a:gd name="connsiteX15" fmla="*/ 67733 w 2065866"/>
                    <a:gd name="connsiteY15" fmla="*/ 1016000 h 3251200"/>
                    <a:gd name="connsiteX16" fmla="*/ 0 w 2065866"/>
                    <a:gd name="connsiteY16" fmla="*/ 609600 h 3251200"/>
                    <a:gd name="connsiteX17" fmla="*/ 67733 w 2065866"/>
                    <a:gd name="connsiteY17" fmla="*/ 169333 h 3251200"/>
                    <a:gd name="connsiteX18" fmla="*/ 203200 w 2065866"/>
                    <a:gd name="connsiteY18" fmla="*/ 0 h 3251200"/>
                    <a:gd name="connsiteX0" fmla="*/ 203200 w 2065866"/>
                    <a:gd name="connsiteY0" fmla="*/ 0 h 3251200"/>
                    <a:gd name="connsiteX1" fmla="*/ 1828800 w 2065866"/>
                    <a:gd name="connsiteY1" fmla="*/ 33866 h 3251200"/>
                    <a:gd name="connsiteX2" fmla="*/ 1625600 w 2065866"/>
                    <a:gd name="connsiteY2" fmla="*/ 508000 h 3251200"/>
                    <a:gd name="connsiteX3" fmla="*/ 1591733 w 2065866"/>
                    <a:gd name="connsiteY3" fmla="*/ 812800 h 3251200"/>
                    <a:gd name="connsiteX4" fmla="*/ 1625600 w 2065866"/>
                    <a:gd name="connsiteY4" fmla="*/ 1490133 h 3251200"/>
                    <a:gd name="connsiteX5" fmla="*/ 1896533 w 2065866"/>
                    <a:gd name="connsiteY5" fmla="*/ 1761066 h 3251200"/>
                    <a:gd name="connsiteX6" fmla="*/ 2065866 w 2065866"/>
                    <a:gd name="connsiteY6" fmla="*/ 2133600 h 3251200"/>
                    <a:gd name="connsiteX7" fmla="*/ 1998133 w 2065866"/>
                    <a:gd name="connsiteY7" fmla="*/ 2743200 h 3251200"/>
                    <a:gd name="connsiteX8" fmla="*/ 1761066 w 2065866"/>
                    <a:gd name="connsiteY8" fmla="*/ 3081866 h 3251200"/>
                    <a:gd name="connsiteX9" fmla="*/ 1557866 w 2065866"/>
                    <a:gd name="connsiteY9" fmla="*/ 3251200 h 3251200"/>
                    <a:gd name="connsiteX10" fmla="*/ 711200 w 2065866"/>
                    <a:gd name="connsiteY10" fmla="*/ 3217333 h 3251200"/>
                    <a:gd name="connsiteX11" fmla="*/ 812800 w 2065866"/>
                    <a:gd name="connsiteY11" fmla="*/ 2709333 h 3251200"/>
                    <a:gd name="connsiteX12" fmla="*/ 711200 w 2065866"/>
                    <a:gd name="connsiteY12" fmla="*/ 2302933 h 3251200"/>
                    <a:gd name="connsiteX13" fmla="*/ 406400 w 2065866"/>
                    <a:gd name="connsiteY13" fmla="*/ 1727200 h 3251200"/>
                    <a:gd name="connsiteX14" fmla="*/ 270933 w 2065866"/>
                    <a:gd name="connsiteY14" fmla="*/ 1557866 h 3251200"/>
                    <a:gd name="connsiteX15" fmla="*/ 67733 w 2065866"/>
                    <a:gd name="connsiteY15" fmla="*/ 1016000 h 3251200"/>
                    <a:gd name="connsiteX16" fmla="*/ 0 w 2065866"/>
                    <a:gd name="connsiteY16" fmla="*/ 609600 h 3251200"/>
                    <a:gd name="connsiteX17" fmla="*/ 67733 w 2065866"/>
                    <a:gd name="connsiteY17" fmla="*/ 169333 h 3251200"/>
                    <a:gd name="connsiteX18" fmla="*/ 203200 w 2065866"/>
                    <a:gd name="connsiteY18" fmla="*/ 0 h 3251200"/>
                    <a:gd name="connsiteX0" fmla="*/ 203200 w 2065866"/>
                    <a:gd name="connsiteY0" fmla="*/ 0 h 3251200"/>
                    <a:gd name="connsiteX1" fmla="*/ 1828800 w 2065866"/>
                    <a:gd name="connsiteY1" fmla="*/ 33866 h 3251200"/>
                    <a:gd name="connsiteX2" fmla="*/ 1625600 w 2065866"/>
                    <a:gd name="connsiteY2" fmla="*/ 508000 h 3251200"/>
                    <a:gd name="connsiteX3" fmla="*/ 1591733 w 2065866"/>
                    <a:gd name="connsiteY3" fmla="*/ 812800 h 3251200"/>
                    <a:gd name="connsiteX4" fmla="*/ 1692169 w 2065866"/>
                    <a:gd name="connsiteY4" fmla="*/ 1391557 h 3251200"/>
                    <a:gd name="connsiteX5" fmla="*/ 1896533 w 2065866"/>
                    <a:gd name="connsiteY5" fmla="*/ 1761066 h 3251200"/>
                    <a:gd name="connsiteX6" fmla="*/ 2065866 w 2065866"/>
                    <a:gd name="connsiteY6" fmla="*/ 2133600 h 3251200"/>
                    <a:gd name="connsiteX7" fmla="*/ 1998133 w 2065866"/>
                    <a:gd name="connsiteY7" fmla="*/ 2743200 h 3251200"/>
                    <a:gd name="connsiteX8" fmla="*/ 1761066 w 2065866"/>
                    <a:gd name="connsiteY8" fmla="*/ 3081866 h 3251200"/>
                    <a:gd name="connsiteX9" fmla="*/ 1557866 w 2065866"/>
                    <a:gd name="connsiteY9" fmla="*/ 3251200 h 3251200"/>
                    <a:gd name="connsiteX10" fmla="*/ 711200 w 2065866"/>
                    <a:gd name="connsiteY10" fmla="*/ 3217333 h 3251200"/>
                    <a:gd name="connsiteX11" fmla="*/ 812800 w 2065866"/>
                    <a:gd name="connsiteY11" fmla="*/ 2709333 h 3251200"/>
                    <a:gd name="connsiteX12" fmla="*/ 711200 w 2065866"/>
                    <a:gd name="connsiteY12" fmla="*/ 2302933 h 3251200"/>
                    <a:gd name="connsiteX13" fmla="*/ 406400 w 2065866"/>
                    <a:gd name="connsiteY13" fmla="*/ 1727200 h 3251200"/>
                    <a:gd name="connsiteX14" fmla="*/ 270933 w 2065866"/>
                    <a:gd name="connsiteY14" fmla="*/ 1557866 h 3251200"/>
                    <a:gd name="connsiteX15" fmla="*/ 67733 w 2065866"/>
                    <a:gd name="connsiteY15" fmla="*/ 1016000 h 3251200"/>
                    <a:gd name="connsiteX16" fmla="*/ 0 w 2065866"/>
                    <a:gd name="connsiteY16" fmla="*/ 609600 h 3251200"/>
                    <a:gd name="connsiteX17" fmla="*/ 67733 w 2065866"/>
                    <a:gd name="connsiteY17" fmla="*/ 169333 h 3251200"/>
                    <a:gd name="connsiteX18" fmla="*/ 203200 w 2065866"/>
                    <a:gd name="connsiteY18" fmla="*/ 0 h 3251200"/>
                    <a:gd name="connsiteX0" fmla="*/ 203200 w 2065866"/>
                    <a:gd name="connsiteY0" fmla="*/ 0 h 3251200"/>
                    <a:gd name="connsiteX1" fmla="*/ 1828800 w 2065866"/>
                    <a:gd name="connsiteY1" fmla="*/ 33866 h 3251200"/>
                    <a:gd name="connsiteX2" fmla="*/ 1625600 w 2065866"/>
                    <a:gd name="connsiteY2" fmla="*/ 508000 h 3251200"/>
                    <a:gd name="connsiteX3" fmla="*/ 1757266 w 2065866"/>
                    <a:gd name="connsiteY3" fmla="*/ 509454 h 3251200"/>
                    <a:gd name="connsiteX4" fmla="*/ 1591733 w 2065866"/>
                    <a:gd name="connsiteY4" fmla="*/ 812800 h 3251200"/>
                    <a:gd name="connsiteX5" fmla="*/ 1692169 w 2065866"/>
                    <a:gd name="connsiteY5" fmla="*/ 1391557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812800 w 2065866"/>
                    <a:gd name="connsiteY12" fmla="*/ 2709333 h 3251200"/>
                    <a:gd name="connsiteX13" fmla="*/ 711200 w 2065866"/>
                    <a:gd name="connsiteY13" fmla="*/ 2302933 h 3251200"/>
                    <a:gd name="connsiteX14" fmla="*/ 406400 w 2065866"/>
                    <a:gd name="connsiteY14" fmla="*/ 1727200 h 3251200"/>
                    <a:gd name="connsiteX15" fmla="*/ 270933 w 2065866"/>
                    <a:gd name="connsiteY15" fmla="*/ 1557866 h 3251200"/>
                    <a:gd name="connsiteX16" fmla="*/ 67733 w 2065866"/>
                    <a:gd name="connsiteY16" fmla="*/ 1016000 h 3251200"/>
                    <a:gd name="connsiteX17" fmla="*/ 0 w 2065866"/>
                    <a:gd name="connsiteY17" fmla="*/ 609600 h 3251200"/>
                    <a:gd name="connsiteX18" fmla="*/ 67733 w 2065866"/>
                    <a:gd name="connsiteY18" fmla="*/ 169333 h 3251200"/>
                    <a:gd name="connsiteX19" fmla="*/ 203200 w 2065866"/>
                    <a:gd name="connsiteY19" fmla="*/ 0 h 3251200"/>
                    <a:gd name="connsiteX0" fmla="*/ 203200 w 2065866"/>
                    <a:gd name="connsiteY0" fmla="*/ 0 h 3251200"/>
                    <a:gd name="connsiteX1" fmla="*/ 1828800 w 2065866"/>
                    <a:gd name="connsiteY1" fmla="*/ 33866 h 3251200"/>
                    <a:gd name="connsiteX2" fmla="*/ 1835045 w 2065866"/>
                    <a:gd name="connsiteY2" fmla="*/ 266548 h 3251200"/>
                    <a:gd name="connsiteX3" fmla="*/ 1757266 w 2065866"/>
                    <a:gd name="connsiteY3" fmla="*/ 509454 h 3251200"/>
                    <a:gd name="connsiteX4" fmla="*/ 1591733 w 2065866"/>
                    <a:gd name="connsiteY4" fmla="*/ 812800 h 3251200"/>
                    <a:gd name="connsiteX5" fmla="*/ 1692169 w 2065866"/>
                    <a:gd name="connsiteY5" fmla="*/ 1391557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812800 w 2065866"/>
                    <a:gd name="connsiteY12" fmla="*/ 2709333 h 3251200"/>
                    <a:gd name="connsiteX13" fmla="*/ 711200 w 2065866"/>
                    <a:gd name="connsiteY13" fmla="*/ 2302933 h 3251200"/>
                    <a:gd name="connsiteX14" fmla="*/ 406400 w 2065866"/>
                    <a:gd name="connsiteY14" fmla="*/ 1727200 h 3251200"/>
                    <a:gd name="connsiteX15" fmla="*/ 270933 w 2065866"/>
                    <a:gd name="connsiteY15" fmla="*/ 1557866 h 3251200"/>
                    <a:gd name="connsiteX16" fmla="*/ 67733 w 2065866"/>
                    <a:gd name="connsiteY16" fmla="*/ 1016000 h 3251200"/>
                    <a:gd name="connsiteX17" fmla="*/ 0 w 2065866"/>
                    <a:gd name="connsiteY17" fmla="*/ 609600 h 3251200"/>
                    <a:gd name="connsiteX18" fmla="*/ 67733 w 2065866"/>
                    <a:gd name="connsiteY18" fmla="*/ 169333 h 3251200"/>
                    <a:gd name="connsiteX19" fmla="*/ 203200 w 2065866"/>
                    <a:gd name="connsiteY19" fmla="*/ 0 h 3251200"/>
                    <a:gd name="connsiteX0" fmla="*/ 203200 w 2065866"/>
                    <a:gd name="connsiteY0" fmla="*/ 0 h 3251200"/>
                    <a:gd name="connsiteX1" fmla="*/ 1828800 w 2065866"/>
                    <a:gd name="connsiteY1" fmla="*/ 33866 h 3251200"/>
                    <a:gd name="connsiteX2" fmla="*/ 1835045 w 2065866"/>
                    <a:gd name="connsiteY2" fmla="*/ 266548 h 3251200"/>
                    <a:gd name="connsiteX3" fmla="*/ 1757266 w 2065866"/>
                    <a:gd name="connsiteY3" fmla="*/ 509454 h 3251200"/>
                    <a:gd name="connsiteX4" fmla="*/ 1658302 w 2065866"/>
                    <a:gd name="connsiteY4" fmla="*/ 812800 h 3251200"/>
                    <a:gd name="connsiteX5" fmla="*/ 1692169 w 2065866"/>
                    <a:gd name="connsiteY5" fmla="*/ 1391557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812800 w 2065866"/>
                    <a:gd name="connsiteY12" fmla="*/ 2709333 h 3251200"/>
                    <a:gd name="connsiteX13" fmla="*/ 711200 w 2065866"/>
                    <a:gd name="connsiteY13" fmla="*/ 2302933 h 3251200"/>
                    <a:gd name="connsiteX14" fmla="*/ 406400 w 2065866"/>
                    <a:gd name="connsiteY14" fmla="*/ 1727200 h 3251200"/>
                    <a:gd name="connsiteX15" fmla="*/ 270933 w 2065866"/>
                    <a:gd name="connsiteY15" fmla="*/ 1557866 h 3251200"/>
                    <a:gd name="connsiteX16" fmla="*/ 67733 w 2065866"/>
                    <a:gd name="connsiteY16" fmla="*/ 1016000 h 3251200"/>
                    <a:gd name="connsiteX17" fmla="*/ 0 w 2065866"/>
                    <a:gd name="connsiteY17" fmla="*/ 609600 h 3251200"/>
                    <a:gd name="connsiteX18" fmla="*/ 67733 w 2065866"/>
                    <a:gd name="connsiteY18" fmla="*/ 169333 h 3251200"/>
                    <a:gd name="connsiteX19" fmla="*/ 203200 w 2065866"/>
                    <a:gd name="connsiteY19" fmla="*/ 0 h 3251200"/>
                    <a:gd name="connsiteX0" fmla="*/ 203200 w 2065866"/>
                    <a:gd name="connsiteY0" fmla="*/ 0 h 3251200"/>
                    <a:gd name="connsiteX1" fmla="*/ 1828800 w 2065866"/>
                    <a:gd name="connsiteY1" fmla="*/ 33866 h 3251200"/>
                    <a:gd name="connsiteX2" fmla="*/ 1835045 w 2065866"/>
                    <a:gd name="connsiteY2" fmla="*/ 266548 h 3251200"/>
                    <a:gd name="connsiteX3" fmla="*/ 1757266 w 2065866"/>
                    <a:gd name="connsiteY3" fmla="*/ 509454 h 3251200"/>
                    <a:gd name="connsiteX4" fmla="*/ 1658302 w 2065866"/>
                    <a:gd name="connsiteY4" fmla="*/ 812800 h 3251200"/>
                    <a:gd name="connsiteX5" fmla="*/ 1692169 w 2065866"/>
                    <a:gd name="connsiteY5" fmla="*/ 1391557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550390 w 2065866"/>
                    <a:gd name="connsiteY12" fmla="*/ 3212313 h 3251200"/>
                    <a:gd name="connsiteX13" fmla="*/ 812800 w 2065866"/>
                    <a:gd name="connsiteY13" fmla="*/ 2709333 h 3251200"/>
                    <a:gd name="connsiteX14" fmla="*/ 711200 w 2065866"/>
                    <a:gd name="connsiteY14" fmla="*/ 2302933 h 3251200"/>
                    <a:gd name="connsiteX15" fmla="*/ 406400 w 2065866"/>
                    <a:gd name="connsiteY15" fmla="*/ 1727200 h 3251200"/>
                    <a:gd name="connsiteX16" fmla="*/ 270933 w 2065866"/>
                    <a:gd name="connsiteY16" fmla="*/ 1557866 h 3251200"/>
                    <a:gd name="connsiteX17" fmla="*/ 67733 w 2065866"/>
                    <a:gd name="connsiteY17" fmla="*/ 1016000 h 3251200"/>
                    <a:gd name="connsiteX18" fmla="*/ 0 w 2065866"/>
                    <a:gd name="connsiteY18" fmla="*/ 609600 h 3251200"/>
                    <a:gd name="connsiteX19" fmla="*/ 67733 w 2065866"/>
                    <a:gd name="connsiteY19" fmla="*/ 169333 h 3251200"/>
                    <a:gd name="connsiteX20" fmla="*/ 203200 w 2065866"/>
                    <a:gd name="connsiteY20" fmla="*/ 0 h 3251200"/>
                    <a:gd name="connsiteX0" fmla="*/ 203200 w 2065866"/>
                    <a:gd name="connsiteY0" fmla="*/ 0 h 3251200"/>
                    <a:gd name="connsiteX1" fmla="*/ 1828800 w 2065866"/>
                    <a:gd name="connsiteY1" fmla="*/ 33866 h 3251200"/>
                    <a:gd name="connsiteX2" fmla="*/ 1835045 w 2065866"/>
                    <a:gd name="connsiteY2" fmla="*/ 266548 h 3251200"/>
                    <a:gd name="connsiteX3" fmla="*/ 1757266 w 2065866"/>
                    <a:gd name="connsiteY3" fmla="*/ 509454 h 3251200"/>
                    <a:gd name="connsiteX4" fmla="*/ 1658302 w 2065866"/>
                    <a:gd name="connsiteY4" fmla="*/ 812800 h 3251200"/>
                    <a:gd name="connsiteX5" fmla="*/ 1692169 w 2065866"/>
                    <a:gd name="connsiteY5" fmla="*/ 1391557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550390 w 2065866"/>
                    <a:gd name="connsiteY12" fmla="*/ 3212313 h 3251200"/>
                    <a:gd name="connsiteX13" fmla="*/ 736493 w 2065866"/>
                    <a:gd name="connsiteY13" fmla="*/ 2709333 h 3251200"/>
                    <a:gd name="connsiteX14" fmla="*/ 711200 w 2065866"/>
                    <a:gd name="connsiteY14" fmla="*/ 2302933 h 3251200"/>
                    <a:gd name="connsiteX15" fmla="*/ 406400 w 2065866"/>
                    <a:gd name="connsiteY15" fmla="*/ 1727200 h 3251200"/>
                    <a:gd name="connsiteX16" fmla="*/ 270933 w 2065866"/>
                    <a:gd name="connsiteY16" fmla="*/ 1557866 h 3251200"/>
                    <a:gd name="connsiteX17" fmla="*/ 67733 w 2065866"/>
                    <a:gd name="connsiteY17" fmla="*/ 1016000 h 3251200"/>
                    <a:gd name="connsiteX18" fmla="*/ 0 w 2065866"/>
                    <a:gd name="connsiteY18" fmla="*/ 609600 h 3251200"/>
                    <a:gd name="connsiteX19" fmla="*/ 67733 w 2065866"/>
                    <a:gd name="connsiteY19" fmla="*/ 169333 h 3251200"/>
                    <a:gd name="connsiteX20" fmla="*/ 203200 w 2065866"/>
                    <a:gd name="connsiteY20" fmla="*/ 0 h 3251200"/>
                    <a:gd name="connsiteX0" fmla="*/ 203200 w 2065866"/>
                    <a:gd name="connsiteY0" fmla="*/ 0 h 3251200"/>
                    <a:gd name="connsiteX1" fmla="*/ 1828800 w 2065866"/>
                    <a:gd name="connsiteY1" fmla="*/ 33866 h 3251200"/>
                    <a:gd name="connsiteX2" fmla="*/ 1835045 w 2065866"/>
                    <a:gd name="connsiteY2" fmla="*/ 266548 h 3251200"/>
                    <a:gd name="connsiteX3" fmla="*/ 1757266 w 2065866"/>
                    <a:gd name="connsiteY3" fmla="*/ 509454 h 3251200"/>
                    <a:gd name="connsiteX4" fmla="*/ 1658302 w 2065866"/>
                    <a:gd name="connsiteY4" fmla="*/ 812800 h 3251200"/>
                    <a:gd name="connsiteX5" fmla="*/ 1692169 w 2065866"/>
                    <a:gd name="connsiteY5" fmla="*/ 1391557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550390 w 2065866"/>
                    <a:gd name="connsiteY12" fmla="*/ 3212313 h 3251200"/>
                    <a:gd name="connsiteX13" fmla="*/ 736493 w 2065866"/>
                    <a:gd name="connsiteY13" fmla="*/ 2709333 h 3251200"/>
                    <a:gd name="connsiteX14" fmla="*/ 634893 w 2065866"/>
                    <a:gd name="connsiteY14" fmla="*/ 2302933 h 3251200"/>
                    <a:gd name="connsiteX15" fmla="*/ 406400 w 2065866"/>
                    <a:gd name="connsiteY15" fmla="*/ 1727200 h 3251200"/>
                    <a:gd name="connsiteX16" fmla="*/ 270933 w 2065866"/>
                    <a:gd name="connsiteY16" fmla="*/ 1557866 h 3251200"/>
                    <a:gd name="connsiteX17" fmla="*/ 67733 w 2065866"/>
                    <a:gd name="connsiteY17" fmla="*/ 1016000 h 3251200"/>
                    <a:gd name="connsiteX18" fmla="*/ 0 w 2065866"/>
                    <a:gd name="connsiteY18" fmla="*/ 609600 h 3251200"/>
                    <a:gd name="connsiteX19" fmla="*/ 67733 w 2065866"/>
                    <a:gd name="connsiteY19" fmla="*/ 169333 h 3251200"/>
                    <a:gd name="connsiteX20" fmla="*/ 203200 w 2065866"/>
                    <a:gd name="connsiteY20" fmla="*/ 0 h 3251200"/>
                    <a:gd name="connsiteX0" fmla="*/ 203200 w 2065866"/>
                    <a:gd name="connsiteY0" fmla="*/ 0 h 3251200"/>
                    <a:gd name="connsiteX1" fmla="*/ 1323865 w 2065866"/>
                    <a:gd name="connsiteY1" fmla="*/ 33866 h 3251200"/>
                    <a:gd name="connsiteX2" fmla="*/ 1835045 w 2065866"/>
                    <a:gd name="connsiteY2" fmla="*/ 266548 h 3251200"/>
                    <a:gd name="connsiteX3" fmla="*/ 1757266 w 2065866"/>
                    <a:gd name="connsiteY3" fmla="*/ 509454 h 3251200"/>
                    <a:gd name="connsiteX4" fmla="*/ 1658302 w 2065866"/>
                    <a:gd name="connsiteY4" fmla="*/ 812800 h 3251200"/>
                    <a:gd name="connsiteX5" fmla="*/ 1692169 w 2065866"/>
                    <a:gd name="connsiteY5" fmla="*/ 1391557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550390 w 2065866"/>
                    <a:gd name="connsiteY12" fmla="*/ 3212313 h 3251200"/>
                    <a:gd name="connsiteX13" fmla="*/ 736493 w 2065866"/>
                    <a:gd name="connsiteY13" fmla="*/ 2709333 h 3251200"/>
                    <a:gd name="connsiteX14" fmla="*/ 634893 w 2065866"/>
                    <a:gd name="connsiteY14" fmla="*/ 2302933 h 3251200"/>
                    <a:gd name="connsiteX15" fmla="*/ 406400 w 2065866"/>
                    <a:gd name="connsiteY15" fmla="*/ 1727200 h 3251200"/>
                    <a:gd name="connsiteX16" fmla="*/ 270933 w 2065866"/>
                    <a:gd name="connsiteY16" fmla="*/ 1557866 h 3251200"/>
                    <a:gd name="connsiteX17" fmla="*/ 67733 w 2065866"/>
                    <a:gd name="connsiteY17" fmla="*/ 1016000 h 3251200"/>
                    <a:gd name="connsiteX18" fmla="*/ 0 w 2065866"/>
                    <a:gd name="connsiteY18" fmla="*/ 609600 h 3251200"/>
                    <a:gd name="connsiteX19" fmla="*/ 67733 w 2065866"/>
                    <a:gd name="connsiteY19" fmla="*/ 169333 h 3251200"/>
                    <a:gd name="connsiteX20" fmla="*/ 203200 w 2065866"/>
                    <a:gd name="connsiteY20" fmla="*/ 0 h 3251200"/>
                    <a:gd name="connsiteX0" fmla="*/ 269769 w 2065866"/>
                    <a:gd name="connsiteY0" fmla="*/ 0 h 3251200"/>
                    <a:gd name="connsiteX1" fmla="*/ 1323865 w 2065866"/>
                    <a:gd name="connsiteY1" fmla="*/ 33866 h 3251200"/>
                    <a:gd name="connsiteX2" fmla="*/ 1835045 w 2065866"/>
                    <a:gd name="connsiteY2" fmla="*/ 266548 h 3251200"/>
                    <a:gd name="connsiteX3" fmla="*/ 1757266 w 2065866"/>
                    <a:gd name="connsiteY3" fmla="*/ 509454 h 3251200"/>
                    <a:gd name="connsiteX4" fmla="*/ 1658302 w 2065866"/>
                    <a:gd name="connsiteY4" fmla="*/ 812800 h 3251200"/>
                    <a:gd name="connsiteX5" fmla="*/ 1692169 w 2065866"/>
                    <a:gd name="connsiteY5" fmla="*/ 1391557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550390 w 2065866"/>
                    <a:gd name="connsiteY12" fmla="*/ 3212313 h 3251200"/>
                    <a:gd name="connsiteX13" fmla="*/ 736493 w 2065866"/>
                    <a:gd name="connsiteY13" fmla="*/ 2709333 h 3251200"/>
                    <a:gd name="connsiteX14" fmla="*/ 634893 w 2065866"/>
                    <a:gd name="connsiteY14" fmla="*/ 2302933 h 3251200"/>
                    <a:gd name="connsiteX15" fmla="*/ 406400 w 2065866"/>
                    <a:gd name="connsiteY15" fmla="*/ 1727200 h 3251200"/>
                    <a:gd name="connsiteX16" fmla="*/ 270933 w 2065866"/>
                    <a:gd name="connsiteY16" fmla="*/ 1557866 h 3251200"/>
                    <a:gd name="connsiteX17" fmla="*/ 67733 w 2065866"/>
                    <a:gd name="connsiteY17" fmla="*/ 1016000 h 3251200"/>
                    <a:gd name="connsiteX18" fmla="*/ 0 w 2065866"/>
                    <a:gd name="connsiteY18" fmla="*/ 609600 h 3251200"/>
                    <a:gd name="connsiteX19" fmla="*/ 67733 w 2065866"/>
                    <a:gd name="connsiteY19" fmla="*/ 169333 h 3251200"/>
                    <a:gd name="connsiteX20" fmla="*/ 269769 w 2065866"/>
                    <a:gd name="connsiteY20" fmla="*/ 0 h 3251200"/>
                    <a:gd name="connsiteX0" fmla="*/ 269769 w 2065866"/>
                    <a:gd name="connsiteY0" fmla="*/ 0 h 3251200"/>
                    <a:gd name="connsiteX1" fmla="*/ 1323865 w 2065866"/>
                    <a:gd name="connsiteY1" fmla="*/ 33866 h 3251200"/>
                    <a:gd name="connsiteX2" fmla="*/ 1615862 w 2065866"/>
                    <a:gd name="connsiteY2" fmla="*/ 96534 h 3251200"/>
                    <a:gd name="connsiteX3" fmla="*/ 1757266 w 2065866"/>
                    <a:gd name="connsiteY3" fmla="*/ 509454 h 3251200"/>
                    <a:gd name="connsiteX4" fmla="*/ 1658302 w 2065866"/>
                    <a:gd name="connsiteY4" fmla="*/ 812800 h 3251200"/>
                    <a:gd name="connsiteX5" fmla="*/ 1692169 w 2065866"/>
                    <a:gd name="connsiteY5" fmla="*/ 1391557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550390 w 2065866"/>
                    <a:gd name="connsiteY12" fmla="*/ 3212313 h 3251200"/>
                    <a:gd name="connsiteX13" fmla="*/ 736493 w 2065866"/>
                    <a:gd name="connsiteY13" fmla="*/ 2709333 h 3251200"/>
                    <a:gd name="connsiteX14" fmla="*/ 634893 w 2065866"/>
                    <a:gd name="connsiteY14" fmla="*/ 2302933 h 3251200"/>
                    <a:gd name="connsiteX15" fmla="*/ 406400 w 2065866"/>
                    <a:gd name="connsiteY15" fmla="*/ 1727200 h 3251200"/>
                    <a:gd name="connsiteX16" fmla="*/ 270933 w 2065866"/>
                    <a:gd name="connsiteY16" fmla="*/ 1557866 h 3251200"/>
                    <a:gd name="connsiteX17" fmla="*/ 67733 w 2065866"/>
                    <a:gd name="connsiteY17" fmla="*/ 1016000 h 3251200"/>
                    <a:gd name="connsiteX18" fmla="*/ 0 w 2065866"/>
                    <a:gd name="connsiteY18" fmla="*/ 609600 h 3251200"/>
                    <a:gd name="connsiteX19" fmla="*/ 67733 w 2065866"/>
                    <a:gd name="connsiteY19" fmla="*/ 169333 h 3251200"/>
                    <a:gd name="connsiteX20" fmla="*/ 269769 w 2065866"/>
                    <a:gd name="connsiteY20" fmla="*/ 0 h 3251200"/>
                    <a:gd name="connsiteX0" fmla="*/ 269769 w 2065866"/>
                    <a:gd name="connsiteY0" fmla="*/ 0 h 3251200"/>
                    <a:gd name="connsiteX1" fmla="*/ 1323865 w 2065866"/>
                    <a:gd name="connsiteY1" fmla="*/ 33866 h 3251200"/>
                    <a:gd name="connsiteX2" fmla="*/ 1615862 w 2065866"/>
                    <a:gd name="connsiteY2" fmla="*/ 96534 h 3251200"/>
                    <a:gd name="connsiteX3" fmla="*/ 1757266 w 2065866"/>
                    <a:gd name="connsiteY3" fmla="*/ 339440 h 3251200"/>
                    <a:gd name="connsiteX4" fmla="*/ 1658302 w 2065866"/>
                    <a:gd name="connsiteY4" fmla="*/ 812800 h 3251200"/>
                    <a:gd name="connsiteX5" fmla="*/ 1692169 w 2065866"/>
                    <a:gd name="connsiteY5" fmla="*/ 1391557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550390 w 2065866"/>
                    <a:gd name="connsiteY12" fmla="*/ 3212313 h 3251200"/>
                    <a:gd name="connsiteX13" fmla="*/ 736493 w 2065866"/>
                    <a:gd name="connsiteY13" fmla="*/ 2709333 h 3251200"/>
                    <a:gd name="connsiteX14" fmla="*/ 634893 w 2065866"/>
                    <a:gd name="connsiteY14" fmla="*/ 2302933 h 3251200"/>
                    <a:gd name="connsiteX15" fmla="*/ 406400 w 2065866"/>
                    <a:gd name="connsiteY15" fmla="*/ 1727200 h 3251200"/>
                    <a:gd name="connsiteX16" fmla="*/ 270933 w 2065866"/>
                    <a:gd name="connsiteY16" fmla="*/ 1557866 h 3251200"/>
                    <a:gd name="connsiteX17" fmla="*/ 67733 w 2065866"/>
                    <a:gd name="connsiteY17" fmla="*/ 1016000 h 3251200"/>
                    <a:gd name="connsiteX18" fmla="*/ 0 w 2065866"/>
                    <a:gd name="connsiteY18" fmla="*/ 609600 h 3251200"/>
                    <a:gd name="connsiteX19" fmla="*/ 67733 w 2065866"/>
                    <a:gd name="connsiteY19" fmla="*/ 169333 h 3251200"/>
                    <a:gd name="connsiteX20" fmla="*/ 269769 w 2065866"/>
                    <a:gd name="connsiteY20" fmla="*/ 0 h 3251200"/>
                    <a:gd name="connsiteX0" fmla="*/ 269769 w 2065866"/>
                    <a:gd name="connsiteY0" fmla="*/ 0 h 3251200"/>
                    <a:gd name="connsiteX1" fmla="*/ 1323865 w 2065866"/>
                    <a:gd name="connsiteY1" fmla="*/ 33866 h 3251200"/>
                    <a:gd name="connsiteX2" fmla="*/ 1615862 w 2065866"/>
                    <a:gd name="connsiteY2" fmla="*/ 96534 h 3251200"/>
                    <a:gd name="connsiteX3" fmla="*/ 1757266 w 2065866"/>
                    <a:gd name="connsiteY3" fmla="*/ 339440 h 3251200"/>
                    <a:gd name="connsiteX4" fmla="*/ 1658302 w 2065866"/>
                    <a:gd name="connsiteY4" fmla="*/ 812800 h 3251200"/>
                    <a:gd name="connsiteX5" fmla="*/ 1830176 w 2065866"/>
                    <a:gd name="connsiteY5" fmla="*/ 1221543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550390 w 2065866"/>
                    <a:gd name="connsiteY12" fmla="*/ 3212313 h 3251200"/>
                    <a:gd name="connsiteX13" fmla="*/ 736493 w 2065866"/>
                    <a:gd name="connsiteY13" fmla="*/ 2709333 h 3251200"/>
                    <a:gd name="connsiteX14" fmla="*/ 634893 w 2065866"/>
                    <a:gd name="connsiteY14" fmla="*/ 2302933 h 3251200"/>
                    <a:gd name="connsiteX15" fmla="*/ 406400 w 2065866"/>
                    <a:gd name="connsiteY15" fmla="*/ 1727200 h 3251200"/>
                    <a:gd name="connsiteX16" fmla="*/ 270933 w 2065866"/>
                    <a:gd name="connsiteY16" fmla="*/ 1557866 h 3251200"/>
                    <a:gd name="connsiteX17" fmla="*/ 67733 w 2065866"/>
                    <a:gd name="connsiteY17" fmla="*/ 1016000 h 3251200"/>
                    <a:gd name="connsiteX18" fmla="*/ 0 w 2065866"/>
                    <a:gd name="connsiteY18" fmla="*/ 609600 h 3251200"/>
                    <a:gd name="connsiteX19" fmla="*/ 67733 w 2065866"/>
                    <a:gd name="connsiteY19" fmla="*/ 169333 h 3251200"/>
                    <a:gd name="connsiteX20" fmla="*/ 269769 w 2065866"/>
                    <a:gd name="connsiteY20" fmla="*/ 0 h 3251200"/>
                    <a:gd name="connsiteX0" fmla="*/ 269769 w 2065866"/>
                    <a:gd name="connsiteY0" fmla="*/ 0 h 3251200"/>
                    <a:gd name="connsiteX1" fmla="*/ 1323865 w 2065866"/>
                    <a:gd name="connsiteY1" fmla="*/ 33866 h 3251200"/>
                    <a:gd name="connsiteX2" fmla="*/ 1896745 w 2065866"/>
                    <a:gd name="connsiteY2" fmla="*/ 96534 h 3251200"/>
                    <a:gd name="connsiteX3" fmla="*/ 1757266 w 2065866"/>
                    <a:gd name="connsiteY3" fmla="*/ 339440 h 3251200"/>
                    <a:gd name="connsiteX4" fmla="*/ 1658302 w 2065866"/>
                    <a:gd name="connsiteY4" fmla="*/ 812800 h 3251200"/>
                    <a:gd name="connsiteX5" fmla="*/ 1830176 w 2065866"/>
                    <a:gd name="connsiteY5" fmla="*/ 1221543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550390 w 2065866"/>
                    <a:gd name="connsiteY12" fmla="*/ 3212313 h 3251200"/>
                    <a:gd name="connsiteX13" fmla="*/ 736493 w 2065866"/>
                    <a:gd name="connsiteY13" fmla="*/ 2709333 h 3251200"/>
                    <a:gd name="connsiteX14" fmla="*/ 634893 w 2065866"/>
                    <a:gd name="connsiteY14" fmla="*/ 2302933 h 3251200"/>
                    <a:gd name="connsiteX15" fmla="*/ 406400 w 2065866"/>
                    <a:gd name="connsiteY15" fmla="*/ 1727200 h 3251200"/>
                    <a:gd name="connsiteX16" fmla="*/ 270933 w 2065866"/>
                    <a:gd name="connsiteY16" fmla="*/ 1557866 h 3251200"/>
                    <a:gd name="connsiteX17" fmla="*/ 67733 w 2065866"/>
                    <a:gd name="connsiteY17" fmla="*/ 1016000 h 3251200"/>
                    <a:gd name="connsiteX18" fmla="*/ 0 w 2065866"/>
                    <a:gd name="connsiteY18" fmla="*/ 609600 h 3251200"/>
                    <a:gd name="connsiteX19" fmla="*/ 67733 w 2065866"/>
                    <a:gd name="connsiteY19" fmla="*/ 169333 h 3251200"/>
                    <a:gd name="connsiteX20" fmla="*/ 269769 w 2065866"/>
                    <a:gd name="connsiteY20" fmla="*/ 0 h 3251200"/>
                    <a:gd name="connsiteX0" fmla="*/ 269769 w 2065866"/>
                    <a:gd name="connsiteY0" fmla="*/ 0 h 3251200"/>
                    <a:gd name="connsiteX1" fmla="*/ 1323865 w 2065866"/>
                    <a:gd name="connsiteY1" fmla="*/ 33866 h 3251200"/>
                    <a:gd name="connsiteX2" fmla="*/ 1896745 w 2065866"/>
                    <a:gd name="connsiteY2" fmla="*/ 96534 h 3251200"/>
                    <a:gd name="connsiteX3" fmla="*/ 2038149 w 2065866"/>
                    <a:gd name="connsiteY3" fmla="*/ 339440 h 3251200"/>
                    <a:gd name="connsiteX4" fmla="*/ 1658302 w 2065866"/>
                    <a:gd name="connsiteY4" fmla="*/ 812800 h 3251200"/>
                    <a:gd name="connsiteX5" fmla="*/ 1830176 w 2065866"/>
                    <a:gd name="connsiteY5" fmla="*/ 1221543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550390 w 2065866"/>
                    <a:gd name="connsiteY12" fmla="*/ 3212313 h 3251200"/>
                    <a:gd name="connsiteX13" fmla="*/ 736493 w 2065866"/>
                    <a:gd name="connsiteY13" fmla="*/ 2709333 h 3251200"/>
                    <a:gd name="connsiteX14" fmla="*/ 634893 w 2065866"/>
                    <a:gd name="connsiteY14" fmla="*/ 2302933 h 3251200"/>
                    <a:gd name="connsiteX15" fmla="*/ 406400 w 2065866"/>
                    <a:gd name="connsiteY15" fmla="*/ 1727200 h 3251200"/>
                    <a:gd name="connsiteX16" fmla="*/ 270933 w 2065866"/>
                    <a:gd name="connsiteY16" fmla="*/ 1557866 h 3251200"/>
                    <a:gd name="connsiteX17" fmla="*/ 67733 w 2065866"/>
                    <a:gd name="connsiteY17" fmla="*/ 1016000 h 3251200"/>
                    <a:gd name="connsiteX18" fmla="*/ 0 w 2065866"/>
                    <a:gd name="connsiteY18" fmla="*/ 609600 h 3251200"/>
                    <a:gd name="connsiteX19" fmla="*/ 67733 w 2065866"/>
                    <a:gd name="connsiteY19" fmla="*/ 169333 h 3251200"/>
                    <a:gd name="connsiteX20" fmla="*/ 269769 w 2065866"/>
                    <a:gd name="connsiteY20" fmla="*/ 0 h 3251200"/>
                    <a:gd name="connsiteX0" fmla="*/ 269769 w 2065866"/>
                    <a:gd name="connsiteY0" fmla="*/ 0 h 3251200"/>
                    <a:gd name="connsiteX1" fmla="*/ 1323865 w 2065866"/>
                    <a:gd name="connsiteY1" fmla="*/ 33866 h 3251200"/>
                    <a:gd name="connsiteX2" fmla="*/ 1896745 w 2065866"/>
                    <a:gd name="connsiteY2" fmla="*/ 96534 h 3251200"/>
                    <a:gd name="connsiteX3" fmla="*/ 2038149 w 2065866"/>
                    <a:gd name="connsiteY3" fmla="*/ 339440 h 3251200"/>
                    <a:gd name="connsiteX4" fmla="*/ 1939185 w 2065866"/>
                    <a:gd name="connsiteY4" fmla="*/ 812800 h 3251200"/>
                    <a:gd name="connsiteX5" fmla="*/ 1830176 w 2065866"/>
                    <a:gd name="connsiteY5" fmla="*/ 1221543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550390 w 2065866"/>
                    <a:gd name="connsiteY12" fmla="*/ 3212313 h 3251200"/>
                    <a:gd name="connsiteX13" fmla="*/ 736493 w 2065866"/>
                    <a:gd name="connsiteY13" fmla="*/ 2709333 h 3251200"/>
                    <a:gd name="connsiteX14" fmla="*/ 634893 w 2065866"/>
                    <a:gd name="connsiteY14" fmla="*/ 2302933 h 3251200"/>
                    <a:gd name="connsiteX15" fmla="*/ 406400 w 2065866"/>
                    <a:gd name="connsiteY15" fmla="*/ 1727200 h 3251200"/>
                    <a:gd name="connsiteX16" fmla="*/ 270933 w 2065866"/>
                    <a:gd name="connsiteY16" fmla="*/ 1557866 h 3251200"/>
                    <a:gd name="connsiteX17" fmla="*/ 67733 w 2065866"/>
                    <a:gd name="connsiteY17" fmla="*/ 1016000 h 3251200"/>
                    <a:gd name="connsiteX18" fmla="*/ 0 w 2065866"/>
                    <a:gd name="connsiteY18" fmla="*/ 609600 h 3251200"/>
                    <a:gd name="connsiteX19" fmla="*/ 67733 w 2065866"/>
                    <a:gd name="connsiteY19" fmla="*/ 169333 h 3251200"/>
                    <a:gd name="connsiteX20" fmla="*/ 269769 w 2065866"/>
                    <a:gd name="connsiteY20" fmla="*/ 0 h 3251200"/>
                    <a:gd name="connsiteX0" fmla="*/ 269769 w 2065866"/>
                    <a:gd name="connsiteY0" fmla="*/ 0 h 3251200"/>
                    <a:gd name="connsiteX1" fmla="*/ 1323865 w 2065866"/>
                    <a:gd name="connsiteY1" fmla="*/ 33866 h 3251200"/>
                    <a:gd name="connsiteX2" fmla="*/ 1896745 w 2065866"/>
                    <a:gd name="connsiteY2" fmla="*/ 96534 h 3251200"/>
                    <a:gd name="connsiteX3" fmla="*/ 2038149 w 2065866"/>
                    <a:gd name="connsiteY3" fmla="*/ 339440 h 3251200"/>
                    <a:gd name="connsiteX4" fmla="*/ 1939185 w 2065866"/>
                    <a:gd name="connsiteY4" fmla="*/ 812800 h 3251200"/>
                    <a:gd name="connsiteX5" fmla="*/ 1830176 w 2065866"/>
                    <a:gd name="connsiteY5" fmla="*/ 1221543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550390 w 2065866"/>
                    <a:gd name="connsiteY12" fmla="*/ 3212313 h 3251200"/>
                    <a:gd name="connsiteX13" fmla="*/ 736493 w 2065866"/>
                    <a:gd name="connsiteY13" fmla="*/ 2709333 h 3251200"/>
                    <a:gd name="connsiteX14" fmla="*/ 634893 w 2065866"/>
                    <a:gd name="connsiteY14" fmla="*/ 2302933 h 3251200"/>
                    <a:gd name="connsiteX15" fmla="*/ 406400 w 2065866"/>
                    <a:gd name="connsiteY15" fmla="*/ 1727200 h 3251200"/>
                    <a:gd name="connsiteX16" fmla="*/ 270933 w 2065866"/>
                    <a:gd name="connsiteY16" fmla="*/ 1557866 h 3251200"/>
                    <a:gd name="connsiteX17" fmla="*/ 67733 w 2065866"/>
                    <a:gd name="connsiteY17" fmla="*/ 1016000 h 3251200"/>
                    <a:gd name="connsiteX18" fmla="*/ 0 w 2065866"/>
                    <a:gd name="connsiteY18" fmla="*/ 609600 h 3251200"/>
                    <a:gd name="connsiteX19" fmla="*/ 205740 w 2065866"/>
                    <a:gd name="connsiteY19" fmla="*/ 169332 h 3251200"/>
                    <a:gd name="connsiteX20" fmla="*/ 269769 w 2065866"/>
                    <a:gd name="connsiteY20" fmla="*/ 0 h 3251200"/>
                    <a:gd name="connsiteX0" fmla="*/ 269769 w 2065866"/>
                    <a:gd name="connsiteY0" fmla="*/ 0 h 3251200"/>
                    <a:gd name="connsiteX1" fmla="*/ 1323865 w 2065866"/>
                    <a:gd name="connsiteY1" fmla="*/ 33866 h 3251200"/>
                    <a:gd name="connsiteX2" fmla="*/ 1896745 w 2065866"/>
                    <a:gd name="connsiteY2" fmla="*/ 96534 h 3251200"/>
                    <a:gd name="connsiteX3" fmla="*/ 2038149 w 2065866"/>
                    <a:gd name="connsiteY3" fmla="*/ 339440 h 3251200"/>
                    <a:gd name="connsiteX4" fmla="*/ 1939185 w 2065866"/>
                    <a:gd name="connsiteY4" fmla="*/ 812800 h 3251200"/>
                    <a:gd name="connsiteX5" fmla="*/ 1830176 w 2065866"/>
                    <a:gd name="connsiteY5" fmla="*/ 1221543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550390 w 2065866"/>
                    <a:gd name="connsiteY12" fmla="*/ 3212313 h 3251200"/>
                    <a:gd name="connsiteX13" fmla="*/ 736493 w 2065866"/>
                    <a:gd name="connsiteY13" fmla="*/ 2709333 h 3251200"/>
                    <a:gd name="connsiteX14" fmla="*/ 634893 w 2065866"/>
                    <a:gd name="connsiteY14" fmla="*/ 2302933 h 3251200"/>
                    <a:gd name="connsiteX15" fmla="*/ 406400 w 2065866"/>
                    <a:gd name="connsiteY15" fmla="*/ 1727200 h 3251200"/>
                    <a:gd name="connsiteX16" fmla="*/ 270933 w 2065866"/>
                    <a:gd name="connsiteY16" fmla="*/ 1459290 h 3251200"/>
                    <a:gd name="connsiteX17" fmla="*/ 67733 w 2065866"/>
                    <a:gd name="connsiteY17" fmla="*/ 1016000 h 3251200"/>
                    <a:gd name="connsiteX18" fmla="*/ 0 w 2065866"/>
                    <a:gd name="connsiteY18" fmla="*/ 609600 h 3251200"/>
                    <a:gd name="connsiteX19" fmla="*/ 205740 w 2065866"/>
                    <a:gd name="connsiteY19" fmla="*/ 169332 h 3251200"/>
                    <a:gd name="connsiteX20" fmla="*/ 269769 w 2065866"/>
                    <a:gd name="connsiteY20" fmla="*/ 0 h 3251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065866" h="3251200">
                      <a:moveTo>
                        <a:pt x="269769" y="0"/>
                      </a:moveTo>
                      <a:lnTo>
                        <a:pt x="1323865" y="33866"/>
                      </a:lnTo>
                      <a:lnTo>
                        <a:pt x="1896745" y="96534"/>
                      </a:lnTo>
                      <a:lnTo>
                        <a:pt x="2038149" y="339440"/>
                      </a:lnTo>
                      <a:lnTo>
                        <a:pt x="1939185" y="812800"/>
                      </a:lnTo>
                      <a:lnTo>
                        <a:pt x="1830176" y="1221543"/>
                      </a:lnTo>
                      <a:lnTo>
                        <a:pt x="1896533" y="1761066"/>
                      </a:lnTo>
                      <a:lnTo>
                        <a:pt x="2065866" y="2133600"/>
                      </a:lnTo>
                      <a:lnTo>
                        <a:pt x="1998133" y="2743200"/>
                      </a:lnTo>
                      <a:lnTo>
                        <a:pt x="1761066" y="3081866"/>
                      </a:lnTo>
                      <a:lnTo>
                        <a:pt x="1557866" y="3251200"/>
                      </a:lnTo>
                      <a:lnTo>
                        <a:pt x="711200" y="3217333"/>
                      </a:lnTo>
                      <a:lnTo>
                        <a:pt x="550390" y="3212313"/>
                      </a:lnTo>
                      <a:lnTo>
                        <a:pt x="736493" y="2709333"/>
                      </a:lnTo>
                      <a:lnTo>
                        <a:pt x="634893" y="2302933"/>
                      </a:lnTo>
                      <a:lnTo>
                        <a:pt x="406400" y="1727200"/>
                      </a:lnTo>
                      <a:lnTo>
                        <a:pt x="270933" y="1459290"/>
                      </a:lnTo>
                      <a:lnTo>
                        <a:pt x="67733" y="1016000"/>
                      </a:lnTo>
                      <a:lnTo>
                        <a:pt x="0" y="609600"/>
                      </a:lnTo>
                      <a:lnTo>
                        <a:pt x="205740" y="169332"/>
                      </a:lnTo>
                      <a:lnTo>
                        <a:pt x="269769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  <p:sp>
              <p:nvSpPr>
                <p:cNvPr id="674" name="5 Luna"/>
                <p:cNvSpPr/>
                <p:nvPr/>
              </p:nvSpPr>
              <p:spPr>
                <a:xfrm rot="10200000">
                  <a:off x="5557356" y="38687992"/>
                  <a:ext cx="142876" cy="1071570"/>
                </a:xfrm>
                <a:prstGeom prst="moon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  <p:sp>
              <p:nvSpPr>
                <p:cNvPr id="675" name="6 Luna"/>
                <p:cNvSpPr/>
                <p:nvPr/>
              </p:nvSpPr>
              <p:spPr>
                <a:xfrm rot="11400000">
                  <a:off x="6893572" y="38771234"/>
                  <a:ext cx="142876" cy="1071570"/>
                </a:xfrm>
                <a:prstGeom prst="moon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  <p:sp>
              <p:nvSpPr>
                <p:cNvPr id="676" name="7 Luna"/>
                <p:cNvSpPr/>
                <p:nvPr/>
              </p:nvSpPr>
              <p:spPr>
                <a:xfrm rot="11040000">
                  <a:off x="6883633" y="36860878"/>
                  <a:ext cx="142876" cy="1071570"/>
                </a:xfrm>
                <a:prstGeom prst="moon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  <p:sp>
              <p:nvSpPr>
                <p:cNvPr id="677" name="8 Luna"/>
                <p:cNvSpPr/>
                <p:nvPr/>
              </p:nvSpPr>
              <p:spPr>
                <a:xfrm rot="22200000">
                  <a:off x="5016305" y="36767698"/>
                  <a:ext cx="142876" cy="1071570"/>
                </a:xfrm>
                <a:prstGeom prst="moon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</p:grpSp>
          <p:grpSp>
            <p:nvGrpSpPr>
              <p:cNvPr id="615" name="15 Grupo"/>
              <p:cNvGrpSpPr/>
              <p:nvPr/>
            </p:nvGrpSpPr>
            <p:grpSpPr>
              <a:xfrm rot="2160000">
                <a:off x="11993207" y="28840580"/>
                <a:ext cx="2065866" cy="3251200"/>
                <a:chOff x="4995791" y="36763432"/>
                <a:chExt cx="2065866" cy="3251200"/>
              </a:xfrm>
            </p:grpSpPr>
            <p:sp>
              <p:nvSpPr>
                <p:cNvPr id="668" name="389 Forma libre"/>
                <p:cNvSpPr/>
                <p:nvPr/>
              </p:nvSpPr>
              <p:spPr>
                <a:xfrm>
                  <a:off x="4995791" y="36763432"/>
                  <a:ext cx="2065866" cy="3251200"/>
                </a:xfrm>
                <a:custGeom>
                  <a:avLst/>
                  <a:gdLst>
                    <a:gd name="connsiteX0" fmla="*/ 203200 w 2065866"/>
                    <a:gd name="connsiteY0" fmla="*/ 0 h 3251200"/>
                    <a:gd name="connsiteX1" fmla="*/ 1828800 w 2065866"/>
                    <a:gd name="connsiteY1" fmla="*/ 33866 h 3251200"/>
                    <a:gd name="connsiteX2" fmla="*/ 1625600 w 2065866"/>
                    <a:gd name="connsiteY2" fmla="*/ 508000 h 3251200"/>
                    <a:gd name="connsiteX3" fmla="*/ 1591733 w 2065866"/>
                    <a:gd name="connsiteY3" fmla="*/ 812800 h 3251200"/>
                    <a:gd name="connsiteX4" fmla="*/ 1625600 w 2065866"/>
                    <a:gd name="connsiteY4" fmla="*/ 1490133 h 3251200"/>
                    <a:gd name="connsiteX5" fmla="*/ 1896533 w 2065866"/>
                    <a:gd name="connsiteY5" fmla="*/ 1761066 h 3251200"/>
                    <a:gd name="connsiteX6" fmla="*/ 2065866 w 2065866"/>
                    <a:gd name="connsiteY6" fmla="*/ 2133600 h 3251200"/>
                    <a:gd name="connsiteX7" fmla="*/ 1998133 w 2065866"/>
                    <a:gd name="connsiteY7" fmla="*/ 2743200 h 3251200"/>
                    <a:gd name="connsiteX8" fmla="*/ 1761066 w 2065866"/>
                    <a:gd name="connsiteY8" fmla="*/ 3081866 h 3251200"/>
                    <a:gd name="connsiteX9" fmla="*/ 1557866 w 2065866"/>
                    <a:gd name="connsiteY9" fmla="*/ 3251200 h 3251200"/>
                    <a:gd name="connsiteX10" fmla="*/ 711200 w 2065866"/>
                    <a:gd name="connsiteY10" fmla="*/ 3217333 h 3251200"/>
                    <a:gd name="connsiteX11" fmla="*/ 812800 w 2065866"/>
                    <a:gd name="connsiteY11" fmla="*/ 2709333 h 3251200"/>
                    <a:gd name="connsiteX12" fmla="*/ 711200 w 2065866"/>
                    <a:gd name="connsiteY12" fmla="*/ 2302933 h 3251200"/>
                    <a:gd name="connsiteX13" fmla="*/ 406400 w 2065866"/>
                    <a:gd name="connsiteY13" fmla="*/ 1727200 h 3251200"/>
                    <a:gd name="connsiteX14" fmla="*/ 270933 w 2065866"/>
                    <a:gd name="connsiteY14" fmla="*/ 1557866 h 3251200"/>
                    <a:gd name="connsiteX15" fmla="*/ 67733 w 2065866"/>
                    <a:gd name="connsiteY15" fmla="*/ 1016000 h 3251200"/>
                    <a:gd name="connsiteX16" fmla="*/ 0 w 2065866"/>
                    <a:gd name="connsiteY16" fmla="*/ 609600 h 3251200"/>
                    <a:gd name="connsiteX17" fmla="*/ 67733 w 2065866"/>
                    <a:gd name="connsiteY17" fmla="*/ 169333 h 3251200"/>
                    <a:gd name="connsiteX18" fmla="*/ 203200 w 2065866"/>
                    <a:gd name="connsiteY18" fmla="*/ 0 h 3251200"/>
                    <a:gd name="connsiteX0" fmla="*/ 203200 w 2065866"/>
                    <a:gd name="connsiteY0" fmla="*/ 0 h 3251200"/>
                    <a:gd name="connsiteX1" fmla="*/ 1828800 w 2065866"/>
                    <a:gd name="connsiteY1" fmla="*/ 33866 h 3251200"/>
                    <a:gd name="connsiteX2" fmla="*/ 1625600 w 2065866"/>
                    <a:gd name="connsiteY2" fmla="*/ 508000 h 3251200"/>
                    <a:gd name="connsiteX3" fmla="*/ 1591733 w 2065866"/>
                    <a:gd name="connsiteY3" fmla="*/ 812800 h 3251200"/>
                    <a:gd name="connsiteX4" fmla="*/ 1625600 w 2065866"/>
                    <a:gd name="connsiteY4" fmla="*/ 1490133 h 3251200"/>
                    <a:gd name="connsiteX5" fmla="*/ 1896533 w 2065866"/>
                    <a:gd name="connsiteY5" fmla="*/ 1761066 h 3251200"/>
                    <a:gd name="connsiteX6" fmla="*/ 2065866 w 2065866"/>
                    <a:gd name="connsiteY6" fmla="*/ 2133600 h 3251200"/>
                    <a:gd name="connsiteX7" fmla="*/ 1998133 w 2065866"/>
                    <a:gd name="connsiteY7" fmla="*/ 2743200 h 3251200"/>
                    <a:gd name="connsiteX8" fmla="*/ 1761066 w 2065866"/>
                    <a:gd name="connsiteY8" fmla="*/ 3081866 h 3251200"/>
                    <a:gd name="connsiteX9" fmla="*/ 1557866 w 2065866"/>
                    <a:gd name="connsiteY9" fmla="*/ 3251200 h 3251200"/>
                    <a:gd name="connsiteX10" fmla="*/ 711200 w 2065866"/>
                    <a:gd name="connsiteY10" fmla="*/ 3217333 h 3251200"/>
                    <a:gd name="connsiteX11" fmla="*/ 812800 w 2065866"/>
                    <a:gd name="connsiteY11" fmla="*/ 2709333 h 3251200"/>
                    <a:gd name="connsiteX12" fmla="*/ 711200 w 2065866"/>
                    <a:gd name="connsiteY12" fmla="*/ 2302933 h 3251200"/>
                    <a:gd name="connsiteX13" fmla="*/ 406400 w 2065866"/>
                    <a:gd name="connsiteY13" fmla="*/ 1727200 h 3251200"/>
                    <a:gd name="connsiteX14" fmla="*/ 270933 w 2065866"/>
                    <a:gd name="connsiteY14" fmla="*/ 1557866 h 3251200"/>
                    <a:gd name="connsiteX15" fmla="*/ 67733 w 2065866"/>
                    <a:gd name="connsiteY15" fmla="*/ 1016000 h 3251200"/>
                    <a:gd name="connsiteX16" fmla="*/ 0 w 2065866"/>
                    <a:gd name="connsiteY16" fmla="*/ 609600 h 3251200"/>
                    <a:gd name="connsiteX17" fmla="*/ 67733 w 2065866"/>
                    <a:gd name="connsiteY17" fmla="*/ 169333 h 3251200"/>
                    <a:gd name="connsiteX18" fmla="*/ 203200 w 2065866"/>
                    <a:gd name="connsiteY18" fmla="*/ 0 h 3251200"/>
                    <a:gd name="connsiteX0" fmla="*/ 203200 w 2065866"/>
                    <a:gd name="connsiteY0" fmla="*/ 0 h 3251200"/>
                    <a:gd name="connsiteX1" fmla="*/ 1828800 w 2065866"/>
                    <a:gd name="connsiteY1" fmla="*/ 33866 h 3251200"/>
                    <a:gd name="connsiteX2" fmla="*/ 1625600 w 2065866"/>
                    <a:gd name="connsiteY2" fmla="*/ 508000 h 3251200"/>
                    <a:gd name="connsiteX3" fmla="*/ 1591733 w 2065866"/>
                    <a:gd name="connsiteY3" fmla="*/ 812800 h 3251200"/>
                    <a:gd name="connsiteX4" fmla="*/ 1692169 w 2065866"/>
                    <a:gd name="connsiteY4" fmla="*/ 1391557 h 3251200"/>
                    <a:gd name="connsiteX5" fmla="*/ 1896533 w 2065866"/>
                    <a:gd name="connsiteY5" fmla="*/ 1761066 h 3251200"/>
                    <a:gd name="connsiteX6" fmla="*/ 2065866 w 2065866"/>
                    <a:gd name="connsiteY6" fmla="*/ 2133600 h 3251200"/>
                    <a:gd name="connsiteX7" fmla="*/ 1998133 w 2065866"/>
                    <a:gd name="connsiteY7" fmla="*/ 2743200 h 3251200"/>
                    <a:gd name="connsiteX8" fmla="*/ 1761066 w 2065866"/>
                    <a:gd name="connsiteY8" fmla="*/ 3081866 h 3251200"/>
                    <a:gd name="connsiteX9" fmla="*/ 1557866 w 2065866"/>
                    <a:gd name="connsiteY9" fmla="*/ 3251200 h 3251200"/>
                    <a:gd name="connsiteX10" fmla="*/ 711200 w 2065866"/>
                    <a:gd name="connsiteY10" fmla="*/ 3217333 h 3251200"/>
                    <a:gd name="connsiteX11" fmla="*/ 812800 w 2065866"/>
                    <a:gd name="connsiteY11" fmla="*/ 2709333 h 3251200"/>
                    <a:gd name="connsiteX12" fmla="*/ 711200 w 2065866"/>
                    <a:gd name="connsiteY12" fmla="*/ 2302933 h 3251200"/>
                    <a:gd name="connsiteX13" fmla="*/ 406400 w 2065866"/>
                    <a:gd name="connsiteY13" fmla="*/ 1727200 h 3251200"/>
                    <a:gd name="connsiteX14" fmla="*/ 270933 w 2065866"/>
                    <a:gd name="connsiteY14" fmla="*/ 1557866 h 3251200"/>
                    <a:gd name="connsiteX15" fmla="*/ 67733 w 2065866"/>
                    <a:gd name="connsiteY15" fmla="*/ 1016000 h 3251200"/>
                    <a:gd name="connsiteX16" fmla="*/ 0 w 2065866"/>
                    <a:gd name="connsiteY16" fmla="*/ 609600 h 3251200"/>
                    <a:gd name="connsiteX17" fmla="*/ 67733 w 2065866"/>
                    <a:gd name="connsiteY17" fmla="*/ 169333 h 3251200"/>
                    <a:gd name="connsiteX18" fmla="*/ 203200 w 2065866"/>
                    <a:gd name="connsiteY18" fmla="*/ 0 h 3251200"/>
                    <a:gd name="connsiteX0" fmla="*/ 203200 w 2065866"/>
                    <a:gd name="connsiteY0" fmla="*/ 0 h 3251200"/>
                    <a:gd name="connsiteX1" fmla="*/ 1828800 w 2065866"/>
                    <a:gd name="connsiteY1" fmla="*/ 33866 h 3251200"/>
                    <a:gd name="connsiteX2" fmla="*/ 1625600 w 2065866"/>
                    <a:gd name="connsiteY2" fmla="*/ 508000 h 3251200"/>
                    <a:gd name="connsiteX3" fmla="*/ 1757266 w 2065866"/>
                    <a:gd name="connsiteY3" fmla="*/ 509454 h 3251200"/>
                    <a:gd name="connsiteX4" fmla="*/ 1591733 w 2065866"/>
                    <a:gd name="connsiteY4" fmla="*/ 812800 h 3251200"/>
                    <a:gd name="connsiteX5" fmla="*/ 1692169 w 2065866"/>
                    <a:gd name="connsiteY5" fmla="*/ 1391557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812800 w 2065866"/>
                    <a:gd name="connsiteY12" fmla="*/ 2709333 h 3251200"/>
                    <a:gd name="connsiteX13" fmla="*/ 711200 w 2065866"/>
                    <a:gd name="connsiteY13" fmla="*/ 2302933 h 3251200"/>
                    <a:gd name="connsiteX14" fmla="*/ 406400 w 2065866"/>
                    <a:gd name="connsiteY14" fmla="*/ 1727200 h 3251200"/>
                    <a:gd name="connsiteX15" fmla="*/ 270933 w 2065866"/>
                    <a:gd name="connsiteY15" fmla="*/ 1557866 h 3251200"/>
                    <a:gd name="connsiteX16" fmla="*/ 67733 w 2065866"/>
                    <a:gd name="connsiteY16" fmla="*/ 1016000 h 3251200"/>
                    <a:gd name="connsiteX17" fmla="*/ 0 w 2065866"/>
                    <a:gd name="connsiteY17" fmla="*/ 609600 h 3251200"/>
                    <a:gd name="connsiteX18" fmla="*/ 67733 w 2065866"/>
                    <a:gd name="connsiteY18" fmla="*/ 169333 h 3251200"/>
                    <a:gd name="connsiteX19" fmla="*/ 203200 w 2065866"/>
                    <a:gd name="connsiteY19" fmla="*/ 0 h 3251200"/>
                    <a:gd name="connsiteX0" fmla="*/ 203200 w 2065866"/>
                    <a:gd name="connsiteY0" fmla="*/ 0 h 3251200"/>
                    <a:gd name="connsiteX1" fmla="*/ 1828800 w 2065866"/>
                    <a:gd name="connsiteY1" fmla="*/ 33866 h 3251200"/>
                    <a:gd name="connsiteX2" fmla="*/ 1835045 w 2065866"/>
                    <a:gd name="connsiteY2" fmla="*/ 266548 h 3251200"/>
                    <a:gd name="connsiteX3" fmla="*/ 1757266 w 2065866"/>
                    <a:gd name="connsiteY3" fmla="*/ 509454 h 3251200"/>
                    <a:gd name="connsiteX4" fmla="*/ 1591733 w 2065866"/>
                    <a:gd name="connsiteY4" fmla="*/ 812800 h 3251200"/>
                    <a:gd name="connsiteX5" fmla="*/ 1692169 w 2065866"/>
                    <a:gd name="connsiteY5" fmla="*/ 1391557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812800 w 2065866"/>
                    <a:gd name="connsiteY12" fmla="*/ 2709333 h 3251200"/>
                    <a:gd name="connsiteX13" fmla="*/ 711200 w 2065866"/>
                    <a:gd name="connsiteY13" fmla="*/ 2302933 h 3251200"/>
                    <a:gd name="connsiteX14" fmla="*/ 406400 w 2065866"/>
                    <a:gd name="connsiteY14" fmla="*/ 1727200 h 3251200"/>
                    <a:gd name="connsiteX15" fmla="*/ 270933 w 2065866"/>
                    <a:gd name="connsiteY15" fmla="*/ 1557866 h 3251200"/>
                    <a:gd name="connsiteX16" fmla="*/ 67733 w 2065866"/>
                    <a:gd name="connsiteY16" fmla="*/ 1016000 h 3251200"/>
                    <a:gd name="connsiteX17" fmla="*/ 0 w 2065866"/>
                    <a:gd name="connsiteY17" fmla="*/ 609600 h 3251200"/>
                    <a:gd name="connsiteX18" fmla="*/ 67733 w 2065866"/>
                    <a:gd name="connsiteY18" fmla="*/ 169333 h 3251200"/>
                    <a:gd name="connsiteX19" fmla="*/ 203200 w 2065866"/>
                    <a:gd name="connsiteY19" fmla="*/ 0 h 3251200"/>
                    <a:gd name="connsiteX0" fmla="*/ 203200 w 2065866"/>
                    <a:gd name="connsiteY0" fmla="*/ 0 h 3251200"/>
                    <a:gd name="connsiteX1" fmla="*/ 1828800 w 2065866"/>
                    <a:gd name="connsiteY1" fmla="*/ 33866 h 3251200"/>
                    <a:gd name="connsiteX2" fmla="*/ 1835045 w 2065866"/>
                    <a:gd name="connsiteY2" fmla="*/ 266548 h 3251200"/>
                    <a:gd name="connsiteX3" fmla="*/ 1757266 w 2065866"/>
                    <a:gd name="connsiteY3" fmla="*/ 509454 h 3251200"/>
                    <a:gd name="connsiteX4" fmla="*/ 1658302 w 2065866"/>
                    <a:gd name="connsiteY4" fmla="*/ 812800 h 3251200"/>
                    <a:gd name="connsiteX5" fmla="*/ 1692169 w 2065866"/>
                    <a:gd name="connsiteY5" fmla="*/ 1391557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812800 w 2065866"/>
                    <a:gd name="connsiteY12" fmla="*/ 2709333 h 3251200"/>
                    <a:gd name="connsiteX13" fmla="*/ 711200 w 2065866"/>
                    <a:gd name="connsiteY13" fmla="*/ 2302933 h 3251200"/>
                    <a:gd name="connsiteX14" fmla="*/ 406400 w 2065866"/>
                    <a:gd name="connsiteY14" fmla="*/ 1727200 h 3251200"/>
                    <a:gd name="connsiteX15" fmla="*/ 270933 w 2065866"/>
                    <a:gd name="connsiteY15" fmla="*/ 1557866 h 3251200"/>
                    <a:gd name="connsiteX16" fmla="*/ 67733 w 2065866"/>
                    <a:gd name="connsiteY16" fmla="*/ 1016000 h 3251200"/>
                    <a:gd name="connsiteX17" fmla="*/ 0 w 2065866"/>
                    <a:gd name="connsiteY17" fmla="*/ 609600 h 3251200"/>
                    <a:gd name="connsiteX18" fmla="*/ 67733 w 2065866"/>
                    <a:gd name="connsiteY18" fmla="*/ 169333 h 3251200"/>
                    <a:gd name="connsiteX19" fmla="*/ 203200 w 2065866"/>
                    <a:gd name="connsiteY19" fmla="*/ 0 h 3251200"/>
                    <a:gd name="connsiteX0" fmla="*/ 203200 w 2065866"/>
                    <a:gd name="connsiteY0" fmla="*/ 0 h 3251200"/>
                    <a:gd name="connsiteX1" fmla="*/ 1828800 w 2065866"/>
                    <a:gd name="connsiteY1" fmla="*/ 33866 h 3251200"/>
                    <a:gd name="connsiteX2" fmla="*/ 1835045 w 2065866"/>
                    <a:gd name="connsiteY2" fmla="*/ 266548 h 3251200"/>
                    <a:gd name="connsiteX3" fmla="*/ 1757266 w 2065866"/>
                    <a:gd name="connsiteY3" fmla="*/ 509454 h 3251200"/>
                    <a:gd name="connsiteX4" fmla="*/ 1658302 w 2065866"/>
                    <a:gd name="connsiteY4" fmla="*/ 812800 h 3251200"/>
                    <a:gd name="connsiteX5" fmla="*/ 1692169 w 2065866"/>
                    <a:gd name="connsiteY5" fmla="*/ 1391557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550390 w 2065866"/>
                    <a:gd name="connsiteY12" fmla="*/ 3212313 h 3251200"/>
                    <a:gd name="connsiteX13" fmla="*/ 812800 w 2065866"/>
                    <a:gd name="connsiteY13" fmla="*/ 2709333 h 3251200"/>
                    <a:gd name="connsiteX14" fmla="*/ 711200 w 2065866"/>
                    <a:gd name="connsiteY14" fmla="*/ 2302933 h 3251200"/>
                    <a:gd name="connsiteX15" fmla="*/ 406400 w 2065866"/>
                    <a:gd name="connsiteY15" fmla="*/ 1727200 h 3251200"/>
                    <a:gd name="connsiteX16" fmla="*/ 270933 w 2065866"/>
                    <a:gd name="connsiteY16" fmla="*/ 1557866 h 3251200"/>
                    <a:gd name="connsiteX17" fmla="*/ 67733 w 2065866"/>
                    <a:gd name="connsiteY17" fmla="*/ 1016000 h 3251200"/>
                    <a:gd name="connsiteX18" fmla="*/ 0 w 2065866"/>
                    <a:gd name="connsiteY18" fmla="*/ 609600 h 3251200"/>
                    <a:gd name="connsiteX19" fmla="*/ 67733 w 2065866"/>
                    <a:gd name="connsiteY19" fmla="*/ 169333 h 3251200"/>
                    <a:gd name="connsiteX20" fmla="*/ 203200 w 2065866"/>
                    <a:gd name="connsiteY20" fmla="*/ 0 h 3251200"/>
                    <a:gd name="connsiteX0" fmla="*/ 203200 w 2065866"/>
                    <a:gd name="connsiteY0" fmla="*/ 0 h 3251200"/>
                    <a:gd name="connsiteX1" fmla="*/ 1828800 w 2065866"/>
                    <a:gd name="connsiteY1" fmla="*/ 33866 h 3251200"/>
                    <a:gd name="connsiteX2" fmla="*/ 1835045 w 2065866"/>
                    <a:gd name="connsiteY2" fmla="*/ 266548 h 3251200"/>
                    <a:gd name="connsiteX3" fmla="*/ 1757266 w 2065866"/>
                    <a:gd name="connsiteY3" fmla="*/ 509454 h 3251200"/>
                    <a:gd name="connsiteX4" fmla="*/ 1658302 w 2065866"/>
                    <a:gd name="connsiteY4" fmla="*/ 812800 h 3251200"/>
                    <a:gd name="connsiteX5" fmla="*/ 1692169 w 2065866"/>
                    <a:gd name="connsiteY5" fmla="*/ 1391557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550390 w 2065866"/>
                    <a:gd name="connsiteY12" fmla="*/ 3212313 h 3251200"/>
                    <a:gd name="connsiteX13" fmla="*/ 736493 w 2065866"/>
                    <a:gd name="connsiteY13" fmla="*/ 2709333 h 3251200"/>
                    <a:gd name="connsiteX14" fmla="*/ 711200 w 2065866"/>
                    <a:gd name="connsiteY14" fmla="*/ 2302933 h 3251200"/>
                    <a:gd name="connsiteX15" fmla="*/ 406400 w 2065866"/>
                    <a:gd name="connsiteY15" fmla="*/ 1727200 h 3251200"/>
                    <a:gd name="connsiteX16" fmla="*/ 270933 w 2065866"/>
                    <a:gd name="connsiteY16" fmla="*/ 1557866 h 3251200"/>
                    <a:gd name="connsiteX17" fmla="*/ 67733 w 2065866"/>
                    <a:gd name="connsiteY17" fmla="*/ 1016000 h 3251200"/>
                    <a:gd name="connsiteX18" fmla="*/ 0 w 2065866"/>
                    <a:gd name="connsiteY18" fmla="*/ 609600 h 3251200"/>
                    <a:gd name="connsiteX19" fmla="*/ 67733 w 2065866"/>
                    <a:gd name="connsiteY19" fmla="*/ 169333 h 3251200"/>
                    <a:gd name="connsiteX20" fmla="*/ 203200 w 2065866"/>
                    <a:gd name="connsiteY20" fmla="*/ 0 h 3251200"/>
                    <a:gd name="connsiteX0" fmla="*/ 203200 w 2065866"/>
                    <a:gd name="connsiteY0" fmla="*/ 0 h 3251200"/>
                    <a:gd name="connsiteX1" fmla="*/ 1828800 w 2065866"/>
                    <a:gd name="connsiteY1" fmla="*/ 33866 h 3251200"/>
                    <a:gd name="connsiteX2" fmla="*/ 1835045 w 2065866"/>
                    <a:gd name="connsiteY2" fmla="*/ 266548 h 3251200"/>
                    <a:gd name="connsiteX3" fmla="*/ 1757266 w 2065866"/>
                    <a:gd name="connsiteY3" fmla="*/ 509454 h 3251200"/>
                    <a:gd name="connsiteX4" fmla="*/ 1658302 w 2065866"/>
                    <a:gd name="connsiteY4" fmla="*/ 812800 h 3251200"/>
                    <a:gd name="connsiteX5" fmla="*/ 1692169 w 2065866"/>
                    <a:gd name="connsiteY5" fmla="*/ 1391557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550390 w 2065866"/>
                    <a:gd name="connsiteY12" fmla="*/ 3212313 h 3251200"/>
                    <a:gd name="connsiteX13" fmla="*/ 736493 w 2065866"/>
                    <a:gd name="connsiteY13" fmla="*/ 2709333 h 3251200"/>
                    <a:gd name="connsiteX14" fmla="*/ 634893 w 2065866"/>
                    <a:gd name="connsiteY14" fmla="*/ 2302933 h 3251200"/>
                    <a:gd name="connsiteX15" fmla="*/ 406400 w 2065866"/>
                    <a:gd name="connsiteY15" fmla="*/ 1727200 h 3251200"/>
                    <a:gd name="connsiteX16" fmla="*/ 270933 w 2065866"/>
                    <a:gd name="connsiteY16" fmla="*/ 1557866 h 3251200"/>
                    <a:gd name="connsiteX17" fmla="*/ 67733 w 2065866"/>
                    <a:gd name="connsiteY17" fmla="*/ 1016000 h 3251200"/>
                    <a:gd name="connsiteX18" fmla="*/ 0 w 2065866"/>
                    <a:gd name="connsiteY18" fmla="*/ 609600 h 3251200"/>
                    <a:gd name="connsiteX19" fmla="*/ 67733 w 2065866"/>
                    <a:gd name="connsiteY19" fmla="*/ 169333 h 3251200"/>
                    <a:gd name="connsiteX20" fmla="*/ 203200 w 2065866"/>
                    <a:gd name="connsiteY20" fmla="*/ 0 h 3251200"/>
                    <a:gd name="connsiteX0" fmla="*/ 203200 w 2065866"/>
                    <a:gd name="connsiteY0" fmla="*/ 0 h 3251200"/>
                    <a:gd name="connsiteX1" fmla="*/ 1323865 w 2065866"/>
                    <a:gd name="connsiteY1" fmla="*/ 33866 h 3251200"/>
                    <a:gd name="connsiteX2" fmla="*/ 1835045 w 2065866"/>
                    <a:gd name="connsiteY2" fmla="*/ 266548 h 3251200"/>
                    <a:gd name="connsiteX3" fmla="*/ 1757266 w 2065866"/>
                    <a:gd name="connsiteY3" fmla="*/ 509454 h 3251200"/>
                    <a:gd name="connsiteX4" fmla="*/ 1658302 w 2065866"/>
                    <a:gd name="connsiteY4" fmla="*/ 812800 h 3251200"/>
                    <a:gd name="connsiteX5" fmla="*/ 1692169 w 2065866"/>
                    <a:gd name="connsiteY5" fmla="*/ 1391557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550390 w 2065866"/>
                    <a:gd name="connsiteY12" fmla="*/ 3212313 h 3251200"/>
                    <a:gd name="connsiteX13" fmla="*/ 736493 w 2065866"/>
                    <a:gd name="connsiteY13" fmla="*/ 2709333 h 3251200"/>
                    <a:gd name="connsiteX14" fmla="*/ 634893 w 2065866"/>
                    <a:gd name="connsiteY14" fmla="*/ 2302933 h 3251200"/>
                    <a:gd name="connsiteX15" fmla="*/ 406400 w 2065866"/>
                    <a:gd name="connsiteY15" fmla="*/ 1727200 h 3251200"/>
                    <a:gd name="connsiteX16" fmla="*/ 270933 w 2065866"/>
                    <a:gd name="connsiteY16" fmla="*/ 1557866 h 3251200"/>
                    <a:gd name="connsiteX17" fmla="*/ 67733 w 2065866"/>
                    <a:gd name="connsiteY17" fmla="*/ 1016000 h 3251200"/>
                    <a:gd name="connsiteX18" fmla="*/ 0 w 2065866"/>
                    <a:gd name="connsiteY18" fmla="*/ 609600 h 3251200"/>
                    <a:gd name="connsiteX19" fmla="*/ 67733 w 2065866"/>
                    <a:gd name="connsiteY19" fmla="*/ 169333 h 3251200"/>
                    <a:gd name="connsiteX20" fmla="*/ 203200 w 2065866"/>
                    <a:gd name="connsiteY20" fmla="*/ 0 h 3251200"/>
                    <a:gd name="connsiteX0" fmla="*/ 269769 w 2065866"/>
                    <a:gd name="connsiteY0" fmla="*/ 0 h 3251200"/>
                    <a:gd name="connsiteX1" fmla="*/ 1323865 w 2065866"/>
                    <a:gd name="connsiteY1" fmla="*/ 33866 h 3251200"/>
                    <a:gd name="connsiteX2" fmla="*/ 1835045 w 2065866"/>
                    <a:gd name="connsiteY2" fmla="*/ 266548 h 3251200"/>
                    <a:gd name="connsiteX3" fmla="*/ 1757266 w 2065866"/>
                    <a:gd name="connsiteY3" fmla="*/ 509454 h 3251200"/>
                    <a:gd name="connsiteX4" fmla="*/ 1658302 w 2065866"/>
                    <a:gd name="connsiteY4" fmla="*/ 812800 h 3251200"/>
                    <a:gd name="connsiteX5" fmla="*/ 1692169 w 2065866"/>
                    <a:gd name="connsiteY5" fmla="*/ 1391557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550390 w 2065866"/>
                    <a:gd name="connsiteY12" fmla="*/ 3212313 h 3251200"/>
                    <a:gd name="connsiteX13" fmla="*/ 736493 w 2065866"/>
                    <a:gd name="connsiteY13" fmla="*/ 2709333 h 3251200"/>
                    <a:gd name="connsiteX14" fmla="*/ 634893 w 2065866"/>
                    <a:gd name="connsiteY14" fmla="*/ 2302933 h 3251200"/>
                    <a:gd name="connsiteX15" fmla="*/ 406400 w 2065866"/>
                    <a:gd name="connsiteY15" fmla="*/ 1727200 h 3251200"/>
                    <a:gd name="connsiteX16" fmla="*/ 270933 w 2065866"/>
                    <a:gd name="connsiteY16" fmla="*/ 1557866 h 3251200"/>
                    <a:gd name="connsiteX17" fmla="*/ 67733 w 2065866"/>
                    <a:gd name="connsiteY17" fmla="*/ 1016000 h 3251200"/>
                    <a:gd name="connsiteX18" fmla="*/ 0 w 2065866"/>
                    <a:gd name="connsiteY18" fmla="*/ 609600 h 3251200"/>
                    <a:gd name="connsiteX19" fmla="*/ 67733 w 2065866"/>
                    <a:gd name="connsiteY19" fmla="*/ 169333 h 3251200"/>
                    <a:gd name="connsiteX20" fmla="*/ 269769 w 2065866"/>
                    <a:gd name="connsiteY20" fmla="*/ 0 h 3251200"/>
                    <a:gd name="connsiteX0" fmla="*/ 269769 w 2065866"/>
                    <a:gd name="connsiteY0" fmla="*/ 0 h 3251200"/>
                    <a:gd name="connsiteX1" fmla="*/ 1323865 w 2065866"/>
                    <a:gd name="connsiteY1" fmla="*/ 33866 h 3251200"/>
                    <a:gd name="connsiteX2" fmla="*/ 1615862 w 2065866"/>
                    <a:gd name="connsiteY2" fmla="*/ 96534 h 3251200"/>
                    <a:gd name="connsiteX3" fmla="*/ 1757266 w 2065866"/>
                    <a:gd name="connsiteY3" fmla="*/ 509454 h 3251200"/>
                    <a:gd name="connsiteX4" fmla="*/ 1658302 w 2065866"/>
                    <a:gd name="connsiteY4" fmla="*/ 812800 h 3251200"/>
                    <a:gd name="connsiteX5" fmla="*/ 1692169 w 2065866"/>
                    <a:gd name="connsiteY5" fmla="*/ 1391557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550390 w 2065866"/>
                    <a:gd name="connsiteY12" fmla="*/ 3212313 h 3251200"/>
                    <a:gd name="connsiteX13" fmla="*/ 736493 w 2065866"/>
                    <a:gd name="connsiteY13" fmla="*/ 2709333 h 3251200"/>
                    <a:gd name="connsiteX14" fmla="*/ 634893 w 2065866"/>
                    <a:gd name="connsiteY14" fmla="*/ 2302933 h 3251200"/>
                    <a:gd name="connsiteX15" fmla="*/ 406400 w 2065866"/>
                    <a:gd name="connsiteY15" fmla="*/ 1727200 h 3251200"/>
                    <a:gd name="connsiteX16" fmla="*/ 270933 w 2065866"/>
                    <a:gd name="connsiteY16" fmla="*/ 1557866 h 3251200"/>
                    <a:gd name="connsiteX17" fmla="*/ 67733 w 2065866"/>
                    <a:gd name="connsiteY17" fmla="*/ 1016000 h 3251200"/>
                    <a:gd name="connsiteX18" fmla="*/ 0 w 2065866"/>
                    <a:gd name="connsiteY18" fmla="*/ 609600 h 3251200"/>
                    <a:gd name="connsiteX19" fmla="*/ 67733 w 2065866"/>
                    <a:gd name="connsiteY19" fmla="*/ 169333 h 3251200"/>
                    <a:gd name="connsiteX20" fmla="*/ 269769 w 2065866"/>
                    <a:gd name="connsiteY20" fmla="*/ 0 h 3251200"/>
                    <a:gd name="connsiteX0" fmla="*/ 269769 w 2065866"/>
                    <a:gd name="connsiteY0" fmla="*/ 0 h 3251200"/>
                    <a:gd name="connsiteX1" fmla="*/ 1323865 w 2065866"/>
                    <a:gd name="connsiteY1" fmla="*/ 33866 h 3251200"/>
                    <a:gd name="connsiteX2" fmla="*/ 1615862 w 2065866"/>
                    <a:gd name="connsiteY2" fmla="*/ 96534 h 3251200"/>
                    <a:gd name="connsiteX3" fmla="*/ 1757266 w 2065866"/>
                    <a:gd name="connsiteY3" fmla="*/ 339440 h 3251200"/>
                    <a:gd name="connsiteX4" fmla="*/ 1658302 w 2065866"/>
                    <a:gd name="connsiteY4" fmla="*/ 812800 h 3251200"/>
                    <a:gd name="connsiteX5" fmla="*/ 1692169 w 2065866"/>
                    <a:gd name="connsiteY5" fmla="*/ 1391557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550390 w 2065866"/>
                    <a:gd name="connsiteY12" fmla="*/ 3212313 h 3251200"/>
                    <a:gd name="connsiteX13" fmla="*/ 736493 w 2065866"/>
                    <a:gd name="connsiteY13" fmla="*/ 2709333 h 3251200"/>
                    <a:gd name="connsiteX14" fmla="*/ 634893 w 2065866"/>
                    <a:gd name="connsiteY14" fmla="*/ 2302933 h 3251200"/>
                    <a:gd name="connsiteX15" fmla="*/ 406400 w 2065866"/>
                    <a:gd name="connsiteY15" fmla="*/ 1727200 h 3251200"/>
                    <a:gd name="connsiteX16" fmla="*/ 270933 w 2065866"/>
                    <a:gd name="connsiteY16" fmla="*/ 1557866 h 3251200"/>
                    <a:gd name="connsiteX17" fmla="*/ 67733 w 2065866"/>
                    <a:gd name="connsiteY17" fmla="*/ 1016000 h 3251200"/>
                    <a:gd name="connsiteX18" fmla="*/ 0 w 2065866"/>
                    <a:gd name="connsiteY18" fmla="*/ 609600 h 3251200"/>
                    <a:gd name="connsiteX19" fmla="*/ 67733 w 2065866"/>
                    <a:gd name="connsiteY19" fmla="*/ 169333 h 3251200"/>
                    <a:gd name="connsiteX20" fmla="*/ 269769 w 2065866"/>
                    <a:gd name="connsiteY20" fmla="*/ 0 h 3251200"/>
                    <a:gd name="connsiteX0" fmla="*/ 269769 w 2065866"/>
                    <a:gd name="connsiteY0" fmla="*/ 0 h 3251200"/>
                    <a:gd name="connsiteX1" fmla="*/ 1323865 w 2065866"/>
                    <a:gd name="connsiteY1" fmla="*/ 33866 h 3251200"/>
                    <a:gd name="connsiteX2" fmla="*/ 1615862 w 2065866"/>
                    <a:gd name="connsiteY2" fmla="*/ 96534 h 3251200"/>
                    <a:gd name="connsiteX3" fmla="*/ 1757266 w 2065866"/>
                    <a:gd name="connsiteY3" fmla="*/ 339440 h 3251200"/>
                    <a:gd name="connsiteX4" fmla="*/ 1658302 w 2065866"/>
                    <a:gd name="connsiteY4" fmla="*/ 812800 h 3251200"/>
                    <a:gd name="connsiteX5" fmla="*/ 1830176 w 2065866"/>
                    <a:gd name="connsiteY5" fmla="*/ 1221543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550390 w 2065866"/>
                    <a:gd name="connsiteY12" fmla="*/ 3212313 h 3251200"/>
                    <a:gd name="connsiteX13" fmla="*/ 736493 w 2065866"/>
                    <a:gd name="connsiteY13" fmla="*/ 2709333 h 3251200"/>
                    <a:gd name="connsiteX14" fmla="*/ 634893 w 2065866"/>
                    <a:gd name="connsiteY14" fmla="*/ 2302933 h 3251200"/>
                    <a:gd name="connsiteX15" fmla="*/ 406400 w 2065866"/>
                    <a:gd name="connsiteY15" fmla="*/ 1727200 h 3251200"/>
                    <a:gd name="connsiteX16" fmla="*/ 270933 w 2065866"/>
                    <a:gd name="connsiteY16" fmla="*/ 1557866 h 3251200"/>
                    <a:gd name="connsiteX17" fmla="*/ 67733 w 2065866"/>
                    <a:gd name="connsiteY17" fmla="*/ 1016000 h 3251200"/>
                    <a:gd name="connsiteX18" fmla="*/ 0 w 2065866"/>
                    <a:gd name="connsiteY18" fmla="*/ 609600 h 3251200"/>
                    <a:gd name="connsiteX19" fmla="*/ 67733 w 2065866"/>
                    <a:gd name="connsiteY19" fmla="*/ 169333 h 3251200"/>
                    <a:gd name="connsiteX20" fmla="*/ 269769 w 2065866"/>
                    <a:gd name="connsiteY20" fmla="*/ 0 h 3251200"/>
                    <a:gd name="connsiteX0" fmla="*/ 269769 w 2065866"/>
                    <a:gd name="connsiteY0" fmla="*/ 0 h 3251200"/>
                    <a:gd name="connsiteX1" fmla="*/ 1323865 w 2065866"/>
                    <a:gd name="connsiteY1" fmla="*/ 33866 h 3251200"/>
                    <a:gd name="connsiteX2" fmla="*/ 1896745 w 2065866"/>
                    <a:gd name="connsiteY2" fmla="*/ 96534 h 3251200"/>
                    <a:gd name="connsiteX3" fmla="*/ 1757266 w 2065866"/>
                    <a:gd name="connsiteY3" fmla="*/ 339440 h 3251200"/>
                    <a:gd name="connsiteX4" fmla="*/ 1658302 w 2065866"/>
                    <a:gd name="connsiteY4" fmla="*/ 812800 h 3251200"/>
                    <a:gd name="connsiteX5" fmla="*/ 1830176 w 2065866"/>
                    <a:gd name="connsiteY5" fmla="*/ 1221543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550390 w 2065866"/>
                    <a:gd name="connsiteY12" fmla="*/ 3212313 h 3251200"/>
                    <a:gd name="connsiteX13" fmla="*/ 736493 w 2065866"/>
                    <a:gd name="connsiteY13" fmla="*/ 2709333 h 3251200"/>
                    <a:gd name="connsiteX14" fmla="*/ 634893 w 2065866"/>
                    <a:gd name="connsiteY14" fmla="*/ 2302933 h 3251200"/>
                    <a:gd name="connsiteX15" fmla="*/ 406400 w 2065866"/>
                    <a:gd name="connsiteY15" fmla="*/ 1727200 h 3251200"/>
                    <a:gd name="connsiteX16" fmla="*/ 270933 w 2065866"/>
                    <a:gd name="connsiteY16" fmla="*/ 1557866 h 3251200"/>
                    <a:gd name="connsiteX17" fmla="*/ 67733 w 2065866"/>
                    <a:gd name="connsiteY17" fmla="*/ 1016000 h 3251200"/>
                    <a:gd name="connsiteX18" fmla="*/ 0 w 2065866"/>
                    <a:gd name="connsiteY18" fmla="*/ 609600 h 3251200"/>
                    <a:gd name="connsiteX19" fmla="*/ 67733 w 2065866"/>
                    <a:gd name="connsiteY19" fmla="*/ 169333 h 3251200"/>
                    <a:gd name="connsiteX20" fmla="*/ 269769 w 2065866"/>
                    <a:gd name="connsiteY20" fmla="*/ 0 h 3251200"/>
                    <a:gd name="connsiteX0" fmla="*/ 269769 w 2065866"/>
                    <a:gd name="connsiteY0" fmla="*/ 0 h 3251200"/>
                    <a:gd name="connsiteX1" fmla="*/ 1323865 w 2065866"/>
                    <a:gd name="connsiteY1" fmla="*/ 33866 h 3251200"/>
                    <a:gd name="connsiteX2" fmla="*/ 1896745 w 2065866"/>
                    <a:gd name="connsiteY2" fmla="*/ 96534 h 3251200"/>
                    <a:gd name="connsiteX3" fmla="*/ 2038149 w 2065866"/>
                    <a:gd name="connsiteY3" fmla="*/ 339440 h 3251200"/>
                    <a:gd name="connsiteX4" fmla="*/ 1658302 w 2065866"/>
                    <a:gd name="connsiteY4" fmla="*/ 812800 h 3251200"/>
                    <a:gd name="connsiteX5" fmla="*/ 1830176 w 2065866"/>
                    <a:gd name="connsiteY5" fmla="*/ 1221543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550390 w 2065866"/>
                    <a:gd name="connsiteY12" fmla="*/ 3212313 h 3251200"/>
                    <a:gd name="connsiteX13" fmla="*/ 736493 w 2065866"/>
                    <a:gd name="connsiteY13" fmla="*/ 2709333 h 3251200"/>
                    <a:gd name="connsiteX14" fmla="*/ 634893 w 2065866"/>
                    <a:gd name="connsiteY14" fmla="*/ 2302933 h 3251200"/>
                    <a:gd name="connsiteX15" fmla="*/ 406400 w 2065866"/>
                    <a:gd name="connsiteY15" fmla="*/ 1727200 h 3251200"/>
                    <a:gd name="connsiteX16" fmla="*/ 270933 w 2065866"/>
                    <a:gd name="connsiteY16" fmla="*/ 1557866 h 3251200"/>
                    <a:gd name="connsiteX17" fmla="*/ 67733 w 2065866"/>
                    <a:gd name="connsiteY17" fmla="*/ 1016000 h 3251200"/>
                    <a:gd name="connsiteX18" fmla="*/ 0 w 2065866"/>
                    <a:gd name="connsiteY18" fmla="*/ 609600 h 3251200"/>
                    <a:gd name="connsiteX19" fmla="*/ 67733 w 2065866"/>
                    <a:gd name="connsiteY19" fmla="*/ 169333 h 3251200"/>
                    <a:gd name="connsiteX20" fmla="*/ 269769 w 2065866"/>
                    <a:gd name="connsiteY20" fmla="*/ 0 h 3251200"/>
                    <a:gd name="connsiteX0" fmla="*/ 269769 w 2065866"/>
                    <a:gd name="connsiteY0" fmla="*/ 0 h 3251200"/>
                    <a:gd name="connsiteX1" fmla="*/ 1323865 w 2065866"/>
                    <a:gd name="connsiteY1" fmla="*/ 33866 h 3251200"/>
                    <a:gd name="connsiteX2" fmla="*/ 1896745 w 2065866"/>
                    <a:gd name="connsiteY2" fmla="*/ 96534 h 3251200"/>
                    <a:gd name="connsiteX3" fmla="*/ 2038149 w 2065866"/>
                    <a:gd name="connsiteY3" fmla="*/ 339440 h 3251200"/>
                    <a:gd name="connsiteX4" fmla="*/ 1939185 w 2065866"/>
                    <a:gd name="connsiteY4" fmla="*/ 812800 h 3251200"/>
                    <a:gd name="connsiteX5" fmla="*/ 1830176 w 2065866"/>
                    <a:gd name="connsiteY5" fmla="*/ 1221543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550390 w 2065866"/>
                    <a:gd name="connsiteY12" fmla="*/ 3212313 h 3251200"/>
                    <a:gd name="connsiteX13" fmla="*/ 736493 w 2065866"/>
                    <a:gd name="connsiteY13" fmla="*/ 2709333 h 3251200"/>
                    <a:gd name="connsiteX14" fmla="*/ 634893 w 2065866"/>
                    <a:gd name="connsiteY14" fmla="*/ 2302933 h 3251200"/>
                    <a:gd name="connsiteX15" fmla="*/ 406400 w 2065866"/>
                    <a:gd name="connsiteY15" fmla="*/ 1727200 h 3251200"/>
                    <a:gd name="connsiteX16" fmla="*/ 270933 w 2065866"/>
                    <a:gd name="connsiteY16" fmla="*/ 1557866 h 3251200"/>
                    <a:gd name="connsiteX17" fmla="*/ 67733 w 2065866"/>
                    <a:gd name="connsiteY17" fmla="*/ 1016000 h 3251200"/>
                    <a:gd name="connsiteX18" fmla="*/ 0 w 2065866"/>
                    <a:gd name="connsiteY18" fmla="*/ 609600 h 3251200"/>
                    <a:gd name="connsiteX19" fmla="*/ 67733 w 2065866"/>
                    <a:gd name="connsiteY19" fmla="*/ 169333 h 3251200"/>
                    <a:gd name="connsiteX20" fmla="*/ 269769 w 2065866"/>
                    <a:gd name="connsiteY20" fmla="*/ 0 h 3251200"/>
                    <a:gd name="connsiteX0" fmla="*/ 269769 w 2065866"/>
                    <a:gd name="connsiteY0" fmla="*/ 0 h 3251200"/>
                    <a:gd name="connsiteX1" fmla="*/ 1323865 w 2065866"/>
                    <a:gd name="connsiteY1" fmla="*/ 33866 h 3251200"/>
                    <a:gd name="connsiteX2" fmla="*/ 1896745 w 2065866"/>
                    <a:gd name="connsiteY2" fmla="*/ 96534 h 3251200"/>
                    <a:gd name="connsiteX3" fmla="*/ 2038149 w 2065866"/>
                    <a:gd name="connsiteY3" fmla="*/ 339440 h 3251200"/>
                    <a:gd name="connsiteX4" fmla="*/ 1939185 w 2065866"/>
                    <a:gd name="connsiteY4" fmla="*/ 812800 h 3251200"/>
                    <a:gd name="connsiteX5" fmla="*/ 1830176 w 2065866"/>
                    <a:gd name="connsiteY5" fmla="*/ 1221543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550390 w 2065866"/>
                    <a:gd name="connsiteY12" fmla="*/ 3212313 h 3251200"/>
                    <a:gd name="connsiteX13" fmla="*/ 736493 w 2065866"/>
                    <a:gd name="connsiteY13" fmla="*/ 2709333 h 3251200"/>
                    <a:gd name="connsiteX14" fmla="*/ 634893 w 2065866"/>
                    <a:gd name="connsiteY14" fmla="*/ 2302933 h 3251200"/>
                    <a:gd name="connsiteX15" fmla="*/ 406400 w 2065866"/>
                    <a:gd name="connsiteY15" fmla="*/ 1727200 h 3251200"/>
                    <a:gd name="connsiteX16" fmla="*/ 270933 w 2065866"/>
                    <a:gd name="connsiteY16" fmla="*/ 1557866 h 3251200"/>
                    <a:gd name="connsiteX17" fmla="*/ 67733 w 2065866"/>
                    <a:gd name="connsiteY17" fmla="*/ 1016000 h 3251200"/>
                    <a:gd name="connsiteX18" fmla="*/ 0 w 2065866"/>
                    <a:gd name="connsiteY18" fmla="*/ 609600 h 3251200"/>
                    <a:gd name="connsiteX19" fmla="*/ 205740 w 2065866"/>
                    <a:gd name="connsiteY19" fmla="*/ 169332 h 3251200"/>
                    <a:gd name="connsiteX20" fmla="*/ 269769 w 2065866"/>
                    <a:gd name="connsiteY20" fmla="*/ 0 h 3251200"/>
                    <a:gd name="connsiteX0" fmla="*/ 269769 w 2065866"/>
                    <a:gd name="connsiteY0" fmla="*/ 0 h 3251200"/>
                    <a:gd name="connsiteX1" fmla="*/ 1323865 w 2065866"/>
                    <a:gd name="connsiteY1" fmla="*/ 33866 h 3251200"/>
                    <a:gd name="connsiteX2" fmla="*/ 1896745 w 2065866"/>
                    <a:gd name="connsiteY2" fmla="*/ 96534 h 3251200"/>
                    <a:gd name="connsiteX3" fmla="*/ 2038149 w 2065866"/>
                    <a:gd name="connsiteY3" fmla="*/ 339440 h 3251200"/>
                    <a:gd name="connsiteX4" fmla="*/ 1939185 w 2065866"/>
                    <a:gd name="connsiteY4" fmla="*/ 812800 h 3251200"/>
                    <a:gd name="connsiteX5" fmla="*/ 1830176 w 2065866"/>
                    <a:gd name="connsiteY5" fmla="*/ 1221543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550390 w 2065866"/>
                    <a:gd name="connsiteY12" fmla="*/ 3212313 h 3251200"/>
                    <a:gd name="connsiteX13" fmla="*/ 736493 w 2065866"/>
                    <a:gd name="connsiteY13" fmla="*/ 2709333 h 3251200"/>
                    <a:gd name="connsiteX14" fmla="*/ 634893 w 2065866"/>
                    <a:gd name="connsiteY14" fmla="*/ 2302933 h 3251200"/>
                    <a:gd name="connsiteX15" fmla="*/ 406400 w 2065866"/>
                    <a:gd name="connsiteY15" fmla="*/ 1727200 h 3251200"/>
                    <a:gd name="connsiteX16" fmla="*/ 270933 w 2065866"/>
                    <a:gd name="connsiteY16" fmla="*/ 1459290 h 3251200"/>
                    <a:gd name="connsiteX17" fmla="*/ 67733 w 2065866"/>
                    <a:gd name="connsiteY17" fmla="*/ 1016000 h 3251200"/>
                    <a:gd name="connsiteX18" fmla="*/ 0 w 2065866"/>
                    <a:gd name="connsiteY18" fmla="*/ 609600 h 3251200"/>
                    <a:gd name="connsiteX19" fmla="*/ 205740 w 2065866"/>
                    <a:gd name="connsiteY19" fmla="*/ 169332 h 3251200"/>
                    <a:gd name="connsiteX20" fmla="*/ 269769 w 2065866"/>
                    <a:gd name="connsiteY20" fmla="*/ 0 h 3251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065866" h="3251200">
                      <a:moveTo>
                        <a:pt x="269769" y="0"/>
                      </a:moveTo>
                      <a:lnTo>
                        <a:pt x="1323865" y="33866"/>
                      </a:lnTo>
                      <a:lnTo>
                        <a:pt x="1896745" y="96534"/>
                      </a:lnTo>
                      <a:lnTo>
                        <a:pt x="2038149" y="339440"/>
                      </a:lnTo>
                      <a:lnTo>
                        <a:pt x="1939185" y="812800"/>
                      </a:lnTo>
                      <a:lnTo>
                        <a:pt x="1830176" y="1221543"/>
                      </a:lnTo>
                      <a:lnTo>
                        <a:pt x="1896533" y="1761066"/>
                      </a:lnTo>
                      <a:lnTo>
                        <a:pt x="2065866" y="2133600"/>
                      </a:lnTo>
                      <a:lnTo>
                        <a:pt x="1998133" y="2743200"/>
                      </a:lnTo>
                      <a:lnTo>
                        <a:pt x="1761066" y="3081866"/>
                      </a:lnTo>
                      <a:lnTo>
                        <a:pt x="1557866" y="3251200"/>
                      </a:lnTo>
                      <a:lnTo>
                        <a:pt x="711200" y="3217333"/>
                      </a:lnTo>
                      <a:lnTo>
                        <a:pt x="550390" y="3212313"/>
                      </a:lnTo>
                      <a:lnTo>
                        <a:pt x="736493" y="2709333"/>
                      </a:lnTo>
                      <a:lnTo>
                        <a:pt x="634893" y="2302933"/>
                      </a:lnTo>
                      <a:lnTo>
                        <a:pt x="406400" y="1727200"/>
                      </a:lnTo>
                      <a:lnTo>
                        <a:pt x="270933" y="1459290"/>
                      </a:lnTo>
                      <a:lnTo>
                        <a:pt x="67733" y="1016000"/>
                      </a:lnTo>
                      <a:lnTo>
                        <a:pt x="0" y="609600"/>
                      </a:lnTo>
                      <a:lnTo>
                        <a:pt x="205740" y="169332"/>
                      </a:lnTo>
                      <a:lnTo>
                        <a:pt x="269769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  <p:sp>
              <p:nvSpPr>
                <p:cNvPr id="669" name="390 Luna"/>
                <p:cNvSpPr/>
                <p:nvPr/>
              </p:nvSpPr>
              <p:spPr>
                <a:xfrm rot="10200000">
                  <a:off x="5557356" y="38687992"/>
                  <a:ext cx="142876" cy="1071570"/>
                </a:xfrm>
                <a:prstGeom prst="moon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  <p:sp>
              <p:nvSpPr>
                <p:cNvPr id="670" name="18 Luna"/>
                <p:cNvSpPr/>
                <p:nvPr/>
              </p:nvSpPr>
              <p:spPr>
                <a:xfrm rot="11400000">
                  <a:off x="6893572" y="38771234"/>
                  <a:ext cx="142876" cy="1071570"/>
                </a:xfrm>
                <a:prstGeom prst="moon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  <p:sp>
              <p:nvSpPr>
                <p:cNvPr id="671" name="19 Luna"/>
                <p:cNvSpPr/>
                <p:nvPr/>
              </p:nvSpPr>
              <p:spPr>
                <a:xfrm rot="11040000">
                  <a:off x="6883633" y="36860878"/>
                  <a:ext cx="142876" cy="1071570"/>
                </a:xfrm>
                <a:prstGeom prst="moon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  <p:sp>
              <p:nvSpPr>
                <p:cNvPr id="672" name="20 Luna"/>
                <p:cNvSpPr/>
                <p:nvPr/>
              </p:nvSpPr>
              <p:spPr>
                <a:xfrm rot="22200000">
                  <a:off x="5016305" y="36767698"/>
                  <a:ext cx="142876" cy="1071570"/>
                </a:xfrm>
                <a:prstGeom prst="moon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</p:grpSp>
          <p:grpSp>
            <p:nvGrpSpPr>
              <p:cNvPr id="616" name="28 Grupo"/>
              <p:cNvGrpSpPr/>
              <p:nvPr/>
            </p:nvGrpSpPr>
            <p:grpSpPr>
              <a:xfrm rot="4320000">
                <a:off x="12298248" y="31326321"/>
                <a:ext cx="4099554" cy="3918161"/>
                <a:chOff x="9925013" y="28190872"/>
                <a:chExt cx="4099554" cy="3918161"/>
              </a:xfrm>
            </p:grpSpPr>
            <p:grpSp>
              <p:nvGrpSpPr>
                <p:cNvPr id="656" name="3 Grupo"/>
                <p:cNvGrpSpPr/>
                <p:nvPr/>
              </p:nvGrpSpPr>
              <p:grpSpPr>
                <a:xfrm>
                  <a:off x="9925013" y="28190872"/>
                  <a:ext cx="2065866" cy="3251200"/>
                  <a:chOff x="4995791" y="36763432"/>
                  <a:chExt cx="2065866" cy="3251200"/>
                </a:xfrm>
              </p:grpSpPr>
              <p:sp>
                <p:nvSpPr>
                  <p:cNvPr id="663" name="384 Forma libre"/>
                  <p:cNvSpPr/>
                  <p:nvPr/>
                </p:nvSpPr>
                <p:spPr>
                  <a:xfrm>
                    <a:off x="4995791" y="36763432"/>
                    <a:ext cx="2065866" cy="3251200"/>
                  </a:xfrm>
                  <a:custGeom>
                    <a:avLst/>
                    <a:gdLst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25600 w 2065866"/>
                      <a:gd name="connsiteY4" fmla="*/ 1490133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25600 w 2065866"/>
                      <a:gd name="connsiteY4" fmla="*/ 1490133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92169 w 2065866"/>
                      <a:gd name="connsiteY4" fmla="*/ 1391557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757266 w 2065866"/>
                      <a:gd name="connsiteY3" fmla="*/ 509454 h 3251200"/>
                      <a:gd name="connsiteX4" fmla="*/ 1591733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591733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812800 w 2065866"/>
                      <a:gd name="connsiteY13" fmla="*/ 2709333 h 3251200"/>
                      <a:gd name="connsiteX14" fmla="*/ 711200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711200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205740 w 2065866"/>
                      <a:gd name="connsiteY19" fmla="*/ 169332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459290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205740 w 2065866"/>
                      <a:gd name="connsiteY19" fmla="*/ 169332 h 3251200"/>
                      <a:gd name="connsiteX20" fmla="*/ 269769 w 2065866"/>
                      <a:gd name="connsiteY20" fmla="*/ 0 h 325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065866" h="3251200">
                        <a:moveTo>
                          <a:pt x="269769" y="0"/>
                        </a:moveTo>
                        <a:lnTo>
                          <a:pt x="1323865" y="33866"/>
                        </a:lnTo>
                        <a:lnTo>
                          <a:pt x="1896745" y="96534"/>
                        </a:lnTo>
                        <a:lnTo>
                          <a:pt x="2038149" y="339440"/>
                        </a:lnTo>
                        <a:lnTo>
                          <a:pt x="1939185" y="812800"/>
                        </a:lnTo>
                        <a:lnTo>
                          <a:pt x="1830176" y="1221543"/>
                        </a:lnTo>
                        <a:lnTo>
                          <a:pt x="1896533" y="1761066"/>
                        </a:lnTo>
                        <a:lnTo>
                          <a:pt x="2065866" y="2133600"/>
                        </a:lnTo>
                        <a:lnTo>
                          <a:pt x="1998133" y="2743200"/>
                        </a:lnTo>
                        <a:lnTo>
                          <a:pt x="1761066" y="3081866"/>
                        </a:lnTo>
                        <a:lnTo>
                          <a:pt x="1557866" y="3251200"/>
                        </a:lnTo>
                        <a:lnTo>
                          <a:pt x="711200" y="3217333"/>
                        </a:lnTo>
                        <a:lnTo>
                          <a:pt x="550390" y="3212313"/>
                        </a:lnTo>
                        <a:lnTo>
                          <a:pt x="736493" y="2709333"/>
                        </a:lnTo>
                        <a:lnTo>
                          <a:pt x="634893" y="2302933"/>
                        </a:lnTo>
                        <a:lnTo>
                          <a:pt x="406400" y="1727200"/>
                        </a:lnTo>
                        <a:lnTo>
                          <a:pt x="270933" y="1459290"/>
                        </a:lnTo>
                        <a:lnTo>
                          <a:pt x="67733" y="1016000"/>
                        </a:lnTo>
                        <a:lnTo>
                          <a:pt x="0" y="609600"/>
                        </a:lnTo>
                        <a:lnTo>
                          <a:pt x="205740" y="169332"/>
                        </a:lnTo>
                        <a:lnTo>
                          <a:pt x="269769" y="0"/>
                        </a:lnTo>
                        <a:close/>
                      </a:path>
                    </a:pathLst>
                  </a:cu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664" name="385 Luna"/>
                  <p:cNvSpPr/>
                  <p:nvPr/>
                </p:nvSpPr>
                <p:spPr>
                  <a:xfrm rot="10200000">
                    <a:off x="5557356" y="38687992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665" name="386 Luna"/>
                  <p:cNvSpPr/>
                  <p:nvPr/>
                </p:nvSpPr>
                <p:spPr>
                  <a:xfrm rot="11400000">
                    <a:off x="6893572" y="38771234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666" name="387 Luna"/>
                  <p:cNvSpPr/>
                  <p:nvPr/>
                </p:nvSpPr>
                <p:spPr>
                  <a:xfrm rot="11040000">
                    <a:off x="6883633" y="36860878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667" name="388 Luna"/>
                  <p:cNvSpPr/>
                  <p:nvPr/>
                </p:nvSpPr>
                <p:spPr>
                  <a:xfrm rot="22200000">
                    <a:off x="5016305" y="36767698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</p:grpSp>
            <p:grpSp>
              <p:nvGrpSpPr>
                <p:cNvPr id="657" name="15 Grupo"/>
                <p:cNvGrpSpPr/>
                <p:nvPr/>
              </p:nvGrpSpPr>
              <p:grpSpPr>
                <a:xfrm rot="2160000">
                  <a:off x="11958701" y="28857833"/>
                  <a:ext cx="2065866" cy="3251200"/>
                  <a:chOff x="4995791" y="36763432"/>
                  <a:chExt cx="2065866" cy="3251200"/>
                </a:xfrm>
              </p:grpSpPr>
              <p:sp>
                <p:nvSpPr>
                  <p:cNvPr id="658" name="379 Forma libre"/>
                  <p:cNvSpPr/>
                  <p:nvPr/>
                </p:nvSpPr>
                <p:spPr>
                  <a:xfrm>
                    <a:off x="4995791" y="36763432"/>
                    <a:ext cx="2065866" cy="3251200"/>
                  </a:xfrm>
                  <a:custGeom>
                    <a:avLst/>
                    <a:gdLst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25600 w 2065866"/>
                      <a:gd name="connsiteY4" fmla="*/ 1490133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25600 w 2065866"/>
                      <a:gd name="connsiteY4" fmla="*/ 1490133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591733 w 2065866"/>
                      <a:gd name="connsiteY3" fmla="*/ 812800 h 3251200"/>
                      <a:gd name="connsiteX4" fmla="*/ 1692169 w 2065866"/>
                      <a:gd name="connsiteY4" fmla="*/ 1391557 h 3251200"/>
                      <a:gd name="connsiteX5" fmla="*/ 1896533 w 2065866"/>
                      <a:gd name="connsiteY5" fmla="*/ 1761066 h 3251200"/>
                      <a:gd name="connsiteX6" fmla="*/ 2065866 w 2065866"/>
                      <a:gd name="connsiteY6" fmla="*/ 2133600 h 3251200"/>
                      <a:gd name="connsiteX7" fmla="*/ 1998133 w 2065866"/>
                      <a:gd name="connsiteY7" fmla="*/ 2743200 h 3251200"/>
                      <a:gd name="connsiteX8" fmla="*/ 1761066 w 2065866"/>
                      <a:gd name="connsiteY8" fmla="*/ 3081866 h 3251200"/>
                      <a:gd name="connsiteX9" fmla="*/ 1557866 w 2065866"/>
                      <a:gd name="connsiteY9" fmla="*/ 3251200 h 3251200"/>
                      <a:gd name="connsiteX10" fmla="*/ 711200 w 2065866"/>
                      <a:gd name="connsiteY10" fmla="*/ 3217333 h 3251200"/>
                      <a:gd name="connsiteX11" fmla="*/ 812800 w 2065866"/>
                      <a:gd name="connsiteY11" fmla="*/ 2709333 h 3251200"/>
                      <a:gd name="connsiteX12" fmla="*/ 711200 w 2065866"/>
                      <a:gd name="connsiteY12" fmla="*/ 2302933 h 3251200"/>
                      <a:gd name="connsiteX13" fmla="*/ 406400 w 2065866"/>
                      <a:gd name="connsiteY13" fmla="*/ 1727200 h 3251200"/>
                      <a:gd name="connsiteX14" fmla="*/ 270933 w 2065866"/>
                      <a:gd name="connsiteY14" fmla="*/ 1557866 h 3251200"/>
                      <a:gd name="connsiteX15" fmla="*/ 67733 w 2065866"/>
                      <a:gd name="connsiteY15" fmla="*/ 1016000 h 3251200"/>
                      <a:gd name="connsiteX16" fmla="*/ 0 w 2065866"/>
                      <a:gd name="connsiteY16" fmla="*/ 609600 h 3251200"/>
                      <a:gd name="connsiteX17" fmla="*/ 67733 w 2065866"/>
                      <a:gd name="connsiteY17" fmla="*/ 169333 h 3251200"/>
                      <a:gd name="connsiteX18" fmla="*/ 203200 w 2065866"/>
                      <a:gd name="connsiteY18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625600 w 2065866"/>
                      <a:gd name="connsiteY2" fmla="*/ 508000 h 3251200"/>
                      <a:gd name="connsiteX3" fmla="*/ 1757266 w 2065866"/>
                      <a:gd name="connsiteY3" fmla="*/ 509454 h 3251200"/>
                      <a:gd name="connsiteX4" fmla="*/ 1591733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591733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812800 w 2065866"/>
                      <a:gd name="connsiteY12" fmla="*/ 2709333 h 3251200"/>
                      <a:gd name="connsiteX13" fmla="*/ 711200 w 2065866"/>
                      <a:gd name="connsiteY13" fmla="*/ 2302933 h 3251200"/>
                      <a:gd name="connsiteX14" fmla="*/ 406400 w 2065866"/>
                      <a:gd name="connsiteY14" fmla="*/ 1727200 h 3251200"/>
                      <a:gd name="connsiteX15" fmla="*/ 270933 w 2065866"/>
                      <a:gd name="connsiteY15" fmla="*/ 1557866 h 3251200"/>
                      <a:gd name="connsiteX16" fmla="*/ 67733 w 2065866"/>
                      <a:gd name="connsiteY16" fmla="*/ 1016000 h 3251200"/>
                      <a:gd name="connsiteX17" fmla="*/ 0 w 2065866"/>
                      <a:gd name="connsiteY17" fmla="*/ 609600 h 3251200"/>
                      <a:gd name="connsiteX18" fmla="*/ 67733 w 2065866"/>
                      <a:gd name="connsiteY18" fmla="*/ 169333 h 3251200"/>
                      <a:gd name="connsiteX19" fmla="*/ 203200 w 2065866"/>
                      <a:gd name="connsiteY19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812800 w 2065866"/>
                      <a:gd name="connsiteY13" fmla="*/ 2709333 h 3251200"/>
                      <a:gd name="connsiteX14" fmla="*/ 711200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711200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828800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03200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03200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35045 w 2065866"/>
                      <a:gd name="connsiteY2" fmla="*/ 266548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509454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692169 w 2065866"/>
                      <a:gd name="connsiteY5" fmla="*/ 1391557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615862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1757266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658302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67733 w 2065866"/>
                      <a:gd name="connsiteY19" fmla="*/ 169333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557866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205740 w 2065866"/>
                      <a:gd name="connsiteY19" fmla="*/ 169332 h 3251200"/>
                      <a:gd name="connsiteX20" fmla="*/ 269769 w 2065866"/>
                      <a:gd name="connsiteY20" fmla="*/ 0 h 3251200"/>
                      <a:gd name="connsiteX0" fmla="*/ 269769 w 2065866"/>
                      <a:gd name="connsiteY0" fmla="*/ 0 h 3251200"/>
                      <a:gd name="connsiteX1" fmla="*/ 1323865 w 2065866"/>
                      <a:gd name="connsiteY1" fmla="*/ 33866 h 3251200"/>
                      <a:gd name="connsiteX2" fmla="*/ 1896745 w 2065866"/>
                      <a:gd name="connsiteY2" fmla="*/ 96534 h 3251200"/>
                      <a:gd name="connsiteX3" fmla="*/ 2038149 w 2065866"/>
                      <a:gd name="connsiteY3" fmla="*/ 339440 h 3251200"/>
                      <a:gd name="connsiteX4" fmla="*/ 1939185 w 2065866"/>
                      <a:gd name="connsiteY4" fmla="*/ 812800 h 3251200"/>
                      <a:gd name="connsiteX5" fmla="*/ 1830176 w 2065866"/>
                      <a:gd name="connsiteY5" fmla="*/ 1221543 h 3251200"/>
                      <a:gd name="connsiteX6" fmla="*/ 1896533 w 2065866"/>
                      <a:gd name="connsiteY6" fmla="*/ 1761066 h 3251200"/>
                      <a:gd name="connsiteX7" fmla="*/ 2065866 w 2065866"/>
                      <a:gd name="connsiteY7" fmla="*/ 2133600 h 3251200"/>
                      <a:gd name="connsiteX8" fmla="*/ 1998133 w 2065866"/>
                      <a:gd name="connsiteY8" fmla="*/ 2743200 h 3251200"/>
                      <a:gd name="connsiteX9" fmla="*/ 1761066 w 2065866"/>
                      <a:gd name="connsiteY9" fmla="*/ 3081866 h 3251200"/>
                      <a:gd name="connsiteX10" fmla="*/ 1557866 w 2065866"/>
                      <a:gd name="connsiteY10" fmla="*/ 3251200 h 3251200"/>
                      <a:gd name="connsiteX11" fmla="*/ 711200 w 2065866"/>
                      <a:gd name="connsiteY11" fmla="*/ 3217333 h 3251200"/>
                      <a:gd name="connsiteX12" fmla="*/ 550390 w 2065866"/>
                      <a:gd name="connsiteY12" fmla="*/ 3212313 h 3251200"/>
                      <a:gd name="connsiteX13" fmla="*/ 736493 w 2065866"/>
                      <a:gd name="connsiteY13" fmla="*/ 2709333 h 3251200"/>
                      <a:gd name="connsiteX14" fmla="*/ 634893 w 2065866"/>
                      <a:gd name="connsiteY14" fmla="*/ 2302933 h 3251200"/>
                      <a:gd name="connsiteX15" fmla="*/ 406400 w 2065866"/>
                      <a:gd name="connsiteY15" fmla="*/ 1727200 h 3251200"/>
                      <a:gd name="connsiteX16" fmla="*/ 270933 w 2065866"/>
                      <a:gd name="connsiteY16" fmla="*/ 1459290 h 3251200"/>
                      <a:gd name="connsiteX17" fmla="*/ 67733 w 2065866"/>
                      <a:gd name="connsiteY17" fmla="*/ 1016000 h 3251200"/>
                      <a:gd name="connsiteX18" fmla="*/ 0 w 2065866"/>
                      <a:gd name="connsiteY18" fmla="*/ 609600 h 3251200"/>
                      <a:gd name="connsiteX19" fmla="*/ 205740 w 2065866"/>
                      <a:gd name="connsiteY19" fmla="*/ 169332 h 3251200"/>
                      <a:gd name="connsiteX20" fmla="*/ 269769 w 2065866"/>
                      <a:gd name="connsiteY20" fmla="*/ 0 h 325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065866" h="3251200">
                        <a:moveTo>
                          <a:pt x="269769" y="0"/>
                        </a:moveTo>
                        <a:lnTo>
                          <a:pt x="1323865" y="33866"/>
                        </a:lnTo>
                        <a:lnTo>
                          <a:pt x="1896745" y="96534"/>
                        </a:lnTo>
                        <a:lnTo>
                          <a:pt x="2038149" y="339440"/>
                        </a:lnTo>
                        <a:lnTo>
                          <a:pt x="1939185" y="812800"/>
                        </a:lnTo>
                        <a:lnTo>
                          <a:pt x="1830176" y="1221543"/>
                        </a:lnTo>
                        <a:lnTo>
                          <a:pt x="1896533" y="1761066"/>
                        </a:lnTo>
                        <a:lnTo>
                          <a:pt x="2065866" y="2133600"/>
                        </a:lnTo>
                        <a:lnTo>
                          <a:pt x="1998133" y="2743200"/>
                        </a:lnTo>
                        <a:lnTo>
                          <a:pt x="1761066" y="3081866"/>
                        </a:lnTo>
                        <a:lnTo>
                          <a:pt x="1557866" y="3251200"/>
                        </a:lnTo>
                        <a:lnTo>
                          <a:pt x="711200" y="3217333"/>
                        </a:lnTo>
                        <a:lnTo>
                          <a:pt x="550390" y="3212313"/>
                        </a:lnTo>
                        <a:lnTo>
                          <a:pt x="736493" y="2709333"/>
                        </a:lnTo>
                        <a:lnTo>
                          <a:pt x="634893" y="2302933"/>
                        </a:lnTo>
                        <a:lnTo>
                          <a:pt x="406400" y="1727200"/>
                        </a:lnTo>
                        <a:lnTo>
                          <a:pt x="270933" y="1459290"/>
                        </a:lnTo>
                        <a:lnTo>
                          <a:pt x="67733" y="1016000"/>
                        </a:lnTo>
                        <a:lnTo>
                          <a:pt x="0" y="609600"/>
                        </a:lnTo>
                        <a:lnTo>
                          <a:pt x="205740" y="169332"/>
                        </a:lnTo>
                        <a:lnTo>
                          <a:pt x="269769" y="0"/>
                        </a:lnTo>
                        <a:close/>
                      </a:path>
                    </a:pathLst>
                  </a:cu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659" name="32 Luna"/>
                  <p:cNvSpPr/>
                  <p:nvPr/>
                </p:nvSpPr>
                <p:spPr>
                  <a:xfrm rot="10200000">
                    <a:off x="5557356" y="38687992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660" name="33 Luna"/>
                  <p:cNvSpPr/>
                  <p:nvPr/>
                </p:nvSpPr>
                <p:spPr>
                  <a:xfrm rot="11400000">
                    <a:off x="6893572" y="38771234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661" name="382 Luna"/>
                  <p:cNvSpPr/>
                  <p:nvPr/>
                </p:nvSpPr>
                <p:spPr>
                  <a:xfrm rot="11040000">
                    <a:off x="6883633" y="36860878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  <p:sp>
                <p:nvSpPr>
                  <p:cNvPr id="662" name="383 Luna"/>
                  <p:cNvSpPr/>
                  <p:nvPr/>
                </p:nvSpPr>
                <p:spPr>
                  <a:xfrm rot="22200000">
                    <a:off x="5016305" y="36767698"/>
                    <a:ext cx="142876" cy="1071570"/>
                  </a:xfrm>
                  <a:prstGeom prst="moo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a-ES"/>
                  </a:p>
                </p:txBody>
              </p:sp>
            </p:grpSp>
          </p:grpSp>
          <p:grpSp>
            <p:nvGrpSpPr>
              <p:cNvPr id="617" name="42 Grupo"/>
              <p:cNvGrpSpPr/>
              <p:nvPr/>
            </p:nvGrpSpPr>
            <p:grpSpPr>
              <a:xfrm rot="8640000">
                <a:off x="7072068" y="32081617"/>
                <a:ext cx="6284506" cy="7162102"/>
                <a:chOff x="9925013" y="28190872"/>
                <a:chExt cx="6284506" cy="7162102"/>
              </a:xfrm>
            </p:grpSpPr>
            <p:grpSp>
              <p:nvGrpSpPr>
                <p:cNvPr id="630" name="351 Grupo"/>
                <p:cNvGrpSpPr/>
                <p:nvPr/>
              </p:nvGrpSpPr>
              <p:grpSpPr>
                <a:xfrm>
                  <a:off x="9925013" y="28190872"/>
                  <a:ext cx="4099554" cy="3918161"/>
                  <a:chOff x="9925013" y="28190872"/>
                  <a:chExt cx="4099554" cy="3918161"/>
                </a:xfrm>
              </p:grpSpPr>
              <p:grpSp>
                <p:nvGrpSpPr>
                  <p:cNvPr id="644" name="3 Grupo"/>
                  <p:cNvGrpSpPr/>
                  <p:nvPr/>
                </p:nvGrpSpPr>
                <p:grpSpPr>
                  <a:xfrm>
                    <a:off x="9925013" y="28190872"/>
                    <a:ext cx="2065866" cy="3251200"/>
                    <a:chOff x="4995791" y="36763432"/>
                    <a:chExt cx="2065866" cy="3251200"/>
                  </a:xfrm>
                </p:grpSpPr>
                <p:sp>
                  <p:nvSpPr>
                    <p:cNvPr id="651" name="4 Forma libre"/>
                    <p:cNvSpPr/>
                    <p:nvPr/>
                  </p:nvSpPr>
                  <p:spPr>
                    <a:xfrm>
                      <a:off x="4995791" y="36763432"/>
                      <a:ext cx="2065866" cy="3251200"/>
                    </a:xfrm>
                    <a:custGeom>
                      <a:avLst/>
                      <a:gdLst>
                        <a:gd name="connsiteX0" fmla="*/ 203200 w 2065866"/>
                        <a:gd name="connsiteY0" fmla="*/ 0 h 3251200"/>
                        <a:gd name="connsiteX1" fmla="*/ 1828800 w 2065866"/>
                        <a:gd name="connsiteY1" fmla="*/ 33866 h 3251200"/>
                        <a:gd name="connsiteX2" fmla="*/ 1625600 w 2065866"/>
                        <a:gd name="connsiteY2" fmla="*/ 508000 h 3251200"/>
                        <a:gd name="connsiteX3" fmla="*/ 1591733 w 2065866"/>
                        <a:gd name="connsiteY3" fmla="*/ 812800 h 3251200"/>
                        <a:gd name="connsiteX4" fmla="*/ 1625600 w 2065866"/>
                        <a:gd name="connsiteY4" fmla="*/ 1490133 h 3251200"/>
                        <a:gd name="connsiteX5" fmla="*/ 1896533 w 2065866"/>
                        <a:gd name="connsiteY5" fmla="*/ 1761066 h 3251200"/>
                        <a:gd name="connsiteX6" fmla="*/ 2065866 w 2065866"/>
                        <a:gd name="connsiteY6" fmla="*/ 2133600 h 3251200"/>
                        <a:gd name="connsiteX7" fmla="*/ 1998133 w 2065866"/>
                        <a:gd name="connsiteY7" fmla="*/ 2743200 h 3251200"/>
                        <a:gd name="connsiteX8" fmla="*/ 1761066 w 2065866"/>
                        <a:gd name="connsiteY8" fmla="*/ 3081866 h 3251200"/>
                        <a:gd name="connsiteX9" fmla="*/ 1557866 w 2065866"/>
                        <a:gd name="connsiteY9" fmla="*/ 3251200 h 3251200"/>
                        <a:gd name="connsiteX10" fmla="*/ 711200 w 2065866"/>
                        <a:gd name="connsiteY10" fmla="*/ 3217333 h 3251200"/>
                        <a:gd name="connsiteX11" fmla="*/ 812800 w 2065866"/>
                        <a:gd name="connsiteY11" fmla="*/ 2709333 h 3251200"/>
                        <a:gd name="connsiteX12" fmla="*/ 711200 w 2065866"/>
                        <a:gd name="connsiteY12" fmla="*/ 2302933 h 3251200"/>
                        <a:gd name="connsiteX13" fmla="*/ 406400 w 2065866"/>
                        <a:gd name="connsiteY13" fmla="*/ 1727200 h 3251200"/>
                        <a:gd name="connsiteX14" fmla="*/ 270933 w 2065866"/>
                        <a:gd name="connsiteY14" fmla="*/ 1557866 h 3251200"/>
                        <a:gd name="connsiteX15" fmla="*/ 67733 w 2065866"/>
                        <a:gd name="connsiteY15" fmla="*/ 1016000 h 3251200"/>
                        <a:gd name="connsiteX16" fmla="*/ 0 w 2065866"/>
                        <a:gd name="connsiteY16" fmla="*/ 609600 h 3251200"/>
                        <a:gd name="connsiteX17" fmla="*/ 67733 w 2065866"/>
                        <a:gd name="connsiteY17" fmla="*/ 169333 h 3251200"/>
                        <a:gd name="connsiteX18" fmla="*/ 203200 w 2065866"/>
                        <a:gd name="connsiteY18" fmla="*/ 0 h 3251200"/>
                        <a:gd name="connsiteX0" fmla="*/ 203200 w 2065866"/>
                        <a:gd name="connsiteY0" fmla="*/ 0 h 3251200"/>
                        <a:gd name="connsiteX1" fmla="*/ 1828800 w 2065866"/>
                        <a:gd name="connsiteY1" fmla="*/ 33866 h 3251200"/>
                        <a:gd name="connsiteX2" fmla="*/ 1625600 w 2065866"/>
                        <a:gd name="connsiteY2" fmla="*/ 508000 h 3251200"/>
                        <a:gd name="connsiteX3" fmla="*/ 1591733 w 2065866"/>
                        <a:gd name="connsiteY3" fmla="*/ 812800 h 3251200"/>
                        <a:gd name="connsiteX4" fmla="*/ 1625600 w 2065866"/>
                        <a:gd name="connsiteY4" fmla="*/ 1490133 h 3251200"/>
                        <a:gd name="connsiteX5" fmla="*/ 1896533 w 2065866"/>
                        <a:gd name="connsiteY5" fmla="*/ 1761066 h 3251200"/>
                        <a:gd name="connsiteX6" fmla="*/ 2065866 w 2065866"/>
                        <a:gd name="connsiteY6" fmla="*/ 2133600 h 3251200"/>
                        <a:gd name="connsiteX7" fmla="*/ 1998133 w 2065866"/>
                        <a:gd name="connsiteY7" fmla="*/ 2743200 h 3251200"/>
                        <a:gd name="connsiteX8" fmla="*/ 1761066 w 2065866"/>
                        <a:gd name="connsiteY8" fmla="*/ 3081866 h 3251200"/>
                        <a:gd name="connsiteX9" fmla="*/ 1557866 w 2065866"/>
                        <a:gd name="connsiteY9" fmla="*/ 3251200 h 3251200"/>
                        <a:gd name="connsiteX10" fmla="*/ 711200 w 2065866"/>
                        <a:gd name="connsiteY10" fmla="*/ 3217333 h 3251200"/>
                        <a:gd name="connsiteX11" fmla="*/ 812800 w 2065866"/>
                        <a:gd name="connsiteY11" fmla="*/ 2709333 h 3251200"/>
                        <a:gd name="connsiteX12" fmla="*/ 711200 w 2065866"/>
                        <a:gd name="connsiteY12" fmla="*/ 2302933 h 3251200"/>
                        <a:gd name="connsiteX13" fmla="*/ 406400 w 2065866"/>
                        <a:gd name="connsiteY13" fmla="*/ 1727200 h 3251200"/>
                        <a:gd name="connsiteX14" fmla="*/ 270933 w 2065866"/>
                        <a:gd name="connsiteY14" fmla="*/ 1557866 h 3251200"/>
                        <a:gd name="connsiteX15" fmla="*/ 67733 w 2065866"/>
                        <a:gd name="connsiteY15" fmla="*/ 1016000 h 3251200"/>
                        <a:gd name="connsiteX16" fmla="*/ 0 w 2065866"/>
                        <a:gd name="connsiteY16" fmla="*/ 609600 h 3251200"/>
                        <a:gd name="connsiteX17" fmla="*/ 67733 w 2065866"/>
                        <a:gd name="connsiteY17" fmla="*/ 169333 h 3251200"/>
                        <a:gd name="connsiteX18" fmla="*/ 203200 w 2065866"/>
                        <a:gd name="connsiteY18" fmla="*/ 0 h 3251200"/>
                        <a:gd name="connsiteX0" fmla="*/ 203200 w 2065866"/>
                        <a:gd name="connsiteY0" fmla="*/ 0 h 3251200"/>
                        <a:gd name="connsiteX1" fmla="*/ 1828800 w 2065866"/>
                        <a:gd name="connsiteY1" fmla="*/ 33866 h 3251200"/>
                        <a:gd name="connsiteX2" fmla="*/ 1625600 w 2065866"/>
                        <a:gd name="connsiteY2" fmla="*/ 508000 h 3251200"/>
                        <a:gd name="connsiteX3" fmla="*/ 1591733 w 2065866"/>
                        <a:gd name="connsiteY3" fmla="*/ 812800 h 3251200"/>
                        <a:gd name="connsiteX4" fmla="*/ 1692169 w 2065866"/>
                        <a:gd name="connsiteY4" fmla="*/ 1391557 h 3251200"/>
                        <a:gd name="connsiteX5" fmla="*/ 1896533 w 2065866"/>
                        <a:gd name="connsiteY5" fmla="*/ 1761066 h 3251200"/>
                        <a:gd name="connsiteX6" fmla="*/ 2065866 w 2065866"/>
                        <a:gd name="connsiteY6" fmla="*/ 2133600 h 3251200"/>
                        <a:gd name="connsiteX7" fmla="*/ 1998133 w 2065866"/>
                        <a:gd name="connsiteY7" fmla="*/ 2743200 h 3251200"/>
                        <a:gd name="connsiteX8" fmla="*/ 1761066 w 2065866"/>
                        <a:gd name="connsiteY8" fmla="*/ 3081866 h 3251200"/>
                        <a:gd name="connsiteX9" fmla="*/ 1557866 w 2065866"/>
                        <a:gd name="connsiteY9" fmla="*/ 3251200 h 3251200"/>
                        <a:gd name="connsiteX10" fmla="*/ 711200 w 2065866"/>
                        <a:gd name="connsiteY10" fmla="*/ 3217333 h 3251200"/>
                        <a:gd name="connsiteX11" fmla="*/ 812800 w 2065866"/>
                        <a:gd name="connsiteY11" fmla="*/ 2709333 h 3251200"/>
                        <a:gd name="connsiteX12" fmla="*/ 711200 w 2065866"/>
                        <a:gd name="connsiteY12" fmla="*/ 2302933 h 3251200"/>
                        <a:gd name="connsiteX13" fmla="*/ 406400 w 2065866"/>
                        <a:gd name="connsiteY13" fmla="*/ 1727200 h 3251200"/>
                        <a:gd name="connsiteX14" fmla="*/ 270933 w 2065866"/>
                        <a:gd name="connsiteY14" fmla="*/ 1557866 h 3251200"/>
                        <a:gd name="connsiteX15" fmla="*/ 67733 w 2065866"/>
                        <a:gd name="connsiteY15" fmla="*/ 1016000 h 3251200"/>
                        <a:gd name="connsiteX16" fmla="*/ 0 w 2065866"/>
                        <a:gd name="connsiteY16" fmla="*/ 609600 h 3251200"/>
                        <a:gd name="connsiteX17" fmla="*/ 67733 w 2065866"/>
                        <a:gd name="connsiteY17" fmla="*/ 169333 h 3251200"/>
                        <a:gd name="connsiteX18" fmla="*/ 203200 w 2065866"/>
                        <a:gd name="connsiteY18" fmla="*/ 0 h 3251200"/>
                        <a:gd name="connsiteX0" fmla="*/ 203200 w 2065866"/>
                        <a:gd name="connsiteY0" fmla="*/ 0 h 3251200"/>
                        <a:gd name="connsiteX1" fmla="*/ 1828800 w 2065866"/>
                        <a:gd name="connsiteY1" fmla="*/ 33866 h 3251200"/>
                        <a:gd name="connsiteX2" fmla="*/ 1625600 w 2065866"/>
                        <a:gd name="connsiteY2" fmla="*/ 508000 h 3251200"/>
                        <a:gd name="connsiteX3" fmla="*/ 1757266 w 2065866"/>
                        <a:gd name="connsiteY3" fmla="*/ 509454 h 3251200"/>
                        <a:gd name="connsiteX4" fmla="*/ 1591733 w 2065866"/>
                        <a:gd name="connsiteY4" fmla="*/ 812800 h 3251200"/>
                        <a:gd name="connsiteX5" fmla="*/ 1692169 w 2065866"/>
                        <a:gd name="connsiteY5" fmla="*/ 1391557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812800 w 2065866"/>
                        <a:gd name="connsiteY12" fmla="*/ 2709333 h 3251200"/>
                        <a:gd name="connsiteX13" fmla="*/ 711200 w 2065866"/>
                        <a:gd name="connsiteY13" fmla="*/ 2302933 h 3251200"/>
                        <a:gd name="connsiteX14" fmla="*/ 406400 w 2065866"/>
                        <a:gd name="connsiteY14" fmla="*/ 1727200 h 3251200"/>
                        <a:gd name="connsiteX15" fmla="*/ 270933 w 2065866"/>
                        <a:gd name="connsiteY15" fmla="*/ 1557866 h 3251200"/>
                        <a:gd name="connsiteX16" fmla="*/ 67733 w 2065866"/>
                        <a:gd name="connsiteY16" fmla="*/ 1016000 h 3251200"/>
                        <a:gd name="connsiteX17" fmla="*/ 0 w 2065866"/>
                        <a:gd name="connsiteY17" fmla="*/ 609600 h 3251200"/>
                        <a:gd name="connsiteX18" fmla="*/ 67733 w 2065866"/>
                        <a:gd name="connsiteY18" fmla="*/ 169333 h 3251200"/>
                        <a:gd name="connsiteX19" fmla="*/ 203200 w 2065866"/>
                        <a:gd name="connsiteY19" fmla="*/ 0 h 3251200"/>
                        <a:gd name="connsiteX0" fmla="*/ 203200 w 2065866"/>
                        <a:gd name="connsiteY0" fmla="*/ 0 h 3251200"/>
                        <a:gd name="connsiteX1" fmla="*/ 1828800 w 2065866"/>
                        <a:gd name="connsiteY1" fmla="*/ 33866 h 3251200"/>
                        <a:gd name="connsiteX2" fmla="*/ 1835045 w 2065866"/>
                        <a:gd name="connsiteY2" fmla="*/ 266548 h 3251200"/>
                        <a:gd name="connsiteX3" fmla="*/ 1757266 w 2065866"/>
                        <a:gd name="connsiteY3" fmla="*/ 509454 h 3251200"/>
                        <a:gd name="connsiteX4" fmla="*/ 1591733 w 2065866"/>
                        <a:gd name="connsiteY4" fmla="*/ 812800 h 3251200"/>
                        <a:gd name="connsiteX5" fmla="*/ 1692169 w 2065866"/>
                        <a:gd name="connsiteY5" fmla="*/ 1391557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812800 w 2065866"/>
                        <a:gd name="connsiteY12" fmla="*/ 2709333 h 3251200"/>
                        <a:gd name="connsiteX13" fmla="*/ 711200 w 2065866"/>
                        <a:gd name="connsiteY13" fmla="*/ 2302933 h 3251200"/>
                        <a:gd name="connsiteX14" fmla="*/ 406400 w 2065866"/>
                        <a:gd name="connsiteY14" fmla="*/ 1727200 h 3251200"/>
                        <a:gd name="connsiteX15" fmla="*/ 270933 w 2065866"/>
                        <a:gd name="connsiteY15" fmla="*/ 1557866 h 3251200"/>
                        <a:gd name="connsiteX16" fmla="*/ 67733 w 2065866"/>
                        <a:gd name="connsiteY16" fmla="*/ 1016000 h 3251200"/>
                        <a:gd name="connsiteX17" fmla="*/ 0 w 2065866"/>
                        <a:gd name="connsiteY17" fmla="*/ 609600 h 3251200"/>
                        <a:gd name="connsiteX18" fmla="*/ 67733 w 2065866"/>
                        <a:gd name="connsiteY18" fmla="*/ 169333 h 3251200"/>
                        <a:gd name="connsiteX19" fmla="*/ 203200 w 2065866"/>
                        <a:gd name="connsiteY19" fmla="*/ 0 h 3251200"/>
                        <a:gd name="connsiteX0" fmla="*/ 203200 w 2065866"/>
                        <a:gd name="connsiteY0" fmla="*/ 0 h 3251200"/>
                        <a:gd name="connsiteX1" fmla="*/ 1828800 w 2065866"/>
                        <a:gd name="connsiteY1" fmla="*/ 33866 h 3251200"/>
                        <a:gd name="connsiteX2" fmla="*/ 1835045 w 2065866"/>
                        <a:gd name="connsiteY2" fmla="*/ 266548 h 3251200"/>
                        <a:gd name="connsiteX3" fmla="*/ 1757266 w 2065866"/>
                        <a:gd name="connsiteY3" fmla="*/ 509454 h 3251200"/>
                        <a:gd name="connsiteX4" fmla="*/ 1658302 w 2065866"/>
                        <a:gd name="connsiteY4" fmla="*/ 812800 h 3251200"/>
                        <a:gd name="connsiteX5" fmla="*/ 1692169 w 2065866"/>
                        <a:gd name="connsiteY5" fmla="*/ 1391557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812800 w 2065866"/>
                        <a:gd name="connsiteY12" fmla="*/ 2709333 h 3251200"/>
                        <a:gd name="connsiteX13" fmla="*/ 711200 w 2065866"/>
                        <a:gd name="connsiteY13" fmla="*/ 2302933 h 3251200"/>
                        <a:gd name="connsiteX14" fmla="*/ 406400 w 2065866"/>
                        <a:gd name="connsiteY14" fmla="*/ 1727200 h 3251200"/>
                        <a:gd name="connsiteX15" fmla="*/ 270933 w 2065866"/>
                        <a:gd name="connsiteY15" fmla="*/ 1557866 h 3251200"/>
                        <a:gd name="connsiteX16" fmla="*/ 67733 w 2065866"/>
                        <a:gd name="connsiteY16" fmla="*/ 1016000 h 3251200"/>
                        <a:gd name="connsiteX17" fmla="*/ 0 w 2065866"/>
                        <a:gd name="connsiteY17" fmla="*/ 609600 h 3251200"/>
                        <a:gd name="connsiteX18" fmla="*/ 67733 w 2065866"/>
                        <a:gd name="connsiteY18" fmla="*/ 169333 h 3251200"/>
                        <a:gd name="connsiteX19" fmla="*/ 203200 w 2065866"/>
                        <a:gd name="connsiteY19" fmla="*/ 0 h 3251200"/>
                        <a:gd name="connsiteX0" fmla="*/ 203200 w 2065866"/>
                        <a:gd name="connsiteY0" fmla="*/ 0 h 3251200"/>
                        <a:gd name="connsiteX1" fmla="*/ 1828800 w 2065866"/>
                        <a:gd name="connsiteY1" fmla="*/ 33866 h 3251200"/>
                        <a:gd name="connsiteX2" fmla="*/ 1835045 w 2065866"/>
                        <a:gd name="connsiteY2" fmla="*/ 266548 h 3251200"/>
                        <a:gd name="connsiteX3" fmla="*/ 1757266 w 2065866"/>
                        <a:gd name="connsiteY3" fmla="*/ 509454 h 3251200"/>
                        <a:gd name="connsiteX4" fmla="*/ 1658302 w 2065866"/>
                        <a:gd name="connsiteY4" fmla="*/ 812800 h 3251200"/>
                        <a:gd name="connsiteX5" fmla="*/ 1692169 w 2065866"/>
                        <a:gd name="connsiteY5" fmla="*/ 1391557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550390 w 2065866"/>
                        <a:gd name="connsiteY12" fmla="*/ 3212313 h 3251200"/>
                        <a:gd name="connsiteX13" fmla="*/ 812800 w 2065866"/>
                        <a:gd name="connsiteY13" fmla="*/ 2709333 h 3251200"/>
                        <a:gd name="connsiteX14" fmla="*/ 711200 w 2065866"/>
                        <a:gd name="connsiteY14" fmla="*/ 2302933 h 3251200"/>
                        <a:gd name="connsiteX15" fmla="*/ 406400 w 2065866"/>
                        <a:gd name="connsiteY15" fmla="*/ 1727200 h 3251200"/>
                        <a:gd name="connsiteX16" fmla="*/ 270933 w 2065866"/>
                        <a:gd name="connsiteY16" fmla="*/ 1557866 h 3251200"/>
                        <a:gd name="connsiteX17" fmla="*/ 67733 w 2065866"/>
                        <a:gd name="connsiteY17" fmla="*/ 1016000 h 3251200"/>
                        <a:gd name="connsiteX18" fmla="*/ 0 w 2065866"/>
                        <a:gd name="connsiteY18" fmla="*/ 609600 h 3251200"/>
                        <a:gd name="connsiteX19" fmla="*/ 67733 w 2065866"/>
                        <a:gd name="connsiteY19" fmla="*/ 169333 h 3251200"/>
                        <a:gd name="connsiteX20" fmla="*/ 203200 w 2065866"/>
                        <a:gd name="connsiteY20" fmla="*/ 0 h 3251200"/>
                        <a:gd name="connsiteX0" fmla="*/ 203200 w 2065866"/>
                        <a:gd name="connsiteY0" fmla="*/ 0 h 3251200"/>
                        <a:gd name="connsiteX1" fmla="*/ 1828800 w 2065866"/>
                        <a:gd name="connsiteY1" fmla="*/ 33866 h 3251200"/>
                        <a:gd name="connsiteX2" fmla="*/ 1835045 w 2065866"/>
                        <a:gd name="connsiteY2" fmla="*/ 266548 h 3251200"/>
                        <a:gd name="connsiteX3" fmla="*/ 1757266 w 2065866"/>
                        <a:gd name="connsiteY3" fmla="*/ 509454 h 3251200"/>
                        <a:gd name="connsiteX4" fmla="*/ 1658302 w 2065866"/>
                        <a:gd name="connsiteY4" fmla="*/ 812800 h 3251200"/>
                        <a:gd name="connsiteX5" fmla="*/ 1692169 w 2065866"/>
                        <a:gd name="connsiteY5" fmla="*/ 1391557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550390 w 2065866"/>
                        <a:gd name="connsiteY12" fmla="*/ 3212313 h 3251200"/>
                        <a:gd name="connsiteX13" fmla="*/ 736493 w 2065866"/>
                        <a:gd name="connsiteY13" fmla="*/ 2709333 h 3251200"/>
                        <a:gd name="connsiteX14" fmla="*/ 711200 w 2065866"/>
                        <a:gd name="connsiteY14" fmla="*/ 2302933 h 3251200"/>
                        <a:gd name="connsiteX15" fmla="*/ 406400 w 2065866"/>
                        <a:gd name="connsiteY15" fmla="*/ 1727200 h 3251200"/>
                        <a:gd name="connsiteX16" fmla="*/ 270933 w 2065866"/>
                        <a:gd name="connsiteY16" fmla="*/ 1557866 h 3251200"/>
                        <a:gd name="connsiteX17" fmla="*/ 67733 w 2065866"/>
                        <a:gd name="connsiteY17" fmla="*/ 1016000 h 3251200"/>
                        <a:gd name="connsiteX18" fmla="*/ 0 w 2065866"/>
                        <a:gd name="connsiteY18" fmla="*/ 609600 h 3251200"/>
                        <a:gd name="connsiteX19" fmla="*/ 67733 w 2065866"/>
                        <a:gd name="connsiteY19" fmla="*/ 169333 h 3251200"/>
                        <a:gd name="connsiteX20" fmla="*/ 203200 w 2065866"/>
                        <a:gd name="connsiteY20" fmla="*/ 0 h 3251200"/>
                        <a:gd name="connsiteX0" fmla="*/ 203200 w 2065866"/>
                        <a:gd name="connsiteY0" fmla="*/ 0 h 3251200"/>
                        <a:gd name="connsiteX1" fmla="*/ 1828800 w 2065866"/>
                        <a:gd name="connsiteY1" fmla="*/ 33866 h 3251200"/>
                        <a:gd name="connsiteX2" fmla="*/ 1835045 w 2065866"/>
                        <a:gd name="connsiteY2" fmla="*/ 266548 h 3251200"/>
                        <a:gd name="connsiteX3" fmla="*/ 1757266 w 2065866"/>
                        <a:gd name="connsiteY3" fmla="*/ 509454 h 3251200"/>
                        <a:gd name="connsiteX4" fmla="*/ 1658302 w 2065866"/>
                        <a:gd name="connsiteY4" fmla="*/ 812800 h 3251200"/>
                        <a:gd name="connsiteX5" fmla="*/ 1692169 w 2065866"/>
                        <a:gd name="connsiteY5" fmla="*/ 1391557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550390 w 2065866"/>
                        <a:gd name="connsiteY12" fmla="*/ 3212313 h 3251200"/>
                        <a:gd name="connsiteX13" fmla="*/ 736493 w 2065866"/>
                        <a:gd name="connsiteY13" fmla="*/ 2709333 h 3251200"/>
                        <a:gd name="connsiteX14" fmla="*/ 634893 w 2065866"/>
                        <a:gd name="connsiteY14" fmla="*/ 2302933 h 3251200"/>
                        <a:gd name="connsiteX15" fmla="*/ 406400 w 2065866"/>
                        <a:gd name="connsiteY15" fmla="*/ 1727200 h 3251200"/>
                        <a:gd name="connsiteX16" fmla="*/ 270933 w 2065866"/>
                        <a:gd name="connsiteY16" fmla="*/ 1557866 h 3251200"/>
                        <a:gd name="connsiteX17" fmla="*/ 67733 w 2065866"/>
                        <a:gd name="connsiteY17" fmla="*/ 1016000 h 3251200"/>
                        <a:gd name="connsiteX18" fmla="*/ 0 w 2065866"/>
                        <a:gd name="connsiteY18" fmla="*/ 609600 h 3251200"/>
                        <a:gd name="connsiteX19" fmla="*/ 67733 w 2065866"/>
                        <a:gd name="connsiteY19" fmla="*/ 169333 h 3251200"/>
                        <a:gd name="connsiteX20" fmla="*/ 203200 w 2065866"/>
                        <a:gd name="connsiteY20" fmla="*/ 0 h 3251200"/>
                        <a:gd name="connsiteX0" fmla="*/ 203200 w 2065866"/>
                        <a:gd name="connsiteY0" fmla="*/ 0 h 3251200"/>
                        <a:gd name="connsiteX1" fmla="*/ 1323865 w 2065866"/>
                        <a:gd name="connsiteY1" fmla="*/ 33866 h 3251200"/>
                        <a:gd name="connsiteX2" fmla="*/ 1835045 w 2065866"/>
                        <a:gd name="connsiteY2" fmla="*/ 266548 h 3251200"/>
                        <a:gd name="connsiteX3" fmla="*/ 1757266 w 2065866"/>
                        <a:gd name="connsiteY3" fmla="*/ 509454 h 3251200"/>
                        <a:gd name="connsiteX4" fmla="*/ 1658302 w 2065866"/>
                        <a:gd name="connsiteY4" fmla="*/ 812800 h 3251200"/>
                        <a:gd name="connsiteX5" fmla="*/ 1692169 w 2065866"/>
                        <a:gd name="connsiteY5" fmla="*/ 1391557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550390 w 2065866"/>
                        <a:gd name="connsiteY12" fmla="*/ 3212313 h 3251200"/>
                        <a:gd name="connsiteX13" fmla="*/ 736493 w 2065866"/>
                        <a:gd name="connsiteY13" fmla="*/ 2709333 h 3251200"/>
                        <a:gd name="connsiteX14" fmla="*/ 634893 w 2065866"/>
                        <a:gd name="connsiteY14" fmla="*/ 2302933 h 3251200"/>
                        <a:gd name="connsiteX15" fmla="*/ 406400 w 2065866"/>
                        <a:gd name="connsiteY15" fmla="*/ 1727200 h 3251200"/>
                        <a:gd name="connsiteX16" fmla="*/ 270933 w 2065866"/>
                        <a:gd name="connsiteY16" fmla="*/ 1557866 h 3251200"/>
                        <a:gd name="connsiteX17" fmla="*/ 67733 w 2065866"/>
                        <a:gd name="connsiteY17" fmla="*/ 1016000 h 3251200"/>
                        <a:gd name="connsiteX18" fmla="*/ 0 w 2065866"/>
                        <a:gd name="connsiteY18" fmla="*/ 609600 h 3251200"/>
                        <a:gd name="connsiteX19" fmla="*/ 67733 w 2065866"/>
                        <a:gd name="connsiteY19" fmla="*/ 169333 h 3251200"/>
                        <a:gd name="connsiteX20" fmla="*/ 203200 w 2065866"/>
                        <a:gd name="connsiteY20" fmla="*/ 0 h 3251200"/>
                        <a:gd name="connsiteX0" fmla="*/ 269769 w 2065866"/>
                        <a:gd name="connsiteY0" fmla="*/ 0 h 3251200"/>
                        <a:gd name="connsiteX1" fmla="*/ 1323865 w 2065866"/>
                        <a:gd name="connsiteY1" fmla="*/ 33866 h 3251200"/>
                        <a:gd name="connsiteX2" fmla="*/ 1835045 w 2065866"/>
                        <a:gd name="connsiteY2" fmla="*/ 266548 h 3251200"/>
                        <a:gd name="connsiteX3" fmla="*/ 1757266 w 2065866"/>
                        <a:gd name="connsiteY3" fmla="*/ 509454 h 3251200"/>
                        <a:gd name="connsiteX4" fmla="*/ 1658302 w 2065866"/>
                        <a:gd name="connsiteY4" fmla="*/ 812800 h 3251200"/>
                        <a:gd name="connsiteX5" fmla="*/ 1692169 w 2065866"/>
                        <a:gd name="connsiteY5" fmla="*/ 1391557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550390 w 2065866"/>
                        <a:gd name="connsiteY12" fmla="*/ 3212313 h 3251200"/>
                        <a:gd name="connsiteX13" fmla="*/ 736493 w 2065866"/>
                        <a:gd name="connsiteY13" fmla="*/ 2709333 h 3251200"/>
                        <a:gd name="connsiteX14" fmla="*/ 634893 w 2065866"/>
                        <a:gd name="connsiteY14" fmla="*/ 2302933 h 3251200"/>
                        <a:gd name="connsiteX15" fmla="*/ 406400 w 2065866"/>
                        <a:gd name="connsiteY15" fmla="*/ 1727200 h 3251200"/>
                        <a:gd name="connsiteX16" fmla="*/ 270933 w 2065866"/>
                        <a:gd name="connsiteY16" fmla="*/ 1557866 h 3251200"/>
                        <a:gd name="connsiteX17" fmla="*/ 67733 w 2065866"/>
                        <a:gd name="connsiteY17" fmla="*/ 1016000 h 3251200"/>
                        <a:gd name="connsiteX18" fmla="*/ 0 w 2065866"/>
                        <a:gd name="connsiteY18" fmla="*/ 609600 h 3251200"/>
                        <a:gd name="connsiteX19" fmla="*/ 67733 w 2065866"/>
                        <a:gd name="connsiteY19" fmla="*/ 169333 h 3251200"/>
                        <a:gd name="connsiteX20" fmla="*/ 269769 w 2065866"/>
                        <a:gd name="connsiteY20" fmla="*/ 0 h 3251200"/>
                        <a:gd name="connsiteX0" fmla="*/ 269769 w 2065866"/>
                        <a:gd name="connsiteY0" fmla="*/ 0 h 3251200"/>
                        <a:gd name="connsiteX1" fmla="*/ 1323865 w 2065866"/>
                        <a:gd name="connsiteY1" fmla="*/ 33866 h 3251200"/>
                        <a:gd name="connsiteX2" fmla="*/ 1615862 w 2065866"/>
                        <a:gd name="connsiteY2" fmla="*/ 96534 h 3251200"/>
                        <a:gd name="connsiteX3" fmla="*/ 1757266 w 2065866"/>
                        <a:gd name="connsiteY3" fmla="*/ 509454 h 3251200"/>
                        <a:gd name="connsiteX4" fmla="*/ 1658302 w 2065866"/>
                        <a:gd name="connsiteY4" fmla="*/ 812800 h 3251200"/>
                        <a:gd name="connsiteX5" fmla="*/ 1692169 w 2065866"/>
                        <a:gd name="connsiteY5" fmla="*/ 1391557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550390 w 2065866"/>
                        <a:gd name="connsiteY12" fmla="*/ 3212313 h 3251200"/>
                        <a:gd name="connsiteX13" fmla="*/ 736493 w 2065866"/>
                        <a:gd name="connsiteY13" fmla="*/ 2709333 h 3251200"/>
                        <a:gd name="connsiteX14" fmla="*/ 634893 w 2065866"/>
                        <a:gd name="connsiteY14" fmla="*/ 2302933 h 3251200"/>
                        <a:gd name="connsiteX15" fmla="*/ 406400 w 2065866"/>
                        <a:gd name="connsiteY15" fmla="*/ 1727200 h 3251200"/>
                        <a:gd name="connsiteX16" fmla="*/ 270933 w 2065866"/>
                        <a:gd name="connsiteY16" fmla="*/ 1557866 h 3251200"/>
                        <a:gd name="connsiteX17" fmla="*/ 67733 w 2065866"/>
                        <a:gd name="connsiteY17" fmla="*/ 1016000 h 3251200"/>
                        <a:gd name="connsiteX18" fmla="*/ 0 w 2065866"/>
                        <a:gd name="connsiteY18" fmla="*/ 609600 h 3251200"/>
                        <a:gd name="connsiteX19" fmla="*/ 67733 w 2065866"/>
                        <a:gd name="connsiteY19" fmla="*/ 169333 h 3251200"/>
                        <a:gd name="connsiteX20" fmla="*/ 269769 w 2065866"/>
                        <a:gd name="connsiteY20" fmla="*/ 0 h 3251200"/>
                        <a:gd name="connsiteX0" fmla="*/ 269769 w 2065866"/>
                        <a:gd name="connsiteY0" fmla="*/ 0 h 3251200"/>
                        <a:gd name="connsiteX1" fmla="*/ 1323865 w 2065866"/>
                        <a:gd name="connsiteY1" fmla="*/ 33866 h 3251200"/>
                        <a:gd name="connsiteX2" fmla="*/ 1615862 w 2065866"/>
                        <a:gd name="connsiteY2" fmla="*/ 96534 h 3251200"/>
                        <a:gd name="connsiteX3" fmla="*/ 1757266 w 2065866"/>
                        <a:gd name="connsiteY3" fmla="*/ 339440 h 3251200"/>
                        <a:gd name="connsiteX4" fmla="*/ 1658302 w 2065866"/>
                        <a:gd name="connsiteY4" fmla="*/ 812800 h 3251200"/>
                        <a:gd name="connsiteX5" fmla="*/ 1692169 w 2065866"/>
                        <a:gd name="connsiteY5" fmla="*/ 1391557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550390 w 2065866"/>
                        <a:gd name="connsiteY12" fmla="*/ 3212313 h 3251200"/>
                        <a:gd name="connsiteX13" fmla="*/ 736493 w 2065866"/>
                        <a:gd name="connsiteY13" fmla="*/ 2709333 h 3251200"/>
                        <a:gd name="connsiteX14" fmla="*/ 634893 w 2065866"/>
                        <a:gd name="connsiteY14" fmla="*/ 2302933 h 3251200"/>
                        <a:gd name="connsiteX15" fmla="*/ 406400 w 2065866"/>
                        <a:gd name="connsiteY15" fmla="*/ 1727200 h 3251200"/>
                        <a:gd name="connsiteX16" fmla="*/ 270933 w 2065866"/>
                        <a:gd name="connsiteY16" fmla="*/ 1557866 h 3251200"/>
                        <a:gd name="connsiteX17" fmla="*/ 67733 w 2065866"/>
                        <a:gd name="connsiteY17" fmla="*/ 1016000 h 3251200"/>
                        <a:gd name="connsiteX18" fmla="*/ 0 w 2065866"/>
                        <a:gd name="connsiteY18" fmla="*/ 609600 h 3251200"/>
                        <a:gd name="connsiteX19" fmla="*/ 67733 w 2065866"/>
                        <a:gd name="connsiteY19" fmla="*/ 169333 h 3251200"/>
                        <a:gd name="connsiteX20" fmla="*/ 269769 w 2065866"/>
                        <a:gd name="connsiteY20" fmla="*/ 0 h 3251200"/>
                        <a:gd name="connsiteX0" fmla="*/ 269769 w 2065866"/>
                        <a:gd name="connsiteY0" fmla="*/ 0 h 3251200"/>
                        <a:gd name="connsiteX1" fmla="*/ 1323865 w 2065866"/>
                        <a:gd name="connsiteY1" fmla="*/ 33866 h 3251200"/>
                        <a:gd name="connsiteX2" fmla="*/ 1615862 w 2065866"/>
                        <a:gd name="connsiteY2" fmla="*/ 96534 h 3251200"/>
                        <a:gd name="connsiteX3" fmla="*/ 1757266 w 2065866"/>
                        <a:gd name="connsiteY3" fmla="*/ 339440 h 3251200"/>
                        <a:gd name="connsiteX4" fmla="*/ 1658302 w 2065866"/>
                        <a:gd name="connsiteY4" fmla="*/ 812800 h 3251200"/>
                        <a:gd name="connsiteX5" fmla="*/ 1830176 w 2065866"/>
                        <a:gd name="connsiteY5" fmla="*/ 1221543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550390 w 2065866"/>
                        <a:gd name="connsiteY12" fmla="*/ 3212313 h 3251200"/>
                        <a:gd name="connsiteX13" fmla="*/ 736493 w 2065866"/>
                        <a:gd name="connsiteY13" fmla="*/ 2709333 h 3251200"/>
                        <a:gd name="connsiteX14" fmla="*/ 634893 w 2065866"/>
                        <a:gd name="connsiteY14" fmla="*/ 2302933 h 3251200"/>
                        <a:gd name="connsiteX15" fmla="*/ 406400 w 2065866"/>
                        <a:gd name="connsiteY15" fmla="*/ 1727200 h 3251200"/>
                        <a:gd name="connsiteX16" fmla="*/ 270933 w 2065866"/>
                        <a:gd name="connsiteY16" fmla="*/ 1557866 h 3251200"/>
                        <a:gd name="connsiteX17" fmla="*/ 67733 w 2065866"/>
                        <a:gd name="connsiteY17" fmla="*/ 1016000 h 3251200"/>
                        <a:gd name="connsiteX18" fmla="*/ 0 w 2065866"/>
                        <a:gd name="connsiteY18" fmla="*/ 609600 h 3251200"/>
                        <a:gd name="connsiteX19" fmla="*/ 67733 w 2065866"/>
                        <a:gd name="connsiteY19" fmla="*/ 169333 h 3251200"/>
                        <a:gd name="connsiteX20" fmla="*/ 269769 w 2065866"/>
                        <a:gd name="connsiteY20" fmla="*/ 0 h 3251200"/>
                        <a:gd name="connsiteX0" fmla="*/ 269769 w 2065866"/>
                        <a:gd name="connsiteY0" fmla="*/ 0 h 3251200"/>
                        <a:gd name="connsiteX1" fmla="*/ 1323865 w 2065866"/>
                        <a:gd name="connsiteY1" fmla="*/ 33866 h 3251200"/>
                        <a:gd name="connsiteX2" fmla="*/ 1896745 w 2065866"/>
                        <a:gd name="connsiteY2" fmla="*/ 96534 h 3251200"/>
                        <a:gd name="connsiteX3" fmla="*/ 1757266 w 2065866"/>
                        <a:gd name="connsiteY3" fmla="*/ 339440 h 3251200"/>
                        <a:gd name="connsiteX4" fmla="*/ 1658302 w 2065866"/>
                        <a:gd name="connsiteY4" fmla="*/ 812800 h 3251200"/>
                        <a:gd name="connsiteX5" fmla="*/ 1830176 w 2065866"/>
                        <a:gd name="connsiteY5" fmla="*/ 1221543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550390 w 2065866"/>
                        <a:gd name="connsiteY12" fmla="*/ 3212313 h 3251200"/>
                        <a:gd name="connsiteX13" fmla="*/ 736493 w 2065866"/>
                        <a:gd name="connsiteY13" fmla="*/ 2709333 h 3251200"/>
                        <a:gd name="connsiteX14" fmla="*/ 634893 w 2065866"/>
                        <a:gd name="connsiteY14" fmla="*/ 2302933 h 3251200"/>
                        <a:gd name="connsiteX15" fmla="*/ 406400 w 2065866"/>
                        <a:gd name="connsiteY15" fmla="*/ 1727200 h 3251200"/>
                        <a:gd name="connsiteX16" fmla="*/ 270933 w 2065866"/>
                        <a:gd name="connsiteY16" fmla="*/ 1557866 h 3251200"/>
                        <a:gd name="connsiteX17" fmla="*/ 67733 w 2065866"/>
                        <a:gd name="connsiteY17" fmla="*/ 1016000 h 3251200"/>
                        <a:gd name="connsiteX18" fmla="*/ 0 w 2065866"/>
                        <a:gd name="connsiteY18" fmla="*/ 609600 h 3251200"/>
                        <a:gd name="connsiteX19" fmla="*/ 67733 w 2065866"/>
                        <a:gd name="connsiteY19" fmla="*/ 169333 h 3251200"/>
                        <a:gd name="connsiteX20" fmla="*/ 269769 w 2065866"/>
                        <a:gd name="connsiteY20" fmla="*/ 0 h 3251200"/>
                        <a:gd name="connsiteX0" fmla="*/ 269769 w 2065866"/>
                        <a:gd name="connsiteY0" fmla="*/ 0 h 3251200"/>
                        <a:gd name="connsiteX1" fmla="*/ 1323865 w 2065866"/>
                        <a:gd name="connsiteY1" fmla="*/ 33866 h 3251200"/>
                        <a:gd name="connsiteX2" fmla="*/ 1896745 w 2065866"/>
                        <a:gd name="connsiteY2" fmla="*/ 96534 h 3251200"/>
                        <a:gd name="connsiteX3" fmla="*/ 2038149 w 2065866"/>
                        <a:gd name="connsiteY3" fmla="*/ 339440 h 3251200"/>
                        <a:gd name="connsiteX4" fmla="*/ 1658302 w 2065866"/>
                        <a:gd name="connsiteY4" fmla="*/ 812800 h 3251200"/>
                        <a:gd name="connsiteX5" fmla="*/ 1830176 w 2065866"/>
                        <a:gd name="connsiteY5" fmla="*/ 1221543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550390 w 2065866"/>
                        <a:gd name="connsiteY12" fmla="*/ 3212313 h 3251200"/>
                        <a:gd name="connsiteX13" fmla="*/ 736493 w 2065866"/>
                        <a:gd name="connsiteY13" fmla="*/ 2709333 h 3251200"/>
                        <a:gd name="connsiteX14" fmla="*/ 634893 w 2065866"/>
                        <a:gd name="connsiteY14" fmla="*/ 2302933 h 3251200"/>
                        <a:gd name="connsiteX15" fmla="*/ 406400 w 2065866"/>
                        <a:gd name="connsiteY15" fmla="*/ 1727200 h 3251200"/>
                        <a:gd name="connsiteX16" fmla="*/ 270933 w 2065866"/>
                        <a:gd name="connsiteY16" fmla="*/ 1557866 h 3251200"/>
                        <a:gd name="connsiteX17" fmla="*/ 67733 w 2065866"/>
                        <a:gd name="connsiteY17" fmla="*/ 1016000 h 3251200"/>
                        <a:gd name="connsiteX18" fmla="*/ 0 w 2065866"/>
                        <a:gd name="connsiteY18" fmla="*/ 609600 h 3251200"/>
                        <a:gd name="connsiteX19" fmla="*/ 67733 w 2065866"/>
                        <a:gd name="connsiteY19" fmla="*/ 169333 h 3251200"/>
                        <a:gd name="connsiteX20" fmla="*/ 269769 w 2065866"/>
                        <a:gd name="connsiteY20" fmla="*/ 0 h 3251200"/>
                        <a:gd name="connsiteX0" fmla="*/ 269769 w 2065866"/>
                        <a:gd name="connsiteY0" fmla="*/ 0 h 3251200"/>
                        <a:gd name="connsiteX1" fmla="*/ 1323865 w 2065866"/>
                        <a:gd name="connsiteY1" fmla="*/ 33866 h 3251200"/>
                        <a:gd name="connsiteX2" fmla="*/ 1896745 w 2065866"/>
                        <a:gd name="connsiteY2" fmla="*/ 96534 h 3251200"/>
                        <a:gd name="connsiteX3" fmla="*/ 2038149 w 2065866"/>
                        <a:gd name="connsiteY3" fmla="*/ 339440 h 3251200"/>
                        <a:gd name="connsiteX4" fmla="*/ 1939185 w 2065866"/>
                        <a:gd name="connsiteY4" fmla="*/ 812800 h 3251200"/>
                        <a:gd name="connsiteX5" fmla="*/ 1830176 w 2065866"/>
                        <a:gd name="connsiteY5" fmla="*/ 1221543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550390 w 2065866"/>
                        <a:gd name="connsiteY12" fmla="*/ 3212313 h 3251200"/>
                        <a:gd name="connsiteX13" fmla="*/ 736493 w 2065866"/>
                        <a:gd name="connsiteY13" fmla="*/ 2709333 h 3251200"/>
                        <a:gd name="connsiteX14" fmla="*/ 634893 w 2065866"/>
                        <a:gd name="connsiteY14" fmla="*/ 2302933 h 3251200"/>
                        <a:gd name="connsiteX15" fmla="*/ 406400 w 2065866"/>
                        <a:gd name="connsiteY15" fmla="*/ 1727200 h 3251200"/>
                        <a:gd name="connsiteX16" fmla="*/ 270933 w 2065866"/>
                        <a:gd name="connsiteY16" fmla="*/ 1557866 h 3251200"/>
                        <a:gd name="connsiteX17" fmla="*/ 67733 w 2065866"/>
                        <a:gd name="connsiteY17" fmla="*/ 1016000 h 3251200"/>
                        <a:gd name="connsiteX18" fmla="*/ 0 w 2065866"/>
                        <a:gd name="connsiteY18" fmla="*/ 609600 h 3251200"/>
                        <a:gd name="connsiteX19" fmla="*/ 67733 w 2065866"/>
                        <a:gd name="connsiteY19" fmla="*/ 169333 h 3251200"/>
                        <a:gd name="connsiteX20" fmla="*/ 269769 w 2065866"/>
                        <a:gd name="connsiteY20" fmla="*/ 0 h 3251200"/>
                        <a:gd name="connsiteX0" fmla="*/ 269769 w 2065866"/>
                        <a:gd name="connsiteY0" fmla="*/ 0 h 3251200"/>
                        <a:gd name="connsiteX1" fmla="*/ 1323865 w 2065866"/>
                        <a:gd name="connsiteY1" fmla="*/ 33866 h 3251200"/>
                        <a:gd name="connsiteX2" fmla="*/ 1896745 w 2065866"/>
                        <a:gd name="connsiteY2" fmla="*/ 96534 h 3251200"/>
                        <a:gd name="connsiteX3" fmla="*/ 2038149 w 2065866"/>
                        <a:gd name="connsiteY3" fmla="*/ 339440 h 3251200"/>
                        <a:gd name="connsiteX4" fmla="*/ 1939185 w 2065866"/>
                        <a:gd name="connsiteY4" fmla="*/ 812800 h 3251200"/>
                        <a:gd name="connsiteX5" fmla="*/ 1830176 w 2065866"/>
                        <a:gd name="connsiteY5" fmla="*/ 1221543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550390 w 2065866"/>
                        <a:gd name="connsiteY12" fmla="*/ 3212313 h 3251200"/>
                        <a:gd name="connsiteX13" fmla="*/ 736493 w 2065866"/>
                        <a:gd name="connsiteY13" fmla="*/ 2709333 h 3251200"/>
                        <a:gd name="connsiteX14" fmla="*/ 634893 w 2065866"/>
                        <a:gd name="connsiteY14" fmla="*/ 2302933 h 3251200"/>
                        <a:gd name="connsiteX15" fmla="*/ 406400 w 2065866"/>
                        <a:gd name="connsiteY15" fmla="*/ 1727200 h 3251200"/>
                        <a:gd name="connsiteX16" fmla="*/ 270933 w 2065866"/>
                        <a:gd name="connsiteY16" fmla="*/ 1557866 h 3251200"/>
                        <a:gd name="connsiteX17" fmla="*/ 67733 w 2065866"/>
                        <a:gd name="connsiteY17" fmla="*/ 1016000 h 3251200"/>
                        <a:gd name="connsiteX18" fmla="*/ 0 w 2065866"/>
                        <a:gd name="connsiteY18" fmla="*/ 609600 h 3251200"/>
                        <a:gd name="connsiteX19" fmla="*/ 205740 w 2065866"/>
                        <a:gd name="connsiteY19" fmla="*/ 169332 h 3251200"/>
                        <a:gd name="connsiteX20" fmla="*/ 269769 w 2065866"/>
                        <a:gd name="connsiteY20" fmla="*/ 0 h 3251200"/>
                        <a:gd name="connsiteX0" fmla="*/ 269769 w 2065866"/>
                        <a:gd name="connsiteY0" fmla="*/ 0 h 3251200"/>
                        <a:gd name="connsiteX1" fmla="*/ 1323865 w 2065866"/>
                        <a:gd name="connsiteY1" fmla="*/ 33866 h 3251200"/>
                        <a:gd name="connsiteX2" fmla="*/ 1896745 w 2065866"/>
                        <a:gd name="connsiteY2" fmla="*/ 96534 h 3251200"/>
                        <a:gd name="connsiteX3" fmla="*/ 2038149 w 2065866"/>
                        <a:gd name="connsiteY3" fmla="*/ 339440 h 3251200"/>
                        <a:gd name="connsiteX4" fmla="*/ 1939185 w 2065866"/>
                        <a:gd name="connsiteY4" fmla="*/ 812800 h 3251200"/>
                        <a:gd name="connsiteX5" fmla="*/ 1830176 w 2065866"/>
                        <a:gd name="connsiteY5" fmla="*/ 1221543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550390 w 2065866"/>
                        <a:gd name="connsiteY12" fmla="*/ 3212313 h 3251200"/>
                        <a:gd name="connsiteX13" fmla="*/ 736493 w 2065866"/>
                        <a:gd name="connsiteY13" fmla="*/ 2709333 h 3251200"/>
                        <a:gd name="connsiteX14" fmla="*/ 634893 w 2065866"/>
                        <a:gd name="connsiteY14" fmla="*/ 2302933 h 3251200"/>
                        <a:gd name="connsiteX15" fmla="*/ 406400 w 2065866"/>
                        <a:gd name="connsiteY15" fmla="*/ 1727200 h 3251200"/>
                        <a:gd name="connsiteX16" fmla="*/ 270933 w 2065866"/>
                        <a:gd name="connsiteY16" fmla="*/ 1459290 h 3251200"/>
                        <a:gd name="connsiteX17" fmla="*/ 67733 w 2065866"/>
                        <a:gd name="connsiteY17" fmla="*/ 1016000 h 3251200"/>
                        <a:gd name="connsiteX18" fmla="*/ 0 w 2065866"/>
                        <a:gd name="connsiteY18" fmla="*/ 609600 h 3251200"/>
                        <a:gd name="connsiteX19" fmla="*/ 205740 w 2065866"/>
                        <a:gd name="connsiteY19" fmla="*/ 169332 h 3251200"/>
                        <a:gd name="connsiteX20" fmla="*/ 269769 w 2065866"/>
                        <a:gd name="connsiteY20" fmla="*/ 0 h 3251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2065866" h="3251200">
                          <a:moveTo>
                            <a:pt x="269769" y="0"/>
                          </a:moveTo>
                          <a:lnTo>
                            <a:pt x="1323865" y="33866"/>
                          </a:lnTo>
                          <a:lnTo>
                            <a:pt x="1896745" y="96534"/>
                          </a:lnTo>
                          <a:lnTo>
                            <a:pt x="2038149" y="339440"/>
                          </a:lnTo>
                          <a:lnTo>
                            <a:pt x="1939185" y="812800"/>
                          </a:lnTo>
                          <a:lnTo>
                            <a:pt x="1830176" y="1221543"/>
                          </a:lnTo>
                          <a:lnTo>
                            <a:pt x="1896533" y="1761066"/>
                          </a:lnTo>
                          <a:lnTo>
                            <a:pt x="2065866" y="2133600"/>
                          </a:lnTo>
                          <a:lnTo>
                            <a:pt x="1998133" y="2743200"/>
                          </a:lnTo>
                          <a:lnTo>
                            <a:pt x="1761066" y="3081866"/>
                          </a:lnTo>
                          <a:lnTo>
                            <a:pt x="1557866" y="3251200"/>
                          </a:lnTo>
                          <a:lnTo>
                            <a:pt x="711200" y="3217333"/>
                          </a:lnTo>
                          <a:lnTo>
                            <a:pt x="550390" y="3212313"/>
                          </a:lnTo>
                          <a:lnTo>
                            <a:pt x="736493" y="2709333"/>
                          </a:lnTo>
                          <a:lnTo>
                            <a:pt x="634893" y="2302933"/>
                          </a:lnTo>
                          <a:lnTo>
                            <a:pt x="406400" y="1727200"/>
                          </a:lnTo>
                          <a:lnTo>
                            <a:pt x="270933" y="1459290"/>
                          </a:lnTo>
                          <a:lnTo>
                            <a:pt x="67733" y="1016000"/>
                          </a:lnTo>
                          <a:lnTo>
                            <a:pt x="0" y="609600"/>
                          </a:lnTo>
                          <a:lnTo>
                            <a:pt x="205740" y="169332"/>
                          </a:lnTo>
                          <a:lnTo>
                            <a:pt x="269769" y="0"/>
                          </a:lnTo>
                          <a:close/>
                        </a:path>
                      </a:pathLst>
                    </a:custGeom>
                    <a:solidFill>
                      <a:srgbClr val="92D050"/>
                    </a:solidFill>
                    <a:ln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a-ES"/>
                    </a:p>
                  </p:txBody>
                </p:sp>
                <p:sp>
                  <p:nvSpPr>
                    <p:cNvPr id="652" name="5 Luna"/>
                    <p:cNvSpPr/>
                    <p:nvPr/>
                  </p:nvSpPr>
                  <p:spPr>
                    <a:xfrm rot="10200000">
                      <a:off x="5557356" y="38687992"/>
                      <a:ext cx="142876" cy="1071570"/>
                    </a:xfrm>
                    <a:prstGeom prst="moon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a-ES"/>
                    </a:p>
                  </p:txBody>
                </p:sp>
                <p:sp>
                  <p:nvSpPr>
                    <p:cNvPr id="653" name="6 Luna"/>
                    <p:cNvSpPr/>
                    <p:nvPr/>
                  </p:nvSpPr>
                  <p:spPr>
                    <a:xfrm rot="11400000">
                      <a:off x="6893572" y="38771234"/>
                      <a:ext cx="142876" cy="1071570"/>
                    </a:xfrm>
                    <a:prstGeom prst="moon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a-ES"/>
                    </a:p>
                  </p:txBody>
                </p:sp>
                <p:sp>
                  <p:nvSpPr>
                    <p:cNvPr id="654" name="7 Luna"/>
                    <p:cNvSpPr/>
                    <p:nvPr/>
                  </p:nvSpPr>
                  <p:spPr>
                    <a:xfrm rot="11040000">
                      <a:off x="6883633" y="36860878"/>
                      <a:ext cx="142876" cy="1071570"/>
                    </a:xfrm>
                    <a:prstGeom prst="moon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a-ES"/>
                    </a:p>
                  </p:txBody>
                </p:sp>
                <p:sp>
                  <p:nvSpPr>
                    <p:cNvPr id="655" name="8 Luna"/>
                    <p:cNvSpPr/>
                    <p:nvPr/>
                  </p:nvSpPr>
                  <p:spPr>
                    <a:xfrm rot="22200000">
                      <a:off x="5016305" y="36767698"/>
                      <a:ext cx="142876" cy="1071570"/>
                    </a:xfrm>
                    <a:prstGeom prst="moon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a-ES"/>
                    </a:p>
                  </p:txBody>
                </p:sp>
              </p:grpSp>
              <p:grpSp>
                <p:nvGrpSpPr>
                  <p:cNvPr id="645" name="15 Grupo"/>
                  <p:cNvGrpSpPr/>
                  <p:nvPr/>
                </p:nvGrpSpPr>
                <p:grpSpPr>
                  <a:xfrm rot="2160000">
                    <a:off x="11958701" y="28857833"/>
                    <a:ext cx="2065866" cy="3251200"/>
                    <a:chOff x="4995791" y="36763432"/>
                    <a:chExt cx="2065866" cy="3251200"/>
                  </a:xfrm>
                </p:grpSpPr>
                <p:sp>
                  <p:nvSpPr>
                    <p:cNvPr id="646" name="16 Forma libre"/>
                    <p:cNvSpPr/>
                    <p:nvPr/>
                  </p:nvSpPr>
                  <p:spPr>
                    <a:xfrm>
                      <a:off x="4995791" y="36763432"/>
                      <a:ext cx="2065866" cy="3251200"/>
                    </a:xfrm>
                    <a:custGeom>
                      <a:avLst/>
                      <a:gdLst>
                        <a:gd name="connsiteX0" fmla="*/ 203200 w 2065866"/>
                        <a:gd name="connsiteY0" fmla="*/ 0 h 3251200"/>
                        <a:gd name="connsiteX1" fmla="*/ 1828800 w 2065866"/>
                        <a:gd name="connsiteY1" fmla="*/ 33866 h 3251200"/>
                        <a:gd name="connsiteX2" fmla="*/ 1625600 w 2065866"/>
                        <a:gd name="connsiteY2" fmla="*/ 508000 h 3251200"/>
                        <a:gd name="connsiteX3" fmla="*/ 1591733 w 2065866"/>
                        <a:gd name="connsiteY3" fmla="*/ 812800 h 3251200"/>
                        <a:gd name="connsiteX4" fmla="*/ 1625600 w 2065866"/>
                        <a:gd name="connsiteY4" fmla="*/ 1490133 h 3251200"/>
                        <a:gd name="connsiteX5" fmla="*/ 1896533 w 2065866"/>
                        <a:gd name="connsiteY5" fmla="*/ 1761066 h 3251200"/>
                        <a:gd name="connsiteX6" fmla="*/ 2065866 w 2065866"/>
                        <a:gd name="connsiteY6" fmla="*/ 2133600 h 3251200"/>
                        <a:gd name="connsiteX7" fmla="*/ 1998133 w 2065866"/>
                        <a:gd name="connsiteY7" fmla="*/ 2743200 h 3251200"/>
                        <a:gd name="connsiteX8" fmla="*/ 1761066 w 2065866"/>
                        <a:gd name="connsiteY8" fmla="*/ 3081866 h 3251200"/>
                        <a:gd name="connsiteX9" fmla="*/ 1557866 w 2065866"/>
                        <a:gd name="connsiteY9" fmla="*/ 3251200 h 3251200"/>
                        <a:gd name="connsiteX10" fmla="*/ 711200 w 2065866"/>
                        <a:gd name="connsiteY10" fmla="*/ 3217333 h 3251200"/>
                        <a:gd name="connsiteX11" fmla="*/ 812800 w 2065866"/>
                        <a:gd name="connsiteY11" fmla="*/ 2709333 h 3251200"/>
                        <a:gd name="connsiteX12" fmla="*/ 711200 w 2065866"/>
                        <a:gd name="connsiteY12" fmla="*/ 2302933 h 3251200"/>
                        <a:gd name="connsiteX13" fmla="*/ 406400 w 2065866"/>
                        <a:gd name="connsiteY13" fmla="*/ 1727200 h 3251200"/>
                        <a:gd name="connsiteX14" fmla="*/ 270933 w 2065866"/>
                        <a:gd name="connsiteY14" fmla="*/ 1557866 h 3251200"/>
                        <a:gd name="connsiteX15" fmla="*/ 67733 w 2065866"/>
                        <a:gd name="connsiteY15" fmla="*/ 1016000 h 3251200"/>
                        <a:gd name="connsiteX16" fmla="*/ 0 w 2065866"/>
                        <a:gd name="connsiteY16" fmla="*/ 609600 h 3251200"/>
                        <a:gd name="connsiteX17" fmla="*/ 67733 w 2065866"/>
                        <a:gd name="connsiteY17" fmla="*/ 169333 h 3251200"/>
                        <a:gd name="connsiteX18" fmla="*/ 203200 w 2065866"/>
                        <a:gd name="connsiteY18" fmla="*/ 0 h 3251200"/>
                        <a:gd name="connsiteX0" fmla="*/ 203200 w 2065866"/>
                        <a:gd name="connsiteY0" fmla="*/ 0 h 3251200"/>
                        <a:gd name="connsiteX1" fmla="*/ 1828800 w 2065866"/>
                        <a:gd name="connsiteY1" fmla="*/ 33866 h 3251200"/>
                        <a:gd name="connsiteX2" fmla="*/ 1625600 w 2065866"/>
                        <a:gd name="connsiteY2" fmla="*/ 508000 h 3251200"/>
                        <a:gd name="connsiteX3" fmla="*/ 1591733 w 2065866"/>
                        <a:gd name="connsiteY3" fmla="*/ 812800 h 3251200"/>
                        <a:gd name="connsiteX4" fmla="*/ 1625600 w 2065866"/>
                        <a:gd name="connsiteY4" fmla="*/ 1490133 h 3251200"/>
                        <a:gd name="connsiteX5" fmla="*/ 1896533 w 2065866"/>
                        <a:gd name="connsiteY5" fmla="*/ 1761066 h 3251200"/>
                        <a:gd name="connsiteX6" fmla="*/ 2065866 w 2065866"/>
                        <a:gd name="connsiteY6" fmla="*/ 2133600 h 3251200"/>
                        <a:gd name="connsiteX7" fmla="*/ 1998133 w 2065866"/>
                        <a:gd name="connsiteY7" fmla="*/ 2743200 h 3251200"/>
                        <a:gd name="connsiteX8" fmla="*/ 1761066 w 2065866"/>
                        <a:gd name="connsiteY8" fmla="*/ 3081866 h 3251200"/>
                        <a:gd name="connsiteX9" fmla="*/ 1557866 w 2065866"/>
                        <a:gd name="connsiteY9" fmla="*/ 3251200 h 3251200"/>
                        <a:gd name="connsiteX10" fmla="*/ 711200 w 2065866"/>
                        <a:gd name="connsiteY10" fmla="*/ 3217333 h 3251200"/>
                        <a:gd name="connsiteX11" fmla="*/ 812800 w 2065866"/>
                        <a:gd name="connsiteY11" fmla="*/ 2709333 h 3251200"/>
                        <a:gd name="connsiteX12" fmla="*/ 711200 w 2065866"/>
                        <a:gd name="connsiteY12" fmla="*/ 2302933 h 3251200"/>
                        <a:gd name="connsiteX13" fmla="*/ 406400 w 2065866"/>
                        <a:gd name="connsiteY13" fmla="*/ 1727200 h 3251200"/>
                        <a:gd name="connsiteX14" fmla="*/ 270933 w 2065866"/>
                        <a:gd name="connsiteY14" fmla="*/ 1557866 h 3251200"/>
                        <a:gd name="connsiteX15" fmla="*/ 67733 w 2065866"/>
                        <a:gd name="connsiteY15" fmla="*/ 1016000 h 3251200"/>
                        <a:gd name="connsiteX16" fmla="*/ 0 w 2065866"/>
                        <a:gd name="connsiteY16" fmla="*/ 609600 h 3251200"/>
                        <a:gd name="connsiteX17" fmla="*/ 67733 w 2065866"/>
                        <a:gd name="connsiteY17" fmla="*/ 169333 h 3251200"/>
                        <a:gd name="connsiteX18" fmla="*/ 203200 w 2065866"/>
                        <a:gd name="connsiteY18" fmla="*/ 0 h 3251200"/>
                        <a:gd name="connsiteX0" fmla="*/ 203200 w 2065866"/>
                        <a:gd name="connsiteY0" fmla="*/ 0 h 3251200"/>
                        <a:gd name="connsiteX1" fmla="*/ 1828800 w 2065866"/>
                        <a:gd name="connsiteY1" fmla="*/ 33866 h 3251200"/>
                        <a:gd name="connsiteX2" fmla="*/ 1625600 w 2065866"/>
                        <a:gd name="connsiteY2" fmla="*/ 508000 h 3251200"/>
                        <a:gd name="connsiteX3" fmla="*/ 1591733 w 2065866"/>
                        <a:gd name="connsiteY3" fmla="*/ 812800 h 3251200"/>
                        <a:gd name="connsiteX4" fmla="*/ 1692169 w 2065866"/>
                        <a:gd name="connsiteY4" fmla="*/ 1391557 h 3251200"/>
                        <a:gd name="connsiteX5" fmla="*/ 1896533 w 2065866"/>
                        <a:gd name="connsiteY5" fmla="*/ 1761066 h 3251200"/>
                        <a:gd name="connsiteX6" fmla="*/ 2065866 w 2065866"/>
                        <a:gd name="connsiteY6" fmla="*/ 2133600 h 3251200"/>
                        <a:gd name="connsiteX7" fmla="*/ 1998133 w 2065866"/>
                        <a:gd name="connsiteY7" fmla="*/ 2743200 h 3251200"/>
                        <a:gd name="connsiteX8" fmla="*/ 1761066 w 2065866"/>
                        <a:gd name="connsiteY8" fmla="*/ 3081866 h 3251200"/>
                        <a:gd name="connsiteX9" fmla="*/ 1557866 w 2065866"/>
                        <a:gd name="connsiteY9" fmla="*/ 3251200 h 3251200"/>
                        <a:gd name="connsiteX10" fmla="*/ 711200 w 2065866"/>
                        <a:gd name="connsiteY10" fmla="*/ 3217333 h 3251200"/>
                        <a:gd name="connsiteX11" fmla="*/ 812800 w 2065866"/>
                        <a:gd name="connsiteY11" fmla="*/ 2709333 h 3251200"/>
                        <a:gd name="connsiteX12" fmla="*/ 711200 w 2065866"/>
                        <a:gd name="connsiteY12" fmla="*/ 2302933 h 3251200"/>
                        <a:gd name="connsiteX13" fmla="*/ 406400 w 2065866"/>
                        <a:gd name="connsiteY13" fmla="*/ 1727200 h 3251200"/>
                        <a:gd name="connsiteX14" fmla="*/ 270933 w 2065866"/>
                        <a:gd name="connsiteY14" fmla="*/ 1557866 h 3251200"/>
                        <a:gd name="connsiteX15" fmla="*/ 67733 w 2065866"/>
                        <a:gd name="connsiteY15" fmla="*/ 1016000 h 3251200"/>
                        <a:gd name="connsiteX16" fmla="*/ 0 w 2065866"/>
                        <a:gd name="connsiteY16" fmla="*/ 609600 h 3251200"/>
                        <a:gd name="connsiteX17" fmla="*/ 67733 w 2065866"/>
                        <a:gd name="connsiteY17" fmla="*/ 169333 h 3251200"/>
                        <a:gd name="connsiteX18" fmla="*/ 203200 w 2065866"/>
                        <a:gd name="connsiteY18" fmla="*/ 0 h 3251200"/>
                        <a:gd name="connsiteX0" fmla="*/ 203200 w 2065866"/>
                        <a:gd name="connsiteY0" fmla="*/ 0 h 3251200"/>
                        <a:gd name="connsiteX1" fmla="*/ 1828800 w 2065866"/>
                        <a:gd name="connsiteY1" fmla="*/ 33866 h 3251200"/>
                        <a:gd name="connsiteX2" fmla="*/ 1625600 w 2065866"/>
                        <a:gd name="connsiteY2" fmla="*/ 508000 h 3251200"/>
                        <a:gd name="connsiteX3" fmla="*/ 1757266 w 2065866"/>
                        <a:gd name="connsiteY3" fmla="*/ 509454 h 3251200"/>
                        <a:gd name="connsiteX4" fmla="*/ 1591733 w 2065866"/>
                        <a:gd name="connsiteY4" fmla="*/ 812800 h 3251200"/>
                        <a:gd name="connsiteX5" fmla="*/ 1692169 w 2065866"/>
                        <a:gd name="connsiteY5" fmla="*/ 1391557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812800 w 2065866"/>
                        <a:gd name="connsiteY12" fmla="*/ 2709333 h 3251200"/>
                        <a:gd name="connsiteX13" fmla="*/ 711200 w 2065866"/>
                        <a:gd name="connsiteY13" fmla="*/ 2302933 h 3251200"/>
                        <a:gd name="connsiteX14" fmla="*/ 406400 w 2065866"/>
                        <a:gd name="connsiteY14" fmla="*/ 1727200 h 3251200"/>
                        <a:gd name="connsiteX15" fmla="*/ 270933 w 2065866"/>
                        <a:gd name="connsiteY15" fmla="*/ 1557866 h 3251200"/>
                        <a:gd name="connsiteX16" fmla="*/ 67733 w 2065866"/>
                        <a:gd name="connsiteY16" fmla="*/ 1016000 h 3251200"/>
                        <a:gd name="connsiteX17" fmla="*/ 0 w 2065866"/>
                        <a:gd name="connsiteY17" fmla="*/ 609600 h 3251200"/>
                        <a:gd name="connsiteX18" fmla="*/ 67733 w 2065866"/>
                        <a:gd name="connsiteY18" fmla="*/ 169333 h 3251200"/>
                        <a:gd name="connsiteX19" fmla="*/ 203200 w 2065866"/>
                        <a:gd name="connsiteY19" fmla="*/ 0 h 3251200"/>
                        <a:gd name="connsiteX0" fmla="*/ 203200 w 2065866"/>
                        <a:gd name="connsiteY0" fmla="*/ 0 h 3251200"/>
                        <a:gd name="connsiteX1" fmla="*/ 1828800 w 2065866"/>
                        <a:gd name="connsiteY1" fmla="*/ 33866 h 3251200"/>
                        <a:gd name="connsiteX2" fmla="*/ 1835045 w 2065866"/>
                        <a:gd name="connsiteY2" fmla="*/ 266548 h 3251200"/>
                        <a:gd name="connsiteX3" fmla="*/ 1757266 w 2065866"/>
                        <a:gd name="connsiteY3" fmla="*/ 509454 h 3251200"/>
                        <a:gd name="connsiteX4" fmla="*/ 1591733 w 2065866"/>
                        <a:gd name="connsiteY4" fmla="*/ 812800 h 3251200"/>
                        <a:gd name="connsiteX5" fmla="*/ 1692169 w 2065866"/>
                        <a:gd name="connsiteY5" fmla="*/ 1391557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812800 w 2065866"/>
                        <a:gd name="connsiteY12" fmla="*/ 2709333 h 3251200"/>
                        <a:gd name="connsiteX13" fmla="*/ 711200 w 2065866"/>
                        <a:gd name="connsiteY13" fmla="*/ 2302933 h 3251200"/>
                        <a:gd name="connsiteX14" fmla="*/ 406400 w 2065866"/>
                        <a:gd name="connsiteY14" fmla="*/ 1727200 h 3251200"/>
                        <a:gd name="connsiteX15" fmla="*/ 270933 w 2065866"/>
                        <a:gd name="connsiteY15" fmla="*/ 1557866 h 3251200"/>
                        <a:gd name="connsiteX16" fmla="*/ 67733 w 2065866"/>
                        <a:gd name="connsiteY16" fmla="*/ 1016000 h 3251200"/>
                        <a:gd name="connsiteX17" fmla="*/ 0 w 2065866"/>
                        <a:gd name="connsiteY17" fmla="*/ 609600 h 3251200"/>
                        <a:gd name="connsiteX18" fmla="*/ 67733 w 2065866"/>
                        <a:gd name="connsiteY18" fmla="*/ 169333 h 3251200"/>
                        <a:gd name="connsiteX19" fmla="*/ 203200 w 2065866"/>
                        <a:gd name="connsiteY19" fmla="*/ 0 h 3251200"/>
                        <a:gd name="connsiteX0" fmla="*/ 203200 w 2065866"/>
                        <a:gd name="connsiteY0" fmla="*/ 0 h 3251200"/>
                        <a:gd name="connsiteX1" fmla="*/ 1828800 w 2065866"/>
                        <a:gd name="connsiteY1" fmla="*/ 33866 h 3251200"/>
                        <a:gd name="connsiteX2" fmla="*/ 1835045 w 2065866"/>
                        <a:gd name="connsiteY2" fmla="*/ 266548 h 3251200"/>
                        <a:gd name="connsiteX3" fmla="*/ 1757266 w 2065866"/>
                        <a:gd name="connsiteY3" fmla="*/ 509454 h 3251200"/>
                        <a:gd name="connsiteX4" fmla="*/ 1658302 w 2065866"/>
                        <a:gd name="connsiteY4" fmla="*/ 812800 h 3251200"/>
                        <a:gd name="connsiteX5" fmla="*/ 1692169 w 2065866"/>
                        <a:gd name="connsiteY5" fmla="*/ 1391557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812800 w 2065866"/>
                        <a:gd name="connsiteY12" fmla="*/ 2709333 h 3251200"/>
                        <a:gd name="connsiteX13" fmla="*/ 711200 w 2065866"/>
                        <a:gd name="connsiteY13" fmla="*/ 2302933 h 3251200"/>
                        <a:gd name="connsiteX14" fmla="*/ 406400 w 2065866"/>
                        <a:gd name="connsiteY14" fmla="*/ 1727200 h 3251200"/>
                        <a:gd name="connsiteX15" fmla="*/ 270933 w 2065866"/>
                        <a:gd name="connsiteY15" fmla="*/ 1557866 h 3251200"/>
                        <a:gd name="connsiteX16" fmla="*/ 67733 w 2065866"/>
                        <a:gd name="connsiteY16" fmla="*/ 1016000 h 3251200"/>
                        <a:gd name="connsiteX17" fmla="*/ 0 w 2065866"/>
                        <a:gd name="connsiteY17" fmla="*/ 609600 h 3251200"/>
                        <a:gd name="connsiteX18" fmla="*/ 67733 w 2065866"/>
                        <a:gd name="connsiteY18" fmla="*/ 169333 h 3251200"/>
                        <a:gd name="connsiteX19" fmla="*/ 203200 w 2065866"/>
                        <a:gd name="connsiteY19" fmla="*/ 0 h 3251200"/>
                        <a:gd name="connsiteX0" fmla="*/ 203200 w 2065866"/>
                        <a:gd name="connsiteY0" fmla="*/ 0 h 3251200"/>
                        <a:gd name="connsiteX1" fmla="*/ 1828800 w 2065866"/>
                        <a:gd name="connsiteY1" fmla="*/ 33866 h 3251200"/>
                        <a:gd name="connsiteX2" fmla="*/ 1835045 w 2065866"/>
                        <a:gd name="connsiteY2" fmla="*/ 266548 h 3251200"/>
                        <a:gd name="connsiteX3" fmla="*/ 1757266 w 2065866"/>
                        <a:gd name="connsiteY3" fmla="*/ 509454 h 3251200"/>
                        <a:gd name="connsiteX4" fmla="*/ 1658302 w 2065866"/>
                        <a:gd name="connsiteY4" fmla="*/ 812800 h 3251200"/>
                        <a:gd name="connsiteX5" fmla="*/ 1692169 w 2065866"/>
                        <a:gd name="connsiteY5" fmla="*/ 1391557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550390 w 2065866"/>
                        <a:gd name="connsiteY12" fmla="*/ 3212313 h 3251200"/>
                        <a:gd name="connsiteX13" fmla="*/ 812800 w 2065866"/>
                        <a:gd name="connsiteY13" fmla="*/ 2709333 h 3251200"/>
                        <a:gd name="connsiteX14" fmla="*/ 711200 w 2065866"/>
                        <a:gd name="connsiteY14" fmla="*/ 2302933 h 3251200"/>
                        <a:gd name="connsiteX15" fmla="*/ 406400 w 2065866"/>
                        <a:gd name="connsiteY15" fmla="*/ 1727200 h 3251200"/>
                        <a:gd name="connsiteX16" fmla="*/ 270933 w 2065866"/>
                        <a:gd name="connsiteY16" fmla="*/ 1557866 h 3251200"/>
                        <a:gd name="connsiteX17" fmla="*/ 67733 w 2065866"/>
                        <a:gd name="connsiteY17" fmla="*/ 1016000 h 3251200"/>
                        <a:gd name="connsiteX18" fmla="*/ 0 w 2065866"/>
                        <a:gd name="connsiteY18" fmla="*/ 609600 h 3251200"/>
                        <a:gd name="connsiteX19" fmla="*/ 67733 w 2065866"/>
                        <a:gd name="connsiteY19" fmla="*/ 169333 h 3251200"/>
                        <a:gd name="connsiteX20" fmla="*/ 203200 w 2065866"/>
                        <a:gd name="connsiteY20" fmla="*/ 0 h 3251200"/>
                        <a:gd name="connsiteX0" fmla="*/ 203200 w 2065866"/>
                        <a:gd name="connsiteY0" fmla="*/ 0 h 3251200"/>
                        <a:gd name="connsiteX1" fmla="*/ 1828800 w 2065866"/>
                        <a:gd name="connsiteY1" fmla="*/ 33866 h 3251200"/>
                        <a:gd name="connsiteX2" fmla="*/ 1835045 w 2065866"/>
                        <a:gd name="connsiteY2" fmla="*/ 266548 h 3251200"/>
                        <a:gd name="connsiteX3" fmla="*/ 1757266 w 2065866"/>
                        <a:gd name="connsiteY3" fmla="*/ 509454 h 3251200"/>
                        <a:gd name="connsiteX4" fmla="*/ 1658302 w 2065866"/>
                        <a:gd name="connsiteY4" fmla="*/ 812800 h 3251200"/>
                        <a:gd name="connsiteX5" fmla="*/ 1692169 w 2065866"/>
                        <a:gd name="connsiteY5" fmla="*/ 1391557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550390 w 2065866"/>
                        <a:gd name="connsiteY12" fmla="*/ 3212313 h 3251200"/>
                        <a:gd name="connsiteX13" fmla="*/ 736493 w 2065866"/>
                        <a:gd name="connsiteY13" fmla="*/ 2709333 h 3251200"/>
                        <a:gd name="connsiteX14" fmla="*/ 711200 w 2065866"/>
                        <a:gd name="connsiteY14" fmla="*/ 2302933 h 3251200"/>
                        <a:gd name="connsiteX15" fmla="*/ 406400 w 2065866"/>
                        <a:gd name="connsiteY15" fmla="*/ 1727200 h 3251200"/>
                        <a:gd name="connsiteX16" fmla="*/ 270933 w 2065866"/>
                        <a:gd name="connsiteY16" fmla="*/ 1557866 h 3251200"/>
                        <a:gd name="connsiteX17" fmla="*/ 67733 w 2065866"/>
                        <a:gd name="connsiteY17" fmla="*/ 1016000 h 3251200"/>
                        <a:gd name="connsiteX18" fmla="*/ 0 w 2065866"/>
                        <a:gd name="connsiteY18" fmla="*/ 609600 h 3251200"/>
                        <a:gd name="connsiteX19" fmla="*/ 67733 w 2065866"/>
                        <a:gd name="connsiteY19" fmla="*/ 169333 h 3251200"/>
                        <a:gd name="connsiteX20" fmla="*/ 203200 w 2065866"/>
                        <a:gd name="connsiteY20" fmla="*/ 0 h 3251200"/>
                        <a:gd name="connsiteX0" fmla="*/ 203200 w 2065866"/>
                        <a:gd name="connsiteY0" fmla="*/ 0 h 3251200"/>
                        <a:gd name="connsiteX1" fmla="*/ 1828800 w 2065866"/>
                        <a:gd name="connsiteY1" fmla="*/ 33866 h 3251200"/>
                        <a:gd name="connsiteX2" fmla="*/ 1835045 w 2065866"/>
                        <a:gd name="connsiteY2" fmla="*/ 266548 h 3251200"/>
                        <a:gd name="connsiteX3" fmla="*/ 1757266 w 2065866"/>
                        <a:gd name="connsiteY3" fmla="*/ 509454 h 3251200"/>
                        <a:gd name="connsiteX4" fmla="*/ 1658302 w 2065866"/>
                        <a:gd name="connsiteY4" fmla="*/ 812800 h 3251200"/>
                        <a:gd name="connsiteX5" fmla="*/ 1692169 w 2065866"/>
                        <a:gd name="connsiteY5" fmla="*/ 1391557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550390 w 2065866"/>
                        <a:gd name="connsiteY12" fmla="*/ 3212313 h 3251200"/>
                        <a:gd name="connsiteX13" fmla="*/ 736493 w 2065866"/>
                        <a:gd name="connsiteY13" fmla="*/ 2709333 h 3251200"/>
                        <a:gd name="connsiteX14" fmla="*/ 634893 w 2065866"/>
                        <a:gd name="connsiteY14" fmla="*/ 2302933 h 3251200"/>
                        <a:gd name="connsiteX15" fmla="*/ 406400 w 2065866"/>
                        <a:gd name="connsiteY15" fmla="*/ 1727200 h 3251200"/>
                        <a:gd name="connsiteX16" fmla="*/ 270933 w 2065866"/>
                        <a:gd name="connsiteY16" fmla="*/ 1557866 h 3251200"/>
                        <a:gd name="connsiteX17" fmla="*/ 67733 w 2065866"/>
                        <a:gd name="connsiteY17" fmla="*/ 1016000 h 3251200"/>
                        <a:gd name="connsiteX18" fmla="*/ 0 w 2065866"/>
                        <a:gd name="connsiteY18" fmla="*/ 609600 h 3251200"/>
                        <a:gd name="connsiteX19" fmla="*/ 67733 w 2065866"/>
                        <a:gd name="connsiteY19" fmla="*/ 169333 h 3251200"/>
                        <a:gd name="connsiteX20" fmla="*/ 203200 w 2065866"/>
                        <a:gd name="connsiteY20" fmla="*/ 0 h 3251200"/>
                        <a:gd name="connsiteX0" fmla="*/ 203200 w 2065866"/>
                        <a:gd name="connsiteY0" fmla="*/ 0 h 3251200"/>
                        <a:gd name="connsiteX1" fmla="*/ 1323865 w 2065866"/>
                        <a:gd name="connsiteY1" fmla="*/ 33866 h 3251200"/>
                        <a:gd name="connsiteX2" fmla="*/ 1835045 w 2065866"/>
                        <a:gd name="connsiteY2" fmla="*/ 266548 h 3251200"/>
                        <a:gd name="connsiteX3" fmla="*/ 1757266 w 2065866"/>
                        <a:gd name="connsiteY3" fmla="*/ 509454 h 3251200"/>
                        <a:gd name="connsiteX4" fmla="*/ 1658302 w 2065866"/>
                        <a:gd name="connsiteY4" fmla="*/ 812800 h 3251200"/>
                        <a:gd name="connsiteX5" fmla="*/ 1692169 w 2065866"/>
                        <a:gd name="connsiteY5" fmla="*/ 1391557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550390 w 2065866"/>
                        <a:gd name="connsiteY12" fmla="*/ 3212313 h 3251200"/>
                        <a:gd name="connsiteX13" fmla="*/ 736493 w 2065866"/>
                        <a:gd name="connsiteY13" fmla="*/ 2709333 h 3251200"/>
                        <a:gd name="connsiteX14" fmla="*/ 634893 w 2065866"/>
                        <a:gd name="connsiteY14" fmla="*/ 2302933 h 3251200"/>
                        <a:gd name="connsiteX15" fmla="*/ 406400 w 2065866"/>
                        <a:gd name="connsiteY15" fmla="*/ 1727200 h 3251200"/>
                        <a:gd name="connsiteX16" fmla="*/ 270933 w 2065866"/>
                        <a:gd name="connsiteY16" fmla="*/ 1557866 h 3251200"/>
                        <a:gd name="connsiteX17" fmla="*/ 67733 w 2065866"/>
                        <a:gd name="connsiteY17" fmla="*/ 1016000 h 3251200"/>
                        <a:gd name="connsiteX18" fmla="*/ 0 w 2065866"/>
                        <a:gd name="connsiteY18" fmla="*/ 609600 h 3251200"/>
                        <a:gd name="connsiteX19" fmla="*/ 67733 w 2065866"/>
                        <a:gd name="connsiteY19" fmla="*/ 169333 h 3251200"/>
                        <a:gd name="connsiteX20" fmla="*/ 203200 w 2065866"/>
                        <a:gd name="connsiteY20" fmla="*/ 0 h 3251200"/>
                        <a:gd name="connsiteX0" fmla="*/ 269769 w 2065866"/>
                        <a:gd name="connsiteY0" fmla="*/ 0 h 3251200"/>
                        <a:gd name="connsiteX1" fmla="*/ 1323865 w 2065866"/>
                        <a:gd name="connsiteY1" fmla="*/ 33866 h 3251200"/>
                        <a:gd name="connsiteX2" fmla="*/ 1835045 w 2065866"/>
                        <a:gd name="connsiteY2" fmla="*/ 266548 h 3251200"/>
                        <a:gd name="connsiteX3" fmla="*/ 1757266 w 2065866"/>
                        <a:gd name="connsiteY3" fmla="*/ 509454 h 3251200"/>
                        <a:gd name="connsiteX4" fmla="*/ 1658302 w 2065866"/>
                        <a:gd name="connsiteY4" fmla="*/ 812800 h 3251200"/>
                        <a:gd name="connsiteX5" fmla="*/ 1692169 w 2065866"/>
                        <a:gd name="connsiteY5" fmla="*/ 1391557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550390 w 2065866"/>
                        <a:gd name="connsiteY12" fmla="*/ 3212313 h 3251200"/>
                        <a:gd name="connsiteX13" fmla="*/ 736493 w 2065866"/>
                        <a:gd name="connsiteY13" fmla="*/ 2709333 h 3251200"/>
                        <a:gd name="connsiteX14" fmla="*/ 634893 w 2065866"/>
                        <a:gd name="connsiteY14" fmla="*/ 2302933 h 3251200"/>
                        <a:gd name="connsiteX15" fmla="*/ 406400 w 2065866"/>
                        <a:gd name="connsiteY15" fmla="*/ 1727200 h 3251200"/>
                        <a:gd name="connsiteX16" fmla="*/ 270933 w 2065866"/>
                        <a:gd name="connsiteY16" fmla="*/ 1557866 h 3251200"/>
                        <a:gd name="connsiteX17" fmla="*/ 67733 w 2065866"/>
                        <a:gd name="connsiteY17" fmla="*/ 1016000 h 3251200"/>
                        <a:gd name="connsiteX18" fmla="*/ 0 w 2065866"/>
                        <a:gd name="connsiteY18" fmla="*/ 609600 h 3251200"/>
                        <a:gd name="connsiteX19" fmla="*/ 67733 w 2065866"/>
                        <a:gd name="connsiteY19" fmla="*/ 169333 h 3251200"/>
                        <a:gd name="connsiteX20" fmla="*/ 269769 w 2065866"/>
                        <a:gd name="connsiteY20" fmla="*/ 0 h 3251200"/>
                        <a:gd name="connsiteX0" fmla="*/ 269769 w 2065866"/>
                        <a:gd name="connsiteY0" fmla="*/ 0 h 3251200"/>
                        <a:gd name="connsiteX1" fmla="*/ 1323865 w 2065866"/>
                        <a:gd name="connsiteY1" fmla="*/ 33866 h 3251200"/>
                        <a:gd name="connsiteX2" fmla="*/ 1615862 w 2065866"/>
                        <a:gd name="connsiteY2" fmla="*/ 96534 h 3251200"/>
                        <a:gd name="connsiteX3" fmla="*/ 1757266 w 2065866"/>
                        <a:gd name="connsiteY3" fmla="*/ 509454 h 3251200"/>
                        <a:gd name="connsiteX4" fmla="*/ 1658302 w 2065866"/>
                        <a:gd name="connsiteY4" fmla="*/ 812800 h 3251200"/>
                        <a:gd name="connsiteX5" fmla="*/ 1692169 w 2065866"/>
                        <a:gd name="connsiteY5" fmla="*/ 1391557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550390 w 2065866"/>
                        <a:gd name="connsiteY12" fmla="*/ 3212313 h 3251200"/>
                        <a:gd name="connsiteX13" fmla="*/ 736493 w 2065866"/>
                        <a:gd name="connsiteY13" fmla="*/ 2709333 h 3251200"/>
                        <a:gd name="connsiteX14" fmla="*/ 634893 w 2065866"/>
                        <a:gd name="connsiteY14" fmla="*/ 2302933 h 3251200"/>
                        <a:gd name="connsiteX15" fmla="*/ 406400 w 2065866"/>
                        <a:gd name="connsiteY15" fmla="*/ 1727200 h 3251200"/>
                        <a:gd name="connsiteX16" fmla="*/ 270933 w 2065866"/>
                        <a:gd name="connsiteY16" fmla="*/ 1557866 h 3251200"/>
                        <a:gd name="connsiteX17" fmla="*/ 67733 w 2065866"/>
                        <a:gd name="connsiteY17" fmla="*/ 1016000 h 3251200"/>
                        <a:gd name="connsiteX18" fmla="*/ 0 w 2065866"/>
                        <a:gd name="connsiteY18" fmla="*/ 609600 h 3251200"/>
                        <a:gd name="connsiteX19" fmla="*/ 67733 w 2065866"/>
                        <a:gd name="connsiteY19" fmla="*/ 169333 h 3251200"/>
                        <a:gd name="connsiteX20" fmla="*/ 269769 w 2065866"/>
                        <a:gd name="connsiteY20" fmla="*/ 0 h 3251200"/>
                        <a:gd name="connsiteX0" fmla="*/ 269769 w 2065866"/>
                        <a:gd name="connsiteY0" fmla="*/ 0 h 3251200"/>
                        <a:gd name="connsiteX1" fmla="*/ 1323865 w 2065866"/>
                        <a:gd name="connsiteY1" fmla="*/ 33866 h 3251200"/>
                        <a:gd name="connsiteX2" fmla="*/ 1615862 w 2065866"/>
                        <a:gd name="connsiteY2" fmla="*/ 96534 h 3251200"/>
                        <a:gd name="connsiteX3" fmla="*/ 1757266 w 2065866"/>
                        <a:gd name="connsiteY3" fmla="*/ 339440 h 3251200"/>
                        <a:gd name="connsiteX4" fmla="*/ 1658302 w 2065866"/>
                        <a:gd name="connsiteY4" fmla="*/ 812800 h 3251200"/>
                        <a:gd name="connsiteX5" fmla="*/ 1692169 w 2065866"/>
                        <a:gd name="connsiteY5" fmla="*/ 1391557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550390 w 2065866"/>
                        <a:gd name="connsiteY12" fmla="*/ 3212313 h 3251200"/>
                        <a:gd name="connsiteX13" fmla="*/ 736493 w 2065866"/>
                        <a:gd name="connsiteY13" fmla="*/ 2709333 h 3251200"/>
                        <a:gd name="connsiteX14" fmla="*/ 634893 w 2065866"/>
                        <a:gd name="connsiteY14" fmla="*/ 2302933 h 3251200"/>
                        <a:gd name="connsiteX15" fmla="*/ 406400 w 2065866"/>
                        <a:gd name="connsiteY15" fmla="*/ 1727200 h 3251200"/>
                        <a:gd name="connsiteX16" fmla="*/ 270933 w 2065866"/>
                        <a:gd name="connsiteY16" fmla="*/ 1557866 h 3251200"/>
                        <a:gd name="connsiteX17" fmla="*/ 67733 w 2065866"/>
                        <a:gd name="connsiteY17" fmla="*/ 1016000 h 3251200"/>
                        <a:gd name="connsiteX18" fmla="*/ 0 w 2065866"/>
                        <a:gd name="connsiteY18" fmla="*/ 609600 h 3251200"/>
                        <a:gd name="connsiteX19" fmla="*/ 67733 w 2065866"/>
                        <a:gd name="connsiteY19" fmla="*/ 169333 h 3251200"/>
                        <a:gd name="connsiteX20" fmla="*/ 269769 w 2065866"/>
                        <a:gd name="connsiteY20" fmla="*/ 0 h 3251200"/>
                        <a:gd name="connsiteX0" fmla="*/ 269769 w 2065866"/>
                        <a:gd name="connsiteY0" fmla="*/ 0 h 3251200"/>
                        <a:gd name="connsiteX1" fmla="*/ 1323865 w 2065866"/>
                        <a:gd name="connsiteY1" fmla="*/ 33866 h 3251200"/>
                        <a:gd name="connsiteX2" fmla="*/ 1615862 w 2065866"/>
                        <a:gd name="connsiteY2" fmla="*/ 96534 h 3251200"/>
                        <a:gd name="connsiteX3" fmla="*/ 1757266 w 2065866"/>
                        <a:gd name="connsiteY3" fmla="*/ 339440 h 3251200"/>
                        <a:gd name="connsiteX4" fmla="*/ 1658302 w 2065866"/>
                        <a:gd name="connsiteY4" fmla="*/ 812800 h 3251200"/>
                        <a:gd name="connsiteX5" fmla="*/ 1830176 w 2065866"/>
                        <a:gd name="connsiteY5" fmla="*/ 1221543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550390 w 2065866"/>
                        <a:gd name="connsiteY12" fmla="*/ 3212313 h 3251200"/>
                        <a:gd name="connsiteX13" fmla="*/ 736493 w 2065866"/>
                        <a:gd name="connsiteY13" fmla="*/ 2709333 h 3251200"/>
                        <a:gd name="connsiteX14" fmla="*/ 634893 w 2065866"/>
                        <a:gd name="connsiteY14" fmla="*/ 2302933 h 3251200"/>
                        <a:gd name="connsiteX15" fmla="*/ 406400 w 2065866"/>
                        <a:gd name="connsiteY15" fmla="*/ 1727200 h 3251200"/>
                        <a:gd name="connsiteX16" fmla="*/ 270933 w 2065866"/>
                        <a:gd name="connsiteY16" fmla="*/ 1557866 h 3251200"/>
                        <a:gd name="connsiteX17" fmla="*/ 67733 w 2065866"/>
                        <a:gd name="connsiteY17" fmla="*/ 1016000 h 3251200"/>
                        <a:gd name="connsiteX18" fmla="*/ 0 w 2065866"/>
                        <a:gd name="connsiteY18" fmla="*/ 609600 h 3251200"/>
                        <a:gd name="connsiteX19" fmla="*/ 67733 w 2065866"/>
                        <a:gd name="connsiteY19" fmla="*/ 169333 h 3251200"/>
                        <a:gd name="connsiteX20" fmla="*/ 269769 w 2065866"/>
                        <a:gd name="connsiteY20" fmla="*/ 0 h 3251200"/>
                        <a:gd name="connsiteX0" fmla="*/ 269769 w 2065866"/>
                        <a:gd name="connsiteY0" fmla="*/ 0 h 3251200"/>
                        <a:gd name="connsiteX1" fmla="*/ 1323865 w 2065866"/>
                        <a:gd name="connsiteY1" fmla="*/ 33866 h 3251200"/>
                        <a:gd name="connsiteX2" fmla="*/ 1896745 w 2065866"/>
                        <a:gd name="connsiteY2" fmla="*/ 96534 h 3251200"/>
                        <a:gd name="connsiteX3" fmla="*/ 1757266 w 2065866"/>
                        <a:gd name="connsiteY3" fmla="*/ 339440 h 3251200"/>
                        <a:gd name="connsiteX4" fmla="*/ 1658302 w 2065866"/>
                        <a:gd name="connsiteY4" fmla="*/ 812800 h 3251200"/>
                        <a:gd name="connsiteX5" fmla="*/ 1830176 w 2065866"/>
                        <a:gd name="connsiteY5" fmla="*/ 1221543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550390 w 2065866"/>
                        <a:gd name="connsiteY12" fmla="*/ 3212313 h 3251200"/>
                        <a:gd name="connsiteX13" fmla="*/ 736493 w 2065866"/>
                        <a:gd name="connsiteY13" fmla="*/ 2709333 h 3251200"/>
                        <a:gd name="connsiteX14" fmla="*/ 634893 w 2065866"/>
                        <a:gd name="connsiteY14" fmla="*/ 2302933 h 3251200"/>
                        <a:gd name="connsiteX15" fmla="*/ 406400 w 2065866"/>
                        <a:gd name="connsiteY15" fmla="*/ 1727200 h 3251200"/>
                        <a:gd name="connsiteX16" fmla="*/ 270933 w 2065866"/>
                        <a:gd name="connsiteY16" fmla="*/ 1557866 h 3251200"/>
                        <a:gd name="connsiteX17" fmla="*/ 67733 w 2065866"/>
                        <a:gd name="connsiteY17" fmla="*/ 1016000 h 3251200"/>
                        <a:gd name="connsiteX18" fmla="*/ 0 w 2065866"/>
                        <a:gd name="connsiteY18" fmla="*/ 609600 h 3251200"/>
                        <a:gd name="connsiteX19" fmla="*/ 67733 w 2065866"/>
                        <a:gd name="connsiteY19" fmla="*/ 169333 h 3251200"/>
                        <a:gd name="connsiteX20" fmla="*/ 269769 w 2065866"/>
                        <a:gd name="connsiteY20" fmla="*/ 0 h 3251200"/>
                        <a:gd name="connsiteX0" fmla="*/ 269769 w 2065866"/>
                        <a:gd name="connsiteY0" fmla="*/ 0 h 3251200"/>
                        <a:gd name="connsiteX1" fmla="*/ 1323865 w 2065866"/>
                        <a:gd name="connsiteY1" fmla="*/ 33866 h 3251200"/>
                        <a:gd name="connsiteX2" fmla="*/ 1896745 w 2065866"/>
                        <a:gd name="connsiteY2" fmla="*/ 96534 h 3251200"/>
                        <a:gd name="connsiteX3" fmla="*/ 2038149 w 2065866"/>
                        <a:gd name="connsiteY3" fmla="*/ 339440 h 3251200"/>
                        <a:gd name="connsiteX4" fmla="*/ 1658302 w 2065866"/>
                        <a:gd name="connsiteY4" fmla="*/ 812800 h 3251200"/>
                        <a:gd name="connsiteX5" fmla="*/ 1830176 w 2065866"/>
                        <a:gd name="connsiteY5" fmla="*/ 1221543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550390 w 2065866"/>
                        <a:gd name="connsiteY12" fmla="*/ 3212313 h 3251200"/>
                        <a:gd name="connsiteX13" fmla="*/ 736493 w 2065866"/>
                        <a:gd name="connsiteY13" fmla="*/ 2709333 h 3251200"/>
                        <a:gd name="connsiteX14" fmla="*/ 634893 w 2065866"/>
                        <a:gd name="connsiteY14" fmla="*/ 2302933 h 3251200"/>
                        <a:gd name="connsiteX15" fmla="*/ 406400 w 2065866"/>
                        <a:gd name="connsiteY15" fmla="*/ 1727200 h 3251200"/>
                        <a:gd name="connsiteX16" fmla="*/ 270933 w 2065866"/>
                        <a:gd name="connsiteY16" fmla="*/ 1557866 h 3251200"/>
                        <a:gd name="connsiteX17" fmla="*/ 67733 w 2065866"/>
                        <a:gd name="connsiteY17" fmla="*/ 1016000 h 3251200"/>
                        <a:gd name="connsiteX18" fmla="*/ 0 w 2065866"/>
                        <a:gd name="connsiteY18" fmla="*/ 609600 h 3251200"/>
                        <a:gd name="connsiteX19" fmla="*/ 67733 w 2065866"/>
                        <a:gd name="connsiteY19" fmla="*/ 169333 h 3251200"/>
                        <a:gd name="connsiteX20" fmla="*/ 269769 w 2065866"/>
                        <a:gd name="connsiteY20" fmla="*/ 0 h 3251200"/>
                        <a:gd name="connsiteX0" fmla="*/ 269769 w 2065866"/>
                        <a:gd name="connsiteY0" fmla="*/ 0 h 3251200"/>
                        <a:gd name="connsiteX1" fmla="*/ 1323865 w 2065866"/>
                        <a:gd name="connsiteY1" fmla="*/ 33866 h 3251200"/>
                        <a:gd name="connsiteX2" fmla="*/ 1896745 w 2065866"/>
                        <a:gd name="connsiteY2" fmla="*/ 96534 h 3251200"/>
                        <a:gd name="connsiteX3" fmla="*/ 2038149 w 2065866"/>
                        <a:gd name="connsiteY3" fmla="*/ 339440 h 3251200"/>
                        <a:gd name="connsiteX4" fmla="*/ 1939185 w 2065866"/>
                        <a:gd name="connsiteY4" fmla="*/ 812800 h 3251200"/>
                        <a:gd name="connsiteX5" fmla="*/ 1830176 w 2065866"/>
                        <a:gd name="connsiteY5" fmla="*/ 1221543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550390 w 2065866"/>
                        <a:gd name="connsiteY12" fmla="*/ 3212313 h 3251200"/>
                        <a:gd name="connsiteX13" fmla="*/ 736493 w 2065866"/>
                        <a:gd name="connsiteY13" fmla="*/ 2709333 h 3251200"/>
                        <a:gd name="connsiteX14" fmla="*/ 634893 w 2065866"/>
                        <a:gd name="connsiteY14" fmla="*/ 2302933 h 3251200"/>
                        <a:gd name="connsiteX15" fmla="*/ 406400 w 2065866"/>
                        <a:gd name="connsiteY15" fmla="*/ 1727200 h 3251200"/>
                        <a:gd name="connsiteX16" fmla="*/ 270933 w 2065866"/>
                        <a:gd name="connsiteY16" fmla="*/ 1557866 h 3251200"/>
                        <a:gd name="connsiteX17" fmla="*/ 67733 w 2065866"/>
                        <a:gd name="connsiteY17" fmla="*/ 1016000 h 3251200"/>
                        <a:gd name="connsiteX18" fmla="*/ 0 w 2065866"/>
                        <a:gd name="connsiteY18" fmla="*/ 609600 h 3251200"/>
                        <a:gd name="connsiteX19" fmla="*/ 67733 w 2065866"/>
                        <a:gd name="connsiteY19" fmla="*/ 169333 h 3251200"/>
                        <a:gd name="connsiteX20" fmla="*/ 269769 w 2065866"/>
                        <a:gd name="connsiteY20" fmla="*/ 0 h 3251200"/>
                        <a:gd name="connsiteX0" fmla="*/ 269769 w 2065866"/>
                        <a:gd name="connsiteY0" fmla="*/ 0 h 3251200"/>
                        <a:gd name="connsiteX1" fmla="*/ 1323865 w 2065866"/>
                        <a:gd name="connsiteY1" fmla="*/ 33866 h 3251200"/>
                        <a:gd name="connsiteX2" fmla="*/ 1896745 w 2065866"/>
                        <a:gd name="connsiteY2" fmla="*/ 96534 h 3251200"/>
                        <a:gd name="connsiteX3" fmla="*/ 2038149 w 2065866"/>
                        <a:gd name="connsiteY3" fmla="*/ 339440 h 3251200"/>
                        <a:gd name="connsiteX4" fmla="*/ 1939185 w 2065866"/>
                        <a:gd name="connsiteY4" fmla="*/ 812800 h 3251200"/>
                        <a:gd name="connsiteX5" fmla="*/ 1830176 w 2065866"/>
                        <a:gd name="connsiteY5" fmla="*/ 1221543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550390 w 2065866"/>
                        <a:gd name="connsiteY12" fmla="*/ 3212313 h 3251200"/>
                        <a:gd name="connsiteX13" fmla="*/ 736493 w 2065866"/>
                        <a:gd name="connsiteY13" fmla="*/ 2709333 h 3251200"/>
                        <a:gd name="connsiteX14" fmla="*/ 634893 w 2065866"/>
                        <a:gd name="connsiteY14" fmla="*/ 2302933 h 3251200"/>
                        <a:gd name="connsiteX15" fmla="*/ 406400 w 2065866"/>
                        <a:gd name="connsiteY15" fmla="*/ 1727200 h 3251200"/>
                        <a:gd name="connsiteX16" fmla="*/ 270933 w 2065866"/>
                        <a:gd name="connsiteY16" fmla="*/ 1557866 h 3251200"/>
                        <a:gd name="connsiteX17" fmla="*/ 67733 w 2065866"/>
                        <a:gd name="connsiteY17" fmla="*/ 1016000 h 3251200"/>
                        <a:gd name="connsiteX18" fmla="*/ 0 w 2065866"/>
                        <a:gd name="connsiteY18" fmla="*/ 609600 h 3251200"/>
                        <a:gd name="connsiteX19" fmla="*/ 205740 w 2065866"/>
                        <a:gd name="connsiteY19" fmla="*/ 169332 h 3251200"/>
                        <a:gd name="connsiteX20" fmla="*/ 269769 w 2065866"/>
                        <a:gd name="connsiteY20" fmla="*/ 0 h 3251200"/>
                        <a:gd name="connsiteX0" fmla="*/ 269769 w 2065866"/>
                        <a:gd name="connsiteY0" fmla="*/ 0 h 3251200"/>
                        <a:gd name="connsiteX1" fmla="*/ 1323865 w 2065866"/>
                        <a:gd name="connsiteY1" fmla="*/ 33866 h 3251200"/>
                        <a:gd name="connsiteX2" fmla="*/ 1896745 w 2065866"/>
                        <a:gd name="connsiteY2" fmla="*/ 96534 h 3251200"/>
                        <a:gd name="connsiteX3" fmla="*/ 2038149 w 2065866"/>
                        <a:gd name="connsiteY3" fmla="*/ 339440 h 3251200"/>
                        <a:gd name="connsiteX4" fmla="*/ 1939185 w 2065866"/>
                        <a:gd name="connsiteY4" fmla="*/ 812800 h 3251200"/>
                        <a:gd name="connsiteX5" fmla="*/ 1830176 w 2065866"/>
                        <a:gd name="connsiteY5" fmla="*/ 1221543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550390 w 2065866"/>
                        <a:gd name="connsiteY12" fmla="*/ 3212313 h 3251200"/>
                        <a:gd name="connsiteX13" fmla="*/ 736493 w 2065866"/>
                        <a:gd name="connsiteY13" fmla="*/ 2709333 h 3251200"/>
                        <a:gd name="connsiteX14" fmla="*/ 634893 w 2065866"/>
                        <a:gd name="connsiteY14" fmla="*/ 2302933 h 3251200"/>
                        <a:gd name="connsiteX15" fmla="*/ 406400 w 2065866"/>
                        <a:gd name="connsiteY15" fmla="*/ 1727200 h 3251200"/>
                        <a:gd name="connsiteX16" fmla="*/ 270933 w 2065866"/>
                        <a:gd name="connsiteY16" fmla="*/ 1459290 h 3251200"/>
                        <a:gd name="connsiteX17" fmla="*/ 67733 w 2065866"/>
                        <a:gd name="connsiteY17" fmla="*/ 1016000 h 3251200"/>
                        <a:gd name="connsiteX18" fmla="*/ 0 w 2065866"/>
                        <a:gd name="connsiteY18" fmla="*/ 609600 h 3251200"/>
                        <a:gd name="connsiteX19" fmla="*/ 205740 w 2065866"/>
                        <a:gd name="connsiteY19" fmla="*/ 169332 h 3251200"/>
                        <a:gd name="connsiteX20" fmla="*/ 269769 w 2065866"/>
                        <a:gd name="connsiteY20" fmla="*/ 0 h 3251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2065866" h="3251200">
                          <a:moveTo>
                            <a:pt x="269769" y="0"/>
                          </a:moveTo>
                          <a:lnTo>
                            <a:pt x="1323865" y="33866"/>
                          </a:lnTo>
                          <a:lnTo>
                            <a:pt x="1896745" y="96534"/>
                          </a:lnTo>
                          <a:lnTo>
                            <a:pt x="2038149" y="339440"/>
                          </a:lnTo>
                          <a:lnTo>
                            <a:pt x="1939185" y="812800"/>
                          </a:lnTo>
                          <a:lnTo>
                            <a:pt x="1830176" y="1221543"/>
                          </a:lnTo>
                          <a:lnTo>
                            <a:pt x="1896533" y="1761066"/>
                          </a:lnTo>
                          <a:lnTo>
                            <a:pt x="2065866" y="2133600"/>
                          </a:lnTo>
                          <a:lnTo>
                            <a:pt x="1998133" y="2743200"/>
                          </a:lnTo>
                          <a:lnTo>
                            <a:pt x="1761066" y="3081866"/>
                          </a:lnTo>
                          <a:lnTo>
                            <a:pt x="1557866" y="3251200"/>
                          </a:lnTo>
                          <a:lnTo>
                            <a:pt x="711200" y="3217333"/>
                          </a:lnTo>
                          <a:lnTo>
                            <a:pt x="550390" y="3212313"/>
                          </a:lnTo>
                          <a:lnTo>
                            <a:pt x="736493" y="2709333"/>
                          </a:lnTo>
                          <a:lnTo>
                            <a:pt x="634893" y="2302933"/>
                          </a:lnTo>
                          <a:lnTo>
                            <a:pt x="406400" y="1727200"/>
                          </a:lnTo>
                          <a:lnTo>
                            <a:pt x="270933" y="1459290"/>
                          </a:lnTo>
                          <a:lnTo>
                            <a:pt x="67733" y="1016000"/>
                          </a:lnTo>
                          <a:lnTo>
                            <a:pt x="0" y="609600"/>
                          </a:lnTo>
                          <a:lnTo>
                            <a:pt x="205740" y="169332"/>
                          </a:lnTo>
                          <a:lnTo>
                            <a:pt x="269769" y="0"/>
                          </a:lnTo>
                          <a:close/>
                        </a:path>
                      </a:pathLst>
                    </a:custGeom>
                    <a:solidFill>
                      <a:srgbClr val="92D050"/>
                    </a:solidFill>
                    <a:ln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a-ES"/>
                    </a:p>
                  </p:txBody>
                </p:sp>
                <p:sp>
                  <p:nvSpPr>
                    <p:cNvPr id="647" name="17 Luna"/>
                    <p:cNvSpPr/>
                    <p:nvPr/>
                  </p:nvSpPr>
                  <p:spPr>
                    <a:xfrm rot="10200000">
                      <a:off x="5557356" y="38687992"/>
                      <a:ext cx="142876" cy="1071570"/>
                    </a:xfrm>
                    <a:prstGeom prst="moon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a-ES"/>
                    </a:p>
                  </p:txBody>
                </p:sp>
                <p:sp>
                  <p:nvSpPr>
                    <p:cNvPr id="648" name="369 Luna"/>
                    <p:cNvSpPr/>
                    <p:nvPr/>
                  </p:nvSpPr>
                  <p:spPr>
                    <a:xfrm rot="11400000">
                      <a:off x="6893572" y="38771234"/>
                      <a:ext cx="142876" cy="1071570"/>
                    </a:xfrm>
                    <a:prstGeom prst="moon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a-ES"/>
                    </a:p>
                  </p:txBody>
                </p:sp>
                <p:sp>
                  <p:nvSpPr>
                    <p:cNvPr id="649" name="370 Luna"/>
                    <p:cNvSpPr/>
                    <p:nvPr/>
                  </p:nvSpPr>
                  <p:spPr>
                    <a:xfrm rot="11040000">
                      <a:off x="6883633" y="36860878"/>
                      <a:ext cx="142876" cy="1071570"/>
                    </a:xfrm>
                    <a:prstGeom prst="moon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a-ES"/>
                    </a:p>
                  </p:txBody>
                </p:sp>
                <p:sp>
                  <p:nvSpPr>
                    <p:cNvPr id="650" name="371 Luna"/>
                    <p:cNvSpPr/>
                    <p:nvPr/>
                  </p:nvSpPr>
                  <p:spPr>
                    <a:xfrm rot="22200000">
                      <a:off x="5016305" y="36767698"/>
                      <a:ext cx="142876" cy="1071570"/>
                    </a:xfrm>
                    <a:prstGeom prst="moon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a-ES"/>
                    </a:p>
                  </p:txBody>
                </p:sp>
              </p:grpSp>
            </p:grpSp>
            <p:grpSp>
              <p:nvGrpSpPr>
                <p:cNvPr id="631" name="352 Grupo"/>
                <p:cNvGrpSpPr/>
                <p:nvPr/>
              </p:nvGrpSpPr>
              <p:grpSpPr>
                <a:xfrm rot="4320000">
                  <a:off x="12200662" y="31344116"/>
                  <a:ext cx="4099554" cy="3918161"/>
                  <a:chOff x="9925013" y="28190872"/>
                  <a:chExt cx="4099554" cy="3918161"/>
                </a:xfrm>
              </p:grpSpPr>
              <p:grpSp>
                <p:nvGrpSpPr>
                  <p:cNvPr id="632" name="3 Grupo"/>
                  <p:cNvGrpSpPr/>
                  <p:nvPr/>
                </p:nvGrpSpPr>
                <p:grpSpPr>
                  <a:xfrm>
                    <a:off x="9925013" y="28190872"/>
                    <a:ext cx="2065866" cy="3251200"/>
                    <a:chOff x="4995791" y="36763432"/>
                    <a:chExt cx="2065866" cy="3251200"/>
                  </a:xfrm>
                </p:grpSpPr>
                <p:sp>
                  <p:nvSpPr>
                    <p:cNvPr id="639" name="360 Forma libre"/>
                    <p:cNvSpPr/>
                    <p:nvPr/>
                  </p:nvSpPr>
                  <p:spPr>
                    <a:xfrm>
                      <a:off x="4995791" y="36763432"/>
                      <a:ext cx="2065866" cy="3251200"/>
                    </a:xfrm>
                    <a:custGeom>
                      <a:avLst/>
                      <a:gdLst>
                        <a:gd name="connsiteX0" fmla="*/ 203200 w 2065866"/>
                        <a:gd name="connsiteY0" fmla="*/ 0 h 3251200"/>
                        <a:gd name="connsiteX1" fmla="*/ 1828800 w 2065866"/>
                        <a:gd name="connsiteY1" fmla="*/ 33866 h 3251200"/>
                        <a:gd name="connsiteX2" fmla="*/ 1625600 w 2065866"/>
                        <a:gd name="connsiteY2" fmla="*/ 508000 h 3251200"/>
                        <a:gd name="connsiteX3" fmla="*/ 1591733 w 2065866"/>
                        <a:gd name="connsiteY3" fmla="*/ 812800 h 3251200"/>
                        <a:gd name="connsiteX4" fmla="*/ 1625600 w 2065866"/>
                        <a:gd name="connsiteY4" fmla="*/ 1490133 h 3251200"/>
                        <a:gd name="connsiteX5" fmla="*/ 1896533 w 2065866"/>
                        <a:gd name="connsiteY5" fmla="*/ 1761066 h 3251200"/>
                        <a:gd name="connsiteX6" fmla="*/ 2065866 w 2065866"/>
                        <a:gd name="connsiteY6" fmla="*/ 2133600 h 3251200"/>
                        <a:gd name="connsiteX7" fmla="*/ 1998133 w 2065866"/>
                        <a:gd name="connsiteY7" fmla="*/ 2743200 h 3251200"/>
                        <a:gd name="connsiteX8" fmla="*/ 1761066 w 2065866"/>
                        <a:gd name="connsiteY8" fmla="*/ 3081866 h 3251200"/>
                        <a:gd name="connsiteX9" fmla="*/ 1557866 w 2065866"/>
                        <a:gd name="connsiteY9" fmla="*/ 3251200 h 3251200"/>
                        <a:gd name="connsiteX10" fmla="*/ 711200 w 2065866"/>
                        <a:gd name="connsiteY10" fmla="*/ 3217333 h 3251200"/>
                        <a:gd name="connsiteX11" fmla="*/ 812800 w 2065866"/>
                        <a:gd name="connsiteY11" fmla="*/ 2709333 h 3251200"/>
                        <a:gd name="connsiteX12" fmla="*/ 711200 w 2065866"/>
                        <a:gd name="connsiteY12" fmla="*/ 2302933 h 3251200"/>
                        <a:gd name="connsiteX13" fmla="*/ 406400 w 2065866"/>
                        <a:gd name="connsiteY13" fmla="*/ 1727200 h 3251200"/>
                        <a:gd name="connsiteX14" fmla="*/ 270933 w 2065866"/>
                        <a:gd name="connsiteY14" fmla="*/ 1557866 h 3251200"/>
                        <a:gd name="connsiteX15" fmla="*/ 67733 w 2065866"/>
                        <a:gd name="connsiteY15" fmla="*/ 1016000 h 3251200"/>
                        <a:gd name="connsiteX16" fmla="*/ 0 w 2065866"/>
                        <a:gd name="connsiteY16" fmla="*/ 609600 h 3251200"/>
                        <a:gd name="connsiteX17" fmla="*/ 67733 w 2065866"/>
                        <a:gd name="connsiteY17" fmla="*/ 169333 h 3251200"/>
                        <a:gd name="connsiteX18" fmla="*/ 203200 w 2065866"/>
                        <a:gd name="connsiteY18" fmla="*/ 0 h 3251200"/>
                        <a:gd name="connsiteX0" fmla="*/ 203200 w 2065866"/>
                        <a:gd name="connsiteY0" fmla="*/ 0 h 3251200"/>
                        <a:gd name="connsiteX1" fmla="*/ 1828800 w 2065866"/>
                        <a:gd name="connsiteY1" fmla="*/ 33866 h 3251200"/>
                        <a:gd name="connsiteX2" fmla="*/ 1625600 w 2065866"/>
                        <a:gd name="connsiteY2" fmla="*/ 508000 h 3251200"/>
                        <a:gd name="connsiteX3" fmla="*/ 1591733 w 2065866"/>
                        <a:gd name="connsiteY3" fmla="*/ 812800 h 3251200"/>
                        <a:gd name="connsiteX4" fmla="*/ 1625600 w 2065866"/>
                        <a:gd name="connsiteY4" fmla="*/ 1490133 h 3251200"/>
                        <a:gd name="connsiteX5" fmla="*/ 1896533 w 2065866"/>
                        <a:gd name="connsiteY5" fmla="*/ 1761066 h 3251200"/>
                        <a:gd name="connsiteX6" fmla="*/ 2065866 w 2065866"/>
                        <a:gd name="connsiteY6" fmla="*/ 2133600 h 3251200"/>
                        <a:gd name="connsiteX7" fmla="*/ 1998133 w 2065866"/>
                        <a:gd name="connsiteY7" fmla="*/ 2743200 h 3251200"/>
                        <a:gd name="connsiteX8" fmla="*/ 1761066 w 2065866"/>
                        <a:gd name="connsiteY8" fmla="*/ 3081866 h 3251200"/>
                        <a:gd name="connsiteX9" fmla="*/ 1557866 w 2065866"/>
                        <a:gd name="connsiteY9" fmla="*/ 3251200 h 3251200"/>
                        <a:gd name="connsiteX10" fmla="*/ 711200 w 2065866"/>
                        <a:gd name="connsiteY10" fmla="*/ 3217333 h 3251200"/>
                        <a:gd name="connsiteX11" fmla="*/ 812800 w 2065866"/>
                        <a:gd name="connsiteY11" fmla="*/ 2709333 h 3251200"/>
                        <a:gd name="connsiteX12" fmla="*/ 711200 w 2065866"/>
                        <a:gd name="connsiteY12" fmla="*/ 2302933 h 3251200"/>
                        <a:gd name="connsiteX13" fmla="*/ 406400 w 2065866"/>
                        <a:gd name="connsiteY13" fmla="*/ 1727200 h 3251200"/>
                        <a:gd name="connsiteX14" fmla="*/ 270933 w 2065866"/>
                        <a:gd name="connsiteY14" fmla="*/ 1557866 h 3251200"/>
                        <a:gd name="connsiteX15" fmla="*/ 67733 w 2065866"/>
                        <a:gd name="connsiteY15" fmla="*/ 1016000 h 3251200"/>
                        <a:gd name="connsiteX16" fmla="*/ 0 w 2065866"/>
                        <a:gd name="connsiteY16" fmla="*/ 609600 h 3251200"/>
                        <a:gd name="connsiteX17" fmla="*/ 67733 w 2065866"/>
                        <a:gd name="connsiteY17" fmla="*/ 169333 h 3251200"/>
                        <a:gd name="connsiteX18" fmla="*/ 203200 w 2065866"/>
                        <a:gd name="connsiteY18" fmla="*/ 0 h 3251200"/>
                        <a:gd name="connsiteX0" fmla="*/ 203200 w 2065866"/>
                        <a:gd name="connsiteY0" fmla="*/ 0 h 3251200"/>
                        <a:gd name="connsiteX1" fmla="*/ 1828800 w 2065866"/>
                        <a:gd name="connsiteY1" fmla="*/ 33866 h 3251200"/>
                        <a:gd name="connsiteX2" fmla="*/ 1625600 w 2065866"/>
                        <a:gd name="connsiteY2" fmla="*/ 508000 h 3251200"/>
                        <a:gd name="connsiteX3" fmla="*/ 1591733 w 2065866"/>
                        <a:gd name="connsiteY3" fmla="*/ 812800 h 3251200"/>
                        <a:gd name="connsiteX4" fmla="*/ 1692169 w 2065866"/>
                        <a:gd name="connsiteY4" fmla="*/ 1391557 h 3251200"/>
                        <a:gd name="connsiteX5" fmla="*/ 1896533 w 2065866"/>
                        <a:gd name="connsiteY5" fmla="*/ 1761066 h 3251200"/>
                        <a:gd name="connsiteX6" fmla="*/ 2065866 w 2065866"/>
                        <a:gd name="connsiteY6" fmla="*/ 2133600 h 3251200"/>
                        <a:gd name="connsiteX7" fmla="*/ 1998133 w 2065866"/>
                        <a:gd name="connsiteY7" fmla="*/ 2743200 h 3251200"/>
                        <a:gd name="connsiteX8" fmla="*/ 1761066 w 2065866"/>
                        <a:gd name="connsiteY8" fmla="*/ 3081866 h 3251200"/>
                        <a:gd name="connsiteX9" fmla="*/ 1557866 w 2065866"/>
                        <a:gd name="connsiteY9" fmla="*/ 3251200 h 3251200"/>
                        <a:gd name="connsiteX10" fmla="*/ 711200 w 2065866"/>
                        <a:gd name="connsiteY10" fmla="*/ 3217333 h 3251200"/>
                        <a:gd name="connsiteX11" fmla="*/ 812800 w 2065866"/>
                        <a:gd name="connsiteY11" fmla="*/ 2709333 h 3251200"/>
                        <a:gd name="connsiteX12" fmla="*/ 711200 w 2065866"/>
                        <a:gd name="connsiteY12" fmla="*/ 2302933 h 3251200"/>
                        <a:gd name="connsiteX13" fmla="*/ 406400 w 2065866"/>
                        <a:gd name="connsiteY13" fmla="*/ 1727200 h 3251200"/>
                        <a:gd name="connsiteX14" fmla="*/ 270933 w 2065866"/>
                        <a:gd name="connsiteY14" fmla="*/ 1557866 h 3251200"/>
                        <a:gd name="connsiteX15" fmla="*/ 67733 w 2065866"/>
                        <a:gd name="connsiteY15" fmla="*/ 1016000 h 3251200"/>
                        <a:gd name="connsiteX16" fmla="*/ 0 w 2065866"/>
                        <a:gd name="connsiteY16" fmla="*/ 609600 h 3251200"/>
                        <a:gd name="connsiteX17" fmla="*/ 67733 w 2065866"/>
                        <a:gd name="connsiteY17" fmla="*/ 169333 h 3251200"/>
                        <a:gd name="connsiteX18" fmla="*/ 203200 w 2065866"/>
                        <a:gd name="connsiteY18" fmla="*/ 0 h 3251200"/>
                        <a:gd name="connsiteX0" fmla="*/ 203200 w 2065866"/>
                        <a:gd name="connsiteY0" fmla="*/ 0 h 3251200"/>
                        <a:gd name="connsiteX1" fmla="*/ 1828800 w 2065866"/>
                        <a:gd name="connsiteY1" fmla="*/ 33866 h 3251200"/>
                        <a:gd name="connsiteX2" fmla="*/ 1625600 w 2065866"/>
                        <a:gd name="connsiteY2" fmla="*/ 508000 h 3251200"/>
                        <a:gd name="connsiteX3" fmla="*/ 1757266 w 2065866"/>
                        <a:gd name="connsiteY3" fmla="*/ 509454 h 3251200"/>
                        <a:gd name="connsiteX4" fmla="*/ 1591733 w 2065866"/>
                        <a:gd name="connsiteY4" fmla="*/ 812800 h 3251200"/>
                        <a:gd name="connsiteX5" fmla="*/ 1692169 w 2065866"/>
                        <a:gd name="connsiteY5" fmla="*/ 1391557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812800 w 2065866"/>
                        <a:gd name="connsiteY12" fmla="*/ 2709333 h 3251200"/>
                        <a:gd name="connsiteX13" fmla="*/ 711200 w 2065866"/>
                        <a:gd name="connsiteY13" fmla="*/ 2302933 h 3251200"/>
                        <a:gd name="connsiteX14" fmla="*/ 406400 w 2065866"/>
                        <a:gd name="connsiteY14" fmla="*/ 1727200 h 3251200"/>
                        <a:gd name="connsiteX15" fmla="*/ 270933 w 2065866"/>
                        <a:gd name="connsiteY15" fmla="*/ 1557866 h 3251200"/>
                        <a:gd name="connsiteX16" fmla="*/ 67733 w 2065866"/>
                        <a:gd name="connsiteY16" fmla="*/ 1016000 h 3251200"/>
                        <a:gd name="connsiteX17" fmla="*/ 0 w 2065866"/>
                        <a:gd name="connsiteY17" fmla="*/ 609600 h 3251200"/>
                        <a:gd name="connsiteX18" fmla="*/ 67733 w 2065866"/>
                        <a:gd name="connsiteY18" fmla="*/ 169333 h 3251200"/>
                        <a:gd name="connsiteX19" fmla="*/ 203200 w 2065866"/>
                        <a:gd name="connsiteY19" fmla="*/ 0 h 3251200"/>
                        <a:gd name="connsiteX0" fmla="*/ 203200 w 2065866"/>
                        <a:gd name="connsiteY0" fmla="*/ 0 h 3251200"/>
                        <a:gd name="connsiteX1" fmla="*/ 1828800 w 2065866"/>
                        <a:gd name="connsiteY1" fmla="*/ 33866 h 3251200"/>
                        <a:gd name="connsiteX2" fmla="*/ 1835045 w 2065866"/>
                        <a:gd name="connsiteY2" fmla="*/ 266548 h 3251200"/>
                        <a:gd name="connsiteX3" fmla="*/ 1757266 w 2065866"/>
                        <a:gd name="connsiteY3" fmla="*/ 509454 h 3251200"/>
                        <a:gd name="connsiteX4" fmla="*/ 1591733 w 2065866"/>
                        <a:gd name="connsiteY4" fmla="*/ 812800 h 3251200"/>
                        <a:gd name="connsiteX5" fmla="*/ 1692169 w 2065866"/>
                        <a:gd name="connsiteY5" fmla="*/ 1391557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812800 w 2065866"/>
                        <a:gd name="connsiteY12" fmla="*/ 2709333 h 3251200"/>
                        <a:gd name="connsiteX13" fmla="*/ 711200 w 2065866"/>
                        <a:gd name="connsiteY13" fmla="*/ 2302933 h 3251200"/>
                        <a:gd name="connsiteX14" fmla="*/ 406400 w 2065866"/>
                        <a:gd name="connsiteY14" fmla="*/ 1727200 h 3251200"/>
                        <a:gd name="connsiteX15" fmla="*/ 270933 w 2065866"/>
                        <a:gd name="connsiteY15" fmla="*/ 1557866 h 3251200"/>
                        <a:gd name="connsiteX16" fmla="*/ 67733 w 2065866"/>
                        <a:gd name="connsiteY16" fmla="*/ 1016000 h 3251200"/>
                        <a:gd name="connsiteX17" fmla="*/ 0 w 2065866"/>
                        <a:gd name="connsiteY17" fmla="*/ 609600 h 3251200"/>
                        <a:gd name="connsiteX18" fmla="*/ 67733 w 2065866"/>
                        <a:gd name="connsiteY18" fmla="*/ 169333 h 3251200"/>
                        <a:gd name="connsiteX19" fmla="*/ 203200 w 2065866"/>
                        <a:gd name="connsiteY19" fmla="*/ 0 h 3251200"/>
                        <a:gd name="connsiteX0" fmla="*/ 203200 w 2065866"/>
                        <a:gd name="connsiteY0" fmla="*/ 0 h 3251200"/>
                        <a:gd name="connsiteX1" fmla="*/ 1828800 w 2065866"/>
                        <a:gd name="connsiteY1" fmla="*/ 33866 h 3251200"/>
                        <a:gd name="connsiteX2" fmla="*/ 1835045 w 2065866"/>
                        <a:gd name="connsiteY2" fmla="*/ 266548 h 3251200"/>
                        <a:gd name="connsiteX3" fmla="*/ 1757266 w 2065866"/>
                        <a:gd name="connsiteY3" fmla="*/ 509454 h 3251200"/>
                        <a:gd name="connsiteX4" fmla="*/ 1658302 w 2065866"/>
                        <a:gd name="connsiteY4" fmla="*/ 812800 h 3251200"/>
                        <a:gd name="connsiteX5" fmla="*/ 1692169 w 2065866"/>
                        <a:gd name="connsiteY5" fmla="*/ 1391557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812800 w 2065866"/>
                        <a:gd name="connsiteY12" fmla="*/ 2709333 h 3251200"/>
                        <a:gd name="connsiteX13" fmla="*/ 711200 w 2065866"/>
                        <a:gd name="connsiteY13" fmla="*/ 2302933 h 3251200"/>
                        <a:gd name="connsiteX14" fmla="*/ 406400 w 2065866"/>
                        <a:gd name="connsiteY14" fmla="*/ 1727200 h 3251200"/>
                        <a:gd name="connsiteX15" fmla="*/ 270933 w 2065866"/>
                        <a:gd name="connsiteY15" fmla="*/ 1557866 h 3251200"/>
                        <a:gd name="connsiteX16" fmla="*/ 67733 w 2065866"/>
                        <a:gd name="connsiteY16" fmla="*/ 1016000 h 3251200"/>
                        <a:gd name="connsiteX17" fmla="*/ 0 w 2065866"/>
                        <a:gd name="connsiteY17" fmla="*/ 609600 h 3251200"/>
                        <a:gd name="connsiteX18" fmla="*/ 67733 w 2065866"/>
                        <a:gd name="connsiteY18" fmla="*/ 169333 h 3251200"/>
                        <a:gd name="connsiteX19" fmla="*/ 203200 w 2065866"/>
                        <a:gd name="connsiteY19" fmla="*/ 0 h 3251200"/>
                        <a:gd name="connsiteX0" fmla="*/ 203200 w 2065866"/>
                        <a:gd name="connsiteY0" fmla="*/ 0 h 3251200"/>
                        <a:gd name="connsiteX1" fmla="*/ 1828800 w 2065866"/>
                        <a:gd name="connsiteY1" fmla="*/ 33866 h 3251200"/>
                        <a:gd name="connsiteX2" fmla="*/ 1835045 w 2065866"/>
                        <a:gd name="connsiteY2" fmla="*/ 266548 h 3251200"/>
                        <a:gd name="connsiteX3" fmla="*/ 1757266 w 2065866"/>
                        <a:gd name="connsiteY3" fmla="*/ 509454 h 3251200"/>
                        <a:gd name="connsiteX4" fmla="*/ 1658302 w 2065866"/>
                        <a:gd name="connsiteY4" fmla="*/ 812800 h 3251200"/>
                        <a:gd name="connsiteX5" fmla="*/ 1692169 w 2065866"/>
                        <a:gd name="connsiteY5" fmla="*/ 1391557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550390 w 2065866"/>
                        <a:gd name="connsiteY12" fmla="*/ 3212313 h 3251200"/>
                        <a:gd name="connsiteX13" fmla="*/ 812800 w 2065866"/>
                        <a:gd name="connsiteY13" fmla="*/ 2709333 h 3251200"/>
                        <a:gd name="connsiteX14" fmla="*/ 711200 w 2065866"/>
                        <a:gd name="connsiteY14" fmla="*/ 2302933 h 3251200"/>
                        <a:gd name="connsiteX15" fmla="*/ 406400 w 2065866"/>
                        <a:gd name="connsiteY15" fmla="*/ 1727200 h 3251200"/>
                        <a:gd name="connsiteX16" fmla="*/ 270933 w 2065866"/>
                        <a:gd name="connsiteY16" fmla="*/ 1557866 h 3251200"/>
                        <a:gd name="connsiteX17" fmla="*/ 67733 w 2065866"/>
                        <a:gd name="connsiteY17" fmla="*/ 1016000 h 3251200"/>
                        <a:gd name="connsiteX18" fmla="*/ 0 w 2065866"/>
                        <a:gd name="connsiteY18" fmla="*/ 609600 h 3251200"/>
                        <a:gd name="connsiteX19" fmla="*/ 67733 w 2065866"/>
                        <a:gd name="connsiteY19" fmla="*/ 169333 h 3251200"/>
                        <a:gd name="connsiteX20" fmla="*/ 203200 w 2065866"/>
                        <a:gd name="connsiteY20" fmla="*/ 0 h 3251200"/>
                        <a:gd name="connsiteX0" fmla="*/ 203200 w 2065866"/>
                        <a:gd name="connsiteY0" fmla="*/ 0 h 3251200"/>
                        <a:gd name="connsiteX1" fmla="*/ 1828800 w 2065866"/>
                        <a:gd name="connsiteY1" fmla="*/ 33866 h 3251200"/>
                        <a:gd name="connsiteX2" fmla="*/ 1835045 w 2065866"/>
                        <a:gd name="connsiteY2" fmla="*/ 266548 h 3251200"/>
                        <a:gd name="connsiteX3" fmla="*/ 1757266 w 2065866"/>
                        <a:gd name="connsiteY3" fmla="*/ 509454 h 3251200"/>
                        <a:gd name="connsiteX4" fmla="*/ 1658302 w 2065866"/>
                        <a:gd name="connsiteY4" fmla="*/ 812800 h 3251200"/>
                        <a:gd name="connsiteX5" fmla="*/ 1692169 w 2065866"/>
                        <a:gd name="connsiteY5" fmla="*/ 1391557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550390 w 2065866"/>
                        <a:gd name="connsiteY12" fmla="*/ 3212313 h 3251200"/>
                        <a:gd name="connsiteX13" fmla="*/ 736493 w 2065866"/>
                        <a:gd name="connsiteY13" fmla="*/ 2709333 h 3251200"/>
                        <a:gd name="connsiteX14" fmla="*/ 711200 w 2065866"/>
                        <a:gd name="connsiteY14" fmla="*/ 2302933 h 3251200"/>
                        <a:gd name="connsiteX15" fmla="*/ 406400 w 2065866"/>
                        <a:gd name="connsiteY15" fmla="*/ 1727200 h 3251200"/>
                        <a:gd name="connsiteX16" fmla="*/ 270933 w 2065866"/>
                        <a:gd name="connsiteY16" fmla="*/ 1557866 h 3251200"/>
                        <a:gd name="connsiteX17" fmla="*/ 67733 w 2065866"/>
                        <a:gd name="connsiteY17" fmla="*/ 1016000 h 3251200"/>
                        <a:gd name="connsiteX18" fmla="*/ 0 w 2065866"/>
                        <a:gd name="connsiteY18" fmla="*/ 609600 h 3251200"/>
                        <a:gd name="connsiteX19" fmla="*/ 67733 w 2065866"/>
                        <a:gd name="connsiteY19" fmla="*/ 169333 h 3251200"/>
                        <a:gd name="connsiteX20" fmla="*/ 203200 w 2065866"/>
                        <a:gd name="connsiteY20" fmla="*/ 0 h 3251200"/>
                        <a:gd name="connsiteX0" fmla="*/ 203200 w 2065866"/>
                        <a:gd name="connsiteY0" fmla="*/ 0 h 3251200"/>
                        <a:gd name="connsiteX1" fmla="*/ 1828800 w 2065866"/>
                        <a:gd name="connsiteY1" fmla="*/ 33866 h 3251200"/>
                        <a:gd name="connsiteX2" fmla="*/ 1835045 w 2065866"/>
                        <a:gd name="connsiteY2" fmla="*/ 266548 h 3251200"/>
                        <a:gd name="connsiteX3" fmla="*/ 1757266 w 2065866"/>
                        <a:gd name="connsiteY3" fmla="*/ 509454 h 3251200"/>
                        <a:gd name="connsiteX4" fmla="*/ 1658302 w 2065866"/>
                        <a:gd name="connsiteY4" fmla="*/ 812800 h 3251200"/>
                        <a:gd name="connsiteX5" fmla="*/ 1692169 w 2065866"/>
                        <a:gd name="connsiteY5" fmla="*/ 1391557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550390 w 2065866"/>
                        <a:gd name="connsiteY12" fmla="*/ 3212313 h 3251200"/>
                        <a:gd name="connsiteX13" fmla="*/ 736493 w 2065866"/>
                        <a:gd name="connsiteY13" fmla="*/ 2709333 h 3251200"/>
                        <a:gd name="connsiteX14" fmla="*/ 634893 w 2065866"/>
                        <a:gd name="connsiteY14" fmla="*/ 2302933 h 3251200"/>
                        <a:gd name="connsiteX15" fmla="*/ 406400 w 2065866"/>
                        <a:gd name="connsiteY15" fmla="*/ 1727200 h 3251200"/>
                        <a:gd name="connsiteX16" fmla="*/ 270933 w 2065866"/>
                        <a:gd name="connsiteY16" fmla="*/ 1557866 h 3251200"/>
                        <a:gd name="connsiteX17" fmla="*/ 67733 w 2065866"/>
                        <a:gd name="connsiteY17" fmla="*/ 1016000 h 3251200"/>
                        <a:gd name="connsiteX18" fmla="*/ 0 w 2065866"/>
                        <a:gd name="connsiteY18" fmla="*/ 609600 h 3251200"/>
                        <a:gd name="connsiteX19" fmla="*/ 67733 w 2065866"/>
                        <a:gd name="connsiteY19" fmla="*/ 169333 h 3251200"/>
                        <a:gd name="connsiteX20" fmla="*/ 203200 w 2065866"/>
                        <a:gd name="connsiteY20" fmla="*/ 0 h 3251200"/>
                        <a:gd name="connsiteX0" fmla="*/ 203200 w 2065866"/>
                        <a:gd name="connsiteY0" fmla="*/ 0 h 3251200"/>
                        <a:gd name="connsiteX1" fmla="*/ 1323865 w 2065866"/>
                        <a:gd name="connsiteY1" fmla="*/ 33866 h 3251200"/>
                        <a:gd name="connsiteX2" fmla="*/ 1835045 w 2065866"/>
                        <a:gd name="connsiteY2" fmla="*/ 266548 h 3251200"/>
                        <a:gd name="connsiteX3" fmla="*/ 1757266 w 2065866"/>
                        <a:gd name="connsiteY3" fmla="*/ 509454 h 3251200"/>
                        <a:gd name="connsiteX4" fmla="*/ 1658302 w 2065866"/>
                        <a:gd name="connsiteY4" fmla="*/ 812800 h 3251200"/>
                        <a:gd name="connsiteX5" fmla="*/ 1692169 w 2065866"/>
                        <a:gd name="connsiteY5" fmla="*/ 1391557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550390 w 2065866"/>
                        <a:gd name="connsiteY12" fmla="*/ 3212313 h 3251200"/>
                        <a:gd name="connsiteX13" fmla="*/ 736493 w 2065866"/>
                        <a:gd name="connsiteY13" fmla="*/ 2709333 h 3251200"/>
                        <a:gd name="connsiteX14" fmla="*/ 634893 w 2065866"/>
                        <a:gd name="connsiteY14" fmla="*/ 2302933 h 3251200"/>
                        <a:gd name="connsiteX15" fmla="*/ 406400 w 2065866"/>
                        <a:gd name="connsiteY15" fmla="*/ 1727200 h 3251200"/>
                        <a:gd name="connsiteX16" fmla="*/ 270933 w 2065866"/>
                        <a:gd name="connsiteY16" fmla="*/ 1557866 h 3251200"/>
                        <a:gd name="connsiteX17" fmla="*/ 67733 w 2065866"/>
                        <a:gd name="connsiteY17" fmla="*/ 1016000 h 3251200"/>
                        <a:gd name="connsiteX18" fmla="*/ 0 w 2065866"/>
                        <a:gd name="connsiteY18" fmla="*/ 609600 h 3251200"/>
                        <a:gd name="connsiteX19" fmla="*/ 67733 w 2065866"/>
                        <a:gd name="connsiteY19" fmla="*/ 169333 h 3251200"/>
                        <a:gd name="connsiteX20" fmla="*/ 203200 w 2065866"/>
                        <a:gd name="connsiteY20" fmla="*/ 0 h 3251200"/>
                        <a:gd name="connsiteX0" fmla="*/ 269769 w 2065866"/>
                        <a:gd name="connsiteY0" fmla="*/ 0 h 3251200"/>
                        <a:gd name="connsiteX1" fmla="*/ 1323865 w 2065866"/>
                        <a:gd name="connsiteY1" fmla="*/ 33866 h 3251200"/>
                        <a:gd name="connsiteX2" fmla="*/ 1835045 w 2065866"/>
                        <a:gd name="connsiteY2" fmla="*/ 266548 h 3251200"/>
                        <a:gd name="connsiteX3" fmla="*/ 1757266 w 2065866"/>
                        <a:gd name="connsiteY3" fmla="*/ 509454 h 3251200"/>
                        <a:gd name="connsiteX4" fmla="*/ 1658302 w 2065866"/>
                        <a:gd name="connsiteY4" fmla="*/ 812800 h 3251200"/>
                        <a:gd name="connsiteX5" fmla="*/ 1692169 w 2065866"/>
                        <a:gd name="connsiteY5" fmla="*/ 1391557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550390 w 2065866"/>
                        <a:gd name="connsiteY12" fmla="*/ 3212313 h 3251200"/>
                        <a:gd name="connsiteX13" fmla="*/ 736493 w 2065866"/>
                        <a:gd name="connsiteY13" fmla="*/ 2709333 h 3251200"/>
                        <a:gd name="connsiteX14" fmla="*/ 634893 w 2065866"/>
                        <a:gd name="connsiteY14" fmla="*/ 2302933 h 3251200"/>
                        <a:gd name="connsiteX15" fmla="*/ 406400 w 2065866"/>
                        <a:gd name="connsiteY15" fmla="*/ 1727200 h 3251200"/>
                        <a:gd name="connsiteX16" fmla="*/ 270933 w 2065866"/>
                        <a:gd name="connsiteY16" fmla="*/ 1557866 h 3251200"/>
                        <a:gd name="connsiteX17" fmla="*/ 67733 w 2065866"/>
                        <a:gd name="connsiteY17" fmla="*/ 1016000 h 3251200"/>
                        <a:gd name="connsiteX18" fmla="*/ 0 w 2065866"/>
                        <a:gd name="connsiteY18" fmla="*/ 609600 h 3251200"/>
                        <a:gd name="connsiteX19" fmla="*/ 67733 w 2065866"/>
                        <a:gd name="connsiteY19" fmla="*/ 169333 h 3251200"/>
                        <a:gd name="connsiteX20" fmla="*/ 269769 w 2065866"/>
                        <a:gd name="connsiteY20" fmla="*/ 0 h 3251200"/>
                        <a:gd name="connsiteX0" fmla="*/ 269769 w 2065866"/>
                        <a:gd name="connsiteY0" fmla="*/ 0 h 3251200"/>
                        <a:gd name="connsiteX1" fmla="*/ 1323865 w 2065866"/>
                        <a:gd name="connsiteY1" fmla="*/ 33866 h 3251200"/>
                        <a:gd name="connsiteX2" fmla="*/ 1615862 w 2065866"/>
                        <a:gd name="connsiteY2" fmla="*/ 96534 h 3251200"/>
                        <a:gd name="connsiteX3" fmla="*/ 1757266 w 2065866"/>
                        <a:gd name="connsiteY3" fmla="*/ 509454 h 3251200"/>
                        <a:gd name="connsiteX4" fmla="*/ 1658302 w 2065866"/>
                        <a:gd name="connsiteY4" fmla="*/ 812800 h 3251200"/>
                        <a:gd name="connsiteX5" fmla="*/ 1692169 w 2065866"/>
                        <a:gd name="connsiteY5" fmla="*/ 1391557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550390 w 2065866"/>
                        <a:gd name="connsiteY12" fmla="*/ 3212313 h 3251200"/>
                        <a:gd name="connsiteX13" fmla="*/ 736493 w 2065866"/>
                        <a:gd name="connsiteY13" fmla="*/ 2709333 h 3251200"/>
                        <a:gd name="connsiteX14" fmla="*/ 634893 w 2065866"/>
                        <a:gd name="connsiteY14" fmla="*/ 2302933 h 3251200"/>
                        <a:gd name="connsiteX15" fmla="*/ 406400 w 2065866"/>
                        <a:gd name="connsiteY15" fmla="*/ 1727200 h 3251200"/>
                        <a:gd name="connsiteX16" fmla="*/ 270933 w 2065866"/>
                        <a:gd name="connsiteY16" fmla="*/ 1557866 h 3251200"/>
                        <a:gd name="connsiteX17" fmla="*/ 67733 w 2065866"/>
                        <a:gd name="connsiteY17" fmla="*/ 1016000 h 3251200"/>
                        <a:gd name="connsiteX18" fmla="*/ 0 w 2065866"/>
                        <a:gd name="connsiteY18" fmla="*/ 609600 h 3251200"/>
                        <a:gd name="connsiteX19" fmla="*/ 67733 w 2065866"/>
                        <a:gd name="connsiteY19" fmla="*/ 169333 h 3251200"/>
                        <a:gd name="connsiteX20" fmla="*/ 269769 w 2065866"/>
                        <a:gd name="connsiteY20" fmla="*/ 0 h 3251200"/>
                        <a:gd name="connsiteX0" fmla="*/ 269769 w 2065866"/>
                        <a:gd name="connsiteY0" fmla="*/ 0 h 3251200"/>
                        <a:gd name="connsiteX1" fmla="*/ 1323865 w 2065866"/>
                        <a:gd name="connsiteY1" fmla="*/ 33866 h 3251200"/>
                        <a:gd name="connsiteX2" fmla="*/ 1615862 w 2065866"/>
                        <a:gd name="connsiteY2" fmla="*/ 96534 h 3251200"/>
                        <a:gd name="connsiteX3" fmla="*/ 1757266 w 2065866"/>
                        <a:gd name="connsiteY3" fmla="*/ 339440 h 3251200"/>
                        <a:gd name="connsiteX4" fmla="*/ 1658302 w 2065866"/>
                        <a:gd name="connsiteY4" fmla="*/ 812800 h 3251200"/>
                        <a:gd name="connsiteX5" fmla="*/ 1692169 w 2065866"/>
                        <a:gd name="connsiteY5" fmla="*/ 1391557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550390 w 2065866"/>
                        <a:gd name="connsiteY12" fmla="*/ 3212313 h 3251200"/>
                        <a:gd name="connsiteX13" fmla="*/ 736493 w 2065866"/>
                        <a:gd name="connsiteY13" fmla="*/ 2709333 h 3251200"/>
                        <a:gd name="connsiteX14" fmla="*/ 634893 w 2065866"/>
                        <a:gd name="connsiteY14" fmla="*/ 2302933 h 3251200"/>
                        <a:gd name="connsiteX15" fmla="*/ 406400 w 2065866"/>
                        <a:gd name="connsiteY15" fmla="*/ 1727200 h 3251200"/>
                        <a:gd name="connsiteX16" fmla="*/ 270933 w 2065866"/>
                        <a:gd name="connsiteY16" fmla="*/ 1557866 h 3251200"/>
                        <a:gd name="connsiteX17" fmla="*/ 67733 w 2065866"/>
                        <a:gd name="connsiteY17" fmla="*/ 1016000 h 3251200"/>
                        <a:gd name="connsiteX18" fmla="*/ 0 w 2065866"/>
                        <a:gd name="connsiteY18" fmla="*/ 609600 h 3251200"/>
                        <a:gd name="connsiteX19" fmla="*/ 67733 w 2065866"/>
                        <a:gd name="connsiteY19" fmla="*/ 169333 h 3251200"/>
                        <a:gd name="connsiteX20" fmla="*/ 269769 w 2065866"/>
                        <a:gd name="connsiteY20" fmla="*/ 0 h 3251200"/>
                        <a:gd name="connsiteX0" fmla="*/ 269769 w 2065866"/>
                        <a:gd name="connsiteY0" fmla="*/ 0 h 3251200"/>
                        <a:gd name="connsiteX1" fmla="*/ 1323865 w 2065866"/>
                        <a:gd name="connsiteY1" fmla="*/ 33866 h 3251200"/>
                        <a:gd name="connsiteX2" fmla="*/ 1615862 w 2065866"/>
                        <a:gd name="connsiteY2" fmla="*/ 96534 h 3251200"/>
                        <a:gd name="connsiteX3" fmla="*/ 1757266 w 2065866"/>
                        <a:gd name="connsiteY3" fmla="*/ 339440 h 3251200"/>
                        <a:gd name="connsiteX4" fmla="*/ 1658302 w 2065866"/>
                        <a:gd name="connsiteY4" fmla="*/ 812800 h 3251200"/>
                        <a:gd name="connsiteX5" fmla="*/ 1830176 w 2065866"/>
                        <a:gd name="connsiteY5" fmla="*/ 1221543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550390 w 2065866"/>
                        <a:gd name="connsiteY12" fmla="*/ 3212313 h 3251200"/>
                        <a:gd name="connsiteX13" fmla="*/ 736493 w 2065866"/>
                        <a:gd name="connsiteY13" fmla="*/ 2709333 h 3251200"/>
                        <a:gd name="connsiteX14" fmla="*/ 634893 w 2065866"/>
                        <a:gd name="connsiteY14" fmla="*/ 2302933 h 3251200"/>
                        <a:gd name="connsiteX15" fmla="*/ 406400 w 2065866"/>
                        <a:gd name="connsiteY15" fmla="*/ 1727200 h 3251200"/>
                        <a:gd name="connsiteX16" fmla="*/ 270933 w 2065866"/>
                        <a:gd name="connsiteY16" fmla="*/ 1557866 h 3251200"/>
                        <a:gd name="connsiteX17" fmla="*/ 67733 w 2065866"/>
                        <a:gd name="connsiteY17" fmla="*/ 1016000 h 3251200"/>
                        <a:gd name="connsiteX18" fmla="*/ 0 w 2065866"/>
                        <a:gd name="connsiteY18" fmla="*/ 609600 h 3251200"/>
                        <a:gd name="connsiteX19" fmla="*/ 67733 w 2065866"/>
                        <a:gd name="connsiteY19" fmla="*/ 169333 h 3251200"/>
                        <a:gd name="connsiteX20" fmla="*/ 269769 w 2065866"/>
                        <a:gd name="connsiteY20" fmla="*/ 0 h 3251200"/>
                        <a:gd name="connsiteX0" fmla="*/ 269769 w 2065866"/>
                        <a:gd name="connsiteY0" fmla="*/ 0 h 3251200"/>
                        <a:gd name="connsiteX1" fmla="*/ 1323865 w 2065866"/>
                        <a:gd name="connsiteY1" fmla="*/ 33866 h 3251200"/>
                        <a:gd name="connsiteX2" fmla="*/ 1896745 w 2065866"/>
                        <a:gd name="connsiteY2" fmla="*/ 96534 h 3251200"/>
                        <a:gd name="connsiteX3" fmla="*/ 1757266 w 2065866"/>
                        <a:gd name="connsiteY3" fmla="*/ 339440 h 3251200"/>
                        <a:gd name="connsiteX4" fmla="*/ 1658302 w 2065866"/>
                        <a:gd name="connsiteY4" fmla="*/ 812800 h 3251200"/>
                        <a:gd name="connsiteX5" fmla="*/ 1830176 w 2065866"/>
                        <a:gd name="connsiteY5" fmla="*/ 1221543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550390 w 2065866"/>
                        <a:gd name="connsiteY12" fmla="*/ 3212313 h 3251200"/>
                        <a:gd name="connsiteX13" fmla="*/ 736493 w 2065866"/>
                        <a:gd name="connsiteY13" fmla="*/ 2709333 h 3251200"/>
                        <a:gd name="connsiteX14" fmla="*/ 634893 w 2065866"/>
                        <a:gd name="connsiteY14" fmla="*/ 2302933 h 3251200"/>
                        <a:gd name="connsiteX15" fmla="*/ 406400 w 2065866"/>
                        <a:gd name="connsiteY15" fmla="*/ 1727200 h 3251200"/>
                        <a:gd name="connsiteX16" fmla="*/ 270933 w 2065866"/>
                        <a:gd name="connsiteY16" fmla="*/ 1557866 h 3251200"/>
                        <a:gd name="connsiteX17" fmla="*/ 67733 w 2065866"/>
                        <a:gd name="connsiteY17" fmla="*/ 1016000 h 3251200"/>
                        <a:gd name="connsiteX18" fmla="*/ 0 w 2065866"/>
                        <a:gd name="connsiteY18" fmla="*/ 609600 h 3251200"/>
                        <a:gd name="connsiteX19" fmla="*/ 67733 w 2065866"/>
                        <a:gd name="connsiteY19" fmla="*/ 169333 h 3251200"/>
                        <a:gd name="connsiteX20" fmla="*/ 269769 w 2065866"/>
                        <a:gd name="connsiteY20" fmla="*/ 0 h 3251200"/>
                        <a:gd name="connsiteX0" fmla="*/ 269769 w 2065866"/>
                        <a:gd name="connsiteY0" fmla="*/ 0 h 3251200"/>
                        <a:gd name="connsiteX1" fmla="*/ 1323865 w 2065866"/>
                        <a:gd name="connsiteY1" fmla="*/ 33866 h 3251200"/>
                        <a:gd name="connsiteX2" fmla="*/ 1896745 w 2065866"/>
                        <a:gd name="connsiteY2" fmla="*/ 96534 h 3251200"/>
                        <a:gd name="connsiteX3" fmla="*/ 2038149 w 2065866"/>
                        <a:gd name="connsiteY3" fmla="*/ 339440 h 3251200"/>
                        <a:gd name="connsiteX4" fmla="*/ 1658302 w 2065866"/>
                        <a:gd name="connsiteY4" fmla="*/ 812800 h 3251200"/>
                        <a:gd name="connsiteX5" fmla="*/ 1830176 w 2065866"/>
                        <a:gd name="connsiteY5" fmla="*/ 1221543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550390 w 2065866"/>
                        <a:gd name="connsiteY12" fmla="*/ 3212313 h 3251200"/>
                        <a:gd name="connsiteX13" fmla="*/ 736493 w 2065866"/>
                        <a:gd name="connsiteY13" fmla="*/ 2709333 h 3251200"/>
                        <a:gd name="connsiteX14" fmla="*/ 634893 w 2065866"/>
                        <a:gd name="connsiteY14" fmla="*/ 2302933 h 3251200"/>
                        <a:gd name="connsiteX15" fmla="*/ 406400 w 2065866"/>
                        <a:gd name="connsiteY15" fmla="*/ 1727200 h 3251200"/>
                        <a:gd name="connsiteX16" fmla="*/ 270933 w 2065866"/>
                        <a:gd name="connsiteY16" fmla="*/ 1557866 h 3251200"/>
                        <a:gd name="connsiteX17" fmla="*/ 67733 w 2065866"/>
                        <a:gd name="connsiteY17" fmla="*/ 1016000 h 3251200"/>
                        <a:gd name="connsiteX18" fmla="*/ 0 w 2065866"/>
                        <a:gd name="connsiteY18" fmla="*/ 609600 h 3251200"/>
                        <a:gd name="connsiteX19" fmla="*/ 67733 w 2065866"/>
                        <a:gd name="connsiteY19" fmla="*/ 169333 h 3251200"/>
                        <a:gd name="connsiteX20" fmla="*/ 269769 w 2065866"/>
                        <a:gd name="connsiteY20" fmla="*/ 0 h 3251200"/>
                        <a:gd name="connsiteX0" fmla="*/ 269769 w 2065866"/>
                        <a:gd name="connsiteY0" fmla="*/ 0 h 3251200"/>
                        <a:gd name="connsiteX1" fmla="*/ 1323865 w 2065866"/>
                        <a:gd name="connsiteY1" fmla="*/ 33866 h 3251200"/>
                        <a:gd name="connsiteX2" fmla="*/ 1896745 w 2065866"/>
                        <a:gd name="connsiteY2" fmla="*/ 96534 h 3251200"/>
                        <a:gd name="connsiteX3" fmla="*/ 2038149 w 2065866"/>
                        <a:gd name="connsiteY3" fmla="*/ 339440 h 3251200"/>
                        <a:gd name="connsiteX4" fmla="*/ 1939185 w 2065866"/>
                        <a:gd name="connsiteY4" fmla="*/ 812800 h 3251200"/>
                        <a:gd name="connsiteX5" fmla="*/ 1830176 w 2065866"/>
                        <a:gd name="connsiteY5" fmla="*/ 1221543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550390 w 2065866"/>
                        <a:gd name="connsiteY12" fmla="*/ 3212313 h 3251200"/>
                        <a:gd name="connsiteX13" fmla="*/ 736493 w 2065866"/>
                        <a:gd name="connsiteY13" fmla="*/ 2709333 h 3251200"/>
                        <a:gd name="connsiteX14" fmla="*/ 634893 w 2065866"/>
                        <a:gd name="connsiteY14" fmla="*/ 2302933 h 3251200"/>
                        <a:gd name="connsiteX15" fmla="*/ 406400 w 2065866"/>
                        <a:gd name="connsiteY15" fmla="*/ 1727200 h 3251200"/>
                        <a:gd name="connsiteX16" fmla="*/ 270933 w 2065866"/>
                        <a:gd name="connsiteY16" fmla="*/ 1557866 h 3251200"/>
                        <a:gd name="connsiteX17" fmla="*/ 67733 w 2065866"/>
                        <a:gd name="connsiteY17" fmla="*/ 1016000 h 3251200"/>
                        <a:gd name="connsiteX18" fmla="*/ 0 w 2065866"/>
                        <a:gd name="connsiteY18" fmla="*/ 609600 h 3251200"/>
                        <a:gd name="connsiteX19" fmla="*/ 67733 w 2065866"/>
                        <a:gd name="connsiteY19" fmla="*/ 169333 h 3251200"/>
                        <a:gd name="connsiteX20" fmla="*/ 269769 w 2065866"/>
                        <a:gd name="connsiteY20" fmla="*/ 0 h 3251200"/>
                        <a:gd name="connsiteX0" fmla="*/ 269769 w 2065866"/>
                        <a:gd name="connsiteY0" fmla="*/ 0 h 3251200"/>
                        <a:gd name="connsiteX1" fmla="*/ 1323865 w 2065866"/>
                        <a:gd name="connsiteY1" fmla="*/ 33866 h 3251200"/>
                        <a:gd name="connsiteX2" fmla="*/ 1896745 w 2065866"/>
                        <a:gd name="connsiteY2" fmla="*/ 96534 h 3251200"/>
                        <a:gd name="connsiteX3" fmla="*/ 2038149 w 2065866"/>
                        <a:gd name="connsiteY3" fmla="*/ 339440 h 3251200"/>
                        <a:gd name="connsiteX4" fmla="*/ 1939185 w 2065866"/>
                        <a:gd name="connsiteY4" fmla="*/ 812800 h 3251200"/>
                        <a:gd name="connsiteX5" fmla="*/ 1830176 w 2065866"/>
                        <a:gd name="connsiteY5" fmla="*/ 1221543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550390 w 2065866"/>
                        <a:gd name="connsiteY12" fmla="*/ 3212313 h 3251200"/>
                        <a:gd name="connsiteX13" fmla="*/ 736493 w 2065866"/>
                        <a:gd name="connsiteY13" fmla="*/ 2709333 h 3251200"/>
                        <a:gd name="connsiteX14" fmla="*/ 634893 w 2065866"/>
                        <a:gd name="connsiteY14" fmla="*/ 2302933 h 3251200"/>
                        <a:gd name="connsiteX15" fmla="*/ 406400 w 2065866"/>
                        <a:gd name="connsiteY15" fmla="*/ 1727200 h 3251200"/>
                        <a:gd name="connsiteX16" fmla="*/ 270933 w 2065866"/>
                        <a:gd name="connsiteY16" fmla="*/ 1557866 h 3251200"/>
                        <a:gd name="connsiteX17" fmla="*/ 67733 w 2065866"/>
                        <a:gd name="connsiteY17" fmla="*/ 1016000 h 3251200"/>
                        <a:gd name="connsiteX18" fmla="*/ 0 w 2065866"/>
                        <a:gd name="connsiteY18" fmla="*/ 609600 h 3251200"/>
                        <a:gd name="connsiteX19" fmla="*/ 205740 w 2065866"/>
                        <a:gd name="connsiteY19" fmla="*/ 169332 h 3251200"/>
                        <a:gd name="connsiteX20" fmla="*/ 269769 w 2065866"/>
                        <a:gd name="connsiteY20" fmla="*/ 0 h 3251200"/>
                        <a:gd name="connsiteX0" fmla="*/ 269769 w 2065866"/>
                        <a:gd name="connsiteY0" fmla="*/ 0 h 3251200"/>
                        <a:gd name="connsiteX1" fmla="*/ 1323865 w 2065866"/>
                        <a:gd name="connsiteY1" fmla="*/ 33866 h 3251200"/>
                        <a:gd name="connsiteX2" fmla="*/ 1896745 w 2065866"/>
                        <a:gd name="connsiteY2" fmla="*/ 96534 h 3251200"/>
                        <a:gd name="connsiteX3" fmla="*/ 2038149 w 2065866"/>
                        <a:gd name="connsiteY3" fmla="*/ 339440 h 3251200"/>
                        <a:gd name="connsiteX4" fmla="*/ 1939185 w 2065866"/>
                        <a:gd name="connsiteY4" fmla="*/ 812800 h 3251200"/>
                        <a:gd name="connsiteX5" fmla="*/ 1830176 w 2065866"/>
                        <a:gd name="connsiteY5" fmla="*/ 1221543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550390 w 2065866"/>
                        <a:gd name="connsiteY12" fmla="*/ 3212313 h 3251200"/>
                        <a:gd name="connsiteX13" fmla="*/ 736493 w 2065866"/>
                        <a:gd name="connsiteY13" fmla="*/ 2709333 h 3251200"/>
                        <a:gd name="connsiteX14" fmla="*/ 634893 w 2065866"/>
                        <a:gd name="connsiteY14" fmla="*/ 2302933 h 3251200"/>
                        <a:gd name="connsiteX15" fmla="*/ 406400 w 2065866"/>
                        <a:gd name="connsiteY15" fmla="*/ 1727200 h 3251200"/>
                        <a:gd name="connsiteX16" fmla="*/ 270933 w 2065866"/>
                        <a:gd name="connsiteY16" fmla="*/ 1459290 h 3251200"/>
                        <a:gd name="connsiteX17" fmla="*/ 67733 w 2065866"/>
                        <a:gd name="connsiteY17" fmla="*/ 1016000 h 3251200"/>
                        <a:gd name="connsiteX18" fmla="*/ 0 w 2065866"/>
                        <a:gd name="connsiteY18" fmla="*/ 609600 h 3251200"/>
                        <a:gd name="connsiteX19" fmla="*/ 205740 w 2065866"/>
                        <a:gd name="connsiteY19" fmla="*/ 169332 h 3251200"/>
                        <a:gd name="connsiteX20" fmla="*/ 269769 w 2065866"/>
                        <a:gd name="connsiteY20" fmla="*/ 0 h 3251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2065866" h="3251200">
                          <a:moveTo>
                            <a:pt x="269769" y="0"/>
                          </a:moveTo>
                          <a:lnTo>
                            <a:pt x="1323865" y="33866"/>
                          </a:lnTo>
                          <a:lnTo>
                            <a:pt x="1896745" y="96534"/>
                          </a:lnTo>
                          <a:lnTo>
                            <a:pt x="2038149" y="339440"/>
                          </a:lnTo>
                          <a:lnTo>
                            <a:pt x="1939185" y="812800"/>
                          </a:lnTo>
                          <a:lnTo>
                            <a:pt x="1830176" y="1221543"/>
                          </a:lnTo>
                          <a:lnTo>
                            <a:pt x="1896533" y="1761066"/>
                          </a:lnTo>
                          <a:lnTo>
                            <a:pt x="2065866" y="2133600"/>
                          </a:lnTo>
                          <a:lnTo>
                            <a:pt x="1998133" y="2743200"/>
                          </a:lnTo>
                          <a:lnTo>
                            <a:pt x="1761066" y="3081866"/>
                          </a:lnTo>
                          <a:lnTo>
                            <a:pt x="1557866" y="3251200"/>
                          </a:lnTo>
                          <a:lnTo>
                            <a:pt x="711200" y="3217333"/>
                          </a:lnTo>
                          <a:lnTo>
                            <a:pt x="550390" y="3212313"/>
                          </a:lnTo>
                          <a:lnTo>
                            <a:pt x="736493" y="2709333"/>
                          </a:lnTo>
                          <a:lnTo>
                            <a:pt x="634893" y="2302933"/>
                          </a:lnTo>
                          <a:lnTo>
                            <a:pt x="406400" y="1727200"/>
                          </a:lnTo>
                          <a:lnTo>
                            <a:pt x="270933" y="1459290"/>
                          </a:lnTo>
                          <a:lnTo>
                            <a:pt x="67733" y="1016000"/>
                          </a:lnTo>
                          <a:lnTo>
                            <a:pt x="0" y="609600"/>
                          </a:lnTo>
                          <a:lnTo>
                            <a:pt x="205740" y="169332"/>
                          </a:lnTo>
                          <a:lnTo>
                            <a:pt x="269769" y="0"/>
                          </a:lnTo>
                          <a:close/>
                        </a:path>
                      </a:pathLst>
                    </a:custGeom>
                    <a:solidFill>
                      <a:srgbClr val="92D050"/>
                    </a:solidFill>
                    <a:ln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a-ES"/>
                    </a:p>
                  </p:txBody>
                </p:sp>
                <p:sp>
                  <p:nvSpPr>
                    <p:cNvPr id="640" name="361 Luna"/>
                    <p:cNvSpPr/>
                    <p:nvPr/>
                  </p:nvSpPr>
                  <p:spPr>
                    <a:xfrm rot="10200000">
                      <a:off x="5557356" y="38687992"/>
                      <a:ext cx="142876" cy="1071570"/>
                    </a:xfrm>
                    <a:prstGeom prst="moon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a-ES"/>
                    </a:p>
                  </p:txBody>
                </p:sp>
                <p:sp>
                  <p:nvSpPr>
                    <p:cNvPr id="641" name="362 Luna"/>
                    <p:cNvSpPr/>
                    <p:nvPr/>
                  </p:nvSpPr>
                  <p:spPr>
                    <a:xfrm rot="11400000">
                      <a:off x="6893572" y="38771234"/>
                      <a:ext cx="142876" cy="1071570"/>
                    </a:xfrm>
                    <a:prstGeom prst="moon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a-ES"/>
                    </a:p>
                  </p:txBody>
                </p:sp>
                <p:sp>
                  <p:nvSpPr>
                    <p:cNvPr id="642" name="363 Luna"/>
                    <p:cNvSpPr/>
                    <p:nvPr/>
                  </p:nvSpPr>
                  <p:spPr>
                    <a:xfrm rot="11040000">
                      <a:off x="6883633" y="36860878"/>
                      <a:ext cx="142876" cy="1071570"/>
                    </a:xfrm>
                    <a:prstGeom prst="moon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a-ES"/>
                    </a:p>
                  </p:txBody>
                </p:sp>
                <p:sp>
                  <p:nvSpPr>
                    <p:cNvPr id="643" name="364 Luna"/>
                    <p:cNvSpPr/>
                    <p:nvPr/>
                  </p:nvSpPr>
                  <p:spPr>
                    <a:xfrm rot="22200000">
                      <a:off x="5016305" y="36767698"/>
                      <a:ext cx="142876" cy="1071570"/>
                    </a:xfrm>
                    <a:prstGeom prst="moon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a-ES"/>
                    </a:p>
                  </p:txBody>
                </p:sp>
              </p:grpSp>
              <p:grpSp>
                <p:nvGrpSpPr>
                  <p:cNvPr id="633" name="15 Grupo"/>
                  <p:cNvGrpSpPr/>
                  <p:nvPr/>
                </p:nvGrpSpPr>
                <p:grpSpPr>
                  <a:xfrm rot="2160000">
                    <a:off x="11958701" y="28857833"/>
                    <a:ext cx="2065866" cy="3251200"/>
                    <a:chOff x="4995791" y="36763432"/>
                    <a:chExt cx="2065866" cy="3251200"/>
                  </a:xfrm>
                </p:grpSpPr>
                <p:sp>
                  <p:nvSpPr>
                    <p:cNvPr id="634" name="355 Forma libre"/>
                    <p:cNvSpPr/>
                    <p:nvPr/>
                  </p:nvSpPr>
                  <p:spPr>
                    <a:xfrm>
                      <a:off x="4995791" y="36763432"/>
                      <a:ext cx="2065866" cy="3251200"/>
                    </a:xfrm>
                    <a:custGeom>
                      <a:avLst/>
                      <a:gdLst>
                        <a:gd name="connsiteX0" fmla="*/ 203200 w 2065866"/>
                        <a:gd name="connsiteY0" fmla="*/ 0 h 3251200"/>
                        <a:gd name="connsiteX1" fmla="*/ 1828800 w 2065866"/>
                        <a:gd name="connsiteY1" fmla="*/ 33866 h 3251200"/>
                        <a:gd name="connsiteX2" fmla="*/ 1625600 w 2065866"/>
                        <a:gd name="connsiteY2" fmla="*/ 508000 h 3251200"/>
                        <a:gd name="connsiteX3" fmla="*/ 1591733 w 2065866"/>
                        <a:gd name="connsiteY3" fmla="*/ 812800 h 3251200"/>
                        <a:gd name="connsiteX4" fmla="*/ 1625600 w 2065866"/>
                        <a:gd name="connsiteY4" fmla="*/ 1490133 h 3251200"/>
                        <a:gd name="connsiteX5" fmla="*/ 1896533 w 2065866"/>
                        <a:gd name="connsiteY5" fmla="*/ 1761066 h 3251200"/>
                        <a:gd name="connsiteX6" fmla="*/ 2065866 w 2065866"/>
                        <a:gd name="connsiteY6" fmla="*/ 2133600 h 3251200"/>
                        <a:gd name="connsiteX7" fmla="*/ 1998133 w 2065866"/>
                        <a:gd name="connsiteY7" fmla="*/ 2743200 h 3251200"/>
                        <a:gd name="connsiteX8" fmla="*/ 1761066 w 2065866"/>
                        <a:gd name="connsiteY8" fmla="*/ 3081866 h 3251200"/>
                        <a:gd name="connsiteX9" fmla="*/ 1557866 w 2065866"/>
                        <a:gd name="connsiteY9" fmla="*/ 3251200 h 3251200"/>
                        <a:gd name="connsiteX10" fmla="*/ 711200 w 2065866"/>
                        <a:gd name="connsiteY10" fmla="*/ 3217333 h 3251200"/>
                        <a:gd name="connsiteX11" fmla="*/ 812800 w 2065866"/>
                        <a:gd name="connsiteY11" fmla="*/ 2709333 h 3251200"/>
                        <a:gd name="connsiteX12" fmla="*/ 711200 w 2065866"/>
                        <a:gd name="connsiteY12" fmla="*/ 2302933 h 3251200"/>
                        <a:gd name="connsiteX13" fmla="*/ 406400 w 2065866"/>
                        <a:gd name="connsiteY13" fmla="*/ 1727200 h 3251200"/>
                        <a:gd name="connsiteX14" fmla="*/ 270933 w 2065866"/>
                        <a:gd name="connsiteY14" fmla="*/ 1557866 h 3251200"/>
                        <a:gd name="connsiteX15" fmla="*/ 67733 w 2065866"/>
                        <a:gd name="connsiteY15" fmla="*/ 1016000 h 3251200"/>
                        <a:gd name="connsiteX16" fmla="*/ 0 w 2065866"/>
                        <a:gd name="connsiteY16" fmla="*/ 609600 h 3251200"/>
                        <a:gd name="connsiteX17" fmla="*/ 67733 w 2065866"/>
                        <a:gd name="connsiteY17" fmla="*/ 169333 h 3251200"/>
                        <a:gd name="connsiteX18" fmla="*/ 203200 w 2065866"/>
                        <a:gd name="connsiteY18" fmla="*/ 0 h 3251200"/>
                        <a:gd name="connsiteX0" fmla="*/ 203200 w 2065866"/>
                        <a:gd name="connsiteY0" fmla="*/ 0 h 3251200"/>
                        <a:gd name="connsiteX1" fmla="*/ 1828800 w 2065866"/>
                        <a:gd name="connsiteY1" fmla="*/ 33866 h 3251200"/>
                        <a:gd name="connsiteX2" fmla="*/ 1625600 w 2065866"/>
                        <a:gd name="connsiteY2" fmla="*/ 508000 h 3251200"/>
                        <a:gd name="connsiteX3" fmla="*/ 1591733 w 2065866"/>
                        <a:gd name="connsiteY3" fmla="*/ 812800 h 3251200"/>
                        <a:gd name="connsiteX4" fmla="*/ 1625600 w 2065866"/>
                        <a:gd name="connsiteY4" fmla="*/ 1490133 h 3251200"/>
                        <a:gd name="connsiteX5" fmla="*/ 1896533 w 2065866"/>
                        <a:gd name="connsiteY5" fmla="*/ 1761066 h 3251200"/>
                        <a:gd name="connsiteX6" fmla="*/ 2065866 w 2065866"/>
                        <a:gd name="connsiteY6" fmla="*/ 2133600 h 3251200"/>
                        <a:gd name="connsiteX7" fmla="*/ 1998133 w 2065866"/>
                        <a:gd name="connsiteY7" fmla="*/ 2743200 h 3251200"/>
                        <a:gd name="connsiteX8" fmla="*/ 1761066 w 2065866"/>
                        <a:gd name="connsiteY8" fmla="*/ 3081866 h 3251200"/>
                        <a:gd name="connsiteX9" fmla="*/ 1557866 w 2065866"/>
                        <a:gd name="connsiteY9" fmla="*/ 3251200 h 3251200"/>
                        <a:gd name="connsiteX10" fmla="*/ 711200 w 2065866"/>
                        <a:gd name="connsiteY10" fmla="*/ 3217333 h 3251200"/>
                        <a:gd name="connsiteX11" fmla="*/ 812800 w 2065866"/>
                        <a:gd name="connsiteY11" fmla="*/ 2709333 h 3251200"/>
                        <a:gd name="connsiteX12" fmla="*/ 711200 w 2065866"/>
                        <a:gd name="connsiteY12" fmla="*/ 2302933 h 3251200"/>
                        <a:gd name="connsiteX13" fmla="*/ 406400 w 2065866"/>
                        <a:gd name="connsiteY13" fmla="*/ 1727200 h 3251200"/>
                        <a:gd name="connsiteX14" fmla="*/ 270933 w 2065866"/>
                        <a:gd name="connsiteY14" fmla="*/ 1557866 h 3251200"/>
                        <a:gd name="connsiteX15" fmla="*/ 67733 w 2065866"/>
                        <a:gd name="connsiteY15" fmla="*/ 1016000 h 3251200"/>
                        <a:gd name="connsiteX16" fmla="*/ 0 w 2065866"/>
                        <a:gd name="connsiteY16" fmla="*/ 609600 h 3251200"/>
                        <a:gd name="connsiteX17" fmla="*/ 67733 w 2065866"/>
                        <a:gd name="connsiteY17" fmla="*/ 169333 h 3251200"/>
                        <a:gd name="connsiteX18" fmla="*/ 203200 w 2065866"/>
                        <a:gd name="connsiteY18" fmla="*/ 0 h 3251200"/>
                        <a:gd name="connsiteX0" fmla="*/ 203200 w 2065866"/>
                        <a:gd name="connsiteY0" fmla="*/ 0 h 3251200"/>
                        <a:gd name="connsiteX1" fmla="*/ 1828800 w 2065866"/>
                        <a:gd name="connsiteY1" fmla="*/ 33866 h 3251200"/>
                        <a:gd name="connsiteX2" fmla="*/ 1625600 w 2065866"/>
                        <a:gd name="connsiteY2" fmla="*/ 508000 h 3251200"/>
                        <a:gd name="connsiteX3" fmla="*/ 1591733 w 2065866"/>
                        <a:gd name="connsiteY3" fmla="*/ 812800 h 3251200"/>
                        <a:gd name="connsiteX4" fmla="*/ 1692169 w 2065866"/>
                        <a:gd name="connsiteY4" fmla="*/ 1391557 h 3251200"/>
                        <a:gd name="connsiteX5" fmla="*/ 1896533 w 2065866"/>
                        <a:gd name="connsiteY5" fmla="*/ 1761066 h 3251200"/>
                        <a:gd name="connsiteX6" fmla="*/ 2065866 w 2065866"/>
                        <a:gd name="connsiteY6" fmla="*/ 2133600 h 3251200"/>
                        <a:gd name="connsiteX7" fmla="*/ 1998133 w 2065866"/>
                        <a:gd name="connsiteY7" fmla="*/ 2743200 h 3251200"/>
                        <a:gd name="connsiteX8" fmla="*/ 1761066 w 2065866"/>
                        <a:gd name="connsiteY8" fmla="*/ 3081866 h 3251200"/>
                        <a:gd name="connsiteX9" fmla="*/ 1557866 w 2065866"/>
                        <a:gd name="connsiteY9" fmla="*/ 3251200 h 3251200"/>
                        <a:gd name="connsiteX10" fmla="*/ 711200 w 2065866"/>
                        <a:gd name="connsiteY10" fmla="*/ 3217333 h 3251200"/>
                        <a:gd name="connsiteX11" fmla="*/ 812800 w 2065866"/>
                        <a:gd name="connsiteY11" fmla="*/ 2709333 h 3251200"/>
                        <a:gd name="connsiteX12" fmla="*/ 711200 w 2065866"/>
                        <a:gd name="connsiteY12" fmla="*/ 2302933 h 3251200"/>
                        <a:gd name="connsiteX13" fmla="*/ 406400 w 2065866"/>
                        <a:gd name="connsiteY13" fmla="*/ 1727200 h 3251200"/>
                        <a:gd name="connsiteX14" fmla="*/ 270933 w 2065866"/>
                        <a:gd name="connsiteY14" fmla="*/ 1557866 h 3251200"/>
                        <a:gd name="connsiteX15" fmla="*/ 67733 w 2065866"/>
                        <a:gd name="connsiteY15" fmla="*/ 1016000 h 3251200"/>
                        <a:gd name="connsiteX16" fmla="*/ 0 w 2065866"/>
                        <a:gd name="connsiteY16" fmla="*/ 609600 h 3251200"/>
                        <a:gd name="connsiteX17" fmla="*/ 67733 w 2065866"/>
                        <a:gd name="connsiteY17" fmla="*/ 169333 h 3251200"/>
                        <a:gd name="connsiteX18" fmla="*/ 203200 w 2065866"/>
                        <a:gd name="connsiteY18" fmla="*/ 0 h 3251200"/>
                        <a:gd name="connsiteX0" fmla="*/ 203200 w 2065866"/>
                        <a:gd name="connsiteY0" fmla="*/ 0 h 3251200"/>
                        <a:gd name="connsiteX1" fmla="*/ 1828800 w 2065866"/>
                        <a:gd name="connsiteY1" fmla="*/ 33866 h 3251200"/>
                        <a:gd name="connsiteX2" fmla="*/ 1625600 w 2065866"/>
                        <a:gd name="connsiteY2" fmla="*/ 508000 h 3251200"/>
                        <a:gd name="connsiteX3" fmla="*/ 1757266 w 2065866"/>
                        <a:gd name="connsiteY3" fmla="*/ 509454 h 3251200"/>
                        <a:gd name="connsiteX4" fmla="*/ 1591733 w 2065866"/>
                        <a:gd name="connsiteY4" fmla="*/ 812800 h 3251200"/>
                        <a:gd name="connsiteX5" fmla="*/ 1692169 w 2065866"/>
                        <a:gd name="connsiteY5" fmla="*/ 1391557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812800 w 2065866"/>
                        <a:gd name="connsiteY12" fmla="*/ 2709333 h 3251200"/>
                        <a:gd name="connsiteX13" fmla="*/ 711200 w 2065866"/>
                        <a:gd name="connsiteY13" fmla="*/ 2302933 h 3251200"/>
                        <a:gd name="connsiteX14" fmla="*/ 406400 w 2065866"/>
                        <a:gd name="connsiteY14" fmla="*/ 1727200 h 3251200"/>
                        <a:gd name="connsiteX15" fmla="*/ 270933 w 2065866"/>
                        <a:gd name="connsiteY15" fmla="*/ 1557866 h 3251200"/>
                        <a:gd name="connsiteX16" fmla="*/ 67733 w 2065866"/>
                        <a:gd name="connsiteY16" fmla="*/ 1016000 h 3251200"/>
                        <a:gd name="connsiteX17" fmla="*/ 0 w 2065866"/>
                        <a:gd name="connsiteY17" fmla="*/ 609600 h 3251200"/>
                        <a:gd name="connsiteX18" fmla="*/ 67733 w 2065866"/>
                        <a:gd name="connsiteY18" fmla="*/ 169333 h 3251200"/>
                        <a:gd name="connsiteX19" fmla="*/ 203200 w 2065866"/>
                        <a:gd name="connsiteY19" fmla="*/ 0 h 3251200"/>
                        <a:gd name="connsiteX0" fmla="*/ 203200 w 2065866"/>
                        <a:gd name="connsiteY0" fmla="*/ 0 h 3251200"/>
                        <a:gd name="connsiteX1" fmla="*/ 1828800 w 2065866"/>
                        <a:gd name="connsiteY1" fmla="*/ 33866 h 3251200"/>
                        <a:gd name="connsiteX2" fmla="*/ 1835045 w 2065866"/>
                        <a:gd name="connsiteY2" fmla="*/ 266548 h 3251200"/>
                        <a:gd name="connsiteX3" fmla="*/ 1757266 w 2065866"/>
                        <a:gd name="connsiteY3" fmla="*/ 509454 h 3251200"/>
                        <a:gd name="connsiteX4" fmla="*/ 1591733 w 2065866"/>
                        <a:gd name="connsiteY4" fmla="*/ 812800 h 3251200"/>
                        <a:gd name="connsiteX5" fmla="*/ 1692169 w 2065866"/>
                        <a:gd name="connsiteY5" fmla="*/ 1391557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812800 w 2065866"/>
                        <a:gd name="connsiteY12" fmla="*/ 2709333 h 3251200"/>
                        <a:gd name="connsiteX13" fmla="*/ 711200 w 2065866"/>
                        <a:gd name="connsiteY13" fmla="*/ 2302933 h 3251200"/>
                        <a:gd name="connsiteX14" fmla="*/ 406400 w 2065866"/>
                        <a:gd name="connsiteY14" fmla="*/ 1727200 h 3251200"/>
                        <a:gd name="connsiteX15" fmla="*/ 270933 w 2065866"/>
                        <a:gd name="connsiteY15" fmla="*/ 1557866 h 3251200"/>
                        <a:gd name="connsiteX16" fmla="*/ 67733 w 2065866"/>
                        <a:gd name="connsiteY16" fmla="*/ 1016000 h 3251200"/>
                        <a:gd name="connsiteX17" fmla="*/ 0 w 2065866"/>
                        <a:gd name="connsiteY17" fmla="*/ 609600 h 3251200"/>
                        <a:gd name="connsiteX18" fmla="*/ 67733 w 2065866"/>
                        <a:gd name="connsiteY18" fmla="*/ 169333 h 3251200"/>
                        <a:gd name="connsiteX19" fmla="*/ 203200 w 2065866"/>
                        <a:gd name="connsiteY19" fmla="*/ 0 h 3251200"/>
                        <a:gd name="connsiteX0" fmla="*/ 203200 w 2065866"/>
                        <a:gd name="connsiteY0" fmla="*/ 0 h 3251200"/>
                        <a:gd name="connsiteX1" fmla="*/ 1828800 w 2065866"/>
                        <a:gd name="connsiteY1" fmla="*/ 33866 h 3251200"/>
                        <a:gd name="connsiteX2" fmla="*/ 1835045 w 2065866"/>
                        <a:gd name="connsiteY2" fmla="*/ 266548 h 3251200"/>
                        <a:gd name="connsiteX3" fmla="*/ 1757266 w 2065866"/>
                        <a:gd name="connsiteY3" fmla="*/ 509454 h 3251200"/>
                        <a:gd name="connsiteX4" fmla="*/ 1658302 w 2065866"/>
                        <a:gd name="connsiteY4" fmla="*/ 812800 h 3251200"/>
                        <a:gd name="connsiteX5" fmla="*/ 1692169 w 2065866"/>
                        <a:gd name="connsiteY5" fmla="*/ 1391557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812800 w 2065866"/>
                        <a:gd name="connsiteY12" fmla="*/ 2709333 h 3251200"/>
                        <a:gd name="connsiteX13" fmla="*/ 711200 w 2065866"/>
                        <a:gd name="connsiteY13" fmla="*/ 2302933 h 3251200"/>
                        <a:gd name="connsiteX14" fmla="*/ 406400 w 2065866"/>
                        <a:gd name="connsiteY14" fmla="*/ 1727200 h 3251200"/>
                        <a:gd name="connsiteX15" fmla="*/ 270933 w 2065866"/>
                        <a:gd name="connsiteY15" fmla="*/ 1557866 h 3251200"/>
                        <a:gd name="connsiteX16" fmla="*/ 67733 w 2065866"/>
                        <a:gd name="connsiteY16" fmla="*/ 1016000 h 3251200"/>
                        <a:gd name="connsiteX17" fmla="*/ 0 w 2065866"/>
                        <a:gd name="connsiteY17" fmla="*/ 609600 h 3251200"/>
                        <a:gd name="connsiteX18" fmla="*/ 67733 w 2065866"/>
                        <a:gd name="connsiteY18" fmla="*/ 169333 h 3251200"/>
                        <a:gd name="connsiteX19" fmla="*/ 203200 w 2065866"/>
                        <a:gd name="connsiteY19" fmla="*/ 0 h 3251200"/>
                        <a:gd name="connsiteX0" fmla="*/ 203200 w 2065866"/>
                        <a:gd name="connsiteY0" fmla="*/ 0 h 3251200"/>
                        <a:gd name="connsiteX1" fmla="*/ 1828800 w 2065866"/>
                        <a:gd name="connsiteY1" fmla="*/ 33866 h 3251200"/>
                        <a:gd name="connsiteX2" fmla="*/ 1835045 w 2065866"/>
                        <a:gd name="connsiteY2" fmla="*/ 266548 h 3251200"/>
                        <a:gd name="connsiteX3" fmla="*/ 1757266 w 2065866"/>
                        <a:gd name="connsiteY3" fmla="*/ 509454 h 3251200"/>
                        <a:gd name="connsiteX4" fmla="*/ 1658302 w 2065866"/>
                        <a:gd name="connsiteY4" fmla="*/ 812800 h 3251200"/>
                        <a:gd name="connsiteX5" fmla="*/ 1692169 w 2065866"/>
                        <a:gd name="connsiteY5" fmla="*/ 1391557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550390 w 2065866"/>
                        <a:gd name="connsiteY12" fmla="*/ 3212313 h 3251200"/>
                        <a:gd name="connsiteX13" fmla="*/ 812800 w 2065866"/>
                        <a:gd name="connsiteY13" fmla="*/ 2709333 h 3251200"/>
                        <a:gd name="connsiteX14" fmla="*/ 711200 w 2065866"/>
                        <a:gd name="connsiteY14" fmla="*/ 2302933 h 3251200"/>
                        <a:gd name="connsiteX15" fmla="*/ 406400 w 2065866"/>
                        <a:gd name="connsiteY15" fmla="*/ 1727200 h 3251200"/>
                        <a:gd name="connsiteX16" fmla="*/ 270933 w 2065866"/>
                        <a:gd name="connsiteY16" fmla="*/ 1557866 h 3251200"/>
                        <a:gd name="connsiteX17" fmla="*/ 67733 w 2065866"/>
                        <a:gd name="connsiteY17" fmla="*/ 1016000 h 3251200"/>
                        <a:gd name="connsiteX18" fmla="*/ 0 w 2065866"/>
                        <a:gd name="connsiteY18" fmla="*/ 609600 h 3251200"/>
                        <a:gd name="connsiteX19" fmla="*/ 67733 w 2065866"/>
                        <a:gd name="connsiteY19" fmla="*/ 169333 h 3251200"/>
                        <a:gd name="connsiteX20" fmla="*/ 203200 w 2065866"/>
                        <a:gd name="connsiteY20" fmla="*/ 0 h 3251200"/>
                        <a:gd name="connsiteX0" fmla="*/ 203200 w 2065866"/>
                        <a:gd name="connsiteY0" fmla="*/ 0 h 3251200"/>
                        <a:gd name="connsiteX1" fmla="*/ 1828800 w 2065866"/>
                        <a:gd name="connsiteY1" fmla="*/ 33866 h 3251200"/>
                        <a:gd name="connsiteX2" fmla="*/ 1835045 w 2065866"/>
                        <a:gd name="connsiteY2" fmla="*/ 266548 h 3251200"/>
                        <a:gd name="connsiteX3" fmla="*/ 1757266 w 2065866"/>
                        <a:gd name="connsiteY3" fmla="*/ 509454 h 3251200"/>
                        <a:gd name="connsiteX4" fmla="*/ 1658302 w 2065866"/>
                        <a:gd name="connsiteY4" fmla="*/ 812800 h 3251200"/>
                        <a:gd name="connsiteX5" fmla="*/ 1692169 w 2065866"/>
                        <a:gd name="connsiteY5" fmla="*/ 1391557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550390 w 2065866"/>
                        <a:gd name="connsiteY12" fmla="*/ 3212313 h 3251200"/>
                        <a:gd name="connsiteX13" fmla="*/ 736493 w 2065866"/>
                        <a:gd name="connsiteY13" fmla="*/ 2709333 h 3251200"/>
                        <a:gd name="connsiteX14" fmla="*/ 711200 w 2065866"/>
                        <a:gd name="connsiteY14" fmla="*/ 2302933 h 3251200"/>
                        <a:gd name="connsiteX15" fmla="*/ 406400 w 2065866"/>
                        <a:gd name="connsiteY15" fmla="*/ 1727200 h 3251200"/>
                        <a:gd name="connsiteX16" fmla="*/ 270933 w 2065866"/>
                        <a:gd name="connsiteY16" fmla="*/ 1557866 h 3251200"/>
                        <a:gd name="connsiteX17" fmla="*/ 67733 w 2065866"/>
                        <a:gd name="connsiteY17" fmla="*/ 1016000 h 3251200"/>
                        <a:gd name="connsiteX18" fmla="*/ 0 w 2065866"/>
                        <a:gd name="connsiteY18" fmla="*/ 609600 h 3251200"/>
                        <a:gd name="connsiteX19" fmla="*/ 67733 w 2065866"/>
                        <a:gd name="connsiteY19" fmla="*/ 169333 h 3251200"/>
                        <a:gd name="connsiteX20" fmla="*/ 203200 w 2065866"/>
                        <a:gd name="connsiteY20" fmla="*/ 0 h 3251200"/>
                        <a:gd name="connsiteX0" fmla="*/ 203200 w 2065866"/>
                        <a:gd name="connsiteY0" fmla="*/ 0 h 3251200"/>
                        <a:gd name="connsiteX1" fmla="*/ 1828800 w 2065866"/>
                        <a:gd name="connsiteY1" fmla="*/ 33866 h 3251200"/>
                        <a:gd name="connsiteX2" fmla="*/ 1835045 w 2065866"/>
                        <a:gd name="connsiteY2" fmla="*/ 266548 h 3251200"/>
                        <a:gd name="connsiteX3" fmla="*/ 1757266 w 2065866"/>
                        <a:gd name="connsiteY3" fmla="*/ 509454 h 3251200"/>
                        <a:gd name="connsiteX4" fmla="*/ 1658302 w 2065866"/>
                        <a:gd name="connsiteY4" fmla="*/ 812800 h 3251200"/>
                        <a:gd name="connsiteX5" fmla="*/ 1692169 w 2065866"/>
                        <a:gd name="connsiteY5" fmla="*/ 1391557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550390 w 2065866"/>
                        <a:gd name="connsiteY12" fmla="*/ 3212313 h 3251200"/>
                        <a:gd name="connsiteX13" fmla="*/ 736493 w 2065866"/>
                        <a:gd name="connsiteY13" fmla="*/ 2709333 h 3251200"/>
                        <a:gd name="connsiteX14" fmla="*/ 634893 w 2065866"/>
                        <a:gd name="connsiteY14" fmla="*/ 2302933 h 3251200"/>
                        <a:gd name="connsiteX15" fmla="*/ 406400 w 2065866"/>
                        <a:gd name="connsiteY15" fmla="*/ 1727200 h 3251200"/>
                        <a:gd name="connsiteX16" fmla="*/ 270933 w 2065866"/>
                        <a:gd name="connsiteY16" fmla="*/ 1557866 h 3251200"/>
                        <a:gd name="connsiteX17" fmla="*/ 67733 w 2065866"/>
                        <a:gd name="connsiteY17" fmla="*/ 1016000 h 3251200"/>
                        <a:gd name="connsiteX18" fmla="*/ 0 w 2065866"/>
                        <a:gd name="connsiteY18" fmla="*/ 609600 h 3251200"/>
                        <a:gd name="connsiteX19" fmla="*/ 67733 w 2065866"/>
                        <a:gd name="connsiteY19" fmla="*/ 169333 h 3251200"/>
                        <a:gd name="connsiteX20" fmla="*/ 203200 w 2065866"/>
                        <a:gd name="connsiteY20" fmla="*/ 0 h 3251200"/>
                        <a:gd name="connsiteX0" fmla="*/ 203200 w 2065866"/>
                        <a:gd name="connsiteY0" fmla="*/ 0 h 3251200"/>
                        <a:gd name="connsiteX1" fmla="*/ 1323865 w 2065866"/>
                        <a:gd name="connsiteY1" fmla="*/ 33866 h 3251200"/>
                        <a:gd name="connsiteX2" fmla="*/ 1835045 w 2065866"/>
                        <a:gd name="connsiteY2" fmla="*/ 266548 h 3251200"/>
                        <a:gd name="connsiteX3" fmla="*/ 1757266 w 2065866"/>
                        <a:gd name="connsiteY3" fmla="*/ 509454 h 3251200"/>
                        <a:gd name="connsiteX4" fmla="*/ 1658302 w 2065866"/>
                        <a:gd name="connsiteY4" fmla="*/ 812800 h 3251200"/>
                        <a:gd name="connsiteX5" fmla="*/ 1692169 w 2065866"/>
                        <a:gd name="connsiteY5" fmla="*/ 1391557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550390 w 2065866"/>
                        <a:gd name="connsiteY12" fmla="*/ 3212313 h 3251200"/>
                        <a:gd name="connsiteX13" fmla="*/ 736493 w 2065866"/>
                        <a:gd name="connsiteY13" fmla="*/ 2709333 h 3251200"/>
                        <a:gd name="connsiteX14" fmla="*/ 634893 w 2065866"/>
                        <a:gd name="connsiteY14" fmla="*/ 2302933 h 3251200"/>
                        <a:gd name="connsiteX15" fmla="*/ 406400 w 2065866"/>
                        <a:gd name="connsiteY15" fmla="*/ 1727200 h 3251200"/>
                        <a:gd name="connsiteX16" fmla="*/ 270933 w 2065866"/>
                        <a:gd name="connsiteY16" fmla="*/ 1557866 h 3251200"/>
                        <a:gd name="connsiteX17" fmla="*/ 67733 w 2065866"/>
                        <a:gd name="connsiteY17" fmla="*/ 1016000 h 3251200"/>
                        <a:gd name="connsiteX18" fmla="*/ 0 w 2065866"/>
                        <a:gd name="connsiteY18" fmla="*/ 609600 h 3251200"/>
                        <a:gd name="connsiteX19" fmla="*/ 67733 w 2065866"/>
                        <a:gd name="connsiteY19" fmla="*/ 169333 h 3251200"/>
                        <a:gd name="connsiteX20" fmla="*/ 203200 w 2065866"/>
                        <a:gd name="connsiteY20" fmla="*/ 0 h 3251200"/>
                        <a:gd name="connsiteX0" fmla="*/ 269769 w 2065866"/>
                        <a:gd name="connsiteY0" fmla="*/ 0 h 3251200"/>
                        <a:gd name="connsiteX1" fmla="*/ 1323865 w 2065866"/>
                        <a:gd name="connsiteY1" fmla="*/ 33866 h 3251200"/>
                        <a:gd name="connsiteX2" fmla="*/ 1835045 w 2065866"/>
                        <a:gd name="connsiteY2" fmla="*/ 266548 h 3251200"/>
                        <a:gd name="connsiteX3" fmla="*/ 1757266 w 2065866"/>
                        <a:gd name="connsiteY3" fmla="*/ 509454 h 3251200"/>
                        <a:gd name="connsiteX4" fmla="*/ 1658302 w 2065866"/>
                        <a:gd name="connsiteY4" fmla="*/ 812800 h 3251200"/>
                        <a:gd name="connsiteX5" fmla="*/ 1692169 w 2065866"/>
                        <a:gd name="connsiteY5" fmla="*/ 1391557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550390 w 2065866"/>
                        <a:gd name="connsiteY12" fmla="*/ 3212313 h 3251200"/>
                        <a:gd name="connsiteX13" fmla="*/ 736493 w 2065866"/>
                        <a:gd name="connsiteY13" fmla="*/ 2709333 h 3251200"/>
                        <a:gd name="connsiteX14" fmla="*/ 634893 w 2065866"/>
                        <a:gd name="connsiteY14" fmla="*/ 2302933 h 3251200"/>
                        <a:gd name="connsiteX15" fmla="*/ 406400 w 2065866"/>
                        <a:gd name="connsiteY15" fmla="*/ 1727200 h 3251200"/>
                        <a:gd name="connsiteX16" fmla="*/ 270933 w 2065866"/>
                        <a:gd name="connsiteY16" fmla="*/ 1557866 h 3251200"/>
                        <a:gd name="connsiteX17" fmla="*/ 67733 w 2065866"/>
                        <a:gd name="connsiteY17" fmla="*/ 1016000 h 3251200"/>
                        <a:gd name="connsiteX18" fmla="*/ 0 w 2065866"/>
                        <a:gd name="connsiteY18" fmla="*/ 609600 h 3251200"/>
                        <a:gd name="connsiteX19" fmla="*/ 67733 w 2065866"/>
                        <a:gd name="connsiteY19" fmla="*/ 169333 h 3251200"/>
                        <a:gd name="connsiteX20" fmla="*/ 269769 w 2065866"/>
                        <a:gd name="connsiteY20" fmla="*/ 0 h 3251200"/>
                        <a:gd name="connsiteX0" fmla="*/ 269769 w 2065866"/>
                        <a:gd name="connsiteY0" fmla="*/ 0 h 3251200"/>
                        <a:gd name="connsiteX1" fmla="*/ 1323865 w 2065866"/>
                        <a:gd name="connsiteY1" fmla="*/ 33866 h 3251200"/>
                        <a:gd name="connsiteX2" fmla="*/ 1615862 w 2065866"/>
                        <a:gd name="connsiteY2" fmla="*/ 96534 h 3251200"/>
                        <a:gd name="connsiteX3" fmla="*/ 1757266 w 2065866"/>
                        <a:gd name="connsiteY3" fmla="*/ 509454 h 3251200"/>
                        <a:gd name="connsiteX4" fmla="*/ 1658302 w 2065866"/>
                        <a:gd name="connsiteY4" fmla="*/ 812800 h 3251200"/>
                        <a:gd name="connsiteX5" fmla="*/ 1692169 w 2065866"/>
                        <a:gd name="connsiteY5" fmla="*/ 1391557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550390 w 2065866"/>
                        <a:gd name="connsiteY12" fmla="*/ 3212313 h 3251200"/>
                        <a:gd name="connsiteX13" fmla="*/ 736493 w 2065866"/>
                        <a:gd name="connsiteY13" fmla="*/ 2709333 h 3251200"/>
                        <a:gd name="connsiteX14" fmla="*/ 634893 w 2065866"/>
                        <a:gd name="connsiteY14" fmla="*/ 2302933 h 3251200"/>
                        <a:gd name="connsiteX15" fmla="*/ 406400 w 2065866"/>
                        <a:gd name="connsiteY15" fmla="*/ 1727200 h 3251200"/>
                        <a:gd name="connsiteX16" fmla="*/ 270933 w 2065866"/>
                        <a:gd name="connsiteY16" fmla="*/ 1557866 h 3251200"/>
                        <a:gd name="connsiteX17" fmla="*/ 67733 w 2065866"/>
                        <a:gd name="connsiteY17" fmla="*/ 1016000 h 3251200"/>
                        <a:gd name="connsiteX18" fmla="*/ 0 w 2065866"/>
                        <a:gd name="connsiteY18" fmla="*/ 609600 h 3251200"/>
                        <a:gd name="connsiteX19" fmla="*/ 67733 w 2065866"/>
                        <a:gd name="connsiteY19" fmla="*/ 169333 h 3251200"/>
                        <a:gd name="connsiteX20" fmla="*/ 269769 w 2065866"/>
                        <a:gd name="connsiteY20" fmla="*/ 0 h 3251200"/>
                        <a:gd name="connsiteX0" fmla="*/ 269769 w 2065866"/>
                        <a:gd name="connsiteY0" fmla="*/ 0 h 3251200"/>
                        <a:gd name="connsiteX1" fmla="*/ 1323865 w 2065866"/>
                        <a:gd name="connsiteY1" fmla="*/ 33866 h 3251200"/>
                        <a:gd name="connsiteX2" fmla="*/ 1615862 w 2065866"/>
                        <a:gd name="connsiteY2" fmla="*/ 96534 h 3251200"/>
                        <a:gd name="connsiteX3" fmla="*/ 1757266 w 2065866"/>
                        <a:gd name="connsiteY3" fmla="*/ 339440 h 3251200"/>
                        <a:gd name="connsiteX4" fmla="*/ 1658302 w 2065866"/>
                        <a:gd name="connsiteY4" fmla="*/ 812800 h 3251200"/>
                        <a:gd name="connsiteX5" fmla="*/ 1692169 w 2065866"/>
                        <a:gd name="connsiteY5" fmla="*/ 1391557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550390 w 2065866"/>
                        <a:gd name="connsiteY12" fmla="*/ 3212313 h 3251200"/>
                        <a:gd name="connsiteX13" fmla="*/ 736493 w 2065866"/>
                        <a:gd name="connsiteY13" fmla="*/ 2709333 h 3251200"/>
                        <a:gd name="connsiteX14" fmla="*/ 634893 w 2065866"/>
                        <a:gd name="connsiteY14" fmla="*/ 2302933 h 3251200"/>
                        <a:gd name="connsiteX15" fmla="*/ 406400 w 2065866"/>
                        <a:gd name="connsiteY15" fmla="*/ 1727200 h 3251200"/>
                        <a:gd name="connsiteX16" fmla="*/ 270933 w 2065866"/>
                        <a:gd name="connsiteY16" fmla="*/ 1557866 h 3251200"/>
                        <a:gd name="connsiteX17" fmla="*/ 67733 w 2065866"/>
                        <a:gd name="connsiteY17" fmla="*/ 1016000 h 3251200"/>
                        <a:gd name="connsiteX18" fmla="*/ 0 w 2065866"/>
                        <a:gd name="connsiteY18" fmla="*/ 609600 h 3251200"/>
                        <a:gd name="connsiteX19" fmla="*/ 67733 w 2065866"/>
                        <a:gd name="connsiteY19" fmla="*/ 169333 h 3251200"/>
                        <a:gd name="connsiteX20" fmla="*/ 269769 w 2065866"/>
                        <a:gd name="connsiteY20" fmla="*/ 0 h 3251200"/>
                        <a:gd name="connsiteX0" fmla="*/ 269769 w 2065866"/>
                        <a:gd name="connsiteY0" fmla="*/ 0 h 3251200"/>
                        <a:gd name="connsiteX1" fmla="*/ 1323865 w 2065866"/>
                        <a:gd name="connsiteY1" fmla="*/ 33866 h 3251200"/>
                        <a:gd name="connsiteX2" fmla="*/ 1615862 w 2065866"/>
                        <a:gd name="connsiteY2" fmla="*/ 96534 h 3251200"/>
                        <a:gd name="connsiteX3" fmla="*/ 1757266 w 2065866"/>
                        <a:gd name="connsiteY3" fmla="*/ 339440 h 3251200"/>
                        <a:gd name="connsiteX4" fmla="*/ 1658302 w 2065866"/>
                        <a:gd name="connsiteY4" fmla="*/ 812800 h 3251200"/>
                        <a:gd name="connsiteX5" fmla="*/ 1830176 w 2065866"/>
                        <a:gd name="connsiteY5" fmla="*/ 1221543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550390 w 2065866"/>
                        <a:gd name="connsiteY12" fmla="*/ 3212313 h 3251200"/>
                        <a:gd name="connsiteX13" fmla="*/ 736493 w 2065866"/>
                        <a:gd name="connsiteY13" fmla="*/ 2709333 h 3251200"/>
                        <a:gd name="connsiteX14" fmla="*/ 634893 w 2065866"/>
                        <a:gd name="connsiteY14" fmla="*/ 2302933 h 3251200"/>
                        <a:gd name="connsiteX15" fmla="*/ 406400 w 2065866"/>
                        <a:gd name="connsiteY15" fmla="*/ 1727200 h 3251200"/>
                        <a:gd name="connsiteX16" fmla="*/ 270933 w 2065866"/>
                        <a:gd name="connsiteY16" fmla="*/ 1557866 h 3251200"/>
                        <a:gd name="connsiteX17" fmla="*/ 67733 w 2065866"/>
                        <a:gd name="connsiteY17" fmla="*/ 1016000 h 3251200"/>
                        <a:gd name="connsiteX18" fmla="*/ 0 w 2065866"/>
                        <a:gd name="connsiteY18" fmla="*/ 609600 h 3251200"/>
                        <a:gd name="connsiteX19" fmla="*/ 67733 w 2065866"/>
                        <a:gd name="connsiteY19" fmla="*/ 169333 h 3251200"/>
                        <a:gd name="connsiteX20" fmla="*/ 269769 w 2065866"/>
                        <a:gd name="connsiteY20" fmla="*/ 0 h 3251200"/>
                        <a:gd name="connsiteX0" fmla="*/ 269769 w 2065866"/>
                        <a:gd name="connsiteY0" fmla="*/ 0 h 3251200"/>
                        <a:gd name="connsiteX1" fmla="*/ 1323865 w 2065866"/>
                        <a:gd name="connsiteY1" fmla="*/ 33866 h 3251200"/>
                        <a:gd name="connsiteX2" fmla="*/ 1896745 w 2065866"/>
                        <a:gd name="connsiteY2" fmla="*/ 96534 h 3251200"/>
                        <a:gd name="connsiteX3" fmla="*/ 1757266 w 2065866"/>
                        <a:gd name="connsiteY3" fmla="*/ 339440 h 3251200"/>
                        <a:gd name="connsiteX4" fmla="*/ 1658302 w 2065866"/>
                        <a:gd name="connsiteY4" fmla="*/ 812800 h 3251200"/>
                        <a:gd name="connsiteX5" fmla="*/ 1830176 w 2065866"/>
                        <a:gd name="connsiteY5" fmla="*/ 1221543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550390 w 2065866"/>
                        <a:gd name="connsiteY12" fmla="*/ 3212313 h 3251200"/>
                        <a:gd name="connsiteX13" fmla="*/ 736493 w 2065866"/>
                        <a:gd name="connsiteY13" fmla="*/ 2709333 h 3251200"/>
                        <a:gd name="connsiteX14" fmla="*/ 634893 w 2065866"/>
                        <a:gd name="connsiteY14" fmla="*/ 2302933 h 3251200"/>
                        <a:gd name="connsiteX15" fmla="*/ 406400 w 2065866"/>
                        <a:gd name="connsiteY15" fmla="*/ 1727200 h 3251200"/>
                        <a:gd name="connsiteX16" fmla="*/ 270933 w 2065866"/>
                        <a:gd name="connsiteY16" fmla="*/ 1557866 h 3251200"/>
                        <a:gd name="connsiteX17" fmla="*/ 67733 w 2065866"/>
                        <a:gd name="connsiteY17" fmla="*/ 1016000 h 3251200"/>
                        <a:gd name="connsiteX18" fmla="*/ 0 w 2065866"/>
                        <a:gd name="connsiteY18" fmla="*/ 609600 h 3251200"/>
                        <a:gd name="connsiteX19" fmla="*/ 67733 w 2065866"/>
                        <a:gd name="connsiteY19" fmla="*/ 169333 h 3251200"/>
                        <a:gd name="connsiteX20" fmla="*/ 269769 w 2065866"/>
                        <a:gd name="connsiteY20" fmla="*/ 0 h 3251200"/>
                        <a:gd name="connsiteX0" fmla="*/ 269769 w 2065866"/>
                        <a:gd name="connsiteY0" fmla="*/ 0 h 3251200"/>
                        <a:gd name="connsiteX1" fmla="*/ 1323865 w 2065866"/>
                        <a:gd name="connsiteY1" fmla="*/ 33866 h 3251200"/>
                        <a:gd name="connsiteX2" fmla="*/ 1896745 w 2065866"/>
                        <a:gd name="connsiteY2" fmla="*/ 96534 h 3251200"/>
                        <a:gd name="connsiteX3" fmla="*/ 2038149 w 2065866"/>
                        <a:gd name="connsiteY3" fmla="*/ 339440 h 3251200"/>
                        <a:gd name="connsiteX4" fmla="*/ 1658302 w 2065866"/>
                        <a:gd name="connsiteY4" fmla="*/ 812800 h 3251200"/>
                        <a:gd name="connsiteX5" fmla="*/ 1830176 w 2065866"/>
                        <a:gd name="connsiteY5" fmla="*/ 1221543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550390 w 2065866"/>
                        <a:gd name="connsiteY12" fmla="*/ 3212313 h 3251200"/>
                        <a:gd name="connsiteX13" fmla="*/ 736493 w 2065866"/>
                        <a:gd name="connsiteY13" fmla="*/ 2709333 h 3251200"/>
                        <a:gd name="connsiteX14" fmla="*/ 634893 w 2065866"/>
                        <a:gd name="connsiteY14" fmla="*/ 2302933 h 3251200"/>
                        <a:gd name="connsiteX15" fmla="*/ 406400 w 2065866"/>
                        <a:gd name="connsiteY15" fmla="*/ 1727200 h 3251200"/>
                        <a:gd name="connsiteX16" fmla="*/ 270933 w 2065866"/>
                        <a:gd name="connsiteY16" fmla="*/ 1557866 h 3251200"/>
                        <a:gd name="connsiteX17" fmla="*/ 67733 w 2065866"/>
                        <a:gd name="connsiteY17" fmla="*/ 1016000 h 3251200"/>
                        <a:gd name="connsiteX18" fmla="*/ 0 w 2065866"/>
                        <a:gd name="connsiteY18" fmla="*/ 609600 h 3251200"/>
                        <a:gd name="connsiteX19" fmla="*/ 67733 w 2065866"/>
                        <a:gd name="connsiteY19" fmla="*/ 169333 h 3251200"/>
                        <a:gd name="connsiteX20" fmla="*/ 269769 w 2065866"/>
                        <a:gd name="connsiteY20" fmla="*/ 0 h 3251200"/>
                        <a:gd name="connsiteX0" fmla="*/ 269769 w 2065866"/>
                        <a:gd name="connsiteY0" fmla="*/ 0 h 3251200"/>
                        <a:gd name="connsiteX1" fmla="*/ 1323865 w 2065866"/>
                        <a:gd name="connsiteY1" fmla="*/ 33866 h 3251200"/>
                        <a:gd name="connsiteX2" fmla="*/ 1896745 w 2065866"/>
                        <a:gd name="connsiteY2" fmla="*/ 96534 h 3251200"/>
                        <a:gd name="connsiteX3" fmla="*/ 2038149 w 2065866"/>
                        <a:gd name="connsiteY3" fmla="*/ 339440 h 3251200"/>
                        <a:gd name="connsiteX4" fmla="*/ 1939185 w 2065866"/>
                        <a:gd name="connsiteY4" fmla="*/ 812800 h 3251200"/>
                        <a:gd name="connsiteX5" fmla="*/ 1830176 w 2065866"/>
                        <a:gd name="connsiteY5" fmla="*/ 1221543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550390 w 2065866"/>
                        <a:gd name="connsiteY12" fmla="*/ 3212313 h 3251200"/>
                        <a:gd name="connsiteX13" fmla="*/ 736493 w 2065866"/>
                        <a:gd name="connsiteY13" fmla="*/ 2709333 h 3251200"/>
                        <a:gd name="connsiteX14" fmla="*/ 634893 w 2065866"/>
                        <a:gd name="connsiteY14" fmla="*/ 2302933 h 3251200"/>
                        <a:gd name="connsiteX15" fmla="*/ 406400 w 2065866"/>
                        <a:gd name="connsiteY15" fmla="*/ 1727200 h 3251200"/>
                        <a:gd name="connsiteX16" fmla="*/ 270933 w 2065866"/>
                        <a:gd name="connsiteY16" fmla="*/ 1557866 h 3251200"/>
                        <a:gd name="connsiteX17" fmla="*/ 67733 w 2065866"/>
                        <a:gd name="connsiteY17" fmla="*/ 1016000 h 3251200"/>
                        <a:gd name="connsiteX18" fmla="*/ 0 w 2065866"/>
                        <a:gd name="connsiteY18" fmla="*/ 609600 h 3251200"/>
                        <a:gd name="connsiteX19" fmla="*/ 67733 w 2065866"/>
                        <a:gd name="connsiteY19" fmla="*/ 169333 h 3251200"/>
                        <a:gd name="connsiteX20" fmla="*/ 269769 w 2065866"/>
                        <a:gd name="connsiteY20" fmla="*/ 0 h 3251200"/>
                        <a:gd name="connsiteX0" fmla="*/ 269769 w 2065866"/>
                        <a:gd name="connsiteY0" fmla="*/ 0 h 3251200"/>
                        <a:gd name="connsiteX1" fmla="*/ 1323865 w 2065866"/>
                        <a:gd name="connsiteY1" fmla="*/ 33866 h 3251200"/>
                        <a:gd name="connsiteX2" fmla="*/ 1896745 w 2065866"/>
                        <a:gd name="connsiteY2" fmla="*/ 96534 h 3251200"/>
                        <a:gd name="connsiteX3" fmla="*/ 2038149 w 2065866"/>
                        <a:gd name="connsiteY3" fmla="*/ 339440 h 3251200"/>
                        <a:gd name="connsiteX4" fmla="*/ 1939185 w 2065866"/>
                        <a:gd name="connsiteY4" fmla="*/ 812800 h 3251200"/>
                        <a:gd name="connsiteX5" fmla="*/ 1830176 w 2065866"/>
                        <a:gd name="connsiteY5" fmla="*/ 1221543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550390 w 2065866"/>
                        <a:gd name="connsiteY12" fmla="*/ 3212313 h 3251200"/>
                        <a:gd name="connsiteX13" fmla="*/ 736493 w 2065866"/>
                        <a:gd name="connsiteY13" fmla="*/ 2709333 h 3251200"/>
                        <a:gd name="connsiteX14" fmla="*/ 634893 w 2065866"/>
                        <a:gd name="connsiteY14" fmla="*/ 2302933 h 3251200"/>
                        <a:gd name="connsiteX15" fmla="*/ 406400 w 2065866"/>
                        <a:gd name="connsiteY15" fmla="*/ 1727200 h 3251200"/>
                        <a:gd name="connsiteX16" fmla="*/ 270933 w 2065866"/>
                        <a:gd name="connsiteY16" fmla="*/ 1557866 h 3251200"/>
                        <a:gd name="connsiteX17" fmla="*/ 67733 w 2065866"/>
                        <a:gd name="connsiteY17" fmla="*/ 1016000 h 3251200"/>
                        <a:gd name="connsiteX18" fmla="*/ 0 w 2065866"/>
                        <a:gd name="connsiteY18" fmla="*/ 609600 h 3251200"/>
                        <a:gd name="connsiteX19" fmla="*/ 205740 w 2065866"/>
                        <a:gd name="connsiteY19" fmla="*/ 169332 h 3251200"/>
                        <a:gd name="connsiteX20" fmla="*/ 269769 w 2065866"/>
                        <a:gd name="connsiteY20" fmla="*/ 0 h 3251200"/>
                        <a:gd name="connsiteX0" fmla="*/ 269769 w 2065866"/>
                        <a:gd name="connsiteY0" fmla="*/ 0 h 3251200"/>
                        <a:gd name="connsiteX1" fmla="*/ 1323865 w 2065866"/>
                        <a:gd name="connsiteY1" fmla="*/ 33866 h 3251200"/>
                        <a:gd name="connsiteX2" fmla="*/ 1896745 w 2065866"/>
                        <a:gd name="connsiteY2" fmla="*/ 96534 h 3251200"/>
                        <a:gd name="connsiteX3" fmla="*/ 2038149 w 2065866"/>
                        <a:gd name="connsiteY3" fmla="*/ 339440 h 3251200"/>
                        <a:gd name="connsiteX4" fmla="*/ 1939185 w 2065866"/>
                        <a:gd name="connsiteY4" fmla="*/ 812800 h 3251200"/>
                        <a:gd name="connsiteX5" fmla="*/ 1830176 w 2065866"/>
                        <a:gd name="connsiteY5" fmla="*/ 1221543 h 3251200"/>
                        <a:gd name="connsiteX6" fmla="*/ 1896533 w 2065866"/>
                        <a:gd name="connsiteY6" fmla="*/ 1761066 h 3251200"/>
                        <a:gd name="connsiteX7" fmla="*/ 2065866 w 2065866"/>
                        <a:gd name="connsiteY7" fmla="*/ 2133600 h 3251200"/>
                        <a:gd name="connsiteX8" fmla="*/ 1998133 w 2065866"/>
                        <a:gd name="connsiteY8" fmla="*/ 2743200 h 3251200"/>
                        <a:gd name="connsiteX9" fmla="*/ 1761066 w 2065866"/>
                        <a:gd name="connsiteY9" fmla="*/ 3081866 h 3251200"/>
                        <a:gd name="connsiteX10" fmla="*/ 1557866 w 2065866"/>
                        <a:gd name="connsiteY10" fmla="*/ 3251200 h 3251200"/>
                        <a:gd name="connsiteX11" fmla="*/ 711200 w 2065866"/>
                        <a:gd name="connsiteY11" fmla="*/ 3217333 h 3251200"/>
                        <a:gd name="connsiteX12" fmla="*/ 550390 w 2065866"/>
                        <a:gd name="connsiteY12" fmla="*/ 3212313 h 3251200"/>
                        <a:gd name="connsiteX13" fmla="*/ 736493 w 2065866"/>
                        <a:gd name="connsiteY13" fmla="*/ 2709333 h 3251200"/>
                        <a:gd name="connsiteX14" fmla="*/ 634893 w 2065866"/>
                        <a:gd name="connsiteY14" fmla="*/ 2302933 h 3251200"/>
                        <a:gd name="connsiteX15" fmla="*/ 406400 w 2065866"/>
                        <a:gd name="connsiteY15" fmla="*/ 1727200 h 3251200"/>
                        <a:gd name="connsiteX16" fmla="*/ 270933 w 2065866"/>
                        <a:gd name="connsiteY16" fmla="*/ 1459290 h 3251200"/>
                        <a:gd name="connsiteX17" fmla="*/ 67733 w 2065866"/>
                        <a:gd name="connsiteY17" fmla="*/ 1016000 h 3251200"/>
                        <a:gd name="connsiteX18" fmla="*/ 0 w 2065866"/>
                        <a:gd name="connsiteY18" fmla="*/ 609600 h 3251200"/>
                        <a:gd name="connsiteX19" fmla="*/ 205740 w 2065866"/>
                        <a:gd name="connsiteY19" fmla="*/ 169332 h 3251200"/>
                        <a:gd name="connsiteX20" fmla="*/ 269769 w 2065866"/>
                        <a:gd name="connsiteY20" fmla="*/ 0 h 3251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2065866" h="3251200">
                          <a:moveTo>
                            <a:pt x="269769" y="0"/>
                          </a:moveTo>
                          <a:lnTo>
                            <a:pt x="1323865" y="33866"/>
                          </a:lnTo>
                          <a:lnTo>
                            <a:pt x="1896745" y="96534"/>
                          </a:lnTo>
                          <a:lnTo>
                            <a:pt x="2038149" y="339440"/>
                          </a:lnTo>
                          <a:lnTo>
                            <a:pt x="1939185" y="812800"/>
                          </a:lnTo>
                          <a:lnTo>
                            <a:pt x="1830176" y="1221543"/>
                          </a:lnTo>
                          <a:lnTo>
                            <a:pt x="1896533" y="1761066"/>
                          </a:lnTo>
                          <a:lnTo>
                            <a:pt x="2065866" y="2133600"/>
                          </a:lnTo>
                          <a:lnTo>
                            <a:pt x="1998133" y="2743200"/>
                          </a:lnTo>
                          <a:lnTo>
                            <a:pt x="1761066" y="3081866"/>
                          </a:lnTo>
                          <a:lnTo>
                            <a:pt x="1557866" y="3251200"/>
                          </a:lnTo>
                          <a:lnTo>
                            <a:pt x="711200" y="3217333"/>
                          </a:lnTo>
                          <a:lnTo>
                            <a:pt x="550390" y="3212313"/>
                          </a:lnTo>
                          <a:lnTo>
                            <a:pt x="736493" y="2709333"/>
                          </a:lnTo>
                          <a:lnTo>
                            <a:pt x="634893" y="2302933"/>
                          </a:lnTo>
                          <a:lnTo>
                            <a:pt x="406400" y="1727200"/>
                          </a:lnTo>
                          <a:lnTo>
                            <a:pt x="270933" y="1459290"/>
                          </a:lnTo>
                          <a:lnTo>
                            <a:pt x="67733" y="1016000"/>
                          </a:lnTo>
                          <a:lnTo>
                            <a:pt x="0" y="609600"/>
                          </a:lnTo>
                          <a:lnTo>
                            <a:pt x="205740" y="169332"/>
                          </a:lnTo>
                          <a:lnTo>
                            <a:pt x="269769" y="0"/>
                          </a:lnTo>
                          <a:close/>
                        </a:path>
                      </a:pathLst>
                    </a:custGeom>
                    <a:solidFill>
                      <a:srgbClr val="92D050"/>
                    </a:solidFill>
                    <a:ln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a-ES"/>
                    </a:p>
                  </p:txBody>
                </p:sp>
                <p:sp>
                  <p:nvSpPr>
                    <p:cNvPr id="635" name="356 Luna"/>
                    <p:cNvSpPr/>
                    <p:nvPr/>
                  </p:nvSpPr>
                  <p:spPr>
                    <a:xfrm rot="10200000">
                      <a:off x="5557356" y="38687992"/>
                      <a:ext cx="142876" cy="1071570"/>
                    </a:xfrm>
                    <a:prstGeom prst="moon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a-ES"/>
                    </a:p>
                  </p:txBody>
                </p:sp>
                <p:sp>
                  <p:nvSpPr>
                    <p:cNvPr id="636" name="357 Luna"/>
                    <p:cNvSpPr/>
                    <p:nvPr/>
                  </p:nvSpPr>
                  <p:spPr>
                    <a:xfrm rot="11400000">
                      <a:off x="6893572" y="38771234"/>
                      <a:ext cx="142876" cy="1071570"/>
                    </a:xfrm>
                    <a:prstGeom prst="moon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a-ES"/>
                    </a:p>
                  </p:txBody>
                </p:sp>
                <p:sp>
                  <p:nvSpPr>
                    <p:cNvPr id="637" name="358 Luna"/>
                    <p:cNvSpPr/>
                    <p:nvPr/>
                  </p:nvSpPr>
                  <p:spPr>
                    <a:xfrm rot="11040000">
                      <a:off x="6883633" y="36860878"/>
                      <a:ext cx="142876" cy="1071570"/>
                    </a:xfrm>
                    <a:prstGeom prst="moon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a-ES"/>
                    </a:p>
                  </p:txBody>
                </p:sp>
                <p:sp>
                  <p:nvSpPr>
                    <p:cNvPr id="638" name="359 Luna"/>
                    <p:cNvSpPr/>
                    <p:nvPr/>
                  </p:nvSpPr>
                  <p:spPr>
                    <a:xfrm rot="22200000">
                      <a:off x="5016305" y="36767698"/>
                      <a:ext cx="142876" cy="1071570"/>
                    </a:xfrm>
                    <a:prstGeom prst="moon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a-ES"/>
                    </a:p>
                  </p:txBody>
                </p:sp>
              </p:grpSp>
            </p:grpSp>
          </p:grpSp>
          <p:grpSp>
            <p:nvGrpSpPr>
              <p:cNvPr id="618" name="77 Grupo"/>
              <p:cNvGrpSpPr/>
              <p:nvPr/>
            </p:nvGrpSpPr>
            <p:grpSpPr>
              <a:xfrm rot="19440000">
                <a:off x="7929243" y="28847169"/>
                <a:ext cx="2065866" cy="3251200"/>
                <a:chOff x="4995791" y="36763432"/>
                <a:chExt cx="2065866" cy="3251200"/>
              </a:xfrm>
            </p:grpSpPr>
            <p:sp>
              <p:nvSpPr>
                <p:cNvPr id="625" name="346 Forma libre"/>
                <p:cNvSpPr/>
                <p:nvPr/>
              </p:nvSpPr>
              <p:spPr>
                <a:xfrm>
                  <a:off x="4995791" y="36763432"/>
                  <a:ext cx="2065866" cy="3251200"/>
                </a:xfrm>
                <a:custGeom>
                  <a:avLst/>
                  <a:gdLst>
                    <a:gd name="connsiteX0" fmla="*/ 203200 w 2065866"/>
                    <a:gd name="connsiteY0" fmla="*/ 0 h 3251200"/>
                    <a:gd name="connsiteX1" fmla="*/ 1828800 w 2065866"/>
                    <a:gd name="connsiteY1" fmla="*/ 33866 h 3251200"/>
                    <a:gd name="connsiteX2" fmla="*/ 1625600 w 2065866"/>
                    <a:gd name="connsiteY2" fmla="*/ 508000 h 3251200"/>
                    <a:gd name="connsiteX3" fmla="*/ 1591733 w 2065866"/>
                    <a:gd name="connsiteY3" fmla="*/ 812800 h 3251200"/>
                    <a:gd name="connsiteX4" fmla="*/ 1625600 w 2065866"/>
                    <a:gd name="connsiteY4" fmla="*/ 1490133 h 3251200"/>
                    <a:gd name="connsiteX5" fmla="*/ 1896533 w 2065866"/>
                    <a:gd name="connsiteY5" fmla="*/ 1761066 h 3251200"/>
                    <a:gd name="connsiteX6" fmla="*/ 2065866 w 2065866"/>
                    <a:gd name="connsiteY6" fmla="*/ 2133600 h 3251200"/>
                    <a:gd name="connsiteX7" fmla="*/ 1998133 w 2065866"/>
                    <a:gd name="connsiteY7" fmla="*/ 2743200 h 3251200"/>
                    <a:gd name="connsiteX8" fmla="*/ 1761066 w 2065866"/>
                    <a:gd name="connsiteY8" fmla="*/ 3081866 h 3251200"/>
                    <a:gd name="connsiteX9" fmla="*/ 1557866 w 2065866"/>
                    <a:gd name="connsiteY9" fmla="*/ 3251200 h 3251200"/>
                    <a:gd name="connsiteX10" fmla="*/ 711200 w 2065866"/>
                    <a:gd name="connsiteY10" fmla="*/ 3217333 h 3251200"/>
                    <a:gd name="connsiteX11" fmla="*/ 812800 w 2065866"/>
                    <a:gd name="connsiteY11" fmla="*/ 2709333 h 3251200"/>
                    <a:gd name="connsiteX12" fmla="*/ 711200 w 2065866"/>
                    <a:gd name="connsiteY12" fmla="*/ 2302933 h 3251200"/>
                    <a:gd name="connsiteX13" fmla="*/ 406400 w 2065866"/>
                    <a:gd name="connsiteY13" fmla="*/ 1727200 h 3251200"/>
                    <a:gd name="connsiteX14" fmla="*/ 270933 w 2065866"/>
                    <a:gd name="connsiteY14" fmla="*/ 1557866 h 3251200"/>
                    <a:gd name="connsiteX15" fmla="*/ 67733 w 2065866"/>
                    <a:gd name="connsiteY15" fmla="*/ 1016000 h 3251200"/>
                    <a:gd name="connsiteX16" fmla="*/ 0 w 2065866"/>
                    <a:gd name="connsiteY16" fmla="*/ 609600 h 3251200"/>
                    <a:gd name="connsiteX17" fmla="*/ 67733 w 2065866"/>
                    <a:gd name="connsiteY17" fmla="*/ 169333 h 3251200"/>
                    <a:gd name="connsiteX18" fmla="*/ 203200 w 2065866"/>
                    <a:gd name="connsiteY18" fmla="*/ 0 h 3251200"/>
                    <a:gd name="connsiteX0" fmla="*/ 203200 w 2065866"/>
                    <a:gd name="connsiteY0" fmla="*/ 0 h 3251200"/>
                    <a:gd name="connsiteX1" fmla="*/ 1828800 w 2065866"/>
                    <a:gd name="connsiteY1" fmla="*/ 33866 h 3251200"/>
                    <a:gd name="connsiteX2" fmla="*/ 1625600 w 2065866"/>
                    <a:gd name="connsiteY2" fmla="*/ 508000 h 3251200"/>
                    <a:gd name="connsiteX3" fmla="*/ 1591733 w 2065866"/>
                    <a:gd name="connsiteY3" fmla="*/ 812800 h 3251200"/>
                    <a:gd name="connsiteX4" fmla="*/ 1625600 w 2065866"/>
                    <a:gd name="connsiteY4" fmla="*/ 1490133 h 3251200"/>
                    <a:gd name="connsiteX5" fmla="*/ 1896533 w 2065866"/>
                    <a:gd name="connsiteY5" fmla="*/ 1761066 h 3251200"/>
                    <a:gd name="connsiteX6" fmla="*/ 2065866 w 2065866"/>
                    <a:gd name="connsiteY6" fmla="*/ 2133600 h 3251200"/>
                    <a:gd name="connsiteX7" fmla="*/ 1998133 w 2065866"/>
                    <a:gd name="connsiteY7" fmla="*/ 2743200 h 3251200"/>
                    <a:gd name="connsiteX8" fmla="*/ 1761066 w 2065866"/>
                    <a:gd name="connsiteY8" fmla="*/ 3081866 h 3251200"/>
                    <a:gd name="connsiteX9" fmla="*/ 1557866 w 2065866"/>
                    <a:gd name="connsiteY9" fmla="*/ 3251200 h 3251200"/>
                    <a:gd name="connsiteX10" fmla="*/ 711200 w 2065866"/>
                    <a:gd name="connsiteY10" fmla="*/ 3217333 h 3251200"/>
                    <a:gd name="connsiteX11" fmla="*/ 812800 w 2065866"/>
                    <a:gd name="connsiteY11" fmla="*/ 2709333 h 3251200"/>
                    <a:gd name="connsiteX12" fmla="*/ 711200 w 2065866"/>
                    <a:gd name="connsiteY12" fmla="*/ 2302933 h 3251200"/>
                    <a:gd name="connsiteX13" fmla="*/ 406400 w 2065866"/>
                    <a:gd name="connsiteY13" fmla="*/ 1727200 h 3251200"/>
                    <a:gd name="connsiteX14" fmla="*/ 270933 w 2065866"/>
                    <a:gd name="connsiteY14" fmla="*/ 1557866 h 3251200"/>
                    <a:gd name="connsiteX15" fmla="*/ 67733 w 2065866"/>
                    <a:gd name="connsiteY15" fmla="*/ 1016000 h 3251200"/>
                    <a:gd name="connsiteX16" fmla="*/ 0 w 2065866"/>
                    <a:gd name="connsiteY16" fmla="*/ 609600 h 3251200"/>
                    <a:gd name="connsiteX17" fmla="*/ 67733 w 2065866"/>
                    <a:gd name="connsiteY17" fmla="*/ 169333 h 3251200"/>
                    <a:gd name="connsiteX18" fmla="*/ 203200 w 2065866"/>
                    <a:gd name="connsiteY18" fmla="*/ 0 h 3251200"/>
                    <a:gd name="connsiteX0" fmla="*/ 203200 w 2065866"/>
                    <a:gd name="connsiteY0" fmla="*/ 0 h 3251200"/>
                    <a:gd name="connsiteX1" fmla="*/ 1828800 w 2065866"/>
                    <a:gd name="connsiteY1" fmla="*/ 33866 h 3251200"/>
                    <a:gd name="connsiteX2" fmla="*/ 1625600 w 2065866"/>
                    <a:gd name="connsiteY2" fmla="*/ 508000 h 3251200"/>
                    <a:gd name="connsiteX3" fmla="*/ 1591733 w 2065866"/>
                    <a:gd name="connsiteY3" fmla="*/ 812800 h 3251200"/>
                    <a:gd name="connsiteX4" fmla="*/ 1692169 w 2065866"/>
                    <a:gd name="connsiteY4" fmla="*/ 1391557 h 3251200"/>
                    <a:gd name="connsiteX5" fmla="*/ 1896533 w 2065866"/>
                    <a:gd name="connsiteY5" fmla="*/ 1761066 h 3251200"/>
                    <a:gd name="connsiteX6" fmla="*/ 2065866 w 2065866"/>
                    <a:gd name="connsiteY6" fmla="*/ 2133600 h 3251200"/>
                    <a:gd name="connsiteX7" fmla="*/ 1998133 w 2065866"/>
                    <a:gd name="connsiteY7" fmla="*/ 2743200 h 3251200"/>
                    <a:gd name="connsiteX8" fmla="*/ 1761066 w 2065866"/>
                    <a:gd name="connsiteY8" fmla="*/ 3081866 h 3251200"/>
                    <a:gd name="connsiteX9" fmla="*/ 1557866 w 2065866"/>
                    <a:gd name="connsiteY9" fmla="*/ 3251200 h 3251200"/>
                    <a:gd name="connsiteX10" fmla="*/ 711200 w 2065866"/>
                    <a:gd name="connsiteY10" fmla="*/ 3217333 h 3251200"/>
                    <a:gd name="connsiteX11" fmla="*/ 812800 w 2065866"/>
                    <a:gd name="connsiteY11" fmla="*/ 2709333 h 3251200"/>
                    <a:gd name="connsiteX12" fmla="*/ 711200 w 2065866"/>
                    <a:gd name="connsiteY12" fmla="*/ 2302933 h 3251200"/>
                    <a:gd name="connsiteX13" fmla="*/ 406400 w 2065866"/>
                    <a:gd name="connsiteY13" fmla="*/ 1727200 h 3251200"/>
                    <a:gd name="connsiteX14" fmla="*/ 270933 w 2065866"/>
                    <a:gd name="connsiteY14" fmla="*/ 1557866 h 3251200"/>
                    <a:gd name="connsiteX15" fmla="*/ 67733 w 2065866"/>
                    <a:gd name="connsiteY15" fmla="*/ 1016000 h 3251200"/>
                    <a:gd name="connsiteX16" fmla="*/ 0 w 2065866"/>
                    <a:gd name="connsiteY16" fmla="*/ 609600 h 3251200"/>
                    <a:gd name="connsiteX17" fmla="*/ 67733 w 2065866"/>
                    <a:gd name="connsiteY17" fmla="*/ 169333 h 3251200"/>
                    <a:gd name="connsiteX18" fmla="*/ 203200 w 2065866"/>
                    <a:gd name="connsiteY18" fmla="*/ 0 h 3251200"/>
                    <a:gd name="connsiteX0" fmla="*/ 203200 w 2065866"/>
                    <a:gd name="connsiteY0" fmla="*/ 0 h 3251200"/>
                    <a:gd name="connsiteX1" fmla="*/ 1828800 w 2065866"/>
                    <a:gd name="connsiteY1" fmla="*/ 33866 h 3251200"/>
                    <a:gd name="connsiteX2" fmla="*/ 1625600 w 2065866"/>
                    <a:gd name="connsiteY2" fmla="*/ 508000 h 3251200"/>
                    <a:gd name="connsiteX3" fmla="*/ 1757266 w 2065866"/>
                    <a:gd name="connsiteY3" fmla="*/ 509454 h 3251200"/>
                    <a:gd name="connsiteX4" fmla="*/ 1591733 w 2065866"/>
                    <a:gd name="connsiteY4" fmla="*/ 812800 h 3251200"/>
                    <a:gd name="connsiteX5" fmla="*/ 1692169 w 2065866"/>
                    <a:gd name="connsiteY5" fmla="*/ 1391557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812800 w 2065866"/>
                    <a:gd name="connsiteY12" fmla="*/ 2709333 h 3251200"/>
                    <a:gd name="connsiteX13" fmla="*/ 711200 w 2065866"/>
                    <a:gd name="connsiteY13" fmla="*/ 2302933 h 3251200"/>
                    <a:gd name="connsiteX14" fmla="*/ 406400 w 2065866"/>
                    <a:gd name="connsiteY14" fmla="*/ 1727200 h 3251200"/>
                    <a:gd name="connsiteX15" fmla="*/ 270933 w 2065866"/>
                    <a:gd name="connsiteY15" fmla="*/ 1557866 h 3251200"/>
                    <a:gd name="connsiteX16" fmla="*/ 67733 w 2065866"/>
                    <a:gd name="connsiteY16" fmla="*/ 1016000 h 3251200"/>
                    <a:gd name="connsiteX17" fmla="*/ 0 w 2065866"/>
                    <a:gd name="connsiteY17" fmla="*/ 609600 h 3251200"/>
                    <a:gd name="connsiteX18" fmla="*/ 67733 w 2065866"/>
                    <a:gd name="connsiteY18" fmla="*/ 169333 h 3251200"/>
                    <a:gd name="connsiteX19" fmla="*/ 203200 w 2065866"/>
                    <a:gd name="connsiteY19" fmla="*/ 0 h 3251200"/>
                    <a:gd name="connsiteX0" fmla="*/ 203200 w 2065866"/>
                    <a:gd name="connsiteY0" fmla="*/ 0 h 3251200"/>
                    <a:gd name="connsiteX1" fmla="*/ 1828800 w 2065866"/>
                    <a:gd name="connsiteY1" fmla="*/ 33866 h 3251200"/>
                    <a:gd name="connsiteX2" fmla="*/ 1835045 w 2065866"/>
                    <a:gd name="connsiteY2" fmla="*/ 266548 h 3251200"/>
                    <a:gd name="connsiteX3" fmla="*/ 1757266 w 2065866"/>
                    <a:gd name="connsiteY3" fmla="*/ 509454 h 3251200"/>
                    <a:gd name="connsiteX4" fmla="*/ 1591733 w 2065866"/>
                    <a:gd name="connsiteY4" fmla="*/ 812800 h 3251200"/>
                    <a:gd name="connsiteX5" fmla="*/ 1692169 w 2065866"/>
                    <a:gd name="connsiteY5" fmla="*/ 1391557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812800 w 2065866"/>
                    <a:gd name="connsiteY12" fmla="*/ 2709333 h 3251200"/>
                    <a:gd name="connsiteX13" fmla="*/ 711200 w 2065866"/>
                    <a:gd name="connsiteY13" fmla="*/ 2302933 h 3251200"/>
                    <a:gd name="connsiteX14" fmla="*/ 406400 w 2065866"/>
                    <a:gd name="connsiteY14" fmla="*/ 1727200 h 3251200"/>
                    <a:gd name="connsiteX15" fmla="*/ 270933 w 2065866"/>
                    <a:gd name="connsiteY15" fmla="*/ 1557866 h 3251200"/>
                    <a:gd name="connsiteX16" fmla="*/ 67733 w 2065866"/>
                    <a:gd name="connsiteY16" fmla="*/ 1016000 h 3251200"/>
                    <a:gd name="connsiteX17" fmla="*/ 0 w 2065866"/>
                    <a:gd name="connsiteY17" fmla="*/ 609600 h 3251200"/>
                    <a:gd name="connsiteX18" fmla="*/ 67733 w 2065866"/>
                    <a:gd name="connsiteY18" fmla="*/ 169333 h 3251200"/>
                    <a:gd name="connsiteX19" fmla="*/ 203200 w 2065866"/>
                    <a:gd name="connsiteY19" fmla="*/ 0 h 3251200"/>
                    <a:gd name="connsiteX0" fmla="*/ 203200 w 2065866"/>
                    <a:gd name="connsiteY0" fmla="*/ 0 h 3251200"/>
                    <a:gd name="connsiteX1" fmla="*/ 1828800 w 2065866"/>
                    <a:gd name="connsiteY1" fmla="*/ 33866 h 3251200"/>
                    <a:gd name="connsiteX2" fmla="*/ 1835045 w 2065866"/>
                    <a:gd name="connsiteY2" fmla="*/ 266548 h 3251200"/>
                    <a:gd name="connsiteX3" fmla="*/ 1757266 w 2065866"/>
                    <a:gd name="connsiteY3" fmla="*/ 509454 h 3251200"/>
                    <a:gd name="connsiteX4" fmla="*/ 1658302 w 2065866"/>
                    <a:gd name="connsiteY4" fmla="*/ 812800 h 3251200"/>
                    <a:gd name="connsiteX5" fmla="*/ 1692169 w 2065866"/>
                    <a:gd name="connsiteY5" fmla="*/ 1391557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812800 w 2065866"/>
                    <a:gd name="connsiteY12" fmla="*/ 2709333 h 3251200"/>
                    <a:gd name="connsiteX13" fmla="*/ 711200 w 2065866"/>
                    <a:gd name="connsiteY13" fmla="*/ 2302933 h 3251200"/>
                    <a:gd name="connsiteX14" fmla="*/ 406400 w 2065866"/>
                    <a:gd name="connsiteY14" fmla="*/ 1727200 h 3251200"/>
                    <a:gd name="connsiteX15" fmla="*/ 270933 w 2065866"/>
                    <a:gd name="connsiteY15" fmla="*/ 1557866 h 3251200"/>
                    <a:gd name="connsiteX16" fmla="*/ 67733 w 2065866"/>
                    <a:gd name="connsiteY16" fmla="*/ 1016000 h 3251200"/>
                    <a:gd name="connsiteX17" fmla="*/ 0 w 2065866"/>
                    <a:gd name="connsiteY17" fmla="*/ 609600 h 3251200"/>
                    <a:gd name="connsiteX18" fmla="*/ 67733 w 2065866"/>
                    <a:gd name="connsiteY18" fmla="*/ 169333 h 3251200"/>
                    <a:gd name="connsiteX19" fmla="*/ 203200 w 2065866"/>
                    <a:gd name="connsiteY19" fmla="*/ 0 h 3251200"/>
                    <a:gd name="connsiteX0" fmla="*/ 203200 w 2065866"/>
                    <a:gd name="connsiteY0" fmla="*/ 0 h 3251200"/>
                    <a:gd name="connsiteX1" fmla="*/ 1828800 w 2065866"/>
                    <a:gd name="connsiteY1" fmla="*/ 33866 h 3251200"/>
                    <a:gd name="connsiteX2" fmla="*/ 1835045 w 2065866"/>
                    <a:gd name="connsiteY2" fmla="*/ 266548 h 3251200"/>
                    <a:gd name="connsiteX3" fmla="*/ 1757266 w 2065866"/>
                    <a:gd name="connsiteY3" fmla="*/ 509454 h 3251200"/>
                    <a:gd name="connsiteX4" fmla="*/ 1658302 w 2065866"/>
                    <a:gd name="connsiteY4" fmla="*/ 812800 h 3251200"/>
                    <a:gd name="connsiteX5" fmla="*/ 1692169 w 2065866"/>
                    <a:gd name="connsiteY5" fmla="*/ 1391557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550390 w 2065866"/>
                    <a:gd name="connsiteY12" fmla="*/ 3212313 h 3251200"/>
                    <a:gd name="connsiteX13" fmla="*/ 812800 w 2065866"/>
                    <a:gd name="connsiteY13" fmla="*/ 2709333 h 3251200"/>
                    <a:gd name="connsiteX14" fmla="*/ 711200 w 2065866"/>
                    <a:gd name="connsiteY14" fmla="*/ 2302933 h 3251200"/>
                    <a:gd name="connsiteX15" fmla="*/ 406400 w 2065866"/>
                    <a:gd name="connsiteY15" fmla="*/ 1727200 h 3251200"/>
                    <a:gd name="connsiteX16" fmla="*/ 270933 w 2065866"/>
                    <a:gd name="connsiteY16" fmla="*/ 1557866 h 3251200"/>
                    <a:gd name="connsiteX17" fmla="*/ 67733 w 2065866"/>
                    <a:gd name="connsiteY17" fmla="*/ 1016000 h 3251200"/>
                    <a:gd name="connsiteX18" fmla="*/ 0 w 2065866"/>
                    <a:gd name="connsiteY18" fmla="*/ 609600 h 3251200"/>
                    <a:gd name="connsiteX19" fmla="*/ 67733 w 2065866"/>
                    <a:gd name="connsiteY19" fmla="*/ 169333 h 3251200"/>
                    <a:gd name="connsiteX20" fmla="*/ 203200 w 2065866"/>
                    <a:gd name="connsiteY20" fmla="*/ 0 h 3251200"/>
                    <a:gd name="connsiteX0" fmla="*/ 203200 w 2065866"/>
                    <a:gd name="connsiteY0" fmla="*/ 0 h 3251200"/>
                    <a:gd name="connsiteX1" fmla="*/ 1828800 w 2065866"/>
                    <a:gd name="connsiteY1" fmla="*/ 33866 h 3251200"/>
                    <a:gd name="connsiteX2" fmla="*/ 1835045 w 2065866"/>
                    <a:gd name="connsiteY2" fmla="*/ 266548 h 3251200"/>
                    <a:gd name="connsiteX3" fmla="*/ 1757266 w 2065866"/>
                    <a:gd name="connsiteY3" fmla="*/ 509454 h 3251200"/>
                    <a:gd name="connsiteX4" fmla="*/ 1658302 w 2065866"/>
                    <a:gd name="connsiteY4" fmla="*/ 812800 h 3251200"/>
                    <a:gd name="connsiteX5" fmla="*/ 1692169 w 2065866"/>
                    <a:gd name="connsiteY5" fmla="*/ 1391557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550390 w 2065866"/>
                    <a:gd name="connsiteY12" fmla="*/ 3212313 h 3251200"/>
                    <a:gd name="connsiteX13" fmla="*/ 736493 w 2065866"/>
                    <a:gd name="connsiteY13" fmla="*/ 2709333 h 3251200"/>
                    <a:gd name="connsiteX14" fmla="*/ 711200 w 2065866"/>
                    <a:gd name="connsiteY14" fmla="*/ 2302933 h 3251200"/>
                    <a:gd name="connsiteX15" fmla="*/ 406400 w 2065866"/>
                    <a:gd name="connsiteY15" fmla="*/ 1727200 h 3251200"/>
                    <a:gd name="connsiteX16" fmla="*/ 270933 w 2065866"/>
                    <a:gd name="connsiteY16" fmla="*/ 1557866 h 3251200"/>
                    <a:gd name="connsiteX17" fmla="*/ 67733 w 2065866"/>
                    <a:gd name="connsiteY17" fmla="*/ 1016000 h 3251200"/>
                    <a:gd name="connsiteX18" fmla="*/ 0 w 2065866"/>
                    <a:gd name="connsiteY18" fmla="*/ 609600 h 3251200"/>
                    <a:gd name="connsiteX19" fmla="*/ 67733 w 2065866"/>
                    <a:gd name="connsiteY19" fmla="*/ 169333 h 3251200"/>
                    <a:gd name="connsiteX20" fmla="*/ 203200 w 2065866"/>
                    <a:gd name="connsiteY20" fmla="*/ 0 h 3251200"/>
                    <a:gd name="connsiteX0" fmla="*/ 203200 w 2065866"/>
                    <a:gd name="connsiteY0" fmla="*/ 0 h 3251200"/>
                    <a:gd name="connsiteX1" fmla="*/ 1828800 w 2065866"/>
                    <a:gd name="connsiteY1" fmla="*/ 33866 h 3251200"/>
                    <a:gd name="connsiteX2" fmla="*/ 1835045 w 2065866"/>
                    <a:gd name="connsiteY2" fmla="*/ 266548 h 3251200"/>
                    <a:gd name="connsiteX3" fmla="*/ 1757266 w 2065866"/>
                    <a:gd name="connsiteY3" fmla="*/ 509454 h 3251200"/>
                    <a:gd name="connsiteX4" fmla="*/ 1658302 w 2065866"/>
                    <a:gd name="connsiteY4" fmla="*/ 812800 h 3251200"/>
                    <a:gd name="connsiteX5" fmla="*/ 1692169 w 2065866"/>
                    <a:gd name="connsiteY5" fmla="*/ 1391557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550390 w 2065866"/>
                    <a:gd name="connsiteY12" fmla="*/ 3212313 h 3251200"/>
                    <a:gd name="connsiteX13" fmla="*/ 736493 w 2065866"/>
                    <a:gd name="connsiteY13" fmla="*/ 2709333 h 3251200"/>
                    <a:gd name="connsiteX14" fmla="*/ 634893 w 2065866"/>
                    <a:gd name="connsiteY14" fmla="*/ 2302933 h 3251200"/>
                    <a:gd name="connsiteX15" fmla="*/ 406400 w 2065866"/>
                    <a:gd name="connsiteY15" fmla="*/ 1727200 h 3251200"/>
                    <a:gd name="connsiteX16" fmla="*/ 270933 w 2065866"/>
                    <a:gd name="connsiteY16" fmla="*/ 1557866 h 3251200"/>
                    <a:gd name="connsiteX17" fmla="*/ 67733 w 2065866"/>
                    <a:gd name="connsiteY17" fmla="*/ 1016000 h 3251200"/>
                    <a:gd name="connsiteX18" fmla="*/ 0 w 2065866"/>
                    <a:gd name="connsiteY18" fmla="*/ 609600 h 3251200"/>
                    <a:gd name="connsiteX19" fmla="*/ 67733 w 2065866"/>
                    <a:gd name="connsiteY19" fmla="*/ 169333 h 3251200"/>
                    <a:gd name="connsiteX20" fmla="*/ 203200 w 2065866"/>
                    <a:gd name="connsiteY20" fmla="*/ 0 h 3251200"/>
                    <a:gd name="connsiteX0" fmla="*/ 203200 w 2065866"/>
                    <a:gd name="connsiteY0" fmla="*/ 0 h 3251200"/>
                    <a:gd name="connsiteX1" fmla="*/ 1323865 w 2065866"/>
                    <a:gd name="connsiteY1" fmla="*/ 33866 h 3251200"/>
                    <a:gd name="connsiteX2" fmla="*/ 1835045 w 2065866"/>
                    <a:gd name="connsiteY2" fmla="*/ 266548 h 3251200"/>
                    <a:gd name="connsiteX3" fmla="*/ 1757266 w 2065866"/>
                    <a:gd name="connsiteY3" fmla="*/ 509454 h 3251200"/>
                    <a:gd name="connsiteX4" fmla="*/ 1658302 w 2065866"/>
                    <a:gd name="connsiteY4" fmla="*/ 812800 h 3251200"/>
                    <a:gd name="connsiteX5" fmla="*/ 1692169 w 2065866"/>
                    <a:gd name="connsiteY5" fmla="*/ 1391557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550390 w 2065866"/>
                    <a:gd name="connsiteY12" fmla="*/ 3212313 h 3251200"/>
                    <a:gd name="connsiteX13" fmla="*/ 736493 w 2065866"/>
                    <a:gd name="connsiteY13" fmla="*/ 2709333 h 3251200"/>
                    <a:gd name="connsiteX14" fmla="*/ 634893 w 2065866"/>
                    <a:gd name="connsiteY14" fmla="*/ 2302933 h 3251200"/>
                    <a:gd name="connsiteX15" fmla="*/ 406400 w 2065866"/>
                    <a:gd name="connsiteY15" fmla="*/ 1727200 h 3251200"/>
                    <a:gd name="connsiteX16" fmla="*/ 270933 w 2065866"/>
                    <a:gd name="connsiteY16" fmla="*/ 1557866 h 3251200"/>
                    <a:gd name="connsiteX17" fmla="*/ 67733 w 2065866"/>
                    <a:gd name="connsiteY17" fmla="*/ 1016000 h 3251200"/>
                    <a:gd name="connsiteX18" fmla="*/ 0 w 2065866"/>
                    <a:gd name="connsiteY18" fmla="*/ 609600 h 3251200"/>
                    <a:gd name="connsiteX19" fmla="*/ 67733 w 2065866"/>
                    <a:gd name="connsiteY19" fmla="*/ 169333 h 3251200"/>
                    <a:gd name="connsiteX20" fmla="*/ 203200 w 2065866"/>
                    <a:gd name="connsiteY20" fmla="*/ 0 h 3251200"/>
                    <a:gd name="connsiteX0" fmla="*/ 269769 w 2065866"/>
                    <a:gd name="connsiteY0" fmla="*/ 0 h 3251200"/>
                    <a:gd name="connsiteX1" fmla="*/ 1323865 w 2065866"/>
                    <a:gd name="connsiteY1" fmla="*/ 33866 h 3251200"/>
                    <a:gd name="connsiteX2" fmla="*/ 1835045 w 2065866"/>
                    <a:gd name="connsiteY2" fmla="*/ 266548 h 3251200"/>
                    <a:gd name="connsiteX3" fmla="*/ 1757266 w 2065866"/>
                    <a:gd name="connsiteY3" fmla="*/ 509454 h 3251200"/>
                    <a:gd name="connsiteX4" fmla="*/ 1658302 w 2065866"/>
                    <a:gd name="connsiteY4" fmla="*/ 812800 h 3251200"/>
                    <a:gd name="connsiteX5" fmla="*/ 1692169 w 2065866"/>
                    <a:gd name="connsiteY5" fmla="*/ 1391557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550390 w 2065866"/>
                    <a:gd name="connsiteY12" fmla="*/ 3212313 h 3251200"/>
                    <a:gd name="connsiteX13" fmla="*/ 736493 w 2065866"/>
                    <a:gd name="connsiteY13" fmla="*/ 2709333 h 3251200"/>
                    <a:gd name="connsiteX14" fmla="*/ 634893 w 2065866"/>
                    <a:gd name="connsiteY14" fmla="*/ 2302933 h 3251200"/>
                    <a:gd name="connsiteX15" fmla="*/ 406400 w 2065866"/>
                    <a:gd name="connsiteY15" fmla="*/ 1727200 h 3251200"/>
                    <a:gd name="connsiteX16" fmla="*/ 270933 w 2065866"/>
                    <a:gd name="connsiteY16" fmla="*/ 1557866 h 3251200"/>
                    <a:gd name="connsiteX17" fmla="*/ 67733 w 2065866"/>
                    <a:gd name="connsiteY17" fmla="*/ 1016000 h 3251200"/>
                    <a:gd name="connsiteX18" fmla="*/ 0 w 2065866"/>
                    <a:gd name="connsiteY18" fmla="*/ 609600 h 3251200"/>
                    <a:gd name="connsiteX19" fmla="*/ 67733 w 2065866"/>
                    <a:gd name="connsiteY19" fmla="*/ 169333 h 3251200"/>
                    <a:gd name="connsiteX20" fmla="*/ 269769 w 2065866"/>
                    <a:gd name="connsiteY20" fmla="*/ 0 h 3251200"/>
                    <a:gd name="connsiteX0" fmla="*/ 269769 w 2065866"/>
                    <a:gd name="connsiteY0" fmla="*/ 0 h 3251200"/>
                    <a:gd name="connsiteX1" fmla="*/ 1323865 w 2065866"/>
                    <a:gd name="connsiteY1" fmla="*/ 33866 h 3251200"/>
                    <a:gd name="connsiteX2" fmla="*/ 1615862 w 2065866"/>
                    <a:gd name="connsiteY2" fmla="*/ 96534 h 3251200"/>
                    <a:gd name="connsiteX3" fmla="*/ 1757266 w 2065866"/>
                    <a:gd name="connsiteY3" fmla="*/ 509454 h 3251200"/>
                    <a:gd name="connsiteX4" fmla="*/ 1658302 w 2065866"/>
                    <a:gd name="connsiteY4" fmla="*/ 812800 h 3251200"/>
                    <a:gd name="connsiteX5" fmla="*/ 1692169 w 2065866"/>
                    <a:gd name="connsiteY5" fmla="*/ 1391557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550390 w 2065866"/>
                    <a:gd name="connsiteY12" fmla="*/ 3212313 h 3251200"/>
                    <a:gd name="connsiteX13" fmla="*/ 736493 w 2065866"/>
                    <a:gd name="connsiteY13" fmla="*/ 2709333 h 3251200"/>
                    <a:gd name="connsiteX14" fmla="*/ 634893 w 2065866"/>
                    <a:gd name="connsiteY14" fmla="*/ 2302933 h 3251200"/>
                    <a:gd name="connsiteX15" fmla="*/ 406400 w 2065866"/>
                    <a:gd name="connsiteY15" fmla="*/ 1727200 h 3251200"/>
                    <a:gd name="connsiteX16" fmla="*/ 270933 w 2065866"/>
                    <a:gd name="connsiteY16" fmla="*/ 1557866 h 3251200"/>
                    <a:gd name="connsiteX17" fmla="*/ 67733 w 2065866"/>
                    <a:gd name="connsiteY17" fmla="*/ 1016000 h 3251200"/>
                    <a:gd name="connsiteX18" fmla="*/ 0 w 2065866"/>
                    <a:gd name="connsiteY18" fmla="*/ 609600 h 3251200"/>
                    <a:gd name="connsiteX19" fmla="*/ 67733 w 2065866"/>
                    <a:gd name="connsiteY19" fmla="*/ 169333 h 3251200"/>
                    <a:gd name="connsiteX20" fmla="*/ 269769 w 2065866"/>
                    <a:gd name="connsiteY20" fmla="*/ 0 h 3251200"/>
                    <a:gd name="connsiteX0" fmla="*/ 269769 w 2065866"/>
                    <a:gd name="connsiteY0" fmla="*/ 0 h 3251200"/>
                    <a:gd name="connsiteX1" fmla="*/ 1323865 w 2065866"/>
                    <a:gd name="connsiteY1" fmla="*/ 33866 h 3251200"/>
                    <a:gd name="connsiteX2" fmla="*/ 1615862 w 2065866"/>
                    <a:gd name="connsiteY2" fmla="*/ 96534 h 3251200"/>
                    <a:gd name="connsiteX3" fmla="*/ 1757266 w 2065866"/>
                    <a:gd name="connsiteY3" fmla="*/ 339440 h 3251200"/>
                    <a:gd name="connsiteX4" fmla="*/ 1658302 w 2065866"/>
                    <a:gd name="connsiteY4" fmla="*/ 812800 h 3251200"/>
                    <a:gd name="connsiteX5" fmla="*/ 1692169 w 2065866"/>
                    <a:gd name="connsiteY5" fmla="*/ 1391557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550390 w 2065866"/>
                    <a:gd name="connsiteY12" fmla="*/ 3212313 h 3251200"/>
                    <a:gd name="connsiteX13" fmla="*/ 736493 w 2065866"/>
                    <a:gd name="connsiteY13" fmla="*/ 2709333 h 3251200"/>
                    <a:gd name="connsiteX14" fmla="*/ 634893 w 2065866"/>
                    <a:gd name="connsiteY14" fmla="*/ 2302933 h 3251200"/>
                    <a:gd name="connsiteX15" fmla="*/ 406400 w 2065866"/>
                    <a:gd name="connsiteY15" fmla="*/ 1727200 h 3251200"/>
                    <a:gd name="connsiteX16" fmla="*/ 270933 w 2065866"/>
                    <a:gd name="connsiteY16" fmla="*/ 1557866 h 3251200"/>
                    <a:gd name="connsiteX17" fmla="*/ 67733 w 2065866"/>
                    <a:gd name="connsiteY17" fmla="*/ 1016000 h 3251200"/>
                    <a:gd name="connsiteX18" fmla="*/ 0 w 2065866"/>
                    <a:gd name="connsiteY18" fmla="*/ 609600 h 3251200"/>
                    <a:gd name="connsiteX19" fmla="*/ 67733 w 2065866"/>
                    <a:gd name="connsiteY19" fmla="*/ 169333 h 3251200"/>
                    <a:gd name="connsiteX20" fmla="*/ 269769 w 2065866"/>
                    <a:gd name="connsiteY20" fmla="*/ 0 h 3251200"/>
                    <a:gd name="connsiteX0" fmla="*/ 269769 w 2065866"/>
                    <a:gd name="connsiteY0" fmla="*/ 0 h 3251200"/>
                    <a:gd name="connsiteX1" fmla="*/ 1323865 w 2065866"/>
                    <a:gd name="connsiteY1" fmla="*/ 33866 h 3251200"/>
                    <a:gd name="connsiteX2" fmla="*/ 1615862 w 2065866"/>
                    <a:gd name="connsiteY2" fmla="*/ 96534 h 3251200"/>
                    <a:gd name="connsiteX3" fmla="*/ 1757266 w 2065866"/>
                    <a:gd name="connsiteY3" fmla="*/ 339440 h 3251200"/>
                    <a:gd name="connsiteX4" fmla="*/ 1658302 w 2065866"/>
                    <a:gd name="connsiteY4" fmla="*/ 812800 h 3251200"/>
                    <a:gd name="connsiteX5" fmla="*/ 1830176 w 2065866"/>
                    <a:gd name="connsiteY5" fmla="*/ 1221543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550390 w 2065866"/>
                    <a:gd name="connsiteY12" fmla="*/ 3212313 h 3251200"/>
                    <a:gd name="connsiteX13" fmla="*/ 736493 w 2065866"/>
                    <a:gd name="connsiteY13" fmla="*/ 2709333 h 3251200"/>
                    <a:gd name="connsiteX14" fmla="*/ 634893 w 2065866"/>
                    <a:gd name="connsiteY14" fmla="*/ 2302933 h 3251200"/>
                    <a:gd name="connsiteX15" fmla="*/ 406400 w 2065866"/>
                    <a:gd name="connsiteY15" fmla="*/ 1727200 h 3251200"/>
                    <a:gd name="connsiteX16" fmla="*/ 270933 w 2065866"/>
                    <a:gd name="connsiteY16" fmla="*/ 1557866 h 3251200"/>
                    <a:gd name="connsiteX17" fmla="*/ 67733 w 2065866"/>
                    <a:gd name="connsiteY17" fmla="*/ 1016000 h 3251200"/>
                    <a:gd name="connsiteX18" fmla="*/ 0 w 2065866"/>
                    <a:gd name="connsiteY18" fmla="*/ 609600 h 3251200"/>
                    <a:gd name="connsiteX19" fmla="*/ 67733 w 2065866"/>
                    <a:gd name="connsiteY19" fmla="*/ 169333 h 3251200"/>
                    <a:gd name="connsiteX20" fmla="*/ 269769 w 2065866"/>
                    <a:gd name="connsiteY20" fmla="*/ 0 h 3251200"/>
                    <a:gd name="connsiteX0" fmla="*/ 269769 w 2065866"/>
                    <a:gd name="connsiteY0" fmla="*/ 0 h 3251200"/>
                    <a:gd name="connsiteX1" fmla="*/ 1323865 w 2065866"/>
                    <a:gd name="connsiteY1" fmla="*/ 33866 h 3251200"/>
                    <a:gd name="connsiteX2" fmla="*/ 1896745 w 2065866"/>
                    <a:gd name="connsiteY2" fmla="*/ 96534 h 3251200"/>
                    <a:gd name="connsiteX3" fmla="*/ 1757266 w 2065866"/>
                    <a:gd name="connsiteY3" fmla="*/ 339440 h 3251200"/>
                    <a:gd name="connsiteX4" fmla="*/ 1658302 w 2065866"/>
                    <a:gd name="connsiteY4" fmla="*/ 812800 h 3251200"/>
                    <a:gd name="connsiteX5" fmla="*/ 1830176 w 2065866"/>
                    <a:gd name="connsiteY5" fmla="*/ 1221543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550390 w 2065866"/>
                    <a:gd name="connsiteY12" fmla="*/ 3212313 h 3251200"/>
                    <a:gd name="connsiteX13" fmla="*/ 736493 w 2065866"/>
                    <a:gd name="connsiteY13" fmla="*/ 2709333 h 3251200"/>
                    <a:gd name="connsiteX14" fmla="*/ 634893 w 2065866"/>
                    <a:gd name="connsiteY14" fmla="*/ 2302933 h 3251200"/>
                    <a:gd name="connsiteX15" fmla="*/ 406400 w 2065866"/>
                    <a:gd name="connsiteY15" fmla="*/ 1727200 h 3251200"/>
                    <a:gd name="connsiteX16" fmla="*/ 270933 w 2065866"/>
                    <a:gd name="connsiteY16" fmla="*/ 1557866 h 3251200"/>
                    <a:gd name="connsiteX17" fmla="*/ 67733 w 2065866"/>
                    <a:gd name="connsiteY17" fmla="*/ 1016000 h 3251200"/>
                    <a:gd name="connsiteX18" fmla="*/ 0 w 2065866"/>
                    <a:gd name="connsiteY18" fmla="*/ 609600 h 3251200"/>
                    <a:gd name="connsiteX19" fmla="*/ 67733 w 2065866"/>
                    <a:gd name="connsiteY19" fmla="*/ 169333 h 3251200"/>
                    <a:gd name="connsiteX20" fmla="*/ 269769 w 2065866"/>
                    <a:gd name="connsiteY20" fmla="*/ 0 h 3251200"/>
                    <a:gd name="connsiteX0" fmla="*/ 269769 w 2065866"/>
                    <a:gd name="connsiteY0" fmla="*/ 0 h 3251200"/>
                    <a:gd name="connsiteX1" fmla="*/ 1323865 w 2065866"/>
                    <a:gd name="connsiteY1" fmla="*/ 33866 h 3251200"/>
                    <a:gd name="connsiteX2" fmla="*/ 1896745 w 2065866"/>
                    <a:gd name="connsiteY2" fmla="*/ 96534 h 3251200"/>
                    <a:gd name="connsiteX3" fmla="*/ 2038149 w 2065866"/>
                    <a:gd name="connsiteY3" fmla="*/ 339440 h 3251200"/>
                    <a:gd name="connsiteX4" fmla="*/ 1658302 w 2065866"/>
                    <a:gd name="connsiteY4" fmla="*/ 812800 h 3251200"/>
                    <a:gd name="connsiteX5" fmla="*/ 1830176 w 2065866"/>
                    <a:gd name="connsiteY5" fmla="*/ 1221543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550390 w 2065866"/>
                    <a:gd name="connsiteY12" fmla="*/ 3212313 h 3251200"/>
                    <a:gd name="connsiteX13" fmla="*/ 736493 w 2065866"/>
                    <a:gd name="connsiteY13" fmla="*/ 2709333 h 3251200"/>
                    <a:gd name="connsiteX14" fmla="*/ 634893 w 2065866"/>
                    <a:gd name="connsiteY14" fmla="*/ 2302933 h 3251200"/>
                    <a:gd name="connsiteX15" fmla="*/ 406400 w 2065866"/>
                    <a:gd name="connsiteY15" fmla="*/ 1727200 h 3251200"/>
                    <a:gd name="connsiteX16" fmla="*/ 270933 w 2065866"/>
                    <a:gd name="connsiteY16" fmla="*/ 1557866 h 3251200"/>
                    <a:gd name="connsiteX17" fmla="*/ 67733 w 2065866"/>
                    <a:gd name="connsiteY17" fmla="*/ 1016000 h 3251200"/>
                    <a:gd name="connsiteX18" fmla="*/ 0 w 2065866"/>
                    <a:gd name="connsiteY18" fmla="*/ 609600 h 3251200"/>
                    <a:gd name="connsiteX19" fmla="*/ 67733 w 2065866"/>
                    <a:gd name="connsiteY19" fmla="*/ 169333 h 3251200"/>
                    <a:gd name="connsiteX20" fmla="*/ 269769 w 2065866"/>
                    <a:gd name="connsiteY20" fmla="*/ 0 h 3251200"/>
                    <a:gd name="connsiteX0" fmla="*/ 269769 w 2065866"/>
                    <a:gd name="connsiteY0" fmla="*/ 0 h 3251200"/>
                    <a:gd name="connsiteX1" fmla="*/ 1323865 w 2065866"/>
                    <a:gd name="connsiteY1" fmla="*/ 33866 h 3251200"/>
                    <a:gd name="connsiteX2" fmla="*/ 1896745 w 2065866"/>
                    <a:gd name="connsiteY2" fmla="*/ 96534 h 3251200"/>
                    <a:gd name="connsiteX3" fmla="*/ 2038149 w 2065866"/>
                    <a:gd name="connsiteY3" fmla="*/ 339440 h 3251200"/>
                    <a:gd name="connsiteX4" fmla="*/ 1939185 w 2065866"/>
                    <a:gd name="connsiteY4" fmla="*/ 812800 h 3251200"/>
                    <a:gd name="connsiteX5" fmla="*/ 1830176 w 2065866"/>
                    <a:gd name="connsiteY5" fmla="*/ 1221543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550390 w 2065866"/>
                    <a:gd name="connsiteY12" fmla="*/ 3212313 h 3251200"/>
                    <a:gd name="connsiteX13" fmla="*/ 736493 w 2065866"/>
                    <a:gd name="connsiteY13" fmla="*/ 2709333 h 3251200"/>
                    <a:gd name="connsiteX14" fmla="*/ 634893 w 2065866"/>
                    <a:gd name="connsiteY14" fmla="*/ 2302933 h 3251200"/>
                    <a:gd name="connsiteX15" fmla="*/ 406400 w 2065866"/>
                    <a:gd name="connsiteY15" fmla="*/ 1727200 h 3251200"/>
                    <a:gd name="connsiteX16" fmla="*/ 270933 w 2065866"/>
                    <a:gd name="connsiteY16" fmla="*/ 1557866 h 3251200"/>
                    <a:gd name="connsiteX17" fmla="*/ 67733 w 2065866"/>
                    <a:gd name="connsiteY17" fmla="*/ 1016000 h 3251200"/>
                    <a:gd name="connsiteX18" fmla="*/ 0 w 2065866"/>
                    <a:gd name="connsiteY18" fmla="*/ 609600 h 3251200"/>
                    <a:gd name="connsiteX19" fmla="*/ 67733 w 2065866"/>
                    <a:gd name="connsiteY19" fmla="*/ 169333 h 3251200"/>
                    <a:gd name="connsiteX20" fmla="*/ 269769 w 2065866"/>
                    <a:gd name="connsiteY20" fmla="*/ 0 h 3251200"/>
                    <a:gd name="connsiteX0" fmla="*/ 269769 w 2065866"/>
                    <a:gd name="connsiteY0" fmla="*/ 0 h 3251200"/>
                    <a:gd name="connsiteX1" fmla="*/ 1323865 w 2065866"/>
                    <a:gd name="connsiteY1" fmla="*/ 33866 h 3251200"/>
                    <a:gd name="connsiteX2" fmla="*/ 1896745 w 2065866"/>
                    <a:gd name="connsiteY2" fmla="*/ 96534 h 3251200"/>
                    <a:gd name="connsiteX3" fmla="*/ 2038149 w 2065866"/>
                    <a:gd name="connsiteY3" fmla="*/ 339440 h 3251200"/>
                    <a:gd name="connsiteX4" fmla="*/ 1939185 w 2065866"/>
                    <a:gd name="connsiteY4" fmla="*/ 812800 h 3251200"/>
                    <a:gd name="connsiteX5" fmla="*/ 1830176 w 2065866"/>
                    <a:gd name="connsiteY5" fmla="*/ 1221543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550390 w 2065866"/>
                    <a:gd name="connsiteY12" fmla="*/ 3212313 h 3251200"/>
                    <a:gd name="connsiteX13" fmla="*/ 736493 w 2065866"/>
                    <a:gd name="connsiteY13" fmla="*/ 2709333 h 3251200"/>
                    <a:gd name="connsiteX14" fmla="*/ 634893 w 2065866"/>
                    <a:gd name="connsiteY14" fmla="*/ 2302933 h 3251200"/>
                    <a:gd name="connsiteX15" fmla="*/ 406400 w 2065866"/>
                    <a:gd name="connsiteY15" fmla="*/ 1727200 h 3251200"/>
                    <a:gd name="connsiteX16" fmla="*/ 270933 w 2065866"/>
                    <a:gd name="connsiteY16" fmla="*/ 1557866 h 3251200"/>
                    <a:gd name="connsiteX17" fmla="*/ 67733 w 2065866"/>
                    <a:gd name="connsiteY17" fmla="*/ 1016000 h 3251200"/>
                    <a:gd name="connsiteX18" fmla="*/ 0 w 2065866"/>
                    <a:gd name="connsiteY18" fmla="*/ 609600 h 3251200"/>
                    <a:gd name="connsiteX19" fmla="*/ 205740 w 2065866"/>
                    <a:gd name="connsiteY19" fmla="*/ 169332 h 3251200"/>
                    <a:gd name="connsiteX20" fmla="*/ 269769 w 2065866"/>
                    <a:gd name="connsiteY20" fmla="*/ 0 h 3251200"/>
                    <a:gd name="connsiteX0" fmla="*/ 269769 w 2065866"/>
                    <a:gd name="connsiteY0" fmla="*/ 0 h 3251200"/>
                    <a:gd name="connsiteX1" fmla="*/ 1323865 w 2065866"/>
                    <a:gd name="connsiteY1" fmla="*/ 33866 h 3251200"/>
                    <a:gd name="connsiteX2" fmla="*/ 1896745 w 2065866"/>
                    <a:gd name="connsiteY2" fmla="*/ 96534 h 3251200"/>
                    <a:gd name="connsiteX3" fmla="*/ 2038149 w 2065866"/>
                    <a:gd name="connsiteY3" fmla="*/ 339440 h 3251200"/>
                    <a:gd name="connsiteX4" fmla="*/ 1939185 w 2065866"/>
                    <a:gd name="connsiteY4" fmla="*/ 812800 h 3251200"/>
                    <a:gd name="connsiteX5" fmla="*/ 1830176 w 2065866"/>
                    <a:gd name="connsiteY5" fmla="*/ 1221543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550390 w 2065866"/>
                    <a:gd name="connsiteY12" fmla="*/ 3212313 h 3251200"/>
                    <a:gd name="connsiteX13" fmla="*/ 736493 w 2065866"/>
                    <a:gd name="connsiteY13" fmla="*/ 2709333 h 3251200"/>
                    <a:gd name="connsiteX14" fmla="*/ 634893 w 2065866"/>
                    <a:gd name="connsiteY14" fmla="*/ 2302933 h 3251200"/>
                    <a:gd name="connsiteX15" fmla="*/ 406400 w 2065866"/>
                    <a:gd name="connsiteY15" fmla="*/ 1727200 h 3251200"/>
                    <a:gd name="connsiteX16" fmla="*/ 270933 w 2065866"/>
                    <a:gd name="connsiteY16" fmla="*/ 1459290 h 3251200"/>
                    <a:gd name="connsiteX17" fmla="*/ 67733 w 2065866"/>
                    <a:gd name="connsiteY17" fmla="*/ 1016000 h 3251200"/>
                    <a:gd name="connsiteX18" fmla="*/ 0 w 2065866"/>
                    <a:gd name="connsiteY18" fmla="*/ 609600 h 3251200"/>
                    <a:gd name="connsiteX19" fmla="*/ 205740 w 2065866"/>
                    <a:gd name="connsiteY19" fmla="*/ 169332 h 3251200"/>
                    <a:gd name="connsiteX20" fmla="*/ 269769 w 2065866"/>
                    <a:gd name="connsiteY20" fmla="*/ 0 h 3251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065866" h="3251200">
                      <a:moveTo>
                        <a:pt x="269769" y="0"/>
                      </a:moveTo>
                      <a:lnTo>
                        <a:pt x="1323865" y="33866"/>
                      </a:lnTo>
                      <a:lnTo>
                        <a:pt x="1896745" y="96534"/>
                      </a:lnTo>
                      <a:lnTo>
                        <a:pt x="2038149" y="339440"/>
                      </a:lnTo>
                      <a:lnTo>
                        <a:pt x="1939185" y="812800"/>
                      </a:lnTo>
                      <a:lnTo>
                        <a:pt x="1830176" y="1221543"/>
                      </a:lnTo>
                      <a:lnTo>
                        <a:pt x="1896533" y="1761066"/>
                      </a:lnTo>
                      <a:lnTo>
                        <a:pt x="2065866" y="2133600"/>
                      </a:lnTo>
                      <a:lnTo>
                        <a:pt x="1998133" y="2743200"/>
                      </a:lnTo>
                      <a:lnTo>
                        <a:pt x="1761066" y="3081866"/>
                      </a:lnTo>
                      <a:lnTo>
                        <a:pt x="1557866" y="3251200"/>
                      </a:lnTo>
                      <a:lnTo>
                        <a:pt x="711200" y="3217333"/>
                      </a:lnTo>
                      <a:lnTo>
                        <a:pt x="550390" y="3212313"/>
                      </a:lnTo>
                      <a:lnTo>
                        <a:pt x="736493" y="2709333"/>
                      </a:lnTo>
                      <a:lnTo>
                        <a:pt x="634893" y="2302933"/>
                      </a:lnTo>
                      <a:lnTo>
                        <a:pt x="406400" y="1727200"/>
                      </a:lnTo>
                      <a:lnTo>
                        <a:pt x="270933" y="1459290"/>
                      </a:lnTo>
                      <a:lnTo>
                        <a:pt x="67733" y="1016000"/>
                      </a:lnTo>
                      <a:lnTo>
                        <a:pt x="0" y="609600"/>
                      </a:lnTo>
                      <a:lnTo>
                        <a:pt x="205740" y="169332"/>
                      </a:lnTo>
                      <a:lnTo>
                        <a:pt x="269769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  <p:sp>
              <p:nvSpPr>
                <p:cNvPr id="626" name="347 Luna"/>
                <p:cNvSpPr/>
                <p:nvPr/>
              </p:nvSpPr>
              <p:spPr>
                <a:xfrm rot="10200000">
                  <a:off x="5557356" y="38687992"/>
                  <a:ext cx="142876" cy="1071570"/>
                </a:xfrm>
                <a:prstGeom prst="moon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  <p:sp>
              <p:nvSpPr>
                <p:cNvPr id="627" name="348 Luna"/>
                <p:cNvSpPr/>
                <p:nvPr/>
              </p:nvSpPr>
              <p:spPr>
                <a:xfrm rot="11400000">
                  <a:off x="6893572" y="38771234"/>
                  <a:ext cx="142876" cy="1071570"/>
                </a:xfrm>
                <a:prstGeom prst="moon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  <p:sp>
              <p:nvSpPr>
                <p:cNvPr id="628" name="349 Luna"/>
                <p:cNvSpPr/>
                <p:nvPr/>
              </p:nvSpPr>
              <p:spPr>
                <a:xfrm rot="11040000">
                  <a:off x="6883633" y="36860878"/>
                  <a:ext cx="142876" cy="1071570"/>
                </a:xfrm>
                <a:prstGeom prst="moon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  <p:sp>
              <p:nvSpPr>
                <p:cNvPr id="629" name="350 Luna"/>
                <p:cNvSpPr/>
                <p:nvPr/>
              </p:nvSpPr>
              <p:spPr>
                <a:xfrm rot="22200000">
                  <a:off x="5016305" y="36767698"/>
                  <a:ext cx="142876" cy="1071570"/>
                </a:xfrm>
                <a:prstGeom prst="moon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</p:grpSp>
          <p:grpSp>
            <p:nvGrpSpPr>
              <p:cNvPr id="619" name="83 Grupo"/>
              <p:cNvGrpSpPr/>
              <p:nvPr/>
            </p:nvGrpSpPr>
            <p:grpSpPr>
              <a:xfrm rot="17280000">
                <a:off x="6741096" y="30581282"/>
                <a:ext cx="2065866" cy="3251200"/>
                <a:chOff x="4995791" y="36763432"/>
                <a:chExt cx="2065866" cy="3251200"/>
              </a:xfrm>
            </p:grpSpPr>
            <p:sp>
              <p:nvSpPr>
                <p:cNvPr id="620" name="341 Forma libre"/>
                <p:cNvSpPr/>
                <p:nvPr/>
              </p:nvSpPr>
              <p:spPr>
                <a:xfrm>
                  <a:off x="4995791" y="36763432"/>
                  <a:ext cx="2065866" cy="3251200"/>
                </a:xfrm>
                <a:custGeom>
                  <a:avLst/>
                  <a:gdLst>
                    <a:gd name="connsiteX0" fmla="*/ 203200 w 2065866"/>
                    <a:gd name="connsiteY0" fmla="*/ 0 h 3251200"/>
                    <a:gd name="connsiteX1" fmla="*/ 1828800 w 2065866"/>
                    <a:gd name="connsiteY1" fmla="*/ 33866 h 3251200"/>
                    <a:gd name="connsiteX2" fmla="*/ 1625600 w 2065866"/>
                    <a:gd name="connsiteY2" fmla="*/ 508000 h 3251200"/>
                    <a:gd name="connsiteX3" fmla="*/ 1591733 w 2065866"/>
                    <a:gd name="connsiteY3" fmla="*/ 812800 h 3251200"/>
                    <a:gd name="connsiteX4" fmla="*/ 1625600 w 2065866"/>
                    <a:gd name="connsiteY4" fmla="*/ 1490133 h 3251200"/>
                    <a:gd name="connsiteX5" fmla="*/ 1896533 w 2065866"/>
                    <a:gd name="connsiteY5" fmla="*/ 1761066 h 3251200"/>
                    <a:gd name="connsiteX6" fmla="*/ 2065866 w 2065866"/>
                    <a:gd name="connsiteY6" fmla="*/ 2133600 h 3251200"/>
                    <a:gd name="connsiteX7" fmla="*/ 1998133 w 2065866"/>
                    <a:gd name="connsiteY7" fmla="*/ 2743200 h 3251200"/>
                    <a:gd name="connsiteX8" fmla="*/ 1761066 w 2065866"/>
                    <a:gd name="connsiteY8" fmla="*/ 3081866 h 3251200"/>
                    <a:gd name="connsiteX9" fmla="*/ 1557866 w 2065866"/>
                    <a:gd name="connsiteY9" fmla="*/ 3251200 h 3251200"/>
                    <a:gd name="connsiteX10" fmla="*/ 711200 w 2065866"/>
                    <a:gd name="connsiteY10" fmla="*/ 3217333 h 3251200"/>
                    <a:gd name="connsiteX11" fmla="*/ 812800 w 2065866"/>
                    <a:gd name="connsiteY11" fmla="*/ 2709333 h 3251200"/>
                    <a:gd name="connsiteX12" fmla="*/ 711200 w 2065866"/>
                    <a:gd name="connsiteY12" fmla="*/ 2302933 h 3251200"/>
                    <a:gd name="connsiteX13" fmla="*/ 406400 w 2065866"/>
                    <a:gd name="connsiteY13" fmla="*/ 1727200 h 3251200"/>
                    <a:gd name="connsiteX14" fmla="*/ 270933 w 2065866"/>
                    <a:gd name="connsiteY14" fmla="*/ 1557866 h 3251200"/>
                    <a:gd name="connsiteX15" fmla="*/ 67733 w 2065866"/>
                    <a:gd name="connsiteY15" fmla="*/ 1016000 h 3251200"/>
                    <a:gd name="connsiteX16" fmla="*/ 0 w 2065866"/>
                    <a:gd name="connsiteY16" fmla="*/ 609600 h 3251200"/>
                    <a:gd name="connsiteX17" fmla="*/ 67733 w 2065866"/>
                    <a:gd name="connsiteY17" fmla="*/ 169333 h 3251200"/>
                    <a:gd name="connsiteX18" fmla="*/ 203200 w 2065866"/>
                    <a:gd name="connsiteY18" fmla="*/ 0 h 3251200"/>
                    <a:gd name="connsiteX0" fmla="*/ 203200 w 2065866"/>
                    <a:gd name="connsiteY0" fmla="*/ 0 h 3251200"/>
                    <a:gd name="connsiteX1" fmla="*/ 1828800 w 2065866"/>
                    <a:gd name="connsiteY1" fmla="*/ 33866 h 3251200"/>
                    <a:gd name="connsiteX2" fmla="*/ 1625600 w 2065866"/>
                    <a:gd name="connsiteY2" fmla="*/ 508000 h 3251200"/>
                    <a:gd name="connsiteX3" fmla="*/ 1591733 w 2065866"/>
                    <a:gd name="connsiteY3" fmla="*/ 812800 h 3251200"/>
                    <a:gd name="connsiteX4" fmla="*/ 1625600 w 2065866"/>
                    <a:gd name="connsiteY4" fmla="*/ 1490133 h 3251200"/>
                    <a:gd name="connsiteX5" fmla="*/ 1896533 w 2065866"/>
                    <a:gd name="connsiteY5" fmla="*/ 1761066 h 3251200"/>
                    <a:gd name="connsiteX6" fmla="*/ 2065866 w 2065866"/>
                    <a:gd name="connsiteY6" fmla="*/ 2133600 h 3251200"/>
                    <a:gd name="connsiteX7" fmla="*/ 1998133 w 2065866"/>
                    <a:gd name="connsiteY7" fmla="*/ 2743200 h 3251200"/>
                    <a:gd name="connsiteX8" fmla="*/ 1761066 w 2065866"/>
                    <a:gd name="connsiteY8" fmla="*/ 3081866 h 3251200"/>
                    <a:gd name="connsiteX9" fmla="*/ 1557866 w 2065866"/>
                    <a:gd name="connsiteY9" fmla="*/ 3251200 h 3251200"/>
                    <a:gd name="connsiteX10" fmla="*/ 711200 w 2065866"/>
                    <a:gd name="connsiteY10" fmla="*/ 3217333 h 3251200"/>
                    <a:gd name="connsiteX11" fmla="*/ 812800 w 2065866"/>
                    <a:gd name="connsiteY11" fmla="*/ 2709333 h 3251200"/>
                    <a:gd name="connsiteX12" fmla="*/ 711200 w 2065866"/>
                    <a:gd name="connsiteY12" fmla="*/ 2302933 h 3251200"/>
                    <a:gd name="connsiteX13" fmla="*/ 406400 w 2065866"/>
                    <a:gd name="connsiteY13" fmla="*/ 1727200 h 3251200"/>
                    <a:gd name="connsiteX14" fmla="*/ 270933 w 2065866"/>
                    <a:gd name="connsiteY14" fmla="*/ 1557866 h 3251200"/>
                    <a:gd name="connsiteX15" fmla="*/ 67733 w 2065866"/>
                    <a:gd name="connsiteY15" fmla="*/ 1016000 h 3251200"/>
                    <a:gd name="connsiteX16" fmla="*/ 0 w 2065866"/>
                    <a:gd name="connsiteY16" fmla="*/ 609600 h 3251200"/>
                    <a:gd name="connsiteX17" fmla="*/ 67733 w 2065866"/>
                    <a:gd name="connsiteY17" fmla="*/ 169333 h 3251200"/>
                    <a:gd name="connsiteX18" fmla="*/ 203200 w 2065866"/>
                    <a:gd name="connsiteY18" fmla="*/ 0 h 3251200"/>
                    <a:gd name="connsiteX0" fmla="*/ 203200 w 2065866"/>
                    <a:gd name="connsiteY0" fmla="*/ 0 h 3251200"/>
                    <a:gd name="connsiteX1" fmla="*/ 1828800 w 2065866"/>
                    <a:gd name="connsiteY1" fmla="*/ 33866 h 3251200"/>
                    <a:gd name="connsiteX2" fmla="*/ 1625600 w 2065866"/>
                    <a:gd name="connsiteY2" fmla="*/ 508000 h 3251200"/>
                    <a:gd name="connsiteX3" fmla="*/ 1591733 w 2065866"/>
                    <a:gd name="connsiteY3" fmla="*/ 812800 h 3251200"/>
                    <a:gd name="connsiteX4" fmla="*/ 1692169 w 2065866"/>
                    <a:gd name="connsiteY4" fmla="*/ 1391557 h 3251200"/>
                    <a:gd name="connsiteX5" fmla="*/ 1896533 w 2065866"/>
                    <a:gd name="connsiteY5" fmla="*/ 1761066 h 3251200"/>
                    <a:gd name="connsiteX6" fmla="*/ 2065866 w 2065866"/>
                    <a:gd name="connsiteY6" fmla="*/ 2133600 h 3251200"/>
                    <a:gd name="connsiteX7" fmla="*/ 1998133 w 2065866"/>
                    <a:gd name="connsiteY7" fmla="*/ 2743200 h 3251200"/>
                    <a:gd name="connsiteX8" fmla="*/ 1761066 w 2065866"/>
                    <a:gd name="connsiteY8" fmla="*/ 3081866 h 3251200"/>
                    <a:gd name="connsiteX9" fmla="*/ 1557866 w 2065866"/>
                    <a:gd name="connsiteY9" fmla="*/ 3251200 h 3251200"/>
                    <a:gd name="connsiteX10" fmla="*/ 711200 w 2065866"/>
                    <a:gd name="connsiteY10" fmla="*/ 3217333 h 3251200"/>
                    <a:gd name="connsiteX11" fmla="*/ 812800 w 2065866"/>
                    <a:gd name="connsiteY11" fmla="*/ 2709333 h 3251200"/>
                    <a:gd name="connsiteX12" fmla="*/ 711200 w 2065866"/>
                    <a:gd name="connsiteY12" fmla="*/ 2302933 h 3251200"/>
                    <a:gd name="connsiteX13" fmla="*/ 406400 w 2065866"/>
                    <a:gd name="connsiteY13" fmla="*/ 1727200 h 3251200"/>
                    <a:gd name="connsiteX14" fmla="*/ 270933 w 2065866"/>
                    <a:gd name="connsiteY14" fmla="*/ 1557866 h 3251200"/>
                    <a:gd name="connsiteX15" fmla="*/ 67733 w 2065866"/>
                    <a:gd name="connsiteY15" fmla="*/ 1016000 h 3251200"/>
                    <a:gd name="connsiteX16" fmla="*/ 0 w 2065866"/>
                    <a:gd name="connsiteY16" fmla="*/ 609600 h 3251200"/>
                    <a:gd name="connsiteX17" fmla="*/ 67733 w 2065866"/>
                    <a:gd name="connsiteY17" fmla="*/ 169333 h 3251200"/>
                    <a:gd name="connsiteX18" fmla="*/ 203200 w 2065866"/>
                    <a:gd name="connsiteY18" fmla="*/ 0 h 3251200"/>
                    <a:gd name="connsiteX0" fmla="*/ 203200 w 2065866"/>
                    <a:gd name="connsiteY0" fmla="*/ 0 h 3251200"/>
                    <a:gd name="connsiteX1" fmla="*/ 1828800 w 2065866"/>
                    <a:gd name="connsiteY1" fmla="*/ 33866 h 3251200"/>
                    <a:gd name="connsiteX2" fmla="*/ 1625600 w 2065866"/>
                    <a:gd name="connsiteY2" fmla="*/ 508000 h 3251200"/>
                    <a:gd name="connsiteX3" fmla="*/ 1757266 w 2065866"/>
                    <a:gd name="connsiteY3" fmla="*/ 509454 h 3251200"/>
                    <a:gd name="connsiteX4" fmla="*/ 1591733 w 2065866"/>
                    <a:gd name="connsiteY4" fmla="*/ 812800 h 3251200"/>
                    <a:gd name="connsiteX5" fmla="*/ 1692169 w 2065866"/>
                    <a:gd name="connsiteY5" fmla="*/ 1391557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812800 w 2065866"/>
                    <a:gd name="connsiteY12" fmla="*/ 2709333 h 3251200"/>
                    <a:gd name="connsiteX13" fmla="*/ 711200 w 2065866"/>
                    <a:gd name="connsiteY13" fmla="*/ 2302933 h 3251200"/>
                    <a:gd name="connsiteX14" fmla="*/ 406400 w 2065866"/>
                    <a:gd name="connsiteY14" fmla="*/ 1727200 h 3251200"/>
                    <a:gd name="connsiteX15" fmla="*/ 270933 w 2065866"/>
                    <a:gd name="connsiteY15" fmla="*/ 1557866 h 3251200"/>
                    <a:gd name="connsiteX16" fmla="*/ 67733 w 2065866"/>
                    <a:gd name="connsiteY16" fmla="*/ 1016000 h 3251200"/>
                    <a:gd name="connsiteX17" fmla="*/ 0 w 2065866"/>
                    <a:gd name="connsiteY17" fmla="*/ 609600 h 3251200"/>
                    <a:gd name="connsiteX18" fmla="*/ 67733 w 2065866"/>
                    <a:gd name="connsiteY18" fmla="*/ 169333 h 3251200"/>
                    <a:gd name="connsiteX19" fmla="*/ 203200 w 2065866"/>
                    <a:gd name="connsiteY19" fmla="*/ 0 h 3251200"/>
                    <a:gd name="connsiteX0" fmla="*/ 203200 w 2065866"/>
                    <a:gd name="connsiteY0" fmla="*/ 0 h 3251200"/>
                    <a:gd name="connsiteX1" fmla="*/ 1828800 w 2065866"/>
                    <a:gd name="connsiteY1" fmla="*/ 33866 h 3251200"/>
                    <a:gd name="connsiteX2" fmla="*/ 1835045 w 2065866"/>
                    <a:gd name="connsiteY2" fmla="*/ 266548 h 3251200"/>
                    <a:gd name="connsiteX3" fmla="*/ 1757266 w 2065866"/>
                    <a:gd name="connsiteY3" fmla="*/ 509454 h 3251200"/>
                    <a:gd name="connsiteX4" fmla="*/ 1591733 w 2065866"/>
                    <a:gd name="connsiteY4" fmla="*/ 812800 h 3251200"/>
                    <a:gd name="connsiteX5" fmla="*/ 1692169 w 2065866"/>
                    <a:gd name="connsiteY5" fmla="*/ 1391557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812800 w 2065866"/>
                    <a:gd name="connsiteY12" fmla="*/ 2709333 h 3251200"/>
                    <a:gd name="connsiteX13" fmla="*/ 711200 w 2065866"/>
                    <a:gd name="connsiteY13" fmla="*/ 2302933 h 3251200"/>
                    <a:gd name="connsiteX14" fmla="*/ 406400 w 2065866"/>
                    <a:gd name="connsiteY14" fmla="*/ 1727200 h 3251200"/>
                    <a:gd name="connsiteX15" fmla="*/ 270933 w 2065866"/>
                    <a:gd name="connsiteY15" fmla="*/ 1557866 h 3251200"/>
                    <a:gd name="connsiteX16" fmla="*/ 67733 w 2065866"/>
                    <a:gd name="connsiteY16" fmla="*/ 1016000 h 3251200"/>
                    <a:gd name="connsiteX17" fmla="*/ 0 w 2065866"/>
                    <a:gd name="connsiteY17" fmla="*/ 609600 h 3251200"/>
                    <a:gd name="connsiteX18" fmla="*/ 67733 w 2065866"/>
                    <a:gd name="connsiteY18" fmla="*/ 169333 h 3251200"/>
                    <a:gd name="connsiteX19" fmla="*/ 203200 w 2065866"/>
                    <a:gd name="connsiteY19" fmla="*/ 0 h 3251200"/>
                    <a:gd name="connsiteX0" fmla="*/ 203200 w 2065866"/>
                    <a:gd name="connsiteY0" fmla="*/ 0 h 3251200"/>
                    <a:gd name="connsiteX1" fmla="*/ 1828800 w 2065866"/>
                    <a:gd name="connsiteY1" fmla="*/ 33866 h 3251200"/>
                    <a:gd name="connsiteX2" fmla="*/ 1835045 w 2065866"/>
                    <a:gd name="connsiteY2" fmla="*/ 266548 h 3251200"/>
                    <a:gd name="connsiteX3" fmla="*/ 1757266 w 2065866"/>
                    <a:gd name="connsiteY3" fmla="*/ 509454 h 3251200"/>
                    <a:gd name="connsiteX4" fmla="*/ 1658302 w 2065866"/>
                    <a:gd name="connsiteY4" fmla="*/ 812800 h 3251200"/>
                    <a:gd name="connsiteX5" fmla="*/ 1692169 w 2065866"/>
                    <a:gd name="connsiteY5" fmla="*/ 1391557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812800 w 2065866"/>
                    <a:gd name="connsiteY12" fmla="*/ 2709333 h 3251200"/>
                    <a:gd name="connsiteX13" fmla="*/ 711200 w 2065866"/>
                    <a:gd name="connsiteY13" fmla="*/ 2302933 h 3251200"/>
                    <a:gd name="connsiteX14" fmla="*/ 406400 w 2065866"/>
                    <a:gd name="connsiteY14" fmla="*/ 1727200 h 3251200"/>
                    <a:gd name="connsiteX15" fmla="*/ 270933 w 2065866"/>
                    <a:gd name="connsiteY15" fmla="*/ 1557866 h 3251200"/>
                    <a:gd name="connsiteX16" fmla="*/ 67733 w 2065866"/>
                    <a:gd name="connsiteY16" fmla="*/ 1016000 h 3251200"/>
                    <a:gd name="connsiteX17" fmla="*/ 0 w 2065866"/>
                    <a:gd name="connsiteY17" fmla="*/ 609600 h 3251200"/>
                    <a:gd name="connsiteX18" fmla="*/ 67733 w 2065866"/>
                    <a:gd name="connsiteY18" fmla="*/ 169333 h 3251200"/>
                    <a:gd name="connsiteX19" fmla="*/ 203200 w 2065866"/>
                    <a:gd name="connsiteY19" fmla="*/ 0 h 3251200"/>
                    <a:gd name="connsiteX0" fmla="*/ 203200 w 2065866"/>
                    <a:gd name="connsiteY0" fmla="*/ 0 h 3251200"/>
                    <a:gd name="connsiteX1" fmla="*/ 1828800 w 2065866"/>
                    <a:gd name="connsiteY1" fmla="*/ 33866 h 3251200"/>
                    <a:gd name="connsiteX2" fmla="*/ 1835045 w 2065866"/>
                    <a:gd name="connsiteY2" fmla="*/ 266548 h 3251200"/>
                    <a:gd name="connsiteX3" fmla="*/ 1757266 w 2065866"/>
                    <a:gd name="connsiteY3" fmla="*/ 509454 h 3251200"/>
                    <a:gd name="connsiteX4" fmla="*/ 1658302 w 2065866"/>
                    <a:gd name="connsiteY4" fmla="*/ 812800 h 3251200"/>
                    <a:gd name="connsiteX5" fmla="*/ 1692169 w 2065866"/>
                    <a:gd name="connsiteY5" fmla="*/ 1391557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550390 w 2065866"/>
                    <a:gd name="connsiteY12" fmla="*/ 3212313 h 3251200"/>
                    <a:gd name="connsiteX13" fmla="*/ 812800 w 2065866"/>
                    <a:gd name="connsiteY13" fmla="*/ 2709333 h 3251200"/>
                    <a:gd name="connsiteX14" fmla="*/ 711200 w 2065866"/>
                    <a:gd name="connsiteY14" fmla="*/ 2302933 h 3251200"/>
                    <a:gd name="connsiteX15" fmla="*/ 406400 w 2065866"/>
                    <a:gd name="connsiteY15" fmla="*/ 1727200 h 3251200"/>
                    <a:gd name="connsiteX16" fmla="*/ 270933 w 2065866"/>
                    <a:gd name="connsiteY16" fmla="*/ 1557866 h 3251200"/>
                    <a:gd name="connsiteX17" fmla="*/ 67733 w 2065866"/>
                    <a:gd name="connsiteY17" fmla="*/ 1016000 h 3251200"/>
                    <a:gd name="connsiteX18" fmla="*/ 0 w 2065866"/>
                    <a:gd name="connsiteY18" fmla="*/ 609600 h 3251200"/>
                    <a:gd name="connsiteX19" fmla="*/ 67733 w 2065866"/>
                    <a:gd name="connsiteY19" fmla="*/ 169333 h 3251200"/>
                    <a:gd name="connsiteX20" fmla="*/ 203200 w 2065866"/>
                    <a:gd name="connsiteY20" fmla="*/ 0 h 3251200"/>
                    <a:gd name="connsiteX0" fmla="*/ 203200 w 2065866"/>
                    <a:gd name="connsiteY0" fmla="*/ 0 h 3251200"/>
                    <a:gd name="connsiteX1" fmla="*/ 1828800 w 2065866"/>
                    <a:gd name="connsiteY1" fmla="*/ 33866 h 3251200"/>
                    <a:gd name="connsiteX2" fmla="*/ 1835045 w 2065866"/>
                    <a:gd name="connsiteY2" fmla="*/ 266548 h 3251200"/>
                    <a:gd name="connsiteX3" fmla="*/ 1757266 w 2065866"/>
                    <a:gd name="connsiteY3" fmla="*/ 509454 h 3251200"/>
                    <a:gd name="connsiteX4" fmla="*/ 1658302 w 2065866"/>
                    <a:gd name="connsiteY4" fmla="*/ 812800 h 3251200"/>
                    <a:gd name="connsiteX5" fmla="*/ 1692169 w 2065866"/>
                    <a:gd name="connsiteY5" fmla="*/ 1391557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550390 w 2065866"/>
                    <a:gd name="connsiteY12" fmla="*/ 3212313 h 3251200"/>
                    <a:gd name="connsiteX13" fmla="*/ 736493 w 2065866"/>
                    <a:gd name="connsiteY13" fmla="*/ 2709333 h 3251200"/>
                    <a:gd name="connsiteX14" fmla="*/ 711200 w 2065866"/>
                    <a:gd name="connsiteY14" fmla="*/ 2302933 h 3251200"/>
                    <a:gd name="connsiteX15" fmla="*/ 406400 w 2065866"/>
                    <a:gd name="connsiteY15" fmla="*/ 1727200 h 3251200"/>
                    <a:gd name="connsiteX16" fmla="*/ 270933 w 2065866"/>
                    <a:gd name="connsiteY16" fmla="*/ 1557866 h 3251200"/>
                    <a:gd name="connsiteX17" fmla="*/ 67733 w 2065866"/>
                    <a:gd name="connsiteY17" fmla="*/ 1016000 h 3251200"/>
                    <a:gd name="connsiteX18" fmla="*/ 0 w 2065866"/>
                    <a:gd name="connsiteY18" fmla="*/ 609600 h 3251200"/>
                    <a:gd name="connsiteX19" fmla="*/ 67733 w 2065866"/>
                    <a:gd name="connsiteY19" fmla="*/ 169333 h 3251200"/>
                    <a:gd name="connsiteX20" fmla="*/ 203200 w 2065866"/>
                    <a:gd name="connsiteY20" fmla="*/ 0 h 3251200"/>
                    <a:gd name="connsiteX0" fmla="*/ 203200 w 2065866"/>
                    <a:gd name="connsiteY0" fmla="*/ 0 h 3251200"/>
                    <a:gd name="connsiteX1" fmla="*/ 1828800 w 2065866"/>
                    <a:gd name="connsiteY1" fmla="*/ 33866 h 3251200"/>
                    <a:gd name="connsiteX2" fmla="*/ 1835045 w 2065866"/>
                    <a:gd name="connsiteY2" fmla="*/ 266548 h 3251200"/>
                    <a:gd name="connsiteX3" fmla="*/ 1757266 w 2065866"/>
                    <a:gd name="connsiteY3" fmla="*/ 509454 h 3251200"/>
                    <a:gd name="connsiteX4" fmla="*/ 1658302 w 2065866"/>
                    <a:gd name="connsiteY4" fmla="*/ 812800 h 3251200"/>
                    <a:gd name="connsiteX5" fmla="*/ 1692169 w 2065866"/>
                    <a:gd name="connsiteY5" fmla="*/ 1391557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550390 w 2065866"/>
                    <a:gd name="connsiteY12" fmla="*/ 3212313 h 3251200"/>
                    <a:gd name="connsiteX13" fmla="*/ 736493 w 2065866"/>
                    <a:gd name="connsiteY13" fmla="*/ 2709333 h 3251200"/>
                    <a:gd name="connsiteX14" fmla="*/ 634893 w 2065866"/>
                    <a:gd name="connsiteY14" fmla="*/ 2302933 h 3251200"/>
                    <a:gd name="connsiteX15" fmla="*/ 406400 w 2065866"/>
                    <a:gd name="connsiteY15" fmla="*/ 1727200 h 3251200"/>
                    <a:gd name="connsiteX16" fmla="*/ 270933 w 2065866"/>
                    <a:gd name="connsiteY16" fmla="*/ 1557866 h 3251200"/>
                    <a:gd name="connsiteX17" fmla="*/ 67733 w 2065866"/>
                    <a:gd name="connsiteY17" fmla="*/ 1016000 h 3251200"/>
                    <a:gd name="connsiteX18" fmla="*/ 0 w 2065866"/>
                    <a:gd name="connsiteY18" fmla="*/ 609600 h 3251200"/>
                    <a:gd name="connsiteX19" fmla="*/ 67733 w 2065866"/>
                    <a:gd name="connsiteY19" fmla="*/ 169333 h 3251200"/>
                    <a:gd name="connsiteX20" fmla="*/ 203200 w 2065866"/>
                    <a:gd name="connsiteY20" fmla="*/ 0 h 3251200"/>
                    <a:gd name="connsiteX0" fmla="*/ 203200 w 2065866"/>
                    <a:gd name="connsiteY0" fmla="*/ 0 h 3251200"/>
                    <a:gd name="connsiteX1" fmla="*/ 1323865 w 2065866"/>
                    <a:gd name="connsiteY1" fmla="*/ 33866 h 3251200"/>
                    <a:gd name="connsiteX2" fmla="*/ 1835045 w 2065866"/>
                    <a:gd name="connsiteY2" fmla="*/ 266548 h 3251200"/>
                    <a:gd name="connsiteX3" fmla="*/ 1757266 w 2065866"/>
                    <a:gd name="connsiteY3" fmla="*/ 509454 h 3251200"/>
                    <a:gd name="connsiteX4" fmla="*/ 1658302 w 2065866"/>
                    <a:gd name="connsiteY4" fmla="*/ 812800 h 3251200"/>
                    <a:gd name="connsiteX5" fmla="*/ 1692169 w 2065866"/>
                    <a:gd name="connsiteY5" fmla="*/ 1391557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550390 w 2065866"/>
                    <a:gd name="connsiteY12" fmla="*/ 3212313 h 3251200"/>
                    <a:gd name="connsiteX13" fmla="*/ 736493 w 2065866"/>
                    <a:gd name="connsiteY13" fmla="*/ 2709333 h 3251200"/>
                    <a:gd name="connsiteX14" fmla="*/ 634893 w 2065866"/>
                    <a:gd name="connsiteY14" fmla="*/ 2302933 h 3251200"/>
                    <a:gd name="connsiteX15" fmla="*/ 406400 w 2065866"/>
                    <a:gd name="connsiteY15" fmla="*/ 1727200 h 3251200"/>
                    <a:gd name="connsiteX16" fmla="*/ 270933 w 2065866"/>
                    <a:gd name="connsiteY16" fmla="*/ 1557866 h 3251200"/>
                    <a:gd name="connsiteX17" fmla="*/ 67733 w 2065866"/>
                    <a:gd name="connsiteY17" fmla="*/ 1016000 h 3251200"/>
                    <a:gd name="connsiteX18" fmla="*/ 0 w 2065866"/>
                    <a:gd name="connsiteY18" fmla="*/ 609600 h 3251200"/>
                    <a:gd name="connsiteX19" fmla="*/ 67733 w 2065866"/>
                    <a:gd name="connsiteY19" fmla="*/ 169333 h 3251200"/>
                    <a:gd name="connsiteX20" fmla="*/ 203200 w 2065866"/>
                    <a:gd name="connsiteY20" fmla="*/ 0 h 3251200"/>
                    <a:gd name="connsiteX0" fmla="*/ 269769 w 2065866"/>
                    <a:gd name="connsiteY0" fmla="*/ 0 h 3251200"/>
                    <a:gd name="connsiteX1" fmla="*/ 1323865 w 2065866"/>
                    <a:gd name="connsiteY1" fmla="*/ 33866 h 3251200"/>
                    <a:gd name="connsiteX2" fmla="*/ 1835045 w 2065866"/>
                    <a:gd name="connsiteY2" fmla="*/ 266548 h 3251200"/>
                    <a:gd name="connsiteX3" fmla="*/ 1757266 w 2065866"/>
                    <a:gd name="connsiteY3" fmla="*/ 509454 h 3251200"/>
                    <a:gd name="connsiteX4" fmla="*/ 1658302 w 2065866"/>
                    <a:gd name="connsiteY4" fmla="*/ 812800 h 3251200"/>
                    <a:gd name="connsiteX5" fmla="*/ 1692169 w 2065866"/>
                    <a:gd name="connsiteY5" fmla="*/ 1391557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550390 w 2065866"/>
                    <a:gd name="connsiteY12" fmla="*/ 3212313 h 3251200"/>
                    <a:gd name="connsiteX13" fmla="*/ 736493 w 2065866"/>
                    <a:gd name="connsiteY13" fmla="*/ 2709333 h 3251200"/>
                    <a:gd name="connsiteX14" fmla="*/ 634893 w 2065866"/>
                    <a:gd name="connsiteY14" fmla="*/ 2302933 h 3251200"/>
                    <a:gd name="connsiteX15" fmla="*/ 406400 w 2065866"/>
                    <a:gd name="connsiteY15" fmla="*/ 1727200 h 3251200"/>
                    <a:gd name="connsiteX16" fmla="*/ 270933 w 2065866"/>
                    <a:gd name="connsiteY16" fmla="*/ 1557866 h 3251200"/>
                    <a:gd name="connsiteX17" fmla="*/ 67733 w 2065866"/>
                    <a:gd name="connsiteY17" fmla="*/ 1016000 h 3251200"/>
                    <a:gd name="connsiteX18" fmla="*/ 0 w 2065866"/>
                    <a:gd name="connsiteY18" fmla="*/ 609600 h 3251200"/>
                    <a:gd name="connsiteX19" fmla="*/ 67733 w 2065866"/>
                    <a:gd name="connsiteY19" fmla="*/ 169333 h 3251200"/>
                    <a:gd name="connsiteX20" fmla="*/ 269769 w 2065866"/>
                    <a:gd name="connsiteY20" fmla="*/ 0 h 3251200"/>
                    <a:gd name="connsiteX0" fmla="*/ 269769 w 2065866"/>
                    <a:gd name="connsiteY0" fmla="*/ 0 h 3251200"/>
                    <a:gd name="connsiteX1" fmla="*/ 1323865 w 2065866"/>
                    <a:gd name="connsiteY1" fmla="*/ 33866 h 3251200"/>
                    <a:gd name="connsiteX2" fmla="*/ 1615862 w 2065866"/>
                    <a:gd name="connsiteY2" fmla="*/ 96534 h 3251200"/>
                    <a:gd name="connsiteX3" fmla="*/ 1757266 w 2065866"/>
                    <a:gd name="connsiteY3" fmla="*/ 509454 h 3251200"/>
                    <a:gd name="connsiteX4" fmla="*/ 1658302 w 2065866"/>
                    <a:gd name="connsiteY4" fmla="*/ 812800 h 3251200"/>
                    <a:gd name="connsiteX5" fmla="*/ 1692169 w 2065866"/>
                    <a:gd name="connsiteY5" fmla="*/ 1391557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550390 w 2065866"/>
                    <a:gd name="connsiteY12" fmla="*/ 3212313 h 3251200"/>
                    <a:gd name="connsiteX13" fmla="*/ 736493 w 2065866"/>
                    <a:gd name="connsiteY13" fmla="*/ 2709333 h 3251200"/>
                    <a:gd name="connsiteX14" fmla="*/ 634893 w 2065866"/>
                    <a:gd name="connsiteY14" fmla="*/ 2302933 h 3251200"/>
                    <a:gd name="connsiteX15" fmla="*/ 406400 w 2065866"/>
                    <a:gd name="connsiteY15" fmla="*/ 1727200 h 3251200"/>
                    <a:gd name="connsiteX16" fmla="*/ 270933 w 2065866"/>
                    <a:gd name="connsiteY16" fmla="*/ 1557866 h 3251200"/>
                    <a:gd name="connsiteX17" fmla="*/ 67733 w 2065866"/>
                    <a:gd name="connsiteY17" fmla="*/ 1016000 h 3251200"/>
                    <a:gd name="connsiteX18" fmla="*/ 0 w 2065866"/>
                    <a:gd name="connsiteY18" fmla="*/ 609600 h 3251200"/>
                    <a:gd name="connsiteX19" fmla="*/ 67733 w 2065866"/>
                    <a:gd name="connsiteY19" fmla="*/ 169333 h 3251200"/>
                    <a:gd name="connsiteX20" fmla="*/ 269769 w 2065866"/>
                    <a:gd name="connsiteY20" fmla="*/ 0 h 3251200"/>
                    <a:gd name="connsiteX0" fmla="*/ 269769 w 2065866"/>
                    <a:gd name="connsiteY0" fmla="*/ 0 h 3251200"/>
                    <a:gd name="connsiteX1" fmla="*/ 1323865 w 2065866"/>
                    <a:gd name="connsiteY1" fmla="*/ 33866 h 3251200"/>
                    <a:gd name="connsiteX2" fmla="*/ 1615862 w 2065866"/>
                    <a:gd name="connsiteY2" fmla="*/ 96534 h 3251200"/>
                    <a:gd name="connsiteX3" fmla="*/ 1757266 w 2065866"/>
                    <a:gd name="connsiteY3" fmla="*/ 339440 h 3251200"/>
                    <a:gd name="connsiteX4" fmla="*/ 1658302 w 2065866"/>
                    <a:gd name="connsiteY4" fmla="*/ 812800 h 3251200"/>
                    <a:gd name="connsiteX5" fmla="*/ 1692169 w 2065866"/>
                    <a:gd name="connsiteY5" fmla="*/ 1391557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550390 w 2065866"/>
                    <a:gd name="connsiteY12" fmla="*/ 3212313 h 3251200"/>
                    <a:gd name="connsiteX13" fmla="*/ 736493 w 2065866"/>
                    <a:gd name="connsiteY13" fmla="*/ 2709333 h 3251200"/>
                    <a:gd name="connsiteX14" fmla="*/ 634893 w 2065866"/>
                    <a:gd name="connsiteY14" fmla="*/ 2302933 h 3251200"/>
                    <a:gd name="connsiteX15" fmla="*/ 406400 w 2065866"/>
                    <a:gd name="connsiteY15" fmla="*/ 1727200 h 3251200"/>
                    <a:gd name="connsiteX16" fmla="*/ 270933 w 2065866"/>
                    <a:gd name="connsiteY16" fmla="*/ 1557866 h 3251200"/>
                    <a:gd name="connsiteX17" fmla="*/ 67733 w 2065866"/>
                    <a:gd name="connsiteY17" fmla="*/ 1016000 h 3251200"/>
                    <a:gd name="connsiteX18" fmla="*/ 0 w 2065866"/>
                    <a:gd name="connsiteY18" fmla="*/ 609600 h 3251200"/>
                    <a:gd name="connsiteX19" fmla="*/ 67733 w 2065866"/>
                    <a:gd name="connsiteY19" fmla="*/ 169333 h 3251200"/>
                    <a:gd name="connsiteX20" fmla="*/ 269769 w 2065866"/>
                    <a:gd name="connsiteY20" fmla="*/ 0 h 3251200"/>
                    <a:gd name="connsiteX0" fmla="*/ 269769 w 2065866"/>
                    <a:gd name="connsiteY0" fmla="*/ 0 h 3251200"/>
                    <a:gd name="connsiteX1" fmla="*/ 1323865 w 2065866"/>
                    <a:gd name="connsiteY1" fmla="*/ 33866 h 3251200"/>
                    <a:gd name="connsiteX2" fmla="*/ 1615862 w 2065866"/>
                    <a:gd name="connsiteY2" fmla="*/ 96534 h 3251200"/>
                    <a:gd name="connsiteX3" fmla="*/ 1757266 w 2065866"/>
                    <a:gd name="connsiteY3" fmla="*/ 339440 h 3251200"/>
                    <a:gd name="connsiteX4" fmla="*/ 1658302 w 2065866"/>
                    <a:gd name="connsiteY4" fmla="*/ 812800 h 3251200"/>
                    <a:gd name="connsiteX5" fmla="*/ 1830176 w 2065866"/>
                    <a:gd name="connsiteY5" fmla="*/ 1221543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550390 w 2065866"/>
                    <a:gd name="connsiteY12" fmla="*/ 3212313 h 3251200"/>
                    <a:gd name="connsiteX13" fmla="*/ 736493 w 2065866"/>
                    <a:gd name="connsiteY13" fmla="*/ 2709333 h 3251200"/>
                    <a:gd name="connsiteX14" fmla="*/ 634893 w 2065866"/>
                    <a:gd name="connsiteY14" fmla="*/ 2302933 h 3251200"/>
                    <a:gd name="connsiteX15" fmla="*/ 406400 w 2065866"/>
                    <a:gd name="connsiteY15" fmla="*/ 1727200 h 3251200"/>
                    <a:gd name="connsiteX16" fmla="*/ 270933 w 2065866"/>
                    <a:gd name="connsiteY16" fmla="*/ 1557866 h 3251200"/>
                    <a:gd name="connsiteX17" fmla="*/ 67733 w 2065866"/>
                    <a:gd name="connsiteY17" fmla="*/ 1016000 h 3251200"/>
                    <a:gd name="connsiteX18" fmla="*/ 0 w 2065866"/>
                    <a:gd name="connsiteY18" fmla="*/ 609600 h 3251200"/>
                    <a:gd name="connsiteX19" fmla="*/ 67733 w 2065866"/>
                    <a:gd name="connsiteY19" fmla="*/ 169333 h 3251200"/>
                    <a:gd name="connsiteX20" fmla="*/ 269769 w 2065866"/>
                    <a:gd name="connsiteY20" fmla="*/ 0 h 3251200"/>
                    <a:gd name="connsiteX0" fmla="*/ 269769 w 2065866"/>
                    <a:gd name="connsiteY0" fmla="*/ 0 h 3251200"/>
                    <a:gd name="connsiteX1" fmla="*/ 1323865 w 2065866"/>
                    <a:gd name="connsiteY1" fmla="*/ 33866 h 3251200"/>
                    <a:gd name="connsiteX2" fmla="*/ 1896745 w 2065866"/>
                    <a:gd name="connsiteY2" fmla="*/ 96534 h 3251200"/>
                    <a:gd name="connsiteX3" fmla="*/ 1757266 w 2065866"/>
                    <a:gd name="connsiteY3" fmla="*/ 339440 h 3251200"/>
                    <a:gd name="connsiteX4" fmla="*/ 1658302 w 2065866"/>
                    <a:gd name="connsiteY4" fmla="*/ 812800 h 3251200"/>
                    <a:gd name="connsiteX5" fmla="*/ 1830176 w 2065866"/>
                    <a:gd name="connsiteY5" fmla="*/ 1221543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550390 w 2065866"/>
                    <a:gd name="connsiteY12" fmla="*/ 3212313 h 3251200"/>
                    <a:gd name="connsiteX13" fmla="*/ 736493 w 2065866"/>
                    <a:gd name="connsiteY13" fmla="*/ 2709333 h 3251200"/>
                    <a:gd name="connsiteX14" fmla="*/ 634893 w 2065866"/>
                    <a:gd name="connsiteY14" fmla="*/ 2302933 h 3251200"/>
                    <a:gd name="connsiteX15" fmla="*/ 406400 w 2065866"/>
                    <a:gd name="connsiteY15" fmla="*/ 1727200 h 3251200"/>
                    <a:gd name="connsiteX16" fmla="*/ 270933 w 2065866"/>
                    <a:gd name="connsiteY16" fmla="*/ 1557866 h 3251200"/>
                    <a:gd name="connsiteX17" fmla="*/ 67733 w 2065866"/>
                    <a:gd name="connsiteY17" fmla="*/ 1016000 h 3251200"/>
                    <a:gd name="connsiteX18" fmla="*/ 0 w 2065866"/>
                    <a:gd name="connsiteY18" fmla="*/ 609600 h 3251200"/>
                    <a:gd name="connsiteX19" fmla="*/ 67733 w 2065866"/>
                    <a:gd name="connsiteY19" fmla="*/ 169333 h 3251200"/>
                    <a:gd name="connsiteX20" fmla="*/ 269769 w 2065866"/>
                    <a:gd name="connsiteY20" fmla="*/ 0 h 3251200"/>
                    <a:gd name="connsiteX0" fmla="*/ 269769 w 2065866"/>
                    <a:gd name="connsiteY0" fmla="*/ 0 h 3251200"/>
                    <a:gd name="connsiteX1" fmla="*/ 1323865 w 2065866"/>
                    <a:gd name="connsiteY1" fmla="*/ 33866 h 3251200"/>
                    <a:gd name="connsiteX2" fmla="*/ 1896745 w 2065866"/>
                    <a:gd name="connsiteY2" fmla="*/ 96534 h 3251200"/>
                    <a:gd name="connsiteX3" fmla="*/ 2038149 w 2065866"/>
                    <a:gd name="connsiteY3" fmla="*/ 339440 h 3251200"/>
                    <a:gd name="connsiteX4" fmla="*/ 1658302 w 2065866"/>
                    <a:gd name="connsiteY4" fmla="*/ 812800 h 3251200"/>
                    <a:gd name="connsiteX5" fmla="*/ 1830176 w 2065866"/>
                    <a:gd name="connsiteY5" fmla="*/ 1221543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550390 w 2065866"/>
                    <a:gd name="connsiteY12" fmla="*/ 3212313 h 3251200"/>
                    <a:gd name="connsiteX13" fmla="*/ 736493 w 2065866"/>
                    <a:gd name="connsiteY13" fmla="*/ 2709333 h 3251200"/>
                    <a:gd name="connsiteX14" fmla="*/ 634893 w 2065866"/>
                    <a:gd name="connsiteY14" fmla="*/ 2302933 h 3251200"/>
                    <a:gd name="connsiteX15" fmla="*/ 406400 w 2065866"/>
                    <a:gd name="connsiteY15" fmla="*/ 1727200 h 3251200"/>
                    <a:gd name="connsiteX16" fmla="*/ 270933 w 2065866"/>
                    <a:gd name="connsiteY16" fmla="*/ 1557866 h 3251200"/>
                    <a:gd name="connsiteX17" fmla="*/ 67733 w 2065866"/>
                    <a:gd name="connsiteY17" fmla="*/ 1016000 h 3251200"/>
                    <a:gd name="connsiteX18" fmla="*/ 0 w 2065866"/>
                    <a:gd name="connsiteY18" fmla="*/ 609600 h 3251200"/>
                    <a:gd name="connsiteX19" fmla="*/ 67733 w 2065866"/>
                    <a:gd name="connsiteY19" fmla="*/ 169333 h 3251200"/>
                    <a:gd name="connsiteX20" fmla="*/ 269769 w 2065866"/>
                    <a:gd name="connsiteY20" fmla="*/ 0 h 3251200"/>
                    <a:gd name="connsiteX0" fmla="*/ 269769 w 2065866"/>
                    <a:gd name="connsiteY0" fmla="*/ 0 h 3251200"/>
                    <a:gd name="connsiteX1" fmla="*/ 1323865 w 2065866"/>
                    <a:gd name="connsiteY1" fmla="*/ 33866 h 3251200"/>
                    <a:gd name="connsiteX2" fmla="*/ 1896745 w 2065866"/>
                    <a:gd name="connsiteY2" fmla="*/ 96534 h 3251200"/>
                    <a:gd name="connsiteX3" fmla="*/ 2038149 w 2065866"/>
                    <a:gd name="connsiteY3" fmla="*/ 339440 h 3251200"/>
                    <a:gd name="connsiteX4" fmla="*/ 1939185 w 2065866"/>
                    <a:gd name="connsiteY4" fmla="*/ 812800 h 3251200"/>
                    <a:gd name="connsiteX5" fmla="*/ 1830176 w 2065866"/>
                    <a:gd name="connsiteY5" fmla="*/ 1221543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550390 w 2065866"/>
                    <a:gd name="connsiteY12" fmla="*/ 3212313 h 3251200"/>
                    <a:gd name="connsiteX13" fmla="*/ 736493 w 2065866"/>
                    <a:gd name="connsiteY13" fmla="*/ 2709333 h 3251200"/>
                    <a:gd name="connsiteX14" fmla="*/ 634893 w 2065866"/>
                    <a:gd name="connsiteY14" fmla="*/ 2302933 h 3251200"/>
                    <a:gd name="connsiteX15" fmla="*/ 406400 w 2065866"/>
                    <a:gd name="connsiteY15" fmla="*/ 1727200 h 3251200"/>
                    <a:gd name="connsiteX16" fmla="*/ 270933 w 2065866"/>
                    <a:gd name="connsiteY16" fmla="*/ 1557866 h 3251200"/>
                    <a:gd name="connsiteX17" fmla="*/ 67733 w 2065866"/>
                    <a:gd name="connsiteY17" fmla="*/ 1016000 h 3251200"/>
                    <a:gd name="connsiteX18" fmla="*/ 0 w 2065866"/>
                    <a:gd name="connsiteY18" fmla="*/ 609600 h 3251200"/>
                    <a:gd name="connsiteX19" fmla="*/ 67733 w 2065866"/>
                    <a:gd name="connsiteY19" fmla="*/ 169333 h 3251200"/>
                    <a:gd name="connsiteX20" fmla="*/ 269769 w 2065866"/>
                    <a:gd name="connsiteY20" fmla="*/ 0 h 3251200"/>
                    <a:gd name="connsiteX0" fmla="*/ 269769 w 2065866"/>
                    <a:gd name="connsiteY0" fmla="*/ 0 h 3251200"/>
                    <a:gd name="connsiteX1" fmla="*/ 1323865 w 2065866"/>
                    <a:gd name="connsiteY1" fmla="*/ 33866 h 3251200"/>
                    <a:gd name="connsiteX2" fmla="*/ 1896745 w 2065866"/>
                    <a:gd name="connsiteY2" fmla="*/ 96534 h 3251200"/>
                    <a:gd name="connsiteX3" fmla="*/ 2038149 w 2065866"/>
                    <a:gd name="connsiteY3" fmla="*/ 339440 h 3251200"/>
                    <a:gd name="connsiteX4" fmla="*/ 1939185 w 2065866"/>
                    <a:gd name="connsiteY4" fmla="*/ 812800 h 3251200"/>
                    <a:gd name="connsiteX5" fmla="*/ 1830176 w 2065866"/>
                    <a:gd name="connsiteY5" fmla="*/ 1221543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550390 w 2065866"/>
                    <a:gd name="connsiteY12" fmla="*/ 3212313 h 3251200"/>
                    <a:gd name="connsiteX13" fmla="*/ 736493 w 2065866"/>
                    <a:gd name="connsiteY13" fmla="*/ 2709333 h 3251200"/>
                    <a:gd name="connsiteX14" fmla="*/ 634893 w 2065866"/>
                    <a:gd name="connsiteY14" fmla="*/ 2302933 h 3251200"/>
                    <a:gd name="connsiteX15" fmla="*/ 406400 w 2065866"/>
                    <a:gd name="connsiteY15" fmla="*/ 1727200 h 3251200"/>
                    <a:gd name="connsiteX16" fmla="*/ 270933 w 2065866"/>
                    <a:gd name="connsiteY16" fmla="*/ 1557866 h 3251200"/>
                    <a:gd name="connsiteX17" fmla="*/ 67733 w 2065866"/>
                    <a:gd name="connsiteY17" fmla="*/ 1016000 h 3251200"/>
                    <a:gd name="connsiteX18" fmla="*/ 0 w 2065866"/>
                    <a:gd name="connsiteY18" fmla="*/ 609600 h 3251200"/>
                    <a:gd name="connsiteX19" fmla="*/ 205740 w 2065866"/>
                    <a:gd name="connsiteY19" fmla="*/ 169332 h 3251200"/>
                    <a:gd name="connsiteX20" fmla="*/ 269769 w 2065866"/>
                    <a:gd name="connsiteY20" fmla="*/ 0 h 3251200"/>
                    <a:gd name="connsiteX0" fmla="*/ 269769 w 2065866"/>
                    <a:gd name="connsiteY0" fmla="*/ 0 h 3251200"/>
                    <a:gd name="connsiteX1" fmla="*/ 1323865 w 2065866"/>
                    <a:gd name="connsiteY1" fmla="*/ 33866 h 3251200"/>
                    <a:gd name="connsiteX2" fmla="*/ 1896745 w 2065866"/>
                    <a:gd name="connsiteY2" fmla="*/ 96534 h 3251200"/>
                    <a:gd name="connsiteX3" fmla="*/ 2038149 w 2065866"/>
                    <a:gd name="connsiteY3" fmla="*/ 339440 h 3251200"/>
                    <a:gd name="connsiteX4" fmla="*/ 1939185 w 2065866"/>
                    <a:gd name="connsiteY4" fmla="*/ 812800 h 3251200"/>
                    <a:gd name="connsiteX5" fmla="*/ 1830176 w 2065866"/>
                    <a:gd name="connsiteY5" fmla="*/ 1221543 h 3251200"/>
                    <a:gd name="connsiteX6" fmla="*/ 1896533 w 2065866"/>
                    <a:gd name="connsiteY6" fmla="*/ 1761066 h 3251200"/>
                    <a:gd name="connsiteX7" fmla="*/ 2065866 w 2065866"/>
                    <a:gd name="connsiteY7" fmla="*/ 2133600 h 3251200"/>
                    <a:gd name="connsiteX8" fmla="*/ 1998133 w 2065866"/>
                    <a:gd name="connsiteY8" fmla="*/ 2743200 h 3251200"/>
                    <a:gd name="connsiteX9" fmla="*/ 1761066 w 2065866"/>
                    <a:gd name="connsiteY9" fmla="*/ 3081866 h 3251200"/>
                    <a:gd name="connsiteX10" fmla="*/ 1557866 w 2065866"/>
                    <a:gd name="connsiteY10" fmla="*/ 3251200 h 3251200"/>
                    <a:gd name="connsiteX11" fmla="*/ 711200 w 2065866"/>
                    <a:gd name="connsiteY11" fmla="*/ 3217333 h 3251200"/>
                    <a:gd name="connsiteX12" fmla="*/ 550390 w 2065866"/>
                    <a:gd name="connsiteY12" fmla="*/ 3212313 h 3251200"/>
                    <a:gd name="connsiteX13" fmla="*/ 736493 w 2065866"/>
                    <a:gd name="connsiteY13" fmla="*/ 2709333 h 3251200"/>
                    <a:gd name="connsiteX14" fmla="*/ 634893 w 2065866"/>
                    <a:gd name="connsiteY14" fmla="*/ 2302933 h 3251200"/>
                    <a:gd name="connsiteX15" fmla="*/ 406400 w 2065866"/>
                    <a:gd name="connsiteY15" fmla="*/ 1727200 h 3251200"/>
                    <a:gd name="connsiteX16" fmla="*/ 270933 w 2065866"/>
                    <a:gd name="connsiteY16" fmla="*/ 1459290 h 3251200"/>
                    <a:gd name="connsiteX17" fmla="*/ 67733 w 2065866"/>
                    <a:gd name="connsiteY17" fmla="*/ 1016000 h 3251200"/>
                    <a:gd name="connsiteX18" fmla="*/ 0 w 2065866"/>
                    <a:gd name="connsiteY18" fmla="*/ 609600 h 3251200"/>
                    <a:gd name="connsiteX19" fmla="*/ 205740 w 2065866"/>
                    <a:gd name="connsiteY19" fmla="*/ 169332 h 3251200"/>
                    <a:gd name="connsiteX20" fmla="*/ 269769 w 2065866"/>
                    <a:gd name="connsiteY20" fmla="*/ 0 h 3251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065866" h="3251200">
                      <a:moveTo>
                        <a:pt x="269769" y="0"/>
                      </a:moveTo>
                      <a:lnTo>
                        <a:pt x="1323865" y="33866"/>
                      </a:lnTo>
                      <a:lnTo>
                        <a:pt x="1896745" y="96534"/>
                      </a:lnTo>
                      <a:lnTo>
                        <a:pt x="2038149" y="339440"/>
                      </a:lnTo>
                      <a:lnTo>
                        <a:pt x="1939185" y="812800"/>
                      </a:lnTo>
                      <a:lnTo>
                        <a:pt x="1830176" y="1221543"/>
                      </a:lnTo>
                      <a:lnTo>
                        <a:pt x="1896533" y="1761066"/>
                      </a:lnTo>
                      <a:lnTo>
                        <a:pt x="2065866" y="2133600"/>
                      </a:lnTo>
                      <a:lnTo>
                        <a:pt x="1998133" y="2743200"/>
                      </a:lnTo>
                      <a:lnTo>
                        <a:pt x="1761066" y="3081866"/>
                      </a:lnTo>
                      <a:lnTo>
                        <a:pt x="1557866" y="3251200"/>
                      </a:lnTo>
                      <a:lnTo>
                        <a:pt x="711200" y="3217333"/>
                      </a:lnTo>
                      <a:lnTo>
                        <a:pt x="550390" y="3212313"/>
                      </a:lnTo>
                      <a:lnTo>
                        <a:pt x="736493" y="2709333"/>
                      </a:lnTo>
                      <a:lnTo>
                        <a:pt x="634893" y="2302933"/>
                      </a:lnTo>
                      <a:lnTo>
                        <a:pt x="406400" y="1727200"/>
                      </a:lnTo>
                      <a:lnTo>
                        <a:pt x="270933" y="1459290"/>
                      </a:lnTo>
                      <a:lnTo>
                        <a:pt x="67733" y="1016000"/>
                      </a:lnTo>
                      <a:lnTo>
                        <a:pt x="0" y="609600"/>
                      </a:lnTo>
                      <a:lnTo>
                        <a:pt x="205740" y="169332"/>
                      </a:lnTo>
                      <a:lnTo>
                        <a:pt x="269769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  <p:sp>
              <p:nvSpPr>
                <p:cNvPr id="621" name="342 Luna"/>
                <p:cNvSpPr/>
                <p:nvPr/>
              </p:nvSpPr>
              <p:spPr>
                <a:xfrm rot="10200000">
                  <a:off x="5557356" y="38687992"/>
                  <a:ext cx="142876" cy="1071570"/>
                </a:xfrm>
                <a:prstGeom prst="moon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  <p:sp>
              <p:nvSpPr>
                <p:cNvPr id="622" name="343 Luna"/>
                <p:cNvSpPr/>
                <p:nvPr/>
              </p:nvSpPr>
              <p:spPr>
                <a:xfrm rot="11400000">
                  <a:off x="6893572" y="38771234"/>
                  <a:ext cx="142876" cy="1071570"/>
                </a:xfrm>
                <a:prstGeom prst="moon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  <p:sp>
              <p:nvSpPr>
                <p:cNvPr id="623" name="344 Luna"/>
                <p:cNvSpPr/>
                <p:nvPr/>
              </p:nvSpPr>
              <p:spPr>
                <a:xfrm rot="11040000">
                  <a:off x="6883633" y="36860878"/>
                  <a:ext cx="142876" cy="1071570"/>
                </a:xfrm>
                <a:prstGeom prst="moon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  <p:sp>
              <p:nvSpPr>
                <p:cNvPr id="624" name="345 Luna"/>
                <p:cNvSpPr/>
                <p:nvPr/>
              </p:nvSpPr>
              <p:spPr>
                <a:xfrm rot="22200000">
                  <a:off x="5016305" y="36767698"/>
                  <a:ext cx="142876" cy="1071570"/>
                </a:xfrm>
                <a:prstGeom prst="moon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</p:grpSp>
        </p:grpSp>
        <p:cxnSp>
          <p:nvCxnSpPr>
            <p:cNvPr id="607" name="328 Conector recto"/>
            <p:cNvCxnSpPr/>
            <p:nvPr/>
          </p:nvCxnSpPr>
          <p:spPr>
            <a:xfrm>
              <a:off x="16211557" y="31165550"/>
              <a:ext cx="157163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8" name="329 Conector recto"/>
            <p:cNvCxnSpPr/>
            <p:nvPr/>
          </p:nvCxnSpPr>
          <p:spPr>
            <a:xfrm>
              <a:off x="18211821" y="31167138"/>
              <a:ext cx="2571768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09" name="392 Grupo"/>
            <p:cNvGrpSpPr/>
            <p:nvPr/>
          </p:nvGrpSpPr>
          <p:grpSpPr>
            <a:xfrm>
              <a:off x="16211557" y="28048000"/>
              <a:ext cx="1714512" cy="1143008"/>
              <a:chOff x="16211557" y="28119438"/>
              <a:chExt cx="1714512" cy="1143008"/>
            </a:xfrm>
          </p:grpSpPr>
          <p:sp>
            <p:nvSpPr>
              <p:cNvPr id="611" name="332 Rectángulo"/>
              <p:cNvSpPr/>
              <p:nvPr/>
            </p:nvSpPr>
            <p:spPr>
              <a:xfrm>
                <a:off x="16211557" y="28119438"/>
                <a:ext cx="1714512" cy="1143008"/>
              </a:xfrm>
              <a:prstGeom prst="rect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ca-ES" sz="2000" dirty="0" err="1" smtClean="0"/>
                  <a:t>Potential</a:t>
                </a:r>
                <a:r>
                  <a:rPr lang="ca-ES" sz="2000" dirty="0" smtClean="0"/>
                  <a:t> </a:t>
                </a:r>
                <a:r>
                  <a:rPr lang="ca-ES" sz="2000" dirty="0" err="1" smtClean="0"/>
                  <a:t>protein</a:t>
                </a:r>
                <a:r>
                  <a:rPr lang="ca-ES" sz="2000" dirty="0" smtClean="0"/>
                  <a:t> </a:t>
                </a:r>
                <a:r>
                  <a:rPr lang="ca-ES" sz="2000" dirty="0" err="1" smtClean="0"/>
                  <a:t>binding</a:t>
                </a:r>
                <a:r>
                  <a:rPr lang="ca-ES" sz="2000" dirty="0" smtClean="0"/>
                  <a:t> </a:t>
                </a:r>
                <a:r>
                  <a:rPr lang="ca-ES" sz="2000" dirty="0" err="1" smtClean="0"/>
                  <a:t>sites</a:t>
                </a:r>
                <a:endParaRPr lang="ca-ES" sz="2000" dirty="0" smtClean="0"/>
              </a:p>
              <a:p>
                <a:pPr algn="r"/>
                <a:endParaRPr lang="ca-ES" sz="2200" dirty="0" smtClean="0"/>
              </a:p>
              <a:p>
                <a:pPr algn="r"/>
                <a:r>
                  <a:rPr lang="ca-ES" sz="2000" dirty="0" err="1" smtClean="0"/>
                  <a:t>Monomer</a:t>
                </a:r>
                <a:endParaRPr lang="ca-ES" sz="2000" dirty="0"/>
              </a:p>
            </p:txBody>
          </p:sp>
          <p:sp>
            <p:nvSpPr>
              <p:cNvPr id="612" name="333 Luna"/>
              <p:cNvSpPr/>
              <p:nvPr/>
            </p:nvSpPr>
            <p:spPr>
              <a:xfrm>
                <a:off x="16474077" y="28352384"/>
                <a:ext cx="23232" cy="174237"/>
              </a:xfrm>
              <a:prstGeom prst="moon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613" name="334 Forma libre"/>
              <p:cNvSpPr/>
              <p:nvPr/>
            </p:nvSpPr>
            <p:spPr>
              <a:xfrm>
                <a:off x="16375714" y="28656013"/>
                <a:ext cx="335909" cy="528643"/>
              </a:xfrm>
              <a:custGeom>
                <a:avLst/>
                <a:gdLst>
                  <a:gd name="connsiteX0" fmla="*/ 203200 w 2065866"/>
                  <a:gd name="connsiteY0" fmla="*/ 0 h 3251200"/>
                  <a:gd name="connsiteX1" fmla="*/ 1828800 w 2065866"/>
                  <a:gd name="connsiteY1" fmla="*/ 33866 h 3251200"/>
                  <a:gd name="connsiteX2" fmla="*/ 1625600 w 2065866"/>
                  <a:gd name="connsiteY2" fmla="*/ 508000 h 3251200"/>
                  <a:gd name="connsiteX3" fmla="*/ 1591733 w 2065866"/>
                  <a:gd name="connsiteY3" fmla="*/ 812800 h 3251200"/>
                  <a:gd name="connsiteX4" fmla="*/ 1625600 w 2065866"/>
                  <a:gd name="connsiteY4" fmla="*/ 1490133 h 3251200"/>
                  <a:gd name="connsiteX5" fmla="*/ 1896533 w 2065866"/>
                  <a:gd name="connsiteY5" fmla="*/ 1761066 h 3251200"/>
                  <a:gd name="connsiteX6" fmla="*/ 2065866 w 2065866"/>
                  <a:gd name="connsiteY6" fmla="*/ 2133600 h 3251200"/>
                  <a:gd name="connsiteX7" fmla="*/ 1998133 w 2065866"/>
                  <a:gd name="connsiteY7" fmla="*/ 2743200 h 3251200"/>
                  <a:gd name="connsiteX8" fmla="*/ 1761066 w 2065866"/>
                  <a:gd name="connsiteY8" fmla="*/ 3081866 h 3251200"/>
                  <a:gd name="connsiteX9" fmla="*/ 1557866 w 2065866"/>
                  <a:gd name="connsiteY9" fmla="*/ 3251200 h 3251200"/>
                  <a:gd name="connsiteX10" fmla="*/ 711200 w 2065866"/>
                  <a:gd name="connsiteY10" fmla="*/ 3217333 h 3251200"/>
                  <a:gd name="connsiteX11" fmla="*/ 812800 w 2065866"/>
                  <a:gd name="connsiteY11" fmla="*/ 2709333 h 3251200"/>
                  <a:gd name="connsiteX12" fmla="*/ 711200 w 2065866"/>
                  <a:gd name="connsiteY12" fmla="*/ 2302933 h 3251200"/>
                  <a:gd name="connsiteX13" fmla="*/ 406400 w 2065866"/>
                  <a:gd name="connsiteY13" fmla="*/ 1727200 h 3251200"/>
                  <a:gd name="connsiteX14" fmla="*/ 270933 w 2065866"/>
                  <a:gd name="connsiteY14" fmla="*/ 1557866 h 3251200"/>
                  <a:gd name="connsiteX15" fmla="*/ 67733 w 2065866"/>
                  <a:gd name="connsiteY15" fmla="*/ 1016000 h 3251200"/>
                  <a:gd name="connsiteX16" fmla="*/ 0 w 2065866"/>
                  <a:gd name="connsiteY16" fmla="*/ 609600 h 3251200"/>
                  <a:gd name="connsiteX17" fmla="*/ 67733 w 2065866"/>
                  <a:gd name="connsiteY17" fmla="*/ 169333 h 3251200"/>
                  <a:gd name="connsiteX18" fmla="*/ 203200 w 2065866"/>
                  <a:gd name="connsiteY18" fmla="*/ 0 h 3251200"/>
                  <a:gd name="connsiteX0" fmla="*/ 203200 w 2065866"/>
                  <a:gd name="connsiteY0" fmla="*/ 0 h 3251200"/>
                  <a:gd name="connsiteX1" fmla="*/ 1828800 w 2065866"/>
                  <a:gd name="connsiteY1" fmla="*/ 33866 h 3251200"/>
                  <a:gd name="connsiteX2" fmla="*/ 1625600 w 2065866"/>
                  <a:gd name="connsiteY2" fmla="*/ 508000 h 3251200"/>
                  <a:gd name="connsiteX3" fmla="*/ 1591733 w 2065866"/>
                  <a:gd name="connsiteY3" fmla="*/ 812800 h 3251200"/>
                  <a:gd name="connsiteX4" fmla="*/ 1625600 w 2065866"/>
                  <a:gd name="connsiteY4" fmla="*/ 1490133 h 3251200"/>
                  <a:gd name="connsiteX5" fmla="*/ 1896533 w 2065866"/>
                  <a:gd name="connsiteY5" fmla="*/ 1761066 h 3251200"/>
                  <a:gd name="connsiteX6" fmla="*/ 2065866 w 2065866"/>
                  <a:gd name="connsiteY6" fmla="*/ 2133600 h 3251200"/>
                  <a:gd name="connsiteX7" fmla="*/ 1998133 w 2065866"/>
                  <a:gd name="connsiteY7" fmla="*/ 2743200 h 3251200"/>
                  <a:gd name="connsiteX8" fmla="*/ 1761066 w 2065866"/>
                  <a:gd name="connsiteY8" fmla="*/ 3081866 h 3251200"/>
                  <a:gd name="connsiteX9" fmla="*/ 1557866 w 2065866"/>
                  <a:gd name="connsiteY9" fmla="*/ 3251200 h 3251200"/>
                  <a:gd name="connsiteX10" fmla="*/ 711200 w 2065866"/>
                  <a:gd name="connsiteY10" fmla="*/ 3217333 h 3251200"/>
                  <a:gd name="connsiteX11" fmla="*/ 812800 w 2065866"/>
                  <a:gd name="connsiteY11" fmla="*/ 2709333 h 3251200"/>
                  <a:gd name="connsiteX12" fmla="*/ 711200 w 2065866"/>
                  <a:gd name="connsiteY12" fmla="*/ 2302933 h 3251200"/>
                  <a:gd name="connsiteX13" fmla="*/ 406400 w 2065866"/>
                  <a:gd name="connsiteY13" fmla="*/ 1727200 h 3251200"/>
                  <a:gd name="connsiteX14" fmla="*/ 270933 w 2065866"/>
                  <a:gd name="connsiteY14" fmla="*/ 1557866 h 3251200"/>
                  <a:gd name="connsiteX15" fmla="*/ 67733 w 2065866"/>
                  <a:gd name="connsiteY15" fmla="*/ 1016000 h 3251200"/>
                  <a:gd name="connsiteX16" fmla="*/ 0 w 2065866"/>
                  <a:gd name="connsiteY16" fmla="*/ 609600 h 3251200"/>
                  <a:gd name="connsiteX17" fmla="*/ 67733 w 2065866"/>
                  <a:gd name="connsiteY17" fmla="*/ 169333 h 3251200"/>
                  <a:gd name="connsiteX18" fmla="*/ 203200 w 2065866"/>
                  <a:gd name="connsiteY18" fmla="*/ 0 h 3251200"/>
                  <a:gd name="connsiteX0" fmla="*/ 203200 w 2065866"/>
                  <a:gd name="connsiteY0" fmla="*/ 0 h 3251200"/>
                  <a:gd name="connsiteX1" fmla="*/ 1828800 w 2065866"/>
                  <a:gd name="connsiteY1" fmla="*/ 33866 h 3251200"/>
                  <a:gd name="connsiteX2" fmla="*/ 1625600 w 2065866"/>
                  <a:gd name="connsiteY2" fmla="*/ 508000 h 3251200"/>
                  <a:gd name="connsiteX3" fmla="*/ 1591733 w 2065866"/>
                  <a:gd name="connsiteY3" fmla="*/ 812800 h 3251200"/>
                  <a:gd name="connsiteX4" fmla="*/ 1692169 w 2065866"/>
                  <a:gd name="connsiteY4" fmla="*/ 1391557 h 3251200"/>
                  <a:gd name="connsiteX5" fmla="*/ 1896533 w 2065866"/>
                  <a:gd name="connsiteY5" fmla="*/ 1761066 h 3251200"/>
                  <a:gd name="connsiteX6" fmla="*/ 2065866 w 2065866"/>
                  <a:gd name="connsiteY6" fmla="*/ 2133600 h 3251200"/>
                  <a:gd name="connsiteX7" fmla="*/ 1998133 w 2065866"/>
                  <a:gd name="connsiteY7" fmla="*/ 2743200 h 3251200"/>
                  <a:gd name="connsiteX8" fmla="*/ 1761066 w 2065866"/>
                  <a:gd name="connsiteY8" fmla="*/ 3081866 h 3251200"/>
                  <a:gd name="connsiteX9" fmla="*/ 1557866 w 2065866"/>
                  <a:gd name="connsiteY9" fmla="*/ 3251200 h 3251200"/>
                  <a:gd name="connsiteX10" fmla="*/ 711200 w 2065866"/>
                  <a:gd name="connsiteY10" fmla="*/ 3217333 h 3251200"/>
                  <a:gd name="connsiteX11" fmla="*/ 812800 w 2065866"/>
                  <a:gd name="connsiteY11" fmla="*/ 2709333 h 3251200"/>
                  <a:gd name="connsiteX12" fmla="*/ 711200 w 2065866"/>
                  <a:gd name="connsiteY12" fmla="*/ 2302933 h 3251200"/>
                  <a:gd name="connsiteX13" fmla="*/ 406400 w 2065866"/>
                  <a:gd name="connsiteY13" fmla="*/ 1727200 h 3251200"/>
                  <a:gd name="connsiteX14" fmla="*/ 270933 w 2065866"/>
                  <a:gd name="connsiteY14" fmla="*/ 1557866 h 3251200"/>
                  <a:gd name="connsiteX15" fmla="*/ 67733 w 2065866"/>
                  <a:gd name="connsiteY15" fmla="*/ 1016000 h 3251200"/>
                  <a:gd name="connsiteX16" fmla="*/ 0 w 2065866"/>
                  <a:gd name="connsiteY16" fmla="*/ 609600 h 3251200"/>
                  <a:gd name="connsiteX17" fmla="*/ 67733 w 2065866"/>
                  <a:gd name="connsiteY17" fmla="*/ 169333 h 3251200"/>
                  <a:gd name="connsiteX18" fmla="*/ 203200 w 2065866"/>
                  <a:gd name="connsiteY18" fmla="*/ 0 h 3251200"/>
                  <a:gd name="connsiteX0" fmla="*/ 203200 w 2065866"/>
                  <a:gd name="connsiteY0" fmla="*/ 0 h 3251200"/>
                  <a:gd name="connsiteX1" fmla="*/ 1828800 w 2065866"/>
                  <a:gd name="connsiteY1" fmla="*/ 33866 h 3251200"/>
                  <a:gd name="connsiteX2" fmla="*/ 1625600 w 2065866"/>
                  <a:gd name="connsiteY2" fmla="*/ 508000 h 3251200"/>
                  <a:gd name="connsiteX3" fmla="*/ 1757266 w 2065866"/>
                  <a:gd name="connsiteY3" fmla="*/ 509454 h 3251200"/>
                  <a:gd name="connsiteX4" fmla="*/ 1591733 w 2065866"/>
                  <a:gd name="connsiteY4" fmla="*/ 812800 h 3251200"/>
                  <a:gd name="connsiteX5" fmla="*/ 1692169 w 2065866"/>
                  <a:gd name="connsiteY5" fmla="*/ 1391557 h 3251200"/>
                  <a:gd name="connsiteX6" fmla="*/ 1896533 w 2065866"/>
                  <a:gd name="connsiteY6" fmla="*/ 1761066 h 3251200"/>
                  <a:gd name="connsiteX7" fmla="*/ 2065866 w 2065866"/>
                  <a:gd name="connsiteY7" fmla="*/ 2133600 h 3251200"/>
                  <a:gd name="connsiteX8" fmla="*/ 1998133 w 2065866"/>
                  <a:gd name="connsiteY8" fmla="*/ 2743200 h 3251200"/>
                  <a:gd name="connsiteX9" fmla="*/ 1761066 w 2065866"/>
                  <a:gd name="connsiteY9" fmla="*/ 3081866 h 3251200"/>
                  <a:gd name="connsiteX10" fmla="*/ 1557866 w 2065866"/>
                  <a:gd name="connsiteY10" fmla="*/ 3251200 h 3251200"/>
                  <a:gd name="connsiteX11" fmla="*/ 711200 w 2065866"/>
                  <a:gd name="connsiteY11" fmla="*/ 3217333 h 3251200"/>
                  <a:gd name="connsiteX12" fmla="*/ 812800 w 2065866"/>
                  <a:gd name="connsiteY12" fmla="*/ 2709333 h 3251200"/>
                  <a:gd name="connsiteX13" fmla="*/ 711200 w 2065866"/>
                  <a:gd name="connsiteY13" fmla="*/ 2302933 h 3251200"/>
                  <a:gd name="connsiteX14" fmla="*/ 406400 w 2065866"/>
                  <a:gd name="connsiteY14" fmla="*/ 1727200 h 3251200"/>
                  <a:gd name="connsiteX15" fmla="*/ 270933 w 2065866"/>
                  <a:gd name="connsiteY15" fmla="*/ 1557866 h 3251200"/>
                  <a:gd name="connsiteX16" fmla="*/ 67733 w 2065866"/>
                  <a:gd name="connsiteY16" fmla="*/ 1016000 h 3251200"/>
                  <a:gd name="connsiteX17" fmla="*/ 0 w 2065866"/>
                  <a:gd name="connsiteY17" fmla="*/ 609600 h 3251200"/>
                  <a:gd name="connsiteX18" fmla="*/ 67733 w 2065866"/>
                  <a:gd name="connsiteY18" fmla="*/ 169333 h 3251200"/>
                  <a:gd name="connsiteX19" fmla="*/ 203200 w 2065866"/>
                  <a:gd name="connsiteY19" fmla="*/ 0 h 3251200"/>
                  <a:gd name="connsiteX0" fmla="*/ 203200 w 2065866"/>
                  <a:gd name="connsiteY0" fmla="*/ 0 h 3251200"/>
                  <a:gd name="connsiteX1" fmla="*/ 1828800 w 2065866"/>
                  <a:gd name="connsiteY1" fmla="*/ 33866 h 3251200"/>
                  <a:gd name="connsiteX2" fmla="*/ 1835045 w 2065866"/>
                  <a:gd name="connsiteY2" fmla="*/ 266548 h 3251200"/>
                  <a:gd name="connsiteX3" fmla="*/ 1757266 w 2065866"/>
                  <a:gd name="connsiteY3" fmla="*/ 509454 h 3251200"/>
                  <a:gd name="connsiteX4" fmla="*/ 1591733 w 2065866"/>
                  <a:gd name="connsiteY4" fmla="*/ 812800 h 3251200"/>
                  <a:gd name="connsiteX5" fmla="*/ 1692169 w 2065866"/>
                  <a:gd name="connsiteY5" fmla="*/ 1391557 h 3251200"/>
                  <a:gd name="connsiteX6" fmla="*/ 1896533 w 2065866"/>
                  <a:gd name="connsiteY6" fmla="*/ 1761066 h 3251200"/>
                  <a:gd name="connsiteX7" fmla="*/ 2065866 w 2065866"/>
                  <a:gd name="connsiteY7" fmla="*/ 2133600 h 3251200"/>
                  <a:gd name="connsiteX8" fmla="*/ 1998133 w 2065866"/>
                  <a:gd name="connsiteY8" fmla="*/ 2743200 h 3251200"/>
                  <a:gd name="connsiteX9" fmla="*/ 1761066 w 2065866"/>
                  <a:gd name="connsiteY9" fmla="*/ 3081866 h 3251200"/>
                  <a:gd name="connsiteX10" fmla="*/ 1557866 w 2065866"/>
                  <a:gd name="connsiteY10" fmla="*/ 3251200 h 3251200"/>
                  <a:gd name="connsiteX11" fmla="*/ 711200 w 2065866"/>
                  <a:gd name="connsiteY11" fmla="*/ 3217333 h 3251200"/>
                  <a:gd name="connsiteX12" fmla="*/ 812800 w 2065866"/>
                  <a:gd name="connsiteY12" fmla="*/ 2709333 h 3251200"/>
                  <a:gd name="connsiteX13" fmla="*/ 711200 w 2065866"/>
                  <a:gd name="connsiteY13" fmla="*/ 2302933 h 3251200"/>
                  <a:gd name="connsiteX14" fmla="*/ 406400 w 2065866"/>
                  <a:gd name="connsiteY14" fmla="*/ 1727200 h 3251200"/>
                  <a:gd name="connsiteX15" fmla="*/ 270933 w 2065866"/>
                  <a:gd name="connsiteY15" fmla="*/ 1557866 h 3251200"/>
                  <a:gd name="connsiteX16" fmla="*/ 67733 w 2065866"/>
                  <a:gd name="connsiteY16" fmla="*/ 1016000 h 3251200"/>
                  <a:gd name="connsiteX17" fmla="*/ 0 w 2065866"/>
                  <a:gd name="connsiteY17" fmla="*/ 609600 h 3251200"/>
                  <a:gd name="connsiteX18" fmla="*/ 67733 w 2065866"/>
                  <a:gd name="connsiteY18" fmla="*/ 169333 h 3251200"/>
                  <a:gd name="connsiteX19" fmla="*/ 203200 w 2065866"/>
                  <a:gd name="connsiteY19" fmla="*/ 0 h 3251200"/>
                  <a:gd name="connsiteX0" fmla="*/ 203200 w 2065866"/>
                  <a:gd name="connsiteY0" fmla="*/ 0 h 3251200"/>
                  <a:gd name="connsiteX1" fmla="*/ 1828800 w 2065866"/>
                  <a:gd name="connsiteY1" fmla="*/ 33866 h 3251200"/>
                  <a:gd name="connsiteX2" fmla="*/ 1835045 w 2065866"/>
                  <a:gd name="connsiteY2" fmla="*/ 266548 h 3251200"/>
                  <a:gd name="connsiteX3" fmla="*/ 1757266 w 2065866"/>
                  <a:gd name="connsiteY3" fmla="*/ 509454 h 3251200"/>
                  <a:gd name="connsiteX4" fmla="*/ 1658302 w 2065866"/>
                  <a:gd name="connsiteY4" fmla="*/ 812800 h 3251200"/>
                  <a:gd name="connsiteX5" fmla="*/ 1692169 w 2065866"/>
                  <a:gd name="connsiteY5" fmla="*/ 1391557 h 3251200"/>
                  <a:gd name="connsiteX6" fmla="*/ 1896533 w 2065866"/>
                  <a:gd name="connsiteY6" fmla="*/ 1761066 h 3251200"/>
                  <a:gd name="connsiteX7" fmla="*/ 2065866 w 2065866"/>
                  <a:gd name="connsiteY7" fmla="*/ 2133600 h 3251200"/>
                  <a:gd name="connsiteX8" fmla="*/ 1998133 w 2065866"/>
                  <a:gd name="connsiteY8" fmla="*/ 2743200 h 3251200"/>
                  <a:gd name="connsiteX9" fmla="*/ 1761066 w 2065866"/>
                  <a:gd name="connsiteY9" fmla="*/ 3081866 h 3251200"/>
                  <a:gd name="connsiteX10" fmla="*/ 1557866 w 2065866"/>
                  <a:gd name="connsiteY10" fmla="*/ 3251200 h 3251200"/>
                  <a:gd name="connsiteX11" fmla="*/ 711200 w 2065866"/>
                  <a:gd name="connsiteY11" fmla="*/ 3217333 h 3251200"/>
                  <a:gd name="connsiteX12" fmla="*/ 812800 w 2065866"/>
                  <a:gd name="connsiteY12" fmla="*/ 2709333 h 3251200"/>
                  <a:gd name="connsiteX13" fmla="*/ 711200 w 2065866"/>
                  <a:gd name="connsiteY13" fmla="*/ 2302933 h 3251200"/>
                  <a:gd name="connsiteX14" fmla="*/ 406400 w 2065866"/>
                  <a:gd name="connsiteY14" fmla="*/ 1727200 h 3251200"/>
                  <a:gd name="connsiteX15" fmla="*/ 270933 w 2065866"/>
                  <a:gd name="connsiteY15" fmla="*/ 1557866 h 3251200"/>
                  <a:gd name="connsiteX16" fmla="*/ 67733 w 2065866"/>
                  <a:gd name="connsiteY16" fmla="*/ 1016000 h 3251200"/>
                  <a:gd name="connsiteX17" fmla="*/ 0 w 2065866"/>
                  <a:gd name="connsiteY17" fmla="*/ 609600 h 3251200"/>
                  <a:gd name="connsiteX18" fmla="*/ 67733 w 2065866"/>
                  <a:gd name="connsiteY18" fmla="*/ 169333 h 3251200"/>
                  <a:gd name="connsiteX19" fmla="*/ 203200 w 2065866"/>
                  <a:gd name="connsiteY19" fmla="*/ 0 h 3251200"/>
                  <a:gd name="connsiteX0" fmla="*/ 203200 w 2065866"/>
                  <a:gd name="connsiteY0" fmla="*/ 0 h 3251200"/>
                  <a:gd name="connsiteX1" fmla="*/ 1828800 w 2065866"/>
                  <a:gd name="connsiteY1" fmla="*/ 33866 h 3251200"/>
                  <a:gd name="connsiteX2" fmla="*/ 1835045 w 2065866"/>
                  <a:gd name="connsiteY2" fmla="*/ 266548 h 3251200"/>
                  <a:gd name="connsiteX3" fmla="*/ 1757266 w 2065866"/>
                  <a:gd name="connsiteY3" fmla="*/ 509454 h 3251200"/>
                  <a:gd name="connsiteX4" fmla="*/ 1658302 w 2065866"/>
                  <a:gd name="connsiteY4" fmla="*/ 812800 h 3251200"/>
                  <a:gd name="connsiteX5" fmla="*/ 1692169 w 2065866"/>
                  <a:gd name="connsiteY5" fmla="*/ 1391557 h 3251200"/>
                  <a:gd name="connsiteX6" fmla="*/ 1896533 w 2065866"/>
                  <a:gd name="connsiteY6" fmla="*/ 1761066 h 3251200"/>
                  <a:gd name="connsiteX7" fmla="*/ 2065866 w 2065866"/>
                  <a:gd name="connsiteY7" fmla="*/ 2133600 h 3251200"/>
                  <a:gd name="connsiteX8" fmla="*/ 1998133 w 2065866"/>
                  <a:gd name="connsiteY8" fmla="*/ 2743200 h 3251200"/>
                  <a:gd name="connsiteX9" fmla="*/ 1761066 w 2065866"/>
                  <a:gd name="connsiteY9" fmla="*/ 3081866 h 3251200"/>
                  <a:gd name="connsiteX10" fmla="*/ 1557866 w 2065866"/>
                  <a:gd name="connsiteY10" fmla="*/ 3251200 h 3251200"/>
                  <a:gd name="connsiteX11" fmla="*/ 711200 w 2065866"/>
                  <a:gd name="connsiteY11" fmla="*/ 3217333 h 3251200"/>
                  <a:gd name="connsiteX12" fmla="*/ 550390 w 2065866"/>
                  <a:gd name="connsiteY12" fmla="*/ 3212313 h 3251200"/>
                  <a:gd name="connsiteX13" fmla="*/ 812800 w 2065866"/>
                  <a:gd name="connsiteY13" fmla="*/ 2709333 h 3251200"/>
                  <a:gd name="connsiteX14" fmla="*/ 711200 w 2065866"/>
                  <a:gd name="connsiteY14" fmla="*/ 2302933 h 3251200"/>
                  <a:gd name="connsiteX15" fmla="*/ 406400 w 2065866"/>
                  <a:gd name="connsiteY15" fmla="*/ 1727200 h 3251200"/>
                  <a:gd name="connsiteX16" fmla="*/ 270933 w 2065866"/>
                  <a:gd name="connsiteY16" fmla="*/ 1557866 h 3251200"/>
                  <a:gd name="connsiteX17" fmla="*/ 67733 w 2065866"/>
                  <a:gd name="connsiteY17" fmla="*/ 1016000 h 3251200"/>
                  <a:gd name="connsiteX18" fmla="*/ 0 w 2065866"/>
                  <a:gd name="connsiteY18" fmla="*/ 609600 h 3251200"/>
                  <a:gd name="connsiteX19" fmla="*/ 67733 w 2065866"/>
                  <a:gd name="connsiteY19" fmla="*/ 169333 h 3251200"/>
                  <a:gd name="connsiteX20" fmla="*/ 203200 w 2065866"/>
                  <a:gd name="connsiteY20" fmla="*/ 0 h 3251200"/>
                  <a:gd name="connsiteX0" fmla="*/ 203200 w 2065866"/>
                  <a:gd name="connsiteY0" fmla="*/ 0 h 3251200"/>
                  <a:gd name="connsiteX1" fmla="*/ 1828800 w 2065866"/>
                  <a:gd name="connsiteY1" fmla="*/ 33866 h 3251200"/>
                  <a:gd name="connsiteX2" fmla="*/ 1835045 w 2065866"/>
                  <a:gd name="connsiteY2" fmla="*/ 266548 h 3251200"/>
                  <a:gd name="connsiteX3" fmla="*/ 1757266 w 2065866"/>
                  <a:gd name="connsiteY3" fmla="*/ 509454 h 3251200"/>
                  <a:gd name="connsiteX4" fmla="*/ 1658302 w 2065866"/>
                  <a:gd name="connsiteY4" fmla="*/ 812800 h 3251200"/>
                  <a:gd name="connsiteX5" fmla="*/ 1692169 w 2065866"/>
                  <a:gd name="connsiteY5" fmla="*/ 1391557 h 3251200"/>
                  <a:gd name="connsiteX6" fmla="*/ 1896533 w 2065866"/>
                  <a:gd name="connsiteY6" fmla="*/ 1761066 h 3251200"/>
                  <a:gd name="connsiteX7" fmla="*/ 2065866 w 2065866"/>
                  <a:gd name="connsiteY7" fmla="*/ 2133600 h 3251200"/>
                  <a:gd name="connsiteX8" fmla="*/ 1998133 w 2065866"/>
                  <a:gd name="connsiteY8" fmla="*/ 2743200 h 3251200"/>
                  <a:gd name="connsiteX9" fmla="*/ 1761066 w 2065866"/>
                  <a:gd name="connsiteY9" fmla="*/ 3081866 h 3251200"/>
                  <a:gd name="connsiteX10" fmla="*/ 1557866 w 2065866"/>
                  <a:gd name="connsiteY10" fmla="*/ 3251200 h 3251200"/>
                  <a:gd name="connsiteX11" fmla="*/ 711200 w 2065866"/>
                  <a:gd name="connsiteY11" fmla="*/ 3217333 h 3251200"/>
                  <a:gd name="connsiteX12" fmla="*/ 550390 w 2065866"/>
                  <a:gd name="connsiteY12" fmla="*/ 3212313 h 3251200"/>
                  <a:gd name="connsiteX13" fmla="*/ 736493 w 2065866"/>
                  <a:gd name="connsiteY13" fmla="*/ 2709333 h 3251200"/>
                  <a:gd name="connsiteX14" fmla="*/ 711200 w 2065866"/>
                  <a:gd name="connsiteY14" fmla="*/ 2302933 h 3251200"/>
                  <a:gd name="connsiteX15" fmla="*/ 406400 w 2065866"/>
                  <a:gd name="connsiteY15" fmla="*/ 1727200 h 3251200"/>
                  <a:gd name="connsiteX16" fmla="*/ 270933 w 2065866"/>
                  <a:gd name="connsiteY16" fmla="*/ 1557866 h 3251200"/>
                  <a:gd name="connsiteX17" fmla="*/ 67733 w 2065866"/>
                  <a:gd name="connsiteY17" fmla="*/ 1016000 h 3251200"/>
                  <a:gd name="connsiteX18" fmla="*/ 0 w 2065866"/>
                  <a:gd name="connsiteY18" fmla="*/ 609600 h 3251200"/>
                  <a:gd name="connsiteX19" fmla="*/ 67733 w 2065866"/>
                  <a:gd name="connsiteY19" fmla="*/ 169333 h 3251200"/>
                  <a:gd name="connsiteX20" fmla="*/ 203200 w 2065866"/>
                  <a:gd name="connsiteY20" fmla="*/ 0 h 3251200"/>
                  <a:gd name="connsiteX0" fmla="*/ 203200 w 2065866"/>
                  <a:gd name="connsiteY0" fmla="*/ 0 h 3251200"/>
                  <a:gd name="connsiteX1" fmla="*/ 1828800 w 2065866"/>
                  <a:gd name="connsiteY1" fmla="*/ 33866 h 3251200"/>
                  <a:gd name="connsiteX2" fmla="*/ 1835045 w 2065866"/>
                  <a:gd name="connsiteY2" fmla="*/ 266548 h 3251200"/>
                  <a:gd name="connsiteX3" fmla="*/ 1757266 w 2065866"/>
                  <a:gd name="connsiteY3" fmla="*/ 509454 h 3251200"/>
                  <a:gd name="connsiteX4" fmla="*/ 1658302 w 2065866"/>
                  <a:gd name="connsiteY4" fmla="*/ 812800 h 3251200"/>
                  <a:gd name="connsiteX5" fmla="*/ 1692169 w 2065866"/>
                  <a:gd name="connsiteY5" fmla="*/ 1391557 h 3251200"/>
                  <a:gd name="connsiteX6" fmla="*/ 1896533 w 2065866"/>
                  <a:gd name="connsiteY6" fmla="*/ 1761066 h 3251200"/>
                  <a:gd name="connsiteX7" fmla="*/ 2065866 w 2065866"/>
                  <a:gd name="connsiteY7" fmla="*/ 2133600 h 3251200"/>
                  <a:gd name="connsiteX8" fmla="*/ 1998133 w 2065866"/>
                  <a:gd name="connsiteY8" fmla="*/ 2743200 h 3251200"/>
                  <a:gd name="connsiteX9" fmla="*/ 1761066 w 2065866"/>
                  <a:gd name="connsiteY9" fmla="*/ 3081866 h 3251200"/>
                  <a:gd name="connsiteX10" fmla="*/ 1557866 w 2065866"/>
                  <a:gd name="connsiteY10" fmla="*/ 3251200 h 3251200"/>
                  <a:gd name="connsiteX11" fmla="*/ 711200 w 2065866"/>
                  <a:gd name="connsiteY11" fmla="*/ 3217333 h 3251200"/>
                  <a:gd name="connsiteX12" fmla="*/ 550390 w 2065866"/>
                  <a:gd name="connsiteY12" fmla="*/ 3212313 h 3251200"/>
                  <a:gd name="connsiteX13" fmla="*/ 736493 w 2065866"/>
                  <a:gd name="connsiteY13" fmla="*/ 2709333 h 3251200"/>
                  <a:gd name="connsiteX14" fmla="*/ 634893 w 2065866"/>
                  <a:gd name="connsiteY14" fmla="*/ 2302933 h 3251200"/>
                  <a:gd name="connsiteX15" fmla="*/ 406400 w 2065866"/>
                  <a:gd name="connsiteY15" fmla="*/ 1727200 h 3251200"/>
                  <a:gd name="connsiteX16" fmla="*/ 270933 w 2065866"/>
                  <a:gd name="connsiteY16" fmla="*/ 1557866 h 3251200"/>
                  <a:gd name="connsiteX17" fmla="*/ 67733 w 2065866"/>
                  <a:gd name="connsiteY17" fmla="*/ 1016000 h 3251200"/>
                  <a:gd name="connsiteX18" fmla="*/ 0 w 2065866"/>
                  <a:gd name="connsiteY18" fmla="*/ 609600 h 3251200"/>
                  <a:gd name="connsiteX19" fmla="*/ 67733 w 2065866"/>
                  <a:gd name="connsiteY19" fmla="*/ 169333 h 3251200"/>
                  <a:gd name="connsiteX20" fmla="*/ 203200 w 2065866"/>
                  <a:gd name="connsiteY20" fmla="*/ 0 h 3251200"/>
                  <a:gd name="connsiteX0" fmla="*/ 203200 w 2065866"/>
                  <a:gd name="connsiteY0" fmla="*/ 0 h 3251200"/>
                  <a:gd name="connsiteX1" fmla="*/ 1323865 w 2065866"/>
                  <a:gd name="connsiteY1" fmla="*/ 33866 h 3251200"/>
                  <a:gd name="connsiteX2" fmla="*/ 1835045 w 2065866"/>
                  <a:gd name="connsiteY2" fmla="*/ 266548 h 3251200"/>
                  <a:gd name="connsiteX3" fmla="*/ 1757266 w 2065866"/>
                  <a:gd name="connsiteY3" fmla="*/ 509454 h 3251200"/>
                  <a:gd name="connsiteX4" fmla="*/ 1658302 w 2065866"/>
                  <a:gd name="connsiteY4" fmla="*/ 812800 h 3251200"/>
                  <a:gd name="connsiteX5" fmla="*/ 1692169 w 2065866"/>
                  <a:gd name="connsiteY5" fmla="*/ 1391557 h 3251200"/>
                  <a:gd name="connsiteX6" fmla="*/ 1896533 w 2065866"/>
                  <a:gd name="connsiteY6" fmla="*/ 1761066 h 3251200"/>
                  <a:gd name="connsiteX7" fmla="*/ 2065866 w 2065866"/>
                  <a:gd name="connsiteY7" fmla="*/ 2133600 h 3251200"/>
                  <a:gd name="connsiteX8" fmla="*/ 1998133 w 2065866"/>
                  <a:gd name="connsiteY8" fmla="*/ 2743200 h 3251200"/>
                  <a:gd name="connsiteX9" fmla="*/ 1761066 w 2065866"/>
                  <a:gd name="connsiteY9" fmla="*/ 3081866 h 3251200"/>
                  <a:gd name="connsiteX10" fmla="*/ 1557866 w 2065866"/>
                  <a:gd name="connsiteY10" fmla="*/ 3251200 h 3251200"/>
                  <a:gd name="connsiteX11" fmla="*/ 711200 w 2065866"/>
                  <a:gd name="connsiteY11" fmla="*/ 3217333 h 3251200"/>
                  <a:gd name="connsiteX12" fmla="*/ 550390 w 2065866"/>
                  <a:gd name="connsiteY12" fmla="*/ 3212313 h 3251200"/>
                  <a:gd name="connsiteX13" fmla="*/ 736493 w 2065866"/>
                  <a:gd name="connsiteY13" fmla="*/ 2709333 h 3251200"/>
                  <a:gd name="connsiteX14" fmla="*/ 634893 w 2065866"/>
                  <a:gd name="connsiteY14" fmla="*/ 2302933 h 3251200"/>
                  <a:gd name="connsiteX15" fmla="*/ 406400 w 2065866"/>
                  <a:gd name="connsiteY15" fmla="*/ 1727200 h 3251200"/>
                  <a:gd name="connsiteX16" fmla="*/ 270933 w 2065866"/>
                  <a:gd name="connsiteY16" fmla="*/ 1557866 h 3251200"/>
                  <a:gd name="connsiteX17" fmla="*/ 67733 w 2065866"/>
                  <a:gd name="connsiteY17" fmla="*/ 1016000 h 3251200"/>
                  <a:gd name="connsiteX18" fmla="*/ 0 w 2065866"/>
                  <a:gd name="connsiteY18" fmla="*/ 609600 h 3251200"/>
                  <a:gd name="connsiteX19" fmla="*/ 67733 w 2065866"/>
                  <a:gd name="connsiteY19" fmla="*/ 169333 h 3251200"/>
                  <a:gd name="connsiteX20" fmla="*/ 203200 w 2065866"/>
                  <a:gd name="connsiteY20" fmla="*/ 0 h 3251200"/>
                  <a:gd name="connsiteX0" fmla="*/ 269769 w 2065866"/>
                  <a:gd name="connsiteY0" fmla="*/ 0 h 3251200"/>
                  <a:gd name="connsiteX1" fmla="*/ 1323865 w 2065866"/>
                  <a:gd name="connsiteY1" fmla="*/ 33866 h 3251200"/>
                  <a:gd name="connsiteX2" fmla="*/ 1835045 w 2065866"/>
                  <a:gd name="connsiteY2" fmla="*/ 266548 h 3251200"/>
                  <a:gd name="connsiteX3" fmla="*/ 1757266 w 2065866"/>
                  <a:gd name="connsiteY3" fmla="*/ 509454 h 3251200"/>
                  <a:gd name="connsiteX4" fmla="*/ 1658302 w 2065866"/>
                  <a:gd name="connsiteY4" fmla="*/ 812800 h 3251200"/>
                  <a:gd name="connsiteX5" fmla="*/ 1692169 w 2065866"/>
                  <a:gd name="connsiteY5" fmla="*/ 1391557 h 3251200"/>
                  <a:gd name="connsiteX6" fmla="*/ 1896533 w 2065866"/>
                  <a:gd name="connsiteY6" fmla="*/ 1761066 h 3251200"/>
                  <a:gd name="connsiteX7" fmla="*/ 2065866 w 2065866"/>
                  <a:gd name="connsiteY7" fmla="*/ 2133600 h 3251200"/>
                  <a:gd name="connsiteX8" fmla="*/ 1998133 w 2065866"/>
                  <a:gd name="connsiteY8" fmla="*/ 2743200 h 3251200"/>
                  <a:gd name="connsiteX9" fmla="*/ 1761066 w 2065866"/>
                  <a:gd name="connsiteY9" fmla="*/ 3081866 h 3251200"/>
                  <a:gd name="connsiteX10" fmla="*/ 1557866 w 2065866"/>
                  <a:gd name="connsiteY10" fmla="*/ 3251200 h 3251200"/>
                  <a:gd name="connsiteX11" fmla="*/ 711200 w 2065866"/>
                  <a:gd name="connsiteY11" fmla="*/ 3217333 h 3251200"/>
                  <a:gd name="connsiteX12" fmla="*/ 550390 w 2065866"/>
                  <a:gd name="connsiteY12" fmla="*/ 3212313 h 3251200"/>
                  <a:gd name="connsiteX13" fmla="*/ 736493 w 2065866"/>
                  <a:gd name="connsiteY13" fmla="*/ 2709333 h 3251200"/>
                  <a:gd name="connsiteX14" fmla="*/ 634893 w 2065866"/>
                  <a:gd name="connsiteY14" fmla="*/ 2302933 h 3251200"/>
                  <a:gd name="connsiteX15" fmla="*/ 406400 w 2065866"/>
                  <a:gd name="connsiteY15" fmla="*/ 1727200 h 3251200"/>
                  <a:gd name="connsiteX16" fmla="*/ 270933 w 2065866"/>
                  <a:gd name="connsiteY16" fmla="*/ 1557866 h 3251200"/>
                  <a:gd name="connsiteX17" fmla="*/ 67733 w 2065866"/>
                  <a:gd name="connsiteY17" fmla="*/ 1016000 h 3251200"/>
                  <a:gd name="connsiteX18" fmla="*/ 0 w 2065866"/>
                  <a:gd name="connsiteY18" fmla="*/ 609600 h 3251200"/>
                  <a:gd name="connsiteX19" fmla="*/ 67733 w 2065866"/>
                  <a:gd name="connsiteY19" fmla="*/ 169333 h 3251200"/>
                  <a:gd name="connsiteX20" fmla="*/ 269769 w 2065866"/>
                  <a:gd name="connsiteY20" fmla="*/ 0 h 3251200"/>
                  <a:gd name="connsiteX0" fmla="*/ 269769 w 2065866"/>
                  <a:gd name="connsiteY0" fmla="*/ 0 h 3251200"/>
                  <a:gd name="connsiteX1" fmla="*/ 1323865 w 2065866"/>
                  <a:gd name="connsiteY1" fmla="*/ 33866 h 3251200"/>
                  <a:gd name="connsiteX2" fmla="*/ 1615862 w 2065866"/>
                  <a:gd name="connsiteY2" fmla="*/ 96534 h 3251200"/>
                  <a:gd name="connsiteX3" fmla="*/ 1757266 w 2065866"/>
                  <a:gd name="connsiteY3" fmla="*/ 509454 h 3251200"/>
                  <a:gd name="connsiteX4" fmla="*/ 1658302 w 2065866"/>
                  <a:gd name="connsiteY4" fmla="*/ 812800 h 3251200"/>
                  <a:gd name="connsiteX5" fmla="*/ 1692169 w 2065866"/>
                  <a:gd name="connsiteY5" fmla="*/ 1391557 h 3251200"/>
                  <a:gd name="connsiteX6" fmla="*/ 1896533 w 2065866"/>
                  <a:gd name="connsiteY6" fmla="*/ 1761066 h 3251200"/>
                  <a:gd name="connsiteX7" fmla="*/ 2065866 w 2065866"/>
                  <a:gd name="connsiteY7" fmla="*/ 2133600 h 3251200"/>
                  <a:gd name="connsiteX8" fmla="*/ 1998133 w 2065866"/>
                  <a:gd name="connsiteY8" fmla="*/ 2743200 h 3251200"/>
                  <a:gd name="connsiteX9" fmla="*/ 1761066 w 2065866"/>
                  <a:gd name="connsiteY9" fmla="*/ 3081866 h 3251200"/>
                  <a:gd name="connsiteX10" fmla="*/ 1557866 w 2065866"/>
                  <a:gd name="connsiteY10" fmla="*/ 3251200 h 3251200"/>
                  <a:gd name="connsiteX11" fmla="*/ 711200 w 2065866"/>
                  <a:gd name="connsiteY11" fmla="*/ 3217333 h 3251200"/>
                  <a:gd name="connsiteX12" fmla="*/ 550390 w 2065866"/>
                  <a:gd name="connsiteY12" fmla="*/ 3212313 h 3251200"/>
                  <a:gd name="connsiteX13" fmla="*/ 736493 w 2065866"/>
                  <a:gd name="connsiteY13" fmla="*/ 2709333 h 3251200"/>
                  <a:gd name="connsiteX14" fmla="*/ 634893 w 2065866"/>
                  <a:gd name="connsiteY14" fmla="*/ 2302933 h 3251200"/>
                  <a:gd name="connsiteX15" fmla="*/ 406400 w 2065866"/>
                  <a:gd name="connsiteY15" fmla="*/ 1727200 h 3251200"/>
                  <a:gd name="connsiteX16" fmla="*/ 270933 w 2065866"/>
                  <a:gd name="connsiteY16" fmla="*/ 1557866 h 3251200"/>
                  <a:gd name="connsiteX17" fmla="*/ 67733 w 2065866"/>
                  <a:gd name="connsiteY17" fmla="*/ 1016000 h 3251200"/>
                  <a:gd name="connsiteX18" fmla="*/ 0 w 2065866"/>
                  <a:gd name="connsiteY18" fmla="*/ 609600 h 3251200"/>
                  <a:gd name="connsiteX19" fmla="*/ 67733 w 2065866"/>
                  <a:gd name="connsiteY19" fmla="*/ 169333 h 3251200"/>
                  <a:gd name="connsiteX20" fmla="*/ 269769 w 2065866"/>
                  <a:gd name="connsiteY20" fmla="*/ 0 h 3251200"/>
                  <a:gd name="connsiteX0" fmla="*/ 269769 w 2065866"/>
                  <a:gd name="connsiteY0" fmla="*/ 0 h 3251200"/>
                  <a:gd name="connsiteX1" fmla="*/ 1323865 w 2065866"/>
                  <a:gd name="connsiteY1" fmla="*/ 33866 h 3251200"/>
                  <a:gd name="connsiteX2" fmla="*/ 1615862 w 2065866"/>
                  <a:gd name="connsiteY2" fmla="*/ 96534 h 3251200"/>
                  <a:gd name="connsiteX3" fmla="*/ 1757266 w 2065866"/>
                  <a:gd name="connsiteY3" fmla="*/ 339440 h 3251200"/>
                  <a:gd name="connsiteX4" fmla="*/ 1658302 w 2065866"/>
                  <a:gd name="connsiteY4" fmla="*/ 812800 h 3251200"/>
                  <a:gd name="connsiteX5" fmla="*/ 1692169 w 2065866"/>
                  <a:gd name="connsiteY5" fmla="*/ 1391557 h 3251200"/>
                  <a:gd name="connsiteX6" fmla="*/ 1896533 w 2065866"/>
                  <a:gd name="connsiteY6" fmla="*/ 1761066 h 3251200"/>
                  <a:gd name="connsiteX7" fmla="*/ 2065866 w 2065866"/>
                  <a:gd name="connsiteY7" fmla="*/ 2133600 h 3251200"/>
                  <a:gd name="connsiteX8" fmla="*/ 1998133 w 2065866"/>
                  <a:gd name="connsiteY8" fmla="*/ 2743200 h 3251200"/>
                  <a:gd name="connsiteX9" fmla="*/ 1761066 w 2065866"/>
                  <a:gd name="connsiteY9" fmla="*/ 3081866 h 3251200"/>
                  <a:gd name="connsiteX10" fmla="*/ 1557866 w 2065866"/>
                  <a:gd name="connsiteY10" fmla="*/ 3251200 h 3251200"/>
                  <a:gd name="connsiteX11" fmla="*/ 711200 w 2065866"/>
                  <a:gd name="connsiteY11" fmla="*/ 3217333 h 3251200"/>
                  <a:gd name="connsiteX12" fmla="*/ 550390 w 2065866"/>
                  <a:gd name="connsiteY12" fmla="*/ 3212313 h 3251200"/>
                  <a:gd name="connsiteX13" fmla="*/ 736493 w 2065866"/>
                  <a:gd name="connsiteY13" fmla="*/ 2709333 h 3251200"/>
                  <a:gd name="connsiteX14" fmla="*/ 634893 w 2065866"/>
                  <a:gd name="connsiteY14" fmla="*/ 2302933 h 3251200"/>
                  <a:gd name="connsiteX15" fmla="*/ 406400 w 2065866"/>
                  <a:gd name="connsiteY15" fmla="*/ 1727200 h 3251200"/>
                  <a:gd name="connsiteX16" fmla="*/ 270933 w 2065866"/>
                  <a:gd name="connsiteY16" fmla="*/ 1557866 h 3251200"/>
                  <a:gd name="connsiteX17" fmla="*/ 67733 w 2065866"/>
                  <a:gd name="connsiteY17" fmla="*/ 1016000 h 3251200"/>
                  <a:gd name="connsiteX18" fmla="*/ 0 w 2065866"/>
                  <a:gd name="connsiteY18" fmla="*/ 609600 h 3251200"/>
                  <a:gd name="connsiteX19" fmla="*/ 67733 w 2065866"/>
                  <a:gd name="connsiteY19" fmla="*/ 169333 h 3251200"/>
                  <a:gd name="connsiteX20" fmla="*/ 269769 w 2065866"/>
                  <a:gd name="connsiteY20" fmla="*/ 0 h 3251200"/>
                  <a:gd name="connsiteX0" fmla="*/ 269769 w 2065866"/>
                  <a:gd name="connsiteY0" fmla="*/ 0 h 3251200"/>
                  <a:gd name="connsiteX1" fmla="*/ 1323865 w 2065866"/>
                  <a:gd name="connsiteY1" fmla="*/ 33866 h 3251200"/>
                  <a:gd name="connsiteX2" fmla="*/ 1615862 w 2065866"/>
                  <a:gd name="connsiteY2" fmla="*/ 96534 h 3251200"/>
                  <a:gd name="connsiteX3" fmla="*/ 1757266 w 2065866"/>
                  <a:gd name="connsiteY3" fmla="*/ 339440 h 3251200"/>
                  <a:gd name="connsiteX4" fmla="*/ 1658302 w 2065866"/>
                  <a:gd name="connsiteY4" fmla="*/ 812800 h 3251200"/>
                  <a:gd name="connsiteX5" fmla="*/ 1830176 w 2065866"/>
                  <a:gd name="connsiteY5" fmla="*/ 1221543 h 3251200"/>
                  <a:gd name="connsiteX6" fmla="*/ 1896533 w 2065866"/>
                  <a:gd name="connsiteY6" fmla="*/ 1761066 h 3251200"/>
                  <a:gd name="connsiteX7" fmla="*/ 2065866 w 2065866"/>
                  <a:gd name="connsiteY7" fmla="*/ 2133600 h 3251200"/>
                  <a:gd name="connsiteX8" fmla="*/ 1998133 w 2065866"/>
                  <a:gd name="connsiteY8" fmla="*/ 2743200 h 3251200"/>
                  <a:gd name="connsiteX9" fmla="*/ 1761066 w 2065866"/>
                  <a:gd name="connsiteY9" fmla="*/ 3081866 h 3251200"/>
                  <a:gd name="connsiteX10" fmla="*/ 1557866 w 2065866"/>
                  <a:gd name="connsiteY10" fmla="*/ 3251200 h 3251200"/>
                  <a:gd name="connsiteX11" fmla="*/ 711200 w 2065866"/>
                  <a:gd name="connsiteY11" fmla="*/ 3217333 h 3251200"/>
                  <a:gd name="connsiteX12" fmla="*/ 550390 w 2065866"/>
                  <a:gd name="connsiteY12" fmla="*/ 3212313 h 3251200"/>
                  <a:gd name="connsiteX13" fmla="*/ 736493 w 2065866"/>
                  <a:gd name="connsiteY13" fmla="*/ 2709333 h 3251200"/>
                  <a:gd name="connsiteX14" fmla="*/ 634893 w 2065866"/>
                  <a:gd name="connsiteY14" fmla="*/ 2302933 h 3251200"/>
                  <a:gd name="connsiteX15" fmla="*/ 406400 w 2065866"/>
                  <a:gd name="connsiteY15" fmla="*/ 1727200 h 3251200"/>
                  <a:gd name="connsiteX16" fmla="*/ 270933 w 2065866"/>
                  <a:gd name="connsiteY16" fmla="*/ 1557866 h 3251200"/>
                  <a:gd name="connsiteX17" fmla="*/ 67733 w 2065866"/>
                  <a:gd name="connsiteY17" fmla="*/ 1016000 h 3251200"/>
                  <a:gd name="connsiteX18" fmla="*/ 0 w 2065866"/>
                  <a:gd name="connsiteY18" fmla="*/ 609600 h 3251200"/>
                  <a:gd name="connsiteX19" fmla="*/ 67733 w 2065866"/>
                  <a:gd name="connsiteY19" fmla="*/ 169333 h 3251200"/>
                  <a:gd name="connsiteX20" fmla="*/ 269769 w 2065866"/>
                  <a:gd name="connsiteY20" fmla="*/ 0 h 3251200"/>
                  <a:gd name="connsiteX0" fmla="*/ 269769 w 2065866"/>
                  <a:gd name="connsiteY0" fmla="*/ 0 h 3251200"/>
                  <a:gd name="connsiteX1" fmla="*/ 1323865 w 2065866"/>
                  <a:gd name="connsiteY1" fmla="*/ 33866 h 3251200"/>
                  <a:gd name="connsiteX2" fmla="*/ 1896745 w 2065866"/>
                  <a:gd name="connsiteY2" fmla="*/ 96534 h 3251200"/>
                  <a:gd name="connsiteX3" fmla="*/ 1757266 w 2065866"/>
                  <a:gd name="connsiteY3" fmla="*/ 339440 h 3251200"/>
                  <a:gd name="connsiteX4" fmla="*/ 1658302 w 2065866"/>
                  <a:gd name="connsiteY4" fmla="*/ 812800 h 3251200"/>
                  <a:gd name="connsiteX5" fmla="*/ 1830176 w 2065866"/>
                  <a:gd name="connsiteY5" fmla="*/ 1221543 h 3251200"/>
                  <a:gd name="connsiteX6" fmla="*/ 1896533 w 2065866"/>
                  <a:gd name="connsiteY6" fmla="*/ 1761066 h 3251200"/>
                  <a:gd name="connsiteX7" fmla="*/ 2065866 w 2065866"/>
                  <a:gd name="connsiteY7" fmla="*/ 2133600 h 3251200"/>
                  <a:gd name="connsiteX8" fmla="*/ 1998133 w 2065866"/>
                  <a:gd name="connsiteY8" fmla="*/ 2743200 h 3251200"/>
                  <a:gd name="connsiteX9" fmla="*/ 1761066 w 2065866"/>
                  <a:gd name="connsiteY9" fmla="*/ 3081866 h 3251200"/>
                  <a:gd name="connsiteX10" fmla="*/ 1557866 w 2065866"/>
                  <a:gd name="connsiteY10" fmla="*/ 3251200 h 3251200"/>
                  <a:gd name="connsiteX11" fmla="*/ 711200 w 2065866"/>
                  <a:gd name="connsiteY11" fmla="*/ 3217333 h 3251200"/>
                  <a:gd name="connsiteX12" fmla="*/ 550390 w 2065866"/>
                  <a:gd name="connsiteY12" fmla="*/ 3212313 h 3251200"/>
                  <a:gd name="connsiteX13" fmla="*/ 736493 w 2065866"/>
                  <a:gd name="connsiteY13" fmla="*/ 2709333 h 3251200"/>
                  <a:gd name="connsiteX14" fmla="*/ 634893 w 2065866"/>
                  <a:gd name="connsiteY14" fmla="*/ 2302933 h 3251200"/>
                  <a:gd name="connsiteX15" fmla="*/ 406400 w 2065866"/>
                  <a:gd name="connsiteY15" fmla="*/ 1727200 h 3251200"/>
                  <a:gd name="connsiteX16" fmla="*/ 270933 w 2065866"/>
                  <a:gd name="connsiteY16" fmla="*/ 1557866 h 3251200"/>
                  <a:gd name="connsiteX17" fmla="*/ 67733 w 2065866"/>
                  <a:gd name="connsiteY17" fmla="*/ 1016000 h 3251200"/>
                  <a:gd name="connsiteX18" fmla="*/ 0 w 2065866"/>
                  <a:gd name="connsiteY18" fmla="*/ 609600 h 3251200"/>
                  <a:gd name="connsiteX19" fmla="*/ 67733 w 2065866"/>
                  <a:gd name="connsiteY19" fmla="*/ 169333 h 3251200"/>
                  <a:gd name="connsiteX20" fmla="*/ 269769 w 2065866"/>
                  <a:gd name="connsiteY20" fmla="*/ 0 h 3251200"/>
                  <a:gd name="connsiteX0" fmla="*/ 269769 w 2065866"/>
                  <a:gd name="connsiteY0" fmla="*/ 0 h 3251200"/>
                  <a:gd name="connsiteX1" fmla="*/ 1323865 w 2065866"/>
                  <a:gd name="connsiteY1" fmla="*/ 33866 h 3251200"/>
                  <a:gd name="connsiteX2" fmla="*/ 1896745 w 2065866"/>
                  <a:gd name="connsiteY2" fmla="*/ 96534 h 3251200"/>
                  <a:gd name="connsiteX3" fmla="*/ 2038149 w 2065866"/>
                  <a:gd name="connsiteY3" fmla="*/ 339440 h 3251200"/>
                  <a:gd name="connsiteX4" fmla="*/ 1658302 w 2065866"/>
                  <a:gd name="connsiteY4" fmla="*/ 812800 h 3251200"/>
                  <a:gd name="connsiteX5" fmla="*/ 1830176 w 2065866"/>
                  <a:gd name="connsiteY5" fmla="*/ 1221543 h 3251200"/>
                  <a:gd name="connsiteX6" fmla="*/ 1896533 w 2065866"/>
                  <a:gd name="connsiteY6" fmla="*/ 1761066 h 3251200"/>
                  <a:gd name="connsiteX7" fmla="*/ 2065866 w 2065866"/>
                  <a:gd name="connsiteY7" fmla="*/ 2133600 h 3251200"/>
                  <a:gd name="connsiteX8" fmla="*/ 1998133 w 2065866"/>
                  <a:gd name="connsiteY8" fmla="*/ 2743200 h 3251200"/>
                  <a:gd name="connsiteX9" fmla="*/ 1761066 w 2065866"/>
                  <a:gd name="connsiteY9" fmla="*/ 3081866 h 3251200"/>
                  <a:gd name="connsiteX10" fmla="*/ 1557866 w 2065866"/>
                  <a:gd name="connsiteY10" fmla="*/ 3251200 h 3251200"/>
                  <a:gd name="connsiteX11" fmla="*/ 711200 w 2065866"/>
                  <a:gd name="connsiteY11" fmla="*/ 3217333 h 3251200"/>
                  <a:gd name="connsiteX12" fmla="*/ 550390 w 2065866"/>
                  <a:gd name="connsiteY12" fmla="*/ 3212313 h 3251200"/>
                  <a:gd name="connsiteX13" fmla="*/ 736493 w 2065866"/>
                  <a:gd name="connsiteY13" fmla="*/ 2709333 h 3251200"/>
                  <a:gd name="connsiteX14" fmla="*/ 634893 w 2065866"/>
                  <a:gd name="connsiteY14" fmla="*/ 2302933 h 3251200"/>
                  <a:gd name="connsiteX15" fmla="*/ 406400 w 2065866"/>
                  <a:gd name="connsiteY15" fmla="*/ 1727200 h 3251200"/>
                  <a:gd name="connsiteX16" fmla="*/ 270933 w 2065866"/>
                  <a:gd name="connsiteY16" fmla="*/ 1557866 h 3251200"/>
                  <a:gd name="connsiteX17" fmla="*/ 67733 w 2065866"/>
                  <a:gd name="connsiteY17" fmla="*/ 1016000 h 3251200"/>
                  <a:gd name="connsiteX18" fmla="*/ 0 w 2065866"/>
                  <a:gd name="connsiteY18" fmla="*/ 609600 h 3251200"/>
                  <a:gd name="connsiteX19" fmla="*/ 67733 w 2065866"/>
                  <a:gd name="connsiteY19" fmla="*/ 169333 h 3251200"/>
                  <a:gd name="connsiteX20" fmla="*/ 269769 w 2065866"/>
                  <a:gd name="connsiteY20" fmla="*/ 0 h 3251200"/>
                  <a:gd name="connsiteX0" fmla="*/ 269769 w 2065866"/>
                  <a:gd name="connsiteY0" fmla="*/ 0 h 3251200"/>
                  <a:gd name="connsiteX1" fmla="*/ 1323865 w 2065866"/>
                  <a:gd name="connsiteY1" fmla="*/ 33866 h 3251200"/>
                  <a:gd name="connsiteX2" fmla="*/ 1896745 w 2065866"/>
                  <a:gd name="connsiteY2" fmla="*/ 96534 h 3251200"/>
                  <a:gd name="connsiteX3" fmla="*/ 2038149 w 2065866"/>
                  <a:gd name="connsiteY3" fmla="*/ 339440 h 3251200"/>
                  <a:gd name="connsiteX4" fmla="*/ 1939185 w 2065866"/>
                  <a:gd name="connsiteY4" fmla="*/ 812800 h 3251200"/>
                  <a:gd name="connsiteX5" fmla="*/ 1830176 w 2065866"/>
                  <a:gd name="connsiteY5" fmla="*/ 1221543 h 3251200"/>
                  <a:gd name="connsiteX6" fmla="*/ 1896533 w 2065866"/>
                  <a:gd name="connsiteY6" fmla="*/ 1761066 h 3251200"/>
                  <a:gd name="connsiteX7" fmla="*/ 2065866 w 2065866"/>
                  <a:gd name="connsiteY7" fmla="*/ 2133600 h 3251200"/>
                  <a:gd name="connsiteX8" fmla="*/ 1998133 w 2065866"/>
                  <a:gd name="connsiteY8" fmla="*/ 2743200 h 3251200"/>
                  <a:gd name="connsiteX9" fmla="*/ 1761066 w 2065866"/>
                  <a:gd name="connsiteY9" fmla="*/ 3081866 h 3251200"/>
                  <a:gd name="connsiteX10" fmla="*/ 1557866 w 2065866"/>
                  <a:gd name="connsiteY10" fmla="*/ 3251200 h 3251200"/>
                  <a:gd name="connsiteX11" fmla="*/ 711200 w 2065866"/>
                  <a:gd name="connsiteY11" fmla="*/ 3217333 h 3251200"/>
                  <a:gd name="connsiteX12" fmla="*/ 550390 w 2065866"/>
                  <a:gd name="connsiteY12" fmla="*/ 3212313 h 3251200"/>
                  <a:gd name="connsiteX13" fmla="*/ 736493 w 2065866"/>
                  <a:gd name="connsiteY13" fmla="*/ 2709333 h 3251200"/>
                  <a:gd name="connsiteX14" fmla="*/ 634893 w 2065866"/>
                  <a:gd name="connsiteY14" fmla="*/ 2302933 h 3251200"/>
                  <a:gd name="connsiteX15" fmla="*/ 406400 w 2065866"/>
                  <a:gd name="connsiteY15" fmla="*/ 1727200 h 3251200"/>
                  <a:gd name="connsiteX16" fmla="*/ 270933 w 2065866"/>
                  <a:gd name="connsiteY16" fmla="*/ 1557866 h 3251200"/>
                  <a:gd name="connsiteX17" fmla="*/ 67733 w 2065866"/>
                  <a:gd name="connsiteY17" fmla="*/ 1016000 h 3251200"/>
                  <a:gd name="connsiteX18" fmla="*/ 0 w 2065866"/>
                  <a:gd name="connsiteY18" fmla="*/ 609600 h 3251200"/>
                  <a:gd name="connsiteX19" fmla="*/ 67733 w 2065866"/>
                  <a:gd name="connsiteY19" fmla="*/ 169333 h 3251200"/>
                  <a:gd name="connsiteX20" fmla="*/ 269769 w 2065866"/>
                  <a:gd name="connsiteY20" fmla="*/ 0 h 3251200"/>
                  <a:gd name="connsiteX0" fmla="*/ 269769 w 2065866"/>
                  <a:gd name="connsiteY0" fmla="*/ 0 h 3251200"/>
                  <a:gd name="connsiteX1" fmla="*/ 1323865 w 2065866"/>
                  <a:gd name="connsiteY1" fmla="*/ 33866 h 3251200"/>
                  <a:gd name="connsiteX2" fmla="*/ 1896745 w 2065866"/>
                  <a:gd name="connsiteY2" fmla="*/ 96534 h 3251200"/>
                  <a:gd name="connsiteX3" fmla="*/ 2038149 w 2065866"/>
                  <a:gd name="connsiteY3" fmla="*/ 339440 h 3251200"/>
                  <a:gd name="connsiteX4" fmla="*/ 1939185 w 2065866"/>
                  <a:gd name="connsiteY4" fmla="*/ 812800 h 3251200"/>
                  <a:gd name="connsiteX5" fmla="*/ 1830176 w 2065866"/>
                  <a:gd name="connsiteY5" fmla="*/ 1221543 h 3251200"/>
                  <a:gd name="connsiteX6" fmla="*/ 1896533 w 2065866"/>
                  <a:gd name="connsiteY6" fmla="*/ 1761066 h 3251200"/>
                  <a:gd name="connsiteX7" fmla="*/ 2065866 w 2065866"/>
                  <a:gd name="connsiteY7" fmla="*/ 2133600 h 3251200"/>
                  <a:gd name="connsiteX8" fmla="*/ 1998133 w 2065866"/>
                  <a:gd name="connsiteY8" fmla="*/ 2743200 h 3251200"/>
                  <a:gd name="connsiteX9" fmla="*/ 1761066 w 2065866"/>
                  <a:gd name="connsiteY9" fmla="*/ 3081866 h 3251200"/>
                  <a:gd name="connsiteX10" fmla="*/ 1557866 w 2065866"/>
                  <a:gd name="connsiteY10" fmla="*/ 3251200 h 3251200"/>
                  <a:gd name="connsiteX11" fmla="*/ 711200 w 2065866"/>
                  <a:gd name="connsiteY11" fmla="*/ 3217333 h 3251200"/>
                  <a:gd name="connsiteX12" fmla="*/ 550390 w 2065866"/>
                  <a:gd name="connsiteY12" fmla="*/ 3212313 h 3251200"/>
                  <a:gd name="connsiteX13" fmla="*/ 736493 w 2065866"/>
                  <a:gd name="connsiteY13" fmla="*/ 2709333 h 3251200"/>
                  <a:gd name="connsiteX14" fmla="*/ 634893 w 2065866"/>
                  <a:gd name="connsiteY14" fmla="*/ 2302933 h 3251200"/>
                  <a:gd name="connsiteX15" fmla="*/ 406400 w 2065866"/>
                  <a:gd name="connsiteY15" fmla="*/ 1727200 h 3251200"/>
                  <a:gd name="connsiteX16" fmla="*/ 270933 w 2065866"/>
                  <a:gd name="connsiteY16" fmla="*/ 1557866 h 3251200"/>
                  <a:gd name="connsiteX17" fmla="*/ 67733 w 2065866"/>
                  <a:gd name="connsiteY17" fmla="*/ 1016000 h 3251200"/>
                  <a:gd name="connsiteX18" fmla="*/ 0 w 2065866"/>
                  <a:gd name="connsiteY18" fmla="*/ 609600 h 3251200"/>
                  <a:gd name="connsiteX19" fmla="*/ 205740 w 2065866"/>
                  <a:gd name="connsiteY19" fmla="*/ 169332 h 3251200"/>
                  <a:gd name="connsiteX20" fmla="*/ 269769 w 2065866"/>
                  <a:gd name="connsiteY20" fmla="*/ 0 h 3251200"/>
                  <a:gd name="connsiteX0" fmla="*/ 269769 w 2065866"/>
                  <a:gd name="connsiteY0" fmla="*/ 0 h 3251200"/>
                  <a:gd name="connsiteX1" fmla="*/ 1323865 w 2065866"/>
                  <a:gd name="connsiteY1" fmla="*/ 33866 h 3251200"/>
                  <a:gd name="connsiteX2" fmla="*/ 1896745 w 2065866"/>
                  <a:gd name="connsiteY2" fmla="*/ 96534 h 3251200"/>
                  <a:gd name="connsiteX3" fmla="*/ 2038149 w 2065866"/>
                  <a:gd name="connsiteY3" fmla="*/ 339440 h 3251200"/>
                  <a:gd name="connsiteX4" fmla="*/ 1939185 w 2065866"/>
                  <a:gd name="connsiteY4" fmla="*/ 812800 h 3251200"/>
                  <a:gd name="connsiteX5" fmla="*/ 1830176 w 2065866"/>
                  <a:gd name="connsiteY5" fmla="*/ 1221543 h 3251200"/>
                  <a:gd name="connsiteX6" fmla="*/ 1896533 w 2065866"/>
                  <a:gd name="connsiteY6" fmla="*/ 1761066 h 3251200"/>
                  <a:gd name="connsiteX7" fmla="*/ 2065866 w 2065866"/>
                  <a:gd name="connsiteY7" fmla="*/ 2133600 h 3251200"/>
                  <a:gd name="connsiteX8" fmla="*/ 1998133 w 2065866"/>
                  <a:gd name="connsiteY8" fmla="*/ 2743200 h 3251200"/>
                  <a:gd name="connsiteX9" fmla="*/ 1761066 w 2065866"/>
                  <a:gd name="connsiteY9" fmla="*/ 3081866 h 3251200"/>
                  <a:gd name="connsiteX10" fmla="*/ 1557866 w 2065866"/>
                  <a:gd name="connsiteY10" fmla="*/ 3251200 h 3251200"/>
                  <a:gd name="connsiteX11" fmla="*/ 711200 w 2065866"/>
                  <a:gd name="connsiteY11" fmla="*/ 3217333 h 3251200"/>
                  <a:gd name="connsiteX12" fmla="*/ 550390 w 2065866"/>
                  <a:gd name="connsiteY12" fmla="*/ 3212313 h 3251200"/>
                  <a:gd name="connsiteX13" fmla="*/ 736493 w 2065866"/>
                  <a:gd name="connsiteY13" fmla="*/ 2709333 h 3251200"/>
                  <a:gd name="connsiteX14" fmla="*/ 634893 w 2065866"/>
                  <a:gd name="connsiteY14" fmla="*/ 2302933 h 3251200"/>
                  <a:gd name="connsiteX15" fmla="*/ 406400 w 2065866"/>
                  <a:gd name="connsiteY15" fmla="*/ 1727200 h 3251200"/>
                  <a:gd name="connsiteX16" fmla="*/ 270933 w 2065866"/>
                  <a:gd name="connsiteY16" fmla="*/ 1459290 h 3251200"/>
                  <a:gd name="connsiteX17" fmla="*/ 67733 w 2065866"/>
                  <a:gd name="connsiteY17" fmla="*/ 1016000 h 3251200"/>
                  <a:gd name="connsiteX18" fmla="*/ 0 w 2065866"/>
                  <a:gd name="connsiteY18" fmla="*/ 609600 h 3251200"/>
                  <a:gd name="connsiteX19" fmla="*/ 205740 w 2065866"/>
                  <a:gd name="connsiteY19" fmla="*/ 169332 h 3251200"/>
                  <a:gd name="connsiteX20" fmla="*/ 269769 w 2065866"/>
                  <a:gd name="connsiteY20" fmla="*/ 0 h 325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065866" h="3251200">
                    <a:moveTo>
                      <a:pt x="269769" y="0"/>
                    </a:moveTo>
                    <a:lnTo>
                      <a:pt x="1323865" y="33866"/>
                    </a:lnTo>
                    <a:lnTo>
                      <a:pt x="1896745" y="96534"/>
                    </a:lnTo>
                    <a:lnTo>
                      <a:pt x="2038149" y="339440"/>
                    </a:lnTo>
                    <a:lnTo>
                      <a:pt x="1939185" y="812800"/>
                    </a:lnTo>
                    <a:lnTo>
                      <a:pt x="1830176" y="1221543"/>
                    </a:lnTo>
                    <a:lnTo>
                      <a:pt x="1896533" y="1761066"/>
                    </a:lnTo>
                    <a:lnTo>
                      <a:pt x="2065866" y="2133600"/>
                    </a:lnTo>
                    <a:lnTo>
                      <a:pt x="1998133" y="2743200"/>
                    </a:lnTo>
                    <a:lnTo>
                      <a:pt x="1761066" y="3081866"/>
                    </a:lnTo>
                    <a:lnTo>
                      <a:pt x="1557866" y="3251200"/>
                    </a:lnTo>
                    <a:lnTo>
                      <a:pt x="711200" y="3217333"/>
                    </a:lnTo>
                    <a:lnTo>
                      <a:pt x="550390" y="3212313"/>
                    </a:lnTo>
                    <a:lnTo>
                      <a:pt x="736493" y="2709333"/>
                    </a:lnTo>
                    <a:lnTo>
                      <a:pt x="634893" y="2302933"/>
                    </a:lnTo>
                    <a:lnTo>
                      <a:pt x="406400" y="1727200"/>
                    </a:lnTo>
                    <a:lnTo>
                      <a:pt x="270933" y="1459290"/>
                    </a:lnTo>
                    <a:lnTo>
                      <a:pt x="67733" y="1016000"/>
                    </a:lnTo>
                    <a:lnTo>
                      <a:pt x="0" y="609600"/>
                    </a:lnTo>
                    <a:lnTo>
                      <a:pt x="205740" y="169332"/>
                    </a:lnTo>
                    <a:lnTo>
                      <a:pt x="269769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</p:grpSp>
        <p:sp>
          <p:nvSpPr>
            <p:cNvPr id="610" name="331 CuadroTexto"/>
            <p:cNvSpPr txBox="1"/>
            <p:nvPr/>
          </p:nvSpPr>
          <p:spPr>
            <a:xfrm>
              <a:off x="16140119" y="31310015"/>
              <a:ext cx="4786346" cy="616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2800" dirty="0" smtClean="0"/>
                <a:t>          14 </a:t>
              </a:r>
              <a:r>
                <a:rPr lang="ca-ES" sz="2800" dirty="0" err="1" smtClean="0"/>
                <a:t>nm</a:t>
              </a:r>
              <a:r>
                <a:rPr lang="ca-ES" sz="2800" smtClean="0"/>
                <a:t>                                </a:t>
              </a:r>
              <a:r>
                <a:rPr lang="ca-ES" sz="2800" dirty="0" smtClean="0"/>
                <a:t>30 </a:t>
              </a:r>
              <a:r>
                <a:rPr lang="ca-ES" sz="2800" dirty="0" err="1" smtClean="0"/>
                <a:t>nm</a:t>
              </a:r>
              <a:endParaRPr lang="ca-ES" sz="2800" dirty="0" smtClean="0"/>
            </a:p>
            <a:p>
              <a:r>
                <a:rPr lang="ca-ES" sz="2800" dirty="0" smtClean="0"/>
                <a:t>A5G27-GFP-H6 sol          A5G27-GFP-H6 </a:t>
              </a:r>
              <a:r>
                <a:rPr lang="ca-ES" sz="2800" dirty="0" err="1" smtClean="0"/>
                <a:t>rIB</a:t>
              </a:r>
              <a:endParaRPr lang="ca-ES" sz="2800" dirty="0"/>
            </a:p>
          </p:txBody>
        </p:sp>
      </p:grpSp>
      <p:pic>
        <p:nvPicPr>
          <p:cNvPr id="80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940" y="260648"/>
            <a:ext cx="4464496" cy="64044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4" name="TextBox 803"/>
          <p:cNvSpPr txBox="1"/>
          <p:nvPr/>
        </p:nvSpPr>
        <p:spPr>
          <a:xfrm>
            <a:off x="180107" y="-27384"/>
            <a:ext cx="118913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A                                                     B                               C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137707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18</Words>
  <Application>Microsoft Office PowerPoint</Application>
  <PresentationFormat>Custom</PresentationFormat>
  <Paragraphs>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Tema de l'Office</vt:lpstr>
      <vt:lpstr>PowerPoint Presentation</vt:lpstr>
    </vt:vector>
  </TitlesOfParts>
  <Company>UAB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1002319</dc:creator>
  <cp:lastModifiedBy>1002319</cp:lastModifiedBy>
  <cp:revision>9</cp:revision>
  <dcterms:created xsi:type="dcterms:W3CDTF">2015-10-26T17:02:04Z</dcterms:created>
  <dcterms:modified xsi:type="dcterms:W3CDTF">2016-02-20T19:02:43Z</dcterms:modified>
</cp:coreProperties>
</file>