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361488" cy="6499225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83926" autoAdjust="0"/>
  </p:normalViewPr>
  <p:slideViewPr>
    <p:cSldViewPr>
      <p:cViewPr>
        <p:scale>
          <a:sx n="91" d="100"/>
          <a:sy n="91" d="100"/>
        </p:scale>
        <p:origin x="-1278" y="78"/>
      </p:cViewPr>
      <p:guideLst>
        <p:guide orient="horz" pos="2047"/>
        <p:guide pos="29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98B74-0A50-4549-B49E-25B324C445A7}" type="datetimeFigureOut">
              <a:rPr lang="en-GB" smtClean="0"/>
              <a:pPr/>
              <a:t>19/02/2016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685800"/>
            <a:ext cx="4937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4964D-DA5D-4F91-8E2F-25F70781934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40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Figura</a:t>
            </a:r>
            <a:r>
              <a:rPr lang="en-GB" dirty="0" smtClean="0"/>
              <a:t> C) he </a:t>
            </a:r>
            <a:r>
              <a:rPr lang="en-GB" dirty="0" err="1" smtClean="0"/>
              <a:t>tret</a:t>
            </a:r>
            <a:r>
              <a:rPr lang="en-GB" dirty="0" smtClean="0"/>
              <a:t> </a:t>
            </a:r>
            <a:r>
              <a:rPr lang="en-GB" dirty="0" err="1" smtClean="0"/>
              <a:t>l’integració</a:t>
            </a:r>
            <a:r>
              <a:rPr lang="en-GB" baseline="0" dirty="0" smtClean="0"/>
              <a:t> de la </a:t>
            </a:r>
            <a:r>
              <a:rPr lang="en-GB" baseline="0" dirty="0" err="1" smtClean="0"/>
              <a:t>mostra</a:t>
            </a:r>
            <a:r>
              <a:rPr lang="en-GB" baseline="0" dirty="0" smtClean="0"/>
              <a:t> A5 </a:t>
            </a:r>
            <a:r>
              <a:rPr lang="en-GB" baseline="0" dirty="0" err="1" smtClean="0"/>
              <a:t>rIB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perque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liava</a:t>
            </a:r>
            <a:endParaRPr lang="en-GB" baseline="0" dirty="0" smtClean="0"/>
          </a:p>
          <a:p>
            <a:r>
              <a:rPr lang="en-GB" baseline="0" dirty="0" err="1" smtClean="0"/>
              <a:t>Figura</a:t>
            </a:r>
            <a:r>
              <a:rPr lang="en-GB" baseline="0" dirty="0" smtClean="0"/>
              <a:t> E) </a:t>
            </a:r>
            <a:r>
              <a:rPr lang="en-GB" baseline="0" dirty="0" err="1" smtClean="0"/>
              <a:t>estadística</a:t>
            </a:r>
            <a:r>
              <a:rPr lang="en-GB" baseline="0" dirty="0" smtClean="0"/>
              <a:t> . Cal </a:t>
            </a:r>
            <a:r>
              <a:rPr lang="en-GB" baseline="0" dirty="0" err="1" smtClean="0"/>
              <a:t>afegir</a:t>
            </a:r>
            <a:r>
              <a:rPr lang="en-GB" baseline="0" dirty="0" smtClean="0"/>
              <a:t> al </a:t>
            </a:r>
            <a:r>
              <a:rPr lang="en-GB" baseline="0" dirty="0" err="1" smtClean="0"/>
              <a:t>peu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figura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que</a:t>
            </a:r>
            <a:r>
              <a:rPr lang="en-GB" baseline="0" smtClean="0"/>
              <a:t> *= p&lt;0.001</a:t>
            </a:r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4964D-DA5D-4F91-8E2F-25F707819348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02112" y="2018973"/>
            <a:ext cx="7957265" cy="13931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4223" y="3682894"/>
            <a:ext cx="6553042" cy="16609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36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7079" y="260271"/>
            <a:ext cx="2106335" cy="5545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68074" y="260271"/>
            <a:ext cx="6162980" cy="554540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02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1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9493" y="4176354"/>
            <a:ext cx="7957265" cy="129081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39493" y="2754649"/>
            <a:ext cx="7957265" cy="142170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3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8075" y="1516486"/>
            <a:ext cx="4134657" cy="428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8757" y="1516486"/>
            <a:ext cx="4134657" cy="428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6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074" y="1454804"/>
            <a:ext cx="4136283" cy="6062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8074" y="2061097"/>
            <a:ext cx="4136283" cy="37445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755506" y="1454804"/>
            <a:ext cx="4137908" cy="6062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55506" y="2061097"/>
            <a:ext cx="4137908" cy="37445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3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20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47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075" y="258765"/>
            <a:ext cx="3079865" cy="11012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660082" y="258766"/>
            <a:ext cx="5233332" cy="5546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8075" y="1360023"/>
            <a:ext cx="3079865" cy="4445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7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34917" y="4549458"/>
            <a:ext cx="5616893" cy="53708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34917" y="580718"/>
            <a:ext cx="5616893" cy="38995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34917" y="5086547"/>
            <a:ext cx="5616893" cy="7627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7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68075" y="260270"/>
            <a:ext cx="8425339" cy="1083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075" y="1516486"/>
            <a:ext cx="8425339" cy="4289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68075" y="6023819"/>
            <a:ext cx="2184347" cy="34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8A1D9-4B15-4034-BF3A-13A3F5C7A9FC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98509" y="6023819"/>
            <a:ext cx="2964471" cy="34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709067" y="6023819"/>
            <a:ext cx="2184347" cy="34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2BF2-4BFE-42A0-9D61-C8E3AFB513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4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12" Type="http://schemas.openxmlformats.org/officeDocument/2006/relationships/image" Target="../media/image8.tif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11" Type="http://schemas.openxmlformats.org/officeDocument/2006/relationships/image" Target="../media/image7.tiff"/><Relationship Id="rId5" Type="http://schemas.openxmlformats.org/officeDocument/2006/relationships/image" Target="../media/image1.wmf"/><Relationship Id="rId10" Type="http://schemas.openxmlformats.org/officeDocument/2006/relationships/image" Target="../media/image6.tif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10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787453"/>
              </p:ext>
            </p:extLst>
          </p:nvPr>
        </p:nvGraphicFramePr>
        <p:xfrm>
          <a:off x="6100762" y="2780928"/>
          <a:ext cx="3079750" cy="281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SPW 10.0 Graph" r:id="rId4" imgW="5370120" imgH="4904640" progId="SigmaPlotGraphicObject.9">
                  <p:embed/>
                </p:oleObj>
              </mc:Choice>
              <mc:Fallback>
                <p:oleObj name="SPW 10.0 Graph" r:id="rId4" imgW="5370120" imgH="4904640" progId="SigmaPlotGraphicObject.9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0762" y="2780928"/>
                        <a:ext cx="3079750" cy="281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" name="QuadreDeText 2"/>
          <p:cNvSpPr txBox="1"/>
          <p:nvPr/>
        </p:nvSpPr>
        <p:spPr>
          <a:xfrm>
            <a:off x="8094728" y="887361"/>
            <a:ext cx="98226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" b="1" dirty="0" smtClean="0">
                <a:solidFill>
                  <a:srgbClr val="66FF66"/>
                </a:solidFill>
              </a:rPr>
              <a:t>A5G27-GFP-H6 sol</a:t>
            </a:r>
          </a:p>
          <a:p>
            <a:r>
              <a:rPr lang="es-ES" sz="800" b="1" dirty="0" smtClean="0">
                <a:solidFill>
                  <a:srgbClr val="DE2A0C"/>
                </a:solidFill>
              </a:rPr>
              <a:t>A5G27-GFP-H6 </a:t>
            </a:r>
            <a:r>
              <a:rPr lang="es-ES" sz="800" b="1" dirty="0" err="1" smtClean="0">
                <a:solidFill>
                  <a:srgbClr val="DE2A0C"/>
                </a:solidFill>
              </a:rPr>
              <a:t>rIB</a:t>
            </a:r>
            <a:endParaRPr lang="es-ES" sz="800" b="1" dirty="0" smtClean="0">
              <a:solidFill>
                <a:srgbClr val="DE2A0C"/>
              </a:solidFill>
            </a:endParaRPr>
          </a:p>
        </p:txBody>
      </p:sp>
      <p:sp>
        <p:nvSpPr>
          <p:cNvPr id="108" name="AutoShape 2"/>
          <p:cNvSpPr>
            <a:spLocks noChangeAspect="1" noChangeArrowheads="1" noTextEdit="1"/>
          </p:cNvSpPr>
          <p:nvPr/>
        </p:nvSpPr>
        <p:spPr bwMode="auto">
          <a:xfrm>
            <a:off x="6205981" y="764704"/>
            <a:ext cx="2907816" cy="1988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9" name="Freeform 47"/>
          <p:cNvSpPr>
            <a:spLocks/>
          </p:cNvSpPr>
          <p:nvPr/>
        </p:nvSpPr>
        <p:spPr bwMode="auto">
          <a:xfrm>
            <a:off x="6388848" y="906355"/>
            <a:ext cx="2673217" cy="1765097"/>
          </a:xfrm>
          <a:custGeom>
            <a:avLst/>
            <a:gdLst/>
            <a:ahLst/>
            <a:cxnLst>
              <a:cxn ang="0">
                <a:pos x="37" y="1419"/>
              </a:cxn>
              <a:cxn ang="0">
                <a:pos x="85" y="1425"/>
              </a:cxn>
              <a:cxn ang="0">
                <a:pos x="132" y="1436"/>
              </a:cxn>
              <a:cxn ang="0">
                <a:pos x="173" y="1450"/>
              </a:cxn>
              <a:cxn ang="0">
                <a:pos x="216" y="1461"/>
              </a:cxn>
              <a:cxn ang="0">
                <a:pos x="260" y="1475"/>
              </a:cxn>
              <a:cxn ang="0">
                <a:pos x="301" y="1490"/>
              </a:cxn>
              <a:cxn ang="0">
                <a:pos x="345" y="1505"/>
              </a:cxn>
              <a:cxn ang="0">
                <a:pos x="393" y="1518"/>
              </a:cxn>
              <a:cxn ang="0">
                <a:pos x="441" y="1526"/>
              </a:cxn>
              <a:cxn ang="0">
                <a:pos x="490" y="1534"/>
              </a:cxn>
              <a:cxn ang="0">
                <a:pos x="535" y="1541"/>
              </a:cxn>
              <a:cxn ang="0">
                <a:pos x="585" y="1546"/>
              </a:cxn>
              <a:cxn ang="0">
                <a:pos x="636" y="1549"/>
              </a:cxn>
              <a:cxn ang="0">
                <a:pos x="679" y="1537"/>
              </a:cxn>
              <a:cxn ang="0">
                <a:pos x="710" y="1510"/>
              </a:cxn>
              <a:cxn ang="0">
                <a:pos x="731" y="1463"/>
              </a:cxn>
              <a:cxn ang="0">
                <a:pos x="751" y="1347"/>
              </a:cxn>
              <a:cxn ang="0">
                <a:pos x="772" y="1101"/>
              </a:cxn>
              <a:cxn ang="0">
                <a:pos x="791" y="650"/>
              </a:cxn>
              <a:cxn ang="0">
                <a:pos x="811" y="111"/>
              </a:cxn>
              <a:cxn ang="0">
                <a:pos x="832" y="37"/>
              </a:cxn>
              <a:cxn ang="0">
                <a:pos x="852" y="358"/>
              </a:cxn>
              <a:cxn ang="0">
                <a:pos x="872" y="696"/>
              </a:cxn>
              <a:cxn ang="0">
                <a:pos x="891" y="924"/>
              </a:cxn>
              <a:cxn ang="0">
                <a:pos x="911" y="1069"/>
              </a:cxn>
              <a:cxn ang="0">
                <a:pos x="932" y="1154"/>
              </a:cxn>
              <a:cxn ang="0">
                <a:pos x="952" y="1209"/>
              </a:cxn>
              <a:cxn ang="0">
                <a:pos x="975" y="1249"/>
              </a:cxn>
              <a:cxn ang="0">
                <a:pos x="999" y="1282"/>
              </a:cxn>
              <a:cxn ang="0">
                <a:pos x="1024" y="1313"/>
              </a:cxn>
              <a:cxn ang="0">
                <a:pos x="1054" y="1341"/>
              </a:cxn>
              <a:cxn ang="0">
                <a:pos x="1083" y="1368"/>
              </a:cxn>
              <a:cxn ang="0">
                <a:pos x="1114" y="1395"/>
              </a:cxn>
              <a:cxn ang="0">
                <a:pos x="1147" y="1421"/>
              </a:cxn>
              <a:cxn ang="0">
                <a:pos x="1183" y="1446"/>
              </a:cxn>
              <a:cxn ang="0">
                <a:pos x="1216" y="1468"/>
              </a:cxn>
              <a:cxn ang="0">
                <a:pos x="1253" y="1487"/>
              </a:cxn>
              <a:cxn ang="0">
                <a:pos x="1294" y="1502"/>
              </a:cxn>
              <a:cxn ang="0">
                <a:pos x="1336" y="1514"/>
              </a:cxn>
              <a:cxn ang="0">
                <a:pos x="1384" y="1520"/>
              </a:cxn>
              <a:cxn ang="0">
                <a:pos x="1434" y="1524"/>
              </a:cxn>
              <a:cxn ang="0">
                <a:pos x="1481" y="1522"/>
              </a:cxn>
              <a:cxn ang="0">
                <a:pos x="1532" y="1519"/>
              </a:cxn>
              <a:cxn ang="0">
                <a:pos x="1584" y="1519"/>
              </a:cxn>
              <a:cxn ang="0">
                <a:pos x="1632" y="1510"/>
              </a:cxn>
              <a:cxn ang="0">
                <a:pos x="1657" y="1476"/>
              </a:cxn>
              <a:cxn ang="0">
                <a:pos x="1679" y="1434"/>
              </a:cxn>
              <a:cxn ang="0">
                <a:pos x="1701" y="1399"/>
              </a:cxn>
              <a:cxn ang="0">
                <a:pos x="1725" y="1367"/>
              </a:cxn>
              <a:cxn ang="0">
                <a:pos x="1760" y="1375"/>
              </a:cxn>
              <a:cxn ang="0">
                <a:pos x="1784" y="1407"/>
              </a:cxn>
              <a:cxn ang="0">
                <a:pos x="1807" y="1444"/>
              </a:cxn>
              <a:cxn ang="0">
                <a:pos x="1830" y="1483"/>
              </a:cxn>
              <a:cxn ang="0">
                <a:pos x="1855" y="1517"/>
              </a:cxn>
              <a:cxn ang="0">
                <a:pos x="1886" y="1541"/>
              </a:cxn>
              <a:cxn ang="0">
                <a:pos x="1923" y="1561"/>
              </a:cxn>
              <a:cxn ang="0">
                <a:pos x="1964" y="1574"/>
              </a:cxn>
              <a:cxn ang="0">
                <a:pos x="2012" y="1581"/>
              </a:cxn>
              <a:cxn ang="0">
                <a:pos x="2062" y="1585"/>
              </a:cxn>
              <a:cxn ang="0">
                <a:pos x="2110" y="1590"/>
              </a:cxn>
              <a:cxn ang="0">
                <a:pos x="2158" y="1593"/>
              </a:cxn>
              <a:cxn ang="0">
                <a:pos x="2211" y="1594"/>
              </a:cxn>
            </a:cxnLst>
            <a:rect l="0" t="0" r="r" b="b"/>
            <a:pathLst>
              <a:path w="2222" h="1595">
                <a:moveTo>
                  <a:pt x="0" y="1398"/>
                </a:moveTo>
                <a:lnTo>
                  <a:pt x="0" y="1399"/>
                </a:lnTo>
                <a:lnTo>
                  <a:pt x="1" y="1399"/>
                </a:lnTo>
                <a:lnTo>
                  <a:pt x="1" y="1399"/>
                </a:lnTo>
                <a:lnTo>
                  <a:pt x="2" y="1399"/>
                </a:lnTo>
                <a:lnTo>
                  <a:pt x="2" y="1400"/>
                </a:lnTo>
                <a:lnTo>
                  <a:pt x="3" y="1400"/>
                </a:lnTo>
                <a:lnTo>
                  <a:pt x="3" y="1401"/>
                </a:lnTo>
                <a:lnTo>
                  <a:pt x="3" y="1401"/>
                </a:lnTo>
                <a:lnTo>
                  <a:pt x="4" y="1401"/>
                </a:lnTo>
                <a:lnTo>
                  <a:pt x="4" y="1402"/>
                </a:lnTo>
                <a:lnTo>
                  <a:pt x="4" y="1402"/>
                </a:lnTo>
                <a:lnTo>
                  <a:pt x="5" y="1403"/>
                </a:lnTo>
                <a:lnTo>
                  <a:pt x="5" y="1404"/>
                </a:lnTo>
                <a:lnTo>
                  <a:pt x="5" y="1404"/>
                </a:lnTo>
                <a:lnTo>
                  <a:pt x="5" y="1404"/>
                </a:lnTo>
                <a:lnTo>
                  <a:pt x="5" y="1405"/>
                </a:lnTo>
                <a:lnTo>
                  <a:pt x="6" y="1406"/>
                </a:lnTo>
                <a:lnTo>
                  <a:pt x="6" y="1406"/>
                </a:lnTo>
                <a:lnTo>
                  <a:pt x="7" y="1407"/>
                </a:lnTo>
                <a:lnTo>
                  <a:pt x="7" y="1407"/>
                </a:lnTo>
                <a:lnTo>
                  <a:pt x="8" y="1408"/>
                </a:lnTo>
                <a:lnTo>
                  <a:pt x="8" y="1409"/>
                </a:lnTo>
                <a:lnTo>
                  <a:pt x="9" y="1409"/>
                </a:lnTo>
                <a:lnTo>
                  <a:pt x="9" y="1410"/>
                </a:lnTo>
                <a:lnTo>
                  <a:pt x="9" y="1411"/>
                </a:lnTo>
                <a:lnTo>
                  <a:pt x="10" y="1411"/>
                </a:lnTo>
                <a:lnTo>
                  <a:pt x="10" y="1411"/>
                </a:lnTo>
                <a:lnTo>
                  <a:pt x="11" y="1412"/>
                </a:lnTo>
                <a:lnTo>
                  <a:pt x="11" y="1412"/>
                </a:lnTo>
                <a:lnTo>
                  <a:pt x="11" y="1413"/>
                </a:lnTo>
                <a:lnTo>
                  <a:pt x="12" y="1413"/>
                </a:lnTo>
                <a:lnTo>
                  <a:pt x="12" y="1414"/>
                </a:lnTo>
                <a:lnTo>
                  <a:pt x="13" y="1414"/>
                </a:lnTo>
                <a:lnTo>
                  <a:pt x="14" y="1414"/>
                </a:lnTo>
                <a:lnTo>
                  <a:pt x="15" y="1414"/>
                </a:lnTo>
                <a:lnTo>
                  <a:pt x="16" y="1414"/>
                </a:lnTo>
                <a:lnTo>
                  <a:pt x="16" y="1415"/>
                </a:lnTo>
                <a:lnTo>
                  <a:pt x="17" y="1416"/>
                </a:lnTo>
                <a:lnTo>
                  <a:pt x="18" y="1416"/>
                </a:lnTo>
                <a:lnTo>
                  <a:pt x="19" y="1416"/>
                </a:lnTo>
                <a:lnTo>
                  <a:pt x="20" y="1416"/>
                </a:lnTo>
                <a:lnTo>
                  <a:pt x="21" y="1416"/>
                </a:lnTo>
                <a:lnTo>
                  <a:pt x="21" y="1416"/>
                </a:lnTo>
                <a:lnTo>
                  <a:pt x="22" y="1416"/>
                </a:lnTo>
                <a:lnTo>
                  <a:pt x="23" y="1417"/>
                </a:lnTo>
                <a:lnTo>
                  <a:pt x="24" y="1417"/>
                </a:lnTo>
                <a:lnTo>
                  <a:pt x="24" y="1417"/>
                </a:lnTo>
                <a:lnTo>
                  <a:pt x="25" y="1417"/>
                </a:lnTo>
                <a:lnTo>
                  <a:pt x="26" y="1417"/>
                </a:lnTo>
                <a:lnTo>
                  <a:pt x="27" y="1417"/>
                </a:lnTo>
                <a:lnTo>
                  <a:pt x="27" y="1417"/>
                </a:lnTo>
                <a:lnTo>
                  <a:pt x="28" y="1417"/>
                </a:lnTo>
                <a:lnTo>
                  <a:pt x="29" y="1417"/>
                </a:lnTo>
                <a:lnTo>
                  <a:pt x="30" y="1417"/>
                </a:lnTo>
                <a:lnTo>
                  <a:pt x="30" y="1418"/>
                </a:lnTo>
                <a:lnTo>
                  <a:pt x="31" y="1418"/>
                </a:lnTo>
                <a:lnTo>
                  <a:pt x="32" y="1418"/>
                </a:lnTo>
                <a:lnTo>
                  <a:pt x="32" y="1418"/>
                </a:lnTo>
                <a:lnTo>
                  <a:pt x="33" y="1418"/>
                </a:lnTo>
                <a:lnTo>
                  <a:pt x="34" y="1418"/>
                </a:lnTo>
                <a:lnTo>
                  <a:pt x="35" y="1418"/>
                </a:lnTo>
                <a:lnTo>
                  <a:pt x="36" y="1418"/>
                </a:lnTo>
                <a:lnTo>
                  <a:pt x="37" y="1419"/>
                </a:lnTo>
                <a:lnTo>
                  <a:pt x="37" y="1419"/>
                </a:lnTo>
                <a:lnTo>
                  <a:pt x="37" y="1419"/>
                </a:lnTo>
                <a:lnTo>
                  <a:pt x="38" y="1419"/>
                </a:lnTo>
                <a:lnTo>
                  <a:pt x="39" y="1419"/>
                </a:lnTo>
                <a:lnTo>
                  <a:pt x="40" y="1419"/>
                </a:lnTo>
                <a:lnTo>
                  <a:pt x="41" y="1419"/>
                </a:lnTo>
                <a:lnTo>
                  <a:pt x="42" y="1419"/>
                </a:lnTo>
                <a:lnTo>
                  <a:pt x="43" y="1419"/>
                </a:lnTo>
                <a:lnTo>
                  <a:pt x="43" y="1420"/>
                </a:lnTo>
                <a:lnTo>
                  <a:pt x="43" y="1420"/>
                </a:lnTo>
                <a:lnTo>
                  <a:pt x="44" y="1421"/>
                </a:lnTo>
                <a:lnTo>
                  <a:pt x="45" y="1421"/>
                </a:lnTo>
                <a:lnTo>
                  <a:pt x="46" y="1421"/>
                </a:lnTo>
                <a:lnTo>
                  <a:pt x="47" y="1421"/>
                </a:lnTo>
                <a:lnTo>
                  <a:pt x="48" y="1421"/>
                </a:lnTo>
                <a:lnTo>
                  <a:pt x="48" y="1421"/>
                </a:lnTo>
                <a:lnTo>
                  <a:pt x="49" y="1421"/>
                </a:lnTo>
                <a:lnTo>
                  <a:pt x="49" y="1421"/>
                </a:lnTo>
                <a:lnTo>
                  <a:pt x="50" y="1421"/>
                </a:lnTo>
                <a:lnTo>
                  <a:pt x="51" y="1421"/>
                </a:lnTo>
                <a:lnTo>
                  <a:pt x="52" y="1421"/>
                </a:lnTo>
                <a:lnTo>
                  <a:pt x="53" y="1422"/>
                </a:lnTo>
                <a:lnTo>
                  <a:pt x="53" y="1422"/>
                </a:lnTo>
                <a:lnTo>
                  <a:pt x="54" y="1422"/>
                </a:lnTo>
                <a:lnTo>
                  <a:pt x="54" y="1421"/>
                </a:lnTo>
                <a:lnTo>
                  <a:pt x="55" y="1421"/>
                </a:lnTo>
                <a:lnTo>
                  <a:pt x="55" y="1422"/>
                </a:lnTo>
                <a:lnTo>
                  <a:pt x="56" y="1422"/>
                </a:lnTo>
                <a:lnTo>
                  <a:pt x="57" y="1422"/>
                </a:lnTo>
                <a:lnTo>
                  <a:pt x="58" y="1422"/>
                </a:lnTo>
                <a:lnTo>
                  <a:pt x="59" y="1422"/>
                </a:lnTo>
                <a:lnTo>
                  <a:pt x="59" y="1422"/>
                </a:lnTo>
                <a:lnTo>
                  <a:pt x="60" y="1422"/>
                </a:lnTo>
                <a:lnTo>
                  <a:pt x="61" y="1422"/>
                </a:lnTo>
                <a:lnTo>
                  <a:pt x="62" y="1422"/>
                </a:lnTo>
                <a:lnTo>
                  <a:pt x="63" y="1422"/>
                </a:lnTo>
                <a:lnTo>
                  <a:pt x="64" y="1423"/>
                </a:lnTo>
                <a:lnTo>
                  <a:pt x="64" y="1423"/>
                </a:lnTo>
                <a:lnTo>
                  <a:pt x="65" y="1423"/>
                </a:lnTo>
                <a:lnTo>
                  <a:pt x="66" y="1423"/>
                </a:lnTo>
                <a:lnTo>
                  <a:pt x="67" y="1423"/>
                </a:lnTo>
                <a:lnTo>
                  <a:pt x="68" y="1423"/>
                </a:lnTo>
                <a:lnTo>
                  <a:pt x="69" y="1423"/>
                </a:lnTo>
                <a:lnTo>
                  <a:pt x="69" y="1423"/>
                </a:lnTo>
                <a:lnTo>
                  <a:pt x="70" y="1423"/>
                </a:lnTo>
                <a:lnTo>
                  <a:pt x="71" y="1423"/>
                </a:lnTo>
                <a:lnTo>
                  <a:pt x="71" y="1424"/>
                </a:lnTo>
                <a:lnTo>
                  <a:pt x="72" y="1424"/>
                </a:lnTo>
                <a:lnTo>
                  <a:pt x="73" y="1424"/>
                </a:lnTo>
                <a:lnTo>
                  <a:pt x="74" y="1424"/>
                </a:lnTo>
                <a:lnTo>
                  <a:pt x="75" y="1423"/>
                </a:lnTo>
                <a:lnTo>
                  <a:pt x="75" y="1424"/>
                </a:lnTo>
                <a:lnTo>
                  <a:pt x="76" y="1424"/>
                </a:lnTo>
                <a:lnTo>
                  <a:pt x="76" y="1424"/>
                </a:lnTo>
                <a:lnTo>
                  <a:pt x="77" y="1424"/>
                </a:lnTo>
                <a:lnTo>
                  <a:pt x="78" y="1424"/>
                </a:lnTo>
                <a:lnTo>
                  <a:pt x="79" y="1424"/>
                </a:lnTo>
                <a:lnTo>
                  <a:pt x="80" y="1424"/>
                </a:lnTo>
                <a:lnTo>
                  <a:pt x="80" y="1424"/>
                </a:lnTo>
                <a:lnTo>
                  <a:pt x="81" y="1424"/>
                </a:lnTo>
                <a:lnTo>
                  <a:pt x="82" y="1425"/>
                </a:lnTo>
                <a:lnTo>
                  <a:pt x="83" y="1425"/>
                </a:lnTo>
                <a:lnTo>
                  <a:pt x="84" y="1425"/>
                </a:lnTo>
                <a:lnTo>
                  <a:pt x="85" y="1425"/>
                </a:lnTo>
                <a:lnTo>
                  <a:pt x="85" y="1426"/>
                </a:lnTo>
                <a:lnTo>
                  <a:pt x="85" y="1426"/>
                </a:lnTo>
                <a:lnTo>
                  <a:pt x="86" y="1425"/>
                </a:lnTo>
                <a:lnTo>
                  <a:pt x="87" y="1425"/>
                </a:lnTo>
                <a:lnTo>
                  <a:pt x="88" y="1425"/>
                </a:lnTo>
                <a:lnTo>
                  <a:pt x="89" y="1426"/>
                </a:lnTo>
                <a:lnTo>
                  <a:pt x="90" y="1426"/>
                </a:lnTo>
                <a:lnTo>
                  <a:pt x="90" y="1426"/>
                </a:lnTo>
                <a:lnTo>
                  <a:pt x="90" y="1426"/>
                </a:lnTo>
                <a:lnTo>
                  <a:pt x="91" y="1426"/>
                </a:lnTo>
                <a:lnTo>
                  <a:pt x="92" y="1426"/>
                </a:lnTo>
                <a:lnTo>
                  <a:pt x="93" y="1426"/>
                </a:lnTo>
                <a:lnTo>
                  <a:pt x="94" y="1426"/>
                </a:lnTo>
                <a:lnTo>
                  <a:pt x="95" y="1426"/>
                </a:lnTo>
                <a:lnTo>
                  <a:pt x="95" y="1427"/>
                </a:lnTo>
                <a:lnTo>
                  <a:pt x="96" y="1428"/>
                </a:lnTo>
                <a:lnTo>
                  <a:pt x="96" y="1428"/>
                </a:lnTo>
                <a:lnTo>
                  <a:pt x="97" y="1428"/>
                </a:lnTo>
                <a:lnTo>
                  <a:pt x="98" y="1428"/>
                </a:lnTo>
                <a:lnTo>
                  <a:pt x="99" y="1428"/>
                </a:lnTo>
                <a:lnTo>
                  <a:pt x="100" y="1428"/>
                </a:lnTo>
                <a:lnTo>
                  <a:pt x="101" y="1428"/>
                </a:lnTo>
                <a:lnTo>
                  <a:pt x="101" y="1428"/>
                </a:lnTo>
                <a:lnTo>
                  <a:pt x="101" y="1429"/>
                </a:lnTo>
                <a:lnTo>
                  <a:pt x="102" y="1429"/>
                </a:lnTo>
                <a:lnTo>
                  <a:pt x="103" y="1429"/>
                </a:lnTo>
                <a:lnTo>
                  <a:pt x="104" y="1429"/>
                </a:lnTo>
                <a:lnTo>
                  <a:pt x="105" y="1429"/>
                </a:lnTo>
                <a:lnTo>
                  <a:pt x="106" y="1429"/>
                </a:lnTo>
                <a:lnTo>
                  <a:pt x="106" y="1429"/>
                </a:lnTo>
                <a:lnTo>
                  <a:pt x="107" y="1429"/>
                </a:lnTo>
                <a:lnTo>
                  <a:pt x="108" y="1430"/>
                </a:lnTo>
                <a:lnTo>
                  <a:pt x="109" y="1430"/>
                </a:lnTo>
                <a:lnTo>
                  <a:pt x="109" y="1431"/>
                </a:lnTo>
                <a:lnTo>
                  <a:pt x="110" y="1431"/>
                </a:lnTo>
                <a:lnTo>
                  <a:pt x="111" y="1431"/>
                </a:lnTo>
                <a:lnTo>
                  <a:pt x="112" y="1431"/>
                </a:lnTo>
                <a:lnTo>
                  <a:pt x="112" y="1431"/>
                </a:lnTo>
                <a:lnTo>
                  <a:pt x="113" y="1431"/>
                </a:lnTo>
                <a:lnTo>
                  <a:pt x="114" y="1431"/>
                </a:lnTo>
                <a:lnTo>
                  <a:pt x="115" y="1432"/>
                </a:lnTo>
                <a:lnTo>
                  <a:pt x="116" y="1433"/>
                </a:lnTo>
                <a:lnTo>
                  <a:pt x="117" y="1433"/>
                </a:lnTo>
                <a:lnTo>
                  <a:pt x="117" y="1433"/>
                </a:lnTo>
                <a:lnTo>
                  <a:pt x="117" y="1433"/>
                </a:lnTo>
                <a:lnTo>
                  <a:pt x="118" y="1433"/>
                </a:lnTo>
                <a:lnTo>
                  <a:pt x="119" y="1433"/>
                </a:lnTo>
                <a:lnTo>
                  <a:pt x="120" y="1433"/>
                </a:lnTo>
                <a:lnTo>
                  <a:pt x="121" y="1433"/>
                </a:lnTo>
                <a:lnTo>
                  <a:pt x="121" y="1434"/>
                </a:lnTo>
                <a:lnTo>
                  <a:pt x="122" y="1434"/>
                </a:lnTo>
                <a:lnTo>
                  <a:pt x="122" y="1434"/>
                </a:lnTo>
                <a:lnTo>
                  <a:pt x="123" y="1434"/>
                </a:lnTo>
                <a:lnTo>
                  <a:pt x="123" y="1435"/>
                </a:lnTo>
                <a:lnTo>
                  <a:pt x="124" y="1435"/>
                </a:lnTo>
                <a:lnTo>
                  <a:pt x="125" y="1435"/>
                </a:lnTo>
                <a:lnTo>
                  <a:pt x="126" y="1435"/>
                </a:lnTo>
                <a:lnTo>
                  <a:pt x="127" y="1435"/>
                </a:lnTo>
                <a:lnTo>
                  <a:pt x="128" y="1436"/>
                </a:lnTo>
                <a:lnTo>
                  <a:pt x="128" y="1436"/>
                </a:lnTo>
                <a:lnTo>
                  <a:pt x="129" y="1436"/>
                </a:lnTo>
                <a:lnTo>
                  <a:pt x="130" y="1436"/>
                </a:lnTo>
                <a:lnTo>
                  <a:pt x="131" y="1436"/>
                </a:lnTo>
                <a:lnTo>
                  <a:pt x="132" y="1436"/>
                </a:lnTo>
                <a:lnTo>
                  <a:pt x="133" y="1437"/>
                </a:lnTo>
                <a:lnTo>
                  <a:pt x="133" y="1437"/>
                </a:lnTo>
                <a:lnTo>
                  <a:pt x="134" y="1438"/>
                </a:lnTo>
                <a:lnTo>
                  <a:pt x="135" y="1438"/>
                </a:lnTo>
                <a:lnTo>
                  <a:pt x="135" y="1438"/>
                </a:lnTo>
                <a:lnTo>
                  <a:pt x="136" y="1438"/>
                </a:lnTo>
                <a:lnTo>
                  <a:pt x="137" y="1438"/>
                </a:lnTo>
                <a:lnTo>
                  <a:pt x="138" y="1438"/>
                </a:lnTo>
                <a:lnTo>
                  <a:pt x="138" y="1438"/>
                </a:lnTo>
                <a:lnTo>
                  <a:pt x="139" y="1438"/>
                </a:lnTo>
                <a:lnTo>
                  <a:pt x="139" y="1439"/>
                </a:lnTo>
                <a:lnTo>
                  <a:pt x="140" y="1439"/>
                </a:lnTo>
                <a:lnTo>
                  <a:pt x="141" y="1439"/>
                </a:lnTo>
                <a:lnTo>
                  <a:pt x="141" y="1439"/>
                </a:lnTo>
                <a:lnTo>
                  <a:pt x="142" y="1439"/>
                </a:lnTo>
                <a:lnTo>
                  <a:pt x="143" y="1440"/>
                </a:lnTo>
                <a:lnTo>
                  <a:pt x="144" y="1440"/>
                </a:lnTo>
                <a:lnTo>
                  <a:pt x="144" y="1440"/>
                </a:lnTo>
                <a:lnTo>
                  <a:pt x="145" y="1440"/>
                </a:lnTo>
                <a:lnTo>
                  <a:pt x="146" y="1440"/>
                </a:lnTo>
                <a:lnTo>
                  <a:pt x="147" y="1440"/>
                </a:lnTo>
                <a:lnTo>
                  <a:pt x="147" y="1441"/>
                </a:lnTo>
                <a:lnTo>
                  <a:pt x="148" y="1441"/>
                </a:lnTo>
                <a:lnTo>
                  <a:pt x="148" y="1441"/>
                </a:lnTo>
                <a:lnTo>
                  <a:pt x="149" y="1441"/>
                </a:lnTo>
                <a:lnTo>
                  <a:pt x="149" y="1441"/>
                </a:lnTo>
                <a:lnTo>
                  <a:pt x="150" y="1441"/>
                </a:lnTo>
                <a:lnTo>
                  <a:pt x="150" y="1442"/>
                </a:lnTo>
                <a:lnTo>
                  <a:pt x="151" y="1442"/>
                </a:lnTo>
                <a:lnTo>
                  <a:pt x="152" y="1442"/>
                </a:lnTo>
                <a:lnTo>
                  <a:pt x="153" y="1442"/>
                </a:lnTo>
                <a:lnTo>
                  <a:pt x="153" y="1443"/>
                </a:lnTo>
                <a:lnTo>
                  <a:pt x="154" y="1443"/>
                </a:lnTo>
                <a:lnTo>
                  <a:pt x="154" y="1443"/>
                </a:lnTo>
                <a:lnTo>
                  <a:pt x="154" y="1443"/>
                </a:lnTo>
                <a:lnTo>
                  <a:pt x="155" y="1443"/>
                </a:lnTo>
                <a:lnTo>
                  <a:pt x="155" y="1444"/>
                </a:lnTo>
                <a:lnTo>
                  <a:pt x="156" y="1444"/>
                </a:lnTo>
                <a:lnTo>
                  <a:pt x="157" y="1444"/>
                </a:lnTo>
                <a:lnTo>
                  <a:pt x="158" y="1444"/>
                </a:lnTo>
                <a:lnTo>
                  <a:pt x="159" y="1444"/>
                </a:lnTo>
                <a:lnTo>
                  <a:pt x="160" y="1444"/>
                </a:lnTo>
                <a:lnTo>
                  <a:pt x="160" y="1445"/>
                </a:lnTo>
                <a:lnTo>
                  <a:pt x="160" y="1445"/>
                </a:lnTo>
                <a:lnTo>
                  <a:pt x="161" y="1446"/>
                </a:lnTo>
                <a:lnTo>
                  <a:pt x="162" y="1446"/>
                </a:lnTo>
                <a:lnTo>
                  <a:pt x="162" y="1446"/>
                </a:lnTo>
                <a:lnTo>
                  <a:pt x="163" y="1446"/>
                </a:lnTo>
                <a:lnTo>
                  <a:pt x="164" y="1446"/>
                </a:lnTo>
                <a:lnTo>
                  <a:pt x="165" y="1447"/>
                </a:lnTo>
                <a:lnTo>
                  <a:pt x="165" y="1447"/>
                </a:lnTo>
                <a:lnTo>
                  <a:pt x="166" y="1447"/>
                </a:lnTo>
                <a:lnTo>
                  <a:pt x="166" y="1448"/>
                </a:lnTo>
                <a:lnTo>
                  <a:pt x="167" y="1448"/>
                </a:lnTo>
                <a:lnTo>
                  <a:pt x="168" y="1448"/>
                </a:lnTo>
                <a:lnTo>
                  <a:pt x="169" y="1448"/>
                </a:lnTo>
                <a:lnTo>
                  <a:pt x="169" y="1449"/>
                </a:lnTo>
                <a:lnTo>
                  <a:pt x="170" y="1449"/>
                </a:lnTo>
                <a:lnTo>
                  <a:pt x="170" y="1449"/>
                </a:lnTo>
                <a:lnTo>
                  <a:pt x="170" y="1450"/>
                </a:lnTo>
                <a:lnTo>
                  <a:pt x="171" y="1450"/>
                </a:lnTo>
                <a:lnTo>
                  <a:pt x="172" y="1450"/>
                </a:lnTo>
                <a:lnTo>
                  <a:pt x="173" y="1450"/>
                </a:lnTo>
                <a:lnTo>
                  <a:pt x="173" y="1450"/>
                </a:lnTo>
                <a:lnTo>
                  <a:pt x="174" y="1450"/>
                </a:lnTo>
                <a:lnTo>
                  <a:pt x="175" y="1450"/>
                </a:lnTo>
                <a:lnTo>
                  <a:pt x="175" y="1451"/>
                </a:lnTo>
                <a:lnTo>
                  <a:pt x="176" y="1451"/>
                </a:lnTo>
                <a:lnTo>
                  <a:pt x="176" y="1451"/>
                </a:lnTo>
                <a:lnTo>
                  <a:pt x="177" y="1451"/>
                </a:lnTo>
                <a:lnTo>
                  <a:pt x="178" y="1451"/>
                </a:lnTo>
                <a:lnTo>
                  <a:pt x="179" y="1451"/>
                </a:lnTo>
                <a:lnTo>
                  <a:pt x="180" y="1451"/>
                </a:lnTo>
                <a:lnTo>
                  <a:pt x="180" y="1452"/>
                </a:lnTo>
                <a:lnTo>
                  <a:pt x="181" y="1452"/>
                </a:lnTo>
                <a:lnTo>
                  <a:pt x="181" y="1452"/>
                </a:lnTo>
                <a:lnTo>
                  <a:pt x="181" y="1453"/>
                </a:lnTo>
                <a:lnTo>
                  <a:pt x="182" y="1453"/>
                </a:lnTo>
                <a:lnTo>
                  <a:pt x="183" y="1453"/>
                </a:lnTo>
                <a:lnTo>
                  <a:pt x="183" y="1453"/>
                </a:lnTo>
                <a:lnTo>
                  <a:pt x="184" y="1453"/>
                </a:lnTo>
                <a:lnTo>
                  <a:pt x="185" y="1453"/>
                </a:lnTo>
                <a:lnTo>
                  <a:pt x="186" y="1453"/>
                </a:lnTo>
                <a:lnTo>
                  <a:pt x="186" y="1454"/>
                </a:lnTo>
                <a:lnTo>
                  <a:pt x="187" y="1454"/>
                </a:lnTo>
                <a:lnTo>
                  <a:pt x="188" y="1454"/>
                </a:lnTo>
                <a:lnTo>
                  <a:pt x="188" y="1455"/>
                </a:lnTo>
                <a:lnTo>
                  <a:pt x="189" y="1455"/>
                </a:lnTo>
                <a:lnTo>
                  <a:pt x="190" y="1455"/>
                </a:lnTo>
                <a:lnTo>
                  <a:pt x="190" y="1455"/>
                </a:lnTo>
                <a:lnTo>
                  <a:pt x="191" y="1455"/>
                </a:lnTo>
                <a:lnTo>
                  <a:pt x="192" y="1455"/>
                </a:lnTo>
                <a:lnTo>
                  <a:pt x="192" y="1455"/>
                </a:lnTo>
                <a:lnTo>
                  <a:pt x="192" y="1456"/>
                </a:lnTo>
                <a:lnTo>
                  <a:pt x="193" y="1456"/>
                </a:lnTo>
                <a:lnTo>
                  <a:pt x="194" y="1456"/>
                </a:lnTo>
                <a:lnTo>
                  <a:pt x="194" y="1456"/>
                </a:lnTo>
                <a:lnTo>
                  <a:pt x="195" y="1456"/>
                </a:lnTo>
                <a:lnTo>
                  <a:pt x="196" y="1456"/>
                </a:lnTo>
                <a:lnTo>
                  <a:pt x="197" y="1456"/>
                </a:lnTo>
                <a:lnTo>
                  <a:pt x="197" y="1457"/>
                </a:lnTo>
                <a:lnTo>
                  <a:pt x="197" y="1457"/>
                </a:lnTo>
                <a:lnTo>
                  <a:pt x="198" y="1457"/>
                </a:lnTo>
                <a:lnTo>
                  <a:pt x="199" y="1457"/>
                </a:lnTo>
                <a:lnTo>
                  <a:pt x="200" y="1457"/>
                </a:lnTo>
                <a:lnTo>
                  <a:pt x="200" y="1458"/>
                </a:lnTo>
                <a:lnTo>
                  <a:pt x="201" y="1458"/>
                </a:lnTo>
                <a:lnTo>
                  <a:pt x="202" y="1458"/>
                </a:lnTo>
                <a:lnTo>
                  <a:pt x="202" y="1458"/>
                </a:lnTo>
                <a:lnTo>
                  <a:pt x="203" y="1458"/>
                </a:lnTo>
                <a:lnTo>
                  <a:pt x="203" y="1458"/>
                </a:lnTo>
                <a:lnTo>
                  <a:pt x="204" y="1458"/>
                </a:lnTo>
                <a:lnTo>
                  <a:pt x="205" y="1458"/>
                </a:lnTo>
                <a:lnTo>
                  <a:pt x="206" y="1458"/>
                </a:lnTo>
                <a:lnTo>
                  <a:pt x="207" y="1458"/>
                </a:lnTo>
                <a:lnTo>
                  <a:pt x="207" y="1459"/>
                </a:lnTo>
                <a:lnTo>
                  <a:pt x="208" y="1459"/>
                </a:lnTo>
                <a:lnTo>
                  <a:pt x="208" y="1459"/>
                </a:lnTo>
                <a:lnTo>
                  <a:pt x="209" y="1459"/>
                </a:lnTo>
                <a:lnTo>
                  <a:pt x="210" y="1460"/>
                </a:lnTo>
                <a:lnTo>
                  <a:pt x="211" y="1460"/>
                </a:lnTo>
                <a:lnTo>
                  <a:pt x="212" y="1460"/>
                </a:lnTo>
                <a:lnTo>
                  <a:pt x="213" y="1460"/>
                </a:lnTo>
                <a:lnTo>
                  <a:pt x="213" y="1460"/>
                </a:lnTo>
                <a:lnTo>
                  <a:pt x="214" y="1460"/>
                </a:lnTo>
                <a:lnTo>
                  <a:pt x="215" y="1460"/>
                </a:lnTo>
                <a:lnTo>
                  <a:pt x="215" y="1461"/>
                </a:lnTo>
                <a:lnTo>
                  <a:pt x="216" y="1461"/>
                </a:lnTo>
                <a:lnTo>
                  <a:pt x="217" y="1461"/>
                </a:lnTo>
                <a:lnTo>
                  <a:pt x="218" y="1461"/>
                </a:lnTo>
                <a:lnTo>
                  <a:pt x="218" y="1461"/>
                </a:lnTo>
                <a:lnTo>
                  <a:pt x="219" y="1461"/>
                </a:lnTo>
                <a:lnTo>
                  <a:pt x="220" y="1461"/>
                </a:lnTo>
                <a:lnTo>
                  <a:pt x="220" y="1462"/>
                </a:lnTo>
                <a:lnTo>
                  <a:pt x="221" y="1462"/>
                </a:lnTo>
                <a:lnTo>
                  <a:pt x="222" y="1462"/>
                </a:lnTo>
                <a:lnTo>
                  <a:pt x="223" y="1463"/>
                </a:lnTo>
                <a:lnTo>
                  <a:pt x="224" y="1463"/>
                </a:lnTo>
                <a:lnTo>
                  <a:pt x="224" y="1463"/>
                </a:lnTo>
                <a:lnTo>
                  <a:pt x="225" y="1463"/>
                </a:lnTo>
                <a:lnTo>
                  <a:pt x="226" y="1463"/>
                </a:lnTo>
                <a:lnTo>
                  <a:pt x="227" y="1464"/>
                </a:lnTo>
                <a:lnTo>
                  <a:pt x="228" y="1464"/>
                </a:lnTo>
                <a:lnTo>
                  <a:pt x="229" y="1464"/>
                </a:lnTo>
                <a:lnTo>
                  <a:pt x="229" y="1465"/>
                </a:lnTo>
                <a:lnTo>
                  <a:pt x="229" y="1465"/>
                </a:lnTo>
                <a:lnTo>
                  <a:pt x="230" y="1465"/>
                </a:lnTo>
                <a:lnTo>
                  <a:pt x="230" y="1465"/>
                </a:lnTo>
                <a:lnTo>
                  <a:pt x="231" y="1465"/>
                </a:lnTo>
                <a:lnTo>
                  <a:pt x="232" y="1465"/>
                </a:lnTo>
                <a:lnTo>
                  <a:pt x="233" y="1465"/>
                </a:lnTo>
                <a:lnTo>
                  <a:pt x="233" y="1466"/>
                </a:lnTo>
                <a:lnTo>
                  <a:pt x="234" y="1466"/>
                </a:lnTo>
                <a:lnTo>
                  <a:pt x="234" y="1466"/>
                </a:lnTo>
                <a:lnTo>
                  <a:pt x="235" y="1466"/>
                </a:lnTo>
                <a:lnTo>
                  <a:pt x="235" y="1466"/>
                </a:lnTo>
                <a:lnTo>
                  <a:pt x="236" y="1466"/>
                </a:lnTo>
                <a:lnTo>
                  <a:pt x="237" y="1467"/>
                </a:lnTo>
                <a:lnTo>
                  <a:pt x="238" y="1467"/>
                </a:lnTo>
                <a:lnTo>
                  <a:pt x="239" y="1467"/>
                </a:lnTo>
                <a:lnTo>
                  <a:pt x="240" y="1468"/>
                </a:lnTo>
                <a:lnTo>
                  <a:pt x="240" y="1468"/>
                </a:lnTo>
                <a:lnTo>
                  <a:pt x="241" y="1468"/>
                </a:lnTo>
                <a:lnTo>
                  <a:pt x="241" y="1468"/>
                </a:lnTo>
                <a:lnTo>
                  <a:pt x="242" y="1468"/>
                </a:lnTo>
                <a:lnTo>
                  <a:pt x="243" y="1469"/>
                </a:lnTo>
                <a:lnTo>
                  <a:pt x="244" y="1470"/>
                </a:lnTo>
                <a:lnTo>
                  <a:pt x="245" y="1470"/>
                </a:lnTo>
                <a:lnTo>
                  <a:pt x="245" y="1470"/>
                </a:lnTo>
                <a:lnTo>
                  <a:pt x="245" y="1470"/>
                </a:lnTo>
                <a:lnTo>
                  <a:pt x="246" y="1470"/>
                </a:lnTo>
                <a:lnTo>
                  <a:pt x="247" y="1470"/>
                </a:lnTo>
                <a:lnTo>
                  <a:pt x="247" y="1471"/>
                </a:lnTo>
                <a:lnTo>
                  <a:pt x="248" y="1471"/>
                </a:lnTo>
                <a:lnTo>
                  <a:pt x="249" y="1472"/>
                </a:lnTo>
                <a:lnTo>
                  <a:pt x="250" y="1472"/>
                </a:lnTo>
                <a:lnTo>
                  <a:pt x="250" y="1472"/>
                </a:lnTo>
                <a:lnTo>
                  <a:pt x="250" y="1472"/>
                </a:lnTo>
                <a:lnTo>
                  <a:pt x="251" y="1472"/>
                </a:lnTo>
                <a:lnTo>
                  <a:pt x="252" y="1473"/>
                </a:lnTo>
                <a:lnTo>
                  <a:pt x="253" y="1473"/>
                </a:lnTo>
                <a:lnTo>
                  <a:pt x="254" y="1473"/>
                </a:lnTo>
                <a:lnTo>
                  <a:pt x="254" y="1473"/>
                </a:lnTo>
                <a:lnTo>
                  <a:pt x="255" y="1473"/>
                </a:lnTo>
                <a:lnTo>
                  <a:pt x="256" y="1473"/>
                </a:lnTo>
                <a:lnTo>
                  <a:pt x="256" y="1474"/>
                </a:lnTo>
                <a:lnTo>
                  <a:pt x="257" y="1474"/>
                </a:lnTo>
                <a:lnTo>
                  <a:pt x="257" y="1475"/>
                </a:lnTo>
                <a:lnTo>
                  <a:pt x="258" y="1475"/>
                </a:lnTo>
                <a:lnTo>
                  <a:pt x="259" y="1475"/>
                </a:lnTo>
                <a:lnTo>
                  <a:pt x="260" y="1475"/>
                </a:lnTo>
                <a:lnTo>
                  <a:pt x="260" y="1475"/>
                </a:lnTo>
                <a:lnTo>
                  <a:pt x="261" y="1475"/>
                </a:lnTo>
                <a:lnTo>
                  <a:pt x="261" y="1475"/>
                </a:lnTo>
                <a:lnTo>
                  <a:pt x="261" y="1476"/>
                </a:lnTo>
                <a:lnTo>
                  <a:pt x="262" y="1476"/>
                </a:lnTo>
                <a:lnTo>
                  <a:pt x="263" y="1476"/>
                </a:lnTo>
                <a:lnTo>
                  <a:pt x="263" y="1477"/>
                </a:lnTo>
                <a:lnTo>
                  <a:pt x="264" y="1477"/>
                </a:lnTo>
                <a:lnTo>
                  <a:pt x="265" y="1477"/>
                </a:lnTo>
                <a:lnTo>
                  <a:pt x="265" y="1477"/>
                </a:lnTo>
                <a:lnTo>
                  <a:pt x="266" y="1477"/>
                </a:lnTo>
                <a:lnTo>
                  <a:pt x="266" y="1477"/>
                </a:lnTo>
                <a:lnTo>
                  <a:pt x="266" y="1478"/>
                </a:lnTo>
                <a:lnTo>
                  <a:pt x="267" y="1478"/>
                </a:lnTo>
                <a:lnTo>
                  <a:pt x="268" y="1478"/>
                </a:lnTo>
                <a:lnTo>
                  <a:pt x="268" y="1478"/>
                </a:lnTo>
                <a:lnTo>
                  <a:pt x="269" y="1478"/>
                </a:lnTo>
                <a:lnTo>
                  <a:pt x="270" y="1479"/>
                </a:lnTo>
                <a:lnTo>
                  <a:pt x="271" y="1479"/>
                </a:lnTo>
                <a:lnTo>
                  <a:pt x="272" y="1479"/>
                </a:lnTo>
                <a:lnTo>
                  <a:pt x="272" y="1480"/>
                </a:lnTo>
                <a:lnTo>
                  <a:pt x="273" y="1480"/>
                </a:lnTo>
                <a:lnTo>
                  <a:pt x="274" y="1480"/>
                </a:lnTo>
                <a:lnTo>
                  <a:pt x="275" y="1480"/>
                </a:lnTo>
                <a:lnTo>
                  <a:pt x="275" y="1480"/>
                </a:lnTo>
                <a:lnTo>
                  <a:pt x="276" y="1480"/>
                </a:lnTo>
                <a:lnTo>
                  <a:pt x="277" y="1481"/>
                </a:lnTo>
                <a:lnTo>
                  <a:pt x="277" y="1481"/>
                </a:lnTo>
                <a:lnTo>
                  <a:pt x="277" y="1482"/>
                </a:lnTo>
                <a:lnTo>
                  <a:pt x="278" y="1482"/>
                </a:lnTo>
                <a:lnTo>
                  <a:pt x="279" y="1482"/>
                </a:lnTo>
                <a:lnTo>
                  <a:pt x="280" y="1482"/>
                </a:lnTo>
                <a:lnTo>
                  <a:pt x="280" y="1483"/>
                </a:lnTo>
                <a:lnTo>
                  <a:pt x="281" y="1483"/>
                </a:lnTo>
                <a:lnTo>
                  <a:pt x="282" y="1483"/>
                </a:lnTo>
                <a:lnTo>
                  <a:pt x="282" y="1483"/>
                </a:lnTo>
                <a:lnTo>
                  <a:pt x="282" y="1483"/>
                </a:lnTo>
                <a:lnTo>
                  <a:pt x="282" y="1484"/>
                </a:lnTo>
                <a:lnTo>
                  <a:pt x="283" y="1484"/>
                </a:lnTo>
                <a:lnTo>
                  <a:pt x="284" y="1485"/>
                </a:lnTo>
                <a:lnTo>
                  <a:pt x="285" y="1485"/>
                </a:lnTo>
                <a:lnTo>
                  <a:pt x="286" y="1485"/>
                </a:lnTo>
                <a:lnTo>
                  <a:pt x="287" y="1485"/>
                </a:lnTo>
                <a:lnTo>
                  <a:pt x="288" y="1485"/>
                </a:lnTo>
                <a:lnTo>
                  <a:pt x="288" y="1486"/>
                </a:lnTo>
                <a:lnTo>
                  <a:pt x="288" y="1486"/>
                </a:lnTo>
                <a:lnTo>
                  <a:pt x="288" y="1487"/>
                </a:lnTo>
                <a:lnTo>
                  <a:pt x="289" y="1487"/>
                </a:lnTo>
                <a:lnTo>
                  <a:pt x="290" y="1487"/>
                </a:lnTo>
                <a:lnTo>
                  <a:pt x="291" y="1487"/>
                </a:lnTo>
                <a:lnTo>
                  <a:pt x="292" y="1487"/>
                </a:lnTo>
                <a:lnTo>
                  <a:pt x="292" y="1488"/>
                </a:lnTo>
                <a:lnTo>
                  <a:pt x="293" y="1488"/>
                </a:lnTo>
                <a:lnTo>
                  <a:pt x="293" y="1488"/>
                </a:lnTo>
                <a:lnTo>
                  <a:pt x="294" y="1488"/>
                </a:lnTo>
                <a:lnTo>
                  <a:pt x="295" y="1488"/>
                </a:lnTo>
                <a:lnTo>
                  <a:pt x="296" y="1489"/>
                </a:lnTo>
                <a:lnTo>
                  <a:pt x="297" y="1489"/>
                </a:lnTo>
                <a:lnTo>
                  <a:pt x="298" y="1489"/>
                </a:lnTo>
                <a:lnTo>
                  <a:pt x="298" y="1490"/>
                </a:lnTo>
                <a:lnTo>
                  <a:pt x="298" y="1490"/>
                </a:lnTo>
                <a:lnTo>
                  <a:pt x="299" y="1490"/>
                </a:lnTo>
                <a:lnTo>
                  <a:pt x="299" y="1490"/>
                </a:lnTo>
                <a:lnTo>
                  <a:pt x="300" y="1490"/>
                </a:lnTo>
                <a:lnTo>
                  <a:pt x="301" y="1490"/>
                </a:lnTo>
                <a:lnTo>
                  <a:pt x="302" y="1490"/>
                </a:lnTo>
                <a:lnTo>
                  <a:pt x="302" y="1491"/>
                </a:lnTo>
                <a:lnTo>
                  <a:pt x="303" y="1491"/>
                </a:lnTo>
                <a:lnTo>
                  <a:pt x="304" y="1492"/>
                </a:lnTo>
                <a:lnTo>
                  <a:pt x="304" y="1492"/>
                </a:lnTo>
                <a:lnTo>
                  <a:pt x="305" y="1492"/>
                </a:lnTo>
                <a:lnTo>
                  <a:pt x="306" y="1492"/>
                </a:lnTo>
                <a:lnTo>
                  <a:pt x="307" y="1493"/>
                </a:lnTo>
                <a:lnTo>
                  <a:pt x="308" y="1493"/>
                </a:lnTo>
                <a:lnTo>
                  <a:pt x="309" y="1493"/>
                </a:lnTo>
                <a:lnTo>
                  <a:pt x="309" y="1493"/>
                </a:lnTo>
                <a:lnTo>
                  <a:pt x="309" y="1493"/>
                </a:lnTo>
                <a:lnTo>
                  <a:pt x="310" y="1494"/>
                </a:lnTo>
                <a:lnTo>
                  <a:pt x="311" y="1494"/>
                </a:lnTo>
                <a:lnTo>
                  <a:pt x="312" y="1494"/>
                </a:lnTo>
                <a:lnTo>
                  <a:pt x="312" y="1495"/>
                </a:lnTo>
                <a:lnTo>
                  <a:pt x="313" y="1495"/>
                </a:lnTo>
                <a:lnTo>
                  <a:pt x="314" y="1495"/>
                </a:lnTo>
                <a:lnTo>
                  <a:pt x="314" y="1495"/>
                </a:lnTo>
                <a:lnTo>
                  <a:pt x="314" y="1495"/>
                </a:lnTo>
                <a:lnTo>
                  <a:pt x="315" y="1496"/>
                </a:lnTo>
                <a:lnTo>
                  <a:pt x="316" y="1496"/>
                </a:lnTo>
                <a:lnTo>
                  <a:pt x="317" y="1496"/>
                </a:lnTo>
                <a:lnTo>
                  <a:pt x="318" y="1496"/>
                </a:lnTo>
                <a:lnTo>
                  <a:pt x="318" y="1497"/>
                </a:lnTo>
                <a:lnTo>
                  <a:pt x="319" y="1497"/>
                </a:lnTo>
                <a:lnTo>
                  <a:pt x="320" y="1497"/>
                </a:lnTo>
                <a:lnTo>
                  <a:pt x="320" y="1497"/>
                </a:lnTo>
                <a:lnTo>
                  <a:pt x="321" y="1497"/>
                </a:lnTo>
                <a:lnTo>
                  <a:pt x="322" y="1498"/>
                </a:lnTo>
                <a:lnTo>
                  <a:pt x="323" y="1498"/>
                </a:lnTo>
                <a:lnTo>
                  <a:pt x="324" y="1499"/>
                </a:lnTo>
                <a:lnTo>
                  <a:pt x="325" y="1499"/>
                </a:lnTo>
                <a:lnTo>
                  <a:pt x="325" y="1499"/>
                </a:lnTo>
                <a:lnTo>
                  <a:pt x="325" y="1499"/>
                </a:lnTo>
                <a:lnTo>
                  <a:pt x="326" y="1499"/>
                </a:lnTo>
                <a:lnTo>
                  <a:pt x="326" y="1500"/>
                </a:lnTo>
                <a:lnTo>
                  <a:pt x="327" y="1500"/>
                </a:lnTo>
                <a:lnTo>
                  <a:pt x="328" y="1500"/>
                </a:lnTo>
                <a:lnTo>
                  <a:pt x="329" y="1500"/>
                </a:lnTo>
                <a:lnTo>
                  <a:pt x="330" y="1500"/>
                </a:lnTo>
                <a:lnTo>
                  <a:pt x="330" y="1501"/>
                </a:lnTo>
                <a:lnTo>
                  <a:pt x="331" y="1501"/>
                </a:lnTo>
                <a:lnTo>
                  <a:pt x="332" y="1501"/>
                </a:lnTo>
                <a:lnTo>
                  <a:pt x="332" y="1502"/>
                </a:lnTo>
                <a:lnTo>
                  <a:pt x="333" y="1502"/>
                </a:lnTo>
                <a:lnTo>
                  <a:pt x="334" y="1502"/>
                </a:lnTo>
                <a:lnTo>
                  <a:pt x="335" y="1502"/>
                </a:lnTo>
                <a:lnTo>
                  <a:pt x="335" y="1502"/>
                </a:lnTo>
                <a:lnTo>
                  <a:pt x="336" y="1502"/>
                </a:lnTo>
                <a:lnTo>
                  <a:pt x="336" y="1502"/>
                </a:lnTo>
                <a:lnTo>
                  <a:pt x="336" y="1503"/>
                </a:lnTo>
                <a:lnTo>
                  <a:pt x="337" y="1503"/>
                </a:lnTo>
                <a:lnTo>
                  <a:pt x="338" y="1503"/>
                </a:lnTo>
                <a:lnTo>
                  <a:pt x="339" y="1503"/>
                </a:lnTo>
                <a:lnTo>
                  <a:pt x="340" y="1503"/>
                </a:lnTo>
                <a:lnTo>
                  <a:pt x="340" y="1504"/>
                </a:lnTo>
                <a:lnTo>
                  <a:pt x="341" y="1504"/>
                </a:lnTo>
                <a:lnTo>
                  <a:pt x="341" y="1504"/>
                </a:lnTo>
                <a:lnTo>
                  <a:pt x="341" y="1504"/>
                </a:lnTo>
                <a:lnTo>
                  <a:pt x="342" y="1504"/>
                </a:lnTo>
                <a:lnTo>
                  <a:pt x="343" y="1504"/>
                </a:lnTo>
                <a:lnTo>
                  <a:pt x="344" y="1505"/>
                </a:lnTo>
                <a:lnTo>
                  <a:pt x="345" y="1505"/>
                </a:lnTo>
                <a:lnTo>
                  <a:pt x="346" y="1505"/>
                </a:lnTo>
                <a:lnTo>
                  <a:pt x="346" y="1505"/>
                </a:lnTo>
                <a:lnTo>
                  <a:pt x="346" y="1505"/>
                </a:lnTo>
                <a:lnTo>
                  <a:pt x="347" y="1505"/>
                </a:lnTo>
                <a:lnTo>
                  <a:pt x="348" y="1506"/>
                </a:lnTo>
                <a:lnTo>
                  <a:pt x="349" y="1506"/>
                </a:lnTo>
                <a:lnTo>
                  <a:pt x="350" y="1507"/>
                </a:lnTo>
                <a:lnTo>
                  <a:pt x="351" y="1507"/>
                </a:lnTo>
                <a:lnTo>
                  <a:pt x="352" y="1507"/>
                </a:lnTo>
                <a:lnTo>
                  <a:pt x="352" y="1507"/>
                </a:lnTo>
                <a:lnTo>
                  <a:pt x="353" y="1507"/>
                </a:lnTo>
                <a:lnTo>
                  <a:pt x="354" y="1507"/>
                </a:lnTo>
                <a:lnTo>
                  <a:pt x="355" y="1508"/>
                </a:lnTo>
                <a:lnTo>
                  <a:pt x="356" y="1508"/>
                </a:lnTo>
                <a:lnTo>
                  <a:pt x="357" y="1508"/>
                </a:lnTo>
                <a:lnTo>
                  <a:pt x="357" y="1509"/>
                </a:lnTo>
                <a:lnTo>
                  <a:pt x="357" y="1509"/>
                </a:lnTo>
                <a:lnTo>
                  <a:pt x="358" y="1509"/>
                </a:lnTo>
                <a:lnTo>
                  <a:pt x="359" y="1509"/>
                </a:lnTo>
                <a:lnTo>
                  <a:pt x="360" y="1509"/>
                </a:lnTo>
                <a:lnTo>
                  <a:pt x="361" y="1509"/>
                </a:lnTo>
                <a:lnTo>
                  <a:pt x="362" y="1509"/>
                </a:lnTo>
                <a:lnTo>
                  <a:pt x="362" y="1510"/>
                </a:lnTo>
                <a:lnTo>
                  <a:pt x="362" y="1510"/>
                </a:lnTo>
                <a:lnTo>
                  <a:pt x="363" y="1510"/>
                </a:lnTo>
                <a:lnTo>
                  <a:pt x="364" y="1510"/>
                </a:lnTo>
                <a:lnTo>
                  <a:pt x="365" y="1510"/>
                </a:lnTo>
                <a:lnTo>
                  <a:pt x="366" y="1510"/>
                </a:lnTo>
                <a:lnTo>
                  <a:pt x="367" y="1510"/>
                </a:lnTo>
                <a:lnTo>
                  <a:pt x="367" y="1511"/>
                </a:lnTo>
                <a:lnTo>
                  <a:pt x="368" y="1511"/>
                </a:lnTo>
                <a:lnTo>
                  <a:pt x="368" y="1511"/>
                </a:lnTo>
                <a:lnTo>
                  <a:pt x="369" y="1512"/>
                </a:lnTo>
                <a:lnTo>
                  <a:pt x="370" y="1512"/>
                </a:lnTo>
                <a:lnTo>
                  <a:pt x="371" y="1512"/>
                </a:lnTo>
                <a:lnTo>
                  <a:pt x="372" y="1512"/>
                </a:lnTo>
                <a:lnTo>
                  <a:pt x="373" y="1512"/>
                </a:lnTo>
                <a:lnTo>
                  <a:pt x="373" y="1512"/>
                </a:lnTo>
                <a:lnTo>
                  <a:pt x="374" y="1512"/>
                </a:lnTo>
                <a:lnTo>
                  <a:pt x="374" y="1513"/>
                </a:lnTo>
                <a:lnTo>
                  <a:pt x="375" y="1513"/>
                </a:lnTo>
                <a:lnTo>
                  <a:pt x="376" y="1513"/>
                </a:lnTo>
                <a:lnTo>
                  <a:pt x="376" y="1514"/>
                </a:lnTo>
                <a:lnTo>
                  <a:pt x="377" y="1514"/>
                </a:lnTo>
                <a:lnTo>
                  <a:pt x="378" y="1514"/>
                </a:lnTo>
                <a:lnTo>
                  <a:pt x="378" y="1514"/>
                </a:lnTo>
                <a:lnTo>
                  <a:pt x="379" y="1514"/>
                </a:lnTo>
                <a:lnTo>
                  <a:pt x="380" y="1514"/>
                </a:lnTo>
                <a:lnTo>
                  <a:pt x="381" y="1515"/>
                </a:lnTo>
                <a:lnTo>
                  <a:pt x="382" y="1515"/>
                </a:lnTo>
                <a:lnTo>
                  <a:pt x="383" y="1515"/>
                </a:lnTo>
                <a:lnTo>
                  <a:pt x="384" y="1515"/>
                </a:lnTo>
                <a:lnTo>
                  <a:pt x="384" y="1515"/>
                </a:lnTo>
                <a:lnTo>
                  <a:pt x="385" y="1515"/>
                </a:lnTo>
                <a:lnTo>
                  <a:pt x="386" y="1516"/>
                </a:lnTo>
                <a:lnTo>
                  <a:pt x="387" y="1516"/>
                </a:lnTo>
                <a:lnTo>
                  <a:pt x="388" y="1516"/>
                </a:lnTo>
                <a:lnTo>
                  <a:pt x="389" y="1517"/>
                </a:lnTo>
                <a:lnTo>
                  <a:pt x="389" y="1517"/>
                </a:lnTo>
                <a:lnTo>
                  <a:pt x="390" y="1517"/>
                </a:lnTo>
                <a:lnTo>
                  <a:pt x="391" y="1517"/>
                </a:lnTo>
                <a:lnTo>
                  <a:pt x="392" y="1517"/>
                </a:lnTo>
                <a:lnTo>
                  <a:pt x="393" y="1517"/>
                </a:lnTo>
                <a:lnTo>
                  <a:pt x="393" y="1518"/>
                </a:lnTo>
                <a:lnTo>
                  <a:pt x="394" y="1518"/>
                </a:lnTo>
                <a:lnTo>
                  <a:pt x="394" y="1518"/>
                </a:lnTo>
                <a:lnTo>
                  <a:pt x="395" y="1518"/>
                </a:lnTo>
                <a:lnTo>
                  <a:pt x="396" y="1519"/>
                </a:lnTo>
                <a:lnTo>
                  <a:pt x="397" y="1519"/>
                </a:lnTo>
                <a:lnTo>
                  <a:pt x="398" y="1519"/>
                </a:lnTo>
                <a:lnTo>
                  <a:pt x="399" y="1519"/>
                </a:lnTo>
                <a:lnTo>
                  <a:pt x="400" y="1519"/>
                </a:lnTo>
                <a:lnTo>
                  <a:pt x="400" y="1519"/>
                </a:lnTo>
                <a:lnTo>
                  <a:pt x="401" y="1519"/>
                </a:lnTo>
                <a:lnTo>
                  <a:pt x="402" y="1519"/>
                </a:lnTo>
                <a:lnTo>
                  <a:pt x="403" y="1520"/>
                </a:lnTo>
                <a:lnTo>
                  <a:pt x="404" y="1520"/>
                </a:lnTo>
                <a:lnTo>
                  <a:pt x="405" y="1520"/>
                </a:lnTo>
                <a:lnTo>
                  <a:pt x="405" y="1521"/>
                </a:lnTo>
                <a:lnTo>
                  <a:pt x="405" y="1521"/>
                </a:lnTo>
                <a:lnTo>
                  <a:pt x="406" y="1521"/>
                </a:lnTo>
                <a:lnTo>
                  <a:pt x="407" y="1521"/>
                </a:lnTo>
                <a:lnTo>
                  <a:pt x="408" y="1521"/>
                </a:lnTo>
                <a:lnTo>
                  <a:pt x="409" y="1521"/>
                </a:lnTo>
                <a:lnTo>
                  <a:pt x="409" y="1521"/>
                </a:lnTo>
                <a:lnTo>
                  <a:pt x="410" y="1521"/>
                </a:lnTo>
                <a:lnTo>
                  <a:pt x="410" y="1521"/>
                </a:lnTo>
                <a:lnTo>
                  <a:pt x="411" y="1521"/>
                </a:lnTo>
                <a:lnTo>
                  <a:pt x="412" y="1521"/>
                </a:lnTo>
                <a:lnTo>
                  <a:pt x="413" y="1521"/>
                </a:lnTo>
                <a:lnTo>
                  <a:pt x="413" y="1522"/>
                </a:lnTo>
                <a:lnTo>
                  <a:pt x="414" y="1522"/>
                </a:lnTo>
                <a:lnTo>
                  <a:pt x="415" y="1522"/>
                </a:lnTo>
                <a:lnTo>
                  <a:pt x="416" y="1522"/>
                </a:lnTo>
                <a:lnTo>
                  <a:pt x="416" y="1522"/>
                </a:lnTo>
                <a:lnTo>
                  <a:pt x="416" y="1522"/>
                </a:lnTo>
                <a:lnTo>
                  <a:pt x="417" y="1522"/>
                </a:lnTo>
                <a:lnTo>
                  <a:pt x="418" y="1522"/>
                </a:lnTo>
                <a:lnTo>
                  <a:pt x="419" y="1522"/>
                </a:lnTo>
                <a:lnTo>
                  <a:pt x="420" y="1522"/>
                </a:lnTo>
                <a:lnTo>
                  <a:pt x="420" y="1523"/>
                </a:lnTo>
                <a:lnTo>
                  <a:pt x="421" y="1523"/>
                </a:lnTo>
                <a:lnTo>
                  <a:pt x="421" y="1523"/>
                </a:lnTo>
                <a:lnTo>
                  <a:pt x="422" y="1523"/>
                </a:lnTo>
                <a:lnTo>
                  <a:pt x="423" y="1523"/>
                </a:lnTo>
                <a:lnTo>
                  <a:pt x="424" y="1523"/>
                </a:lnTo>
                <a:lnTo>
                  <a:pt x="425" y="1524"/>
                </a:lnTo>
                <a:lnTo>
                  <a:pt x="426" y="1524"/>
                </a:lnTo>
                <a:lnTo>
                  <a:pt x="426" y="1524"/>
                </a:lnTo>
                <a:lnTo>
                  <a:pt x="427" y="1524"/>
                </a:lnTo>
                <a:lnTo>
                  <a:pt x="428" y="1524"/>
                </a:lnTo>
                <a:lnTo>
                  <a:pt x="429" y="1524"/>
                </a:lnTo>
                <a:lnTo>
                  <a:pt x="430" y="1524"/>
                </a:lnTo>
                <a:lnTo>
                  <a:pt x="431" y="1524"/>
                </a:lnTo>
                <a:lnTo>
                  <a:pt x="432" y="1525"/>
                </a:lnTo>
                <a:lnTo>
                  <a:pt x="432" y="1525"/>
                </a:lnTo>
                <a:lnTo>
                  <a:pt x="433" y="1525"/>
                </a:lnTo>
                <a:lnTo>
                  <a:pt x="434" y="1525"/>
                </a:lnTo>
                <a:lnTo>
                  <a:pt x="434" y="1526"/>
                </a:lnTo>
                <a:lnTo>
                  <a:pt x="435" y="1526"/>
                </a:lnTo>
                <a:lnTo>
                  <a:pt x="436" y="1526"/>
                </a:lnTo>
                <a:lnTo>
                  <a:pt x="437" y="1526"/>
                </a:lnTo>
                <a:lnTo>
                  <a:pt x="437" y="1526"/>
                </a:lnTo>
                <a:lnTo>
                  <a:pt x="437" y="1526"/>
                </a:lnTo>
                <a:lnTo>
                  <a:pt x="438" y="1526"/>
                </a:lnTo>
                <a:lnTo>
                  <a:pt x="439" y="1526"/>
                </a:lnTo>
                <a:lnTo>
                  <a:pt x="440" y="1526"/>
                </a:lnTo>
                <a:lnTo>
                  <a:pt x="441" y="1526"/>
                </a:lnTo>
                <a:lnTo>
                  <a:pt x="441" y="1527"/>
                </a:lnTo>
                <a:lnTo>
                  <a:pt x="442" y="1527"/>
                </a:lnTo>
                <a:lnTo>
                  <a:pt x="442" y="1527"/>
                </a:lnTo>
                <a:lnTo>
                  <a:pt x="443" y="1527"/>
                </a:lnTo>
                <a:lnTo>
                  <a:pt x="444" y="1527"/>
                </a:lnTo>
                <a:lnTo>
                  <a:pt x="445" y="1527"/>
                </a:lnTo>
                <a:lnTo>
                  <a:pt x="446" y="1527"/>
                </a:lnTo>
                <a:lnTo>
                  <a:pt x="447" y="1527"/>
                </a:lnTo>
                <a:lnTo>
                  <a:pt x="448" y="1527"/>
                </a:lnTo>
                <a:lnTo>
                  <a:pt x="448" y="1527"/>
                </a:lnTo>
                <a:lnTo>
                  <a:pt x="449" y="1527"/>
                </a:lnTo>
                <a:lnTo>
                  <a:pt x="449" y="1528"/>
                </a:lnTo>
                <a:lnTo>
                  <a:pt x="450" y="1528"/>
                </a:lnTo>
                <a:lnTo>
                  <a:pt x="451" y="1528"/>
                </a:lnTo>
                <a:lnTo>
                  <a:pt x="452" y="1528"/>
                </a:lnTo>
                <a:lnTo>
                  <a:pt x="452" y="1529"/>
                </a:lnTo>
                <a:lnTo>
                  <a:pt x="453" y="1529"/>
                </a:lnTo>
                <a:lnTo>
                  <a:pt x="453" y="1529"/>
                </a:lnTo>
                <a:lnTo>
                  <a:pt x="454" y="1529"/>
                </a:lnTo>
                <a:lnTo>
                  <a:pt x="455" y="1529"/>
                </a:lnTo>
                <a:lnTo>
                  <a:pt x="456" y="1529"/>
                </a:lnTo>
                <a:lnTo>
                  <a:pt x="457" y="1529"/>
                </a:lnTo>
                <a:lnTo>
                  <a:pt x="458" y="1529"/>
                </a:lnTo>
                <a:lnTo>
                  <a:pt x="458" y="1529"/>
                </a:lnTo>
                <a:lnTo>
                  <a:pt x="459" y="1529"/>
                </a:lnTo>
                <a:lnTo>
                  <a:pt x="460" y="1530"/>
                </a:lnTo>
                <a:lnTo>
                  <a:pt x="461" y="1530"/>
                </a:lnTo>
                <a:lnTo>
                  <a:pt x="462" y="1530"/>
                </a:lnTo>
                <a:lnTo>
                  <a:pt x="463" y="1530"/>
                </a:lnTo>
                <a:lnTo>
                  <a:pt x="464" y="1530"/>
                </a:lnTo>
                <a:lnTo>
                  <a:pt x="464" y="1530"/>
                </a:lnTo>
                <a:lnTo>
                  <a:pt x="465" y="1530"/>
                </a:lnTo>
                <a:lnTo>
                  <a:pt x="466" y="1530"/>
                </a:lnTo>
                <a:lnTo>
                  <a:pt x="467" y="1530"/>
                </a:lnTo>
                <a:lnTo>
                  <a:pt x="468" y="1530"/>
                </a:lnTo>
                <a:lnTo>
                  <a:pt x="468" y="1531"/>
                </a:lnTo>
                <a:lnTo>
                  <a:pt x="469" y="1531"/>
                </a:lnTo>
                <a:lnTo>
                  <a:pt x="469" y="1531"/>
                </a:lnTo>
                <a:lnTo>
                  <a:pt x="470" y="1531"/>
                </a:lnTo>
                <a:lnTo>
                  <a:pt x="471" y="1531"/>
                </a:lnTo>
                <a:lnTo>
                  <a:pt x="472" y="1531"/>
                </a:lnTo>
                <a:lnTo>
                  <a:pt x="473" y="1531"/>
                </a:lnTo>
                <a:lnTo>
                  <a:pt x="474" y="1531"/>
                </a:lnTo>
                <a:lnTo>
                  <a:pt x="474" y="1531"/>
                </a:lnTo>
                <a:lnTo>
                  <a:pt x="475" y="1531"/>
                </a:lnTo>
                <a:lnTo>
                  <a:pt x="476" y="1532"/>
                </a:lnTo>
                <a:lnTo>
                  <a:pt x="477" y="1532"/>
                </a:lnTo>
                <a:lnTo>
                  <a:pt x="478" y="1532"/>
                </a:lnTo>
                <a:lnTo>
                  <a:pt x="479" y="1532"/>
                </a:lnTo>
                <a:lnTo>
                  <a:pt x="480" y="1532"/>
                </a:lnTo>
                <a:lnTo>
                  <a:pt x="480" y="1532"/>
                </a:lnTo>
                <a:lnTo>
                  <a:pt x="481" y="1532"/>
                </a:lnTo>
                <a:lnTo>
                  <a:pt x="482" y="1532"/>
                </a:lnTo>
                <a:lnTo>
                  <a:pt x="483" y="1532"/>
                </a:lnTo>
                <a:lnTo>
                  <a:pt x="483" y="1533"/>
                </a:lnTo>
                <a:lnTo>
                  <a:pt x="484" y="1533"/>
                </a:lnTo>
                <a:lnTo>
                  <a:pt x="485" y="1533"/>
                </a:lnTo>
                <a:lnTo>
                  <a:pt x="485" y="1533"/>
                </a:lnTo>
                <a:lnTo>
                  <a:pt x="486" y="1533"/>
                </a:lnTo>
                <a:lnTo>
                  <a:pt x="486" y="1534"/>
                </a:lnTo>
                <a:lnTo>
                  <a:pt x="487" y="1534"/>
                </a:lnTo>
                <a:lnTo>
                  <a:pt x="488" y="1534"/>
                </a:lnTo>
                <a:lnTo>
                  <a:pt x="489" y="1534"/>
                </a:lnTo>
                <a:lnTo>
                  <a:pt x="490" y="1534"/>
                </a:lnTo>
                <a:lnTo>
                  <a:pt x="490" y="1534"/>
                </a:lnTo>
                <a:lnTo>
                  <a:pt x="490" y="1534"/>
                </a:lnTo>
                <a:lnTo>
                  <a:pt x="491" y="1534"/>
                </a:lnTo>
                <a:lnTo>
                  <a:pt x="492" y="1534"/>
                </a:lnTo>
                <a:lnTo>
                  <a:pt x="493" y="1534"/>
                </a:lnTo>
                <a:lnTo>
                  <a:pt x="494" y="1534"/>
                </a:lnTo>
                <a:lnTo>
                  <a:pt x="495" y="1534"/>
                </a:lnTo>
                <a:lnTo>
                  <a:pt x="496" y="1534"/>
                </a:lnTo>
                <a:lnTo>
                  <a:pt x="496" y="1535"/>
                </a:lnTo>
                <a:lnTo>
                  <a:pt x="497" y="1535"/>
                </a:lnTo>
                <a:lnTo>
                  <a:pt x="498" y="1535"/>
                </a:lnTo>
                <a:lnTo>
                  <a:pt x="499" y="1535"/>
                </a:lnTo>
                <a:lnTo>
                  <a:pt x="500" y="1535"/>
                </a:lnTo>
                <a:lnTo>
                  <a:pt x="501" y="1535"/>
                </a:lnTo>
                <a:lnTo>
                  <a:pt x="501" y="1535"/>
                </a:lnTo>
                <a:lnTo>
                  <a:pt x="501" y="1536"/>
                </a:lnTo>
                <a:lnTo>
                  <a:pt x="502" y="1536"/>
                </a:lnTo>
                <a:lnTo>
                  <a:pt x="503" y="1536"/>
                </a:lnTo>
                <a:lnTo>
                  <a:pt x="504" y="1536"/>
                </a:lnTo>
                <a:lnTo>
                  <a:pt x="505" y="1536"/>
                </a:lnTo>
                <a:lnTo>
                  <a:pt x="506" y="1536"/>
                </a:lnTo>
                <a:lnTo>
                  <a:pt x="506" y="1536"/>
                </a:lnTo>
                <a:lnTo>
                  <a:pt x="506" y="1536"/>
                </a:lnTo>
                <a:lnTo>
                  <a:pt x="507" y="1536"/>
                </a:lnTo>
                <a:lnTo>
                  <a:pt x="508" y="1536"/>
                </a:lnTo>
                <a:lnTo>
                  <a:pt x="509" y="1536"/>
                </a:lnTo>
                <a:lnTo>
                  <a:pt x="509" y="1537"/>
                </a:lnTo>
                <a:lnTo>
                  <a:pt x="510" y="1537"/>
                </a:lnTo>
                <a:lnTo>
                  <a:pt x="511" y="1537"/>
                </a:lnTo>
                <a:lnTo>
                  <a:pt x="512" y="1537"/>
                </a:lnTo>
                <a:lnTo>
                  <a:pt x="512" y="1537"/>
                </a:lnTo>
                <a:lnTo>
                  <a:pt x="512" y="1537"/>
                </a:lnTo>
                <a:lnTo>
                  <a:pt x="513" y="1537"/>
                </a:lnTo>
                <a:lnTo>
                  <a:pt x="514" y="1537"/>
                </a:lnTo>
                <a:lnTo>
                  <a:pt x="515" y="1537"/>
                </a:lnTo>
                <a:lnTo>
                  <a:pt x="516" y="1537"/>
                </a:lnTo>
                <a:lnTo>
                  <a:pt x="517" y="1537"/>
                </a:lnTo>
                <a:lnTo>
                  <a:pt x="517" y="1538"/>
                </a:lnTo>
                <a:lnTo>
                  <a:pt x="517" y="1537"/>
                </a:lnTo>
                <a:lnTo>
                  <a:pt x="517" y="1537"/>
                </a:lnTo>
                <a:lnTo>
                  <a:pt x="517" y="1538"/>
                </a:lnTo>
                <a:lnTo>
                  <a:pt x="518" y="1538"/>
                </a:lnTo>
                <a:lnTo>
                  <a:pt x="519" y="1538"/>
                </a:lnTo>
                <a:lnTo>
                  <a:pt x="520" y="1538"/>
                </a:lnTo>
                <a:lnTo>
                  <a:pt x="521" y="1538"/>
                </a:lnTo>
                <a:lnTo>
                  <a:pt x="522" y="1538"/>
                </a:lnTo>
                <a:lnTo>
                  <a:pt x="522" y="1539"/>
                </a:lnTo>
                <a:lnTo>
                  <a:pt x="522" y="1539"/>
                </a:lnTo>
                <a:lnTo>
                  <a:pt x="523" y="1539"/>
                </a:lnTo>
                <a:lnTo>
                  <a:pt x="524" y="1539"/>
                </a:lnTo>
                <a:lnTo>
                  <a:pt x="525" y="1539"/>
                </a:lnTo>
                <a:lnTo>
                  <a:pt x="526" y="1539"/>
                </a:lnTo>
                <a:lnTo>
                  <a:pt x="527" y="1539"/>
                </a:lnTo>
                <a:lnTo>
                  <a:pt x="528" y="1539"/>
                </a:lnTo>
                <a:lnTo>
                  <a:pt x="528" y="1539"/>
                </a:lnTo>
                <a:lnTo>
                  <a:pt x="529" y="1539"/>
                </a:lnTo>
                <a:lnTo>
                  <a:pt x="530" y="1539"/>
                </a:lnTo>
                <a:lnTo>
                  <a:pt x="531" y="1539"/>
                </a:lnTo>
                <a:lnTo>
                  <a:pt x="531" y="1540"/>
                </a:lnTo>
                <a:lnTo>
                  <a:pt x="532" y="1540"/>
                </a:lnTo>
                <a:lnTo>
                  <a:pt x="533" y="1540"/>
                </a:lnTo>
                <a:lnTo>
                  <a:pt x="533" y="1541"/>
                </a:lnTo>
                <a:lnTo>
                  <a:pt x="534" y="1541"/>
                </a:lnTo>
                <a:lnTo>
                  <a:pt x="535" y="1541"/>
                </a:lnTo>
                <a:lnTo>
                  <a:pt x="536" y="1541"/>
                </a:lnTo>
                <a:lnTo>
                  <a:pt x="537" y="1541"/>
                </a:lnTo>
                <a:lnTo>
                  <a:pt x="537" y="1541"/>
                </a:lnTo>
                <a:lnTo>
                  <a:pt x="538" y="1541"/>
                </a:lnTo>
                <a:lnTo>
                  <a:pt x="538" y="1541"/>
                </a:lnTo>
                <a:lnTo>
                  <a:pt x="539" y="1541"/>
                </a:lnTo>
                <a:lnTo>
                  <a:pt x="540" y="1541"/>
                </a:lnTo>
                <a:lnTo>
                  <a:pt x="541" y="1541"/>
                </a:lnTo>
                <a:lnTo>
                  <a:pt x="542" y="1541"/>
                </a:lnTo>
                <a:lnTo>
                  <a:pt x="543" y="1541"/>
                </a:lnTo>
                <a:lnTo>
                  <a:pt x="543" y="1542"/>
                </a:lnTo>
                <a:lnTo>
                  <a:pt x="544" y="1542"/>
                </a:lnTo>
                <a:lnTo>
                  <a:pt x="545" y="1542"/>
                </a:lnTo>
                <a:lnTo>
                  <a:pt x="546" y="1542"/>
                </a:lnTo>
                <a:lnTo>
                  <a:pt x="547" y="1542"/>
                </a:lnTo>
                <a:lnTo>
                  <a:pt x="548" y="1542"/>
                </a:lnTo>
                <a:lnTo>
                  <a:pt x="549" y="1543"/>
                </a:lnTo>
                <a:lnTo>
                  <a:pt x="549" y="1543"/>
                </a:lnTo>
                <a:lnTo>
                  <a:pt x="550" y="1543"/>
                </a:lnTo>
                <a:lnTo>
                  <a:pt x="551" y="1543"/>
                </a:lnTo>
                <a:lnTo>
                  <a:pt x="552" y="1543"/>
                </a:lnTo>
                <a:lnTo>
                  <a:pt x="553" y="1543"/>
                </a:lnTo>
                <a:lnTo>
                  <a:pt x="554" y="1543"/>
                </a:lnTo>
                <a:lnTo>
                  <a:pt x="554" y="1543"/>
                </a:lnTo>
                <a:lnTo>
                  <a:pt x="555" y="1543"/>
                </a:lnTo>
                <a:lnTo>
                  <a:pt x="556" y="1543"/>
                </a:lnTo>
                <a:lnTo>
                  <a:pt x="557" y="1543"/>
                </a:lnTo>
                <a:lnTo>
                  <a:pt x="558" y="1543"/>
                </a:lnTo>
                <a:lnTo>
                  <a:pt x="558" y="1544"/>
                </a:lnTo>
                <a:lnTo>
                  <a:pt x="559" y="1544"/>
                </a:lnTo>
                <a:lnTo>
                  <a:pt x="559" y="1544"/>
                </a:lnTo>
                <a:lnTo>
                  <a:pt x="560" y="1544"/>
                </a:lnTo>
                <a:lnTo>
                  <a:pt x="561" y="1544"/>
                </a:lnTo>
                <a:lnTo>
                  <a:pt x="562" y="1544"/>
                </a:lnTo>
                <a:lnTo>
                  <a:pt x="563" y="1544"/>
                </a:lnTo>
                <a:lnTo>
                  <a:pt x="563" y="1544"/>
                </a:lnTo>
                <a:lnTo>
                  <a:pt x="564" y="1544"/>
                </a:lnTo>
                <a:lnTo>
                  <a:pt x="565" y="1544"/>
                </a:lnTo>
                <a:lnTo>
                  <a:pt x="565" y="1544"/>
                </a:lnTo>
                <a:lnTo>
                  <a:pt x="566" y="1544"/>
                </a:lnTo>
                <a:lnTo>
                  <a:pt x="567" y="1544"/>
                </a:lnTo>
                <a:lnTo>
                  <a:pt x="568" y="1544"/>
                </a:lnTo>
                <a:lnTo>
                  <a:pt x="569" y="1544"/>
                </a:lnTo>
                <a:lnTo>
                  <a:pt x="570" y="1544"/>
                </a:lnTo>
                <a:lnTo>
                  <a:pt x="570" y="1544"/>
                </a:lnTo>
                <a:lnTo>
                  <a:pt x="571" y="1544"/>
                </a:lnTo>
                <a:lnTo>
                  <a:pt x="572" y="1544"/>
                </a:lnTo>
                <a:lnTo>
                  <a:pt x="573" y="1544"/>
                </a:lnTo>
                <a:lnTo>
                  <a:pt x="574" y="1544"/>
                </a:lnTo>
                <a:lnTo>
                  <a:pt x="575" y="1544"/>
                </a:lnTo>
                <a:lnTo>
                  <a:pt x="575" y="1544"/>
                </a:lnTo>
                <a:lnTo>
                  <a:pt x="576" y="1544"/>
                </a:lnTo>
                <a:lnTo>
                  <a:pt x="577" y="1544"/>
                </a:lnTo>
                <a:lnTo>
                  <a:pt x="577" y="1545"/>
                </a:lnTo>
                <a:lnTo>
                  <a:pt x="578" y="1545"/>
                </a:lnTo>
                <a:lnTo>
                  <a:pt x="579" y="1545"/>
                </a:lnTo>
                <a:lnTo>
                  <a:pt x="580" y="1545"/>
                </a:lnTo>
                <a:lnTo>
                  <a:pt x="581" y="1545"/>
                </a:lnTo>
                <a:lnTo>
                  <a:pt x="581" y="1545"/>
                </a:lnTo>
                <a:lnTo>
                  <a:pt x="581" y="1546"/>
                </a:lnTo>
                <a:lnTo>
                  <a:pt x="582" y="1546"/>
                </a:lnTo>
                <a:lnTo>
                  <a:pt x="583" y="1546"/>
                </a:lnTo>
                <a:lnTo>
                  <a:pt x="584" y="1546"/>
                </a:lnTo>
                <a:lnTo>
                  <a:pt x="585" y="1546"/>
                </a:lnTo>
                <a:lnTo>
                  <a:pt x="586" y="1546"/>
                </a:lnTo>
                <a:lnTo>
                  <a:pt x="586" y="1546"/>
                </a:lnTo>
                <a:lnTo>
                  <a:pt x="587" y="1546"/>
                </a:lnTo>
                <a:lnTo>
                  <a:pt x="588" y="1546"/>
                </a:lnTo>
                <a:lnTo>
                  <a:pt x="588" y="1547"/>
                </a:lnTo>
                <a:lnTo>
                  <a:pt x="589" y="1547"/>
                </a:lnTo>
                <a:lnTo>
                  <a:pt x="590" y="1547"/>
                </a:lnTo>
                <a:lnTo>
                  <a:pt x="591" y="1547"/>
                </a:lnTo>
                <a:lnTo>
                  <a:pt x="591" y="1547"/>
                </a:lnTo>
                <a:lnTo>
                  <a:pt x="592" y="1547"/>
                </a:lnTo>
                <a:lnTo>
                  <a:pt x="593" y="1548"/>
                </a:lnTo>
                <a:lnTo>
                  <a:pt x="594" y="1548"/>
                </a:lnTo>
                <a:lnTo>
                  <a:pt x="595" y="1548"/>
                </a:lnTo>
                <a:lnTo>
                  <a:pt x="596" y="1548"/>
                </a:lnTo>
                <a:lnTo>
                  <a:pt x="597" y="1548"/>
                </a:lnTo>
                <a:lnTo>
                  <a:pt x="597" y="1548"/>
                </a:lnTo>
                <a:lnTo>
                  <a:pt x="598" y="1548"/>
                </a:lnTo>
                <a:lnTo>
                  <a:pt x="599" y="1548"/>
                </a:lnTo>
                <a:lnTo>
                  <a:pt x="600" y="1548"/>
                </a:lnTo>
                <a:lnTo>
                  <a:pt x="601" y="1548"/>
                </a:lnTo>
                <a:lnTo>
                  <a:pt x="602" y="1548"/>
                </a:lnTo>
                <a:lnTo>
                  <a:pt x="602" y="1548"/>
                </a:lnTo>
                <a:lnTo>
                  <a:pt x="603" y="1548"/>
                </a:lnTo>
                <a:lnTo>
                  <a:pt x="604" y="1548"/>
                </a:lnTo>
                <a:lnTo>
                  <a:pt x="605" y="1548"/>
                </a:lnTo>
                <a:lnTo>
                  <a:pt x="606" y="1548"/>
                </a:lnTo>
                <a:lnTo>
                  <a:pt x="607" y="1548"/>
                </a:lnTo>
                <a:lnTo>
                  <a:pt x="607" y="1548"/>
                </a:lnTo>
                <a:lnTo>
                  <a:pt x="608" y="1548"/>
                </a:lnTo>
                <a:lnTo>
                  <a:pt x="609" y="1548"/>
                </a:lnTo>
                <a:lnTo>
                  <a:pt x="610" y="1548"/>
                </a:lnTo>
                <a:lnTo>
                  <a:pt x="611" y="1548"/>
                </a:lnTo>
                <a:lnTo>
                  <a:pt x="612" y="1548"/>
                </a:lnTo>
                <a:lnTo>
                  <a:pt x="613" y="1548"/>
                </a:lnTo>
                <a:lnTo>
                  <a:pt x="613" y="1548"/>
                </a:lnTo>
                <a:lnTo>
                  <a:pt x="614" y="1548"/>
                </a:lnTo>
                <a:lnTo>
                  <a:pt x="614" y="1549"/>
                </a:lnTo>
                <a:lnTo>
                  <a:pt x="615" y="1549"/>
                </a:lnTo>
                <a:lnTo>
                  <a:pt x="616" y="1549"/>
                </a:lnTo>
                <a:lnTo>
                  <a:pt x="617" y="1549"/>
                </a:lnTo>
                <a:lnTo>
                  <a:pt x="618" y="1549"/>
                </a:lnTo>
                <a:lnTo>
                  <a:pt x="618" y="1549"/>
                </a:lnTo>
                <a:lnTo>
                  <a:pt x="619" y="1549"/>
                </a:lnTo>
                <a:lnTo>
                  <a:pt x="620" y="1549"/>
                </a:lnTo>
                <a:lnTo>
                  <a:pt x="621" y="1549"/>
                </a:lnTo>
                <a:lnTo>
                  <a:pt x="622" y="1549"/>
                </a:lnTo>
                <a:lnTo>
                  <a:pt x="623" y="1549"/>
                </a:lnTo>
                <a:lnTo>
                  <a:pt x="623" y="1549"/>
                </a:lnTo>
                <a:lnTo>
                  <a:pt x="624" y="1549"/>
                </a:lnTo>
                <a:lnTo>
                  <a:pt x="625" y="1549"/>
                </a:lnTo>
                <a:lnTo>
                  <a:pt x="626" y="1549"/>
                </a:lnTo>
                <a:lnTo>
                  <a:pt x="627" y="1549"/>
                </a:lnTo>
                <a:lnTo>
                  <a:pt x="628" y="1549"/>
                </a:lnTo>
                <a:lnTo>
                  <a:pt x="629" y="1549"/>
                </a:lnTo>
                <a:lnTo>
                  <a:pt x="629" y="1549"/>
                </a:lnTo>
                <a:lnTo>
                  <a:pt x="630" y="1549"/>
                </a:lnTo>
                <a:lnTo>
                  <a:pt x="631" y="1549"/>
                </a:lnTo>
                <a:lnTo>
                  <a:pt x="632" y="1549"/>
                </a:lnTo>
                <a:lnTo>
                  <a:pt x="633" y="1549"/>
                </a:lnTo>
                <a:lnTo>
                  <a:pt x="634" y="1549"/>
                </a:lnTo>
                <a:lnTo>
                  <a:pt x="634" y="1549"/>
                </a:lnTo>
                <a:lnTo>
                  <a:pt x="634" y="1549"/>
                </a:lnTo>
                <a:lnTo>
                  <a:pt x="635" y="1549"/>
                </a:lnTo>
                <a:lnTo>
                  <a:pt x="636" y="1549"/>
                </a:lnTo>
                <a:lnTo>
                  <a:pt x="637" y="1549"/>
                </a:lnTo>
                <a:lnTo>
                  <a:pt x="638" y="1549"/>
                </a:lnTo>
                <a:lnTo>
                  <a:pt x="639" y="1549"/>
                </a:lnTo>
                <a:lnTo>
                  <a:pt x="639" y="1549"/>
                </a:lnTo>
                <a:lnTo>
                  <a:pt x="640" y="1549"/>
                </a:lnTo>
                <a:lnTo>
                  <a:pt x="641" y="1549"/>
                </a:lnTo>
                <a:lnTo>
                  <a:pt x="642" y="1549"/>
                </a:lnTo>
                <a:lnTo>
                  <a:pt x="643" y="1549"/>
                </a:lnTo>
                <a:lnTo>
                  <a:pt x="644" y="1549"/>
                </a:lnTo>
                <a:lnTo>
                  <a:pt x="645" y="1549"/>
                </a:lnTo>
                <a:lnTo>
                  <a:pt x="645" y="1549"/>
                </a:lnTo>
                <a:lnTo>
                  <a:pt x="646" y="1549"/>
                </a:lnTo>
                <a:lnTo>
                  <a:pt x="646" y="1548"/>
                </a:lnTo>
                <a:lnTo>
                  <a:pt x="647" y="1548"/>
                </a:lnTo>
                <a:lnTo>
                  <a:pt x="648" y="1548"/>
                </a:lnTo>
                <a:lnTo>
                  <a:pt x="649" y="1548"/>
                </a:lnTo>
                <a:lnTo>
                  <a:pt x="650" y="1548"/>
                </a:lnTo>
                <a:lnTo>
                  <a:pt x="650" y="1548"/>
                </a:lnTo>
                <a:lnTo>
                  <a:pt x="650" y="1548"/>
                </a:lnTo>
                <a:lnTo>
                  <a:pt x="651" y="1548"/>
                </a:lnTo>
                <a:lnTo>
                  <a:pt x="652" y="1548"/>
                </a:lnTo>
                <a:lnTo>
                  <a:pt x="652" y="1547"/>
                </a:lnTo>
                <a:lnTo>
                  <a:pt x="653" y="1547"/>
                </a:lnTo>
                <a:lnTo>
                  <a:pt x="654" y="1547"/>
                </a:lnTo>
                <a:lnTo>
                  <a:pt x="655" y="1547"/>
                </a:lnTo>
                <a:lnTo>
                  <a:pt x="655" y="1546"/>
                </a:lnTo>
                <a:lnTo>
                  <a:pt x="655" y="1546"/>
                </a:lnTo>
                <a:lnTo>
                  <a:pt x="656" y="1546"/>
                </a:lnTo>
                <a:lnTo>
                  <a:pt x="657" y="1546"/>
                </a:lnTo>
                <a:lnTo>
                  <a:pt x="657" y="1546"/>
                </a:lnTo>
                <a:lnTo>
                  <a:pt x="658" y="1546"/>
                </a:lnTo>
                <a:lnTo>
                  <a:pt x="659" y="1546"/>
                </a:lnTo>
                <a:lnTo>
                  <a:pt x="660" y="1545"/>
                </a:lnTo>
                <a:lnTo>
                  <a:pt x="661" y="1545"/>
                </a:lnTo>
                <a:lnTo>
                  <a:pt x="661" y="1545"/>
                </a:lnTo>
                <a:lnTo>
                  <a:pt x="661" y="1544"/>
                </a:lnTo>
                <a:lnTo>
                  <a:pt x="662" y="1544"/>
                </a:lnTo>
                <a:lnTo>
                  <a:pt x="663" y="1544"/>
                </a:lnTo>
                <a:lnTo>
                  <a:pt x="664" y="1544"/>
                </a:lnTo>
                <a:lnTo>
                  <a:pt x="665" y="1544"/>
                </a:lnTo>
                <a:lnTo>
                  <a:pt x="666" y="1543"/>
                </a:lnTo>
                <a:lnTo>
                  <a:pt x="666" y="1543"/>
                </a:lnTo>
                <a:lnTo>
                  <a:pt x="666" y="1543"/>
                </a:lnTo>
                <a:lnTo>
                  <a:pt x="667" y="1543"/>
                </a:lnTo>
                <a:lnTo>
                  <a:pt x="668" y="1543"/>
                </a:lnTo>
                <a:lnTo>
                  <a:pt x="669" y="1543"/>
                </a:lnTo>
                <a:lnTo>
                  <a:pt x="669" y="1542"/>
                </a:lnTo>
                <a:lnTo>
                  <a:pt x="670" y="1542"/>
                </a:lnTo>
                <a:lnTo>
                  <a:pt x="670" y="1541"/>
                </a:lnTo>
                <a:lnTo>
                  <a:pt x="671" y="1541"/>
                </a:lnTo>
                <a:lnTo>
                  <a:pt x="671" y="1541"/>
                </a:lnTo>
                <a:lnTo>
                  <a:pt x="671" y="1541"/>
                </a:lnTo>
                <a:lnTo>
                  <a:pt x="672" y="1541"/>
                </a:lnTo>
                <a:lnTo>
                  <a:pt x="673" y="1540"/>
                </a:lnTo>
                <a:lnTo>
                  <a:pt x="674" y="1540"/>
                </a:lnTo>
                <a:lnTo>
                  <a:pt x="675" y="1539"/>
                </a:lnTo>
                <a:lnTo>
                  <a:pt x="676" y="1539"/>
                </a:lnTo>
                <a:lnTo>
                  <a:pt x="677" y="1539"/>
                </a:lnTo>
                <a:lnTo>
                  <a:pt x="677" y="1539"/>
                </a:lnTo>
                <a:lnTo>
                  <a:pt x="677" y="1539"/>
                </a:lnTo>
                <a:lnTo>
                  <a:pt x="677" y="1538"/>
                </a:lnTo>
                <a:lnTo>
                  <a:pt x="678" y="1537"/>
                </a:lnTo>
                <a:lnTo>
                  <a:pt x="679" y="1537"/>
                </a:lnTo>
                <a:lnTo>
                  <a:pt x="679" y="1537"/>
                </a:lnTo>
                <a:lnTo>
                  <a:pt x="680" y="1537"/>
                </a:lnTo>
                <a:lnTo>
                  <a:pt x="680" y="1536"/>
                </a:lnTo>
                <a:lnTo>
                  <a:pt x="681" y="1536"/>
                </a:lnTo>
                <a:lnTo>
                  <a:pt x="682" y="1536"/>
                </a:lnTo>
                <a:lnTo>
                  <a:pt x="682" y="1536"/>
                </a:lnTo>
                <a:lnTo>
                  <a:pt x="683" y="1535"/>
                </a:lnTo>
                <a:lnTo>
                  <a:pt x="683" y="1534"/>
                </a:lnTo>
                <a:lnTo>
                  <a:pt x="684" y="1534"/>
                </a:lnTo>
                <a:lnTo>
                  <a:pt x="684" y="1534"/>
                </a:lnTo>
                <a:lnTo>
                  <a:pt x="685" y="1534"/>
                </a:lnTo>
                <a:lnTo>
                  <a:pt x="685" y="1533"/>
                </a:lnTo>
                <a:lnTo>
                  <a:pt x="686" y="1533"/>
                </a:lnTo>
                <a:lnTo>
                  <a:pt x="686" y="1532"/>
                </a:lnTo>
                <a:lnTo>
                  <a:pt x="687" y="1532"/>
                </a:lnTo>
                <a:lnTo>
                  <a:pt x="687" y="1532"/>
                </a:lnTo>
                <a:lnTo>
                  <a:pt x="687" y="1532"/>
                </a:lnTo>
                <a:lnTo>
                  <a:pt x="688" y="1532"/>
                </a:lnTo>
                <a:lnTo>
                  <a:pt x="689" y="1531"/>
                </a:lnTo>
                <a:lnTo>
                  <a:pt x="689" y="1531"/>
                </a:lnTo>
                <a:lnTo>
                  <a:pt x="690" y="1531"/>
                </a:lnTo>
                <a:lnTo>
                  <a:pt x="690" y="1530"/>
                </a:lnTo>
                <a:lnTo>
                  <a:pt x="690" y="1529"/>
                </a:lnTo>
                <a:lnTo>
                  <a:pt x="691" y="1529"/>
                </a:lnTo>
                <a:lnTo>
                  <a:pt x="692" y="1529"/>
                </a:lnTo>
                <a:lnTo>
                  <a:pt x="693" y="1529"/>
                </a:lnTo>
                <a:lnTo>
                  <a:pt x="693" y="1528"/>
                </a:lnTo>
                <a:lnTo>
                  <a:pt x="693" y="1527"/>
                </a:lnTo>
                <a:lnTo>
                  <a:pt x="694" y="1527"/>
                </a:lnTo>
                <a:lnTo>
                  <a:pt x="694" y="1527"/>
                </a:lnTo>
                <a:lnTo>
                  <a:pt x="695" y="1527"/>
                </a:lnTo>
                <a:lnTo>
                  <a:pt x="695" y="1526"/>
                </a:lnTo>
                <a:lnTo>
                  <a:pt x="696" y="1526"/>
                </a:lnTo>
                <a:lnTo>
                  <a:pt x="696" y="1526"/>
                </a:lnTo>
                <a:lnTo>
                  <a:pt x="697" y="1526"/>
                </a:lnTo>
                <a:lnTo>
                  <a:pt x="697" y="1525"/>
                </a:lnTo>
                <a:lnTo>
                  <a:pt x="697" y="1524"/>
                </a:lnTo>
                <a:lnTo>
                  <a:pt x="698" y="1524"/>
                </a:lnTo>
                <a:lnTo>
                  <a:pt x="698" y="1524"/>
                </a:lnTo>
                <a:lnTo>
                  <a:pt x="698" y="1524"/>
                </a:lnTo>
                <a:lnTo>
                  <a:pt x="698" y="1523"/>
                </a:lnTo>
                <a:lnTo>
                  <a:pt x="699" y="1522"/>
                </a:lnTo>
                <a:lnTo>
                  <a:pt x="700" y="1522"/>
                </a:lnTo>
                <a:lnTo>
                  <a:pt x="701" y="1521"/>
                </a:lnTo>
                <a:lnTo>
                  <a:pt x="702" y="1521"/>
                </a:lnTo>
                <a:lnTo>
                  <a:pt x="702" y="1521"/>
                </a:lnTo>
                <a:lnTo>
                  <a:pt x="703" y="1520"/>
                </a:lnTo>
                <a:lnTo>
                  <a:pt x="703" y="1519"/>
                </a:lnTo>
                <a:lnTo>
                  <a:pt x="703" y="1519"/>
                </a:lnTo>
                <a:lnTo>
                  <a:pt x="703" y="1518"/>
                </a:lnTo>
                <a:lnTo>
                  <a:pt x="704" y="1518"/>
                </a:lnTo>
                <a:lnTo>
                  <a:pt x="704" y="1517"/>
                </a:lnTo>
                <a:lnTo>
                  <a:pt x="705" y="1517"/>
                </a:lnTo>
                <a:lnTo>
                  <a:pt x="706" y="1516"/>
                </a:lnTo>
                <a:lnTo>
                  <a:pt x="706" y="1515"/>
                </a:lnTo>
                <a:lnTo>
                  <a:pt x="707" y="1515"/>
                </a:lnTo>
                <a:lnTo>
                  <a:pt x="708" y="1514"/>
                </a:lnTo>
                <a:lnTo>
                  <a:pt x="709" y="1514"/>
                </a:lnTo>
                <a:lnTo>
                  <a:pt x="709" y="1514"/>
                </a:lnTo>
                <a:lnTo>
                  <a:pt x="709" y="1513"/>
                </a:lnTo>
                <a:lnTo>
                  <a:pt x="709" y="1513"/>
                </a:lnTo>
                <a:lnTo>
                  <a:pt x="709" y="1512"/>
                </a:lnTo>
                <a:lnTo>
                  <a:pt x="709" y="1512"/>
                </a:lnTo>
                <a:lnTo>
                  <a:pt x="710" y="1511"/>
                </a:lnTo>
                <a:lnTo>
                  <a:pt x="710" y="1510"/>
                </a:lnTo>
                <a:lnTo>
                  <a:pt x="711" y="1510"/>
                </a:lnTo>
                <a:lnTo>
                  <a:pt x="711" y="1510"/>
                </a:lnTo>
                <a:lnTo>
                  <a:pt x="711" y="1509"/>
                </a:lnTo>
                <a:lnTo>
                  <a:pt x="712" y="1509"/>
                </a:lnTo>
                <a:lnTo>
                  <a:pt x="712" y="1509"/>
                </a:lnTo>
                <a:lnTo>
                  <a:pt x="712" y="1508"/>
                </a:lnTo>
                <a:lnTo>
                  <a:pt x="713" y="1508"/>
                </a:lnTo>
                <a:lnTo>
                  <a:pt x="713" y="1507"/>
                </a:lnTo>
                <a:lnTo>
                  <a:pt x="713" y="1507"/>
                </a:lnTo>
                <a:lnTo>
                  <a:pt x="714" y="1507"/>
                </a:lnTo>
                <a:lnTo>
                  <a:pt x="714" y="1506"/>
                </a:lnTo>
                <a:lnTo>
                  <a:pt x="714" y="1505"/>
                </a:lnTo>
                <a:lnTo>
                  <a:pt x="715" y="1505"/>
                </a:lnTo>
                <a:lnTo>
                  <a:pt x="715" y="1504"/>
                </a:lnTo>
                <a:lnTo>
                  <a:pt x="715" y="1504"/>
                </a:lnTo>
                <a:lnTo>
                  <a:pt x="716" y="1503"/>
                </a:lnTo>
                <a:lnTo>
                  <a:pt x="716" y="1502"/>
                </a:lnTo>
                <a:lnTo>
                  <a:pt x="717" y="1502"/>
                </a:lnTo>
                <a:lnTo>
                  <a:pt x="717" y="1501"/>
                </a:lnTo>
                <a:lnTo>
                  <a:pt x="717" y="1500"/>
                </a:lnTo>
                <a:lnTo>
                  <a:pt x="718" y="1500"/>
                </a:lnTo>
                <a:lnTo>
                  <a:pt x="718" y="1499"/>
                </a:lnTo>
                <a:lnTo>
                  <a:pt x="719" y="1499"/>
                </a:lnTo>
                <a:lnTo>
                  <a:pt x="719" y="1498"/>
                </a:lnTo>
                <a:lnTo>
                  <a:pt x="719" y="1497"/>
                </a:lnTo>
                <a:lnTo>
                  <a:pt x="719" y="1496"/>
                </a:lnTo>
                <a:lnTo>
                  <a:pt x="720" y="1495"/>
                </a:lnTo>
                <a:lnTo>
                  <a:pt x="720" y="1495"/>
                </a:lnTo>
                <a:lnTo>
                  <a:pt x="720" y="1494"/>
                </a:lnTo>
                <a:lnTo>
                  <a:pt x="721" y="1494"/>
                </a:lnTo>
                <a:lnTo>
                  <a:pt x="721" y="1493"/>
                </a:lnTo>
                <a:lnTo>
                  <a:pt x="721" y="1493"/>
                </a:lnTo>
                <a:lnTo>
                  <a:pt x="722" y="1492"/>
                </a:lnTo>
                <a:lnTo>
                  <a:pt x="722" y="1491"/>
                </a:lnTo>
                <a:lnTo>
                  <a:pt x="723" y="1490"/>
                </a:lnTo>
                <a:lnTo>
                  <a:pt x="723" y="1489"/>
                </a:lnTo>
                <a:lnTo>
                  <a:pt x="723" y="1488"/>
                </a:lnTo>
                <a:lnTo>
                  <a:pt x="724" y="1487"/>
                </a:lnTo>
                <a:lnTo>
                  <a:pt x="724" y="1487"/>
                </a:lnTo>
                <a:lnTo>
                  <a:pt x="724" y="1486"/>
                </a:lnTo>
                <a:lnTo>
                  <a:pt x="725" y="1485"/>
                </a:lnTo>
                <a:lnTo>
                  <a:pt x="725" y="1485"/>
                </a:lnTo>
                <a:lnTo>
                  <a:pt x="725" y="1484"/>
                </a:lnTo>
                <a:lnTo>
                  <a:pt x="725" y="1483"/>
                </a:lnTo>
                <a:lnTo>
                  <a:pt x="725" y="1482"/>
                </a:lnTo>
                <a:lnTo>
                  <a:pt x="726" y="1481"/>
                </a:lnTo>
                <a:lnTo>
                  <a:pt x="726" y="1480"/>
                </a:lnTo>
                <a:lnTo>
                  <a:pt x="726" y="1480"/>
                </a:lnTo>
                <a:lnTo>
                  <a:pt x="727" y="1479"/>
                </a:lnTo>
                <a:lnTo>
                  <a:pt x="727" y="1478"/>
                </a:lnTo>
                <a:lnTo>
                  <a:pt x="727" y="1477"/>
                </a:lnTo>
                <a:lnTo>
                  <a:pt x="728" y="1477"/>
                </a:lnTo>
                <a:lnTo>
                  <a:pt x="728" y="1476"/>
                </a:lnTo>
                <a:lnTo>
                  <a:pt x="729" y="1475"/>
                </a:lnTo>
                <a:lnTo>
                  <a:pt x="729" y="1473"/>
                </a:lnTo>
                <a:lnTo>
                  <a:pt x="729" y="1472"/>
                </a:lnTo>
                <a:lnTo>
                  <a:pt x="730" y="1471"/>
                </a:lnTo>
                <a:lnTo>
                  <a:pt x="730" y="1470"/>
                </a:lnTo>
                <a:lnTo>
                  <a:pt x="730" y="1469"/>
                </a:lnTo>
                <a:lnTo>
                  <a:pt x="730" y="1468"/>
                </a:lnTo>
                <a:lnTo>
                  <a:pt x="730" y="1466"/>
                </a:lnTo>
                <a:lnTo>
                  <a:pt x="731" y="1466"/>
                </a:lnTo>
                <a:lnTo>
                  <a:pt x="731" y="1465"/>
                </a:lnTo>
                <a:lnTo>
                  <a:pt x="731" y="1463"/>
                </a:lnTo>
                <a:lnTo>
                  <a:pt x="732" y="1463"/>
                </a:lnTo>
                <a:lnTo>
                  <a:pt x="732" y="1461"/>
                </a:lnTo>
                <a:lnTo>
                  <a:pt x="732" y="1460"/>
                </a:lnTo>
                <a:lnTo>
                  <a:pt x="733" y="1459"/>
                </a:lnTo>
                <a:lnTo>
                  <a:pt x="733" y="1458"/>
                </a:lnTo>
                <a:lnTo>
                  <a:pt x="733" y="1456"/>
                </a:lnTo>
                <a:lnTo>
                  <a:pt x="734" y="1456"/>
                </a:lnTo>
                <a:lnTo>
                  <a:pt x="734" y="1455"/>
                </a:lnTo>
                <a:lnTo>
                  <a:pt x="735" y="1453"/>
                </a:lnTo>
                <a:lnTo>
                  <a:pt x="735" y="1452"/>
                </a:lnTo>
                <a:lnTo>
                  <a:pt x="735" y="1451"/>
                </a:lnTo>
                <a:lnTo>
                  <a:pt x="735" y="1449"/>
                </a:lnTo>
                <a:lnTo>
                  <a:pt x="735" y="1448"/>
                </a:lnTo>
                <a:lnTo>
                  <a:pt x="735" y="1446"/>
                </a:lnTo>
                <a:lnTo>
                  <a:pt x="736" y="1444"/>
                </a:lnTo>
                <a:lnTo>
                  <a:pt x="736" y="1443"/>
                </a:lnTo>
                <a:lnTo>
                  <a:pt x="737" y="1442"/>
                </a:lnTo>
                <a:lnTo>
                  <a:pt x="737" y="1441"/>
                </a:lnTo>
                <a:lnTo>
                  <a:pt x="737" y="1439"/>
                </a:lnTo>
                <a:lnTo>
                  <a:pt x="738" y="1438"/>
                </a:lnTo>
                <a:lnTo>
                  <a:pt x="738" y="1437"/>
                </a:lnTo>
                <a:lnTo>
                  <a:pt x="738" y="1435"/>
                </a:lnTo>
                <a:lnTo>
                  <a:pt x="739" y="1434"/>
                </a:lnTo>
                <a:lnTo>
                  <a:pt x="739" y="1432"/>
                </a:lnTo>
                <a:lnTo>
                  <a:pt x="739" y="1430"/>
                </a:lnTo>
                <a:lnTo>
                  <a:pt x="740" y="1429"/>
                </a:lnTo>
                <a:lnTo>
                  <a:pt x="740" y="1427"/>
                </a:lnTo>
                <a:lnTo>
                  <a:pt x="741" y="1426"/>
                </a:lnTo>
                <a:lnTo>
                  <a:pt x="741" y="1424"/>
                </a:lnTo>
                <a:lnTo>
                  <a:pt x="741" y="1423"/>
                </a:lnTo>
                <a:lnTo>
                  <a:pt x="741" y="1421"/>
                </a:lnTo>
                <a:lnTo>
                  <a:pt x="741" y="1419"/>
                </a:lnTo>
                <a:lnTo>
                  <a:pt x="741" y="1417"/>
                </a:lnTo>
                <a:lnTo>
                  <a:pt x="742" y="1416"/>
                </a:lnTo>
                <a:lnTo>
                  <a:pt x="742" y="1413"/>
                </a:lnTo>
                <a:lnTo>
                  <a:pt x="743" y="1411"/>
                </a:lnTo>
                <a:lnTo>
                  <a:pt x="743" y="1409"/>
                </a:lnTo>
                <a:lnTo>
                  <a:pt x="743" y="1407"/>
                </a:lnTo>
                <a:lnTo>
                  <a:pt x="744" y="1406"/>
                </a:lnTo>
                <a:lnTo>
                  <a:pt x="744" y="1404"/>
                </a:lnTo>
                <a:lnTo>
                  <a:pt x="744" y="1401"/>
                </a:lnTo>
                <a:lnTo>
                  <a:pt x="745" y="1399"/>
                </a:lnTo>
                <a:lnTo>
                  <a:pt x="745" y="1397"/>
                </a:lnTo>
                <a:lnTo>
                  <a:pt x="745" y="1395"/>
                </a:lnTo>
                <a:lnTo>
                  <a:pt x="746" y="1393"/>
                </a:lnTo>
                <a:lnTo>
                  <a:pt x="746" y="1391"/>
                </a:lnTo>
                <a:lnTo>
                  <a:pt x="746" y="1389"/>
                </a:lnTo>
                <a:lnTo>
                  <a:pt x="746" y="1387"/>
                </a:lnTo>
                <a:lnTo>
                  <a:pt x="746" y="1384"/>
                </a:lnTo>
                <a:lnTo>
                  <a:pt x="747" y="1382"/>
                </a:lnTo>
                <a:lnTo>
                  <a:pt x="747" y="1380"/>
                </a:lnTo>
                <a:lnTo>
                  <a:pt x="747" y="1378"/>
                </a:lnTo>
                <a:lnTo>
                  <a:pt x="748" y="1375"/>
                </a:lnTo>
                <a:lnTo>
                  <a:pt x="748" y="1373"/>
                </a:lnTo>
                <a:lnTo>
                  <a:pt x="749" y="1370"/>
                </a:lnTo>
                <a:lnTo>
                  <a:pt x="749" y="1368"/>
                </a:lnTo>
                <a:lnTo>
                  <a:pt x="749" y="1365"/>
                </a:lnTo>
                <a:lnTo>
                  <a:pt x="750" y="1363"/>
                </a:lnTo>
                <a:lnTo>
                  <a:pt x="750" y="1360"/>
                </a:lnTo>
                <a:lnTo>
                  <a:pt x="750" y="1357"/>
                </a:lnTo>
                <a:lnTo>
                  <a:pt x="751" y="1355"/>
                </a:lnTo>
                <a:lnTo>
                  <a:pt x="751" y="1352"/>
                </a:lnTo>
                <a:lnTo>
                  <a:pt x="751" y="1350"/>
                </a:lnTo>
                <a:lnTo>
                  <a:pt x="751" y="1347"/>
                </a:lnTo>
                <a:lnTo>
                  <a:pt x="751" y="1345"/>
                </a:lnTo>
                <a:lnTo>
                  <a:pt x="752" y="1342"/>
                </a:lnTo>
                <a:lnTo>
                  <a:pt x="752" y="1339"/>
                </a:lnTo>
                <a:lnTo>
                  <a:pt x="752" y="1336"/>
                </a:lnTo>
                <a:lnTo>
                  <a:pt x="753" y="1333"/>
                </a:lnTo>
                <a:lnTo>
                  <a:pt x="753" y="1331"/>
                </a:lnTo>
                <a:lnTo>
                  <a:pt x="753" y="1328"/>
                </a:lnTo>
                <a:lnTo>
                  <a:pt x="754" y="1325"/>
                </a:lnTo>
                <a:lnTo>
                  <a:pt x="754" y="1322"/>
                </a:lnTo>
                <a:lnTo>
                  <a:pt x="755" y="1319"/>
                </a:lnTo>
                <a:lnTo>
                  <a:pt x="755" y="1316"/>
                </a:lnTo>
                <a:lnTo>
                  <a:pt x="755" y="1313"/>
                </a:lnTo>
                <a:lnTo>
                  <a:pt x="756" y="1309"/>
                </a:lnTo>
                <a:lnTo>
                  <a:pt x="756" y="1306"/>
                </a:lnTo>
                <a:lnTo>
                  <a:pt x="756" y="1303"/>
                </a:lnTo>
                <a:lnTo>
                  <a:pt x="757" y="1299"/>
                </a:lnTo>
                <a:lnTo>
                  <a:pt x="757" y="1296"/>
                </a:lnTo>
                <a:lnTo>
                  <a:pt x="757" y="1293"/>
                </a:lnTo>
                <a:lnTo>
                  <a:pt x="757" y="1290"/>
                </a:lnTo>
                <a:lnTo>
                  <a:pt x="757" y="1287"/>
                </a:lnTo>
                <a:lnTo>
                  <a:pt x="758" y="1284"/>
                </a:lnTo>
                <a:lnTo>
                  <a:pt x="758" y="1281"/>
                </a:lnTo>
                <a:lnTo>
                  <a:pt x="758" y="1277"/>
                </a:lnTo>
                <a:lnTo>
                  <a:pt x="759" y="1274"/>
                </a:lnTo>
                <a:lnTo>
                  <a:pt x="759" y="1270"/>
                </a:lnTo>
                <a:lnTo>
                  <a:pt x="759" y="1266"/>
                </a:lnTo>
                <a:lnTo>
                  <a:pt x="760" y="1262"/>
                </a:lnTo>
                <a:lnTo>
                  <a:pt x="760" y="1259"/>
                </a:lnTo>
                <a:lnTo>
                  <a:pt x="761" y="1255"/>
                </a:lnTo>
                <a:lnTo>
                  <a:pt x="761" y="1251"/>
                </a:lnTo>
                <a:lnTo>
                  <a:pt x="761" y="1247"/>
                </a:lnTo>
                <a:lnTo>
                  <a:pt x="762" y="1243"/>
                </a:lnTo>
                <a:lnTo>
                  <a:pt x="762" y="1240"/>
                </a:lnTo>
                <a:lnTo>
                  <a:pt x="762" y="1236"/>
                </a:lnTo>
                <a:lnTo>
                  <a:pt x="762" y="1232"/>
                </a:lnTo>
                <a:lnTo>
                  <a:pt x="762" y="1228"/>
                </a:lnTo>
                <a:lnTo>
                  <a:pt x="763" y="1225"/>
                </a:lnTo>
                <a:lnTo>
                  <a:pt x="763" y="1220"/>
                </a:lnTo>
                <a:lnTo>
                  <a:pt x="763" y="1216"/>
                </a:lnTo>
                <a:lnTo>
                  <a:pt x="764" y="1212"/>
                </a:lnTo>
                <a:lnTo>
                  <a:pt x="764" y="1208"/>
                </a:lnTo>
                <a:lnTo>
                  <a:pt x="764" y="1204"/>
                </a:lnTo>
                <a:lnTo>
                  <a:pt x="765" y="1199"/>
                </a:lnTo>
                <a:lnTo>
                  <a:pt x="765" y="1196"/>
                </a:lnTo>
                <a:lnTo>
                  <a:pt x="765" y="1191"/>
                </a:lnTo>
                <a:lnTo>
                  <a:pt x="766" y="1188"/>
                </a:lnTo>
                <a:lnTo>
                  <a:pt x="766" y="1183"/>
                </a:lnTo>
                <a:lnTo>
                  <a:pt x="767" y="1179"/>
                </a:lnTo>
                <a:lnTo>
                  <a:pt x="767" y="1174"/>
                </a:lnTo>
                <a:lnTo>
                  <a:pt x="767" y="1169"/>
                </a:lnTo>
                <a:lnTo>
                  <a:pt x="767" y="1164"/>
                </a:lnTo>
                <a:lnTo>
                  <a:pt x="767" y="1159"/>
                </a:lnTo>
                <a:lnTo>
                  <a:pt x="767" y="1154"/>
                </a:lnTo>
                <a:lnTo>
                  <a:pt x="768" y="1150"/>
                </a:lnTo>
                <a:lnTo>
                  <a:pt x="768" y="1145"/>
                </a:lnTo>
                <a:lnTo>
                  <a:pt x="769" y="1140"/>
                </a:lnTo>
                <a:lnTo>
                  <a:pt x="769" y="1136"/>
                </a:lnTo>
                <a:lnTo>
                  <a:pt x="769" y="1131"/>
                </a:lnTo>
                <a:lnTo>
                  <a:pt x="770" y="1126"/>
                </a:lnTo>
                <a:lnTo>
                  <a:pt x="770" y="1121"/>
                </a:lnTo>
                <a:lnTo>
                  <a:pt x="770" y="1116"/>
                </a:lnTo>
                <a:lnTo>
                  <a:pt x="771" y="1110"/>
                </a:lnTo>
                <a:lnTo>
                  <a:pt x="771" y="1106"/>
                </a:lnTo>
                <a:lnTo>
                  <a:pt x="772" y="1101"/>
                </a:lnTo>
                <a:lnTo>
                  <a:pt x="772" y="1096"/>
                </a:lnTo>
                <a:lnTo>
                  <a:pt x="772" y="1091"/>
                </a:lnTo>
                <a:lnTo>
                  <a:pt x="773" y="1086"/>
                </a:lnTo>
                <a:lnTo>
                  <a:pt x="773" y="1081"/>
                </a:lnTo>
                <a:lnTo>
                  <a:pt x="773" y="1076"/>
                </a:lnTo>
                <a:lnTo>
                  <a:pt x="773" y="1069"/>
                </a:lnTo>
                <a:lnTo>
                  <a:pt x="773" y="1063"/>
                </a:lnTo>
                <a:lnTo>
                  <a:pt x="773" y="1056"/>
                </a:lnTo>
                <a:lnTo>
                  <a:pt x="774" y="1050"/>
                </a:lnTo>
                <a:lnTo>
                  <a:pt x="774" y="1044"/>
                </a:lnTo>
                <a:lnTo>
                  <a:pt x="775" y="1038"/>
                </a:lnTo>
                <a:lnTo>
                  <a:pt x="775" y="1033"/>
                </a:lnTo>
                <a:lnTo>
                  <a:pt x="775" y="1027"/>
                </a:lnTo>
                <a:lnTo>
                  <a:pt x="776" y="1022"/>
                </a:lnTo>
                <a:lnTo>
                  <a:pt x="776" y="1015"/>
                </a:lnTo>
                <a:lnTo>
                  <a:pt x="776" y="1009"/>
                </a:lnTo>
                <a:lnTo>
                  <a:pt x="777" y="1003"/>
                </a:lnTo>
                <a:lnTo>
                  <a:pt x="777" y="997"/>
                </a:lnTo>
                <a:lnTo>
                  <a:pt x="778" y="992"/>
                </a:lnTo>
                <a:lnTo>
                  <a:pt x="778" y="986"/>
                </a:lnTo>
                <a:lnTo>
                  <a:pt x="778" y="980"/>
                </a:lnTo>
                <a:lnTo>
                  <a:pt x="778" y="975"/>
                </a:lnTo>
                <a:lnTo>
                  <a:pt x="778" y="969"/>
                </a:lnTo>
                <a:lnTo>
                  <a:pt x="778" y="962"/>
                </a:lnTo>
                <a:lnTo>
                  <a:pt x="779" y="955"/>
                </a:lnTo>
                <a:lnTo>
                  <a:pt x="779" y="948"/>
                </a:lnTo>
                <a:lnTo>
                  <a:pt x="779" y="939"/>
                </a:lnTo>
                <a:lnTo>
                  <a:pt x="780" y="931"/>
                </a:lnTo>
                <a:lnTo>
                  <a:pt x="780" y="923"/>
                </a:lnTo>
                <a:lnTo>
                  <a:pt x="781" y="916"/>
                </a:lnTo>
                <a:lnTo>
                  <a:pt x="781" y="909"/>
                </a:lnTo>
                <a:lnTo>
                  <a:pt x="781" y="902"/>
                </a:lnTo>
                <a:lnTo>
                  <a:pt x="782" y="896"/>
                </a:lnTo>
                <a:lnTo>
                  <a:pt x="782" y="890"/>
                </a:lnTo>
                <a:lnTo>
                  <a:pt x="782" y="884"/>
                </a:lnTo>
                <a:lnTo>
                  <a:pt x="783" y="877"/>
                </a:lnTo>
                <a:lnTo>
                  <a:pt x="783" y="869"/>
                </a:lnTo>
                <a:lnTo>
                  <a:pt x="783" y="862"/>
                </a:lnTo>
                <a:lnTo>
                  <a:pt x="783" y="855"/>
                </a:lnTo>
                <a:lnTo>
                  <a:pt x="783" y="848"/>
                </a:lnTo>
                <a:lnTo>
                  <a:pt x="784" y="841"/>
                </a:lnTo>
                <a:lnTo>
                  <a:pt x="784" y="834"/>
                </a:lnTo>
                <a:lnTo>
                  <a:pt x="784" y="826"/>
                </a:lnTo>
                <a:lnTo>
                  <a:pt x="785" y="819"/>
                </a:lnTo>
                <a:lnTo>
                  <a:pt x="785" y="811"/>
                </a:lnTo>
                <a:lnTo>
                  <a:pt x="786" y="802"/>
                </a:lnTo>
                <a:lnTo>
                  <a:pt x="786" y="794"/>
                </a:lnTo>
                <a:lnTo>
                  <a:pt x="786" y="784"/>
                </a:lnTo>
                <a:lnTo>
                  <a:pt x="787" y="774"/>
                </a:lnTo>
                <a:lnTo>
                  <a:pt x="787" y="763"/>
                </a:lnTo>
                <a:lnTo>
                  <a:pt x="787" y="755"/>
                </a:lnTo>
                <a:lnTo>
                  <a:pt x="788" y="748"/>
                </a:lnTo>
                <a:lnTo>
                  <a:pt x="788" y="741"/>
                </a:lnTo>
                <a:lnTo>
                  <a:pt x="788" y="733"/>
                </a:lnTo>
                <a:lnTo>
                  <a:pt x="789" y="726"/>
                </a:lnTo>
                <a:lnTo>
                  <a:pt x="789" y="719"/>
                </a:lnTo>
                <a:lnTo>
                  <a:pt x="789" y="709"/>
                </a:lnTo>
                <a:lnTo>
                  <a:pt x="789" y="701"/>
                </a:lnTo>
                <a:lnTo>
                  <a:pt x="789" y="692"/>
                </a:lnTo>
                <a:lnTo>
                  <a:pt x="790" y="684"/>
                </a:lnTo>
                <a:lnTo>
                  <a:pt x="790" y="676"/>
                </a:lnTo>
                <a:lnTo>
                  <a:pt x="790" y="667"/>
                </a:lnTo>
                <a:lnTo>
                  <a:pt x="791" y="659"/>
                </a:lnTo>
                <a:lnTo>
                  <a:pt x="791" y="650"/>
                </a:lnTo>
                <a:lnTo>
                  <a:pt x="792" y="642"/>
                </a:lnTo>
                <a:lnTo>
                  <a:pt x="792" y="633"/>
                </a:lnTo>
                <a:lnTo>
                  <a:pt x="792" y="623"/>
                </a:lnTo>
                <a:lnTo>
                  <a:pt x="793" y="615"/>
                </a:lnTo>
                <a:lnTo>
                  <a:pt x="793" y="603"/>
                </a:lnTo>
                <a:lnTo>
                  <a:pt x="793" y="591"/>
                </a:lnTo>
                <a:lnTo>
                  <a:pt x="794" y="580"/>
                </a:lnTo>
                <a:lnTo>
                  <a:pt x="794" y="571"/>
                </a:lnTo>
                <a:lnTo>
                  <a:pt x="794" y="562"/>
                </a:lnTo>
                <a:lnTo>
                  <a:pt x="794" y="553"/>
                </a:lnTo>
                <a:lnTo>
                  <a:pt x="794" y="545"/>
                </a:lnTo>
                <a:lnTo>
                  <a:pt x="795" y="537"/>
                </a:lnTo>
                <a:lnTo>
                  <a:pt x="795" y="530"/>
                </a:lnTo>
                <a:lnTo>
                  <a:pt x="795" y="521"/>
                </a:lnTo>
                <a:lnTo>
                  <a:pt x="796" y="512"/>
                </a:lnTo>
                <a:lnTo>
                  <a:pt x="796" y="503"/>
                </a:lnTo>
                <a:lnTo>
                  <a:pt x="796" y="493"/>
                </a:lnTo>
                <a:lnTo>
                  <a:pt x="797" y="484"/>
                </a:lnTo>
                <a:lnTo>
                  <a:pt x="797" y="474"/>
                </a:lnTo>
                <a:lnTo>
                  <a:pt x="798" y="466"/>
                </a:lnTo>
                <a:lnTo>
                  <a:pt x="798" y="458"/>
                </a:lnTo>
                <a:lnTo>
                  <a:pt x="798" y="449"/>
                </a:lnTo>
                <a:lnTo>
                  <a:pt x="799" y="439"/>
                </a:lnTo>
                <a:lnTo>
                  <a:pt x="799" y="430"/>
                </a:lnTo>
                <a:lnTo>
                  <a:pt x="799" y="420"/>
                </a:lnTo>
                <a:lnTo>
                  <a:pt x="799" y="408"/>
                </a:lnTo>
                <a:lnTo>
                  <a:pt x="799" y="395"/>
                </a:lnTo>
                <a:lnTo>
                  <a:pt x="799" y="383"/>
                </a:lnTo>
                <a:lnTo>
                  <a:pt x="800" y="374"/>
                </a:lnTo>
                <a:lnTo>
                  <a:pt x="800" y="365"/>
                </a:lnTo>
                <a:lnTo>
                  <a:pt x="801" y="356"/>
                </a:lnTo>
                <a:lnTo>
                  <a:pt x="801" y="348"/>
                </a:lnTo>
                <a:lnTo>
                  <a:pt x="801" y="341"/>
                </a:lnTo>
                <a:lnTo>
                  <a:pt x="802" y="334"/>
                </a:lnTo>
                <a:lnTo>
                  <a:pt x="802" y="326"/>
                </a:lnTo>
                <a:lnTo>
                  <a:pt x="802" y="318"/>
                </a:lnTo>
                <a:lnTo>
                  <a:pt x="803" y="310"/>
                </a:lnTo>
                <a:lnTo>
                  <a:pt x="803" y="301"/>
                </a:lnTo>
                <a:lnTo>
                  <a:pt x="804" y="292"/>
                </a:lnTo>
                <a:lnTo>
                  <a:pt x="804" y="283"/>
                </a:lnTo>
                <a:lnTo>
                  <a:pt x="804" y="275"/>
                </a:lnTo>
                <a:lnTo>
                  <a:pt x="805" y="267"/>
                </a:lnTo>
                <a:lnTo>
                  <a:pt x="805" y="260"/>
                </a:lnTo>
                <a:lnTo>
                  <a:pt x="805" y="251"/>
                </a:lnTo>
                <a:lnTo>
                  <a:pt x="805" y="242"/>
                </a:lnTo>
                <a:lnTo>
                  <a:pt x="805" y="234"/>
                </a:lnTo>
                <a:lnTo>
                  <a:pt x="806" y="223"/>
                </a:lnTo>
                <a:lnTo>
                  <a:pt x="806" y="212"/>
                </a:lnTo>
                <a:lnTo>
                  <a:pt x="806" y="201"/>
                </a:lnTo>
                <a:lnTo>
                  <a:pt x="807" y="194"/>
                </a:lnTo>
                <a:lnTo>
                  <a:pt x="807" y="187"/>
                </a:lnTo>
                <a:lnTo>
                  <a:pt x="807" y="180"/>
                </a:lnTo>
                <a:lnTo>
                  <a:pt x="808" y="175"/>
                </a:lnTo>
                <a:lnTo>
                  <a:pt x="808" y="170"/>
                </a:lnTo>
                <a:lnTo>
                  <a:pt x="808" y="166"/>
                </a:lnTo>
                <a:lnTo>
                  <a:pt x="809" y="160"/>
                </a:lnTo>
                <a:lnTo>
                  <a:pt x="809" y="154"/>
                </a:lnTo>
                <a:lnTo>
                  <a:pt x="810" y="148"/>
                </a:lnTo>
                <a:lnTo>
                  <a:pt x="810" y="141"/>
                </a:lnTo>
                <a:lnTo>
                  <a:pt x="810" y="134"/>
                </a:lnTo>
                <a:lnTo>
                  <a:pt x="810" y="127"/>
                </a:lnTo>
                <a:lnTo>
                  <a:pt x="810" y="121"/>
                </a:lnTo>
                <a:lnTo>
                  <a:pt x="810" y="116"/>
                </a:lnTo>
                <a:lnTo>
                  <a:pt x="811" y="111"/>
                </a:lnTo>
                <a:lnTo>
                  <a:pt x="811" y="105"/>
                </a:lnTo>
                <a:lnTo>
                  <a:pt x="812" y="99"/>
                </a:lnTo>
                <a:lnTo>
                  <a:pt x="812" y="94"/>
                </a:lnTo>
                <a:lnTo>
                  <a:pt x="812" y="87"/>
                </a:lnTo>
                <a:lnTo>
                  <a:pt x="813" y="79"/>
                </a:lnTo>
                <a:lnTo>
                  <a:pt x="813" y="72"/>
                </a:lnTo>
                <a:lnTo>
                  <a:pt x="813" y="68"/>
                </a:lnTo>
                <a:lnTo>
                  <a:pt x="814" y="64"/>
                </a:lnTo>
                <a:lnTo>
                  <a:pt x="814" y="61"/>
                </a:lnTo>
                <a:lnTo>
                  <a:pt x="814" y="59"/>
                </a:lnTo>
                <a:lnTo>
                  <a:pt x="815" y="56"/>
                </a:lnTo>
                <a:lnTo>
                  <a:pt x="815" y="54"/>
                </a:lnTo>
                <a:lnTo>
                  <a:pt x="815" y="52"/>
                </a:lnTo>
                <a:lnTo>
                  <a:pt x="815" y="48"/>
                </a:lnTo>
                <a:lnTo>
                  <a:pt x="815" y="45"/>
                </a:lnTo>
                <a:lnTo>
                  <a:pt x="816" y="42"/>
                </a:lnTo>
                <a:lnTo>
                  <a:pt x="816" y="38"/>
                </a:lnTo>
                <a:lnTo>
                  <a:pt x="816" y="34"/>
                </a:lnTo>
                <a:lnTo>
                  <a:pt x="817" y="32"/>
                </a:lnTo>
                <a:lnTo>
                  <a:pt x="817" y="30"/>
                </a:lnTo>
                <a:lnTo>
                  <a:pt x="818" y="28"/>
                </a:lnTo>
                <a:lnTo>
                  <a:pt x="818" y="25"/>
                </a:lnTo>
                <a:lnTo>
                  <a:pt x="818" y="23"/>
                </a:lnTo>
                <a:lnTo>
                  <a:pt x="819" y="20"/>
                </a:lnTo>
                <a:lnTo>
                  <a:pt x="819" y="16"/>
                </a:lnTo>
                <a:lnTo>
                  <a:pt x="819" y="12"/>
                </a:lnTo>
                <a:lnTo>
                  <a:pt x="820" y="8"/>
                </a:lnTo>
                <a:lnTo>
                  <a:pt x="820" y="6"/>
                </a:lnTo>
                <a:lnTo>
                  <a:pt x="820" y="6"/>
                </a:lnTo>
                <a:lnTo>
                  <a:pt x="821" y="5"/>
                </a:lnTo>
                <a:lnTo>
                  <a:pt x="821" y="6"/>
                </a:lnTo>
                <a:lnTo>
                  <a:pt x="821" y="6"/>
                </a:lnTo>
                <a:lnTo>
                  <a:pt x="821" y="6"/>
                </a:lnTo>
                <a:lnTo>
                  <a:pt x="822" y="5"/>
                </a:lnTo>
                <a:lnTo>
                  <a:pt x="822" y="5"/>
                </a:lnTo>
                <a:lnTo>
                  <a:pt x="822" y="4"/>
                </a:lnTo>
                <a:lnTo>
                  <a:pt x="823" y="3"/>
                </a:lnTo>
                <a:lnTo>
                  <a:pt x="823" y="3"/>
                </a:lnTo>
                <a:lnTo>
                  <a:pt x="824" y="3"/>
                </a:lnTo>
                <a:lnTo>
                  <a:pt x="824" y="3"/>
                </a:lnTo>
                <a:lnTo>
                  <a:pt x="825" y="3"/>
                </a:lnTo>
                <a:lnTo>
                  <a:pt x="825" y="3"/>
                </a:lnTo>
                <a:lnTo>
                  <a:pt x="826" y="2"/>
                </a:lnTo>
                <a:lnTo>
                  <a:pt x="826" y="1"/>
                </a:lnTo>
                <a:lnTo>
                  <a:pt x="826" y="0"/>
                </a:lnTo>
                <a:lnTo>
                  <a:pt x="826" y="1"/>
                </a:lnTo>
                <a:lnTo>
                  <a:pt x="826" y="3"/>
                </a:lnTo>
                <a:lnTo>
                  <a:pt x="827" y="5"/>
                </a:lnTo>
                <a:lnTo>
                  <a:pt x="827" y="6"/>
                </a:lnTo>
                <a:lnTo>
                  <a:pt x="827" y="9"/>
                </a:lnTo>
                <a:lnTo>
                  <a:pt x="828" y="11"/>
                </a:lnTo>
                <a:lnTo>
                  <a:pt x="828" y="13"/>
                </a:lnTo>
                <a:lnTo>
                  <a:pt x="828" y="15"/>
                </a:lnTo>
                <a:lnTo>
                  <a:pt x="829" y="16"/>
                </a:lnTo>
                <a:lnTo>
                  <a:pt x="829" y="18"/>
                </a:lnTo>
                <a:lnTo>
                  <a:pt x="830" y="20"/>
                </a:lnTo>
                <a:lnTo>
                  <a:pt x="830" y="22"/>
                </a:lnTo>
                <a:lnTo>
                  <a:pt x="830" y="24"/>
                </a:lnTo>
                <a:lnTo>
                  <a:pt x="831" y="27"/>
                </a:lnTo>
                <a:lnTo>
                  <a:pt x="831" y="29"/>
                </a:lnTo>
                <a:lnTo>
                  <a:pt x="831" y="31"/>
                </a:lnTo>
                <a:lnTo>
                  <a:pt x="831" y="33"/>
                </a:lnTo>
                <a:lnTo>
                  <a:pt x="831" y="35"/>
                </a:lnTo>
                <a:lnTo>
                  <a:pt x="832" y="37"/>
                </a:lnTo>
                <a:lnTo>
                  <a:pt x="832" y="38"/>
                </a:lnTo>
                <a:lnTo>
                  <a:pt x="832" y="40"/>
                </a:lnTo>
                <a:lnTo>
                  <a:pt x="833" y="43"/>
                </a:lnTo>
                <a:lnTo>
                  <a:pt x="833" y="47"/>
                </a:lnTo>
                <a:lnTo>
                  <a:pt x="833" y="50"/>
                </a:lnTo>
                <a:lnTo>
                  <a:pt x="834" y="54"/>
                </a:lnTo>
                <a:lnTo>
                  <a:pt x="834" y="59"/>
                </a:lnTo>
                <a:lnTo>
                  <a:pt x="834" y="63"/>
                </a:lnTo>
                <a:lnTo>
                  <a:pt x="835" y="67"/>
                </a:lnTo>
                <a:lnTo>
                  <a:pt x="835" y="71"/>
                </a:lnTo>
                <a:lnTo>
                  <a:pt x="836" y="74"/>
                </a:lnTo>
                <a:lnTo>
                  <a:pt x="836" y="78"/>
                </a:lnTo>
                <a:lnTo>
                  <a:pt x="836" y="82"/>
                </a:lnTo>
                <a:lnTo>
                  <a:pt x="837" y="86"/>
                </a:lnTo>
                <a:lnTo>
                  <a:pt x="837" y="91"/>
                </a:lnTo>
                <a:lnTo>
                  <a:pt x="837" y="95"/>
                </a:lnTo>
                <a:lnTo>
                  <a:pt x="837" y="99"/>
                </a:lnTo>
                <a:lnTo>
                  <a:pt x="837" y="104"/>
                </a:lnTo>
                <a:lnTo>
                  <a:pt x="838" y="107"/>
                </a:lnTo>
                <a:lnTo>
                  <a:pt x="838" y="111"/>
                </a:lnTo>
                <a:lnTo>
                  <a:pt x="838" y="114"/>
                </a:lnTo>
                <a:lnTo>
                  <a:pt x="839" y="118"/>
                </a:lnTo>
                <a:lnTo>
                  <a:pt x="839" y="121"/>
                </a:lnTo>
                <a:lnTo>
                  <a:pt x="839" y="126"/>
                </a:lnTo>
                <a:lnTo>
                  <a:pt x="840" y="132"/>
                </a:lnTo>
                <a:lnTo>
                  <a:pt x="840" y="138"/>
                </a:lnTo>
                <a:lnTo>
                  <a:pt x="840" y="144"/>
                </a:lnTo>
                <a:lnTo>
                  <a:pt x="841" y="150"/>
                </a:lnTo>
                <a:lnTo>
                  <a:pt x="841" y="156"/>
                </a:lnTo>
                <a:lnTo>
                  <a:pt x="842" y="161"/>
                </a:lnTo>
                <a:lnTo>
                  <a:pt x="842" y="166"/>
                </a:lnTo>
                <a:lnTo>
                  <a:pt x="842" y="171"/>
                </a:lnTo>
                <a:lnTo>
                  <a:pt x="842" y="176"/>
                </a:lnTo>
                <a:lnTo>
                  <a:pt x="842" y="182"/>
                </a:lnTo>
                <a:lnTo>
                  <a:pt x="842" y="187"/>
                </a:lnTo>
                <a:lnTo>
                  <a:pt x="843" y="193"/>
                </a:lnTo>
                <a:lnTo>
                  <a:pt x="843" y="198"/>
                </a:lnTo>
                <a:lnTo>
                  <a:pt x="844" y="204"/>
                </a:lnTo>
                <a:lnTo>
                  <a:pt x="844" y="209"/>
                </a:lnTo>
                <a:lnTo>
                  <a:pt x="844" y="214"/>
                </a:lnTo>
                <a:lnTo>
                  <a:pt x="845" y="220"/>
                </a:lnTo>
                <a:lnTo>
                  <a:pt x="845" y="225"/>
                </a:lnTo>
                <a:lnTo>
                  <a:pt x="845" y="231"/>
                </a:lnTo>
                <a:lnTo>
                  <a:pt x="846" y="236"/>
                </a:lnTo>
                <a:lnTo>
                  <a:pt x="846" y="242"/>
                </a:lnTo>
                <a:lnTo>
                  <a:pt x="847" y="249"/>
                </a:lnTo>
                <a:lnTo>
                  <a:pt x="847" y="256"/>
                </a:lnTo>
                <a:lnTo>
                  <a:pt x="847" y="262"/>
                </a:lnTo>
                <a:lnTo>
                  <a:pt x="847" y="269"/>
                </a:lnTo>
                <a:lnTo>
                  <a:pt x="847" y="275"/>
                </a:lnTo>
                <a:lnTo>
                  <a:pt x="847" y="282"/>
                </a:lnTo>
                <a:lnTo>
                  <a:pt x="848" y="287"/>
                </a:lnTo>
                <a:lnTo>
                  <a:pt x="848" y="292"/>
                </a:lnTo>
                <a:lnTo>
                  <a:pt x="848" y="298"/>
                </a:lnTo>
                <a:lnTo>
                  <a:pt x="849" y="304"/>
                </a:lnTo>
                <a:lnTo>
                  <a:pt x="849" y="311"/>
                </a:lnTo>
                <a:lnTo>
                  <a:pt x="850" y="317"/>
                </a:lnTo>
                <a:lnTo>
                  <a:pt x="850" y="323"/>
                </a:lnTo>
                <a:lnTo>
                  <a:pt x="850" y="329"/>
                </a:lnTo>
                <a:lnTo>
                  <a:pt x="851" y="335"/>
                </a:lnTo>
                <a:lnTo>
                  <a:pt x="851" y="341"/>
                </a:lnTo>
                <a:lnTo>
                  <a:pt x="851" y="346"/>
                </a:lnTo>
                <a:lnTo>
                  <a:pt x="852" y="353"/>
                </a:lnTo>
                <a:lnTo>
                  <a:pt x="852" y="358"/>
                </a:lnTo>
                <a:lnTo>
                  <a:pt x="853" y="363"/>
                </a:lnTo>
                <a:lnTo>
                  <a:pt x="853" y="370"/>
                </a:lnTo>
                <a:lnTo>
                  <a:pt x="853" y="376"/>
                </a:lnTo>
                <a:lnTo>
                  <a:pt x="853" y="383"/>
                </a:lnTo>
                <a:lnTo>
                  <a:pt x="853" y="389"/>
                </a:lnTo>
                <a:lnTo>
                  <a:pt x="853" y="395"/>
                </a:lnTo>
                <a:lnTo>
                  <a:pt x="854" y="402"/>
                </a:lnTo>
                <a:lnTo>
                  <a:pt x="854" y="407"/>
                </a:lnTo>
                <a:lnTo>
                  <a:pt x="854" y="413"/>
                </a:lnTo>
                <a:lnTo>
                  <a:pt x="855" y="419"/>
                </a:lnTo>
                <a:lnTo>
                  <a:pt x="855" y="424"/>
                </a:lnTo>
                <a:lnTo>
                  <a:pt x="856" y="430"/>
                </a:lnTo>
                <a:lnTo>
                  <a:pt x="856" y="436"/>
                </a:lnTo>
                <a:lnTo>
                  <a:pt x="856" y="442"/>
                </a:lnTo>
                <a:lnTo>
                  <a:pt x="857" y="447"/>
                </a:lnTo>
                <a:lnTo>
                  <a:pt x="857" y="454"/>
                </a:lnTo>
                <a:lnTo>
                  <a:pt x="857" y="460"/>
                </a:lnTo>
                <a:lnTo>
                  <a:pt x="858" y="465"/>
                </a:lnTo>
                <a:lnTo>
                  <a:pt x="858" y="471"/>
                </a:lnTo>
                <a:lnTo>
                  <a:pt x="858" y="476"/>
                </a:lnTo>
                <a:lnTo>
                  <a:pt x="858" y="481"/>
                </a:lnTo>
                <a:lnTo>
                  <a:pt x="858" y="486"/>
                </a:lnTo>
                <a:lnTo>
                  <a:pt x="859" y="491"/>
                </a:lnTo>
                <a:lnTo>
                  <a:pt x="859" y="497"/>
                </a:lnTo>
                <a:lnTo>
                  <a:pt x="859" y="504"/>
                </a:lnTo>
                <a:lnTo>
                  <a:pt x="860" y="510"/>
                </a:lnTo>
                <a:lnTo>
                  <a:pt x="860" y="516"/>
                </a:lnTo>
                <a:lnTo>
                  <a:pt x="860" y="522"/>
                </a:lnTo>
                <a:lnTo>
                  <a:pt x="861" y="527"/>
                </a:lnTo>
                <a:lnTo>
                  <a:pt x="861" y="532"/>
                </a:lnTo>
                <a:lnTo>
                  <a:pt x="862" y="537"/>
                </a:lnTo>
                <a:lnTo>
                  <a:pt x="862" y="542"/>
                </a:lnTo>
                <a:lnTo>
                  <a:pt x="862" y="547"/>
                </a:lnTo>
                <a:lnTo>
                  <a:pt x="863" y="553"/>
                </a:lnTo>
                <a:lnTo>
                  <a:pt x="863" y="558"/>
                </a:lnTo>
                <a:lnTo>
                  <a:pt x="863" y="564"/>
                </a:lnTo>
                <a:lnTo>
                  <a:pt x="863" y="569"/>
                </a:lnTo>
                <a:lnTo>
                  <a:pt x="863" y="574"/>
                </a:lnTo>
                <a:lnTo>
                  <a:pt x="864" y="579"/>
                </a:lnTo>
                <a:lnTo>
                  <a:pt x="864" y="584"/>
                </a:lnTo>
                <a:lnTo>
                  <a:pt x="864" y="588"/>
                </a:lnTo>
                <a:lnTo>
                  <a:pt x="865" y="593"/>
                </a:lnTo>
                <a:lnTo>
                  <a:pt x="865" y="598"/>
                </a:lnTo>
                <a:lnTo>
                  <a:pt x="865" y="602"/>
                </a:lnTo>
                <a:lnTo>
                  <a:pt x="866" y="608"/>
                </a:lnTo>
                <a:lnTo>
                  <a:pt x="866" y="614"/>
                </a:lnTo>
                <a:lnTo>
                  <a:pt x="867" y="619"/>
                </a:lnTo>
                <a:lnTo>
                  <a:pt x="867" y="625"/>
                </a:lnTo>
                <a:lnTo>
                  <a:pt x="867" y="630"/>
                </a:lnTo>
                <a:lnTo>
                  <a:pt x="868" y="634"/>
                </a:lnTo>
                <a:lnTo>
                  <a:pt x="868" y="638"/>
                </a:lnTo>
                <a:lnTo>
                  <a:pt x="868" y="642"/>
                </a:lnTo>
                <a:lnTo>
                  <a:pt x="869" y="646"/>
                </a:lnTo>
                <a:lnTo>
                  <a:pt x="869" y="651"/>
                </a:lnTo>
                <a:lnTo>
                  <a:pt x="869" y="655"/>
                </a:lnTo>
                <a:lnTo>
                  <a:pt x="869" y="660"/>
                </a:lnTo>
                <a:lnTo>
                  <a:pt x="869" y="665"/>
                </a:lnTo>
                <a:lnTo>
                  <a:pt x="870" y="670"/>
                </a:lnTo>
                <a:lnTo>
                  <a:pt x="870" y="675"/>
                </a:lnTo>
                <a:lnTo>
                  <a:pt x="870" y="679"/>
                </a:lnTo>
                <a:lnTo>
                  <a:pt x="871" y="684"/>
                </a:lnTo>
                <a:lnTo>
                  <a:pt x="871" y="688"/>
                </a:lnTo>
                <a:lnTo>
                  <a:pt x="871" y="692"/>
                </a:lnTo>
                <a:lnTo>
                  <a:pt x="872" y="696"/>
                </a:lnTo>
                <a:lnTo>
                  <a:pt x="872" y="700"/>
                </a:lnTo>
                <a:lnTo>
                  <a:pt x="873" y="705"/>
                </a:lnTo>
                <a:lnTo>
                  <a:pt x="873" y="710"/>
                </a:lnTo>
                <a:lnTo>
                  <a:pt x="873" y="715"/>
                </a:lnTo>
                <a:lnTo>
                  <a:pt x="874" y="720"/>
                </a:lnTo>
                <a:lnTo>
                  <a:pt x="874" y="724"/>
                </a:lnTo>
                <a:lnTo>
                  <a:pt x="874" y="728"/>
                </a:lnTo>
                <a:lnTo>
                  <a:pt x="874" y="731"/>
                </a:lnTo>
                <a:lnTo>
                  <a:pt x="874" y="735"/>
                </a:lnTo>
                <a:lnTo>
                  <a:pt x="874" y="738"/>
                </a:lnTo>
                <a:lnTo>
                  <a:pt x="875" y="743"/>
                </a:lnTo>
                <a:lnTo>
                  <a:pt x="875" y="747"/>
                </a:lnTo>
                <a:lnTo>
                  <a:pt x="876" y="752"/>
                </a:lnTo>
                <a:lnTo>
                  <a:pt x="876" y="756"/>
                </a:lnTo>
                <a:lnTo>
                  <a:pt x="876" y="760"/>
                </a:lnTo>
                <a:lnTo>
                  <a:pt x="877" y="765"/>
                </a:lnTo>
                <a:lnTo>
                  <a:pt x="877" y="768"/>
                </a:lnTo>
                <a:lnTo>
                  <a:pt x="877" y="772"/>
                </a:lnTo>
                <a:lnTo>
                  <a:pt x="878" y="775"/>
                </a:lnTo>
                <a:lnTo>
                  <a:pt x="878" y="779"/>
                </a:lnTo>
                <a:lnTo>
                  <a:pt x="879" y="782"/>
                </a:lnTo>
                <a:lnTo>
                  <a:pt x="879" y="785"/>
                </a:lnTo>
                <a:lnTo>
                  <a:pt x="879" y="789"/>
                </a:lnTo>
                <a:lnTo>
                  <a:pt x="879" y="794"/>
                </a:lnTo>
                <a:lnTo>
                  <a:pt x="879" y="798"/>
                </a:lnTo>
                <a:lnTo>
                  <a:pt x="879" y="801"/>
                </a:lnTo>
                <a:lnTo>
                  <a:pt x="880" y="805"/>
                </a:lnTo>
                <a:lnTo>
                  <a:pt x="880" y="809"/>
                </a:lnTo>
                <a:lnTo>
                  <a:pt x="881" y="812"/>
                </a:lnTo>
                <a:lnTo>
                  <a:pt x="881" y="815"/>
                </a:lnTo>
                <a:lnTo>
                  <a:pt x="881" y="819"/>
                </a:lnTo>
                <a:lnTo>
                  <a:pt x="882" y="823"/>
                </a:lnTo>
                <a:lnTo>
                  <a:pt x="882" y="826"/>
                </a:lnTo>
                <a:lnTo>
                  <a:pt x="882" y="829"/>
                </a:lnTo>
                <a:lnTo>
                  <a:pt x="883" y="833"/>
                </a:lnTo>
                <a:lnTo>
                  <a:pt x="883" y="838"/>
                </a:lnTo>
                <a:lnTo>
                  <a:pt x="883" y="841"/>
                </a:lnTo>
                <a:lnTo>
                  <a:pt x="884" y="845"/>
                </a:lnTo>
                <a:lnTo>
                  <a:pt x="884" y="847"/>
                </a:lnTo>
                <a:lnTo>
                  <a:pt x="885" y="850"/>
                </a:lnTo>
                <a:lnTo>
                  <a:pt x="885" y="853"/>
                </a:lnTo>
                <a:lnTo>
                  <a:pt x="885" y="856"/>
                </a:lnTo>
                <a:lnTo>
                  <a:pt x="885" y="859"/>
                </a:lnTo>
                <a:lnTo>
                  <a:pt x="885" y="863"/>
                </a:lnTo>
                <a:lnTo>
                  <a:pt x="885" y="867"/>
                </a:lnTo>
                <a:lnTo>
                  <a:pt x="886" y="870"/>
                </a:lnTo>
                <a:lnTo>
                  <a:pt x="886" y="874"/>
                </a:lnTo>
                <a:lnTo>
                  <a:pt x="887" y="877"/>
                </a:lnTo>
                <a:lnTo>
                  <a:pt x="887" y="880"/>
                </a:lnTo>
                <a:lnTo>
                  <a:pt x="887" y="883"/>
                </a:lnTo>
                <a:lnTo>
                  <a:pt x="888" y="886"/>
                </a:lnTo>
                <a:lnTo>
                  <a:pt x="888" y="889"/>
                </a:lnTo>
                <a:lnTo>
                  <a:pt x="888" y="892"/>
                </a:lnTo>
                <a:lnTo>
                  <a:pt x="889" y="895"/>
                </a:lnTo>
                <a:lnTo>
                  <a:pt x="889" y="898"/>
                </a:lnTo>
                <a:lnTo>
                  <a:pt x="889" y="902"/>
                </a:lnTo>
                <a:lnTo>
                  <a:pt x="890" y="905"/>
                </a:lnTo>
                <a:lnTo>
                  <a:pt x="890" y="908"/>
                </a:lnTo>
                <a:lnTo>
                  <a:pt x="890" y="911"/>
                </a:lnTo>
                <a:lnTo>
                  <a:pt x="890" y="914"/>
                </a:lnTo>
                <a:lnTo>
                  <a:pt x="890" y="917"/>
                </a:lnTo>
                <a:lnTo>
                  <a:pt x="891" y="919"/>
                </a:lnTo>
                <a:lnTo>
                  <a:pt x="891" y="922"/>
                </a:lnTo>
                <a:lnTo>
                  <a:pt x="891" y="924"/>
                </a:lnTo>
                <a:lnTo>
                  <a:pt x="892" y="927"/>
                </a:lnTo>
                <a:lnTo>
                  <a:pt x="892" y="931"/>
                </a:lnTo>
                <a:lnTo>
                  <a:pt x="893" y="934"/>
                </a:lnTo>
                <a:lnTo>
                  <a:pt x="893" y="937"/>
                </a:lnTo>
                <a:lnTo>
                  <a:pt x="893" y="940"/>
                </a:lnTo>
                <a:lnTo>
                  <a:pt x="894" y="943"/>
                </a:lnTo>
                <a:lnTo>
                  <a:pt x="894" y="945"/>
                </a:lnTo>
                <a:lnTo>
                  <a:pt x="894" y="948"/>
                </a:lnTo>
                <a:lnTo>
                  <a:pt x="895" y="950"/>
                </a:lnTo>
                <a:lnTo>
                  <a:pt x="895" y="953"/>
                </a:lnTo>
                <a:lnTo>
                  <a:pt x="895" y="955"/>
                </a:lnTo>
                <a:lnTo>
                  <a:pt x="895" y="958"/>
                </a:lnTo>
                <a:lnTo>
                  <a:pt x="895" y="961"/>
                </a:lnTo>
                <a:lnTo>
                  <a:pt x="896" y="964"/>
                </a:lnTo>
                <a:lnTo>
                  <a:pt x="896" y="967"/>
                </a:lnTo>
                <a:lnTo>
                  <a:pt x="896" y="970"/>
                </a:lnTo>
                <a:lnTo>
                  <a:pt x="897" y="972"/>
                </a:lnTo>
                <a:lnTo>
                  <a:pt x="897" y="975"/>
                </a:lnTo>
                <a:lnTo>
                  <a:pt x="897" y="976"/>
                </a:lnTo>
                <a:lnTo>
                  <a:pt x="898" y="978"/>
                </a:lnTo>
                <a:lnTo>
                  <a:pt x="898" y="980"/>
                </a:lnTo>
                <a:lnTo>
                  <a:pt x="899" y="983"/>
                </a:lnTo>
                <a:lnTo>
                  <a:pt x="899" y="985"/>
                </a:lnTo>
                <a:lnTo>
                  <a:pt x="899" y="988"/>
                </a:lnTo>
                <a:lnTo>
                  <a:pt x="900" y="991"/>
                </a:lnTo>
                <a:lnTo>
                  <a:pt x="900" y="993"/>
                </a:lnTo>
                <a:lnTo>
                  <a:pt x="900" y="996"/>
                </a:lnTo>
                <a:lnTo>
                  <a:pt x="901" y="998"/>
                </a:lnTo>
                <a:lnTo>
                  <a:pt x="901" y="1000"/>
                </a:lnTo>
                <a:lnTo>
                  <a:pt x="901" y="1003"/>
                </a:lnTo>
                <a:lnTo>
                  <a:pt x="901" y="1005"/>
                </a:lnTo>
                <a:lnTo>
                  <a:pt x="901" y="1007"/>
                </a:lnTo>
                <a:lnTo>
                  <a:pt x="902" y="1009"/>
                </a:lnTo>
                <a:lnTo>
                  <a:pt x="902" y="1012"/>
                </a:lnTo>
                <a:lnTo>
                  <a:pt x="902" y="1014"/>
                </a:lnTo>
                <a:lnTo>
                  <a:pt x="903" y="1017"/>
                </a:lnTo>
                <a:lnTo>
                  <a:pt x="903" y="1019"/>
                </a:lnTo>
                <a:lnTo>
                  <a:pt x="903" y="1021"/>
                </a:lnTo>
                <a:lnTo>
                  <a:pt x="904" y="1024"/>
                </a:lnTo>
                <a:lnTo>
                  <a:pt x="904" y="1025"/>
                </a:lnTo>
                <a:lnTo>
                  <a:pt x="905" y="1026"/>
                </a:lnTo>
                <a:lnTo>
                  <a:pt x="905" y="1027"/>
                </a:lnTo>
                <a:lnTo>
                  <a:pt x="905" y="1029"/>
                </a:lnTo>
                <a:lnTo>
                  <a:pt x="906" y="1032"/>
                </a:lnTo>
                <a:lnTo>
                  <a:pt x="906" y="1034"/>
                </a:lnTo>
                <a:lnTo>
                  <a:pt x="906" y="1037"/>
                </a:lnTo>
                <a:lnTo>
                  <a:pt x="906" y="1039"/>
                </a:lnTo>
                <a:lnTo>
                  <a:pt x="906" y="1041"/>
                </a:lnTo>
                <a:lnTo>
                  <a:pt x="907" y="1043"/>
                </a:lnTo>
                <a:lnTo>
                  <a:pt x="907" y="1045"/>
                </a:lnTo>
                <a:lnTo>
                  <a:pt x="907" y="1047"/>
                </a:lnTo>
                <a:lnTo>
                  <a:pt x="908" y="1049"/>
                </a:lnTo>
                <a:lnTo>
                  <a:pt x="908" y="1051"/>
                </a:lnTo>
                <a:lnTo>
                  <a:pt x="908" y="1052"/>
                </a:lnTo>
                <a:lnTo>
                  <a:pt x="909" y="1054"/>
                </a:lnTo>
                <a:lnTo>
                  <a:pt x="909" y="1056"/>
                </a:lnTo>
                <a:lnTo>
                  <a:pt x="909" y="1058"/>
                </a:lnTo>
                <a:lnTo>
                  <a:pt x="910" y="1060"/>
                </a:lnTo>
                <a:lnTo>
                  <a:pt x="910" y="1062"/>
                </a:lnTo>
                <a:lnTo>
                  <a:pt x="911" y="1064"/>
                </a:lnTo>
                <a:lnTo>
                  <a:pt x="911" y="1065"/>
                </a:lnTo>
                <a:lnTo>
                  <a:pt x="911" y="1066"/>
                </a:lnTo>
                <a:lnTo>
                  <a:pt x="911" y="1067"/>
                </a:lnTo>
                <a:lnTo>
                  <a:pt x="911" y="1069"/>
                </a:lnTo>
                <a:lnTo>
                  <a:pt x="911" y="1071"/>
                </a:lnTo>
                <a:lnTo>
                  <a:pt x="912" y="1073"/>
                </a:lnTo>
                <a:lnTo>
                  <a:pt x="912" y="1075"/>
                </a:lnTo>
                <a:lnTo>
                  <a:pt x="913" y="1077"/>
                </a:lnTo>
                <a:lnTo>
                  <a:pt x="913" y="1079"/>
                </a:lnTo>
                <a:lnTo>
                  <a:pt x="913" y="1081"/>
                </a:lnTo>
                <a:lnTo>
                  <a:pt x="914" y="1082"/>
                </a:lnTo>
                <a:lnTo>
                  <a:pt x="914" y="1083"/>
                </a:lnTo>
                <a:lnTo>
                  <a:pt x="914" y="1085"/>
                </a:lnTo>
                <a:lnTo>
                  <a:pt x="915" y="1086"/>
                </a:lnTo>
                <a:lnTo>
                  <a:pt x="915" y="1088"/>
                </a:lnTo>
                <a:lnTo>
                  <a:pt x="915" y="1090"/>
                </a:lnTo>
                <a:lnTo>
                  <a:pt x="916" y="1091"/>
                </a:lnTo>
                <a:lnTo>
                  <a:pt x="916" y="1093"/>
                </a:lnTo>
                <a:lnTo>
                  <a:pt x="917" y="1095"/>
                </a:lnTo>
                <a:lnTo>
                  <a:pt x="917" y="1096"/>
                </a:lnTo>
                <a:lnTo>
                  <a:pt x="917" y="1098"/>
                </a:lnTo>
                <a:lnTo>
                  <a:pt x="917" y="1099"/>
                </a:lnTo>
                <a:lnTo>
                  <a:pt x="917" y="1100"/>
                </a:lnTo>
                <a:lnTo>
                  <a:pt x="917" y="1100"/>
                </a:lnTo>
                <a:lnTo>
                  <a:pt x="918" y="1102"/>
                </a:lnTo>
                <a:lnTo>
                  <a:pt x="918" y="1103"/>
                </a:lnTo>
                <a:lnTo>
                  <a:pt x="919" y="1105"/>
                </a:lnTo>
                <a:lnTo>
                  <a:pt x="919" y="1107"/>
                </a:lnTo>
                <a:lnTo>
                  <a:pt x="919" y="1108"/>
                </a:lnTo>
                <a:lnTo>
                  <a:pt x="920" y="1110"/>
                </a:lnTo>
                <a:lnTo>
                  <a:pt x="920" y="1112"/>
                </a:lnTo>
                <a:lnTo>
                  <a:pt x="920" y="1113"/>
                </a:lnTo>
                <a:lnTo>
                  <a:pt x="921" y="1115"/>
                </a:lnTo>
                <a:lnTo>
                  <a:pt x="921" y="1116"/>
                </a:lnTo>
                <a:lnTo>
                  <a:pt x="922" y="1117"/>
                </a:lnTo>
                <a:lnTo>
                  <a:pt x="922" y="1118"/>
                </a:lnTo>
                <a:lnTo>
                  <a:pt x="922" y="1120"/>
                </a:lnTo>
                <a:lnTo>
                  <a:pt x="922" y="1121"/>
                </a:lnTo>
                <a:lnTo>
                  <a:pt x="922" y="1122"/>
                </a:lnTo>
                <a:lnTo>
                  <a:pt x="922" y="1124"/>
                </a:lnTo>
                <a:lnTo>
                  <a:pt x="923" y="1125"/>
                </a:lnTo>
                <a:lnTo>
                  <a:pt x="923" y="1127"/>
                </a:lnTo>
                <a:lnTo>
                  <a:pt x="923" y="1127"/>
                </a:lnTo>
                <a:lnTo>
                  <a:pt x="924" y="1128"/>
                </a:lnTo>
                <a:lnTo>
                  <a:pt x="924" y="1128"/>
                </a:lnTo>
                <a:lnTo>
                  <a:pt x="925" y="1130"/>
                </a:lnTo>
                <a:lnTo>
                  <a:pt x="925" y="1131"/>
                </a:lnTo>
                <a:lnTo>
                  <a:pt x="925" y="1132"/>
                </a:lnTo>
                <a:lnTo>
                  <a:pt x="926" y="1134"/>
                </a:lnTo>
                <a:lnTo>
                  <a:pt x="926" y="1135"/>
                </a:lnTo>
                <a:lnTo>
                  <a:pt x="926" y="1137"/>
                </a:lnTo>
                <a:lnTo>
                  <a:pt x="927" y="1139"/>
                </a:lnTo>
                <a:lnTo>
                  <a:pt x="927" y="1140"/>
                </a:lnTo>
                <a:lnTo>
                  <a:pt x="927" y="1140"/>
                </a:lnTo>
                <a:lnTo>
                  <a:pt x="927" y="1142"/>
                </a:lnTo>
                <a:lnTo>
                  <a:pt x="927" y="1142"/>
                </a:lnTo>
                <a:lnTo>
                  <a:pt x="928" y="1143"/>
                </a:lnTo>
                <a:lnTo>
                  <a:pt x="928" y="1144"/>
                </a:lnTo>
                <a:lnTo>
                  <a:pt x="928" y="1145"/>
                </a:lnTo>
                <a:lnTo>
                  <a:pt x="929" y="1147"/>
                </a:lnTo>
                <a:lnTo>
                  <a:pt x="929" y="1149"/>
                </a:lnTo>
                <a:lnTo>
                  <a:pt x="929" y="1149"/>
                </a:lnTo>
                <a:lnTo>
                  <a:pt x="930" y="1150"/>
                </a:lnTo>
                <a:lnTo>
                  <a:pt x="930" y="1152"/>
                </a:lnTo>
                <a:lnTo>
                  <a:pt x="931" y="1152"/>
                </a:lnTo>
                <a:lnTo>
                  <a:pt x="931" y="1152"/>
                </a:lnTo>
                <a:lnTo>
                  <a:pt x="931" y="1153"/>
                </a:lnTo>
                <a:lnTo>
                  <a:pt x="932" y="1154"/>
                </a:lnTo>
                <a:lnTo>
                  <a:pt x="932" y="1156"/>
                </a:lnTo>
                <a:lnTo>
                  <a:pt x="932" y="1157"/>
                </a:lnTo>
                <a:lnTo>
                  <a:pt x="933" y="1158"/>
                </a:lnTo>
                <a:lnTo>
                  <a:pt x="933" y="1159"/>
                </a:lnTo>
                <a:lnTo>
                  <a:pt x="933" y="1161"/>
                </a:lnTo>
                <a:lnTo>
                  <a:pt x="933" y="1162"/>
                </a:lnTo>
                <a:lnTo>
                  <a:pt x="933" y="1162"/>
                </a:lnTo>
                <a:lnTo>
                  <a:pt x="934" y="1164"/>
                </a:lnTo>
                <a:lnTo>
                  <a:pt x="934" y="1164"/>
                </a:lnTo>
                <a:lnTo>
                  <a:pt x="934" y="1165"/>
                </a:lnTo>
                <a:lnTo>
                  <a:pt x="935" y="1166"/>
                </a:lnTo>
                <a:lnTo>
                  <a:pt x="935" y="1167"/>
                </a:lnTo>
                <a:lnTo>
                  <a:pt x="935" y="1168"/>
                </a:lnTo>
                <a:lnTo>
                  <a:pt x="936" y="1169"/>
                </a:lnTo>
                <a:lnTo>
                  <a:pt x="936" y="1170"/>
                </a:lnTo>
                <a:lnTo>
                  <a:pt x="937" y="1171"/>
                </a:lnTo>
                <a:lnTo>
                  <a:pt x="937" y="1172"/>
                </a:lnTo>
                <a:lnTo>
                  <a:pt x="937" y="1172"/>
                </a:lnTo>
                <a:lnTo>
                  <a:pt x="938" y="1172"/>
                </a:lnTo>
                <a:lnTo>
                  <a:pt x="938" y="1174"/>
                </a:lnTo>
                <a:lnTo>
                  <a:pt x="938" y="1174"/>
                </a:lnTo>
                <a:lnTo>
                  <a:pt x="938" y="1176"/>
                </a:lnTo>
                <a:lnTo>
                  <a:pt x="938" y="1177"/>
                </a:lnTo>
                <a:lnTo>
                  <a:pt x="939" y="1178"/>
                </a:lnTo>
                <a:lnTo>
                  <a:pt x="939" y="1179"/>
                </a:lnTo>
                <a:lnTo>
                  <a:pt x="939" y="1180"/>
                </a:lnTo>
                <a:lnTo>
                  <a:pt x="940" y="1181"/>
                </a:lnTo>
                <a:lnTo>
                  <a:pt x="940" y="1182"/>
                </a:lnTo>
                <a:lnTo>
                  <a:pt x="940" y="1183"/>
                </a:lnTo>
                <a:lnTo>
                  <a:pt x="941" y="1183"/>
                </a:lnTo>
                <a:lnTo>
                  <a:pt x="941" y="1184"/>
                </a:lnTo>
                <a:lnTo>
                  <a:pt x="942" y="1184"/>
                </a:lnTo>
                <a:lnTo>
                  <a:pt x="942" y="1186"/>
                </a:lnTo>
                <a:lnTo>
                  <a:pt x="942" y="1186"/>
                </a:lnTo>
                <a:lnTo>
                  <a:pt x="943" y="1188"/>
                </a:lnTo>
                <a:lnTo>
                  <a:pt x="943" y="1189"/>
                </a:lnTo>
                <a:lnTo>
                  <a:pt x="943" y="1189"/>
                </a:lnTo>
                <a:lnTo>
                  <a:pt x="943" y="1190"/>
                </a:lnTo>
                <a:lnTo>
                  <a:pt x="943" y="1191"/>
                </a:lnTo>
                <a:lnTo>
                  <a:pt x="944" y="1191"/>
                </a:lnTo>
                <a:lnTo>
                  <a:pt x="944" y="1192"/>
                </a:lnTo>
                <a:lnTo>
                  <a:pt x="945" y="1193"/>
                </a:lnTo>
                <a:lnTo>
                  <a:pt x="945" y="1194"/>
                </a:lnTo>
                <a:lnTo>
                  <a:pt x="945" y="1195"/>
                </a:lnTo>
                <a:lnTo>
                  <a:pt x="946" y="1196"/>
                </a:lnTo>
                <a:lnTo>
                  <a:pt x="946" y="1197"/>
                </a:lnTo>
                <a:lnTo>
                  <a:pt x="946" y="1198"/>
                </a:lnTo>
                <a:lnTo>
                  <a:pt x="947" y="1198"/>
                </a:lnTo>
                <a:lnTo>
                  <a:pt x="947" y="1199"/>
                </a:lnTo>
                <a:lnTo>
                  <a:pt x="948" y="1199"/>
                </a:lnTo>
                <a:lnTo>
                  <a:pt x="948" y="1200"/>
                </a:lnTo>
                <a:lnTo>
                  <a:pt x="948" y="1201"/>
                </a:lnTo>
                <a:lnTo>
                  <a:pt x="949" y="1202"/>
                </a:lnTo>
                <a:lnTo>
                  <a:pt x="949" y="1203"/>
                </a:lnTo>
                <a:lnTo>
                  <a:pt x="949" y="1204"/>
                </a:lnTo>
                <a:lnTo>
                  <a:pt x="949" y="1205"/>
                </a:lnTo>
                <a:lnTo>
                  <a:pt x="949" y="1205"/>
                </a:lnTo>
                <a:lnTo>
                  <a:pt x="949" y="1206"/>
                </a:lnTo>
                <a:lnTo>
                  <a:pt x="950" y="1206"/>
                </a:lnTo>
                <a:lnTo>
                  <a:pt x="950" y="1206"/>
                </a:lnTo>
                <a:lnTo>
                  <a:pt x="951" y="1206"/>
                </a:lnTo>
                <a:lnTo>
                  <a:pt x="951" y="1208"/>
                </a:lnTo>
                <a:lnTo>
                  <a:pt x="951" y="1208"/>
                </a:lnTo>
                <a:lnTo>
                  <a:pt x="952" y="1209"/>
                </a:lnTo>
                <a:lnTo>
                  <a:pt x="952" y="1210"/>
                </a:lnTo>
                <a:lnTo>
                  <a:pt x="952" y="1211"/>
                </a:lnTo>
                <a:lnTo>
                  <a:pt x="953" y="1211"/>
                </a:lnTo>
                <a:lnTo>
                  <a:pt x="953" y="1212"/>
                </a:lnTo>
                <a:lnTo>
                  <a:pt x="954" y="1213"/>
                </a:lnTo>
                <a:lnTo>
                  <a:pt x="954" y="1213"/>
                </a:lnTo>
                <a:lnTo>
                  <a:pt x="954" y="1214"/>
                </a:lnTo>
                <a:lnTo>
                  <a:pt x="954" y="1214"/>
                </a:lnTo>
                <a:lnTo>
                  <a:pt x="954" y="1215"/>
                </a:lnTo>
                <a:lnTo>
                  <a:pt x="954" y="1215"/>
                </a:lnTo>
                <a:lnTo>
                  <a:pt x="955" y="1216"/>
                </a:lnTo>
                <a:lnTo>
                  <a:pt x="955" y="1217"/>
                </a:lnTo>
                <a:lnTo>
                  <a:pt x="956" y="1218"/>
                </a:lnTo>
                <a:lnTo>
                  <a:pt x="956" y="1218"/>
                </a:lnTo>
                <a:lnTo>
                  <a:pt x="956" y="1219"/>
                </a:lnTo>
                <a:lnTo>
                  <a:pt x="957" y="1219"/>
                </a:lnTo>
                <a:lnTo>
                  <a:pt x="958" y="1220"/>
                </a:lnTo>
                <a:lnTo>
                  <a:pt x="958" y="1220"/>
                </a:lnTo>
                <a:lnTo>
                  <a:pt x="958" y="1221"/>
                </a:lnTo>
                <a:lnTo>
                  <a:pt x="959" y="1221"/>
                </a:lnTo>
                <a:lnTo>
                  <a:pt x="959" y="1223"/>
                </a:lnTo>
                <a:lnTo>
                  <a:pt x="959" y="1223"/>
                </a:lnTo>
                <a:lnTo>
                  <a:pt x="959" y="1224"/>
                </a:lnTo>
                <a:lnTo>
                  <a:pt x="960" y="1225"/>
                </a:lnTo>
                <a:lnTo>
                  <a:pt x="960" y="1225"/>
                </a:lnTo>
                <a:lnTo>
                  <a:pt x="961" y="1226"/>
                </a:lnTo>
                <a:lnTo>
                  <a:pt x="961" y="1226"/>
                </a:lnTo>
                <a:lnTo>
                  <a:pt x="962" y="1228"/>
                </a:lnTo>
                <a:lnTo>
                  <a:pt x="962" y="1228"/>
                </a:lnTo>
                <a:lnTo>
                  <a:pt x="962" y="1229"/>
                </a:lnTo>
                <a:lnTo>
                  <a:pt x="963" y="1230"/>
                </a:lnTo>
                <a:lnTo>
                  <a:pt x="963" y="1230"/>
                </a:lnTo>
                <a:lnTo>
                  <a:pt x="964" y="1230"/>
                </a:lnTo>
                <a:lnTo>
                  <a:pt x="964" y="1231"/>
                </a:lnTo>
                <a:lnTo>
                  <a:pt x="965" y="1232"/>
                </a:lnTo>
                <a:lnTo>
                  <a:pt x="965" y="1232"/>
                </a:lnTo>
                <a:lnTo>
                  <a:pt x="965" y="1233"/>
                </a:lnTo>
                <a:lnTo>
                  <a:pt x="965" y="1233"/>
                </a:lnTo>
                <a:lnTo>
                  <a:pt x="965" y="1234"/>
                </a:lnTo>
                <a:lnTo>
                  <a:pt x="966" y="1235"/>
                </a:lnTo>
                <a:lnTo>
                  <a:pt x="966" y="1235"/>
                </a:lnTo>
                <a:lnTo>
                  <a:pt x="966" y="1236"/>
                </a:lnTo>
                <a:lnTo>
                  <a:pt x="967" y="1237"/>
                </a:lnTo>
                <a:lnTo>
                  <a:pt x="968" y="1237"/>
                </a:lnTo>
                <a:lnTo>
                  <a:pt x="968" y="1238"/>
                </a:lnTo>
                <a:lnTo>
                  <a:pt x="968" y="1238"/>
                </a:lnTo>
                <a:lnTo>
                  <a:pt x="969" y="1240"/>
                </a:lnTo>
                <a:lnTo>
                  <a:pt x="969" y="1240"/>
                </a:lnTo>
                <a:lnTo>
                  <a:pt x="970" y="1241"/>
                </a:lnTo>
                <a:lnTo>
                  <a:pt x="970" y="1242"/>
                </a:lnTo>
                <a:lnTo>
                  <a:pt x="970" y="1242"/>
                </a:lnTo>
                <a:lnTo>
                  <a:pt x="970" y="1242"/>
                </a:lnTo>
                <a:lnTo>
                  <a:pt x="971" y="1243"/>
                </a:lnTo>
                <a:lnTo>
                  <a:pt x="971" y="1243"/>
                </a:lnTo>
                <a:lnTo>
                  <a:pt x="971" y="1244"/>
                </a:lnTo>
                <a:lnTo>
                  <a:pt x="972" y="1245"/>
                </a:lnTo>
                <a:lnTo>
                  <a:pt x="972" y="1245"/>
                </a:lnTo>
                <a:lnTo>
                  <a:pt x="972" y="1246"/>
                </a:lnTo>
                <a:lnTo>
                  <a:pt x="973" y="1247"/>
                </a:lnTo>
                <a:lnTo>
                  <a:pt x="973" y="1247"/>
                </a:lnTo>
                <a:lnTo>
                  <a:pt x="974" y="1247"/>
                </a:lnTo>
                <a:lnTo>
                  <a:pt x="974" y="1248"/>
                </a:lnTo>
                <a:lnTo>
                  <a:pt x="974" y="1248"/>
                </a:lnTo>
                <a:lnTo>
                  <a:pt x="975" y="1249"/>
                </a:lnTo>
                <a:lnTo>
                  <a:pt x="975" y="1250"/>
                </a:lnTo>
                <a:lnTo>
                  <a:pt x="975" y="1250"/>
                </a:lnTo>
                <a:lnTo>
                  <a:pt x="975" y="1250"/>
                </a:lnTo>
                <a:lnTo>
                  <a:pt x="975" y="1251"/>
                </a:lnTo>
                <a:lnTo>
                  <a:pt x="976" y="1252"/>
                </a:lnTo>
                <a:lnTo>
                  <a:pt x="977" y="1252"/>
                </a:lnTo>
                <a:lnTo>
                  <a:pt x="977" y="1253"/>
                </a:lnTo>
                <a:lnTo>
                  <a:pt x="978" y="1254"/>
                </a:lnTo>
                <a:lnTo>
                  <a:pt x="978" y="1254"/>
                </a:lnTo>
                <a:lnTo>
                  <a:pt x="978" y="1255"/>
                </a:lnTo>
                <a:lnTo>
                  <a:pt x="979" y="1255"/>
                </a:lnTo>
                <a:lnTo>
                  <a:pt x="979" y="1256"/>
                </a:lnTo>
                <a:lnTo>
                  <a:pt x="980" y="1257"/>
                </a:lnTo>
                <a:lnTo>
                  <a:pt x="980" y="1257"/>
                </a:lnTo>
                <a:lnTo>
                  <a:pt x="981" y="1257"/>
                </a:lnTo>
                <a:lnTo>
                  <a:pt x="981" y="1258"/>
                </a:lnTo>
                <a:lnTo>
                  <a:pt x="981" y="1259"/>
                </a:lnTo>
                <a:lnTo>
                  <a:pt x="981" y="1259"/>
                </a:lnTo>
                <a:lnTo>
                  <a:pt x="981" y="1260"/>
                </a:lnTo>
                <a:lnTo>
                  <a:pt x="982" y="1260"/>
                </a:lnTo>
                <a:lnTo>
                  <a:pt x="982" y="1260"/>
                </a:lnTo>
                <a:lnTo>
                  <a:pt x="982" y="1261"/>
                </a:lnTo>
                <a:lnTo>
                  <a:pt x="983" y="1261"/>
                </a:lnTo>
                <a:lnTo>
                  <a:pt x="984" y="1262"/>
                </a:lnTo>
                <a:lnTo>
                  <a:pt x="984" y="1262"/>
                </a:lnTo>
                <a:lnTo>
                  <a:pt x="985" y="1263"/>
                </a:lnTo>
                <a:lnTo>
                  <a:pt x="985" y="1264"/>
                </a:lnTo>
                <a:lnTo>
                  <a:pt x="986" y="1264"/>
                </a:lnTo>
                <a:lnTo>
                  <a:pt x="986" y="1265"/>
                </a:lnTo>
                <a:lnTo>
                  <a:pt x="986" y="1265"/>
                </a:lnTo>
                <a:lnTo>
                  <a:pt x="986" y="1266"/>
                </a:lnTo>
                <a:lnTo>
                  <a:pt x="987" y="1267"/>
                </a:lnTo>
                <a:lnTo>
                  <a:pt x="988" y="1267"/>
                </a:lnTo>
                <a:lnTo>
                  <a:pt x="988" y="1268"/>
                </a:lnTo>
                <a:lnTo>
                  <a:pt x="988" y="1269"/>
                </a:lnTo>
                <a:lnTo>
                  <a:pt x="989" y="1269"/>
                </a:lnTo>
                <a:lnTo>
                  <a:pt x="989" y="1269"/>
                </a:lnTo>
                <a:lnTo>
                  <a:pt x="990" y="1269"/>
                </a:lnTo>
                <a:lnTo>
                  <a:pt x="990" y="1270"/>
                </a:lnTo>
                <a:lnTo>
                  <a:pt x="991" y="1270"/>
                </a:lnTo>
                <a:lnTo>
                  <a:pt x="991" y="1271"/>
                </a:lnTo>
                <a:lnTo>
                  <a:pt x="991" y="1272"/>
                </a:lnTo>
                <a:lnTo>
                  <a:pt x="991" y="1272"/>
                </a:lnTo>
                <a:lnTo>
                  <a:pt x="992" y="1273"/>
                </a:lnTo>
                <a:lnTo>
                  <a:pt x="992" y="1274"/>
                </a:lnTo>
                <a:lnTo>
                  <a:pt x="992" y="1274"/>
                </a:lnTo>
                <a:lnTo>
                  <a:pt x="993" y="1274"/>
                </a:lnTo>
                <a:lnTo>
                  <a:pt x="993" y="1275"/>
                </a:lnTo>
                <a:lnTo>
                  <a:pt x="994" y="1275"/>
                </a:lnTo>
                <a:lnTo>
                  <a:pt x="994" y="1275"/>
                </a:lnTo>
                <a:lnTo>
                  <a:pt x="994" y="1276"/>
                </a:lnTo>
                <a:lnTo>
                  <a:pt x="995" y="1276"/>
                </a:lnTo>
                <a:lnTo>
                  <a:pt x="995" y="1277"/>
                </a:lnTo>
                <a:lnTo>
                  <a:pt x="995" y="1277"/>
                </a:lnTo>
                <a:lnTo>
                  <a:pt x="996" y="1277"/>
                </a:lnTo>
                <a:lnTo>
                  <a:pt x="996" y="1278"/>
                </a:lnTo>
                <a:lnTo>
                  <a:pt x="996" y="1278"/>
                </a:lnTo>
                <a:lnTo>
                  <a:pt x="996" y="1279"/>
                </a:lnTo>
                <a:lnTo>
                  <a:pt x="997" y="1279"/>
                </a:lnTo>
                <a:lnTo>
                  <a:pt x="997" y="1279"/>
                </a:lnTo>
                <a:lnTo>
                  <a:pt x="997" y="1280"/>
                </a:lnTo>
                <a:lnTo>
                  <a:pt x="998" y="1281"/>
                </a:lnTo>
                <a:lnTo>
                  <a:pt x="998" y="1281"/>
                </a:lnTo>
                <a:lnTo>
                  <a:pt x="999" y="1282"/>
                </a:lnTo>
                <a:lnTo>
                  <a:pt x="999" y="1282"/>
                </a:lnTo>
                <a:lnTo>
                  <a:pt x="1000" y="1282"/>
                </a:lnTo>
                <a:lnTo>
                  <a:pt x="1000" y="1283"/>
                </a:lnTo>
                <a:lnTo>
                  <a:pt x="1001" y="1284"/>
                </a:lnTo>
                <a:lnTo>
                  <a:pt x="1001" y="1284"/>
                </a:lnTo>
                <a:lnTo>
                  <a:pt x="1002" y="1285"/>
                </a:lnTo>
                <a:lnTo>
                  <a:pt x="1002" y="1286"/>
                </a:lnTo>
                <a:lnTo>
                  <a:pt x="1002" y="1286"/>
                </a:lnTo>
                <a:lnTo>
                  <a:pt x="1002" y="1286"/>
                </a:lnTo>
                <a:lnTo>
                  <a:pt x="1003" y="1286"/>
                </a:lnTo>
                <a:lnTo>
                  <a:pt x="1003" y="1287"/>
                </a:lnTo>
                <a:lnTo>
                  <a:pt x="1004" y="1287"/>
                </a:lnTo>
                <a:lnTo>
                  <a:pt x="1004" y="1288"/>
                </a:lnTo>
                <a:lnTo>
                  <a:pt x="1004" y="1289"/>
                </a:lnTo>
                <a:lnTo>
                  <a:pt x="1005" y="1289"/>
                </a:lnTo>
                <a:lnTo>
                  <a:pt x="1005" y="1289"/>
                </a:lnTo>
                <a:lnTo>
                  <a:pt x="1006" y="1290"/>
                </a:lnTo>
                <a:lnTo>
                  <a:pt x="1006" y="1291"/>
                </a:lnTo>
                <a:lnTo>
                  <a:pt x="1007" y="1291"/>
                </a:lnTo>
                <a:lnTo>
                  <a:pt x="1007" y="1291"/>
                </a:lnTo>
                <a:lnTo>
                  <a:pt x="1007" y="1292"/>
                </a:lnTo>
                <a:lnTo>
                  <a:pt x="1007" y="1292"/>
                </a:lnTo>
                <a:lnTo>
                  <a:pt x="1008" y="1293"/>
                </a:lnTo>
                <a:lnTo>
                  <a:pt x="1008" y="1294"/>
                </a:lnTo>
                <a:lnTo>
                  <a:pt x="1009" y="1294"/>
                </a:lnTo>
                <a:lnTo>
                  <a:pt x="1010" y="1294"/>
                </a:lnTo>
                <a:lnTo>
                  <a:pt x="1010" y="1295"/>
                </a:lnTo>
                <a:lnTo>
                  <a:pt x="1011" y="1296"/>
                </a:lnTo>
                <a:lnTo>
                  <a:pt x="1011" y="1296"/>
                </a:lnTo>
                <a:lnTo>
                  <a:pt x="1012" y="1297"/>
                </a:lnTo>
                <a:lnTo>
                  <a:pt x="1012" y="1297"/>
                </a:lnTo>
                <a:lnTo>
                  <a:pt x="1012" y="1298"/>
                </a:lnTo>
                <a:lnTo>
                  <a:pt x="1012" y="1299"/>
                </a:lnTo>
                <a:lnTo>
                  <a:pt x="1013" y="1299"/>
                </a:lnTo>
                <a:lnTo>
                  <a:pt x="1013" y="1299"/>
                </a:lnTo>
                <a:lnTo>
                  <a:pt x="1014" y="1299"/>
                </a:lnTo>
                <a:lnTo>
                  <a:pt x="1014" y="1300"/>
                </a:lnTo>
                <a:lnTo>
                  <a:pt x="1014" y="1301"/>
                </a:lnTo>
                <a:lnTo>
                  <a:pt x="1015" y="1301"/>
                </a:lnTo>
                <a:lnTo>
                  <a:pt x="1015" y="1301"/>
                </a:lnTo>
                <a:lnTo>
                  <a:pt x="1016" y="1302"/>
                </a:lnTo>
                <a:lnTo>
                  <a:pt x="1017" y="1302"/>
                </a:lnTo>
                <a:lnTo>
                  <a:pt x="1017" y="1303"/>
                </a:lnTo>
                <a:lnTo>
                  <a:pt x="1018" y="1303"/>
                </a:lnTo>
                <a:lnTo>
                  <a:pt x="1018" y="1304"/>
                </a:lnTo>
                <a:lnTo>
                  <a:pt x="1018" y="1304"/>
                </a:lnTo>
                <a:lnTo>
                  <a:pt x="1018" y="1305"/>
                </a:lnTo>
                <a:lnTo>
                  <a:pt x="1018" y="1306"/>
                </a:lnTo>
                <a:lnTo>
                  <a:pt x="1019" y="1306"/>
                </a:lnTo>
                <a:lnTo>
                  <a:pt x="1019" y="1306"/>
                </a:lnTo>
                <a:lnTo>
                  <a:pt x="1020" y="1306"/>
                </a:lnTo>
                <a:lnTo>
                  <a:pt x="1020" y="1307"/>
                </a:lnTo>
                <a:lnTo>
                  <a:pt x="1020" y="1308"/>
                </a:lnTo>
                <a:lnTo>
                  <a:pt x="1021" y="1308"/>
                </a:lnTo>
                <a:lnTo>
                  <a:pt x="1021" y="1308"/>
                </a:lnTo>
                <a:lnTo>
                  <a:pt x="1021" y="1309"/>
                </a:lnTo>
                <a:lnTo>
                  <a:pt x="1022" y="1309"/>
                </a:lnTo>
                <a:lnTo>
                  <a:pt x="1022" y="1309"/>
                </a:lnTo>
                <a:lnTo>
                  <a:pt x="1023" y="1309"/>
                </a:lnTo>
                <a:lnTo>
                  <a:pt x="1023" y="1310"/>
                </a:lnTo>
                <a:lnTo>
                  <a:pt x="1023" y="1311"/>
                </a:lnTo>
                <a:lnTo>
                  <a:pt x="1024" y="1311"/>
                </a:lnTo>
                <a:lnTo>
                  <a:pt x="1024" y="1312"/>
                </a:lnTo>
                <a:lnTo>
                  <a:pt x="1024" y="1313"/>
                </a:lnTo>
                <a:lnTo>
                  <a:pt x="1025" y="1313"/>
                </a:lnTo>
                <a:lnTo>
                  <a:pt x="1025" y="1313"/>
                </a:lnTo>
                <a:lnTo>
                  <a:pt x="1026" y="1313"/>
                </a:lnTo>
                <a:lnTo>
                  <a:pt x="1026" y="1314"/>
                </a:lnTo>
                <a:lnTo>
                  <a:pt x="1027" y="1314"/>
                </a:lnTo>
                <a:lnTo>
                  <a:pt x="1027" y="1314"/>
                </a:lnTo>
                <a:lnTo>
                  <a:pt x="1027" y="1315"/>
                </a:lnTo>
                <a:lnTo>
                  <a:pt x="1028" y="1316"/>
                </a:lnTo>
                <a:lnTo>
                  <a:pt x="1028" y="1316"/>
                </a:lnTo>
                <a:lnTo>
                  <a:pt x="1029" y="1316"/>
                </a:lnTo>
                <a:lnTo>
                  <a:pt x="1029" y="1317"/>
                </a:lnTo>
                <a:lnTo>
                  <a:pt x="1030" y="1318"/>
                </a:lnTo>
                <a:lnTo>
                  <a:pt x="1030" y="1318"/>
                </a:lnTo>
                <a:lnTo>
                  <a:pt x="1031" y="1318"/>
                </a:lnTo>
                <a:lnTo>
                  <a:pt x="1031" y="1319"/>
                </a:lnTo>
                <a:lnTo>
                  <a:pt x="1031" y="1319"/>
                </a:lnTo>
                <a:lnTo>
                  <a:pt x="1032" y="1319"/>
                </a:lnTo>
                <a:lnTo>
                  <a:pt x="1032" y="1320"/>
                </a:lnTo>
                <a:lnTo>
                  <a:pt x="1033" y="1321"/>
                </a:lnTo>
                <a:lnTo>
                  <a:pt x="1033" y="1321"/>
                </a:lnTo>
                <a:lnTo>
                  <a:pt x="1034" y="1321"/>
                </a:lnTo>
                <a:lnTo>
                  <a:pt x="1034" y="1322"/>
                </a:lnTo>
                <a:lnTo>
                  <a:pt x="1034" y="1323"/>
                </a:lnTo>
                <a:lnTo>
                  <a:pt x="1034" y="1323"/>
                </a:lnTo>
                <a:lnTo>
                  <a:pt x="1035" y="1323"/>
                </a:lnTo>
                <a:lnTo>
                  <a:pt x="1035" y="1324"/>
                </a:lnTo>
                <a:lnTo>
                  <a:pt x="1036" y="1324"/>
                </a:lnTo>
                <a:lnTo>
                  <a:pt x="1036" y="1324"/>
                </a:lnTo>
                <a:lnTo>
                  <a:pt x="1037" y="1324"/>
                </a:lnTo>
                <a:lnTo>
                  <a:pt x="1037" y="1325"/>
                </a:lnTo>
                <a:lnTo>
                  <a:pt x="1038" y="1326"/>
                </a:lnTo>
                <a:lnTo>
                  <a:pt x="1038" y="1326"/>
                </a:lnTo>
                <a:lnTo>
                  <a:pt x="1039" y="1327"/>
                </a:lnTo>
                <a:lnTo>
                  <a:pt x="1039" y="1328"/>
                </a:lnTo>
                <a:lnTo>
                  <a:pt x="1039" y="1328"/>
                </a:lnTo>
                <a:lnTo>
                  <a:pt x="1040" y="1328"/>
                </a:lnTo>
                <a:lnTo>
                  <a:pt x="1040" y="1329"/>
                </a:lnTo>
                <a:lnTo>
                  <a:pt x="1041" y="1330"/>
                </a:lnTo>
                <a:lnTo>
                  <a:pt x="1041" y="1330"/>
                </a:lnTo>
                <a:lnTo>
                  <a:pt x="1042" y="1330"/>
                </a:lnTo>
                <a:lnTo>
                  <a:pt x="1043" y="1331"/>
                </a:lnTo>
                <a:lnTo>
                  <a:pt x="1044" y="1331"/>
                </a:lnTo>
                <a:lnTo>
                  <a:pt x="1044" y="1332"/>
                </a:lnTo>
                <a:lnTo>
                  <a:pt x="1044" y="1333"/>
                </a:lnTo>
                <a:lnTo>
                  <a:pt x="1044" y="1333"/>
                </a:lnTo>
                <a:lnTo>
                  <a:pt x="1045" y="1334"/>
                </a:lnTo>
                <a:lnTo>
                  <a:pt x="1046" y="1334"/>
                </a:lnTo>
                <a:lnTo>
                  <a:pt x="1046" y="1335"/>
                </a:lnTo>
                <a:lnTo>
                  <a:pt x="1047" y="1335"/>
                </a:lnTo>
                <a:lnTo>
                  <a:pt x="1047" y="1336"/>
                </a:lnTo>
                <a:lnTo>
                  <a:pt x="1048" y="1336"/>
                </a:lnTo>
                <a:lnTo>
                  <a:pt x="1049" y="1336"/>
                </a:lnTo>
                <a:lnTo>
                  <a:pt x="1049" y="1337"/>
                </a:lnTo>
                <a:lnTo>
                  <a:pt x="1050" y="1337"/>
                </a:lnTo>
                <a:lnTo>
                  <a:pt x="1050" y="1338"/>
                </a:lnTo>
                <a:lnTo>
                  <a:pt x="1050" y="1338"/>
                </a:lnTo>
                <a:lnTo>
                  <a:pt x="1051" y="1339"/>
                </a:lnTo>
                <a:lnTo>
                  <a:pt x="1051" y="1340"/>
                </a:lnTo>
                <a:lnTo>
                  <a:pt x="1052" y="1340"/>
                </a:lnTo>
                <a:lnTo>
                  <a:pt x="1052" y="1340"/>
                </a:lnTo>
                <a:lnTo>
                  <a:pt x="1053" y="1340"/>
                </a:lnTo>
                <a:lnTo>
                  <a:pt x="1053" y="1341"/>
                </a:lnTo>
                <a:lnTo>
                  <a:pt x="1053" y="1341"/>
                </a:lnTo>
                <a:lnTo>
                  <a:pt x="1054" y="1341"/>
                </a:lnTo>
                <a:lnTo>
                  <a:pt x="1054" y="1342"/>
                </a:lnTo>
                <a:lnTo>
                  <a:pt x="1055" y="1342"/>
                </a:lnTo>
                <a:lnTo>
                  <a:pt x="1055" y="1343"/>
                </a:lnTo>
                <a:lnTo>
                  <a:pt x="1055" y="1343"/>
                </a:lnTo>
                <a:lnTo>
                  <a:pt x="1055" y="1343"/>
                </a:lnTo>
                <a:lnTo>
                  <a:pt x="1056" y="1343"/>
                </a:lnTo>
                <a:lnTo>
                  <a:pt x="1056" y="1344"/>
                </a:lnTo>
                <a:lnTo>
                  <a:pt x="1057" y="1344"/>
                </a:lnTo>
                <a:lnTo>
                  <a:pt x="1057" y="1345"/>
                </a:lnTo>
                <a:lnTo>
                  <a:pt x="1057" y="1345"/>
                </a:lnTo>
                <a:lnTo>
                  <a:pt x="1058" y="1345"/>
                </a:lnTo>
                <a:lnTo>
                  <a:pt x="1058" y="1346"/>
                </a:lnTo>
                <a:lnTo>
                  <a:pt x="1059" y="1346"/>
                </a:lnTo>
                <a:lnTo>
                  <a:pt x="1060" y="1347"/>
                </a:lnTo>
                <a:lnTo>
                  <a:pt x="1060" y="1348"/>
                </a:lnTo>
                <a:lnTo>
                  <a:pt x="1060" y="1348"/>
                </a:lnTo>
                <a:lnTo>
                  <a:pt x="1060" y="1349"/>
                </a:lnTo>
                <a:lnTo>
                  <a:pt x="1061" y="1349"/>
                </a:lnTo>
                <a:lnTo>
                  <a:pt x="1062" y="1350"/>
                </a:lnTo>
                <a:lnTo>
                  <a:pt x="1063" y="1350"/>
                </a:lnTo>
                <a:lnTo>
                  <a:pt x="1063" y="1350"/>
                </a:lnTo>
                <a:lnTo>
                  <a:pt x="1063" y="1351"/>
                </a:lnTo>
                <a:lnTo>
                  <a:pt x="1064" y="1351"/>
                </a:lnTo>
                <a:lnTo>
                  <a:pt x="1064" y="1352"/>
                </a:lnTo>
                <a:lnTo>
                  <a:pt x="1064" y="1352"/>
                </a:lnTo>
                <a:lnTo>
                  <a:pt x="1065" y="1352"/>
                </a:lnTo>
                <a:lnTo>
                  <a:pt x="1065" y="1353"/>
                </a:lnTo>
                <a:lnTo>
                  <a:pt x="1066" y="1353"/>
                </a:lnTo>
                <a:lnTo>
                  <a:pt x="1066" y="1353"/>
                </a:lnTo>
                <a:lnTo>
                  <a:pt x="1066" y="1353"/>
                </a:lnTo>
                <a:lnTo>
                  <a:pt x="1066" y="1354"/>
                </a:lnTo>
                <a:lnTo>
                  <a:pt x="1066" y="1355"/>
                </a:lnTo>
                <a:lnTo>
                  <a:pt x="1067" y="1355"/>
                </a:lnTo>
                <a:lnTo>
                  <a:pt x="1067" y="1355"/>
                </a:lnTo>
                <a:lnTo>
                  <a:pt x="1068" y="1355"/>
                </a:lnTo>
                <a:lnTo>
                  <a:pt x="1069" y="1355"/>
                </a:lnTo>
                <a:lnTo>
                  <a:pt x="1069" y="1356"/>
                </a:lnTo>
                <a:lnTo>
                  <a:pt x="1070" y="1357"/>
                </a:lnTo>
                <a:lnTo>
                  <a:pt x="1070" y="1357"/>
                </a:lnTo>
                <a:lnTo>
                  <a:pt x="1071" y="1358"/>
                </a:lnTo>
                <a:lnTo>
                  <a:pt x="1071" y="1358"/>
                </a:lnTo>
                <a:lnTo>
                  <a:pt x="1072" y="1359"/>
                </a:lnTo>
                <a:lnTo>
                  <a:pt x="1073" y="1360"/>
                </a:lnTo>
                <a:lnTo>
                  <a:pt x="1073" y="1360"/>
                </a:lnTo>
                <a:lnTo>
                  <a:pt x="1074" y="1361"/>
                </a:lnTo>
                <a:lnTo>
                  <a:pt x="1075" y="1361"/>
                </a:lnTo>
                <a:lnTo>
                  <a:pt x="1075" y="1362"/>
                </a:lnTo>
                <a:lnTo>
                  <a:pt x="1076" y="1362"/>
                </a:lnTo>
                <a:lnTo>
                  <a:pt x="1076" y="1362"/>
                </a:lnTo>
                <a:lnTo>
                  <a:pt x="1076" y="1363"/>
                </a:lnTo>
                <a:lnTo>
                  <a:pt x="1077" y="1363"/>
                </a:lnTo>
                <a:lnTo>
                  <a:pt x="1077" y="1364"/>
                </a:lnTo>
                <a:lnTo>
                  <a:pt x="1078" y="1365"/>
                </a:lnTo>
                <a:lnTo>
                  <a:pt x="1079" y="1365"/>
                </a:lnTo>
                <a:lnTo>
                  <a:pt x="1079" y="1365"/>
                </a:lnTo>
                <a:lnTo>
                  <a:pt x="1079" y="1366"/>
                </a:lnTo>
                <a:lnTo>
                  <a:pt x="1080" y="1366"/>
                </a:lnTo>
                <a:lnTo>
                  <a:pt x="1080" y="1367"/>
                </a:lnTo>
                <a:lnTo>
                  <a:pt x="1081" y="1367"/>
                </a:lnTo>
                <a:lnTo>
                  <a:pt x="1081" y="1367"/>
                </a:lnTo>
                <a:lnTo>
                  <a:pt x="1082" y="1367"/>
                </a:lnTo>
                <a:lnTo>
                  <a:pt x="1082" y="1368"/>
                </a:lnTo>
                <a:lnTo>
                  <a:pt x="1082" y="1368"/>
                </a:lnTo>
                <a:lnTo>
                  <a:pt x="1083" y="1368"/>
                </a:lnTo>
                <a:lnTo>
                  <a:pt x="1083" y="1369"/>
                </a:lnTo>
                <a:lnTo>
                  <a:pt x="1084" y="1370"/>
                </a:lnTo>
                <a:lnTo>
                  <a:pt x="1084" y="1370"/>
                </a:lnTo>
                <a:lnTo>
                  <a:pt x="1085" y="1370"/>
                </a:lnTo>
                <a:lnTo>
                  <a:pt x="1085" y="1371"/>
                </a:lnTo>
                <a:lnTo>
                  <a:pt x="1086" y="1371"/>
                </a:lnTo>
                <a:lnTo>
                  <a:pt x="1086" y="1372"/>
                </a:lnTo>
                <a:lnTo>
                  <a:pt x="1087" y="1372"/>
                </a:lnTo>
                <a:lnTo>
                  <a:pt x="1087" y="1372"/>
                </a:lnTo>
                <a:lnTo>
                  <a:pt x="1087" y="1373"/>
                </a:lnTo>
                <a:lnTo>
                  <a:pt x="1088" y="1373"/>
                </a:lnTo>
                <a:lnTo>
                  <a:pt x="1088" y="1374"/>
                </a:lnTo>
                <a:lnTo>
                  <a:pt x="1089" y="1374"/>
                </a:lnTo>
                <a:lnTo>
                  <a:pt x="1089" y="1374"/>
                </a:lnTo>
                <a:lnTo>
                  <a:pt x="1089" y="1375"/>
                </a:lnTo>
                <a:lnTo>
                  <a:pt x="1090" y="1375"/>
                </a:lnTo>
                <a:lnTo>
                  <a:pt x="1090" y="1375"/>
                </a:lnTo>
                <a:lnTo>
                  <a:pt x="1091" y="1376"/>
                </a:lnTo>
                <a:lnTo>
                  <a:pt x="1092" y="1377"/>
                </a:lnTo>
                <a:lnTo>
                  <a:pt x="1092" y="1377"/>
                </a:lnTo>
                <a:lnTo>
                  <a:pt x="1092" y="1378"/>
                </a:lnTo>
                <a:lnTo>
                  <a:pt x="1093" y="1378"/>
                </a:lnTo>
                <a:lnTo>
                  <a:pt x="1093" y="1379"/>
                </a:lnTo>
                <a:lnTo>
                  <a:pt x="1094" y="1379"/>
                </a:lnTo>
                <a:lnTo>
                  <a:pt x="1094" y="1379"/>
                </a:lnTo>
                <a:lnTo>
                  <a:pt x="1095" y="1379"/>
                </a:lnTo>
                <a:lnTo>
                  <a:pt x="1095" y="1380"/>
                </a:lnTo>
                <a:lnTo>
                  <a:pt x="1096" y="1380"/>
                </a:lnTo>
                <a:lnTo>
                  <a:pt x="1096" y="1380"/>
                </a:lnTo>
                <a:lnTo>
                  <a:pt x="1097" y="1381"/>
                </a:lnTo>
                <a:lnTo>
                  <a:pt x="1098" y="1382"/>
                </a:lnTo>
                <a:lnTo>
                  <a:pt x="1098" y="1382"/>
                </a:lnTo>
                <a:lnTo>
                  <a:pt x="1098" y="1382"/>
                </a:lnTo>
                <a:lnTo>
                  <a:pt x="1098" y="1383"/>
                </a:lnTo>
                <a:lnTo>
                  <a:pt x="1099" y="1383"/>
                </a:lnTo>
                <a:lnTo>
                  <a:pt x="1099" y="1384"/>
                </a:lnTo>
                <a:lnTo>
                  <a:pt x="1100" y="1384"/>
                </a:lnTo>
                <a:lnTo>
                  <a:pt x="1100" y="1385"/>
                </a:lnTo>
                <a:lnTo>
                  <a:pt x="1101" y="1385"/>
                </a:lnTo>
                <a:lnTo>
                  <a:pt x="1102" y="1385"/>
                </a:lnTo>
                <a:lnTo>
                  <a:pt x="1102" y="1385"/>
                </a:lnTo>
                <a:lnTo>
                  <a:pt x="1103" y="1386"/>
                </a:lnTo>
                <a:lnTo>
                  <a:pt x="1103" y="1387"/>
                </a:lnTo>
                <a:lnTo>
                  <a:pt x="1103" y="1387"/>
                </a:lnTo>
                <a:lnTo>
                  <a:pt x="1104" y="1387"/>
                </a:lnTo>
                <a:lnTo>
                  <a:pt x="1104" y="1388"/>
                </a:lnTo>
                <a:lnTo>
                  <a:pt x="1105" y="1388"/>
                </a:lnTo>
                <a:lnTo>
                  <a:pt x="1105" y="1389"/>
                </a:lnTo>
                <a:lnTo>
                  <a:pt x="1106" y="1389"/>
                </a:lnTo>
                <a:lnTo>
                  <a:pt x="1107" y="1390"/>
                </a:lnTo>
                <a:lnTo>
                  <a:pt x="1108" y="1390"/>
                </a:lnTo>
                <a:lnTo>
                  <a:pt x="1108" y="1390"/>
                </a:lnTo>
                <a:lnTo>
                  <a:pt x="1108" y="1390"/>
                </a:lnTo>
                <a:lnTo>
                  <a:pt x="1108" y="1391"/>
                </a:lnTo>
                <a:lnTo>
                  <a:pt x="1109" y="1391"/>
                </a:lnTo>
                <a:lnTo>
                  <a:pt x="1109" y="1392"/>
                </a:lnTo>
                <a:lnTo>
                  <a:pt x="1110" y="1392"/>
                </a:lnTo>
                <a:lnTo>
                  <a:pt x="1110" y="1393"/>
                </a:lnTo>
                <a:lnTo>
                  <a:pt x="1111" y="1393"/>
                </a:lnTo>
                <a:lnTo>
                  <a:pt x="1112" y="1393"/>
                </a:lnTo>
                <a:lnTo>
                  <a:pt x="1112" y="1394"/>
                </a:lnTo>
                <a:lnTo>
                  <a:pt x="1113" y="1394"/>
                </a:lnTo>
                <a:lnTo>
                  <a:pt x="1113" y="1395"/>
                </a:lnTo>
                <a:lnTo>
                  <a:pt x="1114" y="1395"/>
                </a:lnTo>
                <a:lnTo>
                  <a:pt x="1114" y="1395"/>
                </a:lnTo>
                <a:lnTo>
                  <a:pt x="1114" y="1395"/>
                </a:lnTo>
                <a:lnTo>
                  <a:pt x="1115" y="1396"/>
                </a:lnTo>
                <a:lnTo>
                  <a:pt x="1116" y="1397"/>
                </a:lnTo>
                <a:lnTo>
                  <a:pt x="1116" y="1397"/>
                </a:lnTo>
                <a:lnTo>
                  <a:pt x="1117" y="1398"/>
                </a:lnTo>
                <a:lnTo>
                  <a:pt x="1118" y="1398"/>
                </a:lnTo>
                <a:lnTo>
                  <a:pt x="1118" y="1399"/>
                </a:lnTo>
                <a:lnTo>
                  <a:pt x="1119" y="1399"/>
                </a:lnTo>
                <a:lnTo>
                  <a:pt x="1119" y="1399"/>
                </a:lnTo>
                <a:lnTo>
                  <a:pt x="1119" y="1400"/>
                </a:lnTo>
                <a:lnTo>
                  <a:pt x="1119" y="1401"/>
                </a:lnTo>
                <a:lnTo>
                  <a:pt x="1120" y="1401"/>
                </a:lnTo>
                <a:lnTo>
                  <a:pt x="1121" y="1401"/>
                </a:lnTo>
                <a:lnTo>
                  <a:pt x="1121" y="1401"/>
                </a:lnTo>
                <a:lnTo>
                  <a:pt x="1122" y="1402"/>
                </a:lnTo>
                <a:lnTo>
                  <a:pt x="1122" y="1402"/>
                </a:lnTo>
                <a:lnTo>
                  <a:pt x="1123" y="1402"/>
                </a:lnTo>
                <a:lnTo>
                  <a:pt x="1123" y="1403"/>
                </a:lnTo>
                <a:lnTo>
                  <a:pt x="1124" y="1403"/>
                </a:lnTo>
                <a:lnTo>
                  <a:pt x="1124" y="1404"/>
                </a:lnTo>
                <a:lnTo>
                  <a:pt x="1124" y="1404"/>
                </a:lnTo>
                <a:lnTo>
                  <a:pt x="1124" y="1404"/>
                </a:lnTo>
                <a:lnTo>
                  <a:pt x="1125" y="1404"/>
                </a:lnTo>
                <a:lnTo>
                  <a:pt x="1125" y="1405"/>
                </a:lnTo>
                <a:lnTo>
                  <a:pt x="1126" y="1405"/>
                </a:lnTo>
                <a:lnTo>
                  <a:pt x="1126" y="1406"/>
                </a:lnTo>
                <a:lnTo>
                  <a:pt x="1127" y="1406"/>
                </a:lnTo>
                <a:lnTo>
                  <a:pt x="1128" y="1406"/>
                </a:lnTo>
                <a:lnTo>
                  <a:pt x="1128" y="1407"/>
                </a:lnTo>
                <a:lnTo>
                  <a:pt x="1129" y="1407"/>
                </a:lnTo>
                <a:lnTo>
                  <a:pt x="1129" y="1407"/>
                </a:lnTo>
                <a:lnTo>
                  <a:pt x="1130" y="1407"/>
                </a:lnTo>
                <a:lnTo>
                  <a:pt x="1130" y="1408"/>
                </a:lnTo>
                <a:lnTo>
                  <a:pt x="1130" y="1409"/>
                </a:lnTo>
                <a:lnTo>
                  <a:pt x="1130" y="1409"/>
                </a:lnTo>
                <a:lnTo>
                  <a:pt x="1131" y="1409"/>
                </a:lnTo>
                <a:lnTo>
                  <a:pt x="1132" y="1410"/>
                </a:lnTo>
                <a:lnTo>
                  <a:pt x="1133" y="1411"/>
                </a:lnTo>
                <a:lnTo>
                  <a:pt x="1134" y="1411"/>
                </a:lnTo>
                <a:lnTo>
                  <a:pt x="1135" y="1411"/>
                </a:lnTo>
                <a:lnTo>
                  <a:pt x="1135" y="1412"/>
                </a:lnTo>
                <a:lnTo>
                  <a:pt x="1135" y="1412"/>
                </a:lnTo>
                <a:lnTo>
                  <a:pt x="1135" y="1412"/>
                </a:lnTo>
                <a:lnTo>
                  <a:pt x="1136" y="1413"/>
                </a:lnTo>
                <a:lnTo>
                  <a:pt x="1136" y="1414"/>
                </a:lnTo>
                <a:lnTo>
                  <a:pt x="1137" y="1414"/>
                </a:lnTo>
                <a:lnTo>
                  <a:pt x="1138" y="1414"/>
                </a:lnTo>
                <a:lnTo>
                  <a:pt x="1138" y="1414"/>
                </a:lnTo>
                <a:lnTo>
                  <a:pt x="1139" y="1415"/>
                </a:lnTo>
                <a:lnTo>
                  <a:pt x="1140" y="1416"/>
                </a:lnTo>
                <a:lnTo>
                  <a:pt x="1140" y="1416"/>
                </a:lnTo>
                <a:lnTo>
                  <a:pt x="1140" y="1416"/>
                </a:lnTo>
                <a:lnTo>
                  <a:pt x="1141" y="1416"/>
                </a:lnTo>
                <a:lnTo>
                  <a:pt x="1141" y="1417"/>
                </a:lnTo>
                <a:lnTo>
                  <a:pt x="1142" y="1417"/>
                </a:lnTo>
                <a:lnTo>
                  <a:pt x="1142" y="1418"/>
                </a:lnTo>
                <a:lnTo>
                  <a:pt x="1143" y="1418"/>
                </a:lnTo>
                <a:lnTo>
                  <a:pt x="1144" y="1419"/>
                </a:lnTo>
                <a:lnTo>
                  <a:pt x="1145" y="1419"/>
                </a:lnTo>
                <a:lnTo>
                  <a:pt x="1145" y="1419"/>
                </a:lnTo>
                <a:lnTo>
                  <a:pt x="1146" y="1420"/>
                </a:lnTo>
                <a:lnTo>
                  <a:pt x="1146" y="1421"/>
                </a:lnTo>
                <a:lnTo>
                  <a:pt x="1147" y="1421"/>
                </a:lnTo>
                <a:lnTo>
                  <a:pt x="1147" y="1421"/>
                </a:lnTo>
                <a:lnTo>
                  <a:pt x="1148" y="1421"/>
                </a:lnTo>
                <a:lnTo>
                  <a:pt x="1148" y="1422"/>
                </a:lnTo>
                <a:lnTo>
                  <a:pt x="1149" y="1422"/>
                </a:lnTo>
                <a:lnTo>
                  <a:pt x="1149" y="1423"/>
                </a:lnTo>
                <a:lnTo>
                  <a:pt x="1150" y="1423"/>
                </a:lnTo>
                <a:lnTo>
                  <a:pt x="1150" y="1423"/>
                </a:lnTo>
                <a:lnTo>
                  <a:pt x="1151" y="1423"/>
                </a:lnTo>
                <a:lnTo>
                  <a:pt x="1151" y="1424"/>
                </a:lnTo>
                <a:lnTo>
                  <a:pt x="1151" y="1424"/>
                </a:lnTo>
                <a:lnTo>
                  <a:pt x="1151" y="1424"/>
                </a:lnTo>
                <a:lnTo>
                  <a:pt x="1152" y="1424"/>
                </a:lnTo>
                <a:lnTo>
                  <a:pt x="1152" y="1425"/>
                </a:lnTo>
                <a:lnTo>
                  <a:pt x="1153" y="1425"/>
                </a:lnTo>
                <a:lnTo>
                  <a:pt x="1154" y="1426"/>
                </a:lnTo>
                <a:lnTo>
                  <a:pt x="1155" y="1426"/>
                </a:lnTo>
                <a:lnTo>
                  <a:pt x="1156" y="1427"/>
                </a:lnTo>
                <a:lnTo>
                  <a:pt x="1156" y="1428"/>
                </a:lnTo>
                <a:lnTo>
                  <a:pt x="1157" y="1428"/>
                </a:lnTo>
                <a:lnTo>
                  <a:pt x="1158" y="1428"/>
                </a:lnTo>
                <a:lnTo>
                  <a:pt x="1158" y="1429"/>
                </a:lnTo>
                <a:lnTo>
                  <a:pt x="1159" y="1429"/>
                </a:lnTo>
                <a:lnTo>
                  <a:pt x="1159" y="1429"/>
                </a:lnTo>
                <a:lnTo>
                  <a:pt x="1160" y="1429"/>
                </a:lnTo>
                <a:lnTo>
                  <a:pt x="1160" y="1430"/>
                </a:lnTo>
                <a:lnTo>
                  <a:pt x="1161" y="1430"/>
                </a:lnTo>
                <a:lnTo>
                  <a:pt x="1162" y="1431"/>
                </a:lnTo>
                <a:lnTo>
                  <a:pt x="1162" y="1431"/>
                </a:lnTo>
                <a:lnTo>
                  <a:pt x="1162" y="1431"/>
                </a:lnTo>
                <a:lnTo>
                  <a:pt x="1162" y="1432"/>
                </a:lnTo>
                <a:lnTo>
                  <a:pt x="1163" y="1432"/>
                </a:lnTo>
                <a:lnTo>
                  <a:pt x="1164" y="1432"/>
                </a:lnTo>
                <a:lnTo>
                  <a:pt x="1164" y="1433"/>
                </a:lnTo>
                <a:lnTo>
                  <a:pt x="1165" y="1433"/>
                </a:lnTo>
                <a:lnTo>
                  <a:pt x="1165" y="1433"/>
                </a:lnTo>
                <a:lnTo>
                  <a:pt x="1166" y="1434"/>
                </a:lnTo>
                <a:lnTo>
                  <a:pt x="1167" y="1434"/>
                </a:lnTo>
                <a:lnTo>
                  <a:pt x="1167" y="1434"/>
                </a:lnTo>
                <a:lnTo>
                  <a:pt x="1167" y="1435"/>
                </a:lnTo>
                <a:lnTo>
                  <a:pt x="1168" y="1435"/>
                </a:lnTo>
                <a:lnTo>
                  <a:pt x="1168" y="1436"/>
                </a:lnTo>
                <a:lnTo>
                  <a:pt x="1169" y="1436"/>
                </a:lnTo>
                <a:lnTo>
                  <a:pt x="1170" y="1437"/>
                </a:lnTo>
                <a:lnTo>
                  <a:pt x="1171" y="1437"/>
                </a:lnTo>
                <a:lnTo>
                  <a:pt x="1171" y="1438"/>
                </a:lnTo>
                <a:lnTo>
                  <a:pt x="1172" y="1438"/>
                </a:lnTo>
                <a:lnTo>
                  <a:pt x="1172" y="1439"/>
                </a:lnTo>
                <a:lnTo>
                  <a:pt x="1173" y="1439"/>
                </a:lnTo>
                <a:lnTo>
                  <a:pt x="1174" y="1440"/>
                </a:lnTo>
                <a:lnTo>
                  <a:pt x="1175" y="1441"/>
                </a:lnTo>
                <a:lnTo>
                  <a:pt x="1176" y="1441"/>
                </a:lnTo>
                <a:lnTo>
                  <a:pt x="1177" y="1442"/>
                </a:lnTo>
                <a:lnTo>
                  <a:pt x="1178" y="1442"/>
                </a:lnTo>
                <a:lnTo>
                  <a:pt x="1178" y="1443"/>
                </a:lnTo>
                <a:lnTo>
                  <a:pt x="1178" y="1443"/>
                </a:lnTo>
                <a:lnTo>
                  <a:pt x="1178" y="1443"/>
                </a:lnTo>
                <a:lnTo>
                  <a:pt x="1179" y="1443"/>
                </a:lnTo>
                <a:lnTo>
                  <a:pt x="1179" y="1444"/>
                </a:lnTo>
                <a:lnTo>
                  <a:pt x="1180" y="1444"/>
                </a:lnTo>
                <a:lnTo>
                  <a:pt x="1180" y="1444"/>
                </a:lnTo>
                <a:lnTo>
                  <a:pt x="1181" y="1444"/>
                </a:lnTo>
                <a:lnTo>
                  <a:pt x="1182" y="1445"/>
                </a:lnTo>
                <a:lnTo>
                  <a:pt x="1182" y="1446"/>
                </a:lnTo>
                <a:lnTo>
                  <a:pt x="1183" y="1446"/>
                </a:lnTo>
                <a:lnTo>
                  <a:pt x="1183" y="1446"/>
                </a:lnTo>
                <a:lnTo>
                  <a:pt x="1183" y="1446"/>
                </a:lnTo>
                <a:lnTo>
                  <a:pt x="1184" y="1447"/>
                </a:lnTo>
                <a:lnTo>
                  <a:pt x="1184" y="1448"/>
                </a:lnTo>
                <a:lnTo>
                  <a:pt x="1185" y="1448"/>
                </a:lnTo>
                <a:lnTo>
                  <a:pt x="1185" y="1448"/>
                </a:lnTo>
                <a:lnTo>
                  <a:pt x="1186" y="1448"/>
                </a:lnTo>
                <a:lnTo>
                  <a:pt x="1187" y="1448"/>
                </a:lnTo>
                <a:lnTo>
                  <a:pt x="1187" y="1449"/>
                </a:lnTo>
                <a:lnTo>
                  <a:pt x="1188" y="1449"/>
                </a:lnTo>
                <a:lnTo>
                  <a:pt x="1188" y="1450"/>
                </a:lnTo>
                <a:lnTo>
                  <a:pt x="1188" y="1450"/>
                </a:lnTo>
                <a:lnTo>
                  <a:pt x="1188" y="1450"/>
                </a:lnTo>
                <a:lnTo>
                  <a:pt x="1189" y="1451"/>
                </a:lnTo>
                <a:lnTo>
                  <a:pt x="1190" y="1451"/>
                </a:lnTo>
                <a:lnTo>
                  <a:pt x="1191" y="1451"/>
                </a:lnTo>
                <a:lnTo>
                  <a:pt x="1192" y="1452"/>
                </a:lnTo>
                <a:lnTo>
                  <a:pt x="1193" y="1452"/>
                </a:lnTo>
                <a:lnTo>
                  <a:pt x="1193" y="1453"/>
                </a:lnTo>
                <a:lnTo>
                  <a:pt x="1194" y="1453"/>
                </a:lnTo>
                <a:lnTo>
                  <a:pt x="1194" y="1453"/>
                </a:lnTo>
                <a:lnTo>
                  <a:pt x="1194" y="1454"/>
                </a:lnTo>
                <a:lnTo>
                  <a:pt x="1195" y="1454"/>
                </a:lnTo>
                <a:lnTo>
                  <a:pt x="1196" y="1455"/>
                </a:lnTo>
                <a:lnTo>
                  <a:pt x="1197" y="1455"/>
                </a:lnTo>
                <a:lnTo>
                  <a:pt x="1197" y="1455"/>
                </a:lnTo>
                <a:lnTo>
                  <a:pt x="1198" y="1455"/>
                </a:lnTo>
                <a:lnTo>
                  <a:pt x="1198" y="1456"/>
                </a:lnTo>
                <a:lnTo>
                  <a:pt x="1199" y="1456"/>
                </a:lnTo>
                <a:lnTo>
                  <a:pt x="1199" y="1456"/>
                </a:lnTo>
                <a:lnTo>
                  <a:pt x="1199" y="1456"/>
                </a:lnTo>
                <a:lnTo>
                  <a:pt x="1199" y="1457"/>
                </a:lnTo>
                <a:lnTo>
                  <a:pt x="1200" y="1457"/>
                </a:lnTo>
                <a:lnTo>
                  <a:pt x="1201" y="1458"/>
                </a:lnTo>
                <a:lnTo>
                  <a:pt x="1201" y="1458"/>
                </a:lnTo>
                <a:lnTo>
                  <a:pt x="1202" y="1458"/>
                </a:lnTo>
                <a:lnTo>
                  <a:pt x="1202" y="1459"/>
                </a:lnTo>
                <a:lnTo>
                  <a:pt x="1203" y="1459"/>
                </a:lnTo>
                <a:lnTo>
                  <a:pt x="1204" y="1459"/>
                </a:lnTo>
                <a:lnTo>
                  <a:pt x="1204" y="1460"/>
                </a:lnTo>
                <a:lnTo>
                  <a:pt x="1204" y="1460"/>
                </a:lnTo>
                <a:lnTo>
                  <a:pt x="1204" y="1460"/>
                </a:lnTo>
                <a:lnTo>
                  <a:pt x="1205" y="1460"/>
                </a:lnTo>
                <a:lnTo>
                  <a:pt x="1205" y="1461"/>
                </a:lnTo>
                <a:lnTo>
                  <a:pt x="1206" y="1461"/>
                </a:lnTo>
                <a:lnTo>
                  <a:pt x="1207" y="1461"/>
                </a:lnTo>
                <a:lnTo>
                  <a:pt x="1207" y="1461"/>
                </a:lnTo>
                <a:lnTo>
                  <a:pt x="1208" y="1461"/>
                </a:lnTo>
                <a:lnTo>
                  <a:pt x="1208" y="1462"/>
                </a:lnTo>
                <a:lnTo>
                  <a:pt x="1209" y="1463"/>
                </a:lnTo>
                <a:lnTo>
                  <a:pt x="1210" y="1463"/>
                </a:lnTo>
                <a:lnTo>
                  <a:pt x="1210" y="1463"/>
                </a:lnTo>
                <a:lnTo>
                  <a:pt x="1210" y="1464"/>
                </a:lnTo>
                <a:lnTo>
                  <a:pt x="1211" y="1464"/>
                </a:lnTo>
                <a:lnTo>
                  <a:pt x="1211" y="1465"/>
                </a:lnTo>
                <a:lnTo>
                  <a:pt x="1212" y="1465"/>
                </a:lnTo>
                <a:lnTo>
                  <a:pt x="1213" y="1465"/>
                </a:lnTo>
                <a:lnTo>
                  <a:pt x="1213" y="1465"/>
                </a:lnTo>
                <a:lnTo>
                  <a:pt x="1214" y="1465"/>
                </a:lnTo>
                <a:lnTo>
                  <a:pt x="1214" y="1466"/>
                </a:lnTo>
                <a:lnTo>
                  <a:pt x="1215" y="1466"/>
                </a:lnTo>
                <a:lnTo>
                  <a:pt x="1215" y="1467"/>
                </a:lnTo>
                <a:lnTo>
                  <a:pt x="1216" y="1467"/>
                </a:lnTo>
                <a:lnTo>
                  <a:pt x="1216" y="1468"/>
                </a:lnTo>
                <a:lnTo>
                  <a:pt x="1217" y="1468"/>
                </a:lnTo>
                <a:lnTo>
                  <a:pt x="1217" y="1468"/>
                </a:lnTo>
                <a:lnTo>
                  <a:pt x="1218" y="1468"/>
                </a:lnTo>
                <a:lnTo>
                  <a:pt x="1219" y="1468"/>
                </a:lnTo>
                <a:lnTo>
                  <a:pt x="1219" y="1469"/>
                </a:lnTo>
                <a:lnTo>
                  <a:pt x="1220" y="1469"/>
                </a:lnTo>
                <a:lnTo>
                  <a:pt x="1220" y="1470"/>
                </a:lnTo>
                <a:lnTo>
                  <a:pt x="1221" y="1470"/>
                </a:lnTo>
                <a:lnTo>
                  <a:pt x="1221" y="1470"/>
                </a:lnTo>
                <a:lnTo>
                  <a:pt x="1222" y="1470"/>
                </a:lnTo>
                <a:lnTo>
                  <a:pt x="1222" y="1471"/>
                </a:lnTo>
                <a:lnTo>
                  <a:pt x="1223" y="1471"/>
                </a:lnTo>
                <a:lnTo>
                  <a:pt x="1224" y="1471"/>
                </a:lnTo>
                <a:lnTo>
                  <a:pt x="1224" y="1472"/>
                </a:lnTo>
                <a:lnTo>
                  <a:pt x="1225" y="1472"/>
                </a:lnTo>
                <a:lnTo>
                  <a:pt x="1226" y="1472"/>
                </a:lnTo>
                <a:lnTo>
                  <a:pt x="1226" y="1472"/>
                </a:lnTo>
                <a:lnTo>
                  <a:pt x="1227" y="1473"/>
                </a:lnTo>
                <a:lnTo>
                  <a:pt x="1227" y="1473"/>
                </a:lnTo>
                <a:lnTo>
                  <a:pt x="1228" y="1473"/>
                </a:lnTo>
                <a:lnTo>
                  <a:pt x="1228" y="1474"/>
                </a:lnTo>
                <a:lnTo>
                  <a:pt x="1229" y="1474"/>
                </a:lnTo>
                <a:lnTo>
                  <a:pt x="1230" y="1475"/>
                </a:lnTo>
                <a:lnTo>
                  <a:pt x="1231" y="1475"/>
                </a:lnTo>
                <a:lnTo>
                  <a:pt x="1231" y="1475"/>
                </a:lnTo>
                <a:lnTo>
                  <a:pt x="1231" y="1475"/>
                </a:lnTo>
                <a:lnTo>
                  <a:pt x="1231" y="1476"/>
                </a:lnTo>
                <a:lnTo>
                  <a:pt x="1232" y="1476"/>
                </a:lnTo>
                <a:lnTo>
                  <a:pt x="1233" y="1476"/>
                </a:lnTo>
                <a:lnTo>
                  <a:pt x="1233" y="1477"/>
                </a:lnTo>
                <a:lnTo>
                  <a:pt x="1234" y="1477"/>
                </a:lnTo>
                <a:lnTo>
                  <a:pt x="1234" y="1477"/>
                </a:lnTo>
                <a:lnTo>
                  <a:pt x="1235" y="1477"/>
                </a:lnTo>
                <a:lnTo>
                  <a:pt x="1235" y="1478"/>
                </a:lnTo>
                <a:lnTo>
                  <a:pt x="1236" y="1478"/>
                </a:lnTo>
                <a:lnTo>
                  <a:pt x="1236" y="1478"/>
                </a:lnTo>
                <a:lnTo>
                  <a:pt x="1236" y="1478"/>
                </a:lnTo>
                <a:lnTo>
                  <a:pt x="1237" y="1478"/>
                </a:lnTo>
                <a:lnTo>
                  <a:pt x="1238" y="1479"/>
                </a:lnTo>
                <a:lnTo>
                  <a:pt x="1239" y="1479"/>
                </a:lnTo>
                <a:lnTo>
                  <a:pt x="1239" y="1480"/>
                </a:lnTo>
                <a:lnTo>
                  <a:pt x="1240" y="1480"/>
                </a:lnTo>
                <a:lnTo>
                  <a:pt x="1241" y="1480"/>
                </a:lnTo>
                <a:lnTo>
                  <a:pt x="1242" y="1481"/>
                </a:lnTo>
                <a:lnTo>
                  <a:pt x="1242" y="1481"/>
                </a:lnTo>
                <a:lnTo>
                  <a:pt x="1242" y="1482"/>
                </a:lnTo>
                <a:lnTo>
                  <a:pt x="1243" y="1482"/>
                </a:lnTo>
                <a:lnTo>
                  <a:pt x="1244" y="1482"/>
                </a:lnTo>
                <a:lnTo>
                  <a:pt x="1245" y="1482"/>
                </a:lnTo>
                <a:lnTo>
                  <a:pt x="1245" y="1483"/>
                </a:lnTo>
                <a:lnTo>
                  <a:pt x="1246" y="1483"/>
                </a:lnTo>
                <a:lnTo>
                  <a:pt x="1247" y="1483"/>
                </a:lnTo>
                <a:lnTo>
                  <a:pt x="1247" y="1483"/>
                </a:lnTo>
                <a:lnTo>
                  <a:pt x="1247" y="1484"/>
                </a:lnTo>
                <a:lnTo>
                  <a:pt x="1248" y="1484"/>
                </a:lnTo>
                <a:lnTo>
                  <a:pt x="1249" y="1484"/>
                </a:lnTo>
                <a:lnTo>
                  <a:pt x="1249" y="1485"/>
                </a:lnTo>
                <a:lnTo>
                  <a:pt x="1250" y="1485"/>
                </a:lnTo>
                <a:lnTo>
                  <a:pt x="1251" y="1485"/>
                </a:lnTo>
                <a:lnTo>
                  <a:pt x="1252" y="1485"/>
                </a:lnTo>
                <a:lnTo>
                  <a:pt x="1252" y="1486"/>
                </a:lnTo>
                <a:lnTo>
                  <a:pt x="1252" y="1486"/>
                </a:lnTo>
                <a:lnTo>
                  <a:pt x="1253" y="1486"/>
                </a:lnTo>
                <a:lnTo>
                  <a:pt x="1253" y="1487"/>
                </a:lnTo>
                <a:lnTo>
                  <a:pt x="1254" y="1487"/>
                </a:lnTo>
                <a:lnTo>
                  <a:pt x="1254" y="1487"/>
                </a:lnTo>
                <a:lnTo>
                  <a:pt x="1255" y="1487"/>
                </a:lnTo>
                <a:lnTo>
                  <a:pt x="1256" y="1487"/>
                </a:lnTo>
                <a:lnTo>
                  <a:pt x="1256" y="1488"/>
                </a:lnTo>
                <a:lnTo>
                  <a:pt x="1257" y="1488"/>
                </a:lnTo>
                <a:lnTo>
                  <a:pt x="1257" y="1488"/>
                </a:lnTo>
                <a:lnTo>
                  <a:pt x="1258" y="1488"/>
                </a:lnTo>
                <a:lnTo>
                  <a:pt x="1258" y="1488"/>
                </a:lnTo>
                <a:lnTo>
                  <a:pt x="1258" y="1489"/>
                </a:lnTo>
                <a:lnTo>
                  <a:pt x="1259" y="1489"/>
                </a:lnTo>
                <a:lnTo>
                  <a:pt x="1260" y="1489"/>
                </a:lnTo>
                <a:lnTo>
                  <a:pt x="1260" y="1490"/>
                </a:lnTo>
                <a:lnTo>
                  <a:pt x="1261" y="1490"/>
                </a:lnTo>
                <a:lnTo>
                  <a:pt x="1262" y="1490"/>
                </a:lnTo>
                <a:lnTo>
                  <a:pt x="1263" y="1490"/>
                </a:lnTo>
                <a:lnTo>
                  <a:pt x="1263" y="1491"/>
                </a:lnTo>
                <a:lnTo>
                  <a:pt x="1264" y="1491"/>
                </a:lnTo>
                <a:lnTo>
                  <a:pt x="1265" y="1492"/>
                </a:lnTo>
                <a:lnTo>
                  <a:pt x="1266" y="1492"/>
                </a:lnTo>
                <a:lnTo>
                  <a:pt x="1266" y="1492"/>
                </a:lnTo>
                <a:lnTo>
                  <a:pt x="1267" y="1492"/>
                </a:lnTo>
                <a:lnTo>
                  <a:pt x="1268" y="1492"/>
                </a:lnTo>
                <a:lnTo>
                  <a:pt x="1268" y="1493"/>
                </a:lnTo>
                <a:lnTo>
                  <a:pt x="1268" y="1493"/>
                </a:lnTo>
                <a:lnTo>
                  <a:pt x="1269" y="1493"/>
                </a:lnTo>
                <a:lnTo>
                  <a:pt x="1269" y="1493"/>
                </a:lnTo>
                <a:lnTo>
                  <a:pt x="1270" y="1493"/>
                </a:lnTo>
                <a:lnTo>
                  <a:pt x="1271" y="1494"/>
                </a:lnTo>
                <a:lnTo>
                  <a:pt x="1272" y="1494"/>
                </a:lnTo>
                <a:lnTo>
                  <a:pt x="1273" y="1494"/>
                </a:lnTo>
                <a:lnTo>
                  <a:pt x="1273" y="1495"/>
                </a:lnTo>
                <a:lnTo>
                  <a:pt x="1274" y="1495"/>
                </a:lnTo>
                <a:lnTo>
                  <a:pt x="1274" y="1495"/>
                </a:lnTo>
                <a:lnTo>
                  <a:pt x="1275" y="1495"/>
                </a:lnTo>
                <a:lnTo>
                  <a:pt x="1276" y="1495"/>
                </a:lnTo>
                <a:lnTo>
                  <a:pt x="1276" y="1496"/>
                </a:lnTo>
                <a:lnTo>
                  <a:pt x="1277" y="1496"/>
                </a:lnTo>
                <a:lnTo>
                  <a:pt x="1277" y="1497"/>
                </a:lnTo>
                <a:lnTo>
                  <a:pt x="1278" y="1497"/>
                </a:lnTo>
                <a:lnTo>
                  <a:pt x="1279" y="1497"/>
                </a:lnTo>
                <a:lnTo>
                  <a:pt x="1279" y="1497"/>
                </a:lnTo>
                <a:lnTo>
                  <a:pt x="1279" y="1497"/>
                </a:lnTo>
                <a:lnTo>
                  <a:pt x="1280" y="1497"/>
                </a:lnTo>
                <a:lnTo>
                  <a:pt x="1280" y="1498"/>
                </a:lnTo>
                <a:lnTo>
                  <a:pt x="1281" y="1498"/>
                </a:lnTo>
                <a:lnTo>
                  <a:pt x="1282" y="1498"/>
                </a:lnTo>
                <a:lnTo>
                  <a:pt x="1283" y="1499"/>
                </a:lnTo>
                <a:lnTo>
                  <a:pt x="1284" y="1499"/>
                </a:lnTo>
                <a:lnTo>
                  <a:pt x="1284" y="1499"/>
                </a:lnTo>
                <a:lnTo>
                  <a:pt x="1285" y="1499"/>
                </a:lnTo>
                <a:lnTo>
                  <a:pt x="1286" y="1499"/>
                </a:lnTo>
                <a:lnTo>
                  <a:pt x="1286" y="1500"/>
                </a:lnTo>
                <a:lnTo>
                  <a:pt x="1287" y="1500"/>
                </a:lnTo>
                <a:lnTo>
                  <a:pt x="1288" y="1500"/>
                </a:lnTo>
                <a:lnTo>
                  <a:pt x="1289" y="1500"/>
                </a:lnTo>
                <a:lnTo>
                  <a:pt x="1289" y="1500"/>
                </a:lnTo>
                <a:lnTo>
                  <a:pt x="1290" y="1500"/>
                </a:lnTo>
                <a:lnTo>
                  <a:pt x="1290" y="1501"/>
                </a:lnTo>
                <a:lnTo>
                  <a:pt x="1290" y="1501"/>
                </a:lnTo>
                <a:lnTo>
                  <a:pt x="1291" y="1501"/>
                </a:lnTo>
                <a:lnTo>
                  <a:pt x="1292" y="1501"/>
                </a:lnTo>
                <a:lnTo>
                  <a:pt x="1293" y="1502"/>
                </a:lnTo>
                <a:lnTo>
                  <a:pt x="1294" y="1502"/>
                </a:lnTo>
                <a:lnTo>
                  <a:pt x="1295" y="1502"/>
                </a:lnTo>
                <a:lnTo>
                  <a:pt x="1295" y="1502"/>
                </a:lnTo>
                <a:lnTo>
                  <a:pt x="1295" y="1502"/>
                </a:lnTo>
                <a:lnTo>
                  <a:pt x="1296" y="1502"/>
                </a:lnTo>
                <a:lnTo>
                  <a:pt x="1296" y="1503"/>
                </a:lnTo>
                <a:lnTo>
                  <a:pt x="1297" y="1503"/>
                </a:lnTo>
                <a:lnTo>
                  <a:pt x="1298" y="1503"/>
                </a:lnTo>
                <a:lnTo>
                  <a:pt x="1298" y="1504"/>
                </a:lnTo>
                <a:lnTo>
                  <a:pt x="1299" y="1504"/>
                </a:lnTo>
                <a:lnTo>
                  <a:pt x="1300" y="1504"/>
                </a:lnTo>
                <a:lnTo>
                  <a:pt x="1300" y="1504"/>
                </a:lnTo>
                <a:lnTo>
                  <a:pt x="1300" y="1504"/>
                </a:lnTo>
                <a:lnTo>
                  <a:pt x="1301" y="1504"/>
                </a:lnTo>
                <a:lnTo>
                  <a:pt x="1301" y="1505"/>
                </a:lnTo>
                <a:lnTo>
                  <a:pt x="1302" y="1505"/>
                </a:lnTo>
                <a:lnTo>
                  <a:pt x="1303" y="1505"/>
                </a:lnTo>
                <a:lnTo>
                  <a:pt x="1303" y="1505"/>
                </a:lnTo>
                <a:lnTo>
                  <a:pt x="1304" y="1505"/>
                </a:lnTo>
                <a:lnTo>
                  <a:pt x="1305" y="1505"/>
                </a:lnTo>
                <a:lnTo>
                  <a:pt x="1306" y="1505"/>
                </a:lnTo>
                <a:lnTo>
                  <a:pt x="1306" y="1506"/>
                </a:lnTo>
                <a:lnTo>
                  <a:pt x="1306" y="1506"/>
                </a:lnTo>
                <a:lnTo>
                  <a:pt x="1307" y="1507"/>
                </a:lnTo>
                <a:lnTo>
                  <a:pt x="1308" y="1507"/>
                </a:lnTo>
                <a:lnTo>
                  <a:pt x="1309" y="1507"/>
                </a:lnTo>
                <a:lnTo>
                  <a:pt x="1310" y="1507"/>
                </a:lnTo>
                <a:lnTo>
                  <a:pt x="1310" y="1507"/>
                </a:lnTo>
                <a:lnTo>
                  <a:pt x="1311" y="1507"/>
                </a:lnTo>
                <a:lnTo>
                  <a:pt x="1311" y="1507"/>
                </a:lnTo>
                <a:lnTo>
                  <a:pt x="1312" y="1507"/>
                </a:lnTo>
                <a:lnTo>
                  <a:pt x="1312" y="1508"/>
                </a:lnTo>
                <a:lnTo>
                  <a:pt x="1313" y="1508"/>
                </a:lnTo>
                <a:lnTo>
                  <a:pt x="1314" y="1508"/>
                </a:lnTo>
                <a:lnTo>
                  <a:pt x="1315" y="1508"/>
                </a:lnTo>
                <a:lnTo>
                  <a:pt x="1316" y="1509"/>
                </a:lnTo>
                <a:lnTo>
                  <a:pt x="1316" y="1509"/>
                </a:lnTo>
                <a:lnTo>
                  <a:pt x="1317" y="1509"/>
                </a:lnTo>
                <a:lnTo>
                  <a:pt x="1317" y="1509"/>
                </a:lnTo>
                <a:lnTo>
                  <a:pt x="1318" y="1509"/>
                </a:lnTo>
                <a:lnTo>
                  <a:pt x="1319" y="1509"/>
                </a:lnTo>
                <a:lnTo>
                  <a:pt x="1320" y="1509"/>
                </a:lnTo>
                <a:lnTo>
                  <a:pt x="1321" y="1509"/>
                </a:lnTo>
                <a:lnTo>
                  <a:pt x="1322" y="1510"/>
                </a:lnTo>
                <a:lnTo>
                  <a:pt x="1322" y="1510"/>
                </a:lnTo>
                <a:lnTo>
                  <a:pt x="1323" y="1510"/>
                </a:lnTo>
                <a:lnTo>
                  <a:pt x="1324" y="1510"/>
                </a:lnTo>
                <a:lnTo>
                  <a:pt x="1325" y="1510"/>
                </a:lnTo>
                <a:lnTo>
                  <a:pt x="1326" y="1510"/>
                </a:lnTo>
                <a:lnTo>
                  <a:pt x="1326" y="1511"/>
                </a:lnTo>
                <a:lnTo>
                  <a:pt x="1327" y="1511"/>
                </a:lnTo>
                <a:lnTo>
                  <a:pt x="1327" y="1511"/>
                </a:lnTo>
                <a:lnTo>
                  <a:pt x="1328" y="1511"/>
                </a:lnTo>
                <a:lnTo>
                  <a:pt x="1328" y="1512"/>
                </a:lnTo>
                <a:lnTo>
                  <a:pt x="1329" y="1512"/>
                </a:lnTo>
                <a:lnTo>
                  <a:pt x="1330" y="1512"/>
                </a:lnTo>
                <a:lnTo>
                  <a:pt x="1330" y="1512"/>
                </a:lnTo>
                <a:lnTo>
                  <a:pt x="1331" y="1512"/>
                </a:lnTo>
                <a:lnTo>
                  <a:pt x="1332" y="1512"/>
                </a:lnTo>
                <a:lnTo>
                  <a:pt x="1332" y="1512"/>
                </a:lnTo>
                <a:lnTo>
                  <a:pt x="1332" y="1513"/>
                </a:lnTo>
                <a:lnTo>
                  <a:pt x="1333" y="1513"/>
                </a:lnTo>
                <a:lnTo>
                  <a:pt x="1334" y="1513"/>
                </a:lnTo>
                <a:lnTo>
                  <a:pt x="1335" y="1514"/>
                </a:lnTo>
                <a:lnTo>
                  <a:pt x="1336" y="1514"/>
                </a:lnTo>
                <a:lnTo>
                  <a:pt x="1337" y="1514"/>
                </a:lnTo>
                <a:lnTo>
                  <a:pt x="1338" y="1514"/>
                </a:lnTo>
                <a:lnTo>
                  <a:pt x="1338" y="1514"/>
                </a:lnTo>
                <a:lnTo>
                  <a:pt x="1338" y="1514"/>
                </a:lnTo>
                <a:lnTo>
                  <a:pt x="1339" y="1514"/>
                </a:lnTo>
                <a:lnTo>
                  <a:pt x="1340" y="1514"/>
                </a:lnTo>
                <a:lnTo>
                  <a:pt x="1341" y="1514"/>
                </a:lnTo>
                <a:lnTo>
                  <a:pt x="1341" y="1515"/>
                </a:lnTo>
                <a:lnTo>
                  <a:pt x="1342" y="1515"/>
                </a:lnTo>
                <a:lnTo>
                  <a:pt x="1343" y="1515"/>
                </a:lnTo>
                <a:lnTo>
                  <a:pt x="1343" y="1515"/>
                </a:lnTo>
                <a:lnTo>
                  <a:pt x="1344" y="1515"/>
                </a:lnTo>
                <a:lnTo>
                  <a:pt x="1345" y="1515"/>
                </a:lnTo>
                <a:lnTo>
                  <a:pt x="1346" y="1515"/>
                </a:lnTo>
                <a:lnTo>
                  <a:pt x="1347" y="1515"/>
                </a:lnTo>
                <a:lnTo>
                  <a:pt x="1348" y="1515"/>
                </a:lnTo>
                <a:lnTo>
                  <a:pt x="1348" y="1515"/>
                </a:lnTo>
                <a:lnTo>
                  <a:pt x="1349" y="1515"/>
                </a:lnTo>
                <a:lnTo>
                  <a:pt x="1350" y="1516"/>
                </a:lnTo>
                <a:lnTo>
                  <a:pt x="1350" y="1515"/>
                </a:lnTo>
                <a:lnTo>
                  <a:pt x="1351" y="1515"/>
                </a:lnTo>
                <a:lnTo>
                  <a:pt x="1352" y="1516"/>
                </a:lnTo>
                <a:lnTo>
                  <a:pt x="1353" y="1516"/>
                </a:lnTo>
                <a:lnTo>
                  <a:pt x="1354" y="1516"/>
                </a:lnTo>
                <a:lnTo>
                  <a:pt x="1354" y="1516"/>
                </a:lnTo>
                <a:lnTo>
                  <a:pt x="1355" y="1516"/>
                </a:lnTo>
                <a:lnTo>
                  <a:pt x="1355" y="1517"/>
                </a:lnTo>
                <a:lnTo>
                  <a:pt x="1356" y="1517"/>
                </a:lnTo>
                <a:lnTo>
                  <a:pt x="1357" y="1517"/>
                </a:lnTo>
                <a:lnTo>
                  <a:pt x="1358" y="1517"/>
                </a:lnTo>
                <a:lnTo>
                  <a:pt x="1359" y="1517"/>
                </a:lnTo>
                <a:lnTo>
                  <a:pt x="1359" y="1517"/>
                </a:lnTo>
                <a:lnTo>
                  <a:pt x="1359" y="1517"/>
                </a:lnTo>
                <a:lnTo>
                  <a:pt x="1360" y="1517"/>
                </a:lnTo>
                <a:lnTo>
                  <a:pt x="1361" y="1517"/>
                </a:lnTo>
                <a:lnTo>
                  <a:pt x="1362" y="1517"/>
                </a:lnTo>
                <a:lnTo>
                  <a:pt x="1363" y="1517"/>
                </a:lnTo>
                <a:lnTo>
                  <a:pt x="1364" y="1517"/>
                </a:lnTo>
                <a:lnTo>
                  <a:pt x="1364" y="1517"/>
                </a:lnTo>
                <a:lnTo>
                  <a:pt x="1365" y="1518"/>
                </a:lnTo>
                <a:lnTo>
                  <a:pt x="1366" y="1518"/>
                </a:lnTo>
                <a:lnTo>
                  <a:pt x="1367" y="1518"/>
                </a:lnTo>
                <a:lnTo>
                  <a:pt x="1368" y="1518"/>
                </a:lnTo>
                <a:lnTo>
                  <a:pt x="1369" y="1518"/>
                </a:lnTo>
                <a:lnTo>
                  <a:pt x="1369" y="1519"/>
                </a:lnTo>
                <a:lnTo>
                  <a:pt x="1370" y="1519"/>
                </a:lnTo>
                <a:lnTo>
                  <a:pt x="1370" y="1519"/>
                </a:lnTo>
                <a:lnTo>
                  <a:pt x="1371" y="1519"/>
                </a:lnTo>
                <a:lnTo>
                  <a:pt x="1372" y="1519"/>
                </a:lnTo>
                <a:lnTo>
                  <a:pt x="1373" y="1519"/>
                </a:lnTo>
                <a:lnTo>
                  <a:pt x="1374" y="1519"/>
                </a:lnTo>
                <a:lnTo>
                  <a:pt x="1375" y="1519"/>
                </a:lnTo>
                <a:lnTo>
                  <a:pt x="1375" y="1519"/>
                </a:lnTo>
                <a:lnTo>
                  <a:pt x="1376" y="1519"/>
                </a:lnTo>
                <a:lnTo>
                  <a:pt x="1377" y="1519"/>
                </a:lnTo>
                <a:lnTo>
                  <a:pt x="1378" y="1519"/>
                </a:lnTo>
                <a:lnTo>
                  <a:pt x="1378" y="1520"/>
                </a:lnTo>
                <a:lnTo>
                  <a:pt x="1379" y="1520"/>
                </a:lnTo>
                <a:lnTo>
                  <a:pt x="1380" y="1520"/>
                </a:lnTo>
                <a:lnTo>
                  <a:pt x="1380" y="1520"/>
                </a:lnTo>
                <a:lnTo>
                  <a:pt x="1381" y="1520"/>
                </a:lnTo>
                <a:lnTo>
                  <a:pt x="1382" y="1520"/>
                </a:lnTo>
                <a:lnTo>
                  <a:pt x="1383" y="1520"/>
                </a:lnTo>
                <a:lnTo>
                  <a:pt x="1384" y="1520"/>
                </a:lnTo>
                <a:lnTo>
                  <a:pt x="1385" y="1520"/>
                </a:lnTo>
                <a:lnTo>
                  <a:pt x="1385" y="1521"/>
                </a:lnTo>
                <a:lnTo>
                  <a:pt x="1386" y="1521"/>
                </a:lnTo>
                <a:lnTo>
                  <a:pt x="1386" y="1521"/>
                </a:lnTo>
                <a:lnTo>
                  <a:pt x="1387" y="1521"/>
                </a:lnTo>
                <a:lnTo>
                  <a:pt x="1388" y="1521"/>
                </a:lnTo>
                <a:lnTo>
                  <a:pt x="1389" y="1521"/>
                </a:lnTo>
                <a:lnTo>
                  <a:pt x="1389" y="1521"/>
                </a:lnTo>
                <a:lnTo>
                  <a:pt x="1390" y="1521"/>
                </a:lnTo>
                <a:lnTo>
                  <a:pt x="1391" y="1521"/>
                </a:lnTo>
                <a:lnTo>
                  <a:pt x="1391" y="1521"/>
                </a:lnTo>
                <a:lnTo>
                  <a:pt x="1392" y="1521"/>
                </a:lnTo>
                <a:lnTo>
                  <a:pt x="1393" y="1521"/>
                </a:lnTo>
                <a:lnTo>
                  <a:pt x="1394" y="1521"/>
                </a:lnTo>
                <a:lnTo>
                  <a:pt x="1395" y="1521"/>
                </a:lnTo>
                <a:lnTo>
                  <a:pt x="1395" y="1522"/>
                </a:lnTo>
                <a:lnTo>
                  <a:pt x="1396" y="1522"/>
                </a:lnTo>
                <a:lnTo>
                  <a:pt x="1396" y="1522"/>
                </a:lnTo>
                <a:lnTo>
                  <a:pt x="1397" y="1522"/>
                </a:lnTo>
                <a:lnTo>
                  <a:pt x="1398" y="1522"/>
                </a:lnTo>
                <a:lnTo>
                  <a:pt x="1399" y="1522"/>
                </a:lnTo>
                <a:lnTo>
                  <a:pt x="1400" y="1522"/>
                </a:lnTo>
                <a:lnTo>
                  <a:pt x="1401" y="1522"/>
                </a:lnTo>
                <a:lnTo>
                  <a:pt x="1402" y="1522"/>
                </a:lnTo>
                <a:lnTo>
                  <a:pt x="1402" y="1522"/>
                </a:lnTo>
                <a:lnTo>
                  <a:pt x="1403" y="1522"/>
                </a:lnTo>
                <a:lnTo>
                  <a:pt x="1404" y="1522"/>
                </a:lnTo>
                <a:lnTo>
                  <a:pt x="1405" y="1522"/>
                </a:lnTo>
                <a:lnTo>
                  <a:pt x="1406" y="1522"/>
                </a:lnTo>
                <a:lnTo>
                  <a:pt x="1407" y="1522"/>
                </a:lnTo>
                <a:lnTo>
                  <a:pt x="1407" y="1522"/>
                </a:lnTo>
                <a:lnTo>
                  <a:pt x="1408" y="1522"/>
                </a:lnTo>
                <a:lnTo>
                  <a:pt x="1409" y="1522"/>
                </a:lnTo>
                <a:lnTo>
                  <a:pt x="1410" y="1522"/>
                </a:lnTo>
                <a:lnTo>
                  <a:pt x="1411" y="1522"/>
                </a:lnTo>
                <a:lnTo>
                  <a:pt x="1412" y="1522"/>
                </a:lnTo>
                <a:lnTo>
                  <a:pt x="1412" y="1522"/>
                </a:lnTo>
                <a:lnTo>
                  <a:pt x="1413" y="1522"/>
                </a:lnTo>
                <a:lnTo>
                  <a:pt x="1413" y="1523"/>
                </a:lnTo>
                <a:lnTo>
                  <a:pt x="1414" y="1523"/>
                </a:lnTo>
                <a:lnTo>
                  <a:pt x="1415" y="1523"/>
                </a:lnTo>
                <a:lnTo>
                  <a:pt x="1416" y="1523"/>
                </a:lnTo>
                <a:lnTo>
                  <a:pt x="1417" y="1523"/>
                </a:lnTo>
                <a:lnTo>
                  <a:pt x="1418" y="1523"/>
                </a:lnTo>
                <a:lnTo>
                  <a:pt x="1418" y="1523"/>
                </a:lnTo>
                <a:lnTo>
                  <a:pt x="1419" y="1523"/>
                </a:lnTo>
                <a:lnTo>
                  <a:pt x="1420" y="1523"/>
                </a:lnTo>
                <a:lnTo>
                  <a:pt x="1421" y="1523"/>
                </a:lnTo>
                <a:lnTo>
                  <a:pt x="1422" y="1523"/>
                </a:lnTo>
                <a:lnTo>
                  <a:pt x="1423" y="1523"/>
                </a:lnTo>
                <a:lnTo>
                  <a:pt x="1423" y="1523"/>
                </a:lnTo>
                <a:lnTo>
                  <a:pt x="1424" y="1523"/>
                </a:lnTo>
                <a:lnTo>
                  <a:pt x="1425" y="1523"/>
                </a:lnTo>
                <a:lnTo>
                  <a:pt x="1426" y="1523"/>
                </a:lnTo>
                <a:lnTo>
                  <a:pt x="1427" y="1523"/>
                </a:lnTo>
                <a:lnTo>
                  <a:pt x="1428" y="1523"/>
                </a:lnTo>
                <a:lnTo>
                  <a:pt x="1428" y="1523"/>
                </a:lnTo>
                <a:lnTo>
                  <a:pt x="1428" y="1524"/>
                </a:lnTo>
                <a:lnTo>
                  <a:pt x="1429" y="1524"/>
                </a:lnTo>
                <a:lnTo>
                  <a:pt x="1430" y="1524"/>
                </a:lnTo>
                <a:lnTo>
                  <a:pt x="1431" y="1524"/>
                </a:lnTo>
                <a:lnTo>
                  <a:pt x="1432" y="1524"/>
                </a:lnTo>
                <a:lnTo>
                  <a:pt x="1433" y="1524"/>
                </a:lnTo>
                <a:lnTo>
                  <a:pt x="1434" y="1524"/>
                </a:lnTo>
                <a:lnTo>
                  <a:pt x="1434" y="1524"/>
                </a:lnTo>
                <a:lnTo>
                  <a:pt x="1435" y="1524"/>
                </a:lnTo>
                <a:lnTo>
                  <a:pt x="1435" y="1524"/>
                </a:lnTo>
                <a:lnTo>
                  <a:pt x="1436" y="1524"/>
                </a:lnTo>
                <a:lnTo>
                  <a:pt x="1437" y="1524"/>
                </a:lnTo>
                <a:lnTo>
                  <a:pt x="1438" y="1524"/>
                </a:lnTo>
                <a:lnTo>
                  <a:pt x="1439" y="1524"/>
                </a:lnTo>
                <a:lnTo>
                  <a:pt x="1439" y="1524"/>
                </a:lnTo>
                <a:lnTo>
                  <a:pt x="1439" y="1524"/>
                </a:lnTo>
                <a:lnTo>
                  <a:pt x="1440" y="1524"/>
                </a:lnTo>
                <a:lnTo>
                  <a:pt x="1441" y="1524"/>
                </a:lnTo>
                <a:lnTo>
                  <a:pt x="1442" y="1524"/>
                </a:lnTo>
                <a:lnTo>
                  <a:pt x="1443" y="1524"/>
                </a:lnTo>
                <a:lnTo>
                  <a:pt x="1444" y="1524"/>
                </a:lnTo>
                <a:lnTo>
                  <a:pt x="1444" y="1524"/>
                </a:lnTo>
                <a:lnTo>
                  <a:pt x="1445" y="1524"/>
                </a:lnTo>
                <a:lnTo>
                  <a:pt x="1446" y="1524"/>
                </a:lnTo>
                <a:lnTo>
                  <a:pt x="1447" y="1524"/>
                </a:lnTo>
                <a:lnTo>
                  <a:pt x="1447" y="1524"/>
                </a:lnTo>
                <a:lnTo>
                  <a:pt x="1448" y="1524"/>
                </a:lnTo>
                <a:lnTo>
                  <a:pt x="1449" y="1524"/>
                </a:lnTo>
                <a:lnTo>
                  <a:pt x="1449" y="1524"/>
                </a:lnTo>
                <a:lnTo>
                  <a:pt x="1450" y="1524"/>
                </a:lnTo>
                <a:lnTo>
                  <a:pt x="1451" y="1524"/>
                </a:lnTo>
                <a:lnTo>
                  <a:pt x="1452" y="1524"/>
                </a:lnTo>
                <a:lnTo>
                  <a:pt x="1453" y="1524"/>
                </a:lnTo>
                <a:lnTo>
                  <a:pt x="1454" y="1524"/>
                </a:lnTo>
                <a:lnTo>
                  <a:pt x="1455" y="1524"/>
                </a:lnTo>
                <a:lnTo>
                  <a:pt x="1455" y="1524"/>
                </a:lnTo>
                <a:lnTo>
                  <a:pt x="1456" y="1524"/>
                </a:lnTo>
                <a:lnTo>
                  <a:pt x="1456" y="1524"/>
                </a:lnTo>
                <a:lnTo>
                  <a:pt x="1457" y="1524"/>
                </a:lnTo>
                <a:lnTo>
                  <a:pt x="1458" y="1524"/>
                </a:lnTo>
                <a:lnTo>
                  <a:pt x="1459" y="1524"/>
                </a:lnTo>
                <a:lnTo>
                  <a:pt x="1460" y="1524"/>
                </a:lnTo>
                <a:lnTo>
                  <a:pt x="1460" y="1524"/>
                </a:lnTo>
                <a:lnTo>
                  <a:pt x="1461" y="1524"/>
                </a:lnTo>
                <a:lnTo>
                  <a:pt x="1462" y="1524"/>
                </a:lnTo>
                <a:lnTo>
                  <a:pt x="1462" y="1523"/>
                </a:lnTo>
                <a:lnTo>
                  <a:pt x="1463" y="1523"/>
                </a:lnTo>
                <a:lnTo>
                  <a:pt x="1463" y="1524"/>
                </a:lnTo>
                <a:lnTo>
                  <a:pt x="1464" y="1524"/>
                </a:lnTo>
                <a:lnTo>
                  <a:pt x="1464" y="1523"/>
                </a:lnTo>
                <a:lnTo>
                  <a:pt x="1465" y="1523"/>
                </a:lnTo>
                <a:lnTo>
                  <a:pt x="1465" y="1523"/>
                </a:lnTo>
                <a:lnTo>
                  <a:pt x="1466" y="1523"/>
                </a:lnTo>
                <a:lnTo>
                  <a:pt x="1467" y="1523"/>
                </a:lnTo>
                <a:lnTo>
                  <a:pt x="1468" y="1523"/>
                </a:lnTo>
                <a:lnTo>
                  <a:pt x="1469" y="1523"/>
                </a:lnTo>
                <a:lnTo>
                  <a:pt x="1469" y="1522"/>
                </a:lnTo>
                <a:lnTo>
                  <a:pt x="1470" y="1522"/>
                </a:lnTo>
                <a:lnTo>
                  <a:pt x="1471" y="1522"/>
                </a:lnTo>
                <a:lnTo>
                  <a:pt x="1471" y="1522"/>
                </a:lnTo>
                <a:lnTo>
                  <a:pt x="1472" y="1522"/>
                </a:lnTo>
                <a:lnTo>
                  <a:pt x="1473" y="1522"/>
                </a:lnTo>
                <a:lnTo>
                  <a:pt x="1474" y="1522"/>
                </a:lnTo>
                <a:lnTo>
                  <a:pt x="1475" y="1522"/>
                </a:lnTo>
                <a:lnTo>
                  <a:pt x="1476" y="1522"/>
                </a:lnTo>
                <a:lnTo>
                  <a:pt x="1476" y="1522"/>
                </a:lnTo>
                <a:lnTo>
                  <a:pt x="1477" y="1522"/>
                </a:lnTo>
                <a:lnTo>
                  <a:pt x="1478" y="1522"/>
                </a:lnTo>
                <a:lnTo>
                  <a:pt x="1479" y="1522"/>
                </a:lnTo>
                <a:lnTo>
                  <a:pt x="1480" y="1522"/>
                </a:lnTo>
                <a:lnTo>
                  <a:pt x="1481" y="1522"/>
                </a:lnTo>
                <a:lnTo>
                  <a:pt x="1481" y="1522"/>
                </a:lnTo>
                <a:lnTo>
                  <a:pt x="1482" y="1522"/>
                </a:lnTo>
                <a:lnTo>
                  <a:pt x="1483" y="1522"/>
                </a:lnTo>
                <a:lnTo>
                  <a:pt x="1484" y="1522"/>
                </a:lnTo>
                <a:lnTo>
                  <a:pt x="1485" y="1522"/>
                </a:lnTo>
                <a:lnTo>
                  <a:pt x="1486" y="1522"/>
                </a:lnTo>
                <a:lnTo>
                  <a:pt x="1487" y="1522"/>
                </a:lnTo>
                <a:lnTo>
                  <a:pt x="1487" y="1522"/>
                </a:lnTo>
                <a:lnTo>
                  <a:pt x="1488" y="1522"/>
                </a:lnTo>
                <a:lnTo>
                  <a:pt x="1489" y="1522"/>
                </a:lnTo>
                <a:lnTo>
                  <a:pt x="1490" y="1522"/>
                </a:lnTo>
                <a:lnTo>
                  <a:pt x="1491" y="1522"/>
                </a:lnTo>
                <a:lnTo>
                  <a:pt x="1491" y="1521"/>
                </a:lnTo>
                <a:lnTo>
                  <a:pt x="1492" y="1521"/>
                </a:lnTo>
                <a:lnTo>
                  <a:pt x="1492" y="1521"/>
                </a:lnTo>
                <a:lnTo>
                  <a:pt x="1493" y="1521"/>
                </a:lnTo>
                <a:lnTo>
                  <a:pt x="1494" y="1521"/>
                </a:lnTo>
                <a:lnTo>
                  <a:pt x="1495" y="1521"/>
                </a:lnTo>
                <a:lnTo>
                  <a:pt x="1496" y="1521"/>
                </a:lnTo>
                <a:lnTo>
                  <a:pt x="1497" y="1521"/>
                </a:lnTo>
                <a:lnTo>
                  <a:pt x="1497" y="1521"/>
                </a:lnTo>
                <a:lnTo>
                  <a:pt x="1498" y="1521"/>
                </a:lnTo>
                <a:lnTo>
                  <a:pt x="1499" y="1521"/>
                </a:lnTo>
                <a:lnTo>
                  <a:pt x="1500" y="1521"/>
                </a:lnTo>
                <a:lnTo>
                  <a:pt x="1501" y="1521"/>
                </a:lnTo>
                <a:lnTo>
                  <a:pt x="1502" y="1521"/>
                </a:lnTo>
                <a:lnTo>
                  <a:pt x="1503" y="1521"/>
                </a:lnTo>
                <a:lnTo>
                  <a:pt x="1503" y="1521"/>
                </a:lnTo>
                <a:lnTo>
                  <a:pt x="1504" y="1521"/>
                </a:lnTo>
                <a:lnTo>
                  <a:pt x="1505" y="1521"/>
                </a:lnTo>
                <a:lnTo>
                  <a:pt x="1506" y="1521"/>
                </a:lnTo>
                <a:lnTo>
                  <a:pt x="1507" y="1521"/>
                </a:lnTo>
                <a:lnTo>
                  <a:pt x="1508" y="1521"/>
                </a:lnTo>
                <a:lnTo>
                  <a:pt x="1508" y="1520"/>
                </a:lnTo>
                <a:lnTo>
                  <a:pt x="1508" y="1520"/>
                </a:lnTo>
                <a:lnTo>
                  <a:pt x="1509" y="1520"/>
                </a:lnTo>
                <a:lnTo>
                  <a:pt x="1510" y="1520"/>
                </a:lnTo>
                <a:lnTo>
                  <a:pt x="1511" y="1520"/>
                </a:lnTo>
                <a:lnTo>
                  <a:pt x="1512" y="1520"/>
                </a:lnTo>
                <a:lnTo>
                  <a:pt x="1513" y="1520"/>
                </a:lnTo>
                <a:lnTo>
                  <a:pt x="1513" y="1520"/>
                </a:lnTo>
                <a:lnTo>
                  <a:pt x="1514" y="1520"/>
                </a:lnTo>
                <a:lnTo>
                  <a:pt x="1515" y="1520"/>
                </a:lnTo>
                <a:lnTo>
                  <a:pt x="1516" y="1520"/>
                </a:lnTo>
                <a:lnTo>
                  <a:pt x="1517" y="1520"/>
                </a:lnTo>
                <a:lnTo>
                  <a:pt x="1518" y="1520"/>
                </a:lnTo>
                <a:lnTo>
                  <a:pt x="1519" y="1520"/>
                </a:lnTo>
                <a:lnTo>
                  <a:pt x="1519" y="1520"/>
                </a:lnTo>
                <a:lnTo>
                  <a:pt x="1520" y="1520"/>
                </a:lnTo>
                <a:lnTo>
                  <a:pt x="1521" y="1520"/>
                </a:lnTo>
                <a:lnTo>
                  <a:pt x="1522" y="1520"/>
                </a:lnTo>
                <a:lnTo>
                  <a:pt x="1523" y="1520"/>
                </a:lnTo>
                <a:lnTo>
                  <a:pt x="1524" y="1520"/>
                </a:lnTo>
                <a:lnTo>
                  <a:pt x="1524" y="1520"/>
                </a:lnTo>
                <a:lnTo>
                  <a:pt x="1524" y="1519"/>
                </a:lnTo>
                <a:lnTo>
                  <a:pt x="1525" y="1519"/>
                </a:lnTo>
                <a:lnTo>
                  <a:pt x="1526" y="1519"/>
                </a:lnTo>
                <a:lnTo>
                  <a:pt x="1527" y="1519"/>
                </a:lnTo>
                <a:lnTo>
                  <a:pt x="1528" y="1519"/>
                </a:lnTo>
                <a:lnTo>
                  <a:pt x="1529" y="1519"/>
                </a:lnTo>
                <a:lnTo>
                  <a:pt x="1529" y="1519"/>
                </a:lnTo>
                <a:lnTo>
                  <a:pt x="1530" y="1519"/>
                </a:lnTo>
                <a:lnTo>
                  <a:pt x="1531" y="1519"/>
                </a:lnTo>
                <a:lnTo>
                  <a:pt x="1532" y="1519"/>
                </a:lnTo>
                <a:lnTo>
                  <a:pt x="1533" y="1519"/>
                </a:lnTo>
                <a:lnTo>
                  <a:pt x="1534" y="1519"/>
                </a:lnTo>
                <a:lnTo>
                  <a:pt x="1535" y="1519"/>
                </a:lnTo>
                <a:lnTo>
                  <a:pt x="1535" y="1519"/>
                </a:lnTo>
                <a:lnTo>
                  <a:pt x="1536" y="1519"/>
                </a:lnTo>
                <a:lnTo>
                  <a:pt x="1537" y="1519"/>
                </a:lnTo>
                <a:lnTo>
                  <a:pt x="1538" y="1519"/>
                </a:lnTo>
                <a:lnTo>
                  <a:pt x="1539" y="1519"/>
                </a:lnTo>
                <a:lnTo>
                  <a:pt x="1540" y="1519"/>
                </a:lnTo>
                <a:lnTo>
                  <a:pt x="1540" y="1519"/>
                </a:lnTo>
                <a:lnTo>
                  <a:pt x="1541" y="1519"/>
                </a:lnTo>
                <a:lnTo>
                  <a:pt x="1542" y="1519"/>
                </a:lnTo>
                <a:lnTo>
                  <a:pt x="1543" y="1519"/>
                </a:lnTo>
                <a:lnTo>
                  <a:pt x="1544" y="1519"/>
                </a:lnTo>
                <a:lnTo>
                  <a:pt x="1545" y="1519"/>
                </a:lnTo>
                <a:lnTo>
                  <a:pt x="1545" y="1519"/>
                </a:lnTo>
                <a:lnTo>
                  <a:pt x="1546" y="1519"/>
                </a:lnTo>
                <a:lnTo>
                  <a:pt x="1547" y="1519"/>
                </a:lnTo>
                <a:lnTo>
                  <a:pt x="1548" y="1519"/>
                </a:lnTo>
                <a:lnTo>
                  <a:pt x="1549" y="1519"/>
                </a:lnTo>
                <a:lnTo>
                  <a:pt x="1550" y="1519"/>
                </a:lnTo>
                <a:lnTo>
                  <a:pt x="1551" y="1519"/>
                </a:lnTo>
                <a:lnTo>
                  <a:pt x="1551" y="1519"/>
                </a:lnTo>
                <a:lnTo>
                  <a:pt x="1552" y="1519"/>
                </a:lnTo>
                <a:lnTo>
                  <a:pt x="1553" y="1519"/>
                </a:lnTo>
                <a:lnTo>
                  <a:pt x="1554" y="1519"/>
                </a:lnTo>
                <a:lnTo>
                  <a:pt x="1555" y="1519"/>
                </a:lnTo>
                <a:lnTo>
                  <a:pt x="1556" y="1519"/>
                </a:lnTo>
                <a:lnTo>
                  <a:pt x="1556" y="1519"/>
                </a:lnTo>
                <a:lnTo>
                  <a:pt x="1557" y="1519"/>
                </a:lnTo>
                <a:lnTo>
                  <a:pt x="1558" y="1519"/>
                </a:lnTo>
                <a:lnTo>
                  <a:pt x="1559" y="1519"/>
                </a:lnTo>
                <a:lnTo>
                  <a:pt x="1560" y="1519"/>
                </a:lnTo>
                <a:lnTo>
                  <a:pt x="1561" y="1519"/>
                </a:lnTo>
                <a:lnTo>
                  <a:pt x="1561" y="1519"/>
                </a:lnTo>
                <a:lnTo>
                  <a:pt x="1562" y="1519"/>
                </a:lnTo>
                <a:lnTo>
                  <a:pt x="1563" y="1519"/>
                </a:lnTo>
                <a:lnTo>
                  <a:pt x="1564" y="1519"/>
                </a:lnTo>
                <a:lnTo>
                  <a:pt x="1565" y="1519"/>
                </a:lnTo>
                <a:lnTo>
                  <a:pt x="1566" y="1519"/>
                </a:lnTo>
                <a:lnTo>
                  <a:pt x="1567" y="1519"/>
                </a:lnTo>
                <a:lnTo>
                  <a:pt x="1567" y="1519"/>
                </a:lnTo>
                <a:lnTo>
                  <a:pt x="1568" y="1519"/>
                </a:lnTo>
                <a:lnTo>
                  <a:pt x="1569" y="1518"/>
                </a:lnTo>
                <a:lnTo>
                  <a:pt x="1570" y="1518"/>
                </a:lnTo>
                <a:lnTo>
                  <a:pt x="1571" y="1518"/>
                </a:lnTo>
                <a:lnTo>
                  <a:pt x="1572" y="1518"/>
                </a:lnTo>
                <a:lnTo>
                  <a:pt x="1572" y="1519"/>
                </a:lnTo>
                <a:lnTo>
                  <a:pt x="1572" y="1519"/>
                </a:lnTo>
                <a:lnTo>
                  <a:pt x="1572" y="1518"/>
                </a:lnTo>
                <a:lnTo>
                  <a:pt x="1573" y="1518"/>
                </a:lnTo>
                <a:lnTo>
                  <a:pt x="1574" y="1518"/>
                </a:lnTo>
                <a:lnTo>
                  <a:pt x="1575" y="1518"/>
                </a:lnTo>
                <a:lnTo>
                  <a:pt x="1576" y="1518"/>
                </a:lnTo>
                <a:lnTo>
                  <a:pt x="1577" y="1518"/>
                </a:lnTo>
                <a:lnTo>
                  <a:pt x="1577" y="1519"/>
                </a:lnTo>
                <a:lnTo>
                  <a:pt x="1578" y="1519"/>
                </a:lnTo>
                <a:lnTo>
                  <a:pt x="1579" y="1519"/>
                </a:lnTo>
                <a:lnTo>
                  <a:pt x="1580" y="1519"/>
                </a:lnTo>
                <a:lnTo>
                  <a:pt x="1581" y="1519"/>
                </a:lnTo>
                <a:lnTo>
                  <a:pt x="1582" y="1519"/>
                </a:lnTo>
                <a:lnTo>
                  <a:pt x="1583" y="1519"/>
                </a:lnTo>
                <a:lnTo>
                  <a:pt x="1583" y="1519"/>
                </a:lnTo>
                <a:lnTo>
                  <a:pt x="1584" y="1519"/>
                </a:lnTo>
                <a:lnTo>
                  <a:pt x="1585" y="1519"/>
                </a:lnTo>
                <a:lnTo>
                  <a:pt x="1586" y="1519"/>
                </a:lnTo>
                <a:lnTo>
                  <a:pt x="1587" y="1519"/>
                </a:lnTo>
                <a:lnTo>
                  <a:pt x="1588" y="1519"/>
                </a:lnTo>
                <a:lnTo>
                  <a:pt x="1588" y="1519"/>
                </a:lnTo>
                <a:lnTo>
                  <a:pt x="1589" y="1519"/>
                </a:lnTo>
                <a:lnTo>
                  <a:pt x="1590" y="1519"/>
                </a:lnTo>
                <a:lnTo>
                  <a:pt x="1591" y="1519"/>
                </a:lnTo>
                <a:lnTo>
                  <a:pt x="1592" y="1519"/>
                </a:lnTo>
                <a:lnTo>
                  <a:pt x="1593" y="1519"/>
                </a:lnTo>
                <a:lnTo>
                  <a:pt x="1593" y="1519"/>
                </a:lnTo>
                <a:lnTo>
                  <a:pt x="1594" y="1519"/>
                </a:lnTo>
                <a:lnTo>
                  <a:pt x="1595" y="1519"/>
                </a:lnTo>
                <a:lnTo>
                  <a:pt x="1596" y="1519"/>
                </a:lnTo>
                <a:lnTo>
                  <a:pt x="1597" y="1519"/>
                </a:lnTo>
                <a:lnTo>
                  <a:pt x="1598" y="1519"/>
                </a:lnTo>
                <a:lnTo>
                  <a:pt x="1599" y="1519"/>
                </a:lnTo>
                <a:lnTo>
                  <a:pt x="1599" y="1519"/>
                </a:lnTo>
                <a:lnTo>
                  <a:pt x="1600" y="1519"/>
                </a:lnTo>
                <a:lnTo>
                  <a:pt x="1601" y="1519"/>
                </a:lnTo>
                <a:lnTo>
                  <a:pt x="1602" y="1519"/>
                </a:lnTo>
                <a:lnTo>
                  <a:pt x="1603" y="1519"/>
                </a:lnTo>
                <a:lnTo>
                  <a:pt x="1604" y="1519"/>
                </a:lnTo>
                <a:lnTo>
                  <a:pt x="1604" y="1518"/>
                </a:lnTo>
                <a:lnTo>
                  <a:pt x="1604" y="1518"/>
                </a:lnTo>
                <a:lnTo>
                  <a:pt x="1605" y="1518"/>
                </a:lnTo>
                <a:lnTo>
                  <a:pt x="1606" y="1518"/>
                </a:lnTo>
                <a:lnTo>
                  <a:pt x="1607" y="1518"/>
                </a:lnTo>
                <a:lnTo>
                  <a:pt x="1608" y="1518"/>
                </a:lnTo>
                <a:lnTo>
                  <a:pt x="1609" y="1518"/>
                </a:lnTo>
                <a:lnTo>
                  <a:pt x="1609" y="1518"/>
                </a:lnTo>
                <a:lnTo>
                  <a:pt x="1610" y="1517"/>
                </a:lnTo>
                <a:lnTo>
                  <a:pt x="1611" y="1517"/>
                </a:lnTo>
                <a:lnTo>
                  <a:pt x="1612" y="1517"/>
                </a:lnTo>
                <a:lnTo>
                  <a:pt x="1613" y="1517"/>
                </a:lnTo>
                <a:lnTo>
                  <a:pt x="1614" y="1517"/>
                </a:lnTo>
                <a:lnTo>
                  <a:pt x="1615" y="1517"/>
                </a:lnTo>
                <a:lnTo>
                  <a:pt x="1615" y="1517"/>
                </a:lnTo>
                <a:lnTo>
                  <a:pt x="1616" y="1517"/>
                </a:lnTo>
                <a:lnTo>
                  <a:pt x="1617" y="1517"/>
                </a:lnTo>
                <a:lnTo>
                  <a:pt x="1618" y="1517"/>
                </a:lnTo>
                <a:lnTo>
                  <a:pt x="1619" y="1516"/>
                </a:lnTo>
                <a:lnTo>
                  <a:pt x="1620" y="1516"/>
                </a:lnTo>
                <a:lnTo>
                  <a:pt x="1620" y="1516"/>
                </a:lnTo>
                <a:lnTo>
                  <a:pt x="1621" y="1516"/>
                </a:lnTo>
                <a:lnTo>
                  <a:pt x="1621" y="1515"/>
                </a:lnTo>
                <a:lnTo>
                  <a:pt x="1622" y="1515"/>
                </a:lnTo>
                <a:lnTo>
                  <a:pt x="1623" y="1515"/>
                </a:lnTo>
                <a:lnTo>
                  <a:pt x="1623" y="1515"/>
                </a:lnTo>
                <a:lnTo>
                  <a:pt x="1624" y="1515"/>
                </a:lnTo>
                <a:lnTo>
                  <a:pt x="1625" y="1514"/>
                </a:lnTo>
                <a:lnTo>
                  <a:pt x="1625" y="1514"/>
                </a:lnTo>
                <a:lnTo>
                  <a:pt x="1625" y="1514"/>
                </a:lnTo>
                <a:lnTo>
                  <a:pt x="1626" y="1514"/>
                </a:lnTo>
                <a:lnTo>
                  <a:pt x="1627" y="1514"/>
                </a:lnTo>
                <a:lnTo>
                  <a:pt x="1627" y="1513"/>
                </a:lnTo>
                <a:lnTo>
                  <a:pt x="1628" y="1513"/>
                </a:lnTo>
                <a:lnTo>
                  <a:pt x="1628" y="1512"/>
                </a:lnTo>
                <a:lnTo>
                  <a:pt x="1629" y="1512"/>
                </a:lnTo>
                <a:lnTo>
                  <a:pt x="1630" y="1512"/>
                </a:lnTo>
                <a:lnTo>
                  <a:pt x="1631" y="1511"/>
                </a:lnTo>
                <a:lnTo>
                  <a:pt x="1631" y="1511"/>
                </a:lnTo>
                <a:lnTo>
                  <a:pt x="1631" y="1510"/>
                </a:lnTo>
                <a:lnTo>
                  <a:pt x="1632" y="1510"/>
                </a:lnTo>
                <a:lnTo>
                  <a:pt x="1632" y="1510"/>
                </a:lnTo>
                <a:lnTo>
                  <a:pt x="1633" y="1510"/>
                </a:lnTo>
                <a:lnTo>
                  <a:pt x="1633" y="1509"/>
                </a:lnTo>
                <a:lnTo>
                  <a:pt x="1634" y="1509"/>
                </a:lnTo>
                <a:lnTo>
                  <a:pt x="1634" y="1509"/>
                </a:lnTo>
                <a:lnTo>
                  <a:pt x="1635" y="1509"/>
                </a:lnTo>
                <a:lnTo>
                  <a:pt x="1635" y="1508"/>
                </a:lnTo>
                <a:lnTo>
                  <a:pt x="1636" y="1507"/>
                </a:lnTo>
                <a:lnTo>
                  <a:pt x="1636" y="1507"/>
                </a:lnTo>
                <a:lnTo>
                  <a:pt x="1636" y="1506"/>
                </a:lnTo>
                <a:lnTo>
                  <a:pt x="1637" y="1506"/>
                </a:lnTo>
                <a:lnTo>
                  <a:pt x="1637" y="1505"/>
                </a:lnTo>
                <a:lnTo>
                  <a:pt x="1638" y="1505"/>
                </a:lnTo>
                <a:lnTo>
                  <a:pt x="1638" y="1504"/>
                </a:lnTo>
                <a:lnTo>
                  <a:pt x="1639" y="1504"/>
                </a:lnTo>
                <a:lnTo>
                  <a:pt x="1639" y="1504"/>
                </a:lnTo>
                <a:lnTo>
                  <a:pt x="1640" y="1504"/>
                </a:lnTo>
                <a:lnTo>
                  <a:pt x="1640" y="1503"/>
                </a:lnTo>
                <a:lnTo>
                  <a:pt x="1641" y="1502"/>
                </a:lnTo>
                <a:lnTo>
                  <a:pt x="1641" y="1502"/>
                </a:lnTo>
                <a:lnTo>
                  <a:pt x="1641" y="1502"/>
                </a:lnTo>
                <a:lnTo>
                  <a:pt x="1641" y="1501"/>
                </a:lnTo>
                <a:lnTo>
                  <a:pt x="1642" y="1500"/>
                </a:lnTo>
                <a:lnTo>
                  <a:pt x="1642" y="1500"/>
                </a:lnTo>
                <a:lnTo>
                  <a:pt x="1643" y="1499"/>
                </a:lnTo>
                <a:lnTo>
                  <a:pt x="1643" y="1499"/>
                </a:lnTo>
                <a:lnTo>
                  <a:pt x="1644" y="1498"/>
                </a:lnTo>
                <a:lnTo>
                  <a:pt x="1644" y="1497"/>
                </a:lnTo>
                <a:lnTo>
                  <a:pt x="1645" y="1497"/>
                </a:lnTo>
                <a:lnTo>
                  <a:pt x="1645" y="1497"/>
                </a:lnTo>
                <a:lnTo>
                  <a:pt x="1646" y="1496"/>
                </a:lnTo>
                <a:lnTo>
                  <a:pt x="1646" y="1495"/>
                </a:lnTo>
                <a:lnTo>
                  <a:pt x="1647" y="1495"/>
                </a:lnTo>
                <a:lnTo>
                  <a:pt x="1647" y="1494"/>
                </a:lnTo>
                <a:lnTo>
                  <a:pt x="1647" y="1493"/>
                </a:lnTo>
                <a:lnTo>
                  <a:pt x="1647" y="1493"/>
                </a:lnTo>
                <a:lnTo>
                  <a:pt x="1648" y="1492"/>
                </a:lnTo>
                <a:lnTo>
                  <a:pt x="1648" y="1492"/>
                </a:lnTo>
                <a:lnTo>
                  <a:pt x="1649" y="1491"/>
                </a:lnTo>
                <a:lnTo>
                  <a:pt x="1649" y="1490"/>
                </a:lnTo>
                <a:lnTo>
                  <a:pt x="1649" y="1490"/>
                </a:lnTo>
                <a:lnTo>
                  <a:pt x="1650" y="1490"/>
                </a:lnTo>
                <a:lnTo>
                  <a:pt x="1650" y="1489"/>
                </a:lnTo>
                <a:lnTo>
                  <a:pt x="1650" y="1488"/>
                </a:lnTo>
                <a:lnTo>
                  <a:pt x="1651" y="1488"/>
                </a:lnTo>
                <a:lnTo>
                  <a:pt x="1651" y="1488"/>
                </a:lnTo>
                <a:lnTo>
                  <a:pt x="1652" y="1487"/>
                </a:lnTo>
                <a:lnTo>
                  <a:pt x="1652" y="1487"/>
                </a:lnTo>
                <a:lnTo>
                  <a:pt x="1652" y="1486"/>
                </a:lnTo>
                <a:lnTo>
                  <a:pt x="1652" y="1485"/>
                </a:lnTo>
                <a:lnTo>
                  <a:pt x="1652" y="1485"/>
                </a:lnTo>
                <a:lnTo>
                  <a:pt x="1653" y="1484"/>
                </a:lnTo>
                <a:lnTo>
                  <a:pt x="1653" y="1483"/>
                </a:lnTo>
                <a:lnTo>
                  <a:pt x="1654" y="1483"/>
                </a:lnTo>
                <a:lnTo>
                  <a:pt x="1654" y="1482"/>
                </a:lnTo>
                <a:lnTo>
                  <a:pt x="1654" y="1482"/>
                </a:lnTo>
                <a:lnTo>
                  <a:pt x="1655" y="1481"/>
                </a:lnTo>
                <a:lnTo>
                  <a:pt x="1655" y="1480"/>
                </a:lnTo>
                <a:lnTo>
                  <a:pt x="1656" y="1479"/>
                </a:lnTo>
                <a:lnTo>
                  <a:pt x="1656" y="1478"/>
                </a:lnTo>
                <a:lnTo>
                  <a:pt x="1657" y="1478"/>
                </a:lnTo>
                <a:lnTo>
                  <a:pt x="1657" y="1477"/>
                </a:lnTo>
                <a:lnTo>
                  <a:pt x="1657" y="1477"/>
                </a:lnTo>
                <a:lnTo>
                  <a:pt x="1657" y="1476"/>
                </a:lnTo>
                <a:lnTo>
                  <a:pt x="1657" y="1475"/>
                </a:lnTo>
                <a:lnTo>
                  <a:pt x="1658" y="1475"/>
                </a:lnTo>
                <a:lnTo>
                  <a:pt x="1658" y="1475"/>
                </a:lnTo>
                <a:lnTo>
                  <a:pt x="1658" y="1473"/>
                </a:lnTo>
                <a:lnTo>
                  <a:pt x="1659" y="1473"/>
                </a:lnTo>
                <a:lnTo>
                  <a:pt x="1659" y="1472"/>
                </a:lnTo>
                <a:lnTo>
                  <a:pt x="1660" y="1472"/>
                </a:lnTo>
                <a:lnTo>
                  <a:pt x="1660" y="1471"/>
                </a:lnTo>
                <a:lnTo>
                  <a:pt x="1661" y="1470"/>
                </a:lnTo>
                <a:lnTo>
                  <a:pt x="1661" y="1470"/>
                </a:lnTo>
                <a:lnTo>
                  <a:pt x="1661" y="1469"/>
                </a:lnTo>
                <a:lnTo>
                  <a:pt x="1662" y="1468"/>
                </a:lnTo>
                <a:lnTo>
                  <a:pt x="1662" y="1468"/>
                </a:lnTo>
                <a:lnTo>
                  <a:pt x="1663" y="1466"/>
                </a:lnTo>
                <a:lnTo>
                  <a:pt x="1663" y="1466"/>
                </a:lnTo>
                <a:lnTo>
                  <a:pt x="1663" y="1465"/>
                </a:lnTo>
                <a:lnTo>
                  <a:pt x="1663" y="1465"/>
                </a:lnTo>
                <a:lnTo>
                  <a:pt x="1663" y="1464"/>
                </a:lnTo>
                <a:lnTo>
                  <a:pt x="1664" y="1463"/>
                </a:lnTo>
                <a:lnTo>
                  <a:pt x="1664" y="1463"/>
                </a:lnTo>
                <a:lnTo>
                  <a:pt x="1664" y="1462"/>
                </a:lnTo>
                <a:lnTo>
                  <a:pt x="1665" y="1461"/>
                </a:lnTo>
                <a:lnTo>
                  <a:pt x="1665" y="1461"/>
                </a:lnTo>
                <a:lnTo>
                  <a:pt x="1666" y="1460"/>
                </a:lnTo>
                <a:lnTo>
                  <a:pt x="1666" y="1460"/>
                </a:lnTo>
                <a:lnTo>
                  <a:pt x="1666" y="1459"/>
                </a:lnTo>
                <a:lnTo>
                  <a:pt x="1667" y="1458"/>
                </a:lnTo>
                <a:lnTo>
                  <a:pt x="1667" y="1458"/>
                </a:lnTo>
                <a:lnTo>
                  <a:pt x="1667" y="1457"/>
                </a:lnTo>
                <a:lnTo>
                  <a:pt x="1668" y="1456"/>
                </a:lnTo>
                <a:lnTo>
                  <a:pt x="1668" y="1456"/>
                </a:lnTo>
                <a:lnTo>
                  <a:pt x="1668" y="1455"/>
                </a:lnTo>
                <a:lnTo>
                  <a:pt x="1668" y="1455"/>
                </a:lnTo>
                <a:lnTo>
                  <a:pt x="1668" y="1454"/>
                </a:lnTo>
                <a:lnTo>
                  <a:pt x="1669" y="1453"/>
                </a:lnTo>
                <a:lnTo>
                  <a:pt x="1669" y="1452"/>
                </a:lnTo>
                <a:lnTo>
                  <a:pt x="1670" y="1451"/>
                </a:lnTo>
                <a:lnTo>
                  <a:pt x="1670" y="1451"/>
                </a:lnTo>
                <a:lnTo>
                  <a:pt x="1671" y="1450"/>
                </a:lnTo>
                <a:lnTo>
                  <a:pt x="1671" y="1450"/>
                </a:lnTo>
                <a:lnTo>
                  <a:pt x="1672" y="1449"/>
                </a:lnTo>
                <a:lnTo>
                  <a:pt x="1672" y="1448"/>
                </a:lnTo>
                <a:lnTo>
                  <a:pt x="1672" y="1448"/>
                </a:lnTo>
                <a:lnTo>
                  <a:pt x="1673" y="1447"/>
                </a:lnTo>
                <a:lnTo>
                  <a:pt x="1673" y="1446"/>
                </a:lnTo>
                <a:lnTo>
                  <a:pt x="1673" y="1446"/>
                </a:lnTo>
                <a:lnTo>
                  <a:pt x="1673" y="1445"/>
                </a:lnTo>
                <a:lnTo>
                  <a:pt x="1673" y="1444"/>
                </a:lnTo>
                <a:lnTo>
                  <a:pt x="1674" y="1444"/>
                </a:lnTo>
                <a:lnTo>
                  <a:pt x="1674" y="1443"/>
                </a:lnTo>
                <a:lnTo>
                  <a:pt x="1675" y="1443"/>
                </a:lnTo>
                <a:lnTo>
                  <a:pt x="1675" y="1442"/>
                </a:lnTo>
                <a:lnTo>
                  <a:pt x="1675" y="1441"/>
                </a:lnTo>
                <a:lnTo>
                  <a:pt x="1676" y="1440"/>
                </a:lnTo>
                <a:lnTo>
                  <a:pt x="1677" y="1439"/>
                </a:lnTo>
                <a:lnTo>
                  <a:pt x="1677" y="1439"/>
                </a:lnTo>
                <a:lnTo>
                  <a:pt x="1678" y="1438"/>
                </a:lnTo>
                <a:lnTo>
                  <a:pt x="1678" y="1438"/>
                </a:lnTo>
                <a:lnTo>
                  <a:pt x="1678" y="1437"/>
                </a:lnTo>
                <a:lnTo>
                  <a:pt x="1679" y="1436"/>
                </a:lnTo>
                <a:lnTo>
                  <a:pt x="1679" y="1436"/>
                </a:lnTo>
                <a:lnTo>
                  <a:pt x="1679" y="1435"/>
                </a:lnTo>
                <a:lnTo>
                  <a:pt x="1679" y="1434"/>
                </a:lnTo>
                <a:lnTo>
                  <a:pt x="1679" y="1434"/>
                </a:lnTo>
                <a:lnTo>
                  <a:pt x="1680" y="1434"/>
                </a:lnTo>
                <a:lnTo>
                  <a:pt x="1680" y="1433"/>
                </a:lnTo>
                <a:lnTo>
                  <a:pt x="1680" y="1433"/>
                </a:lnTo>
                <a:lnTo>
                  <a:pt x="1681" y="1433"/>
                </a:lnTo>
                <a:lnTo>
                  <a:pt x="1681" y="1432"/>
                </a:lnTo>
                <a:lnTo>
                  <a:pt x="1681" y="1431"/>
                </a:lnTo>
                <a:lnTo>
                  <a:pt x="1682" y="1431"/>
                </a:lnTo>
                <a:lnTo>
                  <a:pt x="1682" y="1430"/>
                </a:lnTo>
                <a:lnTo>
                  <a:pt x="1683" y="1429"/>
                </a:lnTo>
                <a:lnTo>
                  <a:pt x="1683" y="1429"/>
                </a:lnTo>
                <a:lnTo>
                  <a:pt x="1683" y="1428"/>
                </a:lnTo>
                <a:lnTo>
                  <a:pt x="1684" y="1428"/>
                </a:lnTo>
                <a:lnTo>
                  <a:pt x="1684" y="1428"/>
                </a:lnTo>
                <a:lnTo>
                  <a:pt x="1684" y="1427"/>
                </a:lnTo>
                <a:lnTo>
                  <a:pt x="1684" y="1427"/>
                </a:lnTo>
                <a:lnTo>
                  <a:pt x="1684" y="1426"/>
                </a:lnTo>
                <a:lnTo>
                  <a:pt x="1684" y="1426"/>
                </a:lnTo>
                <a:lnTo>
                  <a:pt x="1685" y="1425"/>
                </a:lnTo>
                <a:lnTo>
                  <a:pt x="1685" y="1424"/>
                </a:lnTo>
                <a:lnTo>
                  <a:pt x="1686" y="1424"/>
                </a:lnTo>
                <a:lnTo>
                  <a:pt x="1686" y="1423"/>
                </a:lnTo>
                <a:lnTo>
                  <a:pt x="1686" y="1423"/>
                </a:lnTo>
                <a:lnTo>
                  <a:pt x="1687" y="1423"/>
                </a:lnTo>
                <a:lnTo>
                  <a:pt x="1687" y="1422"/>
                </a:lnTo>
                <a:lnTo>
                  <a:pt x="1687" y="1421"/>
                </a:lnTo>
                <a:lnTo>
                  <a:pt x="1688" y="1421"/>
                </a:lnTo>
                <a:lnTo>
                  <a:pt x="1688" y="1421"/>
                </a:lnTo>
                <a:lnTo>
                  <a:pt x="1689" y="1420"/>
                </a:lnTo>
                <a:lnTo>
                  <a:pt x="1689" y="1419"/>
                </a:lnTo>
                <a:lnTo>
                  <a:pt x="1689" y="1418"/>
                </a:lnTo>
                <a:lnTo>
                  <a:pt x="1689" y="1418"/>
                </a:lnTo>
                <a:lnTo>
                  <a:pt x="1689" y="1417"/>
                </a:lnTo>
                <a:lnTo>
                  <a:pt x="1689" y="1417"/>
                </a:lnTo>
                <a:lnTo>
                  <a:pt x="1690" y="1417"/>
                </a:lnTo>
                <a:lnTo>
                  <a:pt x="1690" y="1416"/>
                </a:lnTo>
                <a:lnTo>
                  <a:pt x="1691" y="1416"/>
                </a:lnTo>
                <a:lnTo>
                  <a:pt x="1691" y="1416"/>
                </a:lnTo>
                <a:lnTo>
                  <a:pt x="1691" y="1415"/>
                </a:lnTo>
                <a:lnTo>
                  <a:pt x="1692" y="1414"/>
                </a:lnTo>
                <a:lnTo>
                  <a:pt x="1692" y="1414"/>
                </a:lnTo>
                <a:lnTo>
                  <a:pt x="1692" y="1413"/>
                </a:lnTo>
                <a:lnTo>
                  <a:pt x="1693" y="1412"/>
                </a:lnTo>
                <a:lnTo>
                  <a:pt x="1693" y="1412"/>
                </a:lnTo>
                <a:lnTo>
                  <a:pt x="1694" y="1411"/>
                </a:lnTo>
                <a:lnTo>
                  <a:pt x="1695" y="1411"/>
                </a:lnTo>
                <a:lnTo>
                  <a:pt x="1695" y="1410"/>
                </a:lnTo>
                <a:lnTo>
                  <a:pt x="1695" y="1409"/>
                </a:lnTo>
                <a:lnTo>
                  <a:pt x="1695" y="1409"/>
                </a:lnTo>
                <a:lnTo>
                  <a:pt x="1695" y="1408"/>
                </a:lnTo>
                <a:lnTo>
                  <a:pt x="1695" y="1407"/>
                </a:lnTo>
                <a:lnTo>
                  <a:pt x="1696" y="1407"/>
                </a:lnTo>
                <a:lnTo>
                  <a:pt x="1697" y="1406"/>
                </a:lnTo>
                <a:lnTo>
                  <a:pt x="1697" y="1406"/>
                </a:lnTo>
                <a:lnTo>
                  <a:pt x="1698" y="1405"/>
                </a:lnTo>
                <a:lnTo>
                  <a:pt x="1698" y="1404"/>
                </a:lnTo>
                <a:lnTo>
                  <a:pt x="1698" y="1404"/>
                </a:lnTo>
                <a:lnTo>
                  <a:pt x="1699" y="1403"/>
                </a:lnTo>
                <a:lnTo>
                  <a:pt x="1699" y="1402"/>
                </a:lnTo>
                <a:lnTo>
                  <a:pt x="1699" y="1402"/>
                </a:lnTo>
                <a:lnTo>
                  <a:pt x="1700" y="1401"/>
                </a:lnTo>
                <a:lnTo>
                  <a:pt x="1700" y="1401"/>
                </a:lnTo>
                <a:lnTo>
                  <a:pt x="1700" y="1400"/>
                </a:lnTo>
                <a:lnTo>
                  <a:pt x="1701" y="1399"/>
                </a:lnTo>
                <a:lnTo>
                  <a:pt x="1701" y="1399"/>
                </a:lnTo>
                <a:lnTo>
                  <a:pt x="1701" y="1398"/>
                </a:lnTo>
                <a:lnTo>
                  <a:pt x="1702" y="1397"/>
                </a:lnTo>
                <a:lnTo>
                  <a:pt x="1702" y="1397"/>
                </a:lnTo>
                <a:lnTo>
                  <a:pt x="1703" y="1397"/>
                </a:lnTo>
                <a:lnTo>
                  <a:pt x="1703" y="1396"/>
                </a:lnTo>
                <a:lnTo>
                  <a:pt x="1703" y="1395"/>
                </a:lnTo>
                <a:lnTo>
                  <a:pt x="1704" y="1395"/>
                </a:lnTo>
                <a:lnTo>
                  <a:pt x="1704" y="1395"/>
                </a:lnTo>
                <a:lnTo>
                  <a:pt x="1705" y="1394"/>
                </a:lnTo>
                <a:lnTo>
                  <a:pt x="1705" y="1394"/>
                </a:lnTo>
                <a:lnTo>
                  <a:pt x="1705" y="1393"/>
                </a:lnTo>
                <a:lnTo>
                  <a:pt x="1705" y="1392"/>
                </a:lnTo>
                <a:lnTo>
                  <a:pt x="1705" y="1392"/>
                </a:lnTo>
                <a:lnTo>
                  <a:pt x="1706" y="1392"/>
                </a:lnTo>
                <a:lnTo>
                  <a:pt x="1706" y="1391"/>
                </a:lnTo>
                <a:lnTo>
                  <a:pt x="1706" y="1390"/>
                </a:lnTo>
                <a:lnTo>
                  <a:pt x="1707" y="1390"/>
                </a:lnTo>
                <a:lnTo>
                  <a:pt x="1707" y="1390"/>
                </a:lnTo>
                <a:lnTo>
                  <a:pt x="1707" y="1389"/>
                </a:lnTo>
                <a:lnTo>
                  <a:pt x="1708" y="1389"/>
                </a:lnTo>
                <a:lnTo>
                  <a:pt x="1708" y="1389"/>
                </a:lnTo>
                <a:lnTo>
                  <a:pt x="1709" y="1388"/>
                </a:lnTo>
                <a:lnTo>
                  <a:pt x="1709" y="1387"/>
                </a:lnTo>
                <a:lnTo>
                  <a:pt x="1709" y="1387"/>
                </a:lnTo>
                <a:lnTo>
                  <a:pt x="1710" y="1387"/>
                </a:lnTo>
                <a:lnTo>
                  <a:pt x="1710" y="1386"/>
                </a:lnTo>
                <a:lnTo>
                  <a:pt x="1711" y="1385"/>
                </a:lnTo>
                <a:lnTo>
                  <a:pt x="1711" y="1385"/>
                </a:lnTo>
                <a:lnTo>
                  <a:pt x="1711" y="1384"/>
                </a:lnTo>
                <a:lnTo>
                  <a:pt x="1711" y="1384"/>
                </a:lnTo>
                <a:lnTo>
                  <a:pt x="1712" y="1383"/>
                </a:lnTo>
                <a:lnTo>
                  <a:pt x="1712" y="1382"/>
                </a:lnTo>
                <a:lnTo>
                  <a:pt x="1713" y="1382"/>
                </a:lnTo>
                <a:lnTo>
                  <a:pt x="1713" y="1381"/>
                </a:lnTo>
                <a:lnTo>
                  <a:pt x="1714" y="1380"/>
                </a:lnTo>
                <a:lnTo>
                  <a:pt x="1715" y="1380"/>
                </a:lnTo>
                <a:lnTo>
                  <a:pt x="1715" y="1379"/>
                </a:lnTo>
                <a:lnTo>
                  <a:pt x="1715" y="1379"/>
                </a:lnTo>
                <a:lnTo>
                  <a:pt x="1716" y="1378"/>
                </a:lnTo>
                <a:lnTo>
                  <a:pt x="1716" y="1377"/>
                </a:lnTo>
                <a:lnTo>
                  <a:pt x="1716" y="1377"/>
                </a:lnTo>
                <a:lnTo>
                  <a:pt x="1716" y="1377"/>
                </a:lnTo>
                <a:lnTo>
                  <a:pt x="1717" y="1377"/>
                </a:lnTo>
                <a:lnTo>
                  <a:pt x="1717" y="1376"/>
                </a:lnTo>
                <a:lnTo>
                  <a:pt x="1718" y="1375"/>
                </a:lnTo>
                <a:lnTo>
                  <a:pt x="1718" y="1375"/>
                </a:lnTo>
                <a:lnTo>
                  <a:pt x="1718" y="1374"/>
                </a:lnTo>
                <a:lnTo>
                  <a:pt x="1719" y="1374"/>
                </a:lnTo>
                <a:lnTo>
                  <a:pt x="1719" y="1374"/>
                </a:lnTo>
                <a:lnTo>
                  <a:pt x="1719" y="1373"/>
                </a:lnTo>
                <a:lnTo>
                  <a:pt x="1720" y="1373"/>
                </a:lnTo>
                <a:lnTo>
                  <a:pt x="1720" y="1372"/>
                </a:lnTo>
                <a:lnTo>
                  <a:pt x="1721" y="1372"/>
                </a:lnTo>
                <a:lnTo>
                  <a:pt x="1721" y="1372"/>
                </a:lnTo>
                <a:lnTo>
                  <a:pt x="1721" y="1371"/>
                </a:lnTo>
                <a:lnTo>
                  <a:pt x="1721" y="1370"/>
                </a:lnTo>
                <a:lnTo>
                  <a:pt x="1721" y="1370"/>
                </a:lnTo>
                <a:lnTo>
                  <a:pt x="1722" y="1370"/>
                </a:lnTo>
                <a:lnTo>
                  <a:pt x="1723" y="1369"/>
                </a:lnTo>
                <a:lnTo>
                  <a:pt x="1724" y="1368"/>
                </a:lnTo>
                <a:lnTo>
                  <a:pt x="1724" y="1368"/>
                </a:lnTo>
                <a:lnTo>
                  <a:pt x="1725" y="1368"/>
                </a:lnTo>
                <a:lnTo>
                  <a:pt x="1725" y="1367"/>
                </a:lnTo>
                <a:lnTo>
                  <a:pt x="1725" y="1367"/>
                </a:lnTo>
                <a:lnTo>
                  <a:pt x="1726" y="1367"/>
                </a:lnTo>
                <a:lnTo>
                  <a:pt x="1727" y="1366"/>
                </a:lnTo>
                <a:lnTo>
                  <a:pt x="1727" y="1365"/>
                </a:lnTo>
                <a:lnTo>
                  <a:pt x="1727" y="1365"/>
                </a:lnTo>
                <a:lnTo>
                  <a:pt x="1727" y="1365"/>
                </a:lnTo>
                <a:lnTo>
                  <a:pt x="1728" y="1364"/>
                </a:lnTo>
                <a:lnTo>
                  <a:pt x="1729" y="1364"/>
                </a:lnTo>
                <a:lnTo>
                  <a:pt x="1730" y="1364"/>
                </a:lnTo>
                <a:lnTo>
                  <a:pt x="1730" y="1363"/>
                </a:lnTo>
                <a:lnTo>
                  <a:pt x="1731" y="1363"/>
                </a:lnTo>
                <a:lnTo>
                  <a:pt x="1732" y="1363"/>
                </a:lnTo>
                <a:lnTo>
                  <a:pt x="1732" y="1362"/>
                </a:lnTo>
                <a:lnTo>
                  <a:pt x="1732" y="1362"/>
                </a:lnTo>
                <a:lnTo>
                  <a:pt x="1733" y="1362"/>
                </a:lnTo>
                <a:lnTo>
                  <a:pt x="1733" y="1362"/>
                </a:lnTo>
                <a:lnTo>
                  <a:pt x="1734" y="1362"/>
                </a:lnTo>
                <a:lnTo>
                  <a:pt x="1735" y="1361"/>
                </a:lnTo>
                <a:lnTo>
                  <a:pt x="1736" y="1361"/>
                </a:lnTo>
                <a:lnTo>
                  <a:pt x="1737" y="1362"/>
                </a:lnTo>
                <a:lnTo>
                  <a:pt x="1737" y="1361"/>
                </a:lnTo>
                <a:lnTo>
                  <a:pt x="1737" y="1361"/>
                </a:lnTo>
                <a:lnTo>
                  <a:pt x="1738" y="1361"/>
                </a:lnTo>
                <a:lnTo>
                  <a:pt x="1739" y="1361"/>
                </a:lnTo>
                <a:lnTo>
                  <a:pt x="1740" y="1361"/>
                </a:lnTo>
                <a:lnTo>
                  <a:pt x="1741" y="1361"/>
                </a:lnTo>
                <a:lnTo>
                  <a:pt x="1741" y="1360"/>
                </a:lnTo>
                <a:lnTo>
                  <a:pt x="1742" y="1360"/>
                </a:lnTo>
                <a:lnTo>
                  <a:pt x="1742" y="1361"/>
                </a:lnTo>
                <a:lnTo>
                  <a:pt x="1743" y="1361"/>
                </a:lnTo>
                <a:lnTo>
                  <a:pt x="1743" y="1362"/>
                </a:lnTo>
                <a:lnTo>
                  <a:pt x="1744" y="1362"/>
                </a:lnTo>
                <a:lnTo>
                  <a:pt x="1745" y="1362"/>
                </a:lnTo>
                <a:lnTo>
                  <a:pt x="1745" y="1362"/>
                </a:lnTo>
                <a:lnTo>
                  <a:pt x="1746" y="1362"/>
                </a:lnTo>
                <a:lnTo>
                  <a:pt x="1747" y="1363"/>
                </a:lnTo>
                <a:lnTo>
                  <a:pt x="1748" y="1363"/>
                </a:lnTo>
                <a:lnTo>
                  <a:pt x="1748" y="1363"/>
                </a:lnTo>
                <a:lnTo>
                  <a:pt x="1748" y="1363"/>
                </a:lnTo>
                <a:lnTo>
                  <a:pt x="1748" y="1364"/>
                </a:lnTo>
                <a:lnTo>
                  <a:pt x="1749" y="1364"/>
                </a:lnTo>
                <a:lnTo>
                  <a:pt x="1749" y="1365"/>
                </a:lnTo>
                <a:lnTo>
                  <a:pt x="1750" y="1365"/>
                </a:lnTo>
                <a:lnTo>
                  <a:pt x="1751" y="1366"/>
                </a:lnTo>
                <a:lnTo>
                  <a:pt x="1752" y="1366"/>
                </a:lnTo>
                <a:lnTo>
                  <a:pt x="1752" y="1367"/>
                </a:lnTo>
                <a:lnTo>
                  <a:pt x="1753" y="1367"/>
                </a:lnTo>
                <a:lnTo>
                  <a:pt x="1753" y="1368"/>
                </a:lnTo>
                <a:lnTo>
                  <a:pt x="1753" y="1368"/>
                </a:lnTo>
                <a:lnTo>
                  <a:pt x="1753" y="1368"/>
                </a:lnTo>
                <a:lnTo>
                  <a:pt x="1754" y="1368"/>
                </a:lnTo>
                <a:lnTo>
                  <a:pt x="1755" y="1369"/>
                </a:lnTo>
                <a:lnTo>
                  <a:pt x="1755" y="1370"/>
                </a:lnTo>
                <a:lnTo>
                  <a:pt x="1756" y="1370"/>
                </a:lnTo>
                <a:lnTo>
                  <a:pt x="1756" y="1370"/>
                </a:lnTo>
                <a:lnTo>
                  <a:pt x="1756" y="1371"/>
                </a:lnTo>
                <a:lnTo>
                  <a:pt x="1757" y="1371"/>
                </a:lnTo>
                <a:lnTo>
                  <a:pt x="1758" y="1372"/>
                </a:lnTo>
                <a:lnTo>
                  <a:pt x="1758" y="1372"/>
                </a:lnTo>
                <a:lnTo>
                  <a:pt x="1759" y="1372"/>
                </a:lnTo>
                <a:lnTo>
                  <a:pt x="1759" y="1373"/>
                </a:lnTo>
                <a:lnTo>
                  <a:pt x="1759" y="1374"/>
                </a:lnTo>
                <a:lnTo>
                  <a:pt x="1759" y="1374"/>
                </a:lnTo>
                <a:lnTo>
                  <a:pt x="1760" y="1374"/>
                </a:lnTo>
                <a:lnTo>
                  <a:pt x="1760" y="1375"/>
                </a:lnTo>
                <a:lnTo>
                  <a:pt x="1761" y="1375"/>
                </a:lnTo>
                <a:lnTo>
                  <a:pt x="1761" y="1375"/>
                </a:lnTo>
                <a:lnTo>
                  <a:pt x="1762" y="1376"/>
                </a:lnTo>
                <a:lnTo>
                  <a:pt x="1762" y="1377"/>
                </a:lnTo>
                <a:lnTo>
                  <a:pt x="1763" y="1377"/>
                </a:lnTo>
                <a:lnTo>
                  <a:pt x="1763" y="1378"/>
                </a:lnTo>
                <a:lnTo>
                  <a:pt x="1764" y="1378"/>
                </a:lnTo>
                <a:lnTo>
                  <a:pt x="1764" y="1379"/>
                </a:lnTo>
                <a:lnTo>
                  <a:pt x="1764" y="1379"/>
                </a:lnTo>
                <a:lnTo>
                  <a:pt x="1764" y="1380"/>
                </a:lnTo>
                <a:lnTo>
                  <a:pt x="1765" y="1380"/>
                </a:lnTo>
                <a:lnTo>
                  <a:pt x="1765" y="1381"/>
                </a:lnTo>
                <a:lnTo>
                  <a:pt x="1765" y="1382"/>
                </a:lnTo>
                <a:lnTo>
                  <a:pt x="1766" y="1382"/>
                </a:lnTo>
                <a:lnTo>
                  <a:pt x="1766" y="1382"/>
                </a:lnTo>
                <a:lnTo>
                  <a:pt x="1767" y="1382"/>
                </a:lnTo>
                <a:lnTo>
                  <a:pt x="1767" y="1383"/>
                </a:lnTo>
                <a:lnTo>
                  <a:pt x="1767" y="1384"/>
                </a:lnTo>
                <a:lnTo>
                  <a:pt x="1768" y="1384"/>
                </a:lnTo>
                <a:lnTo>
                  <a:pt x="1768" y="1384"/>
                </a:lnTo>
                <a:lnTo>
                  <a:pt x="1768" y="1385"/>
                </a:lnTo>
                <a:lnTo>
                  <a:pt x="1769" y="1385"/>
                </a:lnTo>
                <a:lnTo>
                  <a:pt x="1769" y="1386"/>
                </a:lnTo>
                <a:lnTo>
                  <a:pt x="1769" y="1386"/>
                </a:lnTo>
                <a:lnTo>
                  <a:pt x="1769" y="1387"/>
                </a:lnTo>
                <a:lnTo>
                  <a:pt x="1769" y="1387"/>
                </a:lnTo>
                <a:lnTo>
                  <a:pt x="1770" y="1387"/>
                </a:lnTo>
                <a:lnTo>
                  <a:pt x="1770" y="1388"/>
                </a:lnTo>
                <a:lnTo>
                  <a:pt x="1770" y="1389"/>
                </a:lnTo>
                <a:lnTo>
                  <a:pt x="1771" y="1389"/>
                </a:lnTo>
                <a:lnTo>
                  <a:pt x="1772" y="1390"/>
                </a:lnTo>
                <a:lnTo>
                  <a:pt x="1772" y="1390"/>
                </a:lnTo>
                <a:lnTo>
                  <a:pt x="1773" y="1391"/>
                </a:lnTo>
                <a:lnTo>
                  <a:pt x="1773" y="1392"/>
                </a:lnTo>
                <a:lnTo>
                  <a:pt x="1774" y="1392"/>
                </a:lnTo>
                <a:lnTo>
                  <a:pt x="1774" y="1393"/>
                </a:lnTo>
                <a:lnTo>
                  <a:pt x="1775" y="1394"/>
                </a:lnTo>
                <a:lnTo>
                  <a:pt x="1775" y="1394"/>
                </a:lnTo>
                <a:lnTo>
                  <a:pt x="1775" y="1394"/>
                </a:lnTo>
                <a:lnTo>
                  <a:pt x="1775" y="1395"/>
                </a:lnTo>
                <a:lnTo>
                  <a:pt x="1775" y="1395"/>
                </a:lnTo>
                <a:lnTo>
                  <a:pt x="1776" y="1395"/>
                </a:lnTo>
                <a:lnTo>
                  <a:pt x="1776" y="1396"/>
                </a:lnTo>
                <a:lnTo>
                  <a:pt x="1776" y="1397"/>
                </a:lnTo>
                <a:lnTo>
                  <a:pt x="1777" y="1397"/>
                </a:lnTo>
                <a:lnTo>
                  <a:pt x="1777" y="1397"/>
                </a:lnTo>
                <a:lnTo>
                  <a:pt x="1778" y="1398"/>
                </a:lnTo>
                <a:lnTo>
                  <a:pt x="1778" y="1399"/>
                </a:lnTo>
                <a:lnTo>
                  <a:pt x="1779" y="1399"/>
                </a:lnTo>
                <a:lnTo>
                  <a:pt x="1779" y="1400"/>
                </a:lnTo>
                <a:lnTo>
                  <a:pt x="1780" y="1401"/>
                </a:lnTo>
                <a:lnTo>
                  <a:pt x="1780" y="1401"/>
                </a:lnTo>
                <a:lnTo>
                  <a:pt x="1780" y="1402"/>
                </a:lnTo>
                <a:lnTo>
                  <a:pt x="1780" y="1402"/>
                </a:lnTo>
                <a:lnTo>
                  <a:pt x="1781" y="1403"/>
                </a:lnTo>
                <a:lnTo>
                  <a:pt x="1781" y="1404"/>
                </a:lnTo>
                <a:lnTo>
                  <a:pt x="1782" y="1404"/>
                </a:lnTo>
                <a:lnTo>
                  <a:pt x="1782" y="1405"/>
                </a:lnTo>
                <a:lnTo>
                  <a:pt x="1782" y="1406"/>
                </a:lnTo>
                <a:lnTo>
                  <a:pt x="1783" y="1406"/>
                </a:lnTo>
                <a:lnTo>
                  <a:pt x="1783" y="1406"/>
                </a:lnTo>
                <a:lnTo>
                  <a:pt x="1784" y="1406"/>
                </a:lnTo>
                <a:lnTo>
                  <a:pt x="1784" y="1407"/>
                </a:lnTo>
                <a:lnTo>
                  <a:pt x="1784" y="1407"/>
                </a:lnTo>
                <a:lnTo>
                  <a:pt x="1785" y="1408"/>
                </a:lnTo>
                <a:lnTo>
                  <a:pt x="1785" y="1409"/>
                </a:lnTo>
                <a:lnTo>
                  <a:pt x="1785" y="1409"/>
                </a:lnTo>
                <a:lnTo>
                  <a:pt x="1785" y="1409"/>
                </a:lnTo>
                <a:lnTo>
                  <a:pt x="1785" y="1410"/>
                </a:lnTo>
                <a:lnTo>
                  <a:pt x="1786" y="1411"/>
                </a:lnTo>
                <a:lnTo>
                  <a:pt x="1786" y="1411"/>
                </a:lnTo>
                <a:lnTo>
                  <a:pt x="1787" y="1412"/>
                </a:lnTo>
                <a:lnTo>
                  <a:pt x="1787" y="1412"/>
                </a:lnTo>
                <a:lnTo>
                  <a:pt x="1787" y="1413"/>
                </a:lnTo>
                <a:lnTo>
                  <a:pt x="1788" y="1413"/>
                </a:lnTo>
                <a:lnTo>
                  <a:pt x="1788" y="1414"/>
                </a:lnTo>
                <a:lnTo>
                  <a:pt x="1788" y="1414"/>
                </a:lnTo>
                <a:lnTo>
                  <a:pt x="1789" y="1415"/>
                </a:lnTo>
                <a:lnTo>
                  <a:pt x="1790" y="1416"/>
                </a:lnTo>
                <a:lnTo>
                  <a:pt x="1790" y="1416"/>
                </a:lnTo>
                <a:lnTo>
                  <a:pt x="1791" y="1417"/>
                </a:lnTo>
                <a:lnTo>
                  <a:pt x="1791" y="1417"/>
                </a:lnTo>
                <a:lnTo>
                  <a:pt x="1791" y="1418"/>
                </a:lnTo>
                <a:lnTo>
                  <a:pt x="1791" y="1419"/>
                </a:lnTo>
                <a:lnTo>
                  <a:pt x="1791" y="1419"/>
                </a:lnTo>
                <a:lnTo>
                  <a:pt x="1792" y="1420"/>
                </a:lnTo>
                <a:lnTo>
                  <a:pt x="1792" y="1421"/>
                </a:lnTo>
                <a:lnTo>
                  <a:pt x="1793" y="1421"/>
                </a:lnTo>
                <a:lnTo>
                  <a:pt x="1793" y="1422"/>
                </a:lnTo>
                <a:lnTo>
                  <a:pt x="1793" y="1423"/>
                </a:lnTo>
                <a:lnTo>
                  <a:pt x="1794" y="1423"/>
                </a:lnTo>
                <a:lnTo>
                  <a:pt x="1794" y="1424"/>
                </a:lnTo>
                <a:lnTo>
                  <a:pt x="1794" y="1424"/>
                </a:lnTo>
                <a:lnTo>
                  <a:pt x="1795" y="1425"/>
                </a:lnTo>
                <a:lnTo>
                  <a:pt x="1795" y="1426"/>
                </a:lnTo>
                <a:lnTo>
                  <a:pt x="1796" y="1426"/>
                </a:lnTo>
                <a:lnTo>
                  <a:pt x="1796" y="1426"/>
                </a:lnTo>
                <a:lnTo>
                  <a:pt x="1796" y="1427"/>
                </a:lnTo>
                <a:lnTo>
                  <a:pt x="1796" y="1428"/>
                </a:lnTo>
                <a:lnTo>
                  <a:pt x="1796" y="1428"/>
                </a:lnTo>
                <a:lnTo>
                  <a:pt x="1797" y="1429"/>
                </a:lnTo>
                <a:lnTo>
                  <a:pt x="1797" y="1429"/>
                </a:lnTo>
                <a:lnTo>
                  <a:pt x="1798" y="1430"/>
                </a:lnTo>
                <a:lnTo>
                  <a:pt x="1798" y="1431"/>
                </a:lnTo>
                <a:lnTo>
                  <a:pt x="1798" y="1431"/>
                </a:lnTo>
                <a:lnTo>
                  <a:pt x="1799" y="1431"/>
                </a:lnTo>
                <a:lnTo>
                  <a:pt x="1799" y="1432"/>
                </a:lnTo>
                <a:lnTo>
                  <a:pt x="1799" y="1433"/>
                </a:lnTo>
                <a:lnTo>
                  <a:pt x="1800" y="1433"/>
                </a:lnTo>
                <a:lnTo>
                  <a:pt x="1800" y="1434"/>
                </a:lnTo>
                <a:lnTo>
                  <a:pt x="1800" y="1434"/>
                </a:lnTo>
                <a:lnTo>
                  <a:pt x="1801" y="1435"/>
                </a:lnTo>
                <a:lnTo>
                  <a:pt x="1801" y="1436"/>
                </a:lnTo>
                <a:lnTo>
                  <a:pt x="1801" y="1436"/>
                </a:lnTo>
                <a:lnTo>
                  <a:pt x="1801" y="1436"/>
                </a:lnTo>
                <a:lnTo>
                  <a:pt x="1801" y="1437"/>
                </a:lnTo>
                <a:lnTo>
                  <a:pt x="1802" y="1438"/>
                </a:lnTo>
                <a:lnTo>
                  <a:pt x="1802" y="1438"/>
                </a:lnTo>
                <a:lnTo>
                  <a:pt x="1803" y="1439"/>
                </a:lnTo>
                <a:lnTo>
                  <a:pt x="1803" y="1439"/>
                </a:lnTo>
                <a:lnTo>
                  <a:pt x="1804" y="1440"/>
                </a:lnTo>
                <a:lnTo>
                  <a:pt x="1804" y="1441"/>
                </a:lnTo>
                <a:lnTo>
                  <a:pt x="1804" y="1441"/>
                </a:lnTo>
                <a:lnTo>
                  <a:pt x="1805" y="1441"/>
                </a:lnTo>
                <a:lnTo>
                  <a:pt x="1805" y="1442"/>
                </a:lnTo>
                <a:lnTo>
                  <a:pt x="1805" y="1443"/>
                </a:lnTo>
                <a:lnTo>
                  <a:pt x="1806" y="1443"/>
                </a:lnTo>
                <a:lnTo>
                  <a:pt x="1807" y="1444"/>
                </a:lnTo>
                <a:lnTo>
                  <a:pt x="1807" y="1444"/>
                </a:lnTo>
                <a:lnTo>
                  <a:pt x="1807" y="1445"/>
                </a:lnTo>
                <a:lnTo>
                  <a:pt x="1807" y="1446"/>
                </a:lnTo>
                <a:lnTo>
                  <a:pt x="1807" y="1446"/>
                </a:lnTo>
                <a:lnTo>
                  <a:pt x="1807" y="1447"/>
                </a:lnTo>
                <a:lnTo>
                  <a:pt x="1808" y="1448"/>
                </a:lnTo>
                <a:lnTo>
                  <a:pt x="1808" y="1448"/>
                </a:lnTo>
                <a:lnTo>
                  <a:pt x="1809" y="1449"/>
                </a:lnTo>
                <a:lnTo>
                  <a:pt x="1809" y="1450"/>
                </a:lnTo>
                <a:lnTo>
                  <a:pt x="1810" y="1450"/>
                </a:lnTo>
                <a:lnTo>
                  <a:pt x="1810" y="1450"/>
                </a:lnTo>
                <a:lnTo>
                  <a:pt x="1810" y="1451"/>
                </a:lnTo>
                <a:lnTo>
                  <a:pt x="1811" y="1451"/>
                </a:lnTo>
                <a:lnTo>
                  <a:pt x="1811" y="1452"/>
                </a:lnTo>
                <a:lnTo>
                  <a:pt x="1811" y="1453"/>
                </a:lnTo>
                <a:lnTo>
                  <a:pt x="1812" y="1453"/>
                </a:lnTo>
                <a:lnTo>
                  <a:pt x="1812" y="1454"/>
                </a:lnTo>
                <a:lnTo>
                  <a:pt x="1812" y="1455"/>
                </a:lnTo>
                <a:lnTo>
                  <a:pt x="1812" y="1455"/>
                </a:lnTo>
                <a:lnTo>
                  <a:pt x="1813" y="1456"/>
                </a:lnTo>
                <a:lnTo>
                  <a:pt x="1813" y="1456"/>
                </a:lnTo>
                <a:lnTo>
                  <a:pt x="1813" y="1457"/>
                </a:lnTo>
                <a:lnTo>
                  <a:pt x="1814" y="1457"/>
                </a:lnTo>
                <a:lnTo>
                  <a:pt x="1814" y="1458"/>
                </a:lnTo>
                <a:lnTo>
                  <a:pt x="1814" y="1458"/>
                </a:lnTo>
                <a:lnTo>
                  <a:pt x="1815" y="1459"/>
                </a:lnTo>
                <a:lnTo>
                  <a:pt x="1815" y="1460"/>
                </a:lnTo>
                <a:lnTo>
                  <a:pt x="1816" y="1460"/>
                </a:lnTo>
                <a:lnTo>
                  <a:pt x="1816" y="1461"/>
                </a:lnTo>
                <a:lnTo>
                  <a:pt x="1817" y="1461"/>
                </a:lnTo>
                <a:lnTo>
                  <a:pt x="1817" y="1462"/>
                </a:lnTo>
                <a:lnTo>
                  <a:pt x="1817" y="1463"/>
                </a:lnTo>
                <a:lnTo>
                  <a:pt x="1817" y="1463"/>
                </a:lnTo>
                <a:lnTo>
                  <a:pt x="1818" y="1464"/>
                </a:lnTo>
                <a:lnTo>
                  <a:pt x="1818" y="1465"/>
                </a:lnTo>
                <a:lnTo>
                  <a:pt x="1818" y="1465"/>
                </a:lnTo>
                <a:lnTo>
                  <a:pt x="1819" y="1466"/>
                </a:lnTo>
                <a:lnTo>
                  <a:pt x="1819" y="1466"/>
                </a:lnTo>
                <a:lnTo>
                  <a:pt x="1820" y="1467"/>
                </a:lnTo>
                <a:lnTo>
                  <a:pt x="1820" y="1468"/>
                </a:lnTo>
                <a:lnTo>
                  <a:pt x="1820" y="1468"/>
                </a:lnTo>
                <a:lnTo>
                  <a:pt x="1821" y="1469"/>
                </a:lnTo>
                <a:lnTo>
                  <a:pt x="1821" y="1470"/>
                </a:lnTo>
                <a:lnTo>
                  <a:pt x="1822" y="1470"/>
                </a:lnTo>
                <a:lnTo>
                  <a:pt x="1822" y="1471"/>
                </a:lnTo>
                <a:lnTo>
                  <a:pt x="1823" y="1472"/>
                </a:lnTo>
                <a:lnTo>
                  <a:pt x="1823" y="1472"/>
                </a:lnTo>
                <a:lnTo>
                  <a:pt x="1823" y="1473"/>
                </a:lnTo>
                <a:lnTo>
                  <a:pt x="1823" y="1473"/>
                </a:lnTo>
                <a:lnTo>
                  <a:pt x="1824" y="1474"/>
                </a:lnTo>
                <a:lnTo>
                  <a:pt x="1824" y="1475"/>
                </a:lnTo>
                <a:lnTo>
                  <a:pt x="1824" y="1475"/>
                </a:lnTo>
                <a:lnTo>
                  <a:pt x="1825" y="1476"/>
                </a:lnTo>
                <a:lnTo>
                  <a:pt x="1825" y="1477"/>
                </a:lnTo>
                <a:lnTo>
                  <a:pt x="1826" y="1477"/>
                </a:lnTo>
                <a:lnTo>
                  <a:pt x="1827" y="1478"/>
                </a:lnTo>
                <a:lnTo>
                  <a:pt x="1827" y="1478"/>
                </a:lnTo>
                <a:lnTo>
                  <a:pt x="1827" y="1479"/>
                </a:lnTo>
                <a:lnTo>
                  <a:pt x="1828" y="1480"/>
                </a:lnTo>
                <a:lnTo>
                  <a:pt x="1828" y="1480"/>
                </a:lnTo>
                <a:lnTo>
                  <a:pt x="1828" y="1481"/>
                </a:lnTo>
                <a:lnTo>
                  <a:pt x="1828" y="1482"/>
                </a:lnTo>
                <a:lnTo>
                  <a:pt x="1829" y="1482"/>
                </a:lnTo>
                <a:lnTo>
                  <a:pt x="1830" y="1483"/>
                </a:lnTo>
                <a:lnTo>
                  <a:pt x="1830" y="1483"/>
                </a:lnTo>
                <a:lnTo>
                  <a:pt x="1830" y="1484"/>
                </a:lnTo>
                <a:lnTo>
                  <a:pt x="1831" y="1485"/>
                </a:lnTo>
                <a:lnTo>
                  <a:pt x="1831" y="1485"/>
                </a:lnTo>
                <a:lnTo>
                  <a:pt x="1832" y="1486"/>
                </a:lnTo>
                <a:lnTo>
                  <a:pt x="1833" y="1487"/>
                </a:lnTo>
                <a:lnTo>
                  <a:pt x="1833" y="1487"/>
                </a:lnTo>
                <a:lnTo>
                  <a:pt x="1833" y="1488"/>
                </a:lnTo>
                <a:lnTo>
                  <a:pt x="1833" y="1488"/>
                </a:lnTo>
                <a:lnTo>
                  <a:pt x="1834" y="1489"/>
                </a:lnTo>
                <a:lnTo>
                  <a:pt x="1834" y="1490"/>
                </a:lnTo>
                <a:lnTo>
                  <a:pt x="1835" y="1490"/>
                </a:lnTo>
                <a:lnTo>
                  <a:pt x="1836" y="1491"/>
                </a:lnTo>
                <a:lnTo>
                  <a:pt x="1836" y="1492"/>
                </a:lnTo>
                <a:lnTo>
                  <a:pt x="1836" y="1492"/>
                </a:lnTo>
                <a:lnTo>
                  <a:pt x="1837" y="1492"/>
                </a:lnTo>
                <a:lnTo>
                  <a:pt x="1837" y="1493"/>
                </a:lnTo>
                <a:lnTo>
                  <a:pt x="1837" y="1493"/>
                </a:lnTo>
                <a:lnTo>
                  <a:pt x="1838" y="1493"/>
                </a:lnTo>
                <a:lnTo>
                  <a:pt x="1838" y="1494"/>
                </a:lnTo>
                <a:lnTo>
                  <a:pt x="1839" y="1495"/>
                </a:lnTo>
                <a:lnTo>
                  <a:pt x="1839" y="1495"/>
                </a:lnTo>
                <a:lnTo>
                  <a:pt x="1839" y="1496"/>
                </a:lnTo>
                <a:lnTo>
                  <a:pt x="1839" y="1497"/>
                </a:lnTo>
                <a:lnTo>
                  <a:pt x="1840" y="1497"/>
                </a:lnTo>
                <a:lnTo>
                  <a:pt x="1840" y="1498"/>
                </a:lnTo>
                <a:lnTo>
                  <a:pt x="1841" y="1499"/>
                </a:lnTo>
                <a:lnTo>
                  <a:pt x="1842" y="1499"/>
                </a:lnTo>
                <a:lnTo>
                  <a:pt x="1842" y="1500"/>
                </a:lnTo>
                <a:lnTo>
                  <a:pt x="1843" y="1500"/>
                </a:lnTo>
                <a:lnTo>
                  <a:pt x="1843" y="1501"/>
                </a:lnTo>
                <a:lnTo>
                  <a:pt x="1844" y="1502"/>
                </a:lnTo>
                <a:lnTo>
                  <a:pt x="1844" y="1502"/>
                </a:lnTo>
                <a:lnTo>
                  <a:pt x="1844" y="1502"/>
                </a:lnTo>
                <a:lnTo>
                  <a:pt x="1844" y="1503"/>
                </a:lnTo>
                <a:lnTo>
                  <a:pt x="1844" y="1504"/>
                </a:lnTo>
                <a:lnTo>
                  <a:pt x="1845" y="1504"/>
                </a:lnTo>
                <a:lnTo>
                  <a:pt x="1845" y="1504"/>
                </a:lnTo>
                <a:lnTo>
                  <a:pt x="1846" y="1505"/>
                </a:lnTo>
                <a:lnTo>
                  <a:pt x="1846" y="1505"/>
                </a:lnTo>
                <a:lnTo>
                  <a:pt x="1847" y="1505"/>
                </a:lnTo>
                <a:lnTo>
                  <a:pt x="1847" y="1506"/>
                </a:lnTo>
                <a:lnTo>
                  <a:pt x="1847" y="1507"/>
                </a:lnTo>
                <a:lnTo>
                  <a:pt x="1848" y="1507"/>
                </a:lnTo>
                <a:lnTo>
                  <a:pt x="1848" y="1508"/>
                </a:lnTo>
                <a:lnTo>
                  <a:pt x="1849" y="1508"/>
                </a:lnTo>
                <a:lnTo>
                  <a:pt x="1849" y="1509"/>
                </a:lnTo>
                <a:lnTo>
                  <a:pt x="1849" y="1509"/>
                </a:lnTo>
                <a:lnTo>
                  <a:pt x="1849" y="1510"/>
                </a:lnTo>
                <a:lnTo>
                  <a:pt x="1850" y="1510"/>
                </a:lnTo>
                <a:lnTo>
                  <a:pt x="1850" y="1511"/>
                </a:lnTo>
                <a:lnTo>
                  <a:pt x="1851" y="1512"/>
                </a:lnTo>
                <a:lnTo>
                  <a:pt x="1851" y="1512"/>
                </a:lnTo>
                <a:lnTo>
                  <a:pt x="1852" y="1512"/>
                </a:lnTo>
                <a:lnTo>
                  <a:pt x="1852" y="1513"/>
                </a:lnTo>
                <a:lnTo>
                  <a:pt x="1853" y="1514"/>
                </a:lnTo>
                <a:lnTo>
                  <a:pt x="1853" y="1514"/>
                </a:lnTo>
                <a:lnTo>
                  <a:pt x="1854" y="1514"/>
                </a:lnTo>
                <a:lnTo>
                  <a:pt x="1854" y="1515"/>
                </a:lnTo>
                <a:lnTo>
                  <a:pt x="1854" y="1515"/>
                </a:lnTo>
                <a:lnTo>
                  <a:pt x="1855" y="1515"/>
                </a:lnTo>
                <a:lnTo>
                  <a:pt x="1855" y="1516"/>
                </a:lnTo>
                <a:lnTo>
                  <a:pt x="1855" y="1516"/>
                </a:lnTo>
                <a:lnTo>
                  <a:pt x="1855" y="1517"/>
                </a:lnTo>
                <a:lnTo>
                  <a:pt x="1856" y="1517"/>
                </a:lnTo>
                <a:lnTo>
                  <a:pt x="1856" y="1517"/>
                </a:lnTo>
                <a:lnTo>
                  <a:pt x="1857" y="1518"/>
                </a:lnTo>
                <a:lnTo>
                  <a:pt x="1857" y="1519"/>
                </a:lnTo>
                <a:lnTo>
                  <a:pt x="1858" y="1519"/>
                </a:lnTo>
                <a:lnTo>
                  <a:pt x="1858" y="1519"/>
                </a:lnTo>
                <a:lnTo>
                  <a:pt x="1859" y="1519"/>
                </a:lnTo>
                <a:lnTo>
                  <a:pt x="1859" y="1520"/>
                </a:lnTo>
                <a:lnTo>
                  <a:pt x="1860" y="1521"/>
                </a:lnTo>
                <a:lnTo>
                  <a:pt x="1860" y="1521"/>
                </a:lnTo>
                <a:lnTo>
                  <a:pt x="1860" y="1521"/>
                </a:lnTo>
                <a:lnTo>
                  <a:pt x="1860" y="1522"/>
                </a:lnTo>
                <a:lnTo>
                  <a:pt x="1861" y="1522"/>
                </a:lnTo>
                <a:lnTo>
                  <a:pt x="1861" y="1522"/>
                </a:lnTo>
                <a:lnTo>
                  <a:pt x="1862" y="1522"/>
                </a:lnTo>
                <a:lnTo>
                  <a:pt x="1862" y="1523"/>
                </a:lnTo>
                <a:lnTo>
                  <a:pt x="1863" y="1523"/>
                </a:lnTo>
                <a:lnTo>
                  <a:pt x="1863" y="1524"/>
                </a:lnTo>
                <a:lnTo>
                  <a:pt x="1864" y="1524"/>
                </a:lnTo>
                <a:lnTo>
                  <a:pt x="1865" y="1525"/>
                </a:lnTo>
                <a:lnTo>
                  <a:pt x="1865" y="1526"/>
                </a:lnTo>
                <a:lnTo>
                  <a:pt x="1865" y="1526"/>
                </a:lnTo>
                <a:lnTo>
                  <a:pt x="1865" y="1526"/>
                </a:lnTo>
                <a:lnTo>
                  <a:pt x="1866" y="1527"/>
                </a:lnTo>
                <a:lnTo>
                  <a:pt x="1867" y="1527"/>
                </a:lnTo>
                <a:lnTo>
                  <a:pt x="1868" y="1528"/>
                </a:lnTo>
                <a:lnTo>
                  <a:pt x="1869" y="1529"/>
                </a:lnTo>
                <a:lnTo>
                  <a:pt x="1869" y="1529"/>
                </a:lnTo>
                <a:lnTo>
                  <a:pt x="1870" y="1529"/>
                </a:lnTo>
                <a:lnTo>
                  <a:pt x="1870" y="1530"/>
                </a:lnTo>
                <a:lnTo>
                  <a:pt x="1871" y="1530"/>
                </a:lnTo>
                <a:lnTo>
                  <a:pt x="1871" y="1531"/>
                </a:lnTo>
                <a:lnTo>
                  <a:pt x="1871" y="1531"/>
                </a:lnTo>
                <a:lnTo>
                  <a:pt x="1871" y="1531"/>
                </a:lnTo>
                <a:lnTo>
                  <a:pt x="1872" y="1532"/>
                </a:lnTo>
                <a:lnTo>
                  <a:pt x="1873" y="1532"/>
                </a:lnTo>
                <a:lnTo>
                  <a:pt x="1873" y="1532"/>
                </a:lnTo>
                <a:lnTo>
                  <a:pt x="1874" y="1532"/>
                </a:lnTo>
                <a:lnTo>
                  <a:pt x="1874" y="1533"/>
                </a:lnTo>
                <a:lnTo>
                  <a:pt x="1875" y="1533"/>
                </a:lnTo>
                <a:lnTo>
                  <a:pt x="1875" y="1534"/>
                </a:lnTo>
                <a:lnTo>
                  <a:pt x="1876" y="1534"/>
                </a:lnTo>
                <a:lnTo>
                  <a:pt x="1876" y="1534"/>
                </a:lnTo>
                <a:lnTo>
                  <a:pt x="1876" y="1534"/>
                </a:lnTo>
                <a:lnTo>
                  <a:pt x="1876" y="1535"/>
                </a:lnTo>
                <a:lnTo>
                  <a:pt x="1877" y="1535"/>
                </a:lnTo>
                <a:lnTo>
                  <a:pt x="1877" y="1536"/>
                </a:lnTo>
                <a:lnTo>
                  <a:pt x="1878" y="1536"/>
                </a:lnTo>
                <a:lnTo>
                  <a:pt x="1878" y="1536"/>
                </a:lnTo>
                <a:lnTo>
                  <a:pt x="1879" y="1536"/>
                </a:lnTo>
                <a:lnTo>
                  <a:pt x="1879" y="1537"/>
                </a:lnTo>
                <a:lnTo>
                  <a:pt x="1880" y="1537"/>
                </a:lnTo>
                <a:lnTo>
                  <a:pt x="1880" y="1537"/>
                </a:lnTo>
                <a:lnTo>
                  <a:pt x="1881" y="1537"/>
                </a:lnTo>
                <a:lnTo>
                  <a:pt x="1881" y="1538"/>
                </a:lnTo>
                <a:lnTo>
                  <a:pt x="1882" y="1539"/>
                </a:lnTo>
                <a:lnTo>
                  <a:pt x="1882" y="1539"/>
                </a:lnTo>
                <a:lnTo>
                  <a:pt x="1883" y="1539"/>
                </a:lnTo>
                <a:lnTo>
                  <a:pt x="1883" y="1540"/>
                </a:lnTo>
                <a:lnTo>
                  <a:pt x="1884" y="1540"/>
                </a:lnTo>
                <a:lnTo>
                  <a:pt x="1884" y="1541"/>
                </a:lnTo>
                <a:lnTo>
                  <a:pt x="1885" y="1541"/>
                </a:lnTo>
                <a:lnTo>
                  <a:pt x="1885" y="1541"/>
                </a:lnTo>
                <a:lnTo>
                  <a:pt x="1886" y="1541"/>
                </a:lnTo>
                <a:lnTo>
                  <a:pt x="1886" y="1542"/>
                </a:lnTo>
                <a:lnTo>
                  <a:pt x="1887" y="1542"/>
                </a:lnTo>
                <a:lnTo>
                  <a:pt x="1887" y="1543"/>
                </a:lnTo>
                <a:lnTo>
                  <a:pt x="1887" y="1543"/>
                </a:lnTo>
                <a:lnTo>
                  <a:pt x="1888" y="1543"/>
                </a:lnTo>
                <a:lnTo>
                  <a:pt x="1889" y="1543"/>
                </a:lnTo>
                <a:lnTo>
                  <a:pt x="1889" y="1544"/>
                </a:lnTo>
                <a:lnTo>
                  <a:pt x="1890" y="1544"/>
                </a:lnTo>
                <a:lnTo>
                  <a:pt x="1891" y="1544"/>
                </a:lnTo>
                <a:lnTo>
                  <a:pt x="1891" y="1545"/>
                </a:lnTo>
                <a:lnTo>
                  <a:pt x="1892" y="1545"/>
                </a:lnTo>
                <a:lnTo>
                  <a:pt x="1892" y="1546"/>
                </a:lnTo>
                <a:lnTo>
                  <a:pt x="1893" y="1546"/>
                </a:lnTo>
                <a:lnTo>
                  <a:pt x="1893" y="1546"/>
                </a:lnTo>
                <a:lnTo>
                  <a:pt x="1894" y="1546"/>
                </a:lnTo>
                <a:lnTo>
                  <a:pt x="1894" y="1547"/>
                </a:lnTo>
                <a:lnTo>
                  <a:pt x="1895" y="1547"/>
                </a:lnTo>
                <a:lnTo>
                  <a:pt x="1896" y="1548"/>
                </a:lnTo>
                <a:lnTo>
                  <a:pt x="1897" y="1548"/>
                </a:lnTo>
                <a:lnTo>
                  <a:pt x="1897" y="1548"/>
                </a:lnTo>
                <a:lnTo>
                  <a:pt x="1897" y="1549"/>
                </a:lnTo>
                <a:lnTo>
                  <a:pt x="1898" y="1549"/>
                </a:lnTo>
                <a:lnTo>
                  <a:pt x="1898" y="1549"/>
                </a:lnTo>
                <a:lnTo>
                  <a:pt x="1899" y="1549"/>
                </a:lnTo>
                <a:lnTo>
                  <a:pt x="1899" y="1550"/>
                </a:lnTo>
                <a:lnTo>
                  <a:pt x="1900" y="1550"/>
                </a:lnTo>
                <a:lnTo>
                  <a:pt x="1901" y="1551"/>
                </a:lnTo>
                <a:lnTo>
                  <a:pt x="1902" y="1551"/>
                </a:lnTo>
                <a:lnTo>
                  <a:pt x="1902" y="1551"/>
                </a:lnTo>
                <a:lnTo>
                  <a:pt x="1902" y="1551"/>
                </a:lnTo>
                <a:lnTo>
                  <a:pt x="1903" y="1552"/>
                </a:lnTo>
                <a:lnTo>
                  <a:pt x="1904" y="1552"/>
                </a:lnTo>
                <a:lnTo>
                  <a:pt x="1904" y="1553"/>
                </a:lnTo>
                <a:lnTo>
                  <a:pt x="1905" y="1553"/>
                </a:lnTo>
                <a:lnTo>
                  <a:pt x="1906" y="1553"/>
                </a:lnTo>
                <a:lnTo>
                  <a:pt x="1907" y="1553"/>
                </a:lnTo>
                <a:lnTo>
                  <a:pt x="1908" y="1554"/>
                </a:lnTo>
                <a:lnTo>
                  <a:pt x="1908" y="1554"/>
                </a:lnTo>
                <a:lnTo>
                  <a:pt x="1908" y="1554"/>
                </a:lnTo>
                <a:lnTo>
                  <a:pt x="1909" y="1554"/>
                </a:lnTo>
                <a:lnTo>
                  <a:pt x="1909" y="1555"/>
                </a:lnTo>
                <a:lnTo>
                  <a:pt x="1910" y="1555"/>
                </a:lnTo>
                <a:lnTo>
                  <a:pt x="1911" y="1555"/>
                </a:lnTo>
                <a:lnTo>
                  <a:pt x="1911" y="1556"/>
                </a:lnTo>
                <a:lnTo>
                  <a:pt x="1912" y="1556"/>
                </a:lnTo>
                <a:lnTo>
                  <a:pt x="1912" y="1556"/>
                </a:lnTo>
                <a:lnTo>
                  <a:pt x="1913" y="1556"/>
                </a:lnTo>
                <a:lnTo>
                  <a:pt x="1913" y="1556"/>
                </a:lnTo>
                <a:lnTo>
                  <a:pt x="1913" y="1557"/>
                </a:lnTo>
                <a:lnTo>
                  <a:pt x="1914" y="1557"/>
                </a:lnTo>
                <a:lnTo>
                  <a:pt x="1915" y="1558"/>
                </a:lnTo>
                <a:lnTo>
                  <a:pt x="1916" y="1558"/>
                </a:lnTo>
                <a:lnTo>
                  <a:pt x="1916" y="1558"/>
                </a:lnTo>
                <a:lnTo>
                  <a:pt x="1917" y="1558"/>
                </a:lnTo>
                <a:lnTo>
                  <a:pt x="1918" y="1559"/>
                </a:lnTo>
                <a:lnTo>
                  <a:pt x="1918" y="1559"/>
                </a:lnTo>
                <a:lnTo>
                  <a:pt x="1918" y="1559"/>
                </a:lnTo>
                <a:lnTo>
                  <a:pt x="1919" y="1559"/>
                </a:lnTo>
                <a:lnTo>
                  <a:pt x="1920" y="1559"/>
                </a:lnTo>
                <a:lnTo>
                  <a:pt x="1920" y="1560"/>
                </a:lnTo>
                <a:lnTo>
                  <a:pt x="1921" y="1560"/>
                </a:lnTo>
                <a:lnTo>
                  <a:pt x="1922" y="1560"/>
                </a:lnTo>
                <a:lnTo>
                  <a:pt x="1922" y="1561"/>
                </a:lnTo>
                <a:lnTo>
                  <a:pt x="1923" y="1561"/>
                </a:lnTo>
                <a:lnTo>
                  <a:pt x="1923" y="1561"/>
                </a:lnTo>
                <a:lnTo>
                  <a:pt x="1924" y="1561"/>
                </a:lnTo>
                <a:lnTo>
                  <a:pt x="1924" y="1561"/>
                </a:lnTo>
                <a:lnTo>
                  <a:pt x="1924" y="1562"/>
                </a:lnTo>
                <a:lnTo>
                  <a:pt x="1925" y="1562"/>
                </a:lnTo>
                <a:lnTo>
                  <a:pt x="1926" y="1562"/>
                </a:lnTo>
                <a:lnTo>
                  <a:pt x="1926" y="1563"/>
                </a:lnTo>
                <a:lnTo>
                  <a:pt x="1927" y="1563"/>
                </a:lnTo>
                <a:lnTo>
                  <a:pt x="1928" y="1563"/>
                </a:lnTo>
                <a:lnTo>
                  <a:pt x="1928" y="1563"/>
                </a:lnTo>
                <a:lnTo>
                  <a:pt x="1929" y="1563"/>
                </a:lnTo>
                <a:lnTo>
                  <a:pt x="1929" y="1563"/>
                </a:lnTo>
                <a:lnTo>
                  <a:pt x="1929" y="1564"/>
                </a:lnTo>
                <a:lnTo>
                  <a:pt x="1930" y="1564"/>
                </a:lnTo>
                <a:lnTo>
                  <a:pt x="1931" y="1564"/>
                </a:lnTo>
                <a:lnTo>
                  <a:pt x="1931" y="1564"/>
                </a:lnTo>
                <a:lnTo>
                  <a:pt x="1932" y="1564"/>
                </a:lnTo>
                <a:lnTo>
                  <a:pt x="1933" y="1564"/>
                </a:lnTo>
                <a:lnTo>
                  <a:pt x="1934" y="1564"/>
                </a:lnTo>
                <a:lnTo>
                  <a:pt x="1934" y="1565"/>
                </a:lnTo>
                <a:lnTo>
                  <a:pt x="1934" y="1565"/>
                </a:lnTo>
                <a:lnTo>
                  <a:pt x="1935" y="1565"/>
                </a:lnTo>
                <a:lnTo>
                  <a:pt x="1936" y="1566"/>
                </a:lnTo>
                <a:lnTo>
                  <a:pt x="1937" y="1566"/>
                </a:lnTo>
                <a:lnTo>
                  <a:pt x="1938" y="1566"/>
                </a:lnTo>
                <a:lnTo>
                  <a:pt x="1939" y="1566"/>
                </a:lnTo>
                <a:lnTo>
                  <a:pt x="1940" y="1566"/>
                </a:lnTo>
                <a:lnTo>
                  <a:pt x="1940" y="1567"/>
                </a:lnTo>
                <a:lnTo>
                  <a:pt x="1940" y="1567"/>
                </a:lnTo>
                <a:lnTo>
                  <a:pt x="1941" y="1567"/>
                </a:lnTo>
                <a:lnTo>
                  <a:pt x="1941" y="1568"/>
                </a:lnTo>
                <a:lnTo>
                  <a:pt x="1942" y="1568"/>
                </a:lnTo>
                <a:lnTo>
                  <a:pt x="1943" y="1568"/>
                </a:lnTo>
                <a:lnTo>
                  <a:pt x="1943" y="1568"/>
                </a:lnTo>
                <a:lnTo>
                  <a:pt x="1944" y="1568"/>
                </a:lnTo>
                <a:lnTo>
                  <a:pt x="1945" y="1568"/>
                </a:lnTo>
                <a:lnTo>
                  <a:pt x="1945" y="1569"/>
                </a:lnTo>
                <a:lnTo>
                  <a:pt x="1946" y="1569"/>
                </a:lnTo>
                <a:lnTo>
                  <a:pt x="1947" y="1569"/>
                </a:lnTo>
                <a:lnTo>
                  <a:pt x="1948" y="1570"/>
                </a:lnTo>
                <a:lnTo>
                  <a:pt x="1949" y="1570"/>
                </a:lnTo>
                <a:lnTo>
                  <a:pt x="1949" y="1570"/>
                </a:lnTo>
                <a:lnTo>
                  <a:pt x="1950" y="1570"/>
                </a:lnTo>
                <a:lnTo>
                  <a:pt x="1950" y="1570"/>
                </a:lnTo>
                <a:lnTo>
                  <a:pt x="1951" y="1570"/>
                </a:lnTo>
                <a:lnTo>
                  <a:pt x="1951" y="1571"/>
                </a:lnTo>
                <a:lnTo>
                  <a:pt x="1952" y="1571"/>
                </a:lnTo>
                <a:lnTo>
                  <a:pt x="1953" y="1571"/>
                </a:lnTo>
                <a:lnTo>
                  <a:pt x="1954" y="1571"/>
                </a:lnTo>
                <a:lnTo>
                  <a:pt x="1955" y="1571"/>
                </a:lnTo>
                <a:lnTo>
                  <a:pt x="1956" y="1571"/>
                </a:lnTo>
                <a:lnTo>
                  <a:pt x="1956" y="1572"/>
                </a:lnTo>
                <a:lnTo>
                  <a:pt x="1957" y="1572"/>
                </a:lnTo>
                <a:lnTo>
                  <a:pt x="1958" y="1572"/>
                </a:lnTo>
                <a:lnTo>
                  <a:pt x="1958" y="1573"/>
                </a:lnTo>
                <a:lnTo>
                  <a:pt x="1959" y="1573"/>
                </a:lnTo>
                <a:lnTo>
                  <a:pt x="1960" y="1573"/>
                </a:lnTo>
                <a:lnTo>
                  <a:pt x="1961" y="1573"/>
                </a:lnTo>
                <a:lnTo>
                  <a:pt x="1961" y="1573"/>
                </a:lnTo>
                <a:lnTo>
                  <a:pt x="1961" y="1573"/>
                </a:lnTo>
                <a:lnTo>
                  <a:pt x="1962" y="1573"/>
                </a:lnTo>
                <a:lnTo>
                  <a:pt x="1963" y="1573"/>
                </a:lnTo>
                <a:lnTo>
                  <a:pt x="1963" y="1574"/>
                </a:lnTo>
                <a:lnTo>
                  <a:pt x="1964" y="1574"/>
                </a:lnTo>
                <a:lnTo>
                  <a:pt x="1965" y="1574"/>
                </a:lnTo>
                <a:lnTo>
                  <a:pt x="1966" y="1574"/>
                </a:lnTo>
                <a:lnTo>
                  <a:pt x="1966" y="1575"/>
                </a:lnTo>
                <a:lnTo>
                  <a:pt x="1966" y="1575"/>
                </a:lnTo>
                <a:lnTo>
                  <a:pt x="1967" y="1575"/>
                </a:lnTo>
                <a:lnTo>
                  <a:pt x="1968" y="1575"/>
                </a:lnTo>
                <a:lnTo>
                  <a:pt x="1969" y="1575"/>
                </a:lnTo>
                <a:lnTo>
                  <a:pt x="1970" y="1575"/>
                </a:lnTo>
                <a:lnTo>
                  <a:pt x="1971" y="1575"/>
                </a:lnTo>
                <a:lnTo>
                  <a:pt x="1971" y="1576"/>
                </a:lnTo>
                <a:lnTo>
                  <a:pt x="1972" y="1576"/>
                </a:lnTo>
                <a:lnTo>
                  <a:pt x="1972" y="1576"/>
                </a:lnTo>
                <a:lnTo>
                  <a:pt x="1973" y="1576"/>
                </a:lnTo>
                <a:lnTo>
                  <a:pt x="1974" y="1576"/>
                </a:lnTo>
                <a:lnTo>
                  <a:pt x="1974" y="1576"/>
                </a:lnTo>
                <a:lnTo>
                  <a:pt x="1975" y="1576"/>
                </a:lnTo>
                <a:lnTo>
                  <a:pt x="1976" y="1576"/>
                </a:lnTo>
                <a:lnTo>
                  <a:pt x="1977" y="1576"/>
                </a:lnTo>
                <a:lnTo>
                  <a:pt x="1977" y="1576"/>
                </a:lnTo>
                <a:lnTo>
                  <a:pt x="1978" y="1577"/>
                </a:lnTo>
                <a:lnTo>
                  <a:pt x="1979" y="1577"/>
                </a:lnTo>
                <a:lnTo>
                  <a:pt x="1980" y="1577"/>
                </a:lnTo>
                <a:lnTo>
                  <a:pt x="1981" y="1577"/>
                </a:lnTo>
                <a:lnTo>
                  <a:pt x="1982" y="1577"/>
                </a:lnTo>
                <a:lnTo>
                  <a:pt x="1982" y="1578"/>
                </a:lnTo>
                <a:lnTo>
                  <a:pt x="1982" y="1578"/>
                </a:lnTo>
                <a:lnTo>
                  <a:pt x="1983" y="1578"/>
                </a:lnTo>
                <a:lnTo>
                  <a:pt x="1984" y="1578"/>
                </a:lnTo>
                <a:lnTo>
                  <a:pt x="1985" y="1578"/>
                </a:lnTo>
                <a:lnTo>
                  <a:pt x="1986" y="1578"/>
                </a:lnTo>
                <a:lnTo>
                  <a:pt x="1987" y="1578"/>
                </a:lnTo>
                <a:lnTo>
                  <a:pt x="1987" y="1578"/>
                </a:lnTo>
                <a:lnTo>
                  <a:pt x="1988" y="1578"/>
                </a:lnTo>
                <a:lnTo>
                  <a:pt x="1988" y="1578"/>
                </a:lnTo>
                <a:lnTo>
                  <a:pt x="1989" y="1578"/>
                </a:lnTo>
                <a:lnTo>
                  <a:pt x="1990" y="1578"/>
                </a:lnTo>
                <a:lnTo>
                  <a:pt x="1991" y="1578"/>
                </a:lnTo>
                <a:lnTo>
                  <a:pt x="1992" y="1578"/>
                </a:lnTo>
                <a:lnTo>
                  <a:pt x="1992" y="1579"/>
                </a:lnTo>
                <a:lnTo>
                  <a:pt x="1993" y="1579"/>
                </a:lnTo>
                <a:lnTo>
                  <a:pt x="1993" y="1579"/>
                </a:lnTo>
                <a:lnTo>
                  <a:pt x="1994" y="1579"/>
                </a:lnTo>
                <a:lnTo>
                  <a:pt x="1995" y="1580"/>
                </a:lnTo>
                <a:lnTo>
                  <a:pt x="1996" y="1580"/>
                </a:lnTo>
                <a:lnTo>
                  <a:pt x="1997" y="1580"/>
                </a:lnTo>
                <a:lnTo>
                  <a:pt x="1998" y="1580"/>
                </a:lnTo>
                <a:lnTo>
                  <a:pt x="1998" y="1580"/>
                </a:lnTo>
                <a:lnTo>
                  <a:pt x="1999" y="1580"/>
                </a:lnTo>
                <a:lnTo>
                  <a:pt x="2000" y="1580"/>
                </a:lnTo>
                <a:lnTo>
                  <a:pt x="2001" y="1580"/>
                </a:lnTo>
                <a:lnTo>
                  <a:pt x="2002" y="1580"/>
                </a:lnTo>
                <a:lnTo>
                  <a:pt x="2003" y="1580"/>
                </a:lnTo>
                <a:lnTo>
                  <a:pt x="2004" y="1580"/>
                </a:lnTo>
                <a:lnTo>
                  <a:pt x="2004" y="1580"/>
                </a:lnTo>
                <a:lnTo>
                  <a:pt x="2004" y="1581"/>
                </a:lnTo>
                <a:lnTo>
                  <a:pt x="2005" y="1581"/>
                </a:lnTo>
                <a:lnTo>
                  <a:pt x="2006" y="1581"/>
                </a:lnTo>
                <a:lnTo>
                  <a:pt x="2007" y="1581"/>
                </a:lnTo>
                <a:lnTo>
                  <a:pt x="2008" y="1581"/>
                </a:lnTo>
                <a:lnTo>
                  <a:pt x="2009" y="1581"/>
                </a:lnTo>
                <a:lnTo>
                  <a:pt x="2009" y="1581"/>
                </a:lnTo>
                <a:lnTo>
                  <a:pt x="2010" y="1581"/>
                </a:lnTo>
                <a:lnTo>
                  <a:pt x="2011" y="1581"/>
                </a:lnTo>
                <a:lnTo>
                  <a:pt x="2012" y="1581"/>
                </a:lnTo>
                <a:lnTo>
                  <a:pt x="2013" y="1581"/>
                </a:lnTo>
                <a:lnTo>
                  <a:pt x="2014" y="1581"/>
                </a:lnTo>
                <a:lnTo>
                  <a:pt x="2014" y="1581"/>
                </a:lnTo>
                <a:lnTo>
                  <a:pt x="2015" y="1581"/>
                </a:lnTo>
                <a:lnTo>
                  <a:pt x="2016" y="1581"/>
                </a:lnTo>
                <a:lnTo>
                  <a:pt x="2017" y="1581"/>
                </a:lnTo>
                <a:lnTo>
                  <a:pt x="2018" y="1581"/>
                </a:lnTo>
                <a:lnTo>
                  <a:pt x="2019" y="1582"/>
                </a:lnTo>
                <a:lnTo>
                  <a:pt x="2020" y="1582"/>
                </a:lnTo>
                <a:lnTo>
                  <a:pt x="2020" y="1582"/>
                </a:lnTo>
                <a:lnTo>
                  <a:pt x="2021" y="1582"/>
                </a:lnTo>
                <a:lnTo>
                  <a:pt x="2022" y="1582"/>
                </a:lnTo>
                <a:lnTo>
                  <a:pt x="2023" y="1582"/>
                </a:lnTo>
                <a:lnTo>
                  <a:pt x="2024" y="1582"/>
                </a:lnTo>
                <a:lnTo>
                  <a:pt x="2025" y="1582"/>
                </a:lnTo>
                <a:lnTo>
                  <a:pt x="2025" y="1583"/>
                </a:lnTo>
                <a:lnTo>
                  <a:pt x="2025" y="1583"/>
                </a:lnTo>
                <a:lnTo>
                  <a:pt x="2026" y="1583"/>
                </a:lnTo>
                <a:lnTo>
                  <a:pt x="2027" y="1583"/>
                </a:lnTo>
                <a:lnTo>
                  <a:pt x="2028" y="1583"/>
                </a:lnTo>
                <a:lnTo>
                  <a:pt x="2029" y="1583"/>
                </a:lnTo>
                <a:lnTo>
                  <a:pt x="2030" y="1583"/>
                </a:lnTo>
                <a:lnTo>
                  <a:pt x="2030" y="1583"/>
                </a:lnTo>
                <a:lnTo>
                  <a:pt x="2031" y="1583"/>
                </a:lnTo>
                <a:lnTo>
                  <a:pt x="2032" y="1583"/>
                </a:lnTo>
                <a:lnTo>
                  <a:pt x="2033" y="1583"/>
                </a:lnTo>
                <a:lnTo>
                  <a:pt x="2034" y="1583"/>
                </a:lnTo>
                <a:lnTo>
                  <a:pt x="2035" y="1583"/>
                </a:lnTo>
                <a:lnTo>
                  <a:pt x="2036" y="1583"/>
                </a:lnTo>
                <a:lnTo>
                  <a:pt x="2036" y="1583"/>
                </a:lnTo>
                <a:lnTo>
                  <a:pt x="2037" y="1583"/>
                </a:lnTo>
                <a:lnTo>
                  <a:pt x="2038" y="1583"/>
                </a:lnTo>
                <a:lnTo>
                  <a:pt x="2039" y="1583"/>
                </a:lnTo>
                <a:lnTo>
                  <a:pt x="2040" y="1583"/>
                </a:lnTo>
                <a:lnTo>
                  <a:pt x="2041" y="1583"/>
                </a:lnTo>
                <a:lnTo>
                  <a:pt x="2041" y="1583"/>
                </a:lnTo>
                <a:lnTo>
                  <a:pt x="2042" y="1583"/>
                </a:lnTo>
                <a:lnTo>
                  <a:pt x="2042" y="1584"/>
                </a:lnTo>
                <a:lnTo>
                  <a:pt x="2043" y="1584"/>
                </a:lnTo>
                <a:lnTo>
                  <a:pt x="2044" y="1584"/>
                </a:lnTo>
                <a:lnTo>
                  <a:pt x="2045" y="1584"/>
                </a:lnTo>
                <a:lnTo>
                  <a:pt x="2046" y="1583"/>
                </a:lnTo>
                <a:lnTo>
                  <a:pt x="2046" y="1584"/>
                </a:lnTo>
                <a:lnTo>
                  <a:pt x="2046" y="1584"/>
                </a:lnTo>
                <a:lnTo>
                  <a:pt x="2047" y="1584"/>
                </a:lnTo>
                <a:lnTo>
                  <a:pt x="2048" y="1584"/>
                </a:lnTo>
                <a:lnTo>
                  <a:pt x="2049" y="1584"/>
                </a:lnTo>
                <a:lnTo>
                  <a:pt x="2050" y="1584"/>
                </a:lnTo>
                <a:lnTo>
                  <a:pt x="2051" y="1584"/>
                </a:lnTo>
                <a:lnTo>
                  <a:pt x="2052" y="1584"/>
                </a:lnTo>
                <a:lnTo>
                  <a:pt x="2052" y="1584"/>
                </a:lnTo>
                <a:lnTo>
                  <a:pt x="2053" y="1584"/>
                </a:lnTo>
                <a:lnTo>
                  <a:pt x="2054" y="1584"/>
                </a:lnTo>
                <a:lnTo>
                  <a:pt x="2054" y="1585"/>
                </a:lnTo>
                <a:lnTo>
                  <a:pt x="2055" y="1585"/>
                </a:lnTo>
                <a:lnTo>
                  <a:pt x="2056" y="1585"/>
                </a:lnTo>
                <a:lnTo>
                  <a:pt x="2057" y="1585"/>
                </a:lnTo>
                <a:lnTo>
                  <a:pt x="2057" y="1585"/>
                </a:lnTo>
                <a:lnTo>
                  <a:pt x="2058" y="1585"/>
                </a:lnTo>
                <a:lnTo>
                  <a:pt x="2059" y="1585"/>
                </a:lnTo>
                <a:lnTo>
                  <a:pt x="2060" y="1585"/>
                </a:lnTo>
                <a:lnTo>
                  <a:pt x="2060" y="1585"/>
                </a:lnTo>
                <a:lnTo>
                  <a:pt x="2061" y="1585"/>
                </a:lnTo>
                <a:lnTo>
                  <a:pt x="2062" y="1585"/>
                </a:lnTo>
                <a:lnTo>
                  <a:pt x="2062" y="1585"/>
                </a:lnTo>
                <a:lnTo>
                  <a:pt x="2063" y="1585"/>
                </a:lnTo>
                <a:lnTo>
                  <a:pt x="2064" y="1585"/>
                </a:lnTo>
                <a:lnTo>
                  <a:pt x="2065" y="1585"/>
                </a:lnTo>
                <a:lnTo>
                  <a:pt x="2065" y="1586"/>
                </a:lnTo>
                <a:lnTo>
                  <a:pt x="2066" y="1586"/>
                </a:lnTo>
                <a:lnTo>
                  <a:pt x="2067" y="1586"/>
                </a:lnTo>
                <a:lnTo>
                  <a:pt x="2068" y="1586"/>
                </a:lnTo>
                <a:lnTo>
                  <a:pt x="2068" y="1586"/>
                </a:lnTo>
                <a:lnTo>
                  <a:pt x="2069" y="1586"/>
                </a:lnTo>
                <a:lnTo>
                  <a:pt x="2070" y="1586"/>
                </a:lnTo>
                <a:lnTo>
                  <a:pt x="2071" y="1586"/>
                </a:lnTo>
                <a:lnTo>
                  <a:pt x="2072" y="1586"/>
                </a:lnTo>
                <a:lnTo>
                  <a:pt x="2073" y="1586"/>
                </a:lnTo>
                <a:lnTo>
                  <a:pt x="2073" y="1586"/>
                </a:lnTo>
                <a:lnTo>
                  <a:pt x="2074" y="1586"/>
                </a:lnTo>
                <a:lnTo>
                  <a:pt x="2075" y="1586"/>
                </a:lnTo>
                <a:lnTo>
                  <a:pt x="2076" y="1586"/>
                </a:lnTo>
                <a:lnTo>
                  <a:pt x="2077" y="1586"/>
                </a:lnTo>
                <a:lnTo>
                  <a:pt x="2078" y="1586"/>
                </a:lnTo>
                <a:lnTo>
                  <a:pt x="2078" y="1586"/>
                </a:lnTo>
                <a:lnTo>
                  <a:pt x="2079" y="1587"/>
                </a:lnTo>
                <a:lnTo>
                  <a:pt x="2080" y="1587"/>
                </a:lnTo>
                <a:lnTo>
                  <a:pt x="2081" y="1587"/>
                </a:lnTo>
                <a:lnTo>
                  <a:pt x="2082" y="1587"/>
                </a:lnTo>
                <a:lnTo>
                  <a:pt x="2083" y="1587"/>
                </a:lnTo>
                <a:lnTo>
                  <a:pt x="2084" y="1587"/>
                </a:lnTo>
                <a:lnTo>
                  <a:pt x="2084" y="1588"/>
                </a:lnTo>
                <a:lnTo>
                  <a:pt x="2084" y="1588"/>
                </a:lnTo>
                <a:lnTo>
                  <a:pt x="2085" y="1588"/>
                </a:lnTo>
                <a:lnTo>
                  <a:pt x="2086" y="1588"/>
                </a:lnTo>
                <a:lnTo>
                  <a:pt x="2087" y="1588"/>
                </a:lnTo>
                <a:lnTo>
                  <a:pt x="2088" y="1588"/>
                </a:lnTo>
                <a:lnTo>
                  <a:pt x="2088" y="1588"/>
                </a:lnTo>
                <a:lnTo>
                  <a:pt x="2089" y="1588"/>
                </a:lnTo>
                <a:lnTo>
                  <a:pt x="2089" y="1588"/>
                </a:lnTo>
                <a:lnTo>
                  <a:pt x="2090" y="1588"/>
                </a:lnTo>
                <a:lnTo>
                  <a:pt x="2091" y="1588"/>
                </a:lnTo>
                <a:lnTo>
                  <a:pt x="2092" y="1588"/>
                </a:lnTo>
                <a:lnTo>
                  <a:pt x="2093" y="1588"/>
                </a:lnTo>
                <a:lnTo>
                  <a:pt x="2093" y="1589"/>
                </a:lnTo>
                <a:lnTo>
                  <a:pt x="2094" y="1589"/>
                </a:lnTo>
                <a:lnTo>
                  <a:pt x="2094" y="1589"/>
                </a:lnTo>
                <a:lnTo>
                  <a:pt x="2095" y="1589"/>
                </a:lnTo>
                <a:lnTo>
                  <a:pt x="2096" y="1589"/>
                </a:lnTo>
                <a:lnTo>
                  <a:pt x="2097" y="1589"/>
                </a:lnTo>
                <a:lnTo>
                  <a:pt x="2097" y="1590"/>
                </a:lnTo>
                <a:lnTo>
                  <a:pt x="2098" y="1589"/>
                </a:lnTo>
                <a:lnTo>
                  <a:pt x="2098" y="1590"/>
                </a:lnTo>
                <a:lnTo>
                  <a:pt x="2099" y="1590"/>
                </a:lnTo>
                <a:lnTo>
                  <a:pt x="2100" y="1590"/>
                </a:lnTo>
                <a:lnTo>
                  <a:pt x="2100" y="1590"/>
                </a:lnTo>
                <a:lnTo>
                  <a:pt x="2101" y="1590"/>
                </a:lnTo>
                <a:lnTo>
                  <a:pt x="2102" y="1590"/>
                </a:lnTo>
                <a:lnTo>
                  <a:pt x="2103" y="1590"/>
                </a:lnTo>
                <a:lnTo>
                  <a:pt x="2103" y="1590"/>
                </a:lnTo>
                <a:lnTo>
                  <a:pt x="2104" y="1590"/>
                </a:lnTo>
                <a:lnTo>
                  <a:pt x="2105" y="1590"/>
                </a:lnTo>
                <a:lnTo>
                  <a:pt x="2105" y="1590"/>
                </a:lnTo>
                <a:lnTo>
                  <a:pt x="2106" y="1590"/>
                </a:lnTo>
                <a:lnTo>
                  <a:pt x="2107" y="1590"/>
                </a:lnTo>
                <a:lnTo>
                  <a:pt x="2108" y="1590"/>
                </a:lnTo>
                <a:lnTo>
                  <a:pt x="2109" y="1590"/>
                </a:lnTo>
                <a:lnTo>
                  <a:pt x="2110" y="1590"/>
                </a:lnTo>
                <a:lnTo>
                  <a:pt x="2110" y="1591"/>
                </a:lnTo>
                <a:lnTo>
                  <a:pt x="2110" y="1591"/>
                </a:lnTo>
                <a:lnTo>
                  <a:pt x="2111" y="1591"/>
                </a:lnTo>
                <a:lnTo>
                  <a:pt x="2112" y="1591"/>
                </a:lnTo>
                <a:lnTo>
                  <a:pt x="2113" y="1591"/>
                </a:lnTo>
                <a:lnTo>
                  <a:pt x="2114" y="1591"/>
                </a:lnTo>
                <a:lnTo>
                  <a:pt x="2115" y="1591"/>
                </a:lnTo>
                <a:lnTo>
                  <a:pt x="2116" y="1591"/>
                </a:lnTo>
                <a:lnTo>
                  <a:pt x="2116" y="1591"/>
                </a:lnTo>
                <a:lnTo>
                  <a:pt x="2117" y="1591"/>
                </a:lnTo>
                <a:lnTo>
                  <a:pt x="2118" y="1591"/>
                </a:lnTo>
                <a:lnTo>
                  <a:pt x="2119" y="1591"/>
                </a:lnTo>
                <a:lnTo>
                  <a:pt x="2120" y="1591"/>
                </a:lnTo>
                <a:lnTo>
                  <a:pt x="2121" y="1591"/>
                </a:lnTo>
                <a:lnTo>
                  <a:pt x="2121" y="1591"/>
                </a:lnTo>
                <a:lnTo>
                  <a:pt x="2122" y="1591"/>
                </a:lnTo>
                <a:lnTo>
                  <a:pt x="2123" y="1592"/>
                </a:lnTo>
                <a:lnTo>
                  <a:pt x="2124" y="1592"/>
                </a:lnTo>
                <a:lnTo>
                  <a:pt x="2125" y="1592"/>
                </a:lnTo>
                <a:lnTo>
                  <a:pt x="2126" y="1592"/>
                </a:lnTo>
                <a:lnTo>
                  <a:pt x="2126" y="1592"/>
                </a:lnTo>
                <a:lnTo>
                  <a:pt x="2127" y="1592"/>
                </a:lnTo>
                <a:lnTo>
                  <a:pt x="2128" y="1592"/>
                </a:lnTo>
                <a:lnTo>
                  <a:pt x="2129" y="1592"/>
                </a:lnTo>
                <a:lnTo>
                  <a:pt x="2130" y="1592"/>
                </a:lnTo>
                <a:lnTo>
                  <a:pt x="2131" y="1592"/>
                </a:lnTo>
                <a:lnTo>
                  <a:pt x="2132" y="1592"/>
                </a:lnTo>
                <a:lnTo>
                  <a:pt x="2132" y="1592"/>
                </a:lnTo>
                <a:lnTo>
                  <a:pt x="2132" y="1592"/>
                </a:lnTo>
                <a:lnTo>
                  <a:pt x="2133" y="1592"/>
                </a:lnTo>
                <a:lnTo>
                  <a:pt x="2134" y="1592"/>
                </a:lnTo>
                <a:lnTo>
                  <a:pt x="2135" y="1592"/>
                </a:lnTo>
                <a:lnTo>
                  <a:pt x="2136" y="1592"/>
                </a:lnTo>
                <a:lnTo>
                  <a:pt x="2137" y="1592"/>
                </a:lnTo>
                <a:lnTo>
                  <a:pt x="2137" y="1592"/>
                </a:lnTo>
                <a:lnTo>
                  <a:pt x="2138" y="1592"/>
                </a:lnTo>
                <a:lnTo>
                  <a:pt x="2139" y="1592"/>
                </a:lnTo>
                <a:lnTo>
                  <a:pt x="2139" y="1593"/>
                </a:lnTo>
                <a:lnTo>
                  <a:pt x="2139" y="1592"/>
                </a:lnTo>
                <a:lnTo>
                  <a:pt x="2140" y="1592"/>
                </a:lnTo>
                <a:lnTo>
                  <a:pt x="2141" y="1593"/>
                </a:lnTo>
                <a:lnTo>
                  <a:pt x="2142" y="1593"/>
                </a:lnTo>
                <a:lnTo>
                  <a:pt x="2142" y="1592"/>
                </a:lnTo>
                <a:lnTo>
                  <a:pt x="2143" y="1593"/>
                </a:lnTo>
                <a:lnTo>
                  <a:pt x="2144" y="1593"/>
                </a:lnTo>
                <a:lnTo>
                  <a:pt x="2144" y="1592"/>
                </a:lnTo>
                <a:lnTo>
                  <a:pt x="2145" y="1592"/>
                </a:lnTo>
                <a:lnTo>
                  <a:pt x="2146" y="1592"/>
                </a:lnTo>
                <a:lnTo>
                  <a:pt x="2147" y="1592"/>
                </a:lnTo>
                <a:lnTo>
                  <a:pt x="2148" y="1592"/>
                </a:lnTo>
                <a:lnTo>
                  <a:pt x="2148" y="1592"/>
                </a:lnTo>
                <a:lnTo>
                  <a:pt x="2148" y="1593"/>
                </a:lnTo>
                <a:lnTo>
                  <a:pt x="2149" y="1593"/>
                </a:lnTo>
                <a:lnTo>
                  <a:pt x="2150" y="1593"/>
                </a:lnTo>
                <a:lnTo>
                  <a:pt x="2151" y="1593"/>
                </a:lnTo>
                <a:lnTo>
                  <a:pt x="2152" y="1593"/>
                </a:lnTo>
                <a:lnTo>
                  <a:pt x="2153" y="1593"/>
                </a:lnTo>
                <a:lnTo>
                  <a:pt x="2153" y="1593"/>
                </a:lnTo>
                <a:lnTo>
                  <a:pt x="2154" y="1593"/>
                </a:lnTo>
                <a:lnTo>
                  <a:pt x="2155" y="1593"/>
                </a:lnTo>
                <a:lnTo>
                  <a:pt x="2156" y="1593"/>
                </a:lnTo>
                <a:lnTo>
                  <a:pt x="2157" y="1593"/>
                </a:lnTo>
                <a:lnTo>
                  <a:pt x="2158" y="1593"/>
                </a:lnTo>
                <a:lnTo>
                  <a:pt x="2158" y="1593"/>
                </a:lnTo>
                <a:lnTo>
                  <a:pt x="2159" y="1593"/>
                </a:lnTo>
                <a:lnTo>
                  <a:pt x="2160" y="1593"/>
                </a:lnTo>
                <a:lnTo>
                  <a:pt x="2161" y="1593"/>
                </a:lnTo>
                <a:lnTo>
                  <a:pt x="2162" y="1593"/>
                </a:lnTo>
                <a:lnTo>
                  <a:pt x="2163" y="1593"/>
                </a:lnTo>
                <a:lnTo>
                  <a:pt x="2164" y="1593"/>
                </a:lnTo>
                <a:lnTo>
                  <a:pt x="2164" y="1593"/>
                </a:lnTo>
                <a:lnTo>
                  <a:pt x="2165" y="1593"/>
                </a:lnTo>
                <a:lnTo>
                  <a:pt x="2166" y="1593"/>
                </a:lnTo>
                <a:lnTo>
                  <a:pt x="2167" y="1593"/>
                </a:lnTo>
                <a:lnTo>
                  <a:pt x="2168" y="1593"/>
                </a:lnTo>
                <a:lnTo>
                  <a:pt x="2169" y="1593"/>
                </a:lnTo>
                <a:lnTo>
                  <a:pt x="2169" y="1593"/>
                </a:lnTo>
                <a:lnTo>
                  <a:pt x="2170" y="1593"/>
                </a:lnTo>
                <a:lnTo>
                  <a:pt x="2171" y="1593"/>
                </a:lnTo>
                <a:lnTo>
                  <a:pt x="2172" y="1593"/>
                </a:lnTo>
                <a:lnTo>
                  <a:pt x="2173" y="1593"/>
                </a:lnTo>
                <a:lnTo>
                  <a:pt x="2174" y="1593"/>
                </a:lnTo>
                <a:lnTo>
                  <a:pt x="2174" y="1593"/>
                </a:lnTo>
                <a:lnTo>
                  <a:pt x="2175" y="1593"/>
                </a:lnTo>
                <a:lnTo>
                  <a:pt x="2176" y="1593"/>
                </a:lnTo>
                <a:lnTo>
                  <a:pt x="2177" y="1593"/>
                </a:lnTo>
                <a:lnTo>
                  <a:pt x="2178" y="1593"/>
                </a:lnTo>
                <a:lnTo>
                  <a:pt x="2179" y="1593"/>
                </a:lnTo>
                <a:lnTo>
                  <a:pt x="2179" y="1593"/>
                </a:lnTo>
                <a:lnTo>
                  <a:pt x="2180" y="1593"/>
                </a:lnTo>
                <a:lnTo>
                  <a:pt x="2180" y="1593"/>
                </a:lnTo>
                <a:lnTo>
                  <a:pt x="2181" y="1593"/>
                </a:lnTo>
                <a:lnTo>
                  <a:pt x="2182" y="1593"/>
                </a:lnTo>
                <a:lnTo>
                  <a:pt x="2183" y="1593"/>
                </a:lnTo>
                <a:lnTo>
                  <a:pt x="2184" y="1593"/>
                </a:lnTo>
                <a:lnTo>
                  <a:pt x="2185" y="1593"/>
                </a:lnTo>
                <a:lnTo>
                  <a:pt x="2185" y="1593"/>
                </a:lnTo>
                <a:lnTo>
                  <a:pt x="2186" y="1593"/>
                </a:lnTo>
                <a:lnTo>
                  <a:pt x="2187" y="1593"/>
                </a:lnTo>
                <a:lnTo>
                  <a:pt x="2188" y="1593"/>
                </a:lnTo>
                <a:lnTo>
                  <a:pt x="2189" y="1593"/>
                </a:lnTo>
                <a:lnTo>
                  <a:pt x="2190" y="1593"/>
                </a:lnTo>
                <a:lnTo>
                  <a:pt x="2190" y="1593"/>
                </a:lnTo>
                <a:lnTo>
                  <a:pt x="2191" y="1593"/>
                </a:lnTo>
                <a:lnTo>
                  <a:pt x="2192" y="1593"/>
                </a:lnTo>
                <a:lnTo>
                  <a:pt x="2192" y="1594"/>
                </a:lnTo>
                <a:lnTo>
                  <a:pt x="2193" y="1594"/>
                </a:lnTo>
                <a:lnTo>
                  <a:pt x="2194" y="1594"/>
                </a:lnTo>
                <a:lnTo>
                  <a:pt x="2195" y="1594"/>
                </a:lnTo>
                <a:lnTo>
                  <a:pt x="2196" y="1594"/>
                </a:lnTo>
                <a:lnTo>
                  <a:pt x="2196" y="1594"/>
                </a:lnTo>
                <a:lnTo>
                  <a:pt x="2197" y="1594"/>
                </a:lnTo>
                <a:lnTo>
                  <a:pt x="2198" y="1594"/>
                </a:lnTo>
                <a:lnTo>
                  <a:pt x="2199" y="1594"/>
                </a:lnTo>
                <a:lnTo>
                  <a:pt x="2200" y="1594"/>
                </a:lnTo>
                <a:lnTo>
                  <a:pt x="2201" y="1594"/>
                </a:lnTo>
                <a:lnTo>
                  <a:pt x="2201" y="1594"/>
                </a:lnTo>
                <a:lnTo>
                  <a:pt x="2202" y="1594"/>
                </a:lnTo>
                <a:lnTo>
                  <a:pt x="2203" y="1594"/>
                </a:lnTo>
                <a:lnTo>
                  <a:pt x="2204" y="1594"/>
                </a:lnTo>
                <a:lnTo>
                  <a:pt x="2205" y="1594"/>
                </a:lnTo>
                <a:lnTo>
                  <a:pt x="2206" y="1594"/>
                </a:lnTo>
                <a:lnTo>
                  <a:pt x="2206" y="1594"/>
                </a:lnTo>
                <a:lnTo>
                  <a:pt x="2207" y="1594"/>
                </a:lnTo>
                <a:lnTo>
                  <a:pt x="2208" y="1594"/>
                </a:lnTo>
                <a:lnTo>
                  <a:pt x="2209" y="1594"/>
                </a:lnTo>
                <a:lnTo>
                  <a:pt x="2210" y="1594"/>
                </a:lnTo>
                <a:lnTo>
                  <a:pt x="2211" y="1594"/>
                </a:lnTo>
                <a:lnTo>
                  <a:pt x="2212" y="1594"/>
                </a:lnTo>
                <a:lnTo>
                  <a:pt x="2212" y="1595"/>
                </a:lnTo>
                <a:lnTo>
                  <a:pt x="2213" y="1595"/>
                </a:lnTo>
                <a:lnTo>
                  <a:pt x="2214" y="1595"/>
                </a:lnTo>
                <a:lnTo>
                  <a:pt x="2215" y="1595"/>
                </a:lnTo>
                <a:lnTo>
                  <a:pt x="2216" y="1595"/>
                </a:lnTo>
                <a:lnTo>
                  <a:pt x="2217" y="1595"/>
                </a:lnTo>
                <a:lnTo>
                  <a:pt x="2217" y="1595"/>
                </a:lnTo>
                <a:lnTo>
                  <a:pt x="2218" y="1595"/>
                </a:lnTo>
                <a:lnTo>
                  <a:pt x="2219" y="1595"/>
                </a:lnTo>
                <a:lnTo>
                  <a:pt x="2220" y="1595"/>
                </a:lnTo>
                <a:lnTo>
                  <a:pt x="2221" y="1595"/>
                </a:lnTo>
                <a:lnTo>
                  <a:pt x="2222" y="1595"/>
                </a:lnTo>
              </a:path>
            </a:pathLst>
          </a:custGeom>
          <a:ln w="9525">
            <a:solidFill>
              <a:srgbClr val="66FF6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0" name="Line 59"/>
          <p:cNvSpPr>
            <a:spLocks noChangeShapeType="1"/>
          </p:cNvSpPr>
          <p:nvPr/>
        </p:nvSpPr>
        <p:spPr bwMode="auto">
          <a:xfrm flipV="1">
            <a:off x="6365990" y="808572"/>
            <a:ext cx="1203" cy="187023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1" name="Line 60"/>
          <p:cNvSpPr>
            <a:spLocks noChangeShapeType="1"/>
          </p:cNvSpPr>
          <p:nvPr/>
        </p:nvSpPr>
        <p:spPr bwMode="auto">
          <a:xfrm flipH="1">
            <a:off x="6357568" y="2540471"/>
            <a:ext cx="842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" name="Rectangle 61"/>
          <p:cNvSpPr>
            <a:spLocks noChangeArrowheads="1"/>
          </p:cNvSpPr>
          <p:nvPr/>
        </p:nvSpPr>
        <p:spPr bwMode="auto">
          <a:xfrm>
            <a:off x="6237217" y="2499577"/>
            <a:ext cx="81809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0.0</a:t>
            </a:r>
          </a:p>
        </p:txBody>
      </p:sp>
      <p:sp>
        <p:nvSpPr>
          <p:cNvPr id="113" name="Line 62"/>
          <p:cNvSpPr>
            <a:spLocks noChangeShapeType="1"/>
          </p:cNvSpPr>
          <p:nvPr/>
        </p:nvSpPr>
        <p:spPr bwMode="auto">
          <a:xfrm flipH="1">
            <a:off x="6361177" y="2674376"/>
            <a:ext cx="481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4" name="Line 63"/>
          <p:cNvSpPr>
            <a:spLocks noChangeShapeType="1"/>
          </p:cNvSpPr>
          <p:nvPr/>
        </p:nvSpPr>
        <p:spPr bwMode="auto">
          <a:xfrm flipH="1">
            <a:off x="6357568" y="2274876"/>
            <a:ext cx="842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5" name="Rectangle 64"/>
          <p:cNvSpPr>
            <a:spLocks noChangeArrowheads="1"/>
          </p:cNvSpPr>
          <p:nvPr/>
        </p:nvSpPr>
        <p:spPr bwMode="auto">
          <a:xfrm>
            <a:off x="6197514" y="2233982"/>
            <a:ext cx="114292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10.0</a:t>
            </a:r>
          </a:p>
        </p:txBody>
      </p:sp>
      <p:sp>
        <p:nvSpPr>
          <p:cNvPr id="116" name="Line 65"/>
          <p:cNvSpPr>
            <a:spLocks noChangeShapeType="1"/>
          </p:cNvSpPr>
          <p:nvPr/>
        </p:nvSpPr>
        <p:spPr bwMode="auto">
          <a:xfrm flipH="1">
            <a:off x="6361177" y="2407674"/>
            <a:ext cx="481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7" name="Line 66"/>
          <p:cNvSpPr>
            <a:spLocks noChangeShapeType="1"/>
          </p:cNvSpPr>
          <p:nvPr/>
        </p:nvSpPr>
        <p:spPr bwMode="auto">
          <a:xfrm flipH="1">
            <a:off x="6357568" y="2007068"/>
            <a:ext cx="842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8" name="Rectangle 67"/>
          <p:cNvSpPr>
            <a:spLocks noChangeArrowheads="1"/>
          </p:cNvSpPr>
          <p:nvPr/>
        </p:nvSpPr>
        <p:spPr bwMode="auto">
          <a:xfrm>
            <a:off x="6197514" y="1966174"/>
            <a:ext cx="114292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20.0</a:t>
            </a:r>
          </a:p>
        </p:txBody>
      </p:sp>
      <p:sp>
        <p:nvSpPr>
          <p:cNvPr id="119" name="Line 68"/>
          <p:cNvSpPr>
            <a:spLocks noChangeShapeType="1"/>
          </p:cNvSpPr>
          <p:nvPr/>
        </p:nvSpPr>
        <p:spPr bwMode="auto">
          <a:xfrm flipH="1">
            <a:off x="6361177" y="2140973"/>
            <a:ext cx="481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0" name="Line 69"/>
          <p:cNvSpPr>
            <a:spLocks noChangeShapeType="1"/>
          </p:cNvSpPr>
          <p:nvPr/>
        </p:nvSpPr>
        <p:spPr bwMode="auto">
          <a:xfrm flipH="1">
            <a:off x="6357568" y="1740367"/>
            <a:ext cx="842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1" name="Rectangle 70"/>
          <p:cNvSpPr>
            <a:spLocks noChangeArrowheads="1"/>
          </p:cNvSpPr>
          <p:nvPr/>
        </p:nvSpPr>
        <p:spPr bwMode="auto">
          <a:xfrm>
            <a:off x="6197514" y="1699473"/>
            <a:ext cx="114292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30.0</a:t>
            </a:r>
          </a:p>
        </p:txBody>
      </p:sp>
      <p:sp>
        <p:nvSpPr>
          <p:cNvPr id="122" name="Line 71"/>
          <p:cNvSpPr>
            <a:spLocks noChangeShapeType="1"/>
          </p:cNvSpPr>
          <p:nvPr/>
        </p:nvSpPr>
        <p:spPr bwMode="auto">
          <a:xfrm flipH="1">
            <a:off x="6361177" y="1874271"/>
            <a:ext cx="481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3" name="Line 72"/>
          <p:cNvSpPr>
            <a:spLocks noChangeShapeType="1"/>
          </p:cNvSpPr>
          <p:nvPr/>
        </p:nvSpPr>
        <p:spPr bwMode="auto">
          <a:xfrm flipH="1">
            <a:off x="6357568" y="1473666"/>
            <a:ext cx="842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4" name="Rectangle 73"/>
          <p:cNvSpPr>
            <a:spLocks noChangeArrowheads="1"/>
          </p:cNvSpPr>
          <p:nvPr/>
        </p:nvSpPr>
        <p:spPr bwMode="auto">
          <a:xfrm>
            <a:off x="6197514" y="1432772"/>
            <a:ext cx="114292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40.0</a:t>
            </a:r>
          </a:p>
        </p:txBody>
      </p:sp>
      <p:sp>
        <p:nvSpPr>
          <p:cNvPr id="125" name="Line 74"/>
          <p:cNvSpPr>
            <a:spLocks noChangeShapeType="1"/>
          </p:cNvSpPr>
          <p:nvPr/>
        </p:nvSpPr>
        <p:spPr bwMode="auto">
          <a:xfrm flipH="1">
            <a:off x="6361177" y="1606463"/>
            <a:ext cx="481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6" name="Line 75"/>
          <p:cNvSpPr>
            <a:spLocks noChangeShapeType="1"/>
          </p:cNvSpPr>
          <p:nvPr/>
        </p:nvSpPr>
        <p:spPr bwMode="auto">
          <a:xfrm flipH="1">
            <a:off x="6357568" y="1205858"/>
            <a:ext cx="842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7" name="Rectangle 76"/>
          <p:cNvSpPr>
            <a:spLocks noChangeArrowheads="1"/>
          </p:cNvSpPr>
          <p:nvPr/>
        </p:nvSpPr>
        <p:spPr bwMode="auto">
          <a:xfrm>
            <a:off x="6197514" y="1164964"/>
            <a:ext cx="114292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50.0</a:t>
            </a:r>
          </a:p>
        </p:txBody>
      </p:sp>
      <p:sp>
        <p:nvSpPr>
          <p:cNvPr id="128" name="Line 77"/>
          <p:cNvSpPr>
            <a:spLocks noChangeShapeType="1"/>
          </p:cNvSpPr>
          <p:nvPr/>
        </p:nvSpPr>
        <p:spPr bwMode="auto">
          <a:xfrm flipH="1">
            <a:off x="6361177" y="1339762"/>
            <a:ext cx="481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9" name="Line 78"/>
          <p:cNvSpPr>
            <a:spLocks noChangeShapeType="1"/>
          </p:cNvSpPr>
          <p:nvPr/>
        </p:nvSpPr>
        <p:spPr bwMode="auto">
          <a:xfrm flipH="1">
            <a:off x="6357568" y="940263"/>
            <a:ext cx="842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0" name="Rectangle 79"/>
          <p:cNvSpPr>
            <a:spLocks noChangeArrowheads="1"/>
          </p:cNvSpPr>
          <p:nvPr/>
        </p:nvSpPr>
        <p:spPr bwMode="auto">
          <a:xfrm>
            <a:off x="6197514" y="898263"/>
            <a:ext cx="114292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60.0</a:t>
            </a:r>
          </a:p>
        </p:txBody>
      </p:sp>
      <p:sp>
        <p:nvSpPr>
          <p:cNvPr id="131" name="Line 80"/>
          <p:cNvSpPr>
            <a:spLocks noChangeShapeType="1"/>
          </p:cNvSpPr>
          <p:nvPr/>
        </p:nvSpPr>
        <p:spPr bwMode="auto">
          <a:xfrm flipH="1">
            <a:off x="6361177" y="1073060"/>
            <a:ext cx="4812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2" name="Rectangle 81"/>
          <p:cNvSpPr>
            <a:spLocks noChangeArrowheads="1"/>
          </p:cNvSpPr>
          <p:nvPr/>
        </p:nvSpPr>
        <p:spPr bwMode="auto">
          <a:xfrm>
            <a:off x="6181783" y="789811"/>
            <a:ext cx="129931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</a:rPr>
              <a:t>mAU</a:t>
            </a:r>
            <a:endParaRPr kumimoji="0" lang="es-ES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33" name="Line 82"/>
          <p:cNvSpPr>
            <a:spLocks noChangeShapeType="1"/>
          </p:cNvSpPr>
          <p:nvPr/>
        </p:nvSpPr>
        <p:spPr bwMode="auto">
          <a:xfrm>
            <a:off x="6367192" y="2678802"/>
            <a:ext cx="2791116" cy="1107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4" name="Line 83"/>
          <p:cNvSpPr>
            <a:spLocks noChangeShapeType="1"/>
          </p:cNvSpPr>
          <p:nvPr/>
        </p:nvSpPr>
        <p:spPr bwMode="auto">
          <a:xfrm>
            <a:off x="6420127" y="2678802"/>
            <a:ext cx="1203" cy="664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5" name="Rectangle 84"/>
          <p:cNvSpPr>
            <a:spLocks noChangeArrowheads="1"/>
          </p:cNvSpPr>
          <p:nvPr/>
        </p:nvSpPr>
        <p:spPr bwMode="auto">
          <a:xfrm>
            <a:off x="6398472" y="2687655"/>
            <a:ext cx="81809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0.0</a:t>
            </a:r>
          </a:p>
        </p:txBody>
      </p:sp>
      <p:sp>
        <p:nvSpPr>
          <p:cNvPr id="136" name="Line 85"/>
          <p:cNvSpPr>
            <a:spLocks noChangeShapeType="1"/>
          </p:cNvSpPr>
          <p:nvPr/>
        </p:nvSpPr>
        <p:spPr bwMode="auto">
          <a:xfrm>
            <a:off x="6702848" y="2678802"/>
            <a:ext cx="1203" cy="332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7" name="Line 86"/>
          <p:cNvSpPr>
            <a:spLocks noChangeShapeType="1"/>
          </p:cNvSpPr>
          <p:nvPr/>
        </p:nvSpPr>
        <p:spPr bwMode="auto">
          <a:xfrm>
            <a:off x="6986772" y="2678802"/>
            <a:ext cx="1203" cy="664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8" name="Rectangle 87"/>
          <p:cNvSpPr>
            <a:spLocks noChangeArrowheads="1"/>
          </p:cNvSpPr>
          <p:nvPr/>
        </p:nvSpPr>
        <p:spPr bwMode="auto">
          <a:xfrm>
            <a:off x="6965117" y="2687655"/>
            <a:ext cx="81809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5.0</a:t>
            </a:r>
          </a:p>
        </p:txBody>
      </p:sp>
      <p:sp>
        <p:nvSpPr>
          <p:cNvPr id="139" name="Line 88"/>
          <p:cNvSpPr>
            <a:spLocks noChangeShapeType="1"/>
          </p:cNvSpPr>
          <p:nvPr/>
        </p:nvSpPr>
        <p:spPr bwMode="auto">
          <a:xfrm>
            <a:off x="7269493" y="2678802"/>
            <a:ext cx="1203" cy="332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0" name="Line 89"/>
          <p:cNvSpPr>
            <a:spLocks noChangeShapeType="1"/>
          </p:cNvSpPr>
          <p:nvPr/>
        </p:nvSpPr>
        <p:spPr bwMode="auto">
          <a:xfrm>
            <a:off x="7552214" y="2678802"/>
            <a:ext cx="1203" cy="664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1" name="Rectangle 90"/>
          <p:cNvSpPr>
            <a:spLocks noChangeArrowheads="1"/>
          </p:cNvSpPr>
          <p:nvPr/>
        </p:nvSpPr>
        <p:spPr bwMode="auto">
          <a:xfrm>
            <a:off x="7520934" y="2687655"/>
            <a:ext cx="114292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10.0</a:t>
            </a:r>
          </a:p>
        </p:txBody>
      </p:sp>
      <p:sp>
        <p:nvSpPr>
          <p:cNvPr id="142" name="Line 91"/>
          <p:cNvSpPr>
            <a:spLocks noChangeShapeType="1"/>
          </p:cNvSpPr>
          <p:nvPr/>
        </p:nvSpPr>
        <p:spPr bwMode="auto">
          <a:xfrm>
            <a:off x="7834934" y="2678802"/>
            <a:ext cx="1203" cy="332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" name="Line 92"/>
          <p:cNvSpPr>
            <a:spLocks noChangeShapeType="1"/>
          </p:cNvSpPr>
          <p:nvPr/>
        </p:nvSpPr>
        <p:spPr bwMode="auto">
          <a:xfrm>
            <a:off x="8117655" y="2678802"/>
            <a:ext cx="1203" cy="664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4" name="Rectangle 93"/>
          <p:cNvSpPr>
            <a:spLocks noChangeArrowheads="1"/>
          </p:cNvSpPr>
          <p:nvPr/>
        </p:nvSpPr>
        <p:spPr bwMode="auto">
          <a:xfrm>
            <a:off x="8086375" y="2687655"/>
            <a:ext cx="114292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15.0</a:t>
            </a:r>
          </a:p>
        </p:txBody>
      </p:sp>
      <p:sp>
        <p:nvSpPr>
          <p:cNvPr id="145" name="Line 94"/>
          <p:cNvSpPr>
            <a:spLocks noChangeShapeType="1"/>
          </p:cNvSpPr>
          <p:nvPr/>
        </p:nvSpPr>
        <p:spPr bwMode="auto">
          <a:xfrm>
            <a:off x="8400376" y="2678802"/>
            <a:ext cx="1203" cy="332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" name="Line 95"/>
          <p:cNvSpPr>
            <a:spLocks noChangeShapeType="1"/>
          </p:cNvSpPr>
          <p:nvPr/>
        </p:nvSpPr>
        <p:spPr bwMode="auto">
          <a:xfrm>
            <a:off x="8684300" y="2678802"/>
            <a:ext cx="1203" cy="664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" name="Rectangle 96"/>
          <p:cNvSpPr>
            <a:spLocks noChangeArrowheads="1"/>
          </p:cNvSpPr>
          <p:nvPr/>
        </p:nvSpPr>
        <p:spPr bwMode="auto">
          <a:xfrm>
            <a:off x="8653020" y="2687655"/>
            <a:ext cx="114292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20.0</a:t>
            </a:r>
          </a:p>
        </p:txBody>
      </p:sp>
      <p:sp>
        <p:nvSpPr>
          <p:cNvPr id="148" name="Line 97"/>
          <p:cNvSpPr>
            <a:spLocks noChangeShapeType="1"/>
          </p:cNvSpPr>
          <p:nvPr/>
        </p:nvSpPr>
        <p:spPr bwMode="auto">
          <a:xfrm>
            <a:off x="8967021" y="2678802"/>
            <a:ext cx="1203" cy="332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9" name="Rectangle 98"/>
          <p:cNvSpPr>
            <a:spLocks noChangeArrowheads="1"/>
          </p:cNvSpPr>
          <p:nvPr/>
        </p:nvSpPr>
        <p:spPr bwMode="auto">
          <a:xfrm>
            <a:off x="9058454" y="2687655"/>
            <a:ext cx="61357" cy="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</a:rPr>
              <a:t>ml</a:t>
            </a:r>
          </a:p>
        </p:txBody>
      </p:sp>
      <p:sp>
        <p:nvSpPr>
          <p:cNvPr id="151" name="Rectangle 105"/>
          <p:cNvSpPr>
            <a:spLocks noChangeArrowheads="1"/>
          </p:cNvSpPr>
          <p:nvPr/>
        </p:nvSpPr>
        <p:spPr bwMode="auto">
          <a:xfrm>
            <a:off x="7188248" y="810786"/>
            <a:ext cx="193964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rgbClr val="DE2A0C"/>
                </a:solidFill>
                <a:effectLst/>
                <a:latin typeface="Arial" pitchFamily="34" charset="0"/>
              </a:rPr>
              <a:t>29nm</a:t>
            </a:r>
          </a:p>
        </p:txBody>
      </p:sp>
      <p:sp>
        <p:nvSpPr>
          <p:cNvPr id="152" name="Line 106"/>
          <p:cNvSpPr>
            <a:spLocks noChangeShapeType="1"/>
          </p:cNvSpPr>
          <p:nvPr/>
        </p:nvSpPr>
        <p:spPr bwMode="auto">
          <a:xfrm flipV="1">
            <a:off x="7241822" y="1642983"/>
            <a:ext cx="1203" cy="30986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4" name="Rectangle 108"/>
          <p:cNvSpPr>
            <a:spLocks noChangeArrowheads="1"/>
          </p:cNvSpPr>
          <p:nvPr/>
        </p:nvSpPr>
        <p:spPr bwMode="auto">
          <a:xfrm>
            <a:off x="7423246" y="1517655"/>
            <a:ext cx="193964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rgbClr val="DE2A0C"/>
                </a:solidFill>
                <a:effectLst/>
                <a:latin typeface="Arial" pitchFamily="34" charset="0"/>
              </a:rPr>
              <a:t>16nm</a:t>
            </a:r>
          </a:p>
        </p:txBody>
      </p:sp>
      <p:sp>
        <p:nvSpPr>
          <p:cNvPr id="157" name="Rectangle 111"/>
          <p:cNvSpPr>
            <a:spLocks noChangeArrowheads="1"/>
          </p:cNvSpPr>
          <p:nvPr/>
        </p:nvSpPr>
        <p:spPr bwMode="auto">
          <a:xfrm>
            <a:off x="7652546" y="1998342"/>
            <a:ext cx="235642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</a:rPr>
              <a:t>  </a:t>
            </a: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rgbClr val="DE2A0C"/>
                </a:solidFill>
                <a:effectLst/>
                <a:latin typeface="Arial" pitchFamily="34" charset="0"/>
              </a:rPr>
              <a:t>11nm</a:t>
            </a:r>
          </a:p>
        </p:txBody>
      </p:sp>
      <p:sp>
        <p:nvSpPr>
          <p:cNvPr id="160" name="Rectangle 114"/>
          <p:cNvSpPr>
            <a:spLocks noChangeArrowheads="1"/>
          </p:cNvSpPr>
          <p:nvPr/>
        </p:nvSpPr>
        <p:spPr bwMode="auto">
          <a:xfrm>
            <a:off x="8170513" y="2120015"/>
            <a:ext cx="192360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</a:rPr>
              <a:t>  </a:t>
            </a: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rgbClr val="DE2A0C"/>
                </a:solidFill>
                <a:effectLst/>
                <a:latin typeface="Arial" pitchFamily="34" charset="0"/>
              </a:rPr>
              <a:t>4nm</a:t>
            </a:r>
          </a:p>
        </p:txBody>
      </p:sp>
      <p:sp>
        <p:nvSpPr>
          <p:cNvPr id="163" name="Freeform 117"/>
          <p:cNvSpPr>
            <a:spLocks/>
          </p:cNvSpPr>
          <p:nvPr/>
        </p:nvSpPr>
        <p:spPr bwMode="auto">
          <a:xfrm>
            <a:off x="6421331" y="894891"/>
            <a:ext cx="2682840" cy="1740753"/>
          </a:xfrm>
          <a:custGeom>
            <a:avLst/>
            <a:gdLst/>
            <a:ahLst/>
            <a:cxnLst>
              <a:cxn ang="0">
                <a:pos x="37" y="1502"/>
              </a:cxn>
              <a:cxn ang="0">
                <a:pos x="81" y="1505"/>
              </a:cxn>
              <a:cxn ang="0">
                <a:pos x="123" y="1505"/>
              </a:cxn>
              <a:cxn ang="0">
                <a:pos x="168" y="1505"/>
              </a:cxn>
              <a:cxn ang="0">
                <a:pos x="211" y="1508"/>
              </a:cxn>
              <a:cxn ang="0">
                <a:pos x="256" y="1511"/>
              </a:cxn>
              <a:cxn ang="0">
                <a:pos x="299" y="1513"/>
              </a:cxn>
              <a:cxn ang="0">
                <a:pos x="342" y="1516"/>
              </a:cxn>
              <a:cxn ang="0">
                <a:pos x="387" y="1517"/>
              </a:cxn>
              <a:cxn ang="0">
                <a:pos x="430" y="1519"/>
              </a:cxn>
              <a:cxn ang="0">
                <a:pos x="474" y="1521"/>
              </a:cxn>
              <a:cxn ang="0">
                <a:pos x="517" y="1523"/>
              </a:cxn>
              <a:cxn ang="0">
                <a:pos x="560" y="1524"/>
              </a:cxn>
              <a:cxn ang="0">
                <a:pos x="598" y="1513"/>
              </a:cxn>
              <a:cxn ang="0">
                <a:pos x="627" y="1479"/>
              </a:cxn>
              <a:cxn ang="0">
                <a:pos x="654" y="1390"/>
              </a:cxn>
              <a:cxn ang="0">
                <a:pos x="681" y="743"/>
              </a:cxn>
              <a:cxn ang="0">
                <a:pos x="709" y="3"/>
              </a:cxn>
              <a:cxn ang="0">
                <a:pos x="736" y="272"/>
              </a:cxn>
              <a:cxn ang="0">
                <a:pos x="764" y="495"/>
              </a:cxn>
              <a:cxn ang="0">
                <a:pos x="791" y="596"/>
              </a:cxn>
              <a:cxn ang="0">
                <a:pos x="818" y="654"/>
              </a:cxn>
              <a:cxn ang="0">
                <a:pos x="845" y="716"/>
              </a:cxn>
              <a:cxn ang="0">
                <a:pos x="872" y="786"/>
              </a:cxn>
              <a:cxn ang="0">
                <a:pos x="899" y="856"/>
              </a:cxn>
              <a:cxn ang="0">
                <a:pos x="926" y="917"/>
              </a:cxn>
              <a:cxn ang="0">
                <a:pos x="953" y="968"/>
              </a:cxn>
              <a:cxn ang="0">
                <a:pos x="980" y="1010"/>
              </a:cxn>
              <a:cxn ang="0">
                <a:pos x="1008" y="1047"/>
              </a:cxn>
              <a:cxn ang="0">
                <a:pos x="1035" y="1088"/>
              </a:cxn>
              <a:cxn ang="0">
                <a:pos x="1062" y="1143"/>
              </a:cxn>
              <a:cxn ang="0">
                <a:pos x="1089" y="1204"/>
              </a:cxn>
              <a:cxn ang="0">
                <a:pos x="1116" y="1264"/>
              </a:cxn>
              <a:cxn ang="0">
                <a:pos x="1143" y="1311"/>
              </a:cxn>
              <a:cxn ang="0">
                <a:pos x="1171" y="1346"/>
              </a:cxn>
              <a:cxn ang="0">
                <a:pos x="1202" y="1371"/>
              </a:cxn>
              <a:cxn ang="0">
                <a:pos x="1243" y="1386"/>
              </a:cxn>
              <a:cxn ang="0">
                <a:pos x="1282" y="1398"/>
              </a:cxn>
              <a:cxn ang="0">
                <a:pos x="1322" y="1406"/>
              </a:cxn>
              <a:cxn ang="0">
                <a:pos x="1365" y="1399"/>
              </a:cxn>
              <a:cxn ang="0">
                <a:pos x="1400" y="1380"/>
              </a:cxn>
              <a:cxn ang="0">
                <a:pos x="1431" y="1341"/>
              </a:cxn>
              <a:cxn ang="0">
                <a:pos x="1458" y="1269"/>
              </a:cxn>
              <a:cxn ang="0">
                <a:pos x="1485" y="1199"/>
              </a:cxn>
              <a:cxn ang="0">
                <a:pos x="1517" y="1213"/>
              </a:cxn>
              <a:cxn ang="0">
                <a:pos x="1544" y="1278"/>
              </a:cxn>
              <a:cxn ang="0">
                <a:pos x="1571" y="1357"/>
              </a:cxn>
              <a:cxn ang="0">
                <a:pos x="1598" y="1415"/>
              </a:cxn>
              <a:cxn ang="0">
                <a:pos x="1627" y="1456"/>
              </a:cxn>
              <a:cxn ang="0">
                <a:pos x="1658" y="1487"/>
              </a:cxn>
              <a:cxn ang="0">
                <a:pos x="1696" y="1509"/>
              </a:cxn>
              <a:cxn ang="0">
                <a:pos x="1738" y="1521"/>
              </a:cxn>
              <a:cxn ang="0">
                <a:pos x="1782" y="1519"/>
              </a:cxn>
              <a:cxn ang="0">
                <a:pos x="1825" y="1524"/>
              </a:cxn>
              <a:cxn ang="0">
                <a:pos x="1864" y="1539"/>
              </a:cxn>
              <a:cxn ang="0">
                <a:pos x="1907" y="1544"/>
              </a:cxn>
              <a:cxn ang="0">
                <a:pos x="1948" y="1551"/>
              </a:cxn>
              <a:cxn ang="0">
                <a:pos x="1989" y="1554"/>
              </a:cxn>
              <a:cxn ang="0">
                <a:pos x="2031" y="1559"/>
              </a:cxn>
              <a:cxn ang="0">
                <a:pos x="2073" y="1562"/>
              </a:cxn>
              <a:cxn ang="0">
                <a:pos x="2116" y="1565"/>
              </a:cxn>
              <a:cxn ang="0">
                <a:pos x="2160" y="1568"/>
              </a:cxn>
              <a:cxn ang="0">
                <a:pos x="2203" y="1571"/>
              </a:cxn>
            </a:cxnLst>
            <a:rect l="0" t="0" r="r" b="b"/>
            <a:pathLst>
              <a:path w="2230" h="1573">
                <a:moveTo>
                  <a:pt x="0" y="1488"/>
                </a:moveTo>
                <a:lnTo>
                  <a:pt x="1" y="1487"/>
                </a:lnTo>
                <a:lnTo>
                  <a:pt x="2" y="1487"/>
                </a:lnTo>
                <a:lnTo>
                  <a:pt x="2" y="1486"/>
                </a:lnTo>
                <a:lnTo>
                  <a:pt x="3" y="1485"/>
                </a:lnTo>
                <a:lnTo>
                  <a:pt x="3" y="1485"/>
                </a:lnTo>
                <a:lnTo>
                  <a:pt x="3" y="1485"/>
                </a:lnTo>
                <a:lnTo>
                  <a:pt x="4" y="1484"/>
                </a:lnTo>
                <a:lnTo>
                  <a:pt x="4" y="1485"/>
                </a:lnTo>
                <a:lnTo>
                  <a:pt x="5" y="1485"/>
                </a:lnTo>
                <a:lnTo>
                  <a:pt x="5" y="1486"/>
                </a:lnTo>
                <a:lnTo>
                  <a:pt x="6" y="1487"/>
                </a:lnTo>
                <a:lnTo>
                  <a:pt x="7" y="1488"/>
                </a:lnTo>
                <a:lnTo>
                  <a:pt x="7" y="1489"/>
                </a:lnTo>
                <a:lnTo>
                  <a:pt x="8" y="1490"/>
                </a:lnTo>
                <a:lnTo>
                  <a:pt x="8" y="1490"/>
                </a:lnTo>
                <a:lnTo>
                  <a:pt x="8" y="1491"/>
                </a:lnTo>
                <a:lnTo>
                  <a:pt x="9" y="1492"/>
                </a:lnTo>
                <a:lnTo>
                  <a:pt x="9" y="1493"/>
                </a:lnTo>
                <a:lnTo>
                  <a:pt x="10" y="1493"/>
                </a:lnTo>
                <a:lnTo>
                  <a:pt x="11" y="1494"/>
                </a:lnTo>
                <a:lnTo>
                  <a:pt x="11" y="1495"/>
                </a:lnTo>
                <a:lnTo>
                  <a:pt x="12" y="1496"/>
                </a:lnTo>
                <a:lnTo>
                  <a:pt x="13" y="1496"/>
                </a:lnTo>
                <a:lnTo>
                  <a:pt x="14" y="1496"/>
                </a:lnTo>
                <a:lnTo>
                  <a:pt x="14" y="1497"/>
                </a:lnTo>
                <a:lnTo>
                  <a:pt x="15" y="1497"/>
                </a:lnTo>
                <a:lnTo>
                  <a:pt x="16" y="1497"/>
                </a:lnTo>
                <a:lnTo>
                  <a:pt x="16" y="1498"/>
                </a:lnTo>
                <a:lnTo>
                  <a:pt x="17" y="1498"/>
                </a:lnTo>
                <a:lnTo>
                  <a:pt x="18" y="1498"/>
                </a:lnTo>
                <a:lnTo>
                  <a:pt x="19" y="1499"/>
                </a:lnTo>
                <a:lnTo>
                  <a:pt x="19" y="1499"/>
                </a:lnTo>
                <a:lnTo>
                  <a:pt x="20" y="1499"/>
                </a:lnTo>
                <a:lnTo>
                  <a:pt x="21" y="1499"/>
                </a:lnTo>
                <a:lnTo>
                  <a:pt x="22" y="1499"/>
                </a:lnTo>
                <a:lnTo>
                  <a:pt x="23" y="1499"/>
                </a:lnTo>
                <a:lnTo>
                  <a:pt x="24" y="1499"/>
                </a:lnTo>
                <a:lnTo>
                  <a:pt x="25" y="1499"/>
                </a:lnTo>
                <a:lnTo>
                  <a:pt x="25" y="1499"/>
                </a:lnTo>
                <a:lnTo>
                  <a:pt x="26" y="1500"/>
                </a:lnTo>
                <a:lnTo>
                  <a:pt x="27" y="1500"/>
                </a:lnTo>
                <a:lnTo>
                  <a:pt x="28" y="1500"/>
                </a:lnTo>
                <a:lnTo>
                  <a:pt x="29" y="1500"/>
                </a:lnTo>
                <a:lnTo>
                  <a:pt x="30" y="1501"/>
                </a:lnTo>
                <a:lnTo>
                  <a:pt x="30" y="1501"/>
                </a:lnTo>
                <a:lnTo>
                  <a:pt x="31" y="1501"/>
                </a:lnTo>
                <a:lnTo>
                  <a:pt x="32" y="1501"/>
                </a:lnTo>
                <a:lnTo>
                  <a:pt x="33" y="1501"/>
                </a:lnTo>
                <a:lnTo>
                  <a:pt x="34" y="1501"/>
                </a:lnTo>
                <a:lnTo>
                  <a:pt x="35" y="1502"/>
                </a:lnTo>
                <a:lnTo>
                  <a:pt x="36" y="1502"/>
                </a:lnTo>
                <a:lnTo>
                  <a:pt x="36" y="1502"/>
                </a:lnTo>
                <a:lnTo>
                  <a:pt x="37" y="1502"/>
                </a:lnTo>
                <a:lnTo>
                  <a:pt x="38" y="1502"/>
                </a:lnTo>
                <a:lnTo>
                  <a:pt x="39" y="1502"/>
                </a:lnTo>
                <a:lnTo>
                  <a:pt x="39" y="1502"/>
                </a:lnTo>
                <a:lnTo>
                  <a:pt x="40" y="1502"/>
                </a:lnTo>
                <a:lnTo>
                  <a:pt x="41" y="1502"/>
                </a:lnTo>
                <a:lnTo>
                  <a:pt x="41" y="1502"/>
                </a:lnTo>
                <a:lnTo>
                  <a:pt x="42" y="1502"/>
                </a:lnTo>
                <a:lnTo>
                  <a:pt x="43" y="1502"/>
                </a:lnTo>
                <a:lnTo>
                  <a:pt x="44" y="1502"/>
                </a:lnTo>
                <a:lnTo>
                  <a:pt x="45" y="1502"/>
                </a:lnTo>
                <a:lnTo>
                  <a:pt x="46" y="1502"/>
                </a:lnTo>
                <a:lnTo>
                  <a:pt x="47" y="1502"/>
                </a:lnTo>
                <a:lnTo>
                  <a:pt x="47" y="1502"/>
                </a:lnTo>
                <a:lnTo>
                  <a:pt x="48" y="1502"/>
                </a:lnTo>
                <a:lnTo>
                  <a:pt x="49" y="1503"/>
                </a:lnTo>
                <a:lnTo>
                  <a:pt x="50" y="1503"/>
                </a:lnTo>
                <a:lnTo>
                  <a:pt x="51" y="1503"/>
                </a:lnTo>
                <a:lnTo>
                  <a:pt x="52" y="1503"/>
                </a:lnTo>
                <a:lnTo>
                  <a:pt x="52" y="1503"/>
                </a:lnTo>
                <a:lnTo>
                  <a:pt x="53" y="1503"/>
                </a:lnTo>
                <a:lnTo>
                  <a:pt x="54" y="1503"/>
                </a:lnTo>
                <a:lnTo>
                  <a:pt x="55" y="1503"/>
                </a:lnTo>
                <a:lnTo>
                  <a:pt x="56" y="1503"/>
                </a:lnTo>
                <a:lnTo>
                  <a:pt x="57" y="1503"/>
                </a:lnTo>
                <a:lnTo>
                  <a:pt x="58" y="1503"/>
                </a:lnTo>
                <a:lnTo>
                  <a:pt x="58" y="1503"/>
                </a:lnTo>
                <a:lnTo>
                  <a:pt x="59" y="1503"/>
                </a:lnTo>
                <a:lnTo>
                  <a:pt x="60" y="1503"/>
                </a:lnTo>
                <a:lnTo>
                  <a:pt x="61" y="1503"/>
                </a:lnTo>
                <a:lnTo>
                  <a:pt x="62" y="1503"/>
                </a:lnTo>
                <a:lnTo>
                  <a:pt x="63" y="1503"/>
                </a:lnTo>
                <a:lnTo>
                  <a:pt x="63" y="1503"/>
                </a:lnTo>
                <a:lnTo>
                  <a:pt x="64" y="1503"/>
                </a:lnTo>
                <a:lnTo>
                  <a:pt x="65" y="1503"/>
                </a:lnTo>
                <a:lnTo>
                  <a:pt x="66" y="1503"/>
                </a:lnTo>
                <a:lnTo>
                  <a:pt x="67" y="1503"/>
                </a:lnTo>
                <a:lnTo>
                  <a:pt x="68" y="1504"/>
                </a:lnTo>
                <a:lnTo>
                  <a:pt x="69" y="1504"/>
                </a:lnTo>
                <a:lnTo>
                  <a:pt x="69" y="1504"/>
                </a:lnTo>
                <a:lnTo>
                  <a:pt x="70" y="1504"/>
                </a:lnTo>
                <a:lnTo>
                  <a:pt x="71" y="1504"/>
                </a:lnTo>
                <a:lnTo>
                  <a:pt x="72" y="1504"/>
                </a:lnTo>
                <a:lnTo>
                  <a:pt x="72" y="1505"/>
                </a:lnTo>
                <a:lnTo>
                  <a:pt x="73" y="1505"/>
                </a:lnTo>
                <a:lnTo>
                  <a:pt x="74" y="1505"/>
                </a:lnTo>
                <a:lnTo>
                  <a:pt x="74" y="1505"/>
                </a:lnTo>
                <a:lnTo>
                  <a:pt x="75" y="1505"/>
                </a:lnTo>
                <a:lnTo>
                  <a:pt x="76" y="1505"/>
                </a:lnTo>
                <a:lnTo>
                  <a:pt x="77" y="1505"/>
                </a:lnTo>
                <a:lnTo>
                  <a:pt x="78" y="1504"/>
                </a:lnTo>
                <a:lnTo>
                  <a:pt x="79" y="1504"/>
                </a:lnTo>
                <a:lnTo>
                  <a:pt x="80" y="1504"/>
                </a:lnTo>
                <a:lnTo>
                  <a:pt x="80" y="1504"/>
                </a:lnTo>
                <a:lnTo>
                  <a:pt x="81" y="1505"/>
                </a:lnTo>
                <a:lnTo>
                  <a:pt x="82" y="1505"/>
                </a:lnTo>
                <a:lnTo>
                  <a:pt x="83" y="1505"/>
                </a:lnTo>
                <a:lnTo>
                  <a:pt x="84" y="1504"/>
                </a:lnTo>
                <a:lnTo>
                  <a:pt x="85" y="1504"/>
                </a:lnTo>
                <a:lnTo>
                  <a:pt x="85" y="1505"/>
                </a:lnTo>
                <a:lnTo>
                  <a:pt x="85" y="1504"/>
                </a:lnTo>
                <a:lnTo>
                  <a:pt x="86" y="1504"/>
                </a:lnTo>
                <a:lnTo>
                  <a:pt x="86" y="1505"/>
                </a:lnTo>
                <a:lnTo>
                  <a:pt x="87" y="1505"/>
                </a:lnTo>
                <a:lnTo>
                  <a:pt x="88" y="1505"/>
                </a:lnTo>
                <a:lnTo>
                  <a:pt x="89" y="1505"/>
                </a:lnTo>
                <a:lnTo>
                  <a:pt x="90" y="1505"/>
                </a:lnTo>
                <a:lnTo>
                  <a:pt x="91" y="1505"/>
                </a:lnTo>
                <a:lnTo>
                  <a:pt x="91" y="1504"/>
                </a:lnTo>
                <a:lnTo>
                  <a:pt x="92" y="1504"/>
                </a:lnTo>
                <a:lnTo>
                  <a:pt x="93" y="1504"/>
                </a:lnTo>
                <a:lnTo>
                  <a:pt x="94" y="1504"/>
                </a:lnTo>
                <a:lnTo>
                  <a:pt x="95" y="1504"/>
                </a:lnTo>
                <a:lnTo>
                  <a:pt x="96" y="1504"/>
                </a:lnTo>
                <a:lnTo>
                  <a:pt x="96" y="1504"/>
                </a:lnTo>
                <a:lnTo>
                  <a:pt x="97" y="1504"/>
                </a:lnTo>
                <a:lnTo>
                  <a:pt x="98" y="1505"/>
                </a:lnTo>
                <a:lnTo>
                  <a:pt x="99" y="1505"/>
                </a:lnTo>
                <a:lnTo>
                  <a:pt x="100" y="1505"/>
                </a:lnTo>
                <a:lnTo>
                  <a:pt x="101" y="1505"/>
                </a:lnTo>
                <a:lnTo>
                  <a:pt x="101" y="1505"/>
                </a:lnTo>
                <a:lnTo>
                  <a:pt x="102" y="1505"/>
                </a:lnTo>
                <a:lnTo>
                  <a:pt x="103" y="1505"/>
                </a:lnTo>
                <a:lnTo>
                  <a:pt x="104" y="1505"/>
                </a:lnTo>
                <a:lnTo>
                  <a:pt x="105" y="1505"/>
                </a:lnTo>
                <a:lnTo>
                  <a:pt x="106" y="1505"/>
                </a:lnTo>
                <a:lnTo>
                  <a:pt x="107" y="1505"/>
                </a:lnTo>
                <a:lnTo>
                  <a:pt x="107" y="1505"/>
                </a:lnTo>
                <a:lnTo>
                  <a:pt x="108" y="1505"/>
                </a:lnTo>
                <a:lnTo>
                  <a:pt x="109" y="1505"/>
                </a:lnTo>
                <a:lnTo>
                  <a:pt x="110" y="1505"/>
                </a:lnTo>
                <a:lnTo>
                  <a:pt x="111" y="1505"/>
                </a:lnTo>
                <a:lnTo>
                  <a:pt x="112" y="1505"/>
                </a:lnTo>
                <a:lnTo>
                  <a:pt x="112" y="1505"/>
                </a:lnTo>
                <a:lnTo>
                  <a:pt x="113" y="1505"/>
                </a:lnTo>
                <a:lnTo>
                  <a:pt x="113" y="1505"/>
                </a:lnTo>
                <a:lnTo>
                  <a:pt x="114" y="1505"/>
                </a:lnTo>
                <a:lnTo>
                  <a:pt x="115" y="1505"/>
                </a:lnTo>
                <a:lnTo>
                  <a:pt x="116" y="1505"/>
                </a:lnTo>
                <a:lnTo>
                  <a:pt x="117" y="1505"/>
                </a:lnTo>
                <a:lnTo>
                  <a:pt x="118" y="1505"/>
                </a:lnTo>
                <a:lnTo>
                  <a:pt x="118" y="1505"/>
                </a:lnTo>
                <a:lnTo>
                  <a:pt x="118" y="1505"/>
                </a:lnTo>
                <a:lnTo>
                  <a:pt x="119" y="1505"/>
                </a:lnTo>
                <a:lnTo>
                  <a:pt x="120" y="1505"/>
                </a:lnTo>
                <a:lnTo>
                  <a:pt x="121" y="1505"/>
                </a:lnTo>
                <a:lnTo>
                  <a:pt x="122" y="1505"/>
                </a:lnTo>
                <a:lnTo>
                  <a:pt x="123" y="1505"/>
                </a:lnTo>
                <a:lnTo>
                  <a:pt x="123" y="1505"/>
                </a:lnTo>
                <a:lnTo>
                  <a:pt x="124" y="1505"/>
                </a:lnTo>
                <a:lnTo>
                  <a:pt x="125" y="1505"/>
                </a:lnTo>
                <a:lnTo>
                  <a:pt x="126" y="1505"/>
                </a:lnTo>
                <a:lnTo>
                  <a:pt x="127" y="1505"/>
                </a:lnTo>
                <a:lnTo>
                  <a:pt x="127" y="1505"/>
                </a:lnTo>
                <a:lnTo>
                  <a:pt x="128" y="1505"/>
                </a:lnTo>
                <a:lnTo>
                  <a:pt x="129" y="1505"/>
                </a:lnTo>
                <a:lnTo>
                  <a:pt x="129" y="1505"/>
                </a:lnTo>
                <a:lnTo>
                  <a:pt x="130" y="1505"/>
                </a:lnTo>
                <a:lnTo>
                  <a:pt x="131" y="1505"/>
                </a:lnTo>
                <a:lnTo>
                  <a:pt x="132" y="1505"/>
                </a:lnTo>
                <a:lnTo>
                  <a:pt x="133" y="1505"/>
                </a:lnTo>
                <a:lnTo>
                  <a:pt x="134" y="1505"/>
                </a:lnTo>
                <a:lnTo>
                  <a:pt x="134" y="1505"/>
                </a:lnTo>
                <a:lnTo>
                  <a:pt x="135" y="1505"/>
                </a:lnTo>
                <a:lnTo>
                  <a:pt x="136" y="1505"/>
                </a:lnTo>
                <a:lnTo>
                  <a:pt x="137" y="1505"/>
                </a:lnTo>
                <a:lnTo>
                  <a:pt x="138" y="1505"/>
                </a:lnTo>
                <a:lnTo>
                  <a:pt x="139" y="1505"/>
                </a:lnTo>
                <a:lnTo>
                  <a:pt x="140" y="1505"/>
                </a:lnTo>
                <a:lnTo>
                  <a:pt x="140" y="1505"/>
                </a:lnTo>
                <a:lnTo>
                  <a:pt x="141" y="1505"/>
                </a:lnTo>
                <a:lnTo>
                  <a:pt x="142" y="1505"/>
                </a:lnTo>
                <a:lnTo>
                  <a:pt x="143" y="1505"/>
                </a:lnTo>
                <a:lnTo>
                  <a:pt x="144" y="1505"/>
                </a:lnTo>
                <a:lnTo>
                  <a:pt x="145" y="1505"/>
                </a:lnTo>
                <a:lnTo>
                  <a:pt x="145" y="1505"/>
                </a:lnTo>
                <a:lnTo>
                  <a:pt x="146" y="1505"/>
                </a:lnTo>
                <a:lnTo>
                  <a:pt x="147" y="1505"/>
                </a:lnTo>
                <a:lnTo>
                  <a:pt x="148" y="1505"/>
                </a:lnTo>
                <a:lnTo>
                  <a:pt x="149" y="1505"/>
                </a:lnTo>
                <a:lnTo>
                  <a:pt x="150" y="1505"/>
                </a:lnTo>
                <a:lnTo>
                  <a:pt x="151" y="1505"/>
                </a:lnTo>
                <a:lnTo>
                  <a:pt x="151" y="1505"/>
                </a:lnTo>
                <a:lnTo>
                  <a:pt x="152" y="1505"/>
                </a:lnTo>
                <a:lnTo>
                  <a:pt x="153" y="1505"/>
                </a:lnTo>
                <a:lnTo>
                  <a:pt x="154" y="1505"/>
                </a:lnTo>
                <a:lnTo>
                  <a:pt x="155" y="1505"/>
                </a:lnTo>
                <a:lnTo>
                  <a:pt x="156" y="1505"/>
                </a:lnTo>
                <a:lnTo>
                  <a:pt x="156" y="1505"/>
                </a:lnTo>
                <a:lnTo>
                  <a:pt x="157" y="1505"/>
                </a:lnTo>
                <a:lnTo>
                  <a:pt x="158" y="1505"/>
                </a:lnTo>
                <a:lnTo>
                  <a:pt x="159" y="1505"/>
                </a:lnTo>
                <a:lnTo>
                  <a:pt x="160" y="1505"/>
                </a:lnTo>
                <a:lnTo>
                  <a:pt x="161" y="1505"/>
                </a:lnTo>
                <a:lnTo>
                  <a:pt x="162" y="1505"/>
                </a:lnTo>
                <a:lnTo>
                  <a:pt x="162" y="1505"/>
                </a:lnTo>
                <a:lnTo>
                  <a:pt x="163" y="1505"/>
                </a:lnTo>
                <a:lnTo>
                  <a:pt x="164" y="1505"/>
                </a:lnTo>
                <a:lnTo>
                  <a:pt x="165" y="1505"/>
                </a:lnTo>
                <a:lnTo>
                  <a:pt x="166" y="1505"/>
                </a:lnTo>
                <a:lnTo>
                  <a:pt x="167" y="1505"/>
                </a:lnTo>
                <a:lnTo>
                  <a:pt x="167" y="1505"/>
                </a:lnTo>
                <a:lnTo>
                  <a:pt x="168" y="1505"/>
                </a:lnTo>
                <a:lnTo>
                  <a:pt x="169" y="1506"/>
                </a:lnTo>
                <a:lnTo>
                  <a:pt x="170" y="1506"/>
                </a:lnTo>
                <a:lnTo>
                  <a:pt x="171" y="1505"/>
                </a:lnTo>
                <a:lnTo>
                  <a:pt x="172" y="1505"/>
                </a:lnTo>
                <a:lnTo>
                  <a:pt x="173" y="1505"/>
                </a:lnTo>
                <a:lnTo>
                  <a:pt x="173" y="1505"/>
                </a:lnTo>
                <a:lnTo>
                  <a:pt x="174" y="1506"/>
                </a:lnTo>
                <a:lnTo>
                  <a:pt x="175" y="1506"/>
                </a:lnTo>
                <a:lnTo>
                  <a:pt x="176" y="1506"/>
                </a:lnTo>
                <a:lnTo>
                  <a:pt x="177" y="1506"/>
                </a:lnTo>
                <a:lnTo>
                  <a:pt x="178" y="1506"/>
                </a:lnTo>
                <a:lnTo>
                  <a:pt x="178" y="1506"/>
                </a:lnTo>
                <a:lnTo>
                  <a:pt x="179" y="1506"/>
                </a:lnTo>
                <a:lnTo>
                  <a:pt x="180" y="1506"/>
                </a:lnTo>
                <a:lnTo>
                  <a:pt x="181" y="1506"/>
                </a:lnTo>
                <a:lnTo>
                  <a:pt x="182" y="1506"/>
                </a:lnTo>
                <a:lnTo>
                  <a:pt x="183" y="1506"/>
                </a:lnTo>
                <a:lnTo>
                  <a:pt x="184" y="1506"/>
                </a:lnTo>
                <a:lnTo>
                  <a:pt x="184" y="1506"/>
                </a:lnTo>
                <a:lnTo>
                  <a:pt x="185" y="1506"/>
                </a:lnTo>
                <a:lnTo>
                  <a:pt x="186" y="1506"/>
                </a:lnTo>
                <a:lnTo>
                  <a:pt x="187" y="1506"/>
                </a:lnTo>
                <a:lnTo>
                  <a:pt x="188" y="1506"/>
                </a:lnTo>
                <a:lnTo>
                  <a:pt x="189" y="1506"/>
                </a:lnTo>
                <a:lnTo>
                  <a:pt x="189" y="1506"/>
                </a:lnTo>
                <a:lnTo>
                  <a:pt x="190" y="1506"/>
                </a:lnTo>
                <a:lnTo>
                  <a:pt x="190" y="1507"/>
                </a:lnTo>
                <a:lnTo>
                  <a:pt x="191" y="1507"/>
                </a:lnTo>
                <a:lnTo>
                  <a:pt x="192" y="1507"/>
                </a:lnTo>
                <a:lnTo>
                  <a:pt x="193" y="1507"/>
                </a:lnTo>
                <a:lnTo>
                  <a:pt x="194" y="1507"/>
                </a:lnTo>
                <a:lnTo>
                  <a:pt x="194" y="1507"/>
                </a:lnTo>
                <a:lnTo>
                  <a:pt x="195" y="1507"/>
                </a:lnTo>
                <a:lnTo>
                  <a:pt x="196" y="1507"/>
                </a:lnTo>
                <a:lnTo>
                  <a:pt x="197" y="1507"/>
                </a:lnTo>
                <a:lnTo>
                  <a:pt x="197" y="1508"/>
                </a:lnTo>
                <a:lnTo>
                  <a:pt x="198" y="1508"/>
                </a:lnTo>
                <a:lnTo>
                  <a:pt x="199" y="1508"/>
                </a:lnTo>
                <a:lnTo>
                  <a:pt x="200" y="1508"/>
                </a:lnTo>
                <a:lnTo>
                  <a:pt x="200" y="1508"/>
                </a:lnTo>
                <a:lnTo>
                  <a:pt x="200" y="1508"/>
                </a:lnTo>
                <a:lnTo>
                  <a:pt x="201" y="1508"/>
                </a:lnTo>
                <a:lnTo>
                  <a:pt x="202" y="1508"/>
                </a:lnTo>
                <a:lnTo>
                  <a:pt x="203" y="1508"/>
                </a:lnTo>
                <a:lnTo>
                  <a:pt x="204" y="1508"/>
                </a:lnTo>
                <a:lnTo>
                  <a:pt x="205" y="1508"/>
                </a:lnTo>
                <a:lnTo>
                  <a:pt x="205" y="1508"/>
                </a:lnTo>
                <a:lnTo>
                  <a:pt x="206" y="1508"/>
                </a:lnTo>
                <a:lnTo>
                  <a:pt x="207" y="1508"/>
                </a:lnTo>
                <a:lnTo>
                  <a:pt x="208" y="1508"/>
                </a:lnTo>
                <a:lnTo>
                  <a:pt x="209" y="1508"/>
                </a:lnTo>
                <a:lnTo>
                  <a:pt x="210" y="1508"/>
                </a:lnTo>
                <a:lnTo>
                  <a:pt x="211" y="1508"/>
                </a:lnTo>
                <a:lnTo>
                  <a:pt x="211" y="1508"/>
                </a:lnTo>
                <a:lnTo>
                  <a:pt x="212" y="1509"/>
                </a:lnTo>
                <a:lnTo>
                  <a:pt x="213" y="1509"/>
                </a:lnTo>
                <a:lnTo>
                  <a:pt x="214" y="1509"/>
                </a:lnTo>
                <a:lnTo>
                  <a:pt x="215" y="1509"/>
                </a:lnTo>
                <a:lnTo>
                  <a:pt x="216" y="1509"/>
                </a:lnTo>
                <a:lnTo>
                  <a:pt x="216" y="1509"/>
                </a:lnTo>
                <a:lnTo>
                  <a:pt x="217" y="1509"/>
                </a:lnTo>
                <a:lnTo>
                  <a:pt x="218" y="1509"/>
                </a:lnTo>
                <a:lnTo>
                  <a:pt x="219" y="1509"/>
                </a:lnTo>
                <a:lnTo>
                  <a:pt x="220" y="1509"/>
                </a:lnTo>
                <a:lnTo>
                  <a:pt x="221" y="1509"/>
                </a:lnTo>
                <a:lnTo>
                  <a:pt x="222" y="1509"/>
                </a:lnTo>
                <a:lnTo>
                  <a:pt x="222" y="1509"/>
                </a:lnTo>
                <a:lnTo>
                  <a:pt x="223" y="1509"/>
                </a:lnTo>
                <a:lnTo>
                  <a:pt x="224" y="1509"/>
                </a:lnTo>
                <a:lnTo>
                  <a:pt x="225" y="1510"/>
                </a:lnTo>
                <a:lnTo>
                  <a:pt x="226" y="1510"/>
                </a:lnTo>
                <a:lnTo>
                  <a:pt x="227" y="1510"/>
                </a:lnTo>
                <a:lnTo>
                  <a:pt x="227" y="1510"/>
                </a:lnTo>
                <a:lnTo>
                  <a:pt x="228" y="1510"/>
                </a:lnTo>
                <a:lnTo>
                  <a:pt x="229" y="1510"/>
                </a:lnTo>
                <a:lnTo>
                  <a:pt x="230" y="1510"/>
                </a:lnTo>
                <a:lnTo>
                  <a:pt x="231" y="1511"/>
                </a:lnTo>
                <a:lnTo>
                  <a:pt x="232" y="1511"/>
                </a:lnTo>
                <a:lnTo>
                  <a:pt x="233" y="1511"/>
                </a:lnTo>
                <a:lnTo>
                  <a:pt x="233" y="1511"/>
                </a:lnTo>
                <a:lnTo>
                  <a:pt x="233" y="1511"/>
                </a:lnTo>
                <a:lnTo>
                  <a:pt x="234" y="1511"/>
                </a:lnTo>
                <a:lnTo>
                  <a:pt x="235" y="1511"/>
                </a:lnTo>
                <a:lnTo>
                  <a:pt x="236" y="1511"/>
                </a:lnTo>
                <a:lnTo>
                  <a:pt x="237" y="1511"/>
                </a:lnTo>
                <a:lnTo>
                  <a:pt x="238" y="1511"/>
                </a:lnTo>
                <a:lnTo>
                  <a:pt x="238" y="1511"/>
                </a:lnTo>
                <a:lnTo>
                  <a:pt x="239" y="1511"/>
                </a:lnTo>
                <a:lnTo>
                  <a:pt x="240" y="1511"/>
                </a:lnTo>
                <a:lnTo>
                  <a:pt x="241" y="1511"/>
                </a:lnTo>
                <a:lnTo>
                  <a:pt x="242" y="1511"/>
                </a:lnTo>
                <a:lnTo>
                  <a:pt x="243" y="1511"/>
                </a:lnTo>
                <a:lnTo>
                  <a:pt x="244" y="1511"/>
                </a:lnTo>
                <a:lnTo>
                  <a:pt x="244" y="1511"/>
                </a:lnTo>
                <a:lnTo>
                  <a:pt x="245" y="1511"/>
                </a:lnTo>
                <a:lnTo>
                  <a:pt x="246" y="1511"/>
                </a:lnTo>
                <a:lnTo>
                  <a:pt x="247" y="1511"/>
                </a:lnTo>
                <a:lnTo>
                  <a:pt x="248" y="1511"/>
                </a:lnTo>
                <a:lnTo>
                  <a:pt x="249" y="1511"/>
                </a:lnTo>
                <a:lnTo>
                  <a:pt x="249" y="1511"/>
                </a:lnTo>
                <a:lnTo>
                  <a:pt x="250" y="1511"/>
                </a:lnTo>
                <a:lnTo>
                  <a:pt x="251" y="1512"/>
                </a:lnTo>
                <a:lnTo>
                  <a:pt x="252" y="1512"/>
                </a:lnTo>
                <a:lnTo>
                  <a:pt x="253" y="1512"/>
                </a:lnTo>
                <a:lnTo>
                  <a:pt x="254" y="1512"/>
                </a:lnTo>
                <a:lnTo>
                  <a:pt x="255" y="1512"/>
                </a:lnTo>
                <a:lnTo>
                  <a:pt x="255" y="1512"/>
                </a:lnTo>
                <a:lnTo>
                  <a:pt x="256" y="1511"/>
                </a:lnTo>
                <a:lnTo>
                  <a:pt x="257" y="1511"/>
                </a:lnTo>
                <a:lnTo>
                  <a:pt x="258" y="1511"/>
                </a:lnTo>
                <a:lnTo>
                  <a:pt x="259" y="1511"/>
                </a:lnTo>
                <a:lnTo>
                  <a:pt x="260" y="1511"/>
                </a:lnTo>
                <a:lnTo>
                  <a:pt x="260" y="1512"/>
                </a:lnTo>
                <a:lnTo>
                  <a:pt x="260" y="1511"/>
                </a:lnTo>
                <a:lnTo>
                  <a:pt x="261" y="1511"/>
                </a:lnTo>
                <a:lnTo>
                  <a:pt x="262" y="1511"/>
                </a:lnTo>
                <a:lnTo>
                  <a:pt x="263" y="1511"/>
                </a:lnTo>
                <a:lnTo>
                  <a:pt x="263" y="1512"/>
                </a:lnTo>
                <a:lnTo>
                  <a:pt x="264" y="1512"/>
                </a:lnTo>
                <a:lnTo>
                  <a:pt x="265" y="1512"/>
                </a:lnTo>
                <a:lnTo>
                  <a:pt x="266" y="1512"/>
                </a:lnTo>
                <a:lnTo>
                  <a:pt x="266" y="1512"/>
                </a:lnTo>
                <a:lnTo>
                  <a:pt x="267" y="1512"/>
                </a:lnTo>
                <a:lnTo>
                  <a:pt x="268" y="1511"/>
                </a:lnTo>
                <a:lnTo>
                  <a:pt x="269" y="1511"/>
                </a:lnTo>
                <a:lnTo>
                  <a:pt x="270" y="1511"/>
                </a:lnTo>
                <a:lnTo>
                  <a:pt x="271" y="1511"/>
                </a:lnTo>
                <a:lnTo>
                  <a:pt x="271" y="1511"/>
                </a:lnTo>
                <a:lnTo>
                  <a:pt x="272" y="1511"/>
                </a:lnTo>
                <a:lnTo>
                  <a:pt x="273" y="1511"/>
                </a:lnTo>
                <a:lnTo>
                  <a:pt x="274" y="1512"/>
                </a:lnTo>
                <a:lnTo>
                  <a:pt x="275" y="1512"/>
                </a:lnTo>
                <a:lnTo>
                  <a:pt x="276" y="1512"/>
                </a:lnTo>
                <a:lnTo>
                  <a:pt x="277" y="1512"/>
                </a:lnTo>
                <a:lnTo>
                  <a:pt x="277" y="1512"/>
                </a:lnTo>
                <a:lnTo>
                  <a:pt x="278" y="1512"/>
                </a:lnTo>
                <a:lnTo>
                  <a:pt x="279" y="1512"/>
                </a:lnTo>
                <a:lnTo>
                  <a:pt x="280" y="1512"/>
                </a:lnTo>
                <a:lnTo>
                  <a:pt x="281" y="1512"/>
                </a:lnTo>
                <a:lnTo>
                  <a:pt x="282" y="1512"/>
                </a:lnTo>
                <a:lnTo>
                  <a:pt x="282" y="1512"/>
                </a:lnTo>
                <a:lnTo>
                  <a:pt x="283" y="1512"/>
                </a:lnTo>
                <a:lnTo>
                  <a:pt x="284" y="1512"/>
                </a:lnTo>
                <a:lnTo>
                  <a:pt x="285" y="1512"/>
                </a:lnTo>
                <a:lnTo>
                  <a:pt x="286" y="1512"/>
                </a:lnTo>
                <a:lnTo>
                  <a:pt x="287" y="1512"/>
                </a:lnTo>
                <a:lnTo>
                  <a:pt x="288" y="1512"/>
                </a:lnTo>
                <a:lnTo>
                  <a:pt x="288" y="1513"/>
                </a:lnTo>
                <a:lnTo>
                  <a:pt x="289" y="1513"/>
                </a:lnTo>
                <a:lnTo>
                  <a:pt x="290" y="1513"/>
                </a:lnTo>
                <a:lnTo>
                  <a:pt x="291" y="1513"/>
                </a:lnTo>
                <a:lnTo>
                  <a:pt x="292" y="1513"/>
                </a:lnTo>
                <a:lnTo>
                  <a:pt x="293" y="1513"/>
                </a:lnTo>
                <a:lnTo>
                  <a:pt x="293" y="1513"/>
                </a:lnTo>
                <a:lnTo>
                  <a:pt x="294" y="1513"/>
                </a:lnTo>
                <a:lnTo>
                  <a:pt x="294" y="1513"/>
                </a:lnTo>
                <a:lnTo>
                  <a:pt x="295" y="1513"/>
                </a:lnTo>
                <a:lnTo>
                  <a:pt x="296" y="1513"/>
                </a:lnTo>
                <a:lnTo>
                  <a:pt x="297" y="1513"/>
                </a:lnTo>
                <a:lnTo>
                  <a:pt x="298" y="1513"/>
                </a:lnTo>
                <a:lnTo>
                  <a:pt x="298" y="1513"/>
                </a:lnTo>
                <a:lnTo>
                  <a:pt x="299" y="1513"/>
                </a:lnTo>
                <a:lnTo>
                  <a:pt x="300" y="1513"/>
                </a:lnTo>
                <a:lnTo>
                  <a:pt x="301" y="1513"/>
                </a:lnTo>
                <a:lnTo>
                  <a:pt x="302" y="1513"/>
                </a:lnTo>
                <a:lnTo>
                  <a:pt x="303" y="1513"/>
                </a:lnTo>
                <a:lnTo>
                  <a:pt x="304" y="1513"/>
                </a:lnTo>
                <a:lnTo>
                  <a:pt x="304" y="1513"/>
                </a:lnTo>
                <a:lnTo>
                  <a:pt x="305" y="1513"/>
                </a:lnTo>
                <a:lnTo>
                  <a:pt x="306" y="1513"/>
                </a:lnTo>
                <a:lnTo>
                  <a:pt x="307" y="1513"/>
                </a:lnTo>
                <a:lnTo>
                  <a:pt x="308" y="1513"/>
                </a:lnTo>
                <a:lnTo>
                  <a:pt x="309" y="1513"/>
                </a:lnTo>
                <a:lnTo>
                  <a:pt x="309" y="1513"/>
                </a:lnTo>
                <a:lnTo>
                  <a:pt x="310" y="1513"/>
                </a:lnTo>
                <a:lnTo>
                  <a:pt x="310" y="1514"/>
                </a:lnTo>
                <a:lnTo>
                  <a:pt x="311" y="1514"/>
                </a:lnTo>
                <a:lnTo>
                  <a:pt x="312" y="1514"/>
                </a:lnTo>
                <a:lnTo>
                  <a:pt x="313" y="1514"/>
                </a:lnTo>
                <a:lnTo>
                  <a:pt x="314" y="1514"/>
                </a:lnTo>
                <a:lnTo>
                  <a:pt x="315" y="1514"/>
                </a:lnTo>
                <a:lnTo>
                  <a:pt x="315" y="1515"/>
                </a:lnTo>
                <a:lnTo>
                  <a:pt x="316" y="1515"/>
                </a:lnTo>
                <a:lnTo>
                  <a:pt x="317" y="1515"/>
                </a:lnTo>
                <a:lnTo>
                  <a:pt x="318" y="1515"/>
                </a:lnTo>
                <a:lnTo>
                  <a:pt x="319" y="1515"/>
                </a:lnTo>
                <a:lnTo>
                  <a:pt x="320" y="1515"/>
                </a:lnTo>
                <a:lnTo>
                  <a:pt x="320" y="1515"/>
                </a:lnTo>
                <a:lnTo>
                  <a:pt x="321" y="1515"/>
                </a:lnTo>
                <a:lnTo>
                  <a:pt x="322" y="1515"/>
                </a:lnTo>
                <a:lnTo>
                  <a:pt x="323" y="1515"/>
                </a:lnTo>
                <a:lnTo>
                  <a:pt x="324" y="1515"/>
                </a:lnTo>
                <a:lnTo>
                  <a:pt x="324" y="1516"/>
                </a:lnTo>
                <a:lnTo>
                  <a:pt x="325" y="1516"/>
                </a:lnTo>
                <a:lnTo>
                  <a:pt x="326" y="1516"/>
                </a:lnTo>
                <a:lnTo>
                  <a:pt x="326" y="1516"/>
                </a:lnTo>
                <a:lnTo>
                  <a:pt x="327" y="1516"/>
                </a:lnTo>
                <a:lnTo>
                  <a:pt x="328" y="1516"/>
                </a:lnTo>
                <a:lnTo>
                  <a:pt x="329" y="1516"/>
                </a:lnTo>
                <a:lnTo>
                  <a:pt x="330" y="1516"/>
                </a:lnTo>
                <a:lnTo>
                  <a:pt x="331" y="1516"/>
                </a:lnTo>
                <a:lnTo>
                  <a:pt x="331" y="1516"/>
                </a:lnTo>
                <a:lnTo>
                  <a:pt x="331" y="1516"/>
                </a:lnTo>
                <a:lnTo>
                  <a:pt x="332" y="1516"/>
                </a:lnTo>
                <a:lnTo>
                  <a:pt x="333" y="1516"/>
                </a:lnTo>
                <a:lnTo>
                  <a:pt x="334" y="1516"/>
                </a:lnTo>
                <a:lnTo>
                  <a:pt x="335" y="1516"/>
                </a:lnTo>
                <a:lnTo>
                  <a:pt x="336" y="1516"/>
                </a:lnTo>
                <a:lnTo>
                  <a:pt x="337" y="1516"/>
                </a:lnTo>
                <a:lnTo>
                  <a:pt x="337" y="1516"/>
                </a:lnTo>
                <a:lnTo>
                  <a:pt x="338" y="1516"/>
                </a:lnTo>
                <a:lnTo>
                  <a:pt x="339" y="1516"/>
                </a:lnTo>
                <a:lnTo>
                  <a:pt x="340" y="1516"/>
                </a:lnTo>
                <a:lnTo>
                  <a:pt x="341" y="1516"/>
                </a:lnTo>
                <a:lnTo>
                  <a:pt x="342" y="1516"/>
                </a:lnTo>
                <a:lnTo>
                  <a:pt x="342" y="1516"/>
                </a:lnTo>
                <a:lnTo>
                  <a:pt x="343" y="1516"/>
                </a:lnTo>
                <a:lnTo>
                  <a:pt x="344" y="1516"/>
                </a:lnTo>
                <a:lnTo>
                  <a:pt x="345" y="1516"/>
                </a:lnTo>
                <a:lnTo>
                  <a:pt x="345" y="1516"/>
                </a:lnTo>
                <a:lnTo>
                  <a:pt x="346" y="1516"/>
                </a:lnTo>
                <a:lnTo>
                  <a:pt x="347" y="1516"/>
                </a:lnTo>
                <a:lnTo>
                  <a:pt x="348" y="1516"/>
                </a:lnTo>
                <a:lnTo>
                  <a:pt x="348" y="1516"/>
                </a:lnTo>
                <a:lnTo>
                  <a:pt x="349" y="1516"/>
                </a:lnTo>
                <a:lnTo>
                  <a:pt x="350" y="1516"/>
                </a:lnTo>
                <a:lnTo>
                  <a:pt x="351" y="1516"/>
                </a:lnTo>
                <a:lnTo>
                  <a:pt x="352" y="1516"/>
                </a:lnTo>
                <a:lnTo>
                  <a:pt x="353" y="1516"/>
                </a:lnTo>
                <a:lnTo>
                  <a:pt x="353" y="1516"/>
                </a:lnTo>
                <a:lnTo>
                  <a:pt x="354" y="1516"/>
                </a:lnTo>
                <a:lnTo>
                  <a:pt x="355" y="1516"/>
                </a:lnTo>
                <a:lnTo>
                  <a:pt x="356" y="1516"/>
                </a:lnTo>
                <a:lnTo>
                  <a:pt x="357" y="1516"/>
                </a:lnTo>
                <a:lnTo>
                  <a:pt x="358" y="1516"/>
                </a:lnTo>
                <a:lnTo>
                  <a:pt x="359" y="1516"/>
                </a:lnTo>
                <a:lnTo>
                  <a:pt x="359" y="1516"/>
                </a:lnTo>
                <a:lnTo>
                  <a:pt x="360" y="1516"/>
                </a:lnTo>
                <a:lnTo>
                  <a:pt x="361" y="1516"/>
                </a:lnTo>
                <a:lnTo>
                  <a:pt x="362" y="1516"/>
                </a:lnTo>
                <a:lnTo>
                  <a:pt x="363" y="1516"/>
                </a:lnTo>
                <a:lnTo>
                  <a:pt x="364" y="1516"/>
                </a:lnTo>
                <a:lnTo>
                  <a:pt x="364" y="1516"/>
                </a:lnTo>
                <a:lnTo>
                  <a:pt x="365" y="1516"/>
                </a:lnTo>
                <a:lnTo>
                  <a:pt x="366" y="1516"/>
                </a:lnTo>
                <a:lnTo>
                  <a:pt x="367" y="1516"/>
                </a:lnTo>
                <a:lnTo>
                  <a:pt x="368" y="1516"/>
                </a:lnTo>
                <a:lnTo>
                  <a:pt x="369" y="1516"/>
                </a:lnTo>
                <a:lnTo>
                  <a:pt x="370" y="1516"/>
                </a:lnTo>
                <a:lnTo>
                  <a:pt x="370" y="1516"/>
                </a:lnTo>
                <a:lnTo>
                  <a:pt x="371" y="1516"/>
                </a:lnTo>
                <a:lnTo>
                  <a:pt x="372" y="1516"/>
                </a:lnTo>
                <a:lnTo>
                  <a:pt x="373" y="1516"/>
                </a:lnTo>
                <a:lnTo>
                  <a:pt x="374" y="1516"/>
                </a:lnTo>
                <a:lnTo>
                  <a:pt x="375" y="1517"/>
                </a:lnTo>
                <a:lnTo>
                  <a:pt x="375" y="1517"/>
                </a:lnTo>
                <a:lnTo>
                  <a:pt x="376" y="1517"/>
                </a:lnTo>
                <a:lnTo>
                  <a:pt x="377" y="1517"/>
                </a:lnTo>
                <a:lnTo>
                  <a:pt x="378" y="1517"/>
                </a:lnTo>
                <a:lnTo>
                  <a:pt x="379" y="1517"/>
                </a:lnTo>
                <a:lnTo>
                  <a:pt x="380" y="1518"/>
                </a:lnTo>
                <a:lnTo>
                  <a:pt x="381" y="1517"/>
                </a:lnTo>
                <a:lnTo>
                  <a:pt x="381" y="1517"/>
                </a:lnTo>
                <a:lnTo>
                  <a:pt x="382" y="1517"/>
                </a:lnTo>
                <a:lnTo>
                  <a:pt x="383" y="1517"/>
                </a:lnTo>
                <a:lnTo>
                  <a:pt x="384" y="1517"/>
                </a:lnTo>
                <a:lnTo>
                  <a:pt x="385" y="1517"/>
                </a:lnTo>
                <a:lnTo>
                  <a:pt x="386" y="1517"/>
                </a:lnTo>
                <a:lnTo>
                  <a:pt x="386" y="1517"/>
                </a:lnTo>
                <a:lnTo>
                  <a:pt x="387" y="1517"/>
                </a:lnTo>
                <a:lnTo>
                  <a:pt x="388" y="1517"/>
                </a:lnTo>
                <a:lnTo>
                  <a:pt x="388" y="1518"/>
                </a:lnTo>
                <a:lnTo>
                  <a:pt x="389" y="1518"/>
                </a:lnTo>
                <a:lnTo>
                  <a:pt x="390" y="1518"/>
                </a:lnTo>
                <a:lnTo>
                  <a:pt x="391" y="1518"/>
                </a:lnTo>
                <a:lnTo>
                  <a:pt x="391" y="1518"/>
                </a:lnTo>
                <a:lnTo>
                  <a:pt x="392" y="1518"/>
                </a:lnTo>
                <a:lnTo>
                  <a:pt x="393" y="1518"/>
                </a:lnTo>
                <a:lnTo>
                  <a:pt x="394" y="1518"/>
                </a:lnTo>
                <a:lnTo>
                  <a:pt x="395" y="1518"/>
                </a:lnTo>
                <a:lnTo>
                  <a:pt x="396" y="1519"/>
                </a:lnTo>
                <a:lnTo>
                  <a:pt x="397" y="1519"/>
                </a:lnTo>
                <a:lnTo>
                  <a:pt x="397" y="1519"/>
                </a:lnTo>
                <a:lnTo>
                  <a:pt x="398" y="1519"/>
                </a:lnTo>
                <a:lnTo>
                  <a:pt x="399" y="1519"/>
                </a:lnTo>
                <a:lnTo>
                  <a:pt x="400" y="1519"/>
                </a:lnTo>
                <a:lnTo>
                  <a:pt x="401" y="1519"/>
                </a:lnTo>
                <a:lnTo>
                  <a:pt x="402" y="1519"/>
                </a:lnTo>
                <a:lnTo>
                  <a:pt x="402" y="1519"/>
                </a:lnTo>
                <a:lnTo>
                  <a:pt x="403" y="1519"/>
                </a:lnTo>
                <a:lnTo>
                  <a:pt x="404" y="1519"/>
                </a:lnTo>
                <a:lnTo>
                  <a:pt x="405" y="1519"/>
                </a:lnTo>
                <a:lnTo>
                  <a:pt x="405" y="1519"/>
                </a:lnTo>
                <a:lnTo>
                  <a:pt x="406" y="1519"/>
                </a:lnTo>
                <a:lnTo>
                  <a:pt x="407" y="1519"/>
                </a:lnTo>
                <a:lnTo>
                  <a:pt x="408" y="1519"/>
                </a:lnTo>
                <a:lnTo>
                  <a:pt x="408" y="1519"/>
                </a:lnTo>
                <a:lnTo>
                  <a:pt x="409" y="1519"/>
                </a:lnTo>
                <a:lnTo>
                  <a:pt x="410" y="1519"/>
                </a:lnTo>
                <a:lnTo>
                  <a:pt x="411" y="1519"/>
                </a:lnTo>
                <a:lnTo>
                  <a:pt x="412" y="1519"/>
                </a:lnTo>
                <a:lnTo>
                  <a:pt x="413" y="1519"/>
                </a:lnTo>
                <a:lnTo>
                  <a:pt x="413" y="1519"/>
                </a:lnTo>
                <a:lnTo>
                  <a:pt x="414" y="1519"/>
                </a:lnTo>
                <a:lnTo>
                  <a:pt x="415" y="1519"/>
                </a:lnTo>
                <a:lnTo>
                  <a:pt x="416" y="1519"/>
                </a:lnTo>
                <a:lnTo>
                  <a:pt x="417" y="1519"/>
                </a:lnTo>
                <a:lnTo>
                  <a:pt x="418" y="1519"/>
                </a:lnTo>
                <a:lnTo>
                  <a:pt x="419" y="1519"/>
                </a:lnTo>
                <a:lnTo>
                  <a:pt x="419" y="1519"/>
                </a:lnTo>
                <a:lnTo>
                  <a:pt x="420" y="1519"/>
                </a:lnTo>
                <a:lnTo>
                  <a:pt x="421" y="1519"/>
                </a:lnTo>
                <a:lnTo>
                  <a:pt x="422" y="1519"/>
                </a:lnTo>
                <a:lnTo>
                  <a:pt x="423" y="1519"/>
                </a:lnTo>
                <a:lnTo>
                  <a:pt x="424" y="1519"/>
                </a:lnTo>
                <a:lnTo>
                  <a:pt x="424" y="1519"/>
                </a:lnTo>
                <a:lnTo>
                  <a:pt x="424" y="1519"/>
                </a:lnTo>
                <a:lnTo>
                  <a:pt x="425" y="1519"/>
                </a:lnTo>
                <a:lnTo>
                  <a:pt x="426" y="1519"/>
                </a:lnTo>
                <a:lnTo>
                  <a:pt x="427" y="1519"/>
                </a:lnTo>
                <a:lnTo>
                  <a:pt x="428" y="1519"/>
                </a:lnTo>
                <a:lnTo>
                  <a:pt x="429" y="1519"/>
                </a:lnTo>
                <a:lnTo>
                  <a:pt x="430" y="1519"/>
                </a:lnTo>
                <a:lnTo>
                  <a:pt x="430" y="1519"/>
                </a:lnTo>
                <a:lnTo>
                  <a:pt x="431" y="1519"/>
                </a:lnTo>
                <a:lnTo>
                  <a:pt x="432" y="1519"/>
                </a:lnTo>
                <a:lnTo>
                  <a:pt x="433" y="1519"/>
                </a:lnTo>
                <a:lnTo>
                  <a:pt x="434" y="1519"/>
                </a:lnTo>
                <a:lnTo>
                  <a:pt x="435" y="1519"/>
                </a:lnTo>
                <a:lnTo>
                  <a:pt x="435" y="1519"/>
                </a:lnTo>
                <a:lnTo>
                  <a:pt x="435" y="1519"/>
                </a:lnTo>
                <a:lnTo>
                  <a:pt x="436" y="1519"/>
                </a:lnTo>
                <a:lnTo>
                  <a:pt x="437" y="1519"/>
                </a:lnTo>
                <a:lnTo>
                  <a:pt x="438" y="1519"/>
                </a:lnTo>
                <a:lnTo>
                  <a:pt x="439" y="1519"/>
                </a:lnTo>
                <a:lnTo>
                  <a:pt x="440" y="1519"/>
                </a:lnTo>
                <a:lnTo>
                  <a:pt x="441" y="1519"/>
                </a:lnTo>
                <a:lnTo>
                  <a:pt x="441" y="1519"/>
                </a:lnTo>
                <a:lnTo>
                  <a:pt x="442" y="1519"/>
                </a:lnTo>
                <a:lnTo>
                  <a:pt x="443" y="1519"/>
                </a:lnTo>
                <a:lnTo>
                  <a:pt x="444" y="1519"/>
                </a:lnTo>
                <a:lnTo>
                  <a:pt x="445" y="1519"/>
                </a:lnTo>
                <a:lnTo>
                  <a:pt x="445" y="1520"/>
                </a:lnTo>
                <a:lnTo>
                  <a:pt x="446" y="1520"/>
                </a:lnTo>
                <a:lnTo>
                  <a:pt x="446" y="1520"/>
                </a:lnTo>
                <a:lnTo>
                  <a:pt x="447" y="1520"/>
                </a:lnTo>
                <a:lnTo>
                  <a:pt x="448" y="1520"/>
                </a:lnTo>
                <a:lnTo>
                  <a:pt x="449" y="1520"/>
                </a:lnTo>
                <a:lnTo>
                  <a:pt x="450" y="1520"/>
                </a:lnTo>
                <a:lnTo>
                  <a:pt x="451" y="1520"/>
                </a:lnTo>
                <a:lnTo>
                  <a:pt x="452" y="1520"/>
                </a:lnTo>
                <a:lnTo>
                  <a:pt x="452" y="1520"/>
                </a:lnTo>
                <a:lnTo>
                  <a:pt x="453" y="1520"/>
                </a:lnTo>
                <a:lnTo>
                  <a:pt x="454" y="1520"/>
                </a:lnTo>
                <a:lnTo>
                  <a:pt x="455" y="1520"/>
                </a:lnTo>
                <a:lnTo>
                  <a:pt x="456" y="1520"/>
                </a:lnTo>
                <a:lnTo>
                  <a:pt x="457" y="1520"/>
                </a:lnTo>
                <a:lnTo>
                  <a:pt x="457" y="1520"/>
                </a:lnTo>
                <a:lnTo>
                  <a:pt x="458" y="1520"/>
                </a:lnTo>
                <a:lnTo>
                  <a:pt x="459" y="1521"/>
                </a:lnTo>
                <a:lnTo>
                  <a:pt x="460" y="1521"/>
                </a:lnTo>
                <a:lnTo>
                  <a:pt x="461" y="1521"/>
                </a:lnTo>
                <a:lnTo>
                  <a:pt x="462" y="1520"/>
                </a:lnTo>
                <a:lnTo>
                  <a:pt x="463" y="1520"/>
                </a:lnTo>
                <a:lnTo>
                  <a:pt x="463" y="1520"/>
                </a:lnTo>
                <a:lnTo>
                  <a:pt x="464" y="1520"/>
                </a:lnTo>
                <a:lnTo>
                  <a:pt x="465" y="1520"/>
                </a:lnTo>
                <a:lnTo>
                  <a:pt x="466" y="1520"/>
                </a:lnTo>
                <a:lnTo>
                  <a:pt x="467" y="1521"/>
                </a:lnTo>
                <a:lnTo>
                  <a:pt x="468" y="1521"/>
                </a:lnTo>
                <a:lnTo>
                  <a:pt x="468" y="1521"/>
                </a:lnTo>
                <a:lnTo>
                  <a:pt x="469" y="1521"/>
                </a:lnTo>
                <a:lnTo>
                  <a:pt x="470" y="1521"/>
                </a:lnTo>
                <a:lnTo>
                  <a:pt x="471" y="1521"/>
                </a:lnTo>
                <a:lnTo>
                  <a:pt x="472" y="1521"/>
                </a:lnTo>
                <a:lnTo>
                  <a:pt x="473" y="1521"/>
                </a:lnTo>
                <a:lnTo>
                  <a:pt x="474" y="1521"/>
                </a:lnTo>
                <a:lnTo>
                  <a:pt x="474" y="1521"/>
                </a:lnTo>
                <a:lnTo>
                  <a:pt x="475" y="1522"/>
                </a:lnTo>
                <a:lnTo>
                  <a:pt x="476" y="1522"/>
                </a:lnTo>
                <a:lnTo>
                  <a:pt x="477" y="1522"/>
                </a:lnTo>
                <a:lnTo>
                  <a:pt x="478" y="1522"/>
                </a:lnTo>
                <a:lnTo>
                  <a:pt x="479" y="1522"/>
                </a:lnTo>
                <a:lnTo>
                  <a:pt x="479" y="1522"/>
                </a:lnTo>
                <a:lnTo>
                  <a:pt x="480" y="1522"/>
                </a:lnTo>
                <a:lnTo>
                  <a:pt x="481" y="1522"/>
                </a:lnTo>
                <a:lnTo>
                  <a:pt x="482" y="1522"/>
                </a:lnTo>
                <a:lnTo>
                  <a:pt x="483" y="1522"/>
                </a:lnTo>
                <a:lnTo>
                  <a:pt x="484" y="1522"/>
                </a:lnTo>
                <a:lnTo>
                  <a:pt x="485" y="1522"/>
                </a:lnTo>
                <a:lnTo>
                  <a:pt x="485" y="1522"/>
                </a:lnTo>
                <a:lnTo>
                  <a:pt x="485" y="1521"/>
                </a:lnTo>
                <a:lnTo>
                  <a:pt x="486" y="1521"/>
                </a:lnTo>
                <a:lnTo>
                  <a:pt x="487" y="1521"/>
                </a:lnTo>
                <a:lnTo>
                  <a:pt x="488" y="1521"/>
                </a:lnTo>
                <a:lnTo>
                  <a:pt x="488" y="1522"/>
                </a:lnTo>
                <a:lnTo>
                  <a:pt x="489" y="1522"/>
                </a:lnTo>
                <a:lnTo>
                  <a:pt x="490" y="1522"/>
                </a:lnTo>
                <a:lnTo>
                  <a:pt x="490" y="1522"/>
                </a:lnTo>
                <a:lnTo>
                  <a:pt x="491" y="1522"/>
                </a:lnTo>
                <a:lnTo>
                  <a:pt x="492" y="1522"/>
                </a:lnTo>
                <a:lnTo>
                  <a:pt x="493" y="1522"/>
                </a:lnTo>
                <a:lnTo>
                  <a:pt x="494" y="1522"/>
                </a:lnTo>
                <a:lnTo>
                  <a:pt x="495" y="1522"/>
                </a:lnTo>
                <a:lnTo>
                  <a:pt x="495" y="1522"/>
                </a:lnTo>
                <a:lnTo>
                  <a:pt x="496" y="1522"/>
                </a:lnTo>
                <a:lnTo>
                  <a:pt x="497" y="1522"/>
                </a:lnTo>
                <a:lnTo>
                  <a:pt x="498" y="1522"/>
                </a:lnTo>
                <a:lnTo>
                  <a:pt x="499" y="1522"/>
                </a:lnTo>
                <a:lnTo>
                  <a:pt x="500" y="1522"/>
                </a:lnTo>
                <a:lnTo>
                  <a:pt x="501" y="1522"/>
                </a:lnTo>
                <a:lnTo>
                  <a:pt x="501" y="1522"/>
                </a:lnTo>
                <a:lnTo>
                  <a:pt x="501" y="1523"/>
                </a:lnTo>
                <a:lnTo>
                  <a:pt x="502" y="1523"/>
                </a:lnTo>
                <a:lnTo>
                  <a:pt x="503" y="1523"/>
                </a:lnTo>
                <a:lnTo>
                  <a:pt x="504" y="1523"/>
                </a:lnTo>
                <a:lnTo>
                  <a:pt x="505" y="1523"/>
                </a:lnTo>
                <a:lnTo>
                  <a:pt x="506" y="1523"/>
                </a:lnTo>
                <a:lnTo>
                  <a:pt x="506" y="1522"/>
                </a:lnTo>
                <a:lnTo>
                  <a:pt x="507" y="1522"/>
                </a:lnTo>
                <a:lnTo>
                  <a:pt x="507" y="1523"/>
                </a:lnTo>
                <a:lnTo>
                  <a:pt x="508" y="1523"/>
                </a:lnTo>
                <a:lnTo>
                  <a:pt x="509" y="1523"/>
                </a:lnTo>
                <a:lnTo>
                  <a:pt x="510" y="1523"/>
                </a:lnTo>
                <a:lnTo>
                  <a:pt x="511" y="1523"/>
                </a:lnTo>
                <a:lnTo>
                  <a:pt x="512" y="1523"/>
                </a:lnTo>
                <a:lnTo>
                  <a:pt x="512" y="1523"/>
                </a:lnTo>
                <a:lnTo>
                  <a:pt x="513" y="1523"/>
                </a:lnTo>
                <a:lnTo>
                  <a:pt x="514" y="1524"/>
                </a:lnTo>
                <a:lnTo>
                  <a:pt x="515" y="1523"/>
                </a:lnTo>
                <a:lnTo>
                  <a:pt x="516" y="1523"/>
                </a:lnTo>
                <a:lnTo>
                  <a:pt x="517" y="1523"/>
                </a:lnTo>
                <a:lnTo>
                  <a:pt x="517" y="1523"/>
                </a:lnTo>
                <a:lnTo>
                  <a:pt x="518" y="1523"/>
                </a:lnTo>
                <a:lnTo>
                  <a:pt x="519" y="1523"/>
                </a:lnTo>
                <a:lnTo>
                  <a:pt x="520" y="1523"/>
                </a:lnTo>
                <a:lnTo>
                  <a:pt x="521" y="1523"/>
                </a:lnTo>
                <a:lnTo>
                  <a:pt x="522" y="1523"/>
                </a:lnTo>
                <a:lnTo>
                  <a:pt x="523" y="1523"/>
                </a:lnTo>
                <a:lnTo>
                  <a:pt x="523" y="1523"/>
                </a:lnTo>
                <a:lnTo>
                  <a:pt x="524" y="1523"/>
                </a:lnTo>
                <a:lnTo>
                  <a:pt x="525" y="1523"/>
                </a:lnTo>
                <a:lnTo>
                  <a:pt x="526" y="1523"/>
                </a:lnTo>
                <a:lnTo>
                  <a:pt x="526" y="1524"/>
                </a:lnTo>
                <a:lnTo>
                  <a:pt x="527" y="1524"/>
                </a:lnTo>
                <a:lnTo>
                  <a:pt x="528" y="1524"/>
                </a:lnTo>
                <a:lnTo>
                  <a:pt x="528" y="1524"/>
                </a:lnTo>
                <a:lnTo>
                  <a:pt x="529" y="1524"/>
                </a:lnTo>
                <a:lnTo>
                  <a:pt x="530" y="1524"/>
                </a:lnTo>
                <a:lnTo>
                  <a:pt x="531" y="1524"/>
                </a:lnTo>
                <a:lnTo>
                  <a:pt x="532" y="1524"/>
                </a:lnTo>
                <a:lnTo>
                  <a:pt x="533" y="1524"/>
                </a:lnTo>
                <a:lnTo>
                  <a:pt x="534" y="1524"/>
                </a:lnTo>
                <a:lnTo>
                  <a:pt x="534" y="1524"/>
                </a:lnTo>
                <a:lnTo>
                  <a:pt x="535" y="1524"/>
                </a:lnTo>
                <a:lnTo>
                  <a:pt x="536" y="1524"/>
                </a:lnTo>
                <a:lnTo>
                  <a:pt x="537" y="1524"/>
                </a:lnTo>
                <a:lnTo>
                  <a:pt x="538" y="1524"/>
                </a:lnTo>
                <a:lnTo>
                  <a:pt x="539" y="1524"/>
                </a:lnTo>
                <a:lnTo>
                  <a:pt x="539" y="1524"/>
                </a:lnTo>
                <a:lnTo>
                  <a:pt x="540" y="1524"/>
                </a:lnTo>
                <a:lnTo>
                  <a:pt x="541" y="1524"/>
                </a:lnTo>
                <a:lnTo>
                  <a:pt x="542" y="1525"/>
                </a:lnTo>
                <a:lnTo>
                  <a:pt x="543" y="1525"/>
                </a:lnTo>
                <a:lnTo>
                  <a:pt x="544" y="1525"/>
                </a:lnTo>
                <a:lnTo>
                  <a:pt x="545" y="1525"/>
                </a:lnTo>
                <a:lnTo>
                  <a:pt x="545" y="1525"/>
                </a:lnTo>
                <a:lnTo>
                  <a:pt x="546" y="1525"/>
                </a:lnTo>
                <a:lnTo>
                  <a:pt x="547" y="1524"/>
                </a:lnTo>
                <a:lnTo>
                  <a:pt x="547" y="1525"/>
                </a:lnTo>
                <a:lnTo>
                  <a:pt x="548" y="1525"/>
                </a:lnTo>
                <a:lnTo>
                  <a:pt x="549" y="1525"/>
                </a:lnTo>
                <a:lnTo>
                  <a:pt x="550" y="1525"/>
                </a:lnTo>
                <a:lnTo>
                  <a:pt x="550" y="1525"/>
                </a:lnTo>
                <a:lnTo>
                  <a:pt x="550" y="1524"/>
                </a:lnTo>
                <a:lnTo>
                  <a:pt x="551" y="1524"/>
                </a:lnTo>
                <a:lnTo>
                  <a:pt x="552" y="1524"/>
                </a:lnTo>
                <a:lnTo>
                  <a:pt x="553" y="1524"/>
                </a:lnTo>
                <a:lnTo>
                  <a:pt x="554" y="1524"/>
                </a:lnTo>
                <a:lnTo>
                  <a:pt x="555" y="1524"/>
                </a:lnTo>
                <a:lnTo>
                  <a:pt x="556" y="1524"/>
                </a:lnTo>
                <a:lnTo>
                  <a:pt x="556" y="1524"/>
                </a:lnTo>
                <a:lnTo>
                  <a:pt x="557" y="1524"/>
                </a:lnTo>
                <a:lnTo>
                  <a:pt x="558" y="1524"/>
                </a:lnTo>
                <a:lnTo>
                  <a:pt x="559" y="1524"/>
                </a:lnTo>
                <a:lnTo>
                  <a:pt x="560" y="1524"/>
                </a:lnTo>
                <a:lnTo>
                  <a:pt x="561" y="1524"/>
                </a:lnTo>
                <a:lnTo>
                  <a:pt x="561" y="1524"/>
                </a:lnTo>
                <a:lnTo>
                  <a:pt x="562" y="1523"/>
                </a:lnTo>
                <a:lnTo>
                  <a:pt x="563" y="1523"/>
                </a:lnTo>
                <a:lnTo>
                  <a:pt x="564" y="1523"/>
                </a:lnTo>
                <a:lnTo>
                  <a:pt x="565" y="1523"/>
                </a:lnTo>
                <a:lnTo>
                  <a:pt x="566" y="1523"/>
                </a:lnTo>
                <a:lnTo>
                  <a:pt x="567" y="1523"/>
                </a:lnTo>
                <a:lnTo>
                  <a:pt x="567" y="1523"/>
                </a:lnTo>
                <a:lnTo>
                  <a:pt x="568" y="1522"/>
                </a:lnTo>
                <a:lnTo>
                  <a:pt x="569" y="1522"/>
                </a:lnTo>
                <a:lnTo>
                  <a:pt x="570" y="1522"/>
                </a:lnTo>
                <a:lnTo>
                  <a:pt x="571" y="1522"/>
                </a:lnTo>
                <a:lnTo>
                  <a:pt x="572" y="1522"/>
                </a:lnTo>
                <a:lnTo>
                  <a:pt x="572" y="1522"/>
                </a:lnTo>
                <a:lnTo>
                  <a:pt x="572" y="1522"/>
                </a:lnTo>
                <a:lnTo>
                  <a:pt x="573" y="1522"/>
                </a:lnTo>
                <a:lnTo>
                  <a:pt x="574" y="1522"/>
                </a:lnTo>
                <a:lnTo>
                  <a:pt x="575" y="1522"/>
                </a:lnTo>
                <a:lnTo>
                  <a:pt x="576" y="1522"/>
                </a:lnTo>
                <a:lnTo>
                  <a:pt x="577" y="1522"/>
                </a:lnTo>
                <a:lnTo>
                  <a:pt x="578" y="1522"/>
                </a:lnTo>
                <a:lnTo>
                  <a:pt x="578" y="1521"/>
                </a:lnTo>
                <a:lnTo>
                  <a:pt x="578" y="1521"/>
                </a:lnTo>
                <a:lnTo>
                  <a:pt x="579" y="1521"/>
                </a:lnTo>
                <a:lnTo>
                  <a:pt x="580" y="1521"/>
                </a:lnTo>
                <a:lnTo>
                  <a:pt x="581" y="1521"/>
                </a:lnTo>
                <a:lnTo>
                  <a:pt x="582" y="1521"/>
                </a:lnTo>
                <a:lnTo>
                  <a:pt x="583" y="1521"/>
                </a:lnTo>
                <a:lnTo>
                  <a:pt x="583" y="1520"/>
                </a:lnTo>
                <a:lnTo>
                  <a:pt x="583" y="1520"/>
                </a:lnTo>
                <a:lnTo>
                  <a:pt x="584" y="1520"/>
                </a:lnTo>
                <a:lnTo>
                  <a:pt x="585" y="1519"/>
                </a:lnTo>
                <a:lnTo>
                  <a:pt x="586" y="1519"/>
                </a:lnTo>
                <a:lnTo>
                  <a:pt x="586" y="1519"/>
                </a:lnTo>
                <a:lnTo>
                  <a:pt x="587" y="1519"/>
                </a:lnTo>
                <a:lnTo>
                  <a:pt x="588" y="1519"/>
                </a:lnTo>
                <a:lnTo>
                  <a:pt x="588" y="1518"/>
                </a:lnTo>
                <a:lnTo>
                  <a:pt x="588" y="1518"/>
                </a:lnTo>
                <a:lnTo>
                  <a:pt x="589" y="1518"/>
                </a:lnTo>
                <a:lnTo>
                  <a:pt x="590" y="1517"/>
                </a:lnTo>
                <a:lnTo>
                  <a:pt x="591" y="1517"/>
                </a:lnTo>
                <a:lnTo>
                  <a:pt x="591" y="1516"/>
                </a:lnTo>
                <a:lnTo>
                  <a:pt x="592" y="1516"/>
                </a:lnTo>
                <a:lnTo>
                  <a:pt x="593" y="1516"/>
                </a:lnTo>
                <a:lnTo>
                  <a:pt x="593" y="1516"/>
                </a:lnTo>
                <a:lnTo>
                  <a:pt x="594" y="1516"/>
                </a:lnTo>
                <a:lnTo>
                  <a:pt x="594" y="1515"/>
                </a:lnTo>
                <a:lnTo>
                  <a:pt x="594" y="1515"/>
                </a:lnTo>
                <a:lnTo>
                  <a:pt x="595" y="1515"/>
                </a:lnTo>
                <a:lnTo>
                  <a:pt x="595" y="1514"/>
                </a:lnTo>
                <a:lnTo>
                  <a:pt x="596" y="1514"/>
                </a:lnTo>
                <a:lnTo>
                  <a:pt x="597" y="1514"/>
                </a:lnTo>
                <a:lnTo>
                  <a:pt x="598" y="1513"/>
                </a:lnTo>
                <a:lnTo>
                  <a:pt x="599" y="1513"/>
                </a:lnTo>
                <a:lnTo>
                  <a:pt x="599" y="1512"/>
                </a:lnTo>
                <a:lnTo>
                  <a:pt x="600" y="1512"/>
                </a:lnTo>
                <a:lnTo>
                  <a:pt x="601" y="1511"/>
                </a:lnTo>
                <a:lnTo>
                  <a:pt x="602" y="1511"/>
                </a:lnTo>
                <a:lnTo>
                  <a:pt x="603" y="1510"/>
                </a:lnTo>
                <a:lnTo>
                  <a:pt x="604" y="1510"/>
                </a:lnTo>
                <a:lnTo>
                  <a:pt x="604" y="1509"/>
                </a:lnTo>
                <a:lnTo>
                  <a:pt x="605" y="1509"/>
                </a:lnTo>
                <a:lnTo>
                  <a:pt x="605" y="1508"/>
                </a:lnTo>
                <a:lnTo>
                  <a:pt x="605" y="1508"/>
                </a:lnTo>
                <a:lnTo>
                  <a:pt x="606" y="1508"/>
                </a:lnTo>
                <a:lnTo>
                  <a:pt x="606" y="1507"/>
                </a:lnTo>
                <a:lnTo>
                  <a:pt x="607" y="1507"/>
                </a:lnTo>
                <a:lnTo>
                  <a:pt x="607" y="1506"/>
                </a:lnTo>
                <a:lnTo>
                  <a:pt x="608" y="1506"/>
                </a:lnTo>
                <a:lnTo>
                  <a:pt x="609" y="1505"/>
                </a:lnTo>
                <a:lnTo>
                  <a:pt x="609" y="1505"/>
                </a:lnTo>
                <a:lnTo>
                  <a:pt x="610" y="1505"/>
                </a:lnTo>
                <a:lnTo>
                  <a:pt x="610" y="1504"/>
                </a:lnTo>
                <a:lnTo>
                  <a:pt x="610" y="1503"/>
                </a:lnTo>
                <a:lnTo>
                  <a:pt x="611" y="1503"/>
                </a:lnTo>
                <a:lnTo>
                  <a:pt x="611" y="1502"/>
                </a:lnTo>
                <a:lnTo>
                  <a:pt x="612" y="1502"/>
                </a:lnTo>
                <a:lnTo>
                  <a:pt x="612" y="1501"/>
                </a:lnTo>
                <a:lnTo>
                  <a:pt x="613" y="1500"/>
                </a:lnTo>
                <a:lnTo>
                  <a:pt x="614" y="1500"/>
                </a:lnTo>
                <a:lnTo>
                  <a:pt x="614" y="1499"/>
                </a:lnTo>
                <a:lnTo>
                  <a:pt x="615" y="1499"/>
                </a:lnTo>
                <a:lnTo>
                  <a:pt x="616" y="1498"/>
                </a:lnTo>
                <a:lnTo>
                  <a:pt x="616" y="1497"/>
                </a:lnTo>
                <a:lnTo>
                  <a:pt x="616" y="1496"/>
                </a:lnTo>
                <a:lnTo>
                  <a:pt x="617" y="1496"/>
                </a:lnTo>
                <a:lnTo>
                  <a:pt x="617" y="1495"/>
                </a:lnTo>
                <a:lnTo>
                  <a:pt x="618" y="1494"/>
                </a:lnTo>
                <a:lnTo>
                  <a:pt x="618" y="1493"/>
                </a:lnTo>
                <a:lnTo>
                  <a:pt x="619" y="1493"/>
                </a:lnTo>
                <a:lnTo>
                  <a:pt x="620" y="1492"/>
                </a:lnTo>
                <a:lnTo>
                  <a:pt x="620" y="1491"/>
                </a:lnTo>
                <a:lnTo>
                  <a:pt x="621" y="1490"/>
                </a:lnTo>
                <a:lnTo>
                  <a:pt x="621" y="1490"/>
                </a:lnTo>
                <a:lnTo>
                  <a:pt x="621" y="1489"/>
                </a:lnTo>
                <a:lnTo>
                  <a:pt x="622" y="1488"/>
                </a:lnTo>
                <a:lnTo>
                  <a:pt x="622" y="1487"/>
                </a:lnTo>
                <a:lnTo>
                  <a:pt x="623" y="1487"/>
                </a:lnTo>
                <a:lnTo>
                  <a:pt x="623" y="1485"/>
                </a:lnTo>
                <a:lnTo>
                  <a:pt x="624" y="1485"/>
                </a:lnTo>
                <a:lnTo>
                  <a:pt x="625" y="1484"/>
                </a:lnTo>
                <a:lnTo>
                  <a:pt x="625" y="1483"/>
                </a:lnTo>
                <a:lnTo>
                  <a:pt x="626" y="1482"/>
                </a:lnTo>
                <a:lnTo>
                  <a:pt x="626" y="1481"/>
                </a:lnTo>
                <a:lnTo>
                  <a:pt x="627" y="1480"/>
                </a:lnTo>
                <a:lnTo>
                  <a:pt x="627" y="1479"/>
                </a:lnTo>
                <a:lnTo>
                  <a:pt x="627" y="1479"/>
                </a:lnTo>
                <a:lnTo>
                  <a:pt x="628" y="1478"/>
                </a:lnTo>
                <a:lnTo>
                  <a:pt x="628" y="1476"/>
                </a:lnTo>
                <a:lnTo>
                  <a:pt x="629" y="1476"/>
                </a:lnTo>
                <a:lnTo>
                  <a:pt x="629" y="1475"/>
                </a:lnTo>
                <a:lnTo>
                  <a:pt x="630" y="1473"/>
                </a:lnTo>
                <a:lnTo>
                  <a:pt x="631" y="1473"/>
                </a:lnTo>
                <a:lnTo>
                  <a:pt x="631" y="1471"/>
                </a:lnTo>
                <a:lnTo>
                  <a:pt x="632" y="1470"/>
                </a:lnTo>
                <a:lnTo>
                  <a:pt x="632" y="1469"/>
                </a:lnTo>
                <a:lnTo>
                  <a:pt x="632" y="1467"/>
                </a:lnTo>
                <a:lnTo>
                  <a:pt x="633" y="1467"/>
                </a:lnTo>
                <a:lnTo>
                  <a:pt x="633" y="1466"/>
                </a:lnTo>
                <a:lnTo>
                  <a:pt x="634" y="1464"/>
                </a:lnTo>
                <a:lnTo>
                  <a:pt x="634" y="1463"/>
                </a:lnTo>
                <a:lnTo>
                  <a:pt x="635" y="1462"/>
                </a:lnTo>
                <a:lnTo>
                  <a:pt x="636" y="1461"/>
                </a:lnTo>
                <a:lnTo>
                  <a:pt x="636" y="1459"/>
                </a:lnTo>
                <a:lnTo>
                  <a:pt x="637" y="1458"/>
                </a:lnTo>
                <a:lnTo>
                  <a:pt x="637" y="1457"/>
                </a:lnTo>
                <a:lnTo>
                  <a:pt x="638" y="1456"/>
                </a:lnTo>
                <a:lnTo>
                  <a:pt x="638" y="1455"/>
                </a:lnTo>
                <a:lnTo>
                  <a:pt x="638" y="1453"/>
                </a:lnTo>
                <a:lnTo>
                  <a:pt x="639" y="1451"/>
                </a:lnTo>
                <a:lnTo>
                  <a:pt x="639" y="1450"/>
                </a:lnTo>
                <a:lnTo>
                  <a:pt x="640" y="1448"/>
                </a:lnTo>
                <a:lnTo>
                  <a:pt x="641" y="1447"/>
                </a:lnTo>
                <a:lnTo>
                  <a:pt x="641" y="1446"/>
                </a:lnTo>
                <a:lnTo>
                  <a:pt x="642" y="1444"/>
                </a:lnTo>
                <a:lnTo>
                  <a:pt x="642" y="1443"/>
                </a:lnTo>
                <a:lnTo>
                  <a:pt x="643" y="1441"/>
                </a:lnTo>
                <a:lnTo>
                  <a:pt x="643" y="1439"/>
                </a:lnTo>
                <a:lnTo>
                  <a:pt x="643" y="1438"/>
                </a:lnTo>
                <a:lnTo>
                  <a:pt x="644" y="1436"/>
                </a:lnTo>
                <a:lnTo>
                  <a:pt x="644" y="1435"/>
                </a:lnTo>
                <a:lnTo>
                  <a:pt x="645" y="1432"/>
                </a:lnTo>
                <a:lnTo>
                  <a:pt x="645" y="1431"/>
                </a:lnTo>
                <a:lnTo>
                  <a:pt x="646" y="1429"/>
                </a:lnTo>
                <a:lnTo>
                  <a:pt x="647" y="1427"/>
                </a:lnTo>
                <a:lnTo>
                  <a:pt x="647" y="1425"/>
                </a:lnTo>
                <a:lnTo>
                  <a:pt x="648" y="1423"/>
                </a:lnTo>
                <a:lnTo>
                  <a:pt x="648" y="1421"/>
                </a:lnTo>
                <a:lnTo>
                  <a:pt x="649" y="1420"/>
                </a:lnTo>
                <a:lnTo>
                  <a:pt x="649" y="1418"/>
                </a:lnTo>
                <a:lnTo>
                  <a:pt x="649" y="1416"/>
                </a:lnTo>
                <a:lnTo>
                  <a:pt x="650" y="1413"/>
                </a:lnTo>
                <a:lnTo>
                  <a:pt x="650" y="1411"/>
                </a:lnTo>
                <a:lnTo>
                  <a:pt x="651" y="1409"/>
                </a:lnTo>
                <a:lnTo>
                  <a:pt x="652" y="1406"/>
                </a:lnTo>
                <a:lnTo>
                  <a:pt x="652" y="1404"/>
                </a:lnTo>
                <a:lnTo>
                  <a:pt x="653" y="1402"/>
                </a:lnTo>
                <a:lnTo>
                  <a:pt x="653" y="1399"/>
                </a:lnTo>
                <a:lnTo>
                  <a:pt x="654" y="1396"/>
                </a:lnTo>
                <a:lnTo>
                  <a:pt x="654" y="1394"/>
                </a:lnTo>
                <a:lnTo>
                  <a:pt x="654" y="1390"/>
                </a:lnTo>
                <a:lnTo>
                  <a:pt x="655" y="1387"/>
                </a:lnTo>
                <a:lnTo>
                  <a:pt x="655" y="1385"/>
                </a:lnTo>
                <a:lnTo>
                  <a:pt x="656" y="1382"/>
                </a:lnTo>
                <a:lnTo>
                  <a:pt x="656" y="1378"/>
                </a:lnTo>
                <a:lnTo>
                  <a:pt x="657" y="1375"/>
                </a:lnTo>
                <a:lnTo>
                  <a:pt x="658" y="1371"/>
                </a:lnTo>
                <a:lnTo>
                  <a:pt x="658" y="1367"/>
                </a:lnTo>
                <a:lnTo>
                  <a:pt x="659" y="1363"/>
                </a:lnTo>
                <a:lnTo>
                  <a:pt x="659" y="1358"/>
                </a:lnTo>
                <a:lnTo>
                  <a:pt x="660" y="1354"/>
                </a:lnTo>
                <a:lnTo>
                  <a:pt x="660" y="1350"/>
                </a:lnTo>
                <a:lnTo>
                  <a:pt x="660" y="1346"/>
                </a:lnTo>
                <a:lnTo>
                  <a:pt x="661" y="1340"/>
                </a:lnTo>
                <a:lnTo>
                  <a:pt x="661" y="1334"/>
                </a:lnTo>
                <a:lnTo>
                  <a:pt x="662" y="1328"/>
                </a:lnTo>
                <a:lnTo>
                  <a:pt x="663" y="1322"/>
                </a:lnTo>
                <a:lnTo>
                  <a:pt x="663" y="1317"/>
                </a:lnTo>
                <a:lnTo>
                  <a:pt x="664" y="1311"/>
                </a:lnTo>
                <a:lnTo>
                  <a:pt x="664" y="1304"/>
                </a:lnTo>
                <a:lnTo>
                  <a:pt x="665" y="1296"/>
                </a:lnTo>
                <a:lnTo>
                  <a:pt x="665" y="1287"/>
                </a:lnTo>
                <a:lnTo>
                  <a:pt x="665" y="1279"/>
                </a:lnTo>
                <a:lnTo>
                  <a:pt x="666" y="1269"/>
                </a:lnTo>
                <a:lnTo>
                  <a:pt x="666" y="1260"/>
                </a:lnTo>
                <a:lnTo>
                  <a:pt x="667" y="1252"/>
                </a:lnTo>
                <a:lnTo>
                  <a:pt x="668" y="1243"/>
                </a:lnTo>
                <a:lnTo>
                  <a:pt x="668" y="1232"/>
                </a:lnTo>
                <a:lnTo>
                  <a:pt x="669" y="1220"/>
                </a:lnTo>
                <a:lnTo>
                  <a:pt x="669" y="1207"/>
                </a:lnTo>
                <a:lnTo>
                  <a:pt x="670" y="1195"/>
                </a:lnTo>
                <a:lnTo>
                  <a:pt x="670" y="1181"/>
                </a:lnTo>
                <a:lnTo>
                  <a:pt x="671" y="1170"/>
                </a:lnTo>
                <a:lnTo>
                  <a:pt x="671" y="1159"/>
                </a:lnTo>
                <a:lnTo>
                  <a:pt x="671" y="1144"/>
                </a:lnTo>
                <a:lnTo>
                  <a:pt x="672" y="1128"/>
                </a:lnTo>
                <a:lnTo>
                  <a:pt x="672" y="1111"/>
                </a:lnTo>
                <a:lnTo>
                  <a:pt x="673" y="1095"/>
                </a:lnTo>
                <a:lnTo>
                  <a:pt x="674" y="1077"/>
                </a:lnTo>
                <a:lnTo>
                  <a:pt x="674" y="1059"/>
                </a:lnTo>
                <a:lnTo>
                  <a:pt x="675" y="1045"/>
                </a:lnTo>
                <a:lnTo>
                  <a:pt x="675" y="1029"/>
                </a:lnTo>
                <a:lnTo>
                  <a:pt x="676" y="1009"/>
                </a:lnTo>
                <a:lnTo>
                  <a:pt x="676" y="989"/>
                </a:lnTo>
                <a:lnTo>
                  <a:pt x="676" y="967"/>
                </a:lnTo>
                <a:lnTo>
                  <a:pt x="677" y="946"/>
                </a:lnTo>
                <a:lnTo>
                  <a:pt x="677" y="923"/>
                </a:lnTo>
                <a:lnTo>
                  <a:pt x="678" y="905"/>
                </a:lnTo>
                <a:lnTo>
                  <a:pt x="679" y="887"/>
                </a:lnTo>
                <a:lnTo>
                  <a:pt x="679" y="865"/>
                </a:lnTo>
                <a:lnTo>
                  <a:pt x="680" y="841"/>
                </a:lnTo>
                <a:lnTo>
                  <a:pt x="680" y="816"/>
                </a:lnTo>
                <a:lnTo>
                  <a:pt x="681" y="793"/>
                </a:lnTo>
                <a:lnTo>
                  <a:pt x="681" y="767"/>
                </a:lnTo>
                <a:lnTo>
                  <a:pt x="681" y="743"/>
                </a:lnTo>
                <a:lnTo>
                  <a:pt x="682" y="724"/>
                </a:lnTo>
                <a:lnTo>
                  <a:pt x="682" y="704"/>
                </a:lnTo>
                <a:lnTo>
                  <a:pt x="683" y="679"/>
                </a:lnTo>
                <a:lnTo>
                  <a:pt x="684" y="654"/>
                </a:lnTo>
                <a:lnTo>
                  <a:pt x="684" y="628"/>
                </a:lnTo>
                <a:lnTo>
                  <a:pt x="685" y="604"/>
                </a:lnTo>
                <a:lnTo>
                  <a:pt x="685" y="579"/>
                </a:lnTo>
                <a:lnTo>
                  <a:pt x="686" y="558"/>
                </a:lnTo>
                <a:lnTo>
                  <a:pt x="686" y="539"/>
                </a:lnTo>
                <a:lnTo>
                  <a:pt x="687" y="516"/>
                </a:lnTo>
                <a:lnTo>
                  <a:pt x="687" y="492"/>
                </a:lnTo>
                <a:lnTo>
                  <a:pt x="687" y="469"/>
                </a:lnTo>
                <a:lnTo>
                  <a:pt x="688" y="446"/>
                </a:lnTo>
                <a:lnTo>
                  <a:pt x="688" y="424"/>
                </a:lnTo>
                <a:lnTo>
                  <a:pt x="689" y="403"/>
                </a:lnTo>
                <a:lnTo>
                  <a:pt x="690" y="387"/>
                </a:lnTo>
                <a:lnTo>
                  <a:pt x="690" y="371"/>
                </a:lnTo>
                <a:lnTo>
                  <a:pt x="691" y="350"/>
                </a:lnTo>
                <a:lnTo>
                  <a:pt x="691" y="330"/>
                </a:lnTo>
                <a:lnTo>
                  <a:pt x="692" y="310"/>
                </a:lnTo>
                <a:lnTo>
                  <a:pt x="692" y="292"/>
                </a:lnTo>
                <a:lnTo>
                  <a:pt x="692" y="274"/>
                </a:lnTo>
                <a:lnTo>
                  <a:pt x="693" y="260"/>
                </a:lnTo>
                <a:lnTo>
                  <a:pt x="693" y="247"/>
                </a:lnTo>
                <a:lnTo>
                  <a:pt x="694" y="232"/>
                </a:lnTo>
                <a:lnTo>
                  <a:pt x="695" y="217"/>
                </a:lnTo>
                <a:lnTo>
                  <a:pt x="695" y="203"/>
                </a:lnTo>
                <a:lnTo>
                  <a:pt x="696" y="188"/>
                </a:lnTo>
                <a:lnTo>
                  <a:pt x="696" y="175"/>
                </a:lnTo>
                <a:lnTo>
                  <a:pt x="697" y="162"/>
                </a:lnTo>
                <a:lnTo>
                  <a:pt x="698" y="154"/>
                </a:lnTo>
                <a:lnTo>
                  <a:pt x="698" y="144"/>
                </a:lnTo>
                <a:lnTo>
                  <a:pt x="698" y="133"/>
                </a:lnTo>
                <a:lnTo>
                  <a:pt x="698" y="122"/>
                </a:lnTo>
                <a:lnTo>
                  <a:pt x="699" y="110"/>
                </a:lnTo>
                <a:lnTo>
                  <a:pt x="699" y="101"/>
                </a:lnTo>
                <a:lnTo>
                  <a:pt x="700" y="90"/>
                </a:lnTo>
                <a:lnTo>
                  <a:pt x="701" y="83"/>
                </a:lnTo>
                <a:lnTo>
                  <a:pt x="701" y="76"/>
                </a:lnTo>
                <a:lnTo>
                  <a:pt x="702" y="69"/>
                </a:lnTo>
                <a:lnTo>
                  <a:pt x="702" y="61"/>
                </a:lnTo>
                <a:lnTo>
                  <a:pt x="703" y="54"/>
                </a:lnTo>
                <a:lnTo>
                  <a:pt x="703" y="47"/>
                </a:lnTo>
                <a:lnTo>
                  <a:pt x="703" y="41"/>
                </a:lnTo>
                <a:lnTo>
                  <a:pt x="704" y="35"/>
                </a:lnTo>
                <a:lnTo>
                  <a:pt x="704" y="31"/>
                </a:lnTo>
                <a:lnTo>
                  <a:pt x="705" y="26"/>
                </a:lnTo>
                <a:lnTo>
                  <a:pt x="706" y="22"/>
                </a:lnTo>
                <a:lnTo>
                  <a:pt x="706" y="18"/>
                </a:lnTo>
                <a:lnTo>
                  <a:pt x="707" y="13"/>
                </a:lnTo>
                <a:lnTo>
                  <a:pt x="707" y="9"/>
                </a:lnTo>
                <a:lnTo>
                  <a:pt x="708" y="6"/>
                </a:lnTo>
                <a:lnTo>
                  <a:pt x="709" y="4"/>
                </a:lnTo>
                <a:lnTo>
                  <a:pt x="709" y="3"/>
                </a:lnTo>
                <a:lnTo>
                  <a:pt x="709" y="2"/>
                </a:lnTo>
                <a:lnTo>
                  <a:pt x="709" y="1"/>
                </a:lnTo>
                <a:lnTo>
                  <a:pt x="710" y="0"/>
                </a:lnTo>
                <a:lnTo>
                  <a:pt x="711" y="1"/>
                </a:lnTo>
                <a:lnTo>
                  <a:pt x="712" y="2"/>
                </a:lnTo>
                <a:lnTo>
                  <a:pt x="712" y="3"/>
                </a:lnTo>
                <a:lnTo>
                  <a:pt x="713" y="4"/>
                </a:lnTo>
                <a:lnTo>
                  <a:pt x="713" y="6"/>
                </a:lnTo>
                <a:lnTo>
                  <a:pt x="714" y="9"/>
                </a:lnTo>
                <a:lnTo>
                  <a:pt x="714" y="12"/>
                </a:lnTo>
                <a:lnTo>
                  <a:pt x="714" y="15"/>
                </a:lnTo>
                <a:lnTo>
                  <a:pt x="715" y="18"/>
                </a:lnTo>
                <a:lnTo>
                  <a:pt x="715" y="22"/>
                </a:lnTo>
                <a:lnTo>
                  <a:pt x="716" y="25"/>
                </a:lnTo>
                <a:lnTo>
                  <a:pt x="717" y="29"/>
                </a:lnTo>
                <a:lnTo>
                  <a:pt x="717" y="34"/>
                </a:lnTo>
                <a:lnTo>
                  <a:pt x="718" y="40"/>
                </a:lnTo>
                <a:lnTo>
                  <a:pt x="718" y="45"/>
                </a:lnTo>
                <a:lnTo>
                  <a:pt x="719" y="51"/>
                </a:lnTo>
                <a:lnTo>
                  <a:pt x="720" y="57"/>
                </a:lnTo>
                <a:lnTo>
                  <a:pt x="720" y="61"/>
                </a:lnTo>
                <a:lnTo>
                  <a:pt x="720" y="67"/>
                </a:lnTo>
                <a:lnTo>
                  <a:pt x="720" y="73"/>
                </a:lnTo>
                <a:lnTo>
                  <a:pt x="721" y="79"/>
                </a:lnTo>
                <a:lnTo>
                  <a:pt x="722" y="86"/>
                </a:lnTo>
                <a:lnTo>
                  <a:pt x="722" y="93"/>
                </a:lnTo>
                <a:lnTo>
                  <a:pt x="723" y="100"/>
                </a:lnTo>
                <a:lnTo>
                  <a:pt x="723" y="106"/>
                </a:lnTo>
                <a:lnTo>
                  <a:pt x="724" y="110"/>
                </a:lnTo>
                <a:lnTo>
                  <a:pt x="725" y="117"/>
                </a:lnTo>
                <a:lnTo>
                  <a:pt x="725" y="125"/>
                </a:lnTo>
                <a:lnTo>
                  <a:pt x="725" y="133"/>
                </a:lnTo>
                <a:lnTo>
                  <a:pt x="725" y="140"/>
                </a:lnTo>
                <a:lnTo>
                  <a:pt x="726" y="148"/>
                </a:lnTo>
                <a:lnTo>
                  <a:pt x="726" y="154"/>
                </a:lnTo>
                <a:lnTo>
                  <a:pt x="727" y="160"/>
                </a:lnTo>
                <a:lnTo>
                  <a:pt x="728" y="165"/>
                </a:lnTo>
                <a:lnTo>
                  <a:pt x="728" y="172"/>
                </a:lnTo>
                <a:lnTo>
                  <a:pt x="729" y="180"/>
                </a:lnTo>
                <a:lnTo>
                  <a:pt x="729" y="186"/>
                </a:lnTo>
                <a:lnTo>
                  <a:pt x="730" y="193"/>
                </a:lnTo>
                <a:lnTo>
                  <a:pt x="731" y="200"/>
                </a:lnTo>
                <a:lnTo>
                  <a:pt x="731" y="206"/>
                </a:lnTo>
                <a:lnTo>
                  <a:pt x="731" y="212"/>
                </a:lnTo>
                <a:lnTo>
                  <a:pt x="731" y="217"/>
                </a:lnTo>
                <a:lnTo>
                  <a:pt x="732" y="224"/>
                </a:lnTo>
                <a:lnTo>
                  <a:pt x="733" y="231"/>
                </a:lnTo>
                <a:lnTo>
                  <a:pt x="733" y="238"/>
                </a:lnTo>
                <a:lnTo>
                  <a:pt x="734" y="244"/>
                </a:lnTo>
                <a:lnTo>
                  <a:pt x="734" y="250"/>
                </a:lnTo>
                <a:lnTo>
                  <a:pt x="735" y="255"/>
                </a:lnTo>
                <a:lnTo>
                  <a:pt x="736" y="260"/>
                </a:lnTo>
                <a:lnTo>
                  <a:pt x="736" y="266"/>
                </a:lnTo>
                <a:lnTo>
                  <a:pt x="736" y="272"/>
                </a:lnTo>
                <a:lnTo>
                  <a:pt x="736" y="277"/>
                </a:lnTo>
                <a:lnTo>
                  <a:pt x="737" y="283"/>
                </a:lnTo>
                <a:lnTo>
                  <a:pt x="738" y="289"/>
                </a:lnTo>
                <a:lnTo>
                  <a:pt x="738" y="294"/>
                </a:lnTo>
                <a:lnTo>
                  <a:pt x="739" y="298"/>
                </a:lnTo>
                <a:lnTo>
                  <a:pt x="739" y="304"/>
                </a:lnTo>
                <a:lnTo>
                  <a:pt x="740" y="310"/>
                </a:lnTo>
                <a:lnTo>
                  <a:pt x="740" y="316"/>
                </a:lnTo>
                <a:lnTo>
                  <a:pt x="741" y="321"/>
                </a:lnTo>
                <a:lnTo>
                  <a:pt x="742" y="326"/>
                </a:lnTo>
                <a:lnTo>
                  <a:pt x="742" y="331"/>
                </a:lnTo>
                <a:lnTo>
                  <a:pt x="742" y="335"/>
                </a:lnTo>
                <a:lnTo>
                  <a:pt x="742" y="339"/>
                </a:lnTo>
                <a:lnTo>
                  <a:pt x="743" y="344"/>
                </a:lnTo>
                <a:lnTo>
                  <a:pt x="744" y="349"/>
                </a:lnTo>
                <a:lnTo>
                  <a:pt x="744" y="354"/>
                </a:lnTo>
                <a:lnTo>
                  <a:pt x="745" y="359"/>
                </a:lnTo>
                <a:lnTo>
                  <a:pt x="745" y="365"/>
                </a:lnTo>
                <a:lnTo>
                  <a:pt x="746" y="369"/>
                </a:lnTo>
                <a:lnTo>
                  <a:pt x="747" y="373"/>
                </a:lnTo>
                <a:lnTo>
                  <a:pt x="747" y="377"/>
                </a:lnTo>
                <a:lnTo>
                  <a:pt x="747" y="382"/>
                </a:lnTo>
                <a:lnTo>
                  <a:pt x="747" y="386"/>
                </a:lnTo>
                <a:lnTo>
                  <a:pt x="748" y="391"/>
                </a:lnTo>
                <a:lnTo>
                  <a:pt x="749" y="394"/>
                </a:lnTo>
                <a:lnTo>
                  <a:pt x="749" y="399"/>
                </a:lnTo>
                <a:lnTo>
                  <a:pt x="750" y="402"/>
                </a:lnTo>
                <a:lnTo>
                  <a:pt x="750" y="405"/>
                </a:lnTo>
                <a:lnTo>
                  <a:pt x="751" y="409"/>
                </a:lnTo>
                <a:lnTo>
                  <a:pt x="752" y="413"/>
                </a:lnTo>
                <a:lnTo>
                  <a:pt x="752" y="417"/>
                </a:lnTo>
                <a:lnTo>
                  <a:pt x="753" y="422"/>
                </a:lnTo>
                <a:lnTo>
                  <a:pt x="753" y="426"/>
                </a:lnTo>
                <a:lnTo>
                  <a:pt x="753" y="431"/>
                </a:lnTo>
                <a:lnTo>
                  <a:pt x="754" y="434"/>
                </a:lnTo>
                <a:lnTo>
                  <a:pt x="754" y="437"/>
                </a:lnTo>
                <a:lnTo>
                  <a:pt x="755" y="440"/>
                </a:lnTo>
                <a:lnTo>
                  <a:pt x="755" y="444"/>
                </a:lnTo>
                <a:lnTo>
                  <a:pt x="756" y="448"/>
                </a:lnTo>
                <a:lnTo>
                  <a:pt x="756" y="451"/>
                </a:lnTo>
                <a:lnTo>
                  <a:pt x="757" y="455"/>
                </a:lnTo>
                <a:lnTo>
                  <a:pt x="758" y="458"/>
                </a:lnTo>
                <a:lnTo>
                  <a:pt x="758" y="460"/>
                </a:lnTo>
                <a:lnTo>
                  <a:pt x="758" y="464"/>
                </a:lnTo>
                <a:lnTo>
                  <a:pt x="758" y="468"/>
                </a:lnTo>
                <a:lnTo>
                  <a:pt x="759" y="472"/>
                </a:lnTo>
                <a:lnTo>
                  <a:pt x="760" y="475"/>
                </a:lnTo>
                <a:lnTo>
                  <a:pt x="760" y="478"/>
                </a:lnTo>
                <a:lnTo>
                  <a:pt x="761" y="481"/>
                </a:lnTo>
                <a:lnTo>
                  <a:pt x="761" y="484"/>
                </a:lnTo>
                <a:lnTo>
                  <a:pt x="762" y="486"/>
                </a:lnTo>
                <a:lnTo>
                  <a:pt x="763" y="489"/>
                </a:lnTo>
                <a:lnTo>
                  <a:pt x="763" y="492"/>
                </a:lnTo>
                <a:lnTo>
                  <a:pt x="764" y="495"/>
                </a:lnTo>
                <a:lnTo>
                  <a:pt x="764" y="498"/>
                </a:lnTo>
                <a:lnTo>
                  <a:pt x="764" y="501"/>
                </a:lnTo>
                <a:lnTo>
                  <a:pt x="765" y="504"/>
                </a:lnTo>
                <a:lnTo>
                  <a:pt x="765" y="507"/>
                </a:lnTo>
                <a:lnTo>
                  <a:pt x="766" y="510"/>
                </a:lnTo>
                <a:lnTo>
                  <a:pt x="766" y="512"/>
                </a:lnTo>
                <a:lnTo>
                  <a:pt x="767" y="515"/>
                </a:lnTo>
                <a:lnTo>
                  <a:pt x="768" y="518"/>
                </a:lnTo>
                <a:lnTo>
                  <a:pt x="768" y="521"/>
                </a:lnTo>
                <a:lnTo>
                  <a:pt x="769" y="523"/>
                </a:lnTo>
                <a:lnTo>
                  <a:pt x="769" y="524"/>
                </a:lnTo>
                <a:lnTo>
                  <a:pt x="769" y="527"/>
                </a:lnTo>
                <a:lnTo>
                  <a:pt x="769" y="529"/>
                </a:lnTo>
                <a:lnTo>
                  <a:pt x="770" y="531"/>
                </a:lnTo>
                <a:lnTo>
                  <a:pt x="771" y="533"/>
                </a:lnTo>
                <a:lnTo>
                  <a:pt x="771" y="536"/>
                </a:lnTo>
                <a:lnTo>
                  <a:pt x="772" y="538"/>
                </a:lnTo>
                <a:lnTo>
                  <a:pt x="772" y="539"/>
                </a:lnTo>
                <a:lnTo>
                  <a:pt x="773" y="541"/>
                </a:lnTo>
                <a:lnTo>
                  <a:pt x="774" y="544"/>
                </a:lnTo>
                <a:lnTo>
                  <a:pt x="774" y="546"/>
                </a:lnTo>
                <a:lnTo>
                  <a:pt x="775" y="547"/>
                </a:lnTo>
                <a:lnTo>
                  <a:pt x="775" y="550"/>
                </a:lnTo>
                <a:lnTo>
                  <a:pt x="775" y="551"/>
                </a:lnTo>
                <a:lnTo>
                  <a:pt x="776" y="553"/>
                </a:lnTo>
                <a:lnTo>
                  <a:pt x="776" y="555"/>
                </a:lnTo>
                <a:lnTo>
                  <a:pt x="777" y="556"/>
                </a:lnTo>
                <a:lnTo>
                  <a:pt x="777" y="558"/>
                </a:lnTo>
                <a:lnTo>
                  <a:pt x="778" y="559"/>
                </a:lnTo>
                <a:lnTo>
                  <a:pt x="779" y="562"/>
                </a:lnTo>
                <a:lnTo>
                  <a:pt x="779" y="563"/>
                </a:lnTo>
                <a:lnTo>
                  <a:pt x="780" y="565"/>
                </a:lnTo>
                <a:lnTo>
                  <a:pt x="780" y="566"/>
                </a:lnTo>
                <a:lnTo>
                  <a:pt x="780" y="567"/>
                </a:lnTo>
                <a:lnTo>
                  <a:pt x="781" y="570"/>
                </a:lnTo>
                <a:lnTo>
                  <a:pt x="781" y="571"/>
                </a:lnTo>
                <a:lnTo>
                  <a:pt x="782" y="573"/>
                </a:lnTo>
                <a:lnTo>
                  <a:pt x="782" y="574"/>
                </a:lnTo>
                <a:lnTo>
                  <a:pt x="783" y="576"/>
                </a:lnTo>
                <a:lnTo>
                  <a:pt x="783" y="577"/>
                </a:lnTo>
                <a:lnTo>
                  <a:pt x="784" y="579"/>
                </a:lnTo>
                <a:lnTo>
                  <a:pt x="785" y="580"/>
                </a:lnTo>
                <a:lnTo>
                  <a:pt x="785" y="582"/>
                </a:lnTo>
                <a:lnTo>
                  <a:pt x="785" y="582"/>
                </a:lnTo>
                <a:lnTo>
                  <a:pt x="785" y="584"/>
                </a:lnTo>
                <a:lnTo>
                  <a:pt x="786" y="585"/>
                </a:lnTo>
                <a:lnTo>
                  <a:pt x="787" y="587"/>
                </a:lnTo>
                <a:lnTo>
                  <a:pt x="787" y="588"/>
                </a:lnTo>
                <a:lnTo>
                  <a:pt x="788" y="589"/>
                </a:lnTo>
                <a:lnTo>
                  <a:pt x="788" y="591"/>
                </a:lnTo>
                <a:lnTo>
                  <a:pt x="789" y="591"/>
                </a:lnTo>
                <a:lnTo>
                  <a:pt x="790" y="593"/>
                </a:lnTo>
                <a:lnTo>
                  <a:pt x="790" y="594"/>
                </a:lnTo>
                <a:lnTo>
                  <a:pt x="791" y="596"/>
                </a:lnTo>
                <a:lnTo>
                  <a:pt x="791" y="597"/>
                </a:lnTo>
                <a:lnTo>
                  <a:pt x="791" y="598"/>
                </a:lnTo>
                <a:lnTo>
                  <a:pt x="792" y="599"/>
                </a:lnTo>
                <a:lnTo>
                  <a:pt x="792" y="601"/>
                </a:lnTo>
                <a:lnTo>
                  <a:pt x="793" y="602"/>
                </a:lnTo>
                <a:lnTo>
                  <a:pt x="793" y="603"/>
                </a:lnTo>
                <a:lnTo>
                  <a:pt x="794" y="605"/>
                </a:lnTo>
                <a:lnTo>
                  <a:pt x="795" y="605"/>
                </a:lnTo>
                <a:lnTo>
                  <a:pt x="795" y="606"/>
                </a:lnTo>
                <a:lnTo>
                  <a:pt x="796" y="607"/>
                </a:lnTo>
                <a:lnTo>
                  <a:pt x="796" y="608"/>
                </a:lnTo>
                <a:lnTo>
                  <a:pt x="796" y="609"/>
                </a:lnTo>
                <a:lnTo>
                  <a:pt x="796" y="611"/>
                </a:lnTo>
                <a:lnTo>
                  <a:pt x="797" y="611"/>
                </a:lnTo>
                <a:lnTo>
                  <a:pt x="798" y="613"/>
                </a:lnTo>
                <a:lnTo>
                  <a:pt x="798" y="614"/>
                </a:lnTo>
                <a:lnTo>
                  <a:pt x="799" y="615"/>
                </a:lnTo>
                <a:lnTo>
                  <a:pt x="799" y="616"/>
                </a:lnTo>
                <a:lnTo>
                  <a:pt x="800" y="617"/>
                </a:lnTo>
                <a:lnTo>
                  <a:pt x="801" y="618"/>
                </a:lnTo>
                <a:lnTo>
                  <a:pt x="801" y="620"/>
                </a:lnTo>
                <a:lnTo>
                  <a:pt x="802" y="620"/>
                </a:lnTo>
                <a:lnTo>
                  <a:pt x="802" y="622"/>
                </a:lnTo>
                <a:lnTo>
                  <a:pt x="802" y="622"/>
                </a:lnTo>
                <a:lnTo>
                  <a:pt x="803" y="623"/>
                </a:lnTo>
                <a:lnTo>
                  <a:pt x="803" y="625"/>
                </a:lnTo>
                <a:lnTo>
                  <a:pt x="804" y="625"/>
                </a:lnTo>
                <a:lnTo>
                  <a:pt x="804" y="627"/>
                </a:lnTo>
                <a:lnTo>
                  <a:pt x="805" y="628"/>
                </a:lnTo>
                <a:lnTo>
                  <a:pt x="806" y="629"/>
                </a:lnTo>
                <a:lnTo>
                  <a:pt x="806" y="631"/>
                </a:lnTo>
                <a:lnTo>
                  <a:pt x="807" y="631"/>
                </a:lnTo>
                <a:lnTo>
                  <a:pt x="807" y="633"/>
                </a:lnTo>
                <a:lnTo>
                  <a:pt x="807" y="634"/>
                </a:lnTo>
                <a:lnTo>
                  <a:pt x="808" y="635"/>
                </a:lnTo>
                <a:lnTo>
                  <a:pt x="808" y="636"/>
                </a:lnTo>
                <a:lnTo>
                  <a:pt x="809" y="637"/>
                </a:lnTo>
                <a:lnTo>
                  <a:pt x="809" y="638"/>
                </a:lnTo>
                <a:lnTo>
                  <a:pt x="810" y="639"/>
                </a:lnTo>
                <a:lnTo>
                  <a:pt x="810" y="640"/>
                </a:lnTo>
                <a:lnTo>
                  <a:pt x="811" y="641"/>
                </a:lnTo>
                <a:lnTo>
                  <a:pt x="812" y="643"/>
                </a:lnTo>
                <a:lnTo>
                  <a:pt x="812" y="643"/>
                </a:lnTo>
                <a:lnTo>
                  <a:pt x="813" y="645"/>
                </a:lnTo>
                <a:lnTo>
                  <a:pt x="813" y="646"/>
                </a:lnTo>
                <a:lnTo>
                  <a:pt x="813" y="646"/>
                </a:lnTo>
                <a:lnTo>
                  <a:pt x="814" y="647"/>
                </a:lnTo>
                <a:lnTo>
                  <a:pt x="814" y="648"/>
                </a:lnTo>
                <a:lnTo>
                  <a:pt x="815" y="649"/>
                </a:lnTo>
                <a:lnTo>
                  <a:pt x="815" y="650"/>
                </a:lnTo>
                <a:lnTo>
                  <a:pt x="816" y="651"/>
                </a:lnTo>
                <a:lnTo>
                  <a:pt x="817" y="652"/>
                </a:lnTo>
                <a:lnTo>
                  <a:pt x="817" y="654"/>
                </a:lnTo>
                <a:lnTo>
                  <a:pt x="818" y="654"/>
                </a:lnTo>
                <a:lnTo>
                  <a:pt x="818" y="656"/>
                </a:lnTo>
                <a:lnTo>
                  <a:pt x="818" y="657"/>
                </a:lnTo>
                <a:lnTo>
                  <a:pt x="819" y="657"/>
                </a:lnTo>
                <a:lnTo>
                  <a:pt x="819" y="659"/>
                </a:lnTo>
                <a:lnTo>
                  <a:pt x="820" y="660"/>
                </a:lnTo>
                <a:lnTo>
                  <a:pt x="820" y="661"/>
                </a:lnTo>
                <a:lnTo>
                  <a:pt x="821" y="662"/>
                </a:lnTo>
                <a:lnTo>
                  <a:pt x="822" y="663"/>
                </a:lnTo>
                <a:lnTo>
                  <a:pt x="822" y="664"/>
                </a:lnTo>
                <a:lnTo>
                  <a:pt x="823" y="665"/>
                </a:lnTo>
                <a:lnTo>
                  <a:pt x="823" y="666"/>
                </a:lnTo>
                <a:lnTo>
                  <a:pt x="824" y="667"/>
                </a:lnTo>
                <a:lnTo>
                  <a:pt x="824" y="669"/>
                </a:lnTo>
                <a:lnTo>
                  <a:pt x="824" y="669"/>
                </a:lnTo>
                <a:lnTo>
                  <a:pt x="825" y="670"/>
                </a:lnTo>
                <a:lnTo>
                  <a:pt x="825" y="671"/>
                </a:lnTo>
                <a:lnTo>
                  <a:pt x="826" y="672"/>
                </a:lnTo>
                <a:lnTo>
                  <a:pt x="826" y="674"/>
                </a:lnTo>
                <a:lnTo>
                  <a:pt x="827" y="674"/>
                </a:lnTo>
                <a:lnTo>
                  <a:pt x="828" y="676"/>
                </a:lnTo>
                <a:lnTo>
                  <a:pt x="828" y="677"/>
                </a:lnTo>
                <a:lnTo>
                  <a:pt x="829" y="678"/>
                </a:lnTo>
                <a:lnTo>
                  <a:pt x="829" y="679"/>
                </a:lnTo>
                <a:lnTo>
                  <a:pt x="829" y="680"/>
                </a:lnTo>
                <a:lnTo>
                  <a:pt x="830" y="681"/>
                </a:lnTo>
                <a:lnTo>
                  <a:pt x="830" y="683"/>
                </a:lnTo>
                <a:lnTo>
                  <a:pt x="831" y="684"/>
                </a:lnTo>
                <a:lnTo>
                  <a:pt x="831" y="686"/>
                </a:lnTo>
                <a:lnTo>
                  <a:pt x="832" y="686"/>
                </a:lnTo>
                <a:lnTo>
                  <a:pt x="833" y="687"/>
                </a:lnTo>
                <a:lnTo>
                  <a:pt x="833" y="689"/>
                </a:lnTo>
                <a:lnTo>
                  <a:pt x="834" y="689"/>
                </a:lnTo>
                <a:lnTo>
                  <a:pt x="834" y="691"/>
                </a:lnTo>
                <a:lnTo>
                  <a:pt x="835" y="692"/>
                </a:lnTo>
                <a:lnTo>
                  <a:pt x="835" y="693"/>
                </a:lnTo>
                <a:lnTo>
                  <a:pt x="835" y="695"/>
                </a:lnTo>
                <a:lnTo>
                  <a:pt x="836" y="696"/>
                </a:lnTo>
                <a:lnTo>
                  <a:pt x="836" y="697"/>
                </a:lnTo>
                <a:lnTo>
                  <a:pt x="837" y="698"/>
                </a:lnTo>
                <a:lnTo>
                  <a:pt x="838" y="699"/>
                </a:lnTo>
                <a:lnTo>
                  <a:pt x="838" y="701"/>
                </a:lnTo>
                <a:lnTo>
                  <a:pt x="839" y="702"/>
                </a:lnTo>
                <a:lnTo>
                  <a:pt x="839" y="703"/>
                </a:lnTo>
                <a:lnTo>
                  <a:pt x="840" y="704"/>
                </a:lnTo>
                <a:lnTo>
                  <a:pt x="840" y="705"/>
                </a:lnTo>
                <a:lnTo>
                  <a:pt x="840" y="706"/>
                </a:lnTo>
                <a:lnTo>
                  <a:pt x="841" y="707"/>
                </a:lnTo>
                <a:lnTo>
                  <a:pt x="841" y="709"/>
                </a:lnTo>
                <a:lnTo>
                  <a:pt x="842" y="710"/>
                </a:lnTo>
                <a:lnTo>
                  <a:pt x="842" y="711"/>
                </a:lnTo>
                <a:lnTo>
                  <a:pt x="843" y="712"/>
                </a:lnTo>
                <a:lnTo>
                  <a:pt x="844" y="714"/>
                </a:lnTo>
                <a:lnTo>
                  <a:pt x="844" y="715"/>
                </a:lnTo>
                <a:lnTo>
                  <a:pt x="845" y="716"/>
                </a:lnTo>
                <a:lnTo>
                  <a:pt x="845" y="718"/>
                </a:lnTo>
                <a:lnTo>
                  <a:pt x="846" y="718"/>
                </a:lnTo>
                <a:lnTo>
                  <a:pt x="846" y="720"/>
                </a:lnTo>
                <a:lnTo>
                  <a:pt x="846" y="721"/>
                </a:lnTo>
                <a:lnTo>
                  <a:pt x="847" y="723"/>
                </a:lnTo>
                <a:lnTo>
                  <a:pt x="847" y="724"/>
                </a:lnTo>
                <a:lnTo>
                  <a:pt x="848" y="725"/>
                </a:lnTo>
                <a:lnTo>
                  <a:pt x="849" y="727"/>
                </a:lnTo>
                <a:lnTo>
                  <a:pt x="849" y="727"/>
                </a:lnTo>
                <a:lnTo>
                  <a:pt x="850" y="729"/>
                </a:lnTo>
                <a:lnTo>
                  <a:pt x="850" y="730"/>
                </a:lnTo>
                <a:lnTo>
                  <a:pt x="851" y="732"/>
                </a:lnTo>
                <a:lnTo>
                  <a:pt x="851" y="732"/>
                </a:lnTo>
                <a:lnTo>
                  <a:pt x="851" y="734"/>
                </a:lnTo>
                <a:lnTo>
                  <a:pt x="852" y="735"/>
                </a:lnTo>
                <a:lnTo>
                  <a:pt x="852" y="736"/>
                </a:lnTo>
                <a:lnTo>
                  <a:pt x="853" y="738"/>
                </a:lnTo>
                <a:lnTo>
                  <a:pt x="853" y="738"/>
                </a:lnTo>
                <a:lnTo>
                  <a:pt x="854" y="740"/>
                </a:lnTo>
                <a:lnTo>
                  <a:pt x="855" y="741"/>
                </a:lnTo>
                <a:lnTo>
                  <a:pt x="855" y="743"/>
                </a:lnTo>
                <a:lnTo>
                  <a:pt x="856" y="744"/>
                </a:lnTo>
                <a:lnTo>
                  <a:pt x="856" y="745"/>
                </a:lnTo>
                <a:lnTo>
                  <a:pt x="857" y="747"/>
                </a:lnTo>
                <a:lnTo>
                  <a:pt x="857" y="748"/>
                </a:lnTo>
                <a:lnTo>
                  <a:pt x="857" y="750"/>
                </a:lnTo>
                <a:lnTo>
                  <a:pt x="858" y="751"/>
                </a:lnTo>
                <a:lnTo>
                  <a:pt x="858" y="753"/>
                </a:lnTo>
                <a:lnTo>
                  <a:pt x="859" y="753"/>
                </a:lnTo>
                <a:lnTo>
                  <a:pt x="860" y="754"/>
                </a:lnTo>
                <a:lnTo>
                  <a:pt x="860" y="755"/>
                </a:lnTo>
                <a:lnTo>
                  <a:pt x="861" y="757"/>
                </a:lnTo>
                <a:lnTo>
                  <a:pt x="861" y="758"/>
                </a:lnTo>
                <a:lnTo>
                  <a:pt x="862" y="759"/>
                </a:lnTo>
                <a:lnTo>
                  <a:pt x="862" y="761"/>
                </a:lnTo>
                <a:lnTo>
                  <a:pt x="862" y="761"/>
                </a:lnTo>
                <a:lnTo>
                  <a:pt x="863" y="763"/>
                </a:lnTo>
                <a:lnTo>
                  <a:pt x="863" y="764"/>
                </a:lnTo>
                <a:lnTo>
                  <a:pt x="864" y="766"/>
                </a:lnTo>
                <a:lnTo>
                  <a:pt x="865" y="767"/>
                </a:lnTo>
                <a:lnTo>
                  <a:pt x="865" y="769"/>
                </a:lnTo>
                <a:lnTo>
                  <a:pt x="866" y="770"/>
                </a:lnTo>
                <a:lnTo>
                  <a:pt x="866" y="772"/>
                </a:lnTo>
                <a:lnTo>
                  <a:pt x="867" y="773"/>
                </a:lnTo>
                <a:lnTo>
                  <a:pt x="867" y="774"/>
                </a:lnTo>
                <a:lnTo>
                  <a:pt x="868" y="776"/>
                </a:lnTo>
                <a:lnTo>
                  <a:pt x="868" y="777"/>
                </a:lnTo>
                <a:lnTo>
                  <a:pt x="868" y="779"/>
                </a:lnTo>
                <a:lnTo>
                  <a:pt x="869" y="779"/>
                </a:lnTo>
                <a:lnTo>
                  <a:pt x="869" y="781"/>
                </a:lnTo>
                <a:lnTo>
                  <a:pt x="870" y="782"/>
                </a:lnTo>
                <a:lnTo>
                  <a:pt x="871" y="783"/>
                </a:lnTo>
                <a:lnTo>
                  <a:pt x="871" y="784"/>
                </a:lnTo>
                <a:lnTo>
                  <a:pt x="872" y="786"/>
                </a:lnTo>
                <a:lnTo>
                  <a:pt x="872" y="787"/>
                </a:lnTo>
                <a:lnTo>
                  <a:pt x="873" y="788"/>
                </a:lnTo>
                <a:lnTo>
                  <a:pt x="873" y="790"/>
                </a:lnTo>
                <a:lnTo>
                  <a:pt x="873" y="791"/>
                </a:lnTo>
                <a:lnTo>
                  <a:pt x="874" y="792"/>
                </a:lnTo>
                <a:lnTo>
                  <a:pt x="874" y="793"/>
                </a:lnTo>
                <a:lnTo>
                  <a:pt x="875" y="795"/>
                </a:lnTo>
                <a:lnTo>
                  <a:pt x="876" y="796"/>
                </a:lnTo>
                <a:lnTo>
                  <a:pt x="876" y="797"/>
                </a:lnTo>
                <a:lnTo>
                  <a:pt x="877" y="799"/>
                </a:lnTo>
                <a:lnTo>
                  <a:pt x="877" y="800"/>
                </a:lnTo>
                <a:lnTo>
                  <a:pt x="878" y="802"/>
                </a:lnTo>
                <a:lnTo>
                  <a:pt x="878" y="803"/>
                </a:lnTo>
                <a:lnTo>
                  <a:pt x="878" y="805"/>
                </a:lnTo>
                <a:lnTo>
                  <a:pt x="879" y="806"/>
                </a:lnTo>
                <a:lnTo>
                  <a:pt x="879" y="807"/>
                </a:lnTo>
                <a:lnTo>
                  <a:pt x="880" y="808"/>
                </a:lnTo>
                <a:lnTo>
                  <a:pt x="880" y="810"/>
                </a:lnTo>
                <a:lnTo>
                  <a:pt x="881" y="810"/>
                </a:lnTo>
                <a:lnTo>
                  <a:pt x="882" y="812"/>
                </a:lnTo>
                <a:lnTo>
                  <a:pt x="882" y="813"/>
                </a:lnTo>
                <a:lnTo>
                  <a:pt x="883" y="814"/>
                </a:lnTo>
                <a:lnTo>
                  <a:pt x="883" y="816"/>
                </a:lnTo>
                <a:lnTo>
                  <a:pt x="884" y="817"/>
                </a:lnTo>
                <a:lnTo>
                  <a:pt x="884" y="819"/>
                </a:lnTo>
                <a:lnTo>
                  <a:pt x="884" y="820"/>
                </a:lnTo>
                <a:lnTo>
                  <a:pt x="885" y="822"/>
                </a:lnTo>
                <a:lnTo>
                  <a:pt x="885" y="822"/>
                </a:lnTo>
                <a:lnTo>
                  <a:pt x="886" y="824"/>
                </a:lnTo>
                <a:lnTo>
                  <a:pt x="887" y="825"/>
                </a:lnTo>
                <a:lnTo>
                  <a:pt x="887" y="826"/>
                </a:lnTo>
                <a:lnTo>
                  <a:pt x="888" y="828"/>
                </a:lnTo>
                <a:lnTo>
                  <a:pt x="888" y="829"/>
                </a:lnTo>
                <a:lnTo>
                  <a:pt x="889" y="831"/>
                </a:lnTo>
                <a:lnTo>
                  <a:pt x="889" y="831"/>
                </a:lnTo>
                <a:lnTo>
                  <a:pt x="889" y="832"/>
                </a:lnTo>
                <a:lnTo>
                  <a:pt x="890" y="834"/>
                </a:lnTo>
                <a:lnTo>
                  <a:pt x="890" y="836"/>
                </a:lnTo>
                <a:lnTo>
                  <a:pt x="891" y="837"/>
                </a:lnTo>
                <a:lnTo>
                  <a:pt x="892" y="839"/>
                </a:lnTo>
                <a:lnTo>
                  <a:pt x="892" y="840"/>
                </a:lnTo>
                <a:lnTo>
                  <a:pt x="893" y="841"/>
                </a:lnTo>
                <a:lnTo>
                  <a:pt x="893" y="842"/>
                </a:lnTo>
                <a:lnTo>
                  <a:pt x="894" y="843"/>
                </a:lnTo>
                <a:lnTo>
                  <a:pt x="894" y="845"/>
                </a:lnTo>
                <a:lnTo>
                  <a:pt x="895" y="846"/>
                </a:lnTo>
                <a:lnTo>
                  <a:pt x="895" y="847"/>
                </a:lnTo>
                <a:lnTo>
                  <a:pt x="895" y="848"/>
                </a:lnTo>
                <a:lnTo>
                  <a:pt x="896" y="850"/>
                </a:lnTo>
                <a:lnTo>
                  <a:pt x="896" y="851"/>
                </a:lnTo>
                <a:lnTo>
                  <a:pt x="897" y="851"/>
                </a:lnTo>
                <a:lnTo>
                  <a:pt x="898" y="853"/>
                </a:lnTo>
                <a:lnTo>
                  <a:pt x="898" y="854"/>
                </a:lnTo>
                <a:lnTo>
                  <a:pt x="899" y="856"/>
                </a:lnTo>
                <a:lnTo>
                  <a:pt x="899" y="857"/>
                </a:lnTo>
                <a:lnTo>
                  <a:pt x="900" y="858"/>
                </a:lnTo>
                <a:lnTo>
                  <a:pt x="900" y="860"/>
                </a:lnTo>
                <a:lnTo>
                  <a:pt x="900" y="860"/>
                </a:lnTo>
                <a:lnTo>
                  <a:pt x="901" y="861"/>
                </a:lnTo>
                <a:lnTo>
                  <a:pt x="901" y="863"/>
                </a:lnTo>
                <a:lnTo>
                  <a:pt x="902" y="864"/>
                </a:lnTo>
                <a:lnTo>
                  <a:pt x="903" y="865"/>
                </a:lnTo>
                <a:lnTo>
                  <a:pt x="903" y="866"/>
                </a:lnTo>
                <a:lnTo>
                  <a:pt x="904" y="868"/>
                </a:lnTo>
                <a:lnTo>
                  <a:pt x="904" y="868"/>
                </a:lnTo>
                <a:lnTo>
                  <a:pt x="905" y="870"/>
                </a:lnTo>
                <a:lnTo>
                  <a:pt x="906" y="871"/>
                </a:lnTo>
                <a:lnTo>
                  <a:pt x="906" y="872"/>
                </a:lnTo>
                <a:lnTo>
                  <a:pt x="906" y="874"/>
                </a:lnTo>
                <a:lnTo>
                  <a:pt x="906" y="875"/>
                </a:lnTo>
                <a:lnTo>
                  <a:pt x="907" y="876"/>
                </a:lnTo>
                <a:lnTo>
                  <a:pt x="908" y="877"/>
                </a:lnTo>
                <a:lnTo>
                  <a:pt x="908" y="878"/>
                </a:lnTo>
                <a:lnTo>
                  <a:pt x="909" y="880"/>
                </a:lnTo>
                <a:lnTo>
                  <a:pt x="909" y="880"/>
                </a:lnTo>
                <a:lnTo>
                  <a:pt x="910" y="882"/>
                </a:lnTo>
                <a:lnTo>
                  <a:pt x="910" y="883"/>
                </a:lnTo>
                <a:lnTo>
                  <a:pt x="911" y="884"/>
                </a:lnTo>
                <a:lnTo>
                  <a:pt x="911" y="886"/>
                </a:lnTo>
                <a:lnTo>
                  <a:pt x="911" y="886"/>
                </a:lnTo>
                <a:lnTo>
                  <a:pt x="912" y="888"/>
                </a:lnTo>
                <a:lnTo>
                  <a:pt x="912" y="889"/>
                </a:lnTo>
                <a:lnTo>
                  <a:pt x="913" y="890"/>
                </a:lnTo>
                <a:lnTo>
                  <a:pt x="914" y="891"/>
                </a:lnTo>
                <a:lnTo>
                  <a:pt x="914" y="893"/>
                </a:lnTo>
                <a:lnTo>
                  <a:pt x="915" y="894"/>
                </a:lnTo>
                <a:lnTo>
                  <a:pt x="915" y="895"/>
                </a:lnTo>
                <a:lnTo>
                  <a:pt x="916" y="896"/>
                </a:lnTo>
                <a:lnTo>
                  <a:pt x="917" y="897"/>
                </a:lnTo>
                <a:lnTo>
                  <a:pt x="917" y="898"/>
                </a:lnTo>
                <a:lnTo>
                  <a:pt x="917" y="900"/>
                </a:lnTo>
                <a:lnTo>
                  <a:pt x="917" y="901"/>
                </a:lnTo>
                <a:lnTo>
                  <a:pt x="918" y="902"/>
                </a:lnTo>
                <a:lnTo>
                  <a:pt x="919" y="903"/>
                </a:lnTo>
                <a:lnTo>
                  <a:pt x="919" y="904"/>
                </a:lnTo>
                <a:lnTo>
                  <a:pt x="920" y="905"/>
                </a:lnTo>
                <a:lnTo>
                  <a:pt x="920" y="906"/>
                </a:lnTo>
                <a:lnTo>
                  <a:pt x="921" y="907"/>
                </a:lnTo>
                <a:lnTo>
                  <a:pt x="922" y="908"/>
                </a:lnTo>
                <a:lnTo>
                  <a:pt x="922" y="909"/>
                </a:lnTo>
                <a:lnTo>
                  <a:pt x="922" y="910"/>
                </a:lnTo>
                <a:lnTo>
                  <a:pt x="922" y="911"/>
                </a:lnTo>
                <a:lnTo>
                  <a:pt x="923" y="912"/>
                </a:lnTo>
                <a:lnTo>
                  <a:pt x="923" y="913"/>
                </a:lnTo>
                <a:lnTo>
                  <a:pt x="924" y="914"/>
                </a:lnTo>
                <a:lnTo>
                  <a:pt x="925" y="915"/>
                </a:lnTo>
                <a:lnTo>
                  <a:pt x="925" y="916"/>
                </a:lnTo>
                <a:lnTo>
                  <a:pt x="926" y="917"/>
                </a:lnTo>
                <a:lnTo>
                  <a:pt x="926" y="918"/>
                </a:lnTo>
                <a:lnTo>
                  <a:pt x="927" y="919"/>
                </a:lnTo>
                <a:lnTo>
                  <a:pt x="928" y="920"/>
                </a:lnTo>
                <a:lnTo>
                  <a:pt x="928" y="921"/>
                </a:lnTo>
                <a:lnTo>
                  <a:pt x="928" y="922"/>
                </a:lnTo>
                <a:lnTo>
                  <a:pt x="928" y="923"/>
                </a:lnTo>
                <a:lnTo>
                  <a:pt x="929" y="924"/>
                </a:lnTo>
                <a:lnTo>
                  <a:pt x="930" y="926"/>
                </a:lnTo>
                <a:lnTo>
                  <a:pt x="930" y="926"/>
                </a:lnTo>
                <a:lnTo>
                  <a:pt x="931" y="927"/>
                </a:lnTo>
                <a:lnTo>
                  <a:pt x="931" y="929"/>
                </a:lnTo>
                <a:lnTo>
                  <a:pt x="932" y="929"/>
                </a:lnTo>
                <a:lnTo>
                  <a:pt x="933" y="931"/>
                </a:lnTo>
                <a:lnTo>
                  <a:pt x="933" y="932"/>
                </a:lnTo>
                <a:lnTo>
                  <a:pt x="933" y="933"/>
                </a:lnTo>
                <a:lnTo>
                  <a:pt x="933" y="934"/>
                </a:lnTo>
                <a:lnTo>
                  <a:pt x="934" y="935"/>
                </a:lnTo>
                <a:lnTo>
                  <a:pt x="935" y="935"/>
                </a:lnTo>
                <a:lnTo>
                  <a:pt x="935" y="936"/>
                </a:lnTo>
                <a:lnTo>
                  <a:pt x="936" y="938"/>
                </a:lnTo>
                <a:lnTo>
                  <a:pt x="936" y="938"/>
                </a:lnTo>
                <a:lnTo>
                  <a:pt x="937" y="940"/>
                </a:lnTo>
                <a:lnTo>
                  <a:pt x="937" y="941"/>
                </a:lnTo>
                <a:lnTo>
                  <a:pt x="938" y="941"/>
                </a:lnTo>
                <a:lnTo>
                  <a:pt x="939" y="942"/>
                </a:lnTo>
                <a:lnTo>
                  <a:pt x="939" y="943"/>
                </a:lnTo>
                <a:lnTo>
                  <a:pt x="939" y="944"/>
                </a:lnTo>
                <a:lnTo>
                  <a:pt x="939" y="945"/>
                </a:lnTo>
                <a:lnTo>
                  <a:pt x="940" y="946"/>
                </a:lnTo>
                <a:lnTo>
                  <a:pt x="941" y="946"/>
                </a:lnTo>
                <a:lnTo>
                  <a:pt x="941" y="947"/>
                </a:lnTo>
                <a:lnTo>
                  <a:pt x="942" y="948"/>
                </a:lnTo>
                <a:lnTo>
                  <a:pt x="942" y="949"/>
                </a:lnTo>
                <a:lnTo>
                  <a:pt x="943" y="950"/>
                </a:lnTo>
                <a:lnTo>
                  <a:pt x="944" y="951"/>
                </a:lnTo>
                <a:lnTo>
                  <a:pt x="944" y="952"/>
                </a:lnTo>
                <a:lnTo>
                  <a:pt x="944" y="953"/>
                </a:lnTo>
                <a:lnTo>
                  <a:pt x="944" y="955"/>
                </a:lnTo>
                <a:lnTo>
                  <a:pt x="945" y="955"/>
                </a:lnTo>
                <a:lnTo>
                  <a:pt x="946" y="956"/>
                </a:lnTo>
                <a:lnTo>
                  <a:pt x="946" y="957"/>
                </a:lnTo>
                <a:lnTo>
                  <a:pt x="947" y="958"/>
                </a:lnTo>
                <a:lnTo>
                  <a:pt x="947" y="958"/>
                </a:lnTo>
                <a:lnTo>
                  <a:pt x="948" y="959"/>
                </a:lnTo>
                <a:lnTo>
                  <a:pt x="949" y="960"/>
                </a:lnTo>
                <a:lnTo>
                  <a:pt x="949" y="961"/>
                </a:lnTo>
                <a:lnTo>
                  <a:pt x="950" y="962"/>
                </a:lnTo>
                <a:lnTo>
                  <a:pt x="950" y="963"/>
                </a:lnTo>
                <a:lnTo>
                  <a:pt x="950" y="964"/>
                </a:lnTo>
                <a:lnTo>
                  <a:pt x="950" y="964"/>
                </a:lnTo>
                <a:lnTo>
                  <a:pt x="951" y="965"/>
                </a:lnTo>
                <a:lnTo>
                  <a:pt x="952" y="966"/>
                </a:lnTo>
                <a:lnTo>
                  <a:pt x="952" y="967"/>
                </a:lnTo>
                <a:lnTo>
                  <a:pt x="953" y="968"/>
                </a:lnTo>
                <a:lnTo>
                  <a:pt x="953" y="969"/>
                </a:lnTo>
                <a:lnTo>
                  <a:pt x="954" y="970"/>
                </a:lnTo>
                <a:lnTo>
                  <a:pt x="955" y="970"/>
                </a:lnTo>
                <a:lnTo>
                  <a:pt x="955" y="971"/>
                </a:lnTo>
                <a:lnTo>
                  <a:pt x="955" y="971"/>
                </a:lnTo>
                <a:lnTo>
                  <a:pt x="955" y="972"/>
                </a:lnTo>
                <a:lnTo>
                  <a:pt x="956" y="973"/>
                </a:lnTo>
                <a:lnTo>
                  <a:pt x="957" y="974"/>
                </a:lnTo>
                <a:lnTo>
                  <a:pt x="957" y="975"/>
                </a:lnTo>
                <a:lnTo>
                  <a:pt x="958" y="975"/>
                </a:lnTo>
                <a:lnTo>
                  <a:pt x="958" y="977"/>
                </a:lnTo>
                <a:lnTo>
                  <a:pt x="959" y="978"/>
                </a:lnTo>
                <a:lnTo>
                  <a:pt x="960" y="978"/>
                </a:lnTo>
                <a:lnTo>
                  <a:pt x="960" y="979"/>
                </a:lnTo>
                <a:lnTo>
                  <a:pt x="961" y="980"/>
                </a:lnTo>
                <a:lnTo>
                  <a:pt x="961" y="981"/>
                </a:lnTo>
                <a:lnTo>
                  <a:pt x="961" y="981"/>
                </a:lnTo>
                <a:lnTo>
                  <a:pt x="962" y="982"/>
                </a:lnTo>
                <a:lnTo>
                  <a:pt x="962" y="983"/>
                </a:lnTo>
                <a:lnTo>
                  <a:pt x="963" y="984"/>
                </a:lnTo>
                <a:lnTo>
                  <a:pt x="963" y="985"/>
                </a:lnTo>
                <a:lnTo>
                  <a:pt x="964" y="986"/>
                </a:lnTo>
                <a:lnTo>
                  <a:pt x="964" y="987"/>
                </a:lnTo>
                <a:lnTo>
                  <a:pt x="965" y="987"/>
                </a:lnTo>
                <a:lnTo>
                  <a:pt x="966" y="988"/>
                </a:lnTo>
                <a:lnTo>
                  <a:pt x="966" y="989"/>
                </a:lnTo>
                <a:lnTo>
                  <a:pt x="966" y="990"/>
                </a:lnTo>
                <a:lnTo>
                  <a:pt x="966" y="990"/>
                </a:lnTo>
                <a:lnTo>
                  <a:pt x="967" y="991"/>
                </a:lnTo>
                <a:lnTo>
                  <a:pt x="968" y="992"/>
                </a:lnTo>
                <a:lnTo>
                  <a:pt x="969" y="993"/>
                </a:lnTo>
                <a:lnTo>
                  <a:pt x="969" y="993"/>
                </a:lnTo>
                <a:lnTo>
                  <a:pt x="970" y="995"/>
                </a:lnTo>
                <a:lnTo>
                  <a:pt x="971" y="996"/>
                </a:lnTo>
                <a:lnTo>
                  <a:pt x="971" y="996"/>
                </a:lnTo>
                <a:lnTo>
                  <a:pt x="972" y="997"/>
                </a:lnTo>
                <a:lnTo>
                  <a:pt x="972" y="998"/>
                </a:lnTo>
                <a:lnTo>
                  <a:pt x="972" y="998"/>
                </a:lnTo>
                <a:lnTo>
                  <a:pt x="973" y="999"/>
                </a:lnTo>
                <a:lnTo>
                  <a:pt x="973" y="1000"/>
                </a:lnTo>
                <a:lnTo>
                  <a:pt x="974" y="1001"/>
                </a:lnTo>
                <a:lnTo>
                  <a:pt x="974" y="1001"/>
                </a:lnTo>
                <a:lnTo>
                  <a:pt x="975" y="1002"/>
                </a:lnTo>
                <a:lnTo>
                  <a:pt x="976" y="1002"/>
                </a:lnTo>
                <a:lnTo>
                  <a:pt x="976" y="1003"/>
                </a:lnTo>
                <a:lnTo>
                  <a:pt x="977" y="1004"/>
                </a:lnTo>
                <a:lnTo>
                  <a:pt x="977" y="1004"/>
                </a:lnTo>
                <a:lnTo>
                  <a:pt x="977" y="1005"/>
                </a:lnTo>
                <a:lnTo>
                  <a:pt x="978" y="1006"/>
                </a:lnTo>
                <a:lnTo>
                  <a:pt x="978" y="1007"/>
                </a:lnTo>
                <a:lnTo>
                  <a:pt x="979" y="1007"/>
                </a:lnTo>
                <a:lnTo>
                  <a:pt x="979" y="1008"/>
                </a:lnTo>
                <a:lnTo>
                  <a:pt x="980" y="1009"/>
                </a:lnTo>
                <a:lnTo>
                  <a:pt x="980" y="1010"/>
                </a:lnTo>
                <a:lnTo>
                  <a:pt x="981" y="1010"/>
                </a:lnTo>
                <a:lnTo>
                  <a:pt x="982" y="1011"/>
                </a:lnTo>
                <a:lnTo>
                  <a:pt x="982" y="1012"/>
                </a:lnTo>
                <a:lnTo>
                  <a:pt x="982" y="1013"/>
                </a:lnTo>
                <a:lnTo>
                  <a:pt x="983" y="1013"/>
                </a:lnTo>
                <a:lnTo>
                  <a:pt x="984" y="1014"/>
                </a:lnTo>
                <a:lnTo>
                  <a:pt x="984" y="1015"/>
                </a:lnTo>
                <a:lnTo>
                  <a:pt x="985" y="1016"/>
                </a:lnTo>
                <a:lnTo>
                  <a:pt x="985" y="1016"/>
                </a:lnTo>
                <a:lnTo>
                  <a:pt x="986" y="1017"/>
                </a:lnTo>
                <a:lnTo>
                  <a:pt x="987" y="1018"/>
                </a:lnTo>
                <a:lnTo>
                  <a:pt x="987" y="1019"/>
                </a:lnTo>
                <a:lnTo>
                  <a:pt x="988" y="1019"/>
                </a:lnTo>
                <a:lnTo>
                  <a:pt x="988" y="1019"/>
                </a:lnTo>
                <a:lnTo>
                  <a:pt x="988" y="1020"/>
                </a:lnTo>
                <a:lnTo>
                  <a:pt x="989" y="1021"/>
                </a:lnTo>
                <a:lnTo>
                  <a:pt x="989" y="1022"/>
                </a:lnTo>
                <a:lnTo>
                  <a:pt x="990" y="1022"/>
                </a:lnTo>
                <a:lnTo>
                  <a:pt x="990" y="1023"/>
                </a:lnTo>
                <a:lnTo>
                  <a:pt x="991" y="1024"/>
                </a:lnTo>
                <a:lnTo>
                  <a:pt x="992" y="1025"/>
                </a:lnTo>
                <a:lnTo>
                  <a:pt x="992" y="1025"/>
                </a:lnTo>
                <a:lnTo>
                  <a:pt x="993" y="1026"/>
                </a:lnTo>
                <a:lnTo>
                  <a:pt x="993" y="1027"/>
                </a:lnTo>
                <a:lnTo>
                  <a:pt x="993" y="1027"/>
                </a:lnTo>
                <a:lnTo>
                  <a:pt x="993" y="1028"/>
                </a:lnTo>
                <a:lnTo>
                  <a:pt x="994" y="1028"/>
                </a:lnTo>
                <a:lnTo>
                  <a:pt x="995" y="1029"/>
                </a:lnTo>
                <a:lnTo>
                  <a:pt x="995" y="1030"/>
                </a:lnTo>
                <a:lnTo>
                  <a:pt x="996" y="1030"/>
                </a:lnTo>
                <a:lnTo>
                  <a:pt x="996" y="1031"/>
                </a:lnTo>
                <a:lnTo>
                  <a:pt x="997" y="1032"/>
                </a:lnTo>
                <a:lnTo>
                  <a:pt x="998" y="1033"/>
                </a:lnTo>
                <a:lnTo>
                  <a:pt x="998" y="1033"/>
                </a:lnTo>
                <a:lnTo>
                  <a:pt x="999" y="1034"/>
                </a:lnTo>
                <a:lnTo>
                  <a:pt x="999" y="1035"/>
                </a:lnTo>
                <a:lnTo>
                  <a:pt x="999" y="1036"/>
                </a:lnTo>
                <a:lnTo>
                  <a:pt x="1000" y="1036"/>
                </a:lnTo>
                <a:lnTo>
                  <a:pt x="1000" y="1037"/>
                </a:lnTo>
                <a:lnTo>
                  <a:pt x="1001" y="1037"/>
                </a:lnTo>
                <a:lnTo>
                  <a:pt x="1001" y="1038"/>
                </a:lnTo>
                <a:lnTo>
                  <a:pt x="1002" y="1039"/>
                </a:lnTo>
                <a:lnTo>
                  <a:pt x="1003" y="1039"/>
                </a:lnTo>
                <a:lnTo>
                  <a:pt x="1003" y="1040"/>
                </a:lnTo>
                <a:lnTo>
                  <a:pt x="1004" y="1041"/>
                </a:lnTo>
                <a:lnTo>
                  <a:pt x="1004" y="1042"/>
                </a:lnTo>
                <a:lnTo>
                  <a:pt x="1004" y="1042"/>
                </a:lnTo>
                <a:lnTo>
                  <a:pt x="1005" y="1042"/>
                </a:lnTo>
                <a:lnTo>
                  <a:pt x="1005" y="1043"/>
                </a:lnTo>
                <a:lnTo>
                  <a:pt x="1006" y="1044"/>
                </a:lnTo>
                <a:lnTo>
                  <a:pt x="1006" y="1045"/>
                </a:lnTo>
                <a:lnTo>
                  <a:pt x="1007" y="1045"/>
                </a:lnTo>
                <a:lnTo>
                  <a:pt x="1007" y="1046"/>
                </a:lnTo>
                <a:lnTo>
                  <a:pt x="1008" y="1047"/>
                </a:lnTo>
                <a:lnTo>
                  <a:pt x="1009" y="1047"/>
                </a:lnTo>
                <a:lnTo>
                  <a:pt x="1009" y="1048"/>
                </a:lnTo>
                <a:lnTo>
                  <a:pt x="1010" y="1048"/>
                </a:lnTo>
                <a:lnTo>
                  <a:pt x="1010" y="1049"/>
                </a:lnTo>
                <a:lnTo>
                  <a:pt x="1010" y="1050"/>
                </a:lnTo>
                <a:lnTo>
                  <a:pt x="1011" y="1051"/>
                </a:lnTo>
                <a:lnTo>
                  <a:pt x="1011" y="1051"/>
                </a:lnTo>
                <a:lnTo>
                  <a:pt x="1012" y="1052"/>
                </a:lnTo>
                <a:lnTo>
                  <a:pt x="1012" y="1053"/>
                </a:lnTo>
                <a:lnTo>
                  <a:pt x="1013" y="1053"/>
                </a:lnTo>
                <a:lnTo>
                  <a:pt x="1014" y="1054"/>
                </a:lnTo>
                <a:lnTo>
                  <a:pt x="1014" y="1055"/>
                </a:lnTo>
                <a:lnTo>
                  <a:pt x="1015" y="1056"/>
                </a:lnTo>
                <a:lnTo>
                  <a:pt x="1015" y="1056"/>
                </a:lnTo>
                <a:lnTo>
                  <a:pt x="1015" y="1057"/>
                </a:lnTo>
                <a:lnTo>
                  <a:pt x="1016" y="1058"/>
                </a:lnTo>
                <a:lnTo>
                  <a:pt x="1016" y="1059"/>
                </a:lnTo>
                <a:lnTo>
                  <a:pt x="1017" y="1059"/>
                </a:lnTo>
                <a:lnTo>
                  <a:pt x="1017" y="1060"/>
                </a:lnTo>
                <a:lnTo>
                  <a:pt x="1018" y="1061"/>
                </a:lnTo>
                <a:lnTo>
                  <a:pt x="1019" y="1062"/>
                </a:lnTo>
                <a:lnTo>
                  <a:pt x="1019" y="1062"/>
                </a:lnTo>
                <a:lnTo>
                  <a:pt x="1020" y="1063"/>
                </a:lnTo>
                <a:lnTo>
                  <a:pt x="1020" y="1064"/>
                </a:lnTo>
                <a:lnTo>
                  <a:pt x="1021" y="1065"/>
                </a:lnTo>
                <a:lnTo>
                  <a:pt x="1021" y="1065"/>
                </a:lnTo>
                <a:lnTo>
                  <a:pt x="1021" y="1066"/>
                </a:lnTo>
                <a:lnTo>
                  <a:pt x="1022" y="1066"/>
                </a:lnTo>
                <a:lnTo>
                  <a:pt x="1022" y="1067"/>
                </a:lnTo>
                <a:lnTo>
                  <a:pt x="1023" y="1068"/>
                </a:lnTo>
                <a:lnTo>
                  <a:pt x="1023" y="1068"/>
                </a:lnTo>
                <a:lnTo>
                  <a:pt x="1024" y="1069"/>
                </a:lnTo>
                <a:lnTo>
                  <a:pt x="1025" y="1070"/>
                </a:lnTo>
                <a:lnTo>
                  <a:pt x="1025" y="1071"/>
                </a:lnTo>
                <a:lnTo>
                  <a:pt x="1026" y="1072"/>
                </a:lnTo>
                <a:lnTo>
                  <a:pt x="1026" y="1073"/>
                </a:lnTo>
                <a:lnTo>
                  <a:pt x="1026" y="1074"/>
                </a:lnTo>
                <a:lnTo>
                  <a:pt x="1027" y="1074"/>
                </a:lnTo>
                <a:lnTo>
                  <a:pt x="1027" y="1075"/>
                </a:lnTo>
                <a:lnTo>
                  <a:pt x="1028" y="1076"/>
                </a:lnTo>
                <a:lnTo>
                  <a:pt x="1028" y="1077"/>
                </a:lnTo>
                <a:lnTo>
                  <a:pt x="1029" y="1077"/>
                </a:lnTo>
                <a:lnTo>
                  <a:pt x="1030" y="1079"/>
                </a:lnTo>
                <a:lnTo>
                  <a:pt x="1030" y="1079"/>
                </a:lnTo>
                <a:lnTo>
                  <a:pt x="1031" y="1080"/>
                </a:lnTo>
                <a:lnTo>
                  <a:pt x="1031" y="1081"/>
                </a:lnTo>
                <a:lnTo>
                  <a:pt x="1032" y="1082"/>
                </a:lnTo>
                <a:lnTo>
                  <a:pt x="1032" y="1082"/>
                </a:lnTo>
                <a:lnTo>
                  <a:pt x="1032" y="1084"/>
                </a:lnTo>
                <a:lnTo>
                  <a:pt x="1033" y="1085"/>
                </a:lnTo>
                <a:lnTo>
                  <a:pt x="1033" y="1085"/>
                </a:lnTo>
                <a:lnTo>
                  <a:pt x="1034" y="1086"/>
                </a:lnTo>
                <a:lnTo>
                  <a:pt x="1034" y="1087"/>
                </a:lnTo>
                <a:lnTo>
                  <a:pt x="1035" y="1088"/>
                </a:lnTo>
                <a:lnTo>
                  <a:pt x="1036" y="1089"/>
                </a:lnTo>
                <a:lnTo>
                  <a:pt x="1036" y="1090"/>
                </a:lnTo>
                <a:lnTo>
                  <a:pt x="1037" y="1091"/>
                </a:lnTo>
                <a:lnTo>
                  <a:pt x="1037" y="1092"/>
                </a:lnTo>
                <a:lnTo>
                  <a:pt x="1037" y="1093"/>
                </a:lnTo>
                <a:lnTo>
                  <a:pt x="1038" y="1094"/>
                </a:lnTo>
                <a:lnTo>
                  <a:pt x="1038" y="1095"/>
                </a:lnTo>
                <a:lnTo>
                  <a:pt x="1039" y="1095"/>
                </a:lnTo>
                <a:lnTo>
                  <a:pt x="1039" y="1097"/>
                </a:lnTo>
                <a:lnTo>
                  <a:pt x="1040" y="1097"/>
                </a:lnTo>
                <a:lnTo>
                  <a:pt x="1041" y="1098"/>
                </a:lnTo>
                <a:lnTo>
                  <a:pt x="1041" y="1099"/>
                </a:lnTo>
                <a:lnTo>
                  <a:pt x="1042" y="1100"/>
                </a:lnTo>
                <a:lnTo>
                  <a:pt x="1042" y="1101"/>
                </a:lnTo>
                <a:lnTo>
                  <a:pt x="1043" y="1102"/>
                </a:lnTo>
                <a:lnTo>
                  <a:pt x="1043" y="1103"/>
                </a:lnTo>
                <a:lnTo>
                  <a:pt x="1043" y="1104"/>
                </a:lnTo>
                <a:lnTo>
                  <a:pt x="1044" y="1105"/>
                </a:lnTo>
                <a:lnTo>
                  <a:pt x="1044" y="1106"/>
                </a:lnTo>
                <a:lnTo>
                  <a:pt x="1045" y="1107"/>
                </a:lnTo>
                <a:lnTo>
                  <a:pt x="1046" y="1108"/>
                </a:lnTo>
                <a:lnTo>
                  <a:pt x="1046" y="1109"/>
                </a:lnTo>
                <a:lnTo>
                  <a:pt x="1047" y="1110"/>
                </a:lnTo>
                <a:lnTo>
                  <a:pt x="1047" y="1111"/>
                </a:lnTo>
                <a:lnTo>
                  <a:pt x="1048" y="1112"/>
                </a:lnTo>
                <a:lnTo>
                  <a:pt x="1048" y="1113"/>
                </a:lnTo>
                <a:lnTo>
                  <a:pt x="1048" y="1114"/>
                </a:lnTo>
                <a:lnTo>
                  <a:pt x="1049" y="1115"/>
                </a:lnTo>
                <a:lnTo>
                  <a:pt x="1049" y="1116"/>
                </a:lnTo>
                <a:lnTo>
                  <a:pt x="1050" y="1117"/>
                </a:lnTo>
                <a:lnTo>
                  <a:pt x="1050" y="1118"/>
                </a:lnTo>
                <a:lnTo>
                  <a:pt x="1051" y="1119"/>
                </a:lnTo>
                <a:lnTo>
                  <a:pt x="1052" y="1120"/>
                </a:lnTo>
                <a:lnTo>
                  <a:pt x="1052" y="1121"/>
                </a:lnTo>
                <a:lnTo>
                  <a:pt x="1053" y="1122"/>
                </a:lnTo>
                <a:lnTo>
                  <a:pt x="1053" y="1123"/>
                </a:lnTo>
                <a:lnTo>
                  <a:pt x="1054" y="1124"/>
                </a:lnTo>
                <a:lnTo>
                  <a:pt x="1054" y="1125"/>
                </a:lnTo>
                <a:lnTo>
                  <a:pt x="1054" y="1126"/>
                </a:lnTo>
                <a:lnTo>
                  <a:pt x="1055" y="1128"/>
                </a:lnTo>
                <a:lnTo>
                  <a:pt x="1055" y="1129"/>
                </a:lnTo>
                <a:lnTo>
                  <a:pt x="1056" y="1130"/>
                </a:lnTo>
                <a:lnTo>
                  <a:pt x="1057" y="1131"/>
                </a:lnTo>
                <a:lnTo>
                  <a:pt x="1057" y="1132"/>
                </a:lnTo>
                <a:lnTo>
                  <a:pt x="1058" y="1133"/>
                </a:lnTo>
                <a:lnTo>
                  <a:pt x="1058" y="1134"/>
                </a:lnTo>
                <a:lnTo>
                  <a:pt x="1059" y="1134"/>
                </a:lnTo>
                <a:lnTo>
                  <a:pt x="1059" y="1136"/>
                </a:lnTo>
                <a:lnTo>
                  <a:pt x="1059" y="1137"/>
                </a:lnTo>
                <a:lnTo>
                  <a:pt x="1060" y="1139"/>
                </a:lnTo>
                <a:lnTo>
                  <a:pt x="1060" y="1140"/>
                </a:lnTo>
                <a:lnTo>
                  <a:pt x="1061" y="1141"/>
                </a:lnTo>
                <a:lnTo>
                  <a:pt x="1062" y="1142"/>
                </a:lnTo>
                <a:lnTo>
                  <a:pt x="1062" y="1143"/>
                </a:lnTo>
                <a:lnTo>
                  <a:pt x="1063" y="1144"/>
                </a:lnTo>
                <a:lnTo>
                  <a:pt x="1063" y="1145"/>
                </a:lnTo>
                <a:lnTo>
                  <a:pt x="1064" y="1146"/>
                </a:lnTo>
                <a:lnTo>
                  <a:pt x="1064" y="1147"/>
                </a:lnTo>
                <a:lnTo>
                  <a:pt x="1065" y="1149"/>
                </a:lnTo>
                <a:lnTo>
                  <a:pt x="1065" y="1149"/>
                </a:lnTo>
                <a:lnTo>
                  <a:pt x="1065" y="1150"/>
                </a:lnTo>
                <a:lnTo>
                  <a:pt x="1066" y="1151"/>
                </a:lnTo>
                <a:lnTo>
                  <a:pt x="1066" y="1152"/>
                </a:lnTo>
                <a:lnTo>
                  <a:pt x="1067" y="1154"/>
                </a:lnTo>
                <a:lnTo>
                  <a:pt x="1068" y="1155"/>
                </a:lnTo>
                <a:lnTo>
                  <a:pt x="1068" y="1156"/>
                </a:lnTo>
                <a:lnTo>
                  <a:pt x="1069" y="1157"/>
                </a:lnTo>
                <a:lnTo>
                  <a:pt x="1069" y="1158"/>
                </a:lnTo>
                <a:lnTo>
                  <a:pt x="1070" y="1159"/>
                </a:lnTo>
                <a:lnTo>
                  <a:pt x="1070" y="1160"/>
                </a:lnTo>
                <a:lnTo>
                  <a:pt x="1070" y="1162"/>
                </a:lnTo>
                <a:lnTo>
                  <a:pt x="1071" y="1163"/>
                </a:lnTo>
                <a:lnTo>
                  <a:pt x="1071" y="1164"/>
                </a:lnTo>
                <a:lnTo>
                  <a:pt x="1072" y="1165"/>
                </a:lnTo>
                <a:lnTo>
                  <a:pt x="1073" y="1166"/>
                </a:lnTo>
                <a:lnTo>
                  <a:pt x="1073" y="1167"/>
                </a:lnTo>
                <a:lnTo>
                  <a:pt x="1074" y="1169"/>
                </a:lnTo>
                <a:lnTo>
                  <a:pt x="1074" y="1170"/>
                </a:lnTo>
                <a:lnTo>
                  <a:pt x="1075" y="1171"/>
                </a:lnTo>
                <a:lnTo>
                  <a:pt x="1075" y="1172"/>
                </a:lnTo>
                <a:lnTo>
                  <a:pt x="1075" y="1174"/>
                </a:lnTo>
                <a:lnTo>
                  <a:pt x="1076" y="1175"/>
                </a:lnTo>
                <a:lnTo>
                  <a:pt x="1076" y="1176"/>
                </a:lnTo>
                <a:lnTo>
                  <a:pt x="1077" y="1177"/>
                </a:lnTo>
                <a:lnTo>
                  <a:pt x="1077" y="1178"/>
                </a:lnTo>
                <a:lnTo>
                  <a:pt x="1078" y="1180"/>
                </a:lnTo>
                <a:lnTo>
                  <a:pt x="1079" y="1181"/>
                </a:lnTo>
                <a:lnTo>
                  <a:pt x="1079" y="1182"/>
                </a:lnTo>
                <a:lnTo>
                  <a:pt x="1080" y="1184"/>
                </a:lnTo>
                <a:lnTo>
                  <a:pt x="1080" y="1184"/>
                </a:lnTo>
                <a:lnTo>
                  <a:pt x="1081" y="1185"/>
                </a:lnTo>
                <a:lnTo>
                  <a:pt x="1081" y="1187"/>
                </a:lnTo>
                <a:lnTo>
                  <a:pt x="1081" y="1187"/>
                </a:lnTo>
                <a:lnTo>
                  <a:pt x="1082" y="1189"/>
                </a:lnTo>
                <a:lnTo>
                  <a:pt x="1082" y="1190"/>
                </a:lnTo>
                <a:lnTo>
                  <a:pt x="1083" y="1191"/>
                </a:lnTo>
                <a:lnTo>
                  <a:pt x="1084" y="1192"/>
                </a:lnTo>
                <a:lnTo>
                  <a:pt x="1084" y="1193"/>
                </a:lnTo>
                <a:lnTo>
                  <a:pt x="1085" y="1194"/>
                </a:lnTo>
                <a:lnTo>
                  <a:pt x="1085" y="1195"/>
                </a:lnTo>
                <a:lnTo>
                  <a:pt x="1086" y="1197"/>
                </a:lnTo>
                <a:lnTo>
                  <a:pt x="1086" y="1198"/>
                </a:lnTo>
                <a:lnTo>
                  <a:pt x="1086" y="1199"/>
                </a:lnTo>
                <a:lnTo>
                  <a:pt x="1087" y="1201"/>
                </a:lnTo>
                <a:lnTo>
                  <a:pt x="1087" y="1201"/>
                </a:lnTo>
                <a:lnTo>
                  <a:pt x="1088" y="1202"/>
                </a:lnTo>
                <a:lnTo>
                  <a:pt x="1089" y="1204"/>
                </a:lnTo>
                <a:lnTo>
                  <a:pt x="1089" y="1204"/>
                </a:lnTo>
                <a:lnTo>
                  <a:pt x="1090" y="1206"/>
                </a:lnTo>
                <a:lnTo>
                  <a:pt x="1090" y="1207"/>
                </a:lnTo>
                <a:lnTo>
                  <a:pt x="1091" y="1208"/>
                </a:lnTo>
                <a:lnTo>
                  <a:pt x="1091" y="1210"/>
                </a:lnTo>
                <a:lnTo>
                  <a:pt x="1092" y="1210"/>
                </a:lnTo>
                <a:lnTo>
                  <a:pt x="1092" y="1211"/>
                </a:lnTo>
                <a:lnTo>
                  <a:pt x="1092" y="1213"/>
                </a:lnTo>
                <a:lnTo>
                  <a:pt x="1093" y="1213"/>
                </a:lnTo>
                <a:lnTo>
                  <a:pt x="1093" y="1215"/>
                </a:lnTo>
                <a:lnTo>
                  <a:pt x="1094" y="1216"/>
                </a:lnTo>
                <a:lnTo>
                  <a:pt x="1095" y="1218"/>
                </a:lnTo>
                <a:lnTo>
                  <a:pt x="1095" y="1218"/>
                </a:lnTo>
                <a:lnTo>
                  <a:pt x="1096" y="1219"/>
                </a:lnTo>
                <a:lnTo>
                  <a:pt x="1096" y="1221"/>
                </a:lnTo>
                <a:lnTo>
                  <a:pt x="1097" y="1222"/>
                </a:lnTo>
                <a:lnTo>
                  <a:pt x="1097" y="1224"/>
                </a:lnTo>
                <a:lnTo>
                  <a:pt x="1097" y="1224"/>
                </a:lnTo>
                <a:lnTo>
                  <a:pt x="1098" y="1226"/>
                </a:lnTo>
                <a:lnTo>
                  <a:pt x="1098" y="1227"/>
                </a:lnTo>
                <a:lnTo>
                  <a:pt x="1099" y="1227"/>
                </a:lnTo>
                <a:lnTo>
                  <a:pt x="1100" y="1229"/>
                </a:lnTo>
                <a:lnTo>
                  <a:pt x="1100" y="1230"/>
                </a:lnTo>
                <a:lnTo>
                  <a:pt x="1101" y="1231"/>
                </a:lnTo>
                <a:lnTo>
                  <a:pt x="1101" y="1232"/>
                </a:lnTo>
                <a:lnTo>
                  <a:pt x="1102" y="1233"/>
                </a:lnTo>
                <a:lnTo>
                  <a:pt x="1103" y="1234"/>
                </a:lnTo>
                <a:lnTo>
                  <a:pt x="1103" y="1236"/>
                </a:lnTo>
                <a:lnTo>
                  <a:pt x="1103" y="1236"/>
                </a:lnTo>
                <a:lnTo>
                  <a:pt x="1103" y="1238"/>
                </a:lnTo>
                <a:lnTo>
                  <a:pt x="1104" y="1239"/>
                </a:lnTo>
                <a:lnTo>
                  <a:pt x="1104" y="1240"/>
                </a:lnTo>
                <a:lnTo>
                  <a:pt x="1105" y="1241"/>
                </a:lnTo>
                <a:lnTo>
                  <a:pt x="1106" y="1241"/>
                </a:lnTo>
                <a:lnTo>
                  <a:pt x="1106" y="1243"/>
                </a:lnTo>
                <a:lnTo>
                  <a:pt x="1107" y="1244"/>
                </a:lnTo>
                <a:lnTo>
                  <a:pt x="1107" y="1244"/>
                </a:lnTo>
                <a:lnTo>
                  <a:pt x="1108" y="1246"/>
                </a:lnTo>
                <a:lnTo>
                  <a:pt x="1108" y="1247"/>
                </a:lnTo>
                <a:lnTo>
                  <a:pt x="1108" y="1248"/>
                </a:lnTo>
                <a:lnTo>
                  <a:pt x="1109" y="1250"/>
                </a:lnTo>
                <a:lnTo>
                  <a:pt x="1109" y="1251"/>
                </a:lnTo>
                <a:lnTo>
                  <a:pt x="1110" y="1252"/>
                </a:lnTo>
                <a:lnTo>
                  <a:pt x="1111" y="1253"/>
                </a:lnTo>
                <a:lnTo>
                  <a:pt x="1111" y="1253"/>
                </a:lnTo>
                <a:lnTo>
                  <a:pt x="1112" y="1255"/>
                </a:lnTo>
                <a:lnTo>
                  <a:pt x="1112" y="1256"/>
                </a:lnTo>
                <a:lnTo>
                  <a:pt x="1113" y="1257"/>
                </a:lnTo>
                <a:lnTo>
                  <a:pt x="1114" y="1258"/>
                </a:lnTo>
                <a:lnTo>
                  <a:pt x="1114" y="1259"/>
                </a:lnTo>
                <a:lnTo>
                  <a:pt x="1114" y="1259"/>
                </a:lnTo>
                <a:lnTo>
                  <a:pt x="1114" y="1261"/>
                </a:lnTo>
                <a:lnTo>
                  <a:pt x="1115" y="1262"/>
                </a:lnTo>
                <a:lnTo>
                  <a:pt x="1116" y="1263"/>
                </a:lnTo>
                <a:lnTo>
                  <a:pt x="1116" y="1264"/>
                </a:lnTo>
                <a:lnTo>
                  <a:pt x="1117" y="1265"/>
                </a:lnTo>
                <a:lnTo>
                  <a:pt x="1117" y="1266"/>
                </a:lnTo>
                <a:lnTo>
                  <a:pt x="1118" y="1267"/>
                </a:lnTo>
                <a:lnTo>
                  <a:pt x="1119" y="1268"/>
                </a:lnTo>
                <a:lnTo>
                  <a:pt x="1119" y="1268"/>
                </a:lnTo>
                <a:lnTo>
                  <a:pt x="1119" y="1270"/>
                </a:lnTo>
                <a:lnTo>
                  <a:pt x="1119" y="1270"/>
                </a:lnTo>
                <a:lnTo>
                  <a:pt x="1120" y="1271"/>
                </a:lnTo>
                <a:lnTo>
                  <a:pt x="1120" y="1273"/>
                </a:lnTo>
                <a:lnTo>
                  <a:pt x="1121" y="1273"/>
                </a:lnTo>
                <a:lnTo>
                  <a:pt x="1122" y="1274"/>
                </a:lnTo>
                <a:lnTo>
                  <a:pt x="1122" y="1275"/>
                </a:lnTo>
                <a:lnTo>
                  <a:pt x="1123" y="1276"/>
                </a:lnTo>
                <a:lnTo>
                  <a:pt x="1123" y="1277"/>
                </a:lnTo>
                <a:lnTo>
                  <a:pt x="1124" y="1278"/>
                </a:lnTo>
                <a:lnTo>
                  <a:pt x="1125" y="1279"/>
                </a:lnTo>
                <a:lnTo>
                  <a:pt x="1125" y="1280"/>
                </a:lnTo>
                <a:lnTo>
                  <a:pt x="1125" y="1281"/>
                </a:lnTo>
                <a:lnTo>
                  <a:pt x="1125" y="1282"/>
                </a:lnTo>
                <a:lnTo>
                  <a:pt x="1126" y="1282"/>
                </a:lnTo>
                <a:lnTo>
                  <a:pt x="1127" y="1284"/>
                </a:lnTo>
                <a:lnTo>
                  <a:pt x="1127" y="1285"/>
                </a:lnTo>
                <a:lnTo>
                  <a:pt x="1128" y="1285"/>
                </a:lnTo>
                <a:lnTo>
                  <a:pt x="1128" y="1287"/>
                </a:lnTo>
                <a:lnTo>
                  <a:pt x="1129" y="1288"/>
                </a:lnTo>
                <a:lnTo>
                  <a:pt x="1130" y="1288"/>
                </a:lnTo>
                <a:lnTo>
                  <a:pt x="1130" y="1289"/>
                </a:lnTo>
                <a:lnTo>
                  <a:pt x="1130" y="1290"/>
                </a:lnTo>
                <a:lnTo>
                  <a:pt x="1130" y="1291"/>
                </a:lnTo>
                <a:lnTo>
                  <a:pt x="1131" y="1292"/>
                </a:lnTo>
                <a:lnTo>
                  <a:pt x="1132" y="1293"/>
                </a:lnTo>
                <a:lnTo>
                  <a:pt x="1132" y="1294"/>
                </a:lnTo>
                <a:lnTo>
                  <a:pt x="1133" y="1294"/>
                </a:lnTo>
                <a:lnTo>
                  <a:pt x="1133" y="1295"/>
                </a:lnTo>
                <a:lnTo>
                  <a:pt x="1134" y="1296"/>
                </a:lnTo>
                <a:lnTo>
                  <a:pt x="1134" y="1296"/>
                </a:lnTo>
                <a:lnTo>
                  <a:pt x="1135" y="1298"/>
                </a:lnTo>
                <a:lnTo>
                  <a:pt x="1136" y="1299"/>
                </a:lnTo>
                <a:lnTo>
                  <a:pt x="1136" y="1299"/>
                </a:lnTo>
                <a:lnTo>
                  <a:pt x="1136" y="1300"/>
                </a:lnTo>
                <a:lnTo>
                  <a:pt x="1136" y="1301"/>
                </a:lnTo>
                <a:lnTo>
                  <a:pt x="1137" y="1302"/>
                </a:lnTo>
                <a:lnTo>
                  <a:pt x="1138" y="1302"/>
                </a:lnTo>
                <a:lnTo>
                  <a:pt x="1138" y="1304"/>
                </a:lnTo>
                <a:lnTo>
                  <a:pt x="1139" y="1305"/>
                </a:lnTo>
                <a:lnTo>
                  <a:pt x="1139" y="1305"/>
                </a:lnTo>
                <a:lnTo>
                  <a:pt x="1140" y="1306"/>
                </a:lnTo>
                <a:lnTo>
                  <a:pt x="1141" y="1306"/>
                </a:lnTo>
                <a:lnTo>
                  <a:pt x="1141" y="1307"/>
                </a:lnTo>
                <a:lnTo>
                  <a:pt x="1141" y="1308"/>
                </a:lnTo>
                <a:lnTo>
                  <a:pt x="1141" y="1309"/>
                </a:lnTo>
                <a:lnTo>
                  <a:pt x="1142" y="1310"/>
                </a:lnTo>
                <a:lnTo>
                  <a:pt x="1143" y="1311"/>
                </a:lnTo>
                <a:lnTo>
                  <a:pt x="1143" y="1311"/>
                </a:lnTo>
                <a:lnTo>
                  <a:pt x="1144" y="1312"/>
                </a:lnTo>
                <a:lnTo>
                  <a:pt x="1144" y="1313"/>
                </a:lnTo>
                <a:lnTo>
                  <a:pt x="1145" y="1314"/>
                </a:lnTo>
                <a:lnTo>
                  <a:pt x="1146" y="1314"/>
                </a:lnTo>
                <a:lnTo>
                  <a:pt x="1146" y="1315"/>
                </a:lnTo>
                <a:lnTo>
                  <a:pt x="1147" y="1316"/>
                </a:lnTo>
                <a:lnTo>
                  <a:pt x="1147" y="1317"/>
                </a:lnTo>
                <a:lnTo>
                  <a:pt x="1147" y="1317"/>
                </a:lnTo>
                <a:lnTo>
                  <a:pt x="1147" y="1318"/>
                </a:lnTo>
                <a:lnTo>
                  <a:pt x="1148" y="1319"/>
                </a:lnTo>
                <a:lnTo>
                  <a:pt x="1149" y="1320"/>
                </a:lnTo>
                <a:lnTo>
                  <a:pt x="1149" y="1320"/>
                </a:lnTo>
                <a:lnTo>
                  <a:pt x="1150" y="1321"/>
                </a:lnTo>
                <a:lnTo>
                  <a:pt x="1150" y="1322"/>
                </a:lnTo>
                <a:lnTo>
                  <a:pt x="1151" y="1323"/>
                </a:lnTo>
                <a:lnTo>
                  <a:pt x="1152" y="1323"/>
                </a:lnTo>
                <a:lnTo>
                  <a:pt x="1152" y="1323"/>
                </a:lnTo>
                <a:lnTo>
                  <a:pt x="1152" y="1324"/>
                </a:lnTo>
                <a:lnTo>
                  <a:pt x="1152" y="1325"/>
                </a:lnTo>
                <a:lnTo>
                  <a:pt x="1153" y="1325"/>
                </a:lnTo>
                <a:lnTo>
                  <a:pt x="1154" y="1326"/>
                </a:lnTo>
                <a:lnTo>
                  <a:pt x="1154" y="1327"/>
                </a:lnTo>
                <a:lnTo>
                  <a:pt x="1155" y="1328"/>
                </a:lnTo>
                <a:lnTo>
                  <a:pt x="1155" y="1328"/>
                </a:lnTo>
                <a:lnTo>
                  <a:pt x="1156" y="1328"/>
                </a:lnTo>
                <a:lnTo>
                  <a:pt x="1157" y="1329"/>
                </a:lnTo>
                <a:lnTo>
                  <a:pt x="1157" y="1330"/>
                </a:lnTo>
                <a:lnTo>
                  <a:pt x="1158" y="1331"/>
                </a:lnTo>
                <a:lnTo>
                  <a:pt x="1158" y="1331"/>
                </a:lnTo>
                <a:lnTo>
                  <a:pt x="1158" y="1331"/>
                </a:lnTo>
                <a:lnTo>
                  <a:pt x="1159" y="1332"/>
                </a:lnTo>
                <a:lnTo>
                  <a:pt x="1159" y="1333"/>
                </a:lnTo>
                <a:lnTo>
                  <a:pt x="1160" y="1334"/>
                </a:lnTo>
                <a:lnTo>
                  <a:pt x="1161" y="1335"/>
                </a:lnTo>
                <a:lnTo>
                  <a:pt x="1161" y="1336"/>
                </a:lnTo>
                <a:lnTo>
                  <a:pt x="1162" y="1336"/>
                </a:lnTo>
                <a:lnTo>
                  <a:pt x="1163" y="1337"/>
                </a:lnTo>
                <a:lnTo>
                  <a:pt x="1163" y="1337"/>
                </a:lnTo>
                <a:lnTo>
                  <a:pt x="1163" y="1337"/>
                </a:lnTo>
                <a:lnTo>
                  <a:pt x="1163" y="1338"/>
                </a:lnTo>
                <a:lnTo>
                  <a:pt x="1164" y="1338"/>
                </a:lnTo>
                <a:lnTo>
                  <a:pt x="1165" y="1339"/>
                </a:lnTo>
                <a:lnTo>
                  <a:pt x="1165" y="1340"/>
                </a:lnTo>
                <a:lnTo>
                  <a:pt x="1166" y="1340"/>
                </a:lnTo>
                <a:lnTo>
                  <a:pt x="1166" y="1341"/>
                </a:lnTo>
                <a:lnTo>
                  <a:pt x="1167" y="1342"/>
                </a:lnTo>
                <a:lnTo>
                  <a:pt x="1168" y="1342"/>
                </a:lnTo>
                <a:lnTo>
                  <a:pt x="1168" y="1343"/>
                </a:lnTo>
                <a:lnTo>
                  <a:pt x="1169" y="1343"/>
                </a:lnTo>
                <a:lnTo>
                  <a:pt x="1169" y="1344"/>
                </a:lnTo>
                <a:lnTo>
                  <a:pt x="1169" y="1344"/>
                </a:lnTo>
                <a:lnTo>
                  <a:pt x="1170" y="1345"/>
                </a:lnTo>
                <a:lnTo>
                  <a:pt x="1171" y="1346"/>
                </a:lnTo>
                <a:lnTo>
                  <a:pt x="1171" y="1346"/>
                </a:lnTo>
                <a:lnTo>
                  <a:pt x="1172" y="1346"/>
                </a:lnTo>
                <a:lnTo>
                  <a:pt x="1173" y="1347"/>
                </a:lnTo>
                <a:lnTo>
                  <a:pt x="1173" y="1348"/>
                </a:lnTo>
                <a:lnTo>
                  <a:pt x="1174" y="1348"/>
                </a:lnTo>
                <a:lnTo>
                  <a:pt x="1174" y="1349"/>
                </a:lnTo>
                <a:lnTo>
                  <a:pt x="1174" y="1349"/>
                </a:lnTo>
                <a:lnTo>
                  <a:pt x="1174" y="1349"/>
                </a:lnTo>
                <a:lnTo>
                  <a:pt x="1175" y="1350"/>
                </a:lnTo>
                <a:lnTo>
                  <a:pt x="1176" y="1350"/>
                </a:lnTo>
                <a:lnTo>
                  <a:pt x="1176" y="1351"/>
                </a:lnTo>
                <a:lnTo>
                  <a:pt x="1177" y="1351"/>
                </a:lnTo>
                <a:lnTo>
                  <a:pt x="1178" y="1352"/>
                </a:lnTo>
                <a:lnTo>
                  <a:pt x="1179" y="1352"/>
                </a:lnTo>
                <a:lnTo>
                  <a:pt x="1179" y="1353"/>
                </a:lnTo>
                <a:lnTo>
                  <a:pt x="1179" y="1354"/>
                </a:lnTo>
                <a:lnTo>
                  <a:pt x="1180" y="1354"/>
                </a:lnTo>
                <a:lnTo>
                  <a:pt x="1181" y="1354"/>
                </a:lnTo>
                <a:lnTo>
                  <a:pt x="1181" y="1355"/>
                </a:lnTo>
                <a:lnTo>
                  <a:pt x="1182" y="1356"/>
                </a:lnTo>
                <a:lnTo>
                  <a:pt x="1183" y="1357"/>
                </a:lnTo>
                <a:lnTo>
                  <a:pt x="1184" y="1357"/>
                </a:lnTo>
                <a:lnTo>
                  <a:pt x="1184" y="1357"/>
                </a:lnTo>
                <a:lnTo>
                  <a:pt x="1185" y="1358"/>
                </a:lnTo>
                <a:lnTo>
                  <a:pt x="1185" y="1359"/>
                </a:lnTo>
                <a:lnTo>
                  <a:pt x="1186" y="1359"/>
                </a:lnTo>
                <a:lnTo>
                  <a:pt x="1186" y="1360"/>
                </a:lnTo>
                <a:lnTo>
                  <a:pt x="1187" y="1360"/>
                </a:lnTo>
                <a:lnTo>
                  <a:pt x="1188" y="1361"/>
                </a:lnTo>
                <a:lnTo>
                  <a:pt x="1189" y="1361"/>
                </a:lnTo>
                <a:lnTo>
                  <a:pt x="1189" y="1362"/>
                </a:lnTo>
                <a:lnTo>
                  <a:pt x="1190" y="1362"/>
                </a:lnTo>
                <a:lnTo>
                  <a:pt x="1190" y="1363"/>
                </a:lnTo>
                <a:lnTo>
                  <a:pt x="1190" y="1363"/>
                </a:lnTo>
                <a:lnTo>
                  <a:pt x="1190" y="1363"/>
                </a:lnTo>
                <a:lnTo>
                  <a:pt x="1191" y="1363"/>
                </a:lnTo>
                <a:lnTo>
                  <a:pt x="1192" y="1363"/>
                </a:lnTo>
                <a:lnTo>
                  <a:pt x="1192" y="1364"/>
                </a:lnTo>
                <a:lnTo>
                  <a:pt x="1193" y="1364"/>
                </a:lnTo>
                <a:lnTo>
                  <a:pt x="1193" y="1365"/>
                </a:lnTo>
                <a:lnTo>
                  <a:pt x="1194" y="1365"/>
                </a:lnTo>
                <a:lnTo>
                  <a:pt x="1195" y="1366"/>
                </a:lnTo>
                <a:lnTo>
                  <a:pt x="1195" y="1366"/>
                </a:lnTo>
                <a:lnTo>
                  <a:pt x="1196" y="1366"/>
                </a:lnTo>
                <a:lnTo>
                  <a:pt x="1196" y="1367"/>
                </a:lnTo>
                <a:lnTo>
                  <a:pt x="1197" y="1367"/>
                </a:lnTo>
                <a:lnTo>
                  <a:pt x="1197" y="1368"/>
                </a:lnTo>
                <a:lnTo>
                  <a:pt x="1198" y="1368"/>
                </a:lnTo>
                <a:lnTo>
                  <a:pt x="1199" y="1369"/>
                </a:lnTo>
                <a:lnTo>
                  <a:pt x="1200" y="1369"/>
                </a:lnTo>
                <a:lnTo>
                  <a:pt x="1200" y="1369"/>
                </a:lnTo>
                <a:lnTo>
                  <a:pt x="1201" y="1369"/>
                </a:lnTo>
                <a:lnTo>
                  <a:pt x="1201" y="1370"/>
                </a:lnTo>
                <a:lnTo>
                  <a:pt x="1202" y="1370"/>
                </a:lnTo>
                <a:lnTo>
                  <a:pt x="1202" y="1371"/>
                </a:lnTo>
                <a:lnTo>
                  <a:pt x="1203" y="1371"/>
                </a:lnTo>
                <a:lnTo>
                  <a:pt x="1204" y="1372"/>
                </a:lnTo>
                <a:lnTo>
                  <a:pt x="1205" y="1372"/>
                </a:lnTo>
                <a:lnTo>
                  <a:pt x="1206" y="1372"/>
                </a:lnTo>
                <a:lnTo>
                  <a:pt x="1207" y="1372"/>
                </a:lnTo>
                <a:lnTo>
                  <a:pt x="1207" y="1373"/>
                </a:lnTo>
                <a:lnTo>
                  <a:pt x="1207" y="1373"/>
                </a:lnTo>
                <a:lnTo>
                  <a:pt x="1208" y="1374"/>
                </a:lnTo>
                <a:lnTo>
                  <a:pt x="1209" y="1374"/>
                </a:lnTo>
                <a:lnTo>
                  <a:pt x="1210" y="1374"/>
                </a:lnTo>
                <a:lnTo>
                  <a:pt x="1211" y="1375"/>
                </a:lnTo>
                <a:lnTo>
                  <a:pt x="1212" y="1375"/>
                </a:lnTo>
                <a:lnTo>
                  <a:pt x="1212" y="1375"/>
                </a:lnTo>
                <a:lnTo>
                  <a:pt x="1213" y="1375"/>
                </a:lnTo>
                <a:lnTo>
                  <a:pt x="1214" y="1376"/>
                </a:lnTo>
                <a:lnTo>
                  <a:pt x="1215" y="1377"/>
                </a:lnTo>
                <a:lnTo>
                  <a:pt x="1216" y="1377"/>
                </a:lnTo>
                <a:lnTo>
                  <a:pt x="1217" y="1377"/>
                </a:lnTo>
                <a:lnTo>
                  <a:pt x="1217" y="1377"/>
                </a:lnTo>
                <a:lnTo>
                  <a:pt x="1218" y="1377"/>
                </a:lnTo>
                <a:lnTo>
                  <a:pt x="1218" y="1377"/>
                </a:lnTo>
                <a:lnTo>
                  <a:pt x="1219" y="1377"/>
                </a:lnTo>
                <a:lnTo>
                  <a:pt x="1219" y="1378"/>
                </a:lnTo>
                <a:lnTo>
                  <a:pt x="1220" y="1378"/>
                </a:lnTo>
                <a:lnTo>
                  <a:pt x="1221" y="1379"/>
                </a:lnTo>
                <a:lnTo>
                  <a:pt x="1222" y="1379"/>
                </a:lnTo>
                <a:lnTo>
                  <a:pt x="1223" y="1380"/>
                </a:lnTo>
                <a:lnTo>
                  <a:pt x="1223" y="1380"/>
                </a:lnTo>
                <a:lnTo>
                  <a:pt x="1224" y="1380"/>
                </a:lnTo>
                <a:lnTo>
                  <a:pt x="1225" y="1380"/>
                </a:lnTo>
                <a:lnTo>
                  <a:pt x="1225" y="1381"/>
                </a:lnTo>
                <a:lnTo>
                  <a:pt x="1226" y="1381"/>
                </a:lnTo>
                <a:lnTo>
                  <a:pt x="1227" y="1381"/>
                </a:lnTo>
                <a:lnTo>
                  <a:pt x="1228" y="1382"/>
                </a:lnTo>
                <a:lnTo>
                  <a:pt x="1229" y="1382"/>
                </a:lnTo>
                <a:lnTo>
                  <a:pt x="1229" y="1382"/>
                </a:lnTo>
                <a:lnTo>
                  <a:pt x="1230" y="1383"/>
                </a:lnTo>
                <a:lnTo>
                  <a:pt x="1231" y="1383"/>
                </a:lnTo>
                <a:lnTo>
                  <a:pt x="1232" y="1383"/>
                </a:lnTo>
                <a:lnTo>
                  <a:pt x="1233" y="1383"/>
                </a:lnTo>
                <a:lnTo>
                  <a:pt x="1234" y="1383"/>
                </a:lnTo>
                <a:lnTo>
                  <a:pt x="1234" y="1384"/>
                </a:lnTo>
                <a:lnTo>
                  <a:pt x="1235" y="1384"/>
                </a:lnTo>
                <a:lnTo>
                  <a:pt x="1236" y="1384"/>
                </a:lnTo>
                <a:lnTo>
                  <a:pt x="1236" y="1385"/>
                </a:lnTo>
                <a:lnTo>
                  <a:pt x="1237" y="1385"/>
                </a:lnTo>
                <a:lnTo>
                  <a:pt x="1238" y="1385"/>
                </a:lnTo>
                <a:lnTo>
                  <a:pt x="1239" y="1385"/>
                </a:lnTo>
                <a:lnTo>
                  <a:pt x="1240" y="1385"/>
                </a:lnTo>
                <a:lnTo>
                  <a:pt x="1240" y="1386"/>
                </a:lnTo>
                <a:lnTo>
                  <a:pt x="1241" y="1386"/>
                </a:lnTo>
                <a:lnTo>
                  <a:pt x="1242" y="1386"/>
                </a:lnTo>
                <a:lnTo>
                  <a:pt x="1243" y="1386"/>
                </a:lnTo>
                <a:lnTo>
                  <a:pt x="1243" y="1386"/>
                </a:lnTo>
                <a:lnTo>
                  <a:pt x="1244" y="1386"/>
                </a:lnTo>
                <a:lnTo>
                  <a:pt x="1245" y="1386"/>
                </a:lnTo>
                <a:lnTo>
                  <a:pt x="1245" y="1387"/>
                </a:lnTo>
                <a:lnTo>
                  <a:pt x="1245" y="1387"/>
                </a:lnTo>
                <a:lnTo>
                  <a:pt x="1246" y="1387"/>
                </a:lnTo>
                <a:lnTo>
                  <a:pt x="1246" y="1388"/>
                </a:lnTo>
                <a:lnTo>
                  <a:pt x="1247" y="1388"/>
                </a:lnTo>
                <a:lnTo>
                  <a:pt x="1248" y="1388"/>
                </a:lnTo>
                <a:lnTo>
                  <a:pt x="1249" y="1388"/>
                </a:lnTo>
                <a:lnTo>
                  <a:pt x="1250" y="1388"/>
                </a:lnTo>
                <a:lnTo>
                  <a:pt x="1251" y="1389"/>
                </a:lnTo>
                <a:lnTo>
                  <a:pt x="1251" y="1389"/>
                </a:lnTo>
                <a:lnTo>
                  <a:pt x="1252" y="1389"/>
                </a:lnTo>
                <a:lnTo>
                  <a:pt x="1253" y="1389"/>
                </a:lnTo>
                <a:lnTo>
                  <a:pt x="1254" y="1389"/>
                </a:lnTo>
                <a:lnTo>
                  <a:pt x="1255" y="1390"/>
                </a:lnTo>
                <a:lnTo>
                  <a:pt x="1256" y="1390"/>
                </a:lnTo>
                <a:lnTo>
                  <a:pt x="1256" y="1390"/>
                </a:lnTo>
                <a:lnTo>
                  <a:pt x="1257" y="1390"/>
                </a:lnTo>
                <a:lnTo>
                  <a:pt x="1257" y="1391"/>
                </a:lnTo>
                <a:lnTo>
                  <a:pt x="1258" y="1391"/>
                </a:lnTo>
                <a:lnTo>
                  <a:pt x="1259" y="1391"/>
                </a:lnTo>
                <a:lnTo>
                  <a:pt x="1260" y="1391"/>
                </a:lnTo>
                <a:lnTo>
                  <a:pt x="1261" y="1391"/>
                </a:lnTo>
                <a:lnTo>
                  <a:pt x="1261" y="1392"/>
                </a:lnTo>
                <a:lnTo>
                  <a:pt x="1262" y="1392"/>
                </a:lnTo>
                <a:lnTo>
                  <a:pt x="1262" y="1392"/>
                </a:lnTo>
                <a:lnTo>
                  <a:pt x="1263" y="1392"/>
                </a:lnTo>
                <a:lnTo>
                  <a:pt x="1263" y="1392"/>
                </a:lnTo>
                <a:lnTo>
                  <a:pt x="1264" y="1392"/>
                </a:lnTo>
                <a:lnTo>
                  <a:pt x="1265" y="1392"/>
                </a:lnTo>
                <a:lnTo>
                  <a:pt x="1266" y="1393"/>
                </a:lnTo>
                <a:lnTo>
                  <a:pt x="1267" y="1393"/>
                </a:lnTo>
                <a:lnTo>
                  <a:pt x="1267" y="1393"/>
                </a:lnTo>
                <a:lnTo>
                  <a:pt x="1267" y="1394"/>
                </a:lnTo>
                <a:lnTo>
                  <a:pt x="1268" y="1394"/>
                </a:lnTo>
                <a:lnTo>
                  <a:pt x="1269" y="1394"/>
                </a:lnTo>
                <a:lnTo>
                  <a:pt x="1270" y="1395"/>
                </a:lnTo>
                <a:lnTo>
                  <a:pt x="1271" y="1395"/>
                </a:lnTo>
                <a:lnTo>
                  <a:pt x="1271" y="1395"/>
                </a:lnTo>
                <a:lnTo>
                  <a:pt x="1272" y="1395"/>
                </a:lnTo>
                <a:lnTo>
                  <a:pt x="1272" y="1395"/>
                </a:lnTo>
                <a:lnTo>
                  <a:pt x="1273" y="1396"/>
                </a:lnTo>
                <a:lnTo>
                  <a:pt x="1274" y="1396"/>
                </a:lnTo>
                <a:lnTo>
                  <a:pt x="1275" y="1396"/>
                </a:lnTo>
                <a:lnTo>
                  <a:pt x="1276" y="1396"/>
                </a:lnTo>
                <a:lnTo>
                  <a:pt x="1277" y="1396"/>
                </a:lnTo>
                <a:lnTo>
                  <a:pt x="1277" y="1397"/>
                </a:lnTo>
                <a:lnTo>
                  <a:pt x="1278" y="1397"/>
                </a:lnTo>
                <a:lnTo>
                  <a:pt x="1278" y="1397"/>
                </a:lnTo>
                <a:lnTo>
                  <a:pt x="1279" y="1397"/>
                </a:lnTo>
                <a:lnTo>
                  <a:pt x="1280" y="1398"/>
                </a:lnTo>
                <a:lnTo>
                  <a:pt x="1281" y="1398"/>
                </a:lnTo>
                <a:lnTo>
                  <a:pt x="1282" y="1398"/>
                </a:lnTo>
                <a:lnTo>
                  <a:pt x="1282" y="1398"/>
                </a:lnTo>
                <a:lnTo>
                  <a:pt x="1283" y="1398"/>
                </a:lnTo>
                <a:lnTo>
                  <a:pt x="1283" y="1398"/>
                </a:lnTo>
                <a:lnTo>
                  <a:pt x="1284" y="1398"/>
                </a:lnTo>
                <a:lnTo>
                  <a:pt x="1285" y="1398"/>
                </a:lnTo>
                <a:lnTo>
                  <a:pt x="1286" y="1398"/>
                </a:lnTo>
                <a:lnTo>
                  <a:pt x="1286" y="1399"/>
                </a:lnTo>
                <a:lnTo>
                  <a:pt x="1287" y="1399"/>
                </a:lnTo>
                <a:lnTo>
                  <a:pt x="1288" y="1399"/>
                </a:lnTo>
                <a:lnTo>
                  <a:pt x="1289" y="1400"/>
                </a:lnTo>
                <a:lnTo>
                  <a:pt x="1289" y="1400"/>
                </a:lnTo>
                <a:lnTo>
                  <a:pt x="1290" y="1400"/>
                </a:lnTo>
                <a:lnTo>
                  <a:pt x="1291" y="1401"/>
                </a:lnTo>
                <a:lnTo>
                  <a:pt x="1292" y="1401"/>
                </a:lnTo>
                <a:lnTo>
                  <a:pt x="1293" y="1401"/>
                </a:lnTo>
                <a:lnTo>
                  <a:pt x="1293" y="1401"/>
                </a:lnTo>
                <a:lnTo>
                  <a:pt x="1294" y="1401"/>
                </a:lnTo>
                <a:lnTo>
                  <a:pt x="1294" y="1401"/>
                </a:lnTo>
                <a:lnTo>
                  <a:pt x="1295" y="1401"/>
                </a:lnTo>
                <a:lnTo>
                  <a:pt x="1296" y="1402"/>
                </a:lnTo>
                <a:lnTo>
                  <a:pt x="1297" y="1402"/>
                </a:lnTo>
                <a:lnTo>
                  <a:pt x="1298" y="1402"/>
                </a:lnTo>
                <a:lnTo>
                  <a:pt x="1299" y="1402"/>
                </a:lnTo>
                <a:lnTo>
                  <a:pt x="1300" y="1402"/>
                </a:lnTo>
                <a:lnTo>
                  <a:pt x="1300" y="1403"/>
                </a:lnTo>
                <a:lnTo>
                  <a:pt x="1300" y="1403"/>
                </a:lnTo>
                <a:lnTo>
                  <a:pt x="1301" y="1403"/>
                </a:lnTo>
                <a:lnTo>
                  <a:pt x="1302" y="1403"/>
                </a:lnTo>
                <a:lnTo>
                  <a:pt x="1303" y="1403"/>
                </a:lnTo>
                <a:lnTo>
                  <a:pt x="1303" y="1404"/>
                </a:lnTo>
                <a:lnTo>
                  <a:pt x="1304" y="1404"/>
                </a:lnTo>
                <a:lnTo>
                  <a:pt x="1305" y="1404"/>
                </a:lnTo>
                <a:lnTo>
                  <a:pt x="1305" y="1404"/>
                </a:lnTo>
                <a:lnTo>
                  <a:pt x="1306" y="1404"/>
                </a:lnTo>
                <a:lnTo>
                  <a:pt x="1307" y="1404"/>
                </a:lnTo>
                <a:lnTo>
                  <a:pt x="1308" y="1404"/>
                </a:lnTo>
                <a:lnTo>
                  <a:pt x="1309" y="1404"/>
                </a:lnTo>
                <a:lnTo>
                  <a:pt x="1310" y="1404"/>
                </a:lnTo>
                <a:lnTo>
                  <a:pt x="1311" y="1404"/>
                </a:lnTo>
                <a:lnTo>
                  <a:pt x="1311" y="1405"/>
                </a:lnTo>
                <a:lnTo>
                  <a:pt x="1311" y="1405"/>
                </a:lnTo>
                <a:lnTo>
                  <a:pt x="1312" y="1405"/>
                </a:lnTo>
                <a:lnTo>
                  <a:pt x="1313" y="1405"/>
                </a:lnTo>
                <a:lnTo>
                  <a:pt x="1314" y="1405"/>
                </a:lnTo>
                <a:lnTo>
                  <a:pt x="1315" y="1405"/>
                </a:lnTo>
                <a:lnTo>
                  <a:pt x="1316" y="1405"/>
                </a:lnTo>
                <a:lnTo>
                  <a:pt x="1316" y="1405"/>
                </a:lnTo>
                <a:lnTo>
                  <a:pt x="1317" y="1405"/>
                </a:lnTo>
                <a:lnTo>
                  <a:pt x="1318" y="1406"/>
                </a:lnTo>
                <a:lnTo>
                  <a:pt x="1319" y="1406"/>
                </a:lnTo>
                <a:lnTo>
                  <a:pt x="1320" y="1406"/>
                </a:lnTo>
                <a:lnTo>
                  <a:pt x="1321" y="1406"/>
                </a:lnTo>
                <a:lnTo>
                  <a:pt x="1322" y="1406"/>
                </a:lnTo>
                <a:lnTo>
                  <a:pt x="1322" y="1406"/>
                </a:lnTo>
                <a:lnTo>
                  <a:pt x="1323" y="1406"/>
                </a:lnTo>
                <a:lnTo>
                  <a:pt x="1324" y="1406"/>
                </a:lnTo>
                <a:lnTo>
                  <a:pt x="1325" y="1406"/>
                </a:lnTo>
                <a:lnTo>
                  <a:pt x="1326" y="1406"/>
                </a:lnTo>
                <a:lnTo>
                  <a:pt x="1327" y="1406"/>
                </a:lnTo>
                <a:lnTo>
                  <a:pt x="1327" y="1406"/>
                </a:lnTo>
                <a:lnTo>
                  <a:pt x="1328" y="1406"/>
                </a:lnTo>
                <a:lnTo>
                  <a:pt x="1328" y="1407"/>
                </a:lnTo>
                <a:lnTo>
                  <a:pt x="1329" y="1406"/>
                </a:lnTo>
                <a:lnTo>
                  <a:pt x="1330" y="1406"/>
                </a:lnTo>
                <a:lnTo>
                  <a:pt x="1331" y="1406"/>
                </a:lnTo>
                <a:lnTo>
                  <a:pt x="1332" y="1406"/>
                </a:lnTo>
                <a:lnTo>
                  <a:pt x="1333" y="1406"/>
                </a:lnTo>
                <a:lnTo>
                  <a:pt x="1333" y="1406"/>
                </a:lnTo>
                <a:lnTo>
                  <a:pt x="1334" y="1406"/>
                </a:lnTo>
                <a:lnTo>
                  <a:pt x="1335" y="1406"/>
                </a:lnTo>
                <a:lnTo>
                  <a:pt x="1336" y="1406"/>
                </a:lnTo>
                <a:lnTo>
                  <a:pt x="1337" y="1406"/>
                </a:lnTo>
                <a:lnTo>
                  <a:pt x="1338" y="1406"/>
                </a:lnTo>
                <a:lnTo>
                  <a:pt x="1338" y="1406"/>
                </a:lnTo>
                <a:lnTo>
                  <a:pt x="1338" y="1406"/>
                </a:lnTo>
                <a:lnTo>
                  <a:pt x="1339" y="1406"/>
                </a:lnTo>
                <a:lnTo>
                  <a:pt x="1340" y="1406"/>
                </a:lnTo>
                <a:lnTo>
                  <a:pt x="1341" y="1406"/>
                </a:lnTo>
                <a:lnTo>
                  <a:pt x="1342" y="1406"/>
                </a:lnTo>
                <a:lnTo>
                  <a:pt x="1343" y="1406"/>
                </a:lnTo>
                <a:lnTo>
                  <a:pt x="1344" y="1406"/>
                </a:lnTo>
                <a:lnTo>
                  <a:pt x="1344" y="1405"/>
                </a:lnTo>
                <a:lnTo>
                  <a:pt x="1344" y="1405"/>
                </a:lnTo>
                <a:lnTo>
                  <a:pt x="1345" y="1405"/>
                </a:lnTo>
                <a:lnTo>
                  <a:pt x="1346" y="1405"/>
                </a:lnTo>
                <a:lnTo>
                  <a:pt x="1347" y="1405"/>
                </a:lnTo>
                <a:lnTo>
                  <a:pt x="1348" y="1405"/>
                </a:lnTo>
                <a:lnTo>
                  <a:pt x="1349" y="1405"/>
                </a:lnTo>
                <a:lnTo>
                  <a:pt x="1349" y="1404"/>
                </a:lnTo>
                <a:lnTo>
                  <a:pt x="1350" y="1404"/>
                </a:lnTo>
                <a:lnTo>
                  <a:pt x="1351" y="1404"/>
                </a:lnTo>
                <a:lnTo>
                  <a:pt x="1352" y="1404"/>
                </a:lnTo>
                <a:lnTo>
                  <a:pt x="1353" y="1404"/>
                </a:lnTo>
                <a:lnTo>
                  <a:pt x="1354" y="1404"/>
                </a:lnTo>
                <a:lnTo>
                  <a:pt x="1355" y="1403"/>
                </a:lnTo>
                <a:lnTo>
                  <a:pt x="1355" y="1403"/>
                </a:lnTo>
                <a:lnTo>
                  <a:pt x="1356" y="1403"/>
                </a:lnTo>
                <a:lnTo>
                  <a:pt x="1356" y="1402"/>
                </a:lnTo>
                <a:lnTo>
                  <a:pt x="1357" y="1402"/>
                </a:lnTo>
                <a:lnTo>
                  <a:pt x="1358" y="1401"/>
                </a:lnTo>
                <a:lnTo>
                  <a:pt x="1359" y="1401"/>
                </a:lnTo>
                <a:lnTo>
                  <a:pt x="1360" y="1401"/>
                </a:lnTo>
                <a:lnTo>
                  <a:pt x="1360" y="1401"/>
                </a:lnTo>
                <a:lnTo>
                  <a:pt x="1361" y="1400"/>
                </a:lnTo>
                <a:lnTo>
                  <a:pt x="1362" y="1400"/>
                </a:lnTo>
                <a:lnTo>
                  <a:pt x="1363" y="1400"/>
                </a:lnTo>
                <a:lnTo>
                  <a:pt x="1364" y="1399"/>
                </a:lnTo>
                <a:lnTo>
                  <a:pt x="1365" y="1399"/>
                </a:lnTo>
                <a:lnTo>
                  <a:pt x="1366" y="1398"/>
                </a:lnTo>
                <a:lnTo>
                  <a:pt x="1366" y="1398"/>
                </a:lnTo>
                <a:lnTo>
                  <a:pt x="1367" y="1398"/>
                </a:lnTo>
                <a:lnTo>
                  <a:pt x="1368" y="1398"/>
                </a:lnTo>
                <a:lnTo>
                  <a:pt x="1368" y="1398"/>
                </a:lnTo>
                <a:lnTo>
                  <a:pt x="1369" y="1398"/>
                </a:lnTo>
                <a:lnTo>
                  <a:pt x="1370" y="1398"/>
                </a:lnTo>
                <a:lnTo>
                  <a:pt x="1370" y="1397"/>
                </a:lnTo>
                <a:lnTo>
                  <a:pt x="1371" y="1397"/>
                </a:lnTo>
                <a:lnTo>
                  <a:pt x="1371" y="1396"/>
                </a:lnTo>
                <a:lnTo>
                  <a:pt x="1372" y="1396"/>
                </a:lnTo>
                <a:lnTo>
                  <a:pt x="1373" y="1396"/>
                </a:lnTo>
                <a:lnTo>
                  <a:pt x="1373" y="1395"/>
                </a:lnTo>
                <a:lnTo>
                  <a:pt x="1374" y="1395"/>
                </a:lnTo>
                <a:lnTo>
                  <a:pt x="1375" y="1395"/>
                </a:lnTo>
                <a:lnTo>
                  <a:pt x="1376" y="1395"/>
                </a:lnTo>
                <a:lnTo>
                  <a:pt x="1376" y="1394"/>
                </a:lnTo>
                <a:lnTo>
                  <a:pt x="1377" y="1394"/>
                </a:lnTo>
                <a:lnTo>
                  <a:pt x="1378" y="1393"/>
                </a:lnTo>
                <a:lnTo>
                  <a:pt x="1379" y="1393"/>
                </a:lnTo>
                <a:lnTo>
                  <a:pt x="1379" y="1392"/>
                </a:lnTo>
                <a:lnTo>
                  <a:pt x="1380" y="1392"/>
                </a:lnTo>
                <a:lnTo>
                  <a:pt x="1381" y="1392"/>
                </a:lnTo>
                <a:lnTo>
                  <a:pt x="1382" y="1392"/>
                </a:lnTo>
                <a:lnTo>
                  <a:pt x="1382" y="1392"/>
                </a:lnTo>
                <a:lnTo>
                  <a:pt x="1383" y="1392"/>
                </a:lnTo>
                <a:lnTo>
                  <a:pt x="1383" y="1391"/>
                </a:lnTo>
                <a:lnTo>
                  <a:pt x="1384" y="1391"/>
                </a:lnTo>
                <a:lnTo>
                  <a:pt x="1384" y="1390"/>
                </a:lnTo>
                <a:lnTo>
                  <a:pt x="1385" y="1390"/>
                </a:lnTo>
                <a:lnTo>
                  <a:pt x="1386" y="1389"/>
                </a:lnTo>
                <a:lnTo>
                  <a:pt x="1387" y="1389"/>
                </a:lnTo>
                <a:lnTo>
                  <a:pt x="1387" y="1389"/>
                </a:lnTo>
                <a:lnTo>
                  <a:pt x="1387" y="1389"/>
                </a:lnTo>
                <a:lnTo>
                  <a:pt x="1387" y="1388"/>
                </a:lnTo>
                <a:lnTo>
                  <a:pt x="1388" y="1388"/>
                </a:lnTo>
                <a:lnTo>
                  <a:pt x="1389" y="1387"/>
                </a:lnTo>
                <a:lnTo>
                  <a:pt x="1390" y="1386"/>
                </a:lnTo>
                <a:lnTo>
                  <a:pt x="1391" y="1386"/>
                </a:lnTo>
                <a:lnTo>
                  <a:pt x="1392" y="1386"/>
                </a:lnTo>
                <a:lnTo>
                  <a:pt x="1392" y="1385"/>
                </a:lnTo>
                <a:lnTo>
                  <a:pt x="1393" y="1385"/>
                </a:lnTo>
                <a:lnTo>
                  <a:pt x="1393" y="1384"/>
                </a:lnTo>
                <a:lnTo>
                  <a:pt x="1393" y="1384"/>
                </a:lnTo>
                <a:lnTo>
                  <a:pt x="1394" y="1383"/>
                </a:lnTo>
                <a:lnTo>
                  <a:pt x="1395" y="1383"/>
                </a:lnTo>
                <a:lnTo>
                  <a:pt x="1396" y="1382"/>
                </a:lnTo>
                <a:lnTo>
                  <a:pt x="1397" y="1382"/>
                </a:lnTo>
                <a:lnTo>
                  <a:pt x="1397" y="1381"/>
                </a:lnTo>
                <a:lnTo>
                  <a:pt x="1398" y="1381"/>
                </a:lnTo>
                <a:lnTo>
                  <a:pt x="1398" y="1380"/>
                </a:lnTo>
                <a:lnTo>
                  <a:pt x="1398" y="1380"/>
                </a:lnTo>
                <a:lnTo>
                  <a:pt x="1399" y="1380"/>
                </a:lnTo>
                <a:lnTo>
                  <a:pt x="1400" y="1380"/>
                </a:lnTo>
                <a:lnTo>
                  <a:pt x="1400" y="1379"/>
                </a:lnTo>
                <a:lnTo>
                  <a:pt x="1401" y="1379"/>
                </a:lnTo>
                <a:lnTo>
                  <a:pt x="1401" y="1378"/>
                </a:lnTo>
                <a:lnTo>
                  <a:pt x="1402" y="1378"/>
                </a:lnTo>
                <a:lnTo>
                  <a:pt x="1403" y="1377"/>
                </a:lnTo>
                <a:lnTo>
                  <a:pt x="1404" y="1377"/>
                </a:lnTo>
                <a:lnTo>
                  <a:pt x="1404" y="1376"/>
                </a:lnTo>
                <a:lnTo>
                  <a:pt x="1405" y="1375"/>
                </a:lnTo>
                <a:lnTo>
                  <a:pt x="1405" y="1375"/>
                </a:lnTo>
                <a:lnTo>
                  <a:pt x="1406" y="1375"/>
                </a:lnTo>
                <a:lnTo>
                  <a:pt x="1406" y="1374"/>
                </a:lnTo>
                <a:lnTo>
                  <a:pt x="1407" y="1373"/>
                </a:lnTo>
                <a:lnTo>
                  <a:pt x="1408" y="1372"/>
                </a:lnTo>
                <a:lnTo>
                  <a:pt x="1409" y="1372"/>
                </a:lnTo>
                <a:lnTo>
                  <a:pt x="1409" y="1371"/>
                </a:lnTo>
                <a:lnTo>
                  <a:pt x="1409" y="1371"/>
                </a:lnTo>
                <a:lnTo>
                  <a:pt x="1410" y="1370"/>
                </a:lnTo>
                <a:lnTo>
                  <a:pt x="1410" y="1369"/>
                </a:lnTo>
                <a:lnTo>
                  <a:pt x="1411" y="1369"/>
                </a:lnTo>
                <a:lnTo>
                  <a:pt x="1412" y="1368"/>
                </a:lnTo>
                <a:lnTo>
                  <a:pt x="1413" y="1367"/>
                </a:lnTo>
                <a:lnTo>
                  <a:pt x="1414" y="1366"/>
                </a:lnTo>
                <a:lnTo>
                  <a:pt x="1414" y="1366"/>
                </a:lnTo>
                <a:lnTo>
                  <a:pt x="1415" y="1365"/>
                </a:lnTo>
                <a:lnTo>
                  <a:pt x="1415" y="1364"/>
                </a:lnTo>
                <a:lnTo>
                  <a:pt x="1415" y="1363"/>
                </a:lnTo>
                <a:lnTo>
                  <a:pt x="1416" y="1363"/>
                </a:lnTo>
                <a:lnTo>
                  <a:pt x="1416" y="1363"/>
                </a:lnTo>
                <a:lnTo>
                  <a:pt x="1417" y="1362"/>
                </a:lnTo>
                <a:lnTo>
                  <a:pt x="1417" y="1361"/>
                </a:lnTo>
                <a:lnTo>
                  <a:pt x="1418" y="1360"/>
                </a:lnTo>
                <a:lnTo>
                  <a:pt x="1419" y="1360"/>
                </a:lnTo>
                <a:lnTo>
                  <a:pt x="1420" y="1359"/>
                </a:lnTo>
                <a:lnTo>
                  <a:pt x="1420" y="1358"/>
                </a:lnTo>
                <a:lnTo>
                  <a:pt x="1420" y="1357"/>
                </a:lnTo>
                <a:lnTo>
                  <a:pt x="1421" y="1357"/>
                </a:lnTo>
                <a:lnTo>
                  <a:pt x="1421" y="1356"/>
                </a:lnTo>
                <a:lnTo>
                  <a:pt x="1422" y="1354"/>
                </a:lnTo>
                <a:lnTo>
                  <a:pt x="1423" y="1354"/>
                </a:lnTo>
                <a:lnTo>
                  <a:pt x="1424" y="1353"/>
                </a:lnTo>
                <a:lnTo>
                  <a:pt x="1424" y="1352"/>
                </a:lnTo>
                <a:lnTo>
                  <a:pt x="1425" y="1351"/>
                </a:lnTo>
                <a:lnTo>
                  <a:pt x="1425" y="1350"/>
                </a:lnTo>
                <a:lnTo>
                  <a:pt x="1426" y="1349"/>
                </a:lnTo>
                <a:lnTo>
                  <a:pt x="1426" y="1349"/>
                </a:lnTo>
                <a:lnTo>
                  <a:pt x="1426" y="1348"/>
                </a:lnTo>
                <a:lnTo>
                  <a:pt x="1427" y="1347"/>
                </a:lnTo>
                <a:lnTo>
                  <a:pt x="1427" y="1346"/>
                </a:lnTo>
                <a:lnTo>
                  <a:pt x="1428" y="1346"/>
                </a:lnTo>
                <a:lnTo>
                  <a:pt x="1428" y="1344"/>
                </a:lnTo>
                <a:lnTo>
                  <a:pt x="1429" y="1343"/>
                </a:lnTo>
                <a:lnTo>
                  <a:pt x="1430" y="1343"/>
                </a:lnTo>
                <a:lnTo>
                  <a:pt x="1430" y="1342"/>
                </a:lnTo>
                <a:lnTo>
                  <a:pt x="1431" y="1341"/>
                </a:lnTo>
                <a:lnTo>
                  <a:pt x="1431" y="1340"/>
                </a:lnTo>
                <a:lnTo>
                  <a:pt x="1431" y="1339"/>
                </a:lnTo>
                <a:lnTo>
                  <a:pt x="1432" y="1337"/>
                </a:lnTo>
                <a:lnTo>
                  <a:pt x="1432" y="1337"/>
                </a:lnTo>
                <a:lnTo>
                  <a:pt x="1433" y="1335"/>
                </a:lnTo>
                <a:lnTo>
                  <a:pt x="1433" y="1334"/>
                </a:lnTo>
                <a:lnTo>
                  <a:pt x="1434" y="1334"/>
                </a:lnTo>
                <a:lnTo>
                  <a:pt x="1435" y="1332"/>
                </a:lnTo>
                <a:lnTo>
                  <a:pt x="1435" y="1331"/>
                </a:lnTo>
                <a:lnTo>
                  <a:pt x="1436" y="1330"/>
                </a:lnTo>
                <a:lnTo>
                  <a:pt x="1436" y="1329"/>
                </a:lnTo>
                <a:lnTo>
                  <a:pt x="1437" y="1328"/>
                </a:lnTo>
                <a:lnTo>
                  <a:pt x="1437" y="1327"/>
                </a:lnTo>
                <a:lnTo>
                  <a:pt x="1437" y="1325"/>
                </a:lnTo>
                <a:lnTo>
                  <a:pt x="1438" y="1325"/>
                </a:lnTo>
                <a:lnTo>
                  <a:pt x="1438" y="1323"/>
                </a:lnTo>
                <a:lnTo>
                  <a:pt x="1439" y="1323"/>
                </a:lnTo>
                <a:lnTo>
                  <a:pt x="1440" y="1321"/>
                </a:lnTo>
                <a:lnTo>
                  <a:pt x="1440" y="1320"/>
                </a:lnTo>
                <a:lnTo>
                  <a:pt x="1441" y="1318"/>
                </a:lnTo>
                <a:lnTo>
                  <a:pt x="1441" y="1317"/>
                </a:lnTo>
                <a:lnTo>
                  <a:pt x="1442" y="1316"/>
                </a:lnTo>
                <a:lnTo>
                  <a:pt x="1442" y="1314"/>
                </a:lnTo>
                <a:lnTo>
                  <a:pt x="1442" y="1314"/>
                </a:lnTo>
                <a:lnTo>
                  <a:pt x="1443" y="1312"/>
                </a:lnTo>
                <a:lnTo>
                  <a:pt x="1443" y="1311"/>
                </a:lnTo>
                <a:lnTo>
                  <a:pt x="1444" y="1309"/>
                </a:lnTo>
                <a:lnTo>
                  <a:pt x="1444" y="1308"/>
                </a:lnTo>
                <a:lnTo>
                  <a:pt x="1445" y="1306"/>
                </a:lnTo>
                <a:lnTo>
                  <a:pt x="1446" y="1305"/>
                </a:lnTo>
                <a:lnTo>
                  <a:pt x="1446" y="1303"/>
                </a:lnTo>
                <a:lnTo>
                  <a:pt x="1447" y="1302"/>
                </a:lnTo>
                <a:lnTo>
                  <a:pt x="1447" y="1300"/>
                </a:lnTo>
                <a:lnTo>
                  <a:pt x="1448" y="1299"/>
                </a:lnTo>
                <a:lnTo>
                  <a:pt x="1448" y="1297"/>
                </a:lnTo>
                <a:lnTo>
                  <a:pt x="1448" y="1296"/>
                </a:lnTo>
                <a:lnTo>
                  <a:pt x="1449" y="1295"/>
                </a:lnTo>
                <a:lnTo>
                  <a:pt x="1449" y="1294"/>
                </a:lnTo>
                <a:lnTo>
                  <a:pt x="1450" y="1292"/>
                </a:lnTo>
                <a:lnTo>
                  <a:pt x="1451" y="1290"/>
                </a:lnTo>
                <a:lnTo>
                  <a:pt x="1451" y="1288"/>
                </a:lnTo>
                <a:lnTo>
                  <a:pt x="1452" y="1287"/>
                </a:lnTo>
                <a:lnTo>
                  <a:pt x="1452" y="1285"/>
                </a:lnTo>
                <a:lnTo>
                  <a:pt x="1453" y="1284"/>
                </a:lnTo>
                <a:lnTo>
                  <a:pt x="1453" y="1282"/>
                </a:lnTo>
                <a:lnTo>
                  <a:pt x="1453" y="1281"/>
                </a:lnTo>
                <a:lnTo>
                  <a:pt x="1454" y="1279"/>
                </a:lnTo>
                <a:lnTo>
                  <a:pt x="1454" y="1277"/>
                </a:lnTo>
                <a:lnTo>
                  <a:pt x="1455" y="1276"/>
                </a:lnTo>
                <a:lnTo>
                  <a:pt x="1455" y="1274"/>
                </a:lnTo>
                <a:lnTo>
                  <a:pt x="1456" y="1273"/>
                </a:lnTo>
                <a:lnTo>
                  <a:pt x="1457" y="1272"/>
                </a:lnTo>
                <a:lnTo>
                  <a:pt x="1457" y="1270"/>
                </a:lnTo>
                <a:lnTo>
                  <a:pt x="1458" y="1269"/>
                </a:lnTo>
                <a:lnTo>
                  <a:pt x="1458" y="1268"/>
                </a:lnTo>
                <a:lnTo>
                  <a:pt x="1459" y="1265"/>
                </a:lnTo>
                <a:lnTo>
                  <a:pt x="1459" y="1264"/>
                </a:lnTo>
                <a:lnTo>
                  <a:pt x="1459" y="1262"/>
                </a:lnTo>
                <a:lnTo>
                  <a:pt x="1460" y="1261"/>
                </a:lnTo>
                <a:lnTo>
                  <a:pt x="1460" y="1260"/>
                </a:lnTo>
                <a:lnTo>
                  <a:pt x="1461" y="1258"/>
                </a:lnTo>
                <a:lnTo>
                  <a:pt x="1462" y="1256"/>
                </a:lnTo>
                <a:lnTo>
                  <a:pt x="1462" y="1255"/>
                </a:lnTo>
                <a:lnTo>
                  <a:pt x="1463" y="1253"/>
                </a:lnTo>
                <a:lnTo>
                  <a:pt x="1463" y="1251"/>
                </a:lnTo>
                <a:lnTo>
                  <a:pt x="1464" y="1250"/>
                </a:lnTo>
                <a:lnTo>
                  <a:pt x="1464" y="1248"/>
                </a:lnTo>
                <a:lnTo>
                  <a:pt x="1464" y="1247"/>
                </a:lnTo>
                <a:lnTo>
                  <a:pt x="1465" y="1245"/>
                </a:lnTo>
                <a:lnTo>
                  <a:pt x="1465" y="1244"/>
                </a:lnTo>
                <a:lnTo>
                  <a:pt x="1466" y="1241"/>
                </a:lnTo>
                <a:lnTo>
                  <a:pt x="1467" y="1240"/>
                </a:lnTo>
                <a:lnTo>
                  <a:pt x="1467" y="1239"/>
                </a:lnTo>
                <a:lnTo>
                  <a:pt x="1468" y="1238"/>
                </a:lnTo>
                <a:lnTo>
                  <a:pt x="1468" y="1236"/>
                </a:lnTo>
                <a:lnTo>
                  <a:pt x="1469" y="1235"/>
                </a:lnTo>
                <a:lnTo>
                  <a:pt x="1469" y="1233"/>
                </a:lnTo>
                <a:lnTo>
                  <a:pt x="1469" y="1232"/>
                </a:lnTo>
                <a:lnTo>
                  <a:pt x="1470" y="1230"/>
                </a:lnTo>
                <a:lnTo>
                  <a:pt x="1470" y="1229"/>
                </a:lnTo>
                <a:lnTo>
                  <a:pt x="1471" y="1228"/>
                </a:lnTo>
                <a:lnTo>
                  <a:pt x="1471" y="1227"/>
                </a:lnTo>
                <a:lnTo>
                  <a:pt x="1472" y="1226"/>
                </a:lnTo>
                <a:lnTo>
                  <a:pt x="1473" y="1224"/>
                </a:lnTo>
                <a:lnTo>
                  <a:pt x="1473" y="1223"/>
                </a:lnTo>
                <a:lnTo>
                  <a:pt x="1474" y="1221"/>
                </a:lnTo>
                <a:lnTo>
                  <a:pt x="1474" y="1221"/>
                </a:lnTo>
                <a:lnTo>
                  <a:pt x="1475" y="1219"/>
                </a:lnTo>
                <a:lnTo>
                  <a:pt x="1475" y="1218"/>
                </a:lnTo>
                <a:lnTo>
                  <a:pt x="1475" y="1217"/>
                </a:lnTo>
                <a:lnTo>
                  <a:pt x="1476" y="1216"/>
                </a:lnTo>
                <a:lnTo>
                  <a:pt x="1476" y="1215"/>
                </a:lnTo>
                <a:lnTo>
                  <a:pt x="1477" y="1213"/>
                </a:lnTo>
                <a:lnTo>
                  <a:pt x="1478" y="1212"/>
                </a:lnTo>
                <a:lnTo>
                  <a:pt x="1478" y="1211"/>
                </a:lnTo>
                <a:lnTo>
                  <a:pt x="1479" y="1210"/>
                </a:lnTo>
                <a:lnTo>
                  <a:pt x="1479" y="1209"/>
                </a:lnTo>
                <a:lnTo>
                  <a:pt x="1480" y="1208"/>
                </a:lnTo>
                <a:lnTo>
                  <a:pt x="1480" y="1207"/>
                </a:lnTo>
                <a:lnTo>
                  <a:pt x="1480" y="1206"/>
                </a:lnTo>
                <a:lnTo>
                  <a:pt x="1481" y="1205"/>
                </a:lnTo>
                <a:lnTo>
                  <a:pt x="1481" y="1204"/>
                </a:lnTo>
                <a:lnTo>
                  <a:pt x="1482" y="1203"/>
                </a:lnTo>
                <a:lnTo>
                  <a:pt x="1483" y="1202"/>
                </a:lnTo>
                <a:lnTo>
                  <a:pt x="1484" y="1201"/>
                </a:lnTo>
                <a:lnTo>
                  <a:pt x="1484" y="1201"/>
                </a:lnTo>
                <a:lnTo>
                  <a:pt x="1485" y="1200"/>
                </a:lnTo>
                <a:lnTo>
                  <a:pt x="1485" y="1199"/>
                </a:lnTo>
                <a:lnTo>
                  <a:pt x="1486" y="1198"/>
                </a:lnTo>
                <a:lnTo>
                  <a:pt x="1486" y="1198"/>
                </a:lnTo>
                <a:lnTo>
                  <a:pt x="1486" y="1197"/>
                </a:lnTo>
                <a:lnTo>
                  <a:pt x="1487" y="1197"/>
                </a:lnTo>
                <a:lnTo>
                  <a:pt x="1487" y="1196"/>
                </a:lnTo>
                <a:lnTo>
                  <a:pt x="1488" y="1195"/>
                </a:lnTo>
                <a:lnTo>
                  <a:pt x="1489" y="1195"/>
                </a:lnTo>
                <a:lnTo>
                  <a:pt x="1489" y="1195"/>
                </a:lnTo>
                <a:lnTo>
                  <a:pt x="1490" y="1194"/>
                </a:lnTo>
                <a:lnTo>
                  <a:pt x="1491" y="1194"/>
                </a:lnTo>
                <a:lnTo>
                  <a:pt x="1491" y="1193"/>
                </a:lnTo>
                <a:lnTo>
                  <a:pt x="1492" y="1192"/>
                </a:lnTo>
                <a:lnTo>
                  <a:pt x="1493" y="1192"/>
                </a:lnTo>
                <a:lnTo>
                  <a:pt x="1494" y="1192"/>
                </a:lnTo>
                <a:lnTo>
                  <a:pt x="1495" y="1192"/>
                </a:lnTo>
                <a:lnTo>
                  <a:pt x="1496" y="1192"/>
                </a:lnTo>
                <a:lnTo>
                  <a:pt x="1497" y="1192"/>
                </a:lnTo>
                <a:lnTo>
                  <a:pt x="1497" y="1192"/>
                </a:lnTo>
                <a:lnTo>
                  <a:pt x="1498" y="1192"/>
                </a:lnTo>
                <a:lnTo>
                  <a:pt x="1499" y="1192"/>
                </a:lnTo>
                <a:lnTo>
                  <a:pt x="1500" y="1193"/>
                </a:lnTo>
                <a:lnTo>
                  <a:pt x="1501" y="1193"/>
                </a:lnTo>
                <a:lnTo>
                  <a:pt x="1501" y="1194"/>
                </a:lnTo>
                <a:lnTo>
                  <a:pt x="1502" y="1194"/>
                </a:lnTo>
                <a:lnTo>
                  <a:pt x="1502" y="1194"/>
                </a:lnTo>
                <a:lnTo>
                  <a:pt x="1502" y="1195"/>
                </a:lnTo>
                <a:lnTo>
                  <a:pt x="1503" y="1195"/>
                </a:lnTo>
                <a:lnTo>
                  <a:pt x="1503" y="1195"/>
                </a:lnTo>
                <a:lnTo>
                  <a:pt x="1504" y="1195"/>
                </a:lnTo>
                <a:lnTo>
                  <a:pt x="1505" y="1196"/>
                </a:lnTo>
                <a:lnTo>
                  <a:pt x="1506" y="1196"/>
                </a:lnTo>
                <a:lnTo>
                  <a:pt x="1506" y="1197"/>
                </a:lnTo>
                <a:lnTo>
                  <a:pt x="1507" y="1198"/>
                </a:lnTo>
                <a:lnTo>
                  <a:pt x="1508" y="1198"/>
                </a:lnTo>
                <a:lnTo>
                  <a:pt x="1508" y="1198"/>
                </a:lnTo>
                <a:lnTo>
                  <a:pt x="1508" y="1199"/>
                </a:lnTo>
                <a:lnTo>
                  <a:pt x="1508" y="1200"/>
                </a:lnTo>
                <a:lnTo>
                  <a:pt x="1509" y="1200"/>
                </a:lnTo>
                <a:lnTo>
                  <a:pt x="1510" y="1201"/>
                </a:lnTo>
                <a:lnTo>
                  <a:pt x="1510" y="1201"/>
                </a:lnTo>
                <a:lnTo>
                  <a:pt x="1511" y="1202"/>
                </a:lnTo>
                <a:lnTo>
                  <a:pt x="1511" y="1203"/>
                </a:lnTo>
                <a:lnTo>
                  <a:pt x="1512" y="1204"/>
                </a:lnTo>
                <a:lnTo>
                  <a:pt x="1512" y="1205"/>
                </a:lnTo>
                <a:lnTo>
                  <a:pt x="1513" y="1206"/>
                </a:lnTo>
                <a:lnTo>
                  <a:pt x="1513" y="1207"/>
                </a:lnTo>
                <a:lnTo>
                  <a:pt x="1513" y="1207"/>
                </a:lnTo>
                <a:lnTo>
                  <a:pt x="1514" y="1208"/>
                </a:lnTo>
                <a:lnTo>
                  <a:pt x="1514" y="1209"/>
                </a:lnTo>
                <a:lnTo>
                  <a:pt x="1515" y="1210"/>
                </a:lnTo>
                <a:lnTo>
                  <a:pt x="1516" y="1210"/>
                </a:lnTo>
                <a:lnTo>
                  <a:pt x="1516" y="1211"/>
                </a:lnTo>
                <a:lnTo>
                  <a:pt x="1517" y="1212"/>
                </a:lnTo>
                <a:lnTo>
                  <a:pt x="1517" y="1213"/>
                </a:lnTo>
                <a:lnTo>
                  <a:pt x="1518" y="1213"/>
                </a:lnTo>
                <a:lnTo>
                  <a:pt x="1519" y="1214"/>
                </a:lnTo>
                <a:lnTo>
                  <a:pt x="1519" y="1215"/>
                </a:lnTo>
                <a:lnTo>
                  <a:pt x="1519" y="1216"/>
                </a:lnTo>
                <a:lnTo>
                  <a:pt x="1519" y="1217"/>
                </a:lnTo>
                <a:lnTo>
                  <a:pt x="1520" y="1218"/>
                </a:lnTo>
                <a:lnTo>
                  <a:pt x="1521" y="1218"/>
                </a:lnTo>
                <a:lnTo>
                  <a:pt x="1521" y="1220"/>
                </a:lnTo>
                <a:lnTo>
                  <a:pt x="1522" y="1221"/>
                </a:lnTo>
                <a:lnTo>
                  <a:pt x="1522" y="1222"/>
                </a:lnTo>
                <a:lnTo>
                  <a:pt x="1523" y="1223"/>
                </a:lnTo>
                <a:lnTo>
                  <a:pt x="1524" y="1224"/>
                </a:lnTo>
                <a:lnTo>
                  <a:pt x="1524" y="1225"/>
                </a:lnTo>
                <a:lnTo>
                  <a:pt x="1524" y="1226"/>
                </a:lnTo>
                <a:lnTo>
                  <a:pt x="1524" y="1227"/>
                </a:lnTo>
                <a:lnTo>
                  <a:pt x="1525" y="1228"/>
                </a:lnTo>
                <a:lnTo>
                  <a:pt x="1525" y="1229"/>
                </a:lnTo>
                <a:lnTo>
                  <a:pt x="1526" y="1230"/>
                </a:lnTo>
                <a:lnTo>
                  <a:pt x="1527" y="1232"/>
                </a:lnTo>
                <a:lnTo>
                  <a:pt x="1527" y="1233"/>
                </a:lnTo>
                <a:lnTo>
                  <a:pt x="1528" y="1234"/>
                </a:lnTo>
                <a:lnTo>
                  <a:pt x="1528" y="1235"/>
                </a:lnTo>
                <a:lnTo>
                  <a:pt x="1529" y="1236"/>
                </a:lnTo>
                <a:lnTo>
                  <a:pt x="1530" y="1238"/>
                </a:lnTo>
                <a:lnTo>
                  <a:pt x="1530" y="1239"/>
                </a:lnTo>
                <a:lnTo>
                  <a:pt x="1530" y="1240"/>
                </a:lnTo>
                <a:lnTo>
                  <a:pt x="1530" y="1241"/>
                </a:lnTo>
                <a:lnTo>
                  <a:pt x="1531" y="1243"/>
                </a:lnTo>
                <a:lnTo>
                  <a:pt x="1532" y="1244"/>
                </a:lnTo>
                <a:lnTo>
                  <a:pt x="1532" y="1245"/>
                </a:lnTo>
                <a:lnTo>
                  <a:pt x="1533" y="1246"/>
                </a:lnTo>
                <a:lnTo>
                  <a:pt x="1533" y="1247"/>
                </a:lnTo>
                <a:lnTo>
                  <a:pt x="1534" y="1249"/>
                </a:lnTo>
                <a:lnTo>
                  <a:pt x="1535" y="1250"/>
                </a:lnTo>
                <a:lnTo>
                  <a:pt x="1535" y="1252"/>
                </a:lnTo>
                <a:lnTo>
                  <a:pt x="1535" y="1253"/>
                </a:lnTo>
                <a:lnTo>
                  <a:pt x="1535" y="1254"/>
                </a:lnTo>
                <a:lnTo>
                  <a:pt x="1536" y="1256"/>
                </a:lnTo>
                <a:lnTo>
                  <a:pt x="1537" y="1257"/>
                </a:lnTo>
                <a:lnTo>
                  <a:pt x="1537" y="1259"/>
                </a:lnTo>
                <a:lnTo>
                  <a:pt x="1538" y="1260"/>
                </a:lnTo>
                <a:lnTo>
                  <a:pt x="1538" y="1262"/>
                </a:lnTo>
                <a:lnTo>
                  <a:pt x="1539" y="1263"/>
                </a:lnTo>
                <a:lnTo>
                  <a:pt x="1539" y="1264"/>
                </a:lnTo>
                <a:lnTo>
                  <a:pt x="1540" y="1265"/>
                </a:lnTo>
                <a:lnTo>
                  <a:pt x="1541" y="1267"/>
                </a:lnTo>
                <a:lnTo>
                  <a:pt x="1541" y="1268"/>
                </a:lnTo>
                <a:lnTo>
                  <a:pt x="1541" y="1269"/>
                </a:lnTo>
                <a:lnTo>
                  <a:pt x="1541" y="1270"/>
                </a:lnTo>
                <a:lnTo>
                  <a:pt x="1542" y="1272"/>
                </a:lnTo>
                <a:lnTo>
                  <a:pt x="1543" y="1273"/>
                </a:lnTo>
                <a:lnTo>
                  <a:pt x="1543" y="1275"/>
                </a:lnTo>
                <a:lnTo>
                  <a:pt x="1544" y="1276"/>
                </a:lnTo>
                <a:lnTo>
                  <a:pt x="1544" y="1278"/>
                </a:lnTo>
                <a:lnTo>
                  <a:pt x="1545" y="1279"/>
                </a:lnTo>
                <a:lnTo>
                  <a:pt x="1546" y="1281"/>
                </a:lnTo>
                <a:lnTo>
                  <a:pt x="1546" y="1283"/>
                </a:lnTo>
                <a:lnTo>
                  <a:pt x="1546" y="1285"/>
                </a:lnTo>
                <a:lnTo>
                  <a:pt x="1546" y="1285"/>
                </a:lnTo>
                <a:lnTo>
                  <a:pt x="1547" y="1287"/>
                </a:lnTo>
                <a:lnTo>
                  <a:pt x="1548" y="1288"/>
                </a:lnTo>
                <a:lnTo>
                  <a:pt x="1548" y="1291"/>
                </a:lnTo>
                <a:lnTo>
                  <a:pt x="1549" y="1292"/>
                </a:lnTo>
                <a:lnTo>
                  <a:pt x="1549" y="1294"/>
                </a:lnTo>
                <a:lnTo>
                  <a:pt x="1550" y="1295"/>
                </a:lnTo>
                <a:lnTo>
                  <a:pt x="1551" y="1296"/>
                </a:lnTo>
                <a:lnTo>
                  <a:pt x="1551" y="1298"/>
                </a:lnTo>
                <a:lnTo>
                  <a:pt x="1552" y="1299"/>
                </a:lnTo>
                <a:lnTo>
                  <a:pt x="1552" y="1301"/>
                </a:lnTo>
                <a:lnTo>
                  <a:pt x="1552" y="1302"/>
                </a:lnTo>
                <a:lnTo>
                  <a:pt x="1553" y="1304"/>
                </a:lnTo>
                <a:lnTo>
                  <a:pt x="1553" y="1305"/>
                </a:lnTo>
                <a:lnTo>
                  <a:pt x="1554" y="1307"/>
                </a:lnTo>
                <a:lnTo>
                  <a:pt x="1554" y="1308"/>
                </a:lnTo>
                <a:lnTo>
                  <a:pt x="1555" y="1310"/>
                </a:lnTo>
                <a:lnTo>
                  <a:pt x="1555" y="1311"/>
                </a:lnTo>
                <a:lnTo>
                  <a:pt x="1556" y="1313"/>
                </a:lnTo>
                <a:lnTo>
                  <a:pt x="1557" y="1314"/>
                </a:lnTo>
                <a:lnTo>
                  <a:pt x="1557" y="1316"/>
                </a:lnTo>
                <a:lnTo>
                  <a:pt x="1557" y="1317"/>
                </a:lnTo>
                <a:lnTo>
                  <a:pt x="1557" y="1319"/>
                </a:lnTo>
                <a:lnTo>
                  <a:pt x="1558" y="1320"/>
                </a:lnTo>
                <a:lnTo>
                  <a:pt x="1559" y="1322"/>
                </a:lnTo>
                <a:lnTo>
                  <a:pt x="1559" y="1323"/>
                </a:lnTo>
                <a:lnTo>
                  <a:pt x="1560" y="1325"/>
                </a:lnTo>
                <a:lnTo>
                  <a:pt x="1560" y="1326"/>
                </a:lnTo>
                <a:lnTo>
                  <a:pt x="1561" y="1328"/>
                </a:lnTo>
                <a:lnTo>
                  <a:pt x="1562" y="1329"/>
                </a:lnTo>
                <a:lnTo>
                  <a:pt x="1562" y="1330"/>
                </a:lnTo>
                <a:lnTo>
                  <a:pt x="1563" y="1331"/>
                </a:lnTo>
                <a:lnTo>
                  <a:pt x="1563" y="1333"/>
                </a:lnTo>
                <a:lnTo>
                  <a:pt x="1563" y="1334"/>
                </a:lnTo>
                <a:lnTo>
                  <a:pt x="1564" y="1336"/>
                </a:lnTo>
                <a:lnTo>
                  <a:pt x="1564" y="1337"/>
                </a:lnTo>
                <a:lnTo>
                  <a:pt x="1565" y="1339"/>
                </a:lnTo>
                <a:lnTo>
                  <a:pt x="1565" y="1340"/>
                </a:lnTo>
                <a:lnTo>
                  <a:pt x="1566" y="1341"/>
                </a:lnTo>
                <a:lnTo>
                  <a:pt x="1567" y="1343"/>
                </a:lnTo>
                <a:lnTo>
                  <a:pt x="1567" y="1344"/>
                </a:lnTo>
                <a:lnTo>
                  <a:pt x="1568" y="1346"/>
                </a:lnTo>
                <a:lnTo>
                  <a:pt x="1568" y="1347"/>
                </a:lnTo>
                <a:lnTo>
                  <a:pt x="1568" y="1349"/>
                </a:lnTo>
                <a:lnTo>
                  <a:pt x="1568" y="1349"/>
                </a:lnTo>
                <a:lnTo>
                  <a:pt x="1569" y="1351"/>
                </a:lnTo>
                <a:lnTo>
                  <a:pt x="1570" y="1351"/>
                </a:lnTo>
                <a:lnTo>
                  <a:pt x="1570" y="1354"/>
                </a:lnTo>
                <a:lnTo>
                  <a:pt x="1571" y="1355"/>
                </a:lnTo>
                <a:lnTo>
                  <a:pt x="1571" y="1357"/>
                </a:lnTo>
                <a:lnTo>
                  <a:pt x="1572" y="1358"/>
                </a:lnTo>
                <a:lnTo>
                  <a:pt x="1573" y="1360"/>
                </a:lnTo>
                <a:lnTo>
                  <a:pt x="1573" y="1360"/>
                </a:lnTo>
                <a:lnTo>
                  <a:pt x="1573" y="1362"/>
                </a:lnTo>
                <a:lnTo>
                  <a:pt x="1573" y="1363"/>
                </a:lnTo>
                <a:lnTo>
                  <a:pt x="1574" y="1364"/>
                </a:lnTo>
                <a:lnTo>
                  <a:pt x="1575" y="1366"/>
                </a:lnTo>
                <a:lnTo>
                  <a:pt x="1575" y="1367"/>
                </a:lnTo>
                <a:lnTo>
                  <a:pt x="1576" y="1368"/>
                </a:lnTo>
                <a:lnTo>
                  <a:pt x="1576" y="1369"/>
                </a:lnTo>
                <a:lnTo>
                  <a:pt x="1577" y="1370"/>
                </a:lnTo>
                <a:lnTo>
                  <a:pt x="1578" y="1372"/>
                </a:lnTo>
                <a:lnTo>
                  <a:pt x="1578" y="1373"/>
                </a:lnTo>
                <a:lnTo>
                  <a:pt x="1579" y="1374"/>
                </a:lnTo>
                <a:lnTo>
                  <a:pt x="1579" y="1375"/>
                </a:lnTo>
                <a:lnTo>
                  <a:pt x="1579" y="1377"/>
                </a:lnTo>
                <a:lnTo>
                  <a:pt x="1580" y="1377"/>
                </a:lnTo>
                <a:lnTo>
                  <a:pt x="1580" y="1378"/>
                </a:lnTo>
                <a:lnTo>
                  <a:pt x="1581" y="1379"/>
                </a:lnTo>
                <a:lnTo>
                  <a:pt x="1581" y="1380"/>
                </a:lnTo>
                <a:lnTo>
                  <a:pt x="1582" y="1381"/>
                </a:lnTo>
                <a:lnTo>
                  <a:pt x="1582" y="1383"/>
                </a:lnTo>
                <a:lnTo>
                  <a:pt x="1583" y="1384"/>
                </a:lnTo>
                <a:lnTo>
                  <a:pt x="1584" y="1386"/>
                </a:lnTo>
                <a:lnTo>
                  <a:pt x="1584" y="1386"/>
                </a:lnTo>
                <a:lnTo>
                  <a:pt x="1584" y="1388"/>
                </a:lnTo>
                <a:lnTo>
                  <a:pt x="1584" y="1389"/>
                </a:lnTo>
                <a:lnTo>
                  <a:pt x="1585" y="1390"/>
                </a:lnTo>
                <a:lnTo>
                  <a:pt x="1586" y="1391"/>
                </a:lnTo>
                <a:lnTo>
                  <a:pt x="1586" y="1392"/>
                </a:lnTo>
                <a:lnTo>
                  <a:pt x="1587" y="1393"/>
                </a:lnTo>
                <a:lnTo>
                  <a:pt x="1587" y="1395"/>
                </a:lnTo>
                <a:lnTo>
                  <a:pt x="1588" y="1395"/>
                </a:lnTo>
                <a:lnTo>
                  <a:pt x="1589" y="1396"/>
                </a:lnTo>
                <a:lnTo>
                  <a:pt x="1589" y="1397"/>
                </a:lnTo>
                <a:lnTo>
                  <a:pt x="1590" y="1398"/>
                </a:lnTo>
                <a:lnTo>
                  <a:pt x="1590" y="1399"/>
                </a:lnTo>
                <a:lnTo>
                  <a:pt x="1590" y="1400"/>
                </a:lnTo>
                <a:lnTo>
                  <a:pt x="1591" y="1401"/>
                </a:lnTo>
                <a:lnTo>
                  <a:pt x="1591" y="1402"/>
                </a:lnTo>
                <a:lnTo>
                  <a:pt x="1592" y="1403"/>
                </a:lnTo>
                <a:lnTo>
                  <a:pt x="1592" y="1404"/>
                </a:lnTo>
                <a:lnTo>
                  <a:pt x="1593" y="1405"/>
                </a:lnTo>
                <a:lnTo>
                  <a:pt x="1594" y="1406"/>
                </a:lnTo>
                <a:lnTo>
                  <a:pt x="1594" y="1406"/>
                </a:lnTo>
                <a:lnTo>
                  <a:pt x="1595" y="1407"/>
                </a:lnTo>
                <a:lnTo>
                  <a:pt x="1595" y="1409"/>
                </a:lnTo>
                <a:lnTo>
                  <a:pt x="1595" y="1409"/>
                </a:lnTo>
                <a:lnTo>
                  <a:pt x="1595" y="1410"/>
                </a:lnTo>
                <a:lnTo>
                  <a:pt x="1596" y="1411"/>
                </a:lnTo>
                <a:lnTo>
                  <a:pt x="1597" y="1412"/>
                </a:lnTo>
                <a:lnTo>
                  <a:pt x="1597" y="1414"/>
                </a:lnTo>
                <a:lnTo>
                  <a:pt x="1598" y="1415"/>
                </a:lnTo>
                <a:lnTo>
                  <a:pt x="1598" y="1415"/>
                </a:lnTo>
                <a:lnTo>
                  <a:pt x="1599" y="1417"/>
                </a:lnTo>
                <a:lnTo>
                  <a:pt x="1600" y="1418"/>
                </a:lnTo>
                <a:lnTo>
                  <a:pt x="1601" y="1418"/>
                </a:lnTo>
                <a:lnTo>
                  <a:pt x="1601" y="1419"/>
                </a:lnTo>
                <a:lnTo>
                  <a:pt x="1601" y="1421"/>
                </a:lnTo>
                <a:lnTo>
                  <a:pt x="1602" y="1421"/>
                </a:lnTo>
                <a:lnTo>
                  <a:pt x="1602" y="1422"/>
                </a:lnTo>
                <a:lnTo>
                  <a:pt x="1603" y="1423"/>
                </a:lnTo>
                <a:lnTo>
                  <a:pt x="1603" y="1424"/>
                </a:lnTo>
                <a:lnTo>
                  <a:pt x="1604" y="1424"/>
                </a:lnTo>
                <a:lnTo>
                  <a:pt x="1605" y="1425"/>
                </a:lnTo>
                <a:lnTo>
                  <a:pt x="1605" y="1426"/>
                </a:lnTo>
                <a:lnTo>
                  <a:pt x="1606" y="1427"/>
                </a:lnTo>
                <a:lnTo>
                  <a:pt x="1606" y="1428"/>
                </a:lnTo>
                <a:lnTo>
                  <a:pt x="1606" y="1429"/>
                </a:lnTo>
                <a:lnTo>
                  <a:pt x="1607" y="1430"/>
                </a:lnTo>
                <a:lnTo>
                  <a:pt x="1607" y="1430"/>
                </a:lnTo>
                <a:lnTo>
                  <a:pt x="1608" y="1431"/>
                </a:lnTo>
                <a:lnTo>
                  <a:pt x="1608" y="1432"/>
                </a:lnTo>
                <a:lnTo>
                  <a:pt x="1609" y="1432"/>
                </a:lnTo>
                <a:lnTo>
                  <a:pt x="1609" y="1433"/>
                </a:lnTo>
                <a:lnTo>
                  <a:pt x="1610" y="1434"/>
                </a:lnTo>
                <a:lnTo>
                  <a:pt x="1611" y="1435"/>
                </a:lnTo>
                <a:lnTo>
                  <a:pt x="1611" y="1435"/>
                </a:lnTo>
                <a:lnTo>
                  <a:pt x="1612" y="1436"/>
                </a:lnTo>
                <a:lnTo>
                  <a:pt x="1612" y="1437"/>
                </a:lnTo>
                <a:lnTo>
                  <a:pt x="1612" y="1438"/>
                </a:lnTo>
                <a:lnTo>
                  <a:pt x="1613" y="1438"/>
                </a:lnTo>
                <a:lnTo>
                  <a:pt x="1613" y="1439"/>
                </a:lnTo>
                <a:lnTo>
                  <a:pt x="1614" y="1440"/>
                </a:lnTo>
                <a:lnTo>
                  <a:pt x="1615" y="1441"/>
                </a:lnTo>
                <a:lnTo>
                  <a:pt x="1616" y="1441"/>
                </a:lnTo>
                <a:lnTo>
                  <a:pt x="1616" y="1443"/>
                </a:lnTo>
                <a:lnTo>
                  <a:pt x="1617" y="1444"/>
                </a:lnTo>
                <a:lnTo>
                  <a:pt x="1617" y="1444"/>
                </a:lnTo>
                <a:lnTo>
                  <a:pt x="1617" y="1445"/>
                </a:lnTo>
                <a:lnTo>
                  <a:pt x="1618" y="1446"/>
                </a:lnTo>
                <a:lnTo>
                  <a:pt x="1618" y="1447"/>
                </a:lnTo>
                <a:lnTo>
                  <a:pt x="1619" y="1447"/>
                </a:lnTo>
                <a:lnTo>
                  <a:pt x="1619" y="1448"/>
                </a:lnTo>
                <a:lnTo>
                  <a:pt x="1620" y="1448"/>
                </a:lnTo>
                <a:lnTo>
                  <a:pt x="1621" y="1449"/>
                </a:lnTo>
                <a:lnTo>
                  <a:pt x="1621" y="1450"/>
                </a:lnTo>
                <a:lnTo>
                  <a:pt x="1622" y="1450"/>
                </a:lnTo>
                <a:lnTo>
                  <a:pt x="1622" y="1451"/>
                </a:lnTo>
                <a:lnTo>
                  <a:pt x="1623" y="1452"/>
                </a:lnTo>
                <a:lnTo>
                  <a:pt x="1623" y="1453"/>
                </a:lnTo>
                <a:lnTo>
                  <a:pt x="1623" y="1453"/>
                </a:lnTo>
                <a:lnTo>
                  <a:pt x="1624" y="1454"/>
                </a:lnTo>
                <a:lnTo>
                  <a:pt x="1624" y="1455"/>
                </a:lnTo>
                <a:lnTo>
                  <a:pt x="1625" y="1455"/>
                </a:lnTo>
                <a:lnTo>
                  <a:pt x="1625" y="1456"/>
                </a:lnTo>
                <a:lnTo>
                  <a:pt x="1626" y="1456"/>
                </a:lnTo>
                <a:lnTo>
                  <a:pt x="1627" y="1456"/>
                </a:lnTo>
                <a:lnTo>
                  <a:pt x="1627" y="1457"/>
                </a:lnTo>
                <a:lnTo>
                  <a:pt x="1628" y="1458"/>
                </a:lnTo>
                <a:lnTo>
                  <a:pt x="1628" y="1458"/>
                </a:lnTo>
                <a:lnTo>
                  <a:pt x="1628" y="1459"/>
                </a:lnTo>
                <a:lnTo>
                  <a:pt x="1629" y="1459"/>
                </a:lnTo>
                <a:lnTo>
                  <a:pt x="1629" y="1460"/>
                </a:lnTo>
                <a:lnTo>
                  <a:pt x="1630" y="1461"/>
                </a:lnTo>
                <a:lnTo>
                  <a:pt x="1630" y="1461"/>
                </a:lnTo>
                <a:lnTo>
                  <a:pt x="1631" y="1462"/>
                </a:lnTo>
                <a:lnTo>
                  <a:pt x="1632" y="1462"/>
                </a:lnTo>
                <a:lnTo>
                  <a:pt x="1632" y="1463"/>
                </a:lnTo>
                <a:lnTo>
                  <a:pt x="1633" y="1464"/>
                </a:lnTo>
                <a:lnTo>
                  <a:pt x="1633" y="1464"/>
                </a:lnTo>
                <a:lnTo>
                  <a:pt x="1634" y="1464"/>
                </a:lnTo>
                <a:lnTo>
                  <a:pt x="1634" y="1465"/>
                </a:lnTo>
                <a:lnTo>
                  <a:pt x="1635" y="1466"/>
                </a:lnTo>
                <a:lnTo>
                  <a:pt x="1635" y="1467"/>
                </a:lnTo>
                <a:lnTo>
                  <a:pt x="1636" y="1467"/>
                </a:lnTo>
                <a:lnTo>
                  <a:pt x="1637" y="1467"/>
                </a:lnTo>
                <a:lnTo>
                  <a:pt x="1637" y="1468"/>
                </a:lnTo>
                <a:lnTo>
                  <a:pt x="1638" y="1469"/>
                </a:lnTo>
                <a:lnTo>
                  <a:pt x="1639" y="1470"/>
                </a:lnTo>
                <a:lnTo>
                  <a:pt x="1639" y="1470"/>
                </a:lnTo>
                <a:lnTo>
                  <a:pt x="1639" y="1470"/>
                </a:lnTo>
                <a:lnTo>
                  <a:pt x="1640" y="1471"/>
                </a:lnTo>
                <a:lnTo>
                  <a:pt x="1641" y="1471"/>
                </a:lnTo>
                <a:lnTo>
                  <a:pt x="1641" y="1472"/>
                </a:lnTo>
                <a:lnTo>
                  <a:pt x="1642" y="1473"/>
                </a:lnTo>
                <a:lnTo>
                  <a:pt x="1643" y="1473"/>
                </a:lnTo>
                <a:lnTo>
                  <a:pt x="1643" y="1473"/>
                </a:lnTo>
                <a:lnTo>
                  <a:pt x="1644" y="1474"/>
                </a:lnTo>
                <a:lnTo>
                  <a:pt x="1644" y="1475"/>
                </a:lnTo>
                <a:lnTo>
                  <a:pt x="1645" y="1475"/>
                </a:lnTo>
                <a:lnTo>
                  <a:pt x="1645" y="1476"/>
                </a:lnTo>
                <a:lnTo>
                  <a:pt x="1646" y="1476"/>
                </a:lnTo>
                <a:lnTo>
                  <a:pt x="1646" y="1477"/>
                </a:lnTo>
                <a:lnTo>
                  <a:pt x="1647" y="1477"/>
                </a:lnTo>
                <a:lnTo>
                  <a:pt x="1648" y="1478"/>
                </a:lnTo>
                <a:lnTo>
                  <a:pt x="1649" y="1479"/>
                </a:lnTo>
                <a:lnTo>
                  <a:pt x="1650" y="1479"/>
                </a:lnTo>
                <a:lnTo>
                  <a:pt x="1650" y="1480"/>
                </a:lnTo>
                <a:lnTo>
                  <a:pt x="1650" y="1481"/>
                </a:lnTo>
                <a:lnTo>
                  <a:pt x="1651" y="1481"/>
                </a:lnTo>
                <a:lnTo>
                  <a:pt x="1651" y="1482"/>
                </a:lnTo>
                <a:lnTo>
                  <a:pt x="1652" y="1482"/>
                </a:lnTo>
                <a:lnTo>
                  <a:pt x="1653" y="1483"/>
                </a:lnTo>
                <a:lnTo>
                  <a:pt x="1654" y="1483"/>
                </a:lnTo>
                <a:lnTo>
                  <a:pt x="1654" y="1484"/>
                </a:lnTo>
                <a:lnTo>
                  <a:pt x="1655" y="1484"/>
                </a:lnTo>
                <a:lnTo>
                  <a:pt x="1655" y="1485"/>
                </a:lnTo>
                <a:lnTo>
                  <a:pt x="1656" y="1485"/>
                </a:lnTo>
                <a:lnTo>
                  <a:pt x="1656" y="1485"/>
                </a:lnTo>
                <a:lnTo>
                  <a:pt x="1657" y="1486"/>
                </a:lnTo>
                <a:lnTo>
                  <a:pt x="1658" y="1487"/>
                </a:lnTo>
                <a:lnTo>
                  <a:pt x="1659" y="1487"/>
                </a:lnTo>
                <a:lnTo>
                  <a:pt x="1659" y="1487"/>
                </a:lnTo>
                <a:lnTo>
                  <a:pt x="1660" y="1487"/>
                </a:lnTo>
                <a:lnTo>
                  <a:pt x="1660" y="1488"/>
                </a:lnTo>
                <a:lnTo>
                  <a:pt x="1661" y="1488"/>
                </a:lnTo>
                <a:lnTo>
                  <a:pt x="1661" y="1489"/>
                </a:lnTo>
                <a:lnTo>
                  <a:pt x="1662" y="1490"/>
                </a:lnTo>
                <a:lnTo>
                  <a:pt x="1662" y="1490"/>
                </a:lnTo>
                <a:lnTo>
                  <a:pt x="1663" y="1490"/>
                </a:lnTo>
                <a:lnTo>
                  <a:pt x="1664" y="1491"/>
                </a:lnTo>
                <a:lnTo>
                  <a:pt x="1665" y="1492"/>
                </a:lnTo>
                <a:lnTo>
                  <a:pt x="1666" y="1493"/>
                </a:lnTo>
                <a:lnTo>
                  <a:pt x="1666" y="1493"/>
                </a:lnTo>
                <a:lnTo>
                  <a:pt x="1667" y="1493"/>
                </a:lnTo>
                <a:lnTo>
                  <a:pt x="1668" y="1493"/>
                </a:lnTo>
                <a:lnTo>
                  <a:pt x="1668" y="1494"/>
                </a:lnTo>
                <a:lnTo>
                  <a:pt x="1669" y="1494"/>
                </a:lnTo>
                <a:lnTo>
                  <a:pt x="1670" y="1494"/>
                </a:lnTo>
                <a:lnTo>
                  <a:pt x="1670" y="1495"/>
                </a:lnTo>
                <a:lnTo>
                  <a:pt x="1671" y="1495"/>
                </a:lnTo>
                <a:lnTo>
                  <a:pt x="1672" y="1495"/>
                </a:lnTo>
                <a:lnTo>
                  <a:pt x="1672" y="1496"/>
                </a:lnTo>
                <a:lnTo>
                  <a:pt x="1673" y="1496"/>
                </a:lnTo>
                <a:lnTo>
                  <a:pt x="1673" y="1496"/>
                </a:lnTo>
                <a:lnTo>
                  <a:pt x="1674" y="1496"/>
                </a:lnTo>
                <a:lnTo>
                  <a:pt x="1675" y="1497"/>
                </a:lnTo>
                <a:lnTo>
                  <a:pt x="1676" y="1498"/>
                </a:lnTo>
                <a:lnTo>
                  <a:pt x="1677" y="1499"/>
                </a:lnTo>
                <a:lnTo>
                  <a:pt x="1677" y="1499"/>
                </a:lnTo>
                <a:lnTo>
                  <a:pt x="1677" y="1499"/>
                </a:lnTo>
                <a:lnTo>
                  <a:pt x="1678" y="1499"/>
                </a:lnTo>
                <a:lnTo>
                  <a:pt x="1679" y="1500"/>
                </a:lnTo>
                <a:lnTo>
                  <a:pt x="1680" y="1500"/>
                </a:lnTo>
                <a:lnTo>
                  <a:pt x="1681" y="1501"/>
                </a:lnTo>
                <a:lnTo>
                  <a:pt x="1682" y="1501"/>
                </a:lnTo>
                <a:lnTo>
                  <a:pt x="1682" y="1502"/>
                </a:lnTo>
                <a:lnTo>
                  <a:pt x="1683" y="1502"/>
                </a:lnTo>
                <a:lnTo>
                  <a:pt x="1683" y="1502"/>
                </a:lnTo>
                <a:lnTo>
                  <a:pt x="1684" y="1502"/>
                </a:lnTo>
                <a:lnTo>
                  <a:pt x="1684" y="1503"/>
                </a:lnTo>
                <a:lnTo>
                  <a:pt x="1685" y="1503"/>
                </a:lnTo>
                <a:lnTo>
                  <a:pt x="1686" y="1504"/>
                </a:lnTo>
                <a:lnTo>
                  <a:pt x="1687" y="1505"/>
                </a:lnTo>
                <a:lnTo>
                  <a:pt x="1688" y="1505"/>
                </a:lnTo>
                <a:lnTo>
                  <a:pt x="1688" y="1505"/>
                </a:lnTo>
                <a:lnTo>
                  <a:pt x="1689" y="1506"/>
                </a:lnTo>
                <a:lnTo>
                  <a:pt x="1690" y="1506"/>
                </a:lnTo>
                <a:lnTo>
                  <a:pt x="1691" y="1507"/>
                </a:lnTo>
                <a:lnTo>
                  <a:pt x="1692" y="1507"/>
                </a:lnTo>
                <a:lnTo>
                  <a:pt x="1693" y="1508"/>
                </a:lnTo>
                <a:lnTo>
                  <a:pt x="1694" y="1508"/>
                </a:lnTo>
                <a:lnTo>
                  <a:pt x="1694" y="1508"/>
                </a:lnTo>
                <a:lnTo>
                  <a:pt x="1695" y="1508"/>
                </a:lnTo>
                <a:lnTo>
                  <a:pt x="1696" y="1509"/>
                </a:lnTo>
                <a:lnTo>
                  <a:pt x="1697" y="1509"/>
                </a:lnTo>
                <a:lnTo>
                  <a:pt x="1697" y="1510"/>
                </a:lnTo>
                <a:lnTo>
                  <a:pt x="1698" y="1510"/>
                </a:lnTo>
                <a:lnTo>
                  <a:pt x="1699" y="1511"/>
                </a:lnTo>
                <a:lnTo>
                  <a:pt x="1699" y="1511"/>
                </a:lnTo>
                <a:lnTo>
                  <a:pt x="1700" y="1511"/>
                </a:lnTo>
                <a:lnTo>
                  <a:pt x="1701" y="1511"/>
                </a:lnTo>
                <a:lnTo>
                  <a:pt x="1702" y="1511"/>
                </a:lnTo>
                <a:lnTo>
                  <a:pt x="1702" y="1512"/>
                </a:lnTo>
                <a:lnTo>
                  <a:pt x="1703" y="1512"/>
                </a:lnTo>
                <a:lnTo>
                  <a:pt x="1704" y="1512"/>
                </a:lnTo>
                <a:lnTo>
                  <a:pt x="1705" y="1513"/>
                </a:lnTo>
                <a:lnTo>
                  <a:pt x="1705" y="1513"/>
                </a:lnTo>
                <a:lnTo>
                  <a:pt x="1706" y="1513"/>
                </a:lnTo>
                <a:lnTo>
                  <a:pt x="1707" y="1513"/>
                </a:lnTo>
                <a:lnTo>
                  <a:pt x="1708" y="1513"/>
                </a:lnTo>
                <a:lnTo>
                  <a:pt x="1708" y="1514"/>
                </a:lnTo>
                <a:lnTo>
                  <a:pt x="1709" y="1514"/>
                </a:lnTo>
                <a:lnTo>
                  <a:pt x="1710" y="1514"/>
                </a:lnTo>
                <a:lnTo>
                  <a:pt x="1710" y="1514"/>
                </a:lnTo>
                <a:lnTo>
                  <a:pt x="1710" y="1515"/>
                </a:lnTo>
                <a:lnTo>
                  <a:pt x="1711" y="1515"/>
                </a:lnTo>
                <a:lnTo>
                  <a:pt x="1712" y="1515"/>
                </a:lnTo>
                <a:lnTo>
                  <a:pt x="1713" y="1515"/>
                </a:lnTo>
                <a:lnTo>
                  <a:pt x="1714" y="1515"/>
                </a:lnTo>
                <a:lnTo>
                  <a:pt x="1714" y="1516"/>
                </a:lnTo>
                <a:lnTo>
                  <a:pt x="1715" y="1516"/>
                </a:lnTo>
                <a:lnTo>
                  <a:pt x="1716" y="1516"/>
                </a:lnTo>
                <a:lnTo>
                  <a:pt x="1716" y="1516"/>
                </a:lnTo>
                <a:lnTo>
                  <a:pt x="1717" y="1516"/>
                </a:lnTo>
                <a:lnTo>
                  <a:pt x="1718" y="1517"/>
                </a:lnTo>
                <a:lnTo>
                  <a:pt x="1719" y="1517"/>
                </a:lnTo>
                <a:lnTo>
                  <a:pt x="1720" y="1517"/>
                </a:lnTo>
                <a:lnTo>
                  <a:pt x="1721" y="1518"/>
                </a:lnTo>
                <a:lnTo>
                  <a:pt x="1721" y="1518"/>
                </a:lnTo>
                <a:lnTo>
                  <a:pt x="1722" y="1519"/>
                </a:lnTo>
                <a:lnTo>
                  <a:pt x="1723" y="1519"/>
                </a:lnTo>
                <a:lnTo>
                  <a:pt x="1724" y="1519"/>
                </a:lnTo>
                <a:lnTo>
                  <a:pt x="1725" y="1519"/>
                </a:lnTo>
                <a:lnTo>
                  <a:pt x="1726" y="1519"/>
                </a:lnTo>
                <a:lnTo>
                  <a:pt x="1727" y="1519"/>
                </a:lnTo>
                <a:lnTo>
                  <a:pt x="1727" y="1519"/>
                </a:lnTo>
                <a:lnTo>
                  <a:pt x="1728" y="1519"/>
                </a:lnTo>
                <a:lnTo>
                  <a:pt x="1729" y="1520"/>
                </a:lnTo>
                <a:lnTo>
                  <a:pt x="1730" y="1520"/>
                </a:lnTo>
                <a:lnTo>
                  <a:pt x="1731" y="1520"/>
                </a:lnTo>
                <a:lnTo>
                  <a:pt x="1732" y="1520"/>
                </a:lnTo>
                <a:lnTo>
                  <a:pt x="1732" y="1520"/>
                </a:lnTo>
                <a:lnTo>
                  <a:pt x="1733" y="1521"/>
                </a:lnTo>
                <a:lnTo>
                  <a:pt x="1734" y="1521"/>
                </a:lnTo>
                <a:lnTo>
                  <a:pt x="1735" y="1521"/>
                </a:lnTo>
                <a:lnTo>
                  <a:pt x="1736" y="1521"/>
                </a:lnTo>
                <a:lnTo>
                  <a:pt x="1737" y="1521"/>
                </a:lnTo>
                <a:lnTo>
                  <a:pt x="1738" y="1521"/>
                </a:lnTo>
                <a:lnTo>
                  <a:pt x="1738" y="1521"/>
                </a:lnTo>
                <a:lnTo>
                  <a:pt x="1739" y="1521"/>
                </a:lnTo>
                <a:lnTo>
                  <a:pt x="1740" y="1521"/>
                </a:lnTo>
                <a:lnTo>
                  <a:pt x="1741" y="1521"/>
                </a:lnTo>
                <a:lnTo>
                  <a:pt x="1742" y="1522"/>
                </a:lnTo>
                <a:lnTo>
                  <a:pt x="1743" y="1522"/>
                </a:lnTo>
                <a:lnTo>
                  <a:pt x="1743" y="1522"/>
                </a:lnTo>
                <a:lnTo>
                  <a:pt x="1744" y="1522"/>
                </a:lnTo>
                <a:lnTo>
                  <a:pt x="1745" y="1522"/>
                </a:lnTo>
                <a:lnTo>
                  <a:pt x="1746" y="1522"/>
                </a:lnTo>
                <a:lnTo>
                  <a:pt x="1747" y="1522"/>
                </a:lnTo>
                <a:lnTo>
                  <a:pt x="1748" y="1522"/>
                </a:lnTo>
                <a:lnTo>
                  <a:pt x="1749" y="1522"/>
                </a:lnTo>
                <a:lnTo>
                  <a:pt x="1749" y="1522"/>
                </a:lnTo>
                <a:lnTo>
                  <a:pt x="1750" y="1522"/>
                </a:lnTo>
                <a:lnTo>
                  <a:pt x="1751" y="1522"/>
                </a:lnTo>
                <a:lnTo>
                  <a:pt x="1752" y="1522"/>
                </a:lnTo>
                <a:lnTo>
                  <a:pt x="1753" y="1522"/>
                </a:lnTo>
                <a:lnTo>
                  <a:pt x="1754" y="1522"/>
                </a:lnTo>
                <a:lnTo>
                  <a:pt x="1754" y="1522"/>
                </a:lnTo>
                <a:lnTo>
                  <a:pt x="1755" y="1522"/>
                </a:lnTo>
                <a:lnTo>
                  <a:pt x="1756" y="1522"/>
                </a:lnTo>
                <a:lnTo>
                  <a:pt x="1757" y="1522"/>
                </a:lnTo>
                <a:lnTo>
                  <a:pt x="1758" y="1522"/>
                </a:lnTo>
                <a:lnTo>
                  <a:pt x="1759" y="1522"/>
                </a:lnTo>
                <a:lnTo>
                  <a:pt x="1760" y="1522"/>
                </a:lnTo>
                <a:lnTo>
                  <a:pt x="1760" y="1522"/>
                </a:lnTo>
                <a:lnTo>
                  <a:pt x="1761" y="1522"/>
                </a:lnTo>
                <a:lnTo>
                  <a:pt x="1762" y="1522"/>
                </a:lnTo>
                <a:lnTo>
                  <a:pt x="1763" y="1522"/>
                </a:lnTo>
                <a:lnTo>
                  <a:pt x="1764" y="1522"/>
                </a:lnTo>
                <a:lnTo>
                  <a:pt x="1765" y="1521"/>
                </a:lnTo>
                <a:lnTo>
                  <a:pt x="1765" y="1521"/>
                </a:lnTo>
                <a:lnTo>
                  <a:pt x="1766" y="1521"/>
                </a:lnTo>
                <a:lnTo>
                  <a:pt x="1767" y="1521"/>
                </a:lnTo>
                <a:lnTo>
                  <a:pt x="1768" y="1521"/>
                </a:lnTo>
                <a:lnTo>
                  <a:pt x="1769" y="1521"/>
                </a:lnTo>
                <a:lnTo>
                  <a:pt x="1770" y="1521"/>
                </a:lnTo>
                <a:lnTo>
                  <a:pt x="1770" y="1521"/>
                </a:lnTo>
                <a:lnTo>
                  <a:pt x="1770" y="1520"/>
                </a:lnTo>
                <a:lnTo>
                  <a:pt x="1771" y="1520"/>
                </a:lnTo>
                <a:lnTo>
                  <a:pt x="1772" y="1520"/>
                </a:lnTo>
                <a:lnTo>
                  <a:pt x="1773" y="1520"/>
                </a:lnTo>
                <a:lnTo>
                  <a:pt x="1774" y="1520"/>
                </a:lnTo>
                <a:lnTo>
                  <a:pt x="1775" y="1520"/>
                </a:lnTo>
                <a:lnTo>
                  <a:pt x="1776" y="1520"/>
                </a:lnTo>
                <a:lnTo>
                  <a:pt x="1776" y="1519"/>
                </a:lnTo>
                <a:lnTo>
                  <a:pt x="1777" y="1519"/>
                </a:lnTo>
                <a:lnTo>
                  <a:pt x="1778" y="1519"/>
                </a:lnTo>
                <a:lnTo>
                  <a:pt x="1779" y="1519"/>
                </a:lnTo>
                <a:lnTo>
                  <a:pt x="1780" y="1519"/>
                </a:lnTo>
                <a:lnTo>
                  <a:pt x="1781" y="1519"/>
                </a:lnTo>
                <a:lnTo>
                  <a:pt x="1781" y="1519"/>
                </a:lnTo>
                <a:lnTo>
                  <a:pt x="1782" y="1519"/>
                </a:lnTo>
                <a:lnTo>
                  <a:pt x="1783" y="1519"/>
                </a:lnTo>
                <a:lnTo>
                  <a:pt x="1784" y="1519"/>
                </a:lnTo>
                <a:lnTo>
                  <a:pt x="1785" y="1519"/>
                </a:lnTo>
                <a:lnTo>
                  <a:pt x="1786" y="1519"/>
                </a:lnTo>
                <a:lnTo>
                  <a:pt x="1787" y="1519"/>
                </a:lnTo>
                <a:lnTo>
                  <a:pt x="1787" y="1519"/>
                </a:lnTo>
                <a:lnTo>
                  <a:pt x="1788" y="1519"/>
                </a:lnTo>
                <a:lnTo>
                  <a:pt x="1789" y="1519"/>
                </a:lnTo>
                <a:lnTo>
                  <a:pt x="1790" y="1519"/>
                </a:lnTo>
                <a:lnTo>
                  <a:pt x="1791" y="1519"/>
                </a:lnTo>
                <a:lnTo>
                  <a:pt x="1792" y="1519"/>
                </a:lnTo>
                <a:lnTo>
                  <a:pt x="1792" y="1519"/>
                </a:lnTo>
                <a:lnTo>
                  <a:pt x="1793" y="1519"/>
                </a:lnTo>
                <a:lnTo>
                  <a:pt x="1794" y="1519"/>
                </a:lnTo>
                <a:lnTo>
                  <a:pt x="1795" y="1519"/>
                </a:lnTo>
                <a:lnTo>
                  <a:pt x="1796" y="1519"/>
                </a:lnTo>
                <a:lnTo>
                  <a:pt x="1797" y="1519"/>
                </a:lnTo>
                <a:lnTo>
                  <a:pt x="1798" y="1519"/>
                </a:lnTo>
                <a:lnTo>
                  <a:pt x="1798" y="1519"/>
                </a:lnTo>
                <a:lnTo>
                  <a:pt x="1799" y="1519"/>
                </a:lnTo>
                <a:lnTo>
                  <a:pt x="1800" y="1519"/>
                </a:lnTo>
                <a:lnTo>
                  <a:pt x="1801" y="1519"/>
                </a:lnTo>
                <a:lnTo>
                  <a:pt x="1802" y="1519"/>
                </a:lnTo>
                <a:lnTo>
                  <a:pt x="1803" y="1519"/>
                </a:lnTo>
                <a:lnTo>
                  <a:pt x="1803" y="1519"/>
                </a:lnTo>
                <a:lnTo>
                  <a:pt x="1804" y="1519"/>
                </a:lnTo>
                <a:lnTo>
                  <a:pt x="1805" y="1519"/>
                </a:lnTo>
                <a:lnTo>
                  <a:pt x="1806" y="1519"/>
                </a:lnTo>
                <a:lnTo>
                  <a:pt x="1807" y="1519"/>
                </a:lnTo>
                <a:lnTo>
                  <a:pt x="1808" y="1519"/>
                </a:lnTo>
                <a:lnTo>
                  <a:pt x="1809" y="1520"/>
                </a:lnTo>
                <a:lnTo>
                  <a:pt x="1809" y="1520"/>
                </a:lnTo>
                <a:lnTo>
                  <a:pt x="1810" y="1520"/>
                </a:lnTo>
                <a:lnTo>
                  <a:pt x="1811" y="1520"/>
                </a:lnTo>
                <a:lnTo>
                  <a:pt x="1812" y="1520"/>
                </a:lnTo>
                <a:lnTo>
                  <a:pt x="1813" y="1521"/>
                </a:lnTo>
                <a:lnTo>
                  <a:pt x="1814" y="1521"/>
                </a:lnTo>
                <a:lnTo>
                  <a:pt x="1814" y="1521"/>
                </a:lnTo>
                <a:lnTo>
                  <a:pt x="1815" y="1521"/>
                </a:lnTo>
                <a:lnTo>
                  <a:pt x="1815" y="1522"/>
                </a:lnTo>
                <a:lnTo>
                  <a:pt x="1816" y="1522"/>
                </a:lnTo>
                <a:lnTo>
                  <a:pt x="1817" y="1522"/>
                </a:lnTo>
                <a:lnTo>
                  <a:pt x="1818" y="1522"/>
                </a:lnTo>
                <a:lnTo>
                  <a:pt x="1819" y="1522"/>
                </a:lnTo>
                <a:lnTo>
                  <a:pt x="1819" y="1522"/>
                </a:lnTo>
                <a:lnTo>
                  <a:pt x="1820" y="1522"/>
                </a:lnTo>
                <a:lnTo>
                  <a:pt x="1820" y="1522"/>
                </a:lnTo>
                <a:lnTo>
                  <a:pt x="1821" y="1522"/>
                </a:lnTo>
                <a:lnTo>
                  <a:pt x="1821" y="1523"/>
                </a:lnTo>
                <a:lnTo>
                  <a:pt x="1822" y="1523"/>
                </a:lnTo>
                <a:lnTo>
                  <a:pt x="1823" y="1523"/>
                </a:lnTo>
                <a:lnTo>
                  <a:pt x="1824" y="1523"/>
                </a:lnTo>
                <a:lnTo>
                  <a:pt x="1824" y="1524"/>
                </a:lnTo>
                <a:lnTo>
                  <a:pt x="1825" y="1524"/>
                </a:lnTo>
                <a:lnTo>
                  <a:pt x="1825" y="1524"/>
                </a:lnTo>
                <a:lnTo>
                  <a:pt x="1826" y="1524"/>
                </a:lnTo>
                <a:lnTo>
                  <a:pt x="1827" y="1525"/>
                </a:lnTo>
                <a:lnTo>
                  <a:pt x="1828" y="1525"/>
                </a:lnTo>
                <a:lnTo>
                  <a:pt x="1829" y="1525"/>
                </a:lnTo>
                <a:lnTo>
                  <a:pt x="1830" y="1525"/>
                </a:lnTo>
                <a:lnTo>
                  <a:pt x="1830" y="1526"/>
                </a:lnTo>
                <a:lnTo>
                  <a:pt x="1831" y="1526"/>
                </a:lnTo>
                <a:lnTo>
                  <a:pt x="1831" y="1526"/>
                </a:lnTo>
                <a:lnTo>
                  <a:pt x="1832" y="1527"/>
                </a:lnTo>
                <a:lnTo>
                  <a:pt x="1833" y="1527"/>
                </a:lnTo>
                <a:lnTo>
                  <a:pt x="1834" y="1528"/>
                </a:lnTo>
                <a:lnTo>
                  <a:pt x="1835" y="1528"/>
                </a:lnTo>
                <a:lnTo>
                  <a:pt x="1836" y="1528"/>
                </a:lnTo>
                <a:lnTo>
                  <a:pt x="1836" y="1528"/>
                </a:lnTo>
                <a:lnTo>
                  <a:pt x="1836" y="1528"/>
                </a:lnTo>
                <a:lnTo>
                  <a:pt x="1837" y="1528"/>
                </a:lnTo>
                <a:lnTo>
                  <a:pt x="1838" y="1529"/>
                </a:lnTo>
                <a:lnTo>
                  <a:pt x="1839" y="1529"/>
                </a:lnTo>
                <a:lnTo>
                  <a:pt x="1840" y="1530"/>
                </a:lnTo>
                <a:lnTo>
                  <a:pt x="1841" y="1530"/>
                </a:lnTo>
                <a:lnTo>
                  <a:pt x="1842" y="1531"/>
                </a:lnTo>
                <a:lnTo>
                  <a:pt x="1842" y="1531"/>
                </a:lnTo>
                <a:lnTo>
                  <a:pt x="1843" y="1531"/>
                </a:lnTo>
                <a:lnTo>
                  <a:pt x="1844" y="1531"/>
                </a:lnTo>
                <a:lnTo>
                  <a:pt x="1845" y="1531"/>
                </a:lnTo>
                <a:lnTo>
                  <a:pt x="1846" y="1531"/>
                </a:lnTo>
                <a:lnTo>
                  <a:pt x="1846" y="1532"/>
                </a:lnTo>
                <a:lnTo>
                  <a:pt x="1847" y="1532"/>
                </a:lnTo>
                <a:lnTo>
                  <a:pt x="1847" y="1532"/>
                </a:lnTo>
                <a:lnTo>
                  <a:pt x="1847" y="1533"/>
                </a:lnTo>
                <a:lnTo>
                  <a:pt x="1848" y="1533"/>
                </a:lnTo>
                <a:lnTo>
                  <a:pt x="1849" y="1534"/>
                </a:lnTo>
                <a:lnTo>
                  <a:pt x="1850" y="1534"/>
                </a:lnTo>
                <a:lnTo>
                  <a:pt x="1851" y="1534"/>
                </a:lnTo>
                <a:lnTo>
                  <a:pt x="1851" y="1534"/>
                </a:lnTo>
                <a:lnTo>
                  <a:pt x="1852" y="1534"/>
                </a:lnTo>
                <a:lnTo>
                  <a:pt x="1853" y="1534"/>
                </a:lnTo>
                <a:lnTo>
                  <a:pt x="1853" y="1534"/>
                </a:lnTo>
                <a:lnTo>
                  <a:pt x="1853" y="1535"/>
                </a:lnTo>
                <a:lnTo>
                  <a:pt x="1854" y="1535"/>
                </a:lnTo>
                <a:lnTo>
                  <a:pt x="1855" y="1535"/>
                </a:lnTo>
                <a:lnTo>
                  <a:pt x="1856" y="1535"/>
                </a:lnTo>
                <a:lnTo>
                  <a:pt x="1856" y="1536"/>
                </a:lnTo>
                <a:lnTo>
                  <a:pt x="1857" y="1536"/>
                </a:lnTo>
                <a:lnTo>
                  <a:pt x="1858" y="1536"/>
                </a:lnTo>
                <a:lnTo>
                  <a:pt x="1858" y="1537"/>
                </a:lnTo>
                <a:lnTo>
                  <a:pt x="1859" y="1537"/>
                </a:lnTo>
                <a:lnTo>
                  <a:pt x="1860" y="1537"/>
                </a:lnTo>
                <a:lnTo>
                  <a:pt x="1861" y="1537"/>
                </a:lnTo>
                <a:lnTo>
                  <a:pt x="1862" y="1538"/>
                </a:lnTo>
                <a:lnTo>
                  <a:pt x="1863" y="1538"/>
                </a:lnTo>
                <a:lnTo>
                  <a:pt x="1863" y="1538"/>
                </a:lnTo>
                <a:lnTo>
                  <a:pt x="1864" y="1539"/>
                </a:lnTo>
                <a:lnTo>
                  <a:pt x="1865" y="1539"/>
                </a:lnTo>
                <a:lnTo>
                  <a:pt x="1866" y="1539"/>
                </a:lnTo>
                <a:lnTo>
                  <a:pt x="1867" y="1539"/>
                </a:lnTo>
                <a:lnTo>
                  <a:pt x="1867" y="1539"/>
                </a:lnTo>
                <a:lnTo>
                  <a:pt x="1868" y="1539"/>
                </a:lnTo>
                <a:lnTo>
                  <a:pt x="1869" y="1539"/>
                </a:lnTo>
                <a:lnTo>
                  <a:pt x="1869" y="1540"/>
                </a:lnTo>
                <a:lnTo>
                  <a:pt x="1870" y="1540"/>
                </a:lnTo>
                <a:lnTo>
                  <a:pt x="1871" y="1540"/>
                </a:lnTo>
                <a:lnTo>
                  <a:pt x="1872" y="1541"/>
                </a:lnTo>
                <a:lnTo>
                  <a:pt x="1873" y="1541"/>
                </a:lnTo>
                <a:lnTo>
                  <a:pt x="1874" y="1541"/>
                </a:lnTo>
                <a:lnTo>
                  <a:pt x="1874" y="1541"/>
                </a:lnTo>
                <a:lnTo>
                  <a:pt x="1875" y="1542"/>
                </a:lnTo>
                <a:lnTo>
                  <a:pt x="1876" y="1542"/>
                </a:lnTo>
                <a:lnTo>
                  <a:pt x="1876" y="1542"/>
                </a:lnTo>
                <a:lnTo>
                  <a:pt x="1877" y="1542"/>
                </a:lnTo>
                <a:lnTo>
                  <a:pt x="1878" y="1542"/>
                </a:lnTo>
                <a:lnTo>
                  <a:pt x="1879" y="1543"/>
                </a:lnTo>
                <a:lnTo>
                  <a:pt x="1880" y="1543"/>
                </a:lnTo>
                <a:lnTo>
                  <a:pt x="1880" y="1543"/>
                </a:lnTo>
                <a:lnTo>
                  <a:pt x="1881" y="1544"/>
                </a:lnTo>
                <a:lnTo>
                  <a:pt x="1882" y="1544"/>
                </a:lnTo>
                <a:lnTo>
                  <a:pt x="1883" y="1544"/>
                </a:lnTo>
                <a:lnTo>
                  <a:pt x="1884" y="1544"/>
                </a:lnTo>
                <a:lnTo>
                  <a:pt x="1885" y="1544"/>
                </a:lnTo>
                <a:lnTo>
                  <a:pt x="1885" y="1544"/>
                </a:lnTo>
                <a:lnTo>
                  <a:pt x="1886" y="1544"/>
                </a:lnTo>
                <a:lnTo>
                  <a:pt x="1886" y="1543"/>
                </a:lnTo>
                <a:lnTo>
                  <a:pt x="1887" y="1543"/>
                </a:lnTo>
                <a:lnTo>
                  <a:pt x="1888" y="1542"/>
                </a:lnTo>
                <a:lnTo>
                  <a:pt x="1889" y="1542"/>
                </a:lnTo>
                <a:lnTo>
                  <a:pt x="1889" y="1542"/>
                </a:lnTo>
                <a:lnTo>
                  <a:pt x="1890" y="1541"/>
                </a:lnTo>
                <a:lnTo>
                  <a:pt x="1891" y="1542"/>
                </a:lnTo>
                <a:lnTo>
                  <a:pt x="1891" y="1542"/>
                </a:lnTo>
                <a:lnTo>
                  <a:pt x="1892" y="1542"/>
                </a:lnTo>
                <a:lnTo>
                  <a:pt x="1893" y="1542"/>
                </a:lnTo>
                <a:lnTo>
                  <a:pt x="1894" y="1541"/>
                </a:lnTo>
                <a:lnTo>
                  <a:pt x="1895" y="1541"/>
                </a:lnTo>
                <a:lnTo>
                  <a:pt x="1896" y="1541"/>
                </a:lnTo>
                <a:lnTo>
                  <a:pt x="1896" y="1541"/>
                </a:lnTo>
                <a:lnTo>
                  <a:pt x="1897" y="1542"/>
                </a:lnTo>
                <a:lnTo>
                  <a:pt x="1898" y="1542"/>
                </a:lnTo>
                <a:lnTo>
                  <a:pt x="1899" y="1542"/>
                </a:lnTo>
                <a:lnTo>
                  <a:pt x="1900" y="1542"/>
                </a:lnTo>
                <a:lnTo>
                  <a:pt x="1901" y="1542"/>
                </a:lnTo>
                <a:lnTo>
                  <a:pt x="1902" y="1542"/>
                </a:lnTo>
                <a:lnTo>
                  <a:pt x="1902" y="1542"/>
                </a:lnTo>
                <a:lnTo>
                  <a:pt x="1903" y="1543"/>
                </a:lnTo>
                <a:lnTo>
                  <a:pt x="1904" y="1543"/>
                </a:lnTo>
                <a:lnTo>
                  <a:pt x="1905" y="1544"/>
                </a:lnTo>
                <a:lnTo>
                  <a:pt x="1906" y="1544"/>
                </a:lnTo>
                <a:lnTo>
                  <a:pt x="1907" y="1544"/>
                </a:lnTo>
                <a:lnTo>
                  <a:pt x="1907" y="1543"/>
                </a:lnTo>
                <a:lnTo>
                  <a:pt x="1908" y="1543"/>
                </a:lnTo>
                <a:lnTo>
                  <a:pt x="1908" y="1544"/>
                </a:lnTo>
                <a:lnTo>
                  <a:pt x="1909" y="1544"/>
                </a:lnTo>
                <a:lnTo>
                  <a:pt x="1910" y="1544"/>
                </a:lnTo>
                <a:lnTo>
                  <a:pt x="1911" y="1544"/>
                </a:lnTo>
                <a:lnTo>
                  <a:pt x="1911" y="1545"/>
                </a:lnTo>
                <a:lnTo>
                  <a:pt x="1912" y="1545"/>
                </a:lnTo>
                <a:lnTo>
                  <a:pt x="1913" y="1545"/>
                </a:lnTo>
                <a:lnTo>
                  <a:pt x="1913" y="1545"/>
                </a:lnTo>
                <a:lnTo>
                  <a:pt x="1914" y="1545"/>
                </a:lnTo>
                <a:lnTo>
                  <a:pt x="1915" y="1545"/>
                </a:lnTo>
                <a:lnTo>
                  <a:pt x="1916" y="1545"/>
                </a:lnTo>
                <a:lnTo>
                  <a:pt x="1917" y="1545"/>
                </a:lnTo>
                <a:lnTo>
                  <a:pt x="1918" y="1545"/>
                </a:lnTo>
                <a:lnTo>
                  <a:pt x="1918" y="1545"/>
                </a:lnTo>
                <a:lnTo>
                  <a:pt x="1919" y="1545"/>
                </a:lnTo>
                <a:lnTo>
                  <a:pt x="1920" y="1545"/>
                </a:lnTo>
                <a:lnTo>
                  <a:pt x="1921" y="1545"/>
                </a:lnTo>
                <a:lnTo>
                  <a:pt x="1922" y="1546"/>
                </a:lnTo>
                <a:lnTo>
                  <a:pt x="1923" y="1546"/>
                </a:lnTo>
                <a:lnTo>
                  <a:pt x="1924" y="1546"/>
                </a:lnTo>
                <a:lnTo>
                  <a:pt x="1924" y="1546"/>
                </a:lnTo>
                <a:lnTo>
                  <a:pt x="1925" y="1546"/>
                </a:lnTo>
                <a:lnTo>
                  <a:pt x="1926" y="1546"/>
                </a:lnTo>
                <a:lnTo>
                  <a:pt x="1927" y="1547"/>
                </a:lnTo>
                <a:lnTo>
                  <a:pt x="1928" y="1547"/>
                </a:lnTo>
                <a:lnTo>
                  <a:pt x="1929" y="1547"/>
                </a:lnTo>
                <a:lnTo>
                  <a:pt x="1929" y="1547"/>
                </a:lnTo>
                <a:lnTo>
                  <a:pt x="1929" y="1548"/>
                </a:lnTo>
                <a:lnTo>
                  <a:pt x="1930" y="1548"/>
                </a:lnTo>
                <a:lnTo>
                  <a:pt x="1931" y="1548"/>
                </a:lnTo>
                <a:lnTo>
                  <a:pt x="1932" y="1548"/>
                </a:lnTo>
                <a:lnTo>
                  <a:pt x="1933" y="1548"/>
                </a:lnTo>
                <a:lnTo>
                  <a:pt x="1934" y="1548"/>
                </a:lnTo>
                <a:lnTo>
                  <a:pt x="1935" y="1548"/>
                </a:lnTo>
                <a:lnTo>
                  <a:pt x="1935" y="1548"/>
                </a:lnTo>
                <a:lnTo>
                  <a:pt x="1935" y="1548"/>
                </a:lnTo>
                <a:lnTo>
                  <a:pt x="1936" y="1548"/>
                </a:lnTo>
                <a:lnTo>
                  <a:pt x="1937" y="1548"/>
                </a:lnTo>
                <a:lnTo>
                  <a:pt x="1938" y="1548"/>
                </a:lnTo>
                <a:lnTo>
                  <a:pt x="1938" y="1549"/>
                </a:lnTo>
                <a:lnTo>
                  <a:pt x="1939" y="1549"/>
                </a:lnTo>
                <a:lnTo>
                  <a:pt x="1940" y="1549"/>
                </a:lnTo>
                <a:lnTo>
                  <a:pt x="1940" y="1549"/>
                </a:lnTo>
                <a:lnTo>
                  <a:pt x="1941" y="1549"/>
                </a:lnTo>
                <a:lnTo>
                  <a:pt x="1942" y="1550"/>
                </a:lnTo>
                <a:lnTo>
                  <a:pt x="1943" y="1550"/>
                </a:lnTo>
                <a:lnTo>
                  <a:pt x="1944" y="1550"/>
                </a:lnTo>
                <a:lnTo>
                  <a:pt x="1945" y="1551"/>
                </a:lnTo>
                <a:lnTo>
                  <a:pt x="1946" y="1551"/>
                </a:lnTo>
                <a:lnTo>
                  <a:pt x="1946" y="1551"/>
                </a:lnTo>
                <a:lnTo>
                  <a:pt x="1947" y="1551"/>
                </a:lnTo>
                <a:lnTo>
                  <a:pt x="1948" y="1551"/>
                </a:lnTo>
                <a:lnTo>
                  <a:pt x="1948" y="1550"/>
                </a:lnTo>
                <a:lnTo>
                  <a:pt x="1949" y="1550"/>
                </a:lnTo>
                <a:lnTo>
                  <a:pt x="1950" y="1550"/>
                </a:lnTo>
                <a:lnTo>
                  <a:pt x="1951" y="1550"/>
                </a:lnTo>
                <a:lnTo>
                  <a:pt x="1951" y="1550"/>
                </a:lnTo>
                <a:lnTo>
                  <a:pt x="1951" y="1551"/>
                </a:lnTo>
                <a:lnTo>
                  <a:pt x="1952" y="1551"/>
                </a:lnTo>
                <a:lnTo>
                  <a:pt x="1953" y="1551"/>
                </a:lnTo>
                <a:lnTo>
                  <a:pt x="1954" y="1551"/>
                </a:lnTo>
                <a:lnTo>
                  <a:pt x="1954" y="1551"/>
                </a:lnTo>
                <a:lnTo>
                  <a:pt x="1955" y="1551"/>
                </a:lnTo>
                <a:lnTo>
                  <a:pt x="1956" y="1551"/>
                </a:lnTo>
                <a:lnTo>
                  <a:pt x="1957" y="1551"/>
                </a:lnTo>
                <a:lnTo>
                  <a:pt x="1957" y="1551"/>
                </a:lnTo>
                <a:lnTo>
                  <a:pt x="1958" y="1551"/>
                </a:lnTo>
                <a:lnTo>
                  <a:pt x="1958" y="1552"/>
                </a:lnTo>
                <a:lnTo>
                  <a:pt x="1959" y="1552"/>
                </a:lnTo>
                <a:lnTo>
                  <a:pt x="1960" y="1552"/>
                </a:lnTo>
                <a:lnTo>
                  <a:pt x="1961" y="1552"/>
                </a:lnTo>
                <a:lnTo>
                  <a:pt x="1962" y="1552"/>
                </a:lnTo>
                <a:lnTo>
                  <a:pt x="1962" y="1552"/>
                </a:lnTo>
                <a:lnTo>
                  <a:pt x="1963" y="1552"/>
                </a:lnTo>
                <a:lnTo>
                  <a:pt x="1964" y="1552"/>
                </a:lnTo>
                <a:lnTo>
                  <a:pt x="1965" y="1552"/>
                </a:lnTo>
                <a:lnTo>
                  <a:pt x="1966" y="1552"/>
                </a:lnTo>
                <a:lnTo>
                  <a:pt x="1967" y="1552"/>
                </a:lnTo>
                <a:lnTo>
                  <a:pt x="1967" y="1552"/>
                </a:lnTo>
                <a:lnTo>
                  <a:pt x="1968" y="1552"/>
                </a:lnTo>
                <a:lnTo>
                  <a:pt x="1969" y="1552"/>
                </a:lnTo>
                <a:lnTo>
                  <a:pt x="1970" y="1553"/>
                </a:lnTo>
                <a:lnTo>
                  <a:pt x="1971" y="1553"/>
                </a:lnTo>
                <a:lnTo>
                  <a:pt x="1972" y="1553"/>
                </a:lnTo>
                <a:lnTo>
                  <a:pt x="1973" y="1553"/>
                </a:lnTo>
                <a:lnTo>
                  <a:pt x="1973" y="1553"/>
                </a:lnTo>
                <a:lnTo>
                  <a:pt x="1974" y="1553"/>
                </a:lnTo>
                <a:lnTo>
                  <a:pt x="1975" y="1553"/>
                </a:lnTo>
                <a:lnTo>
                  <a:pt x="1976" y="1554"/>
                </a:lnTo>
                <a:lnTo>
                  <a:pt x="1977" y="1554"/>
                </a:lnTo>
                <a:lnTo>
                  <a:pt x="1978" y="1554"/>
                </a:lnTo>
                <a:lnTo>
                  <a:pt x="1978" y="1554"/>
                </a:lnTo>
                <a:lnTo>
                  <a:pt x="1979" y="1554"/>
                </a:lnTo>
                <a:lnTo>
                  <a:pt x="1980" y="1554"/>
                </a:lnTo>
                <a:lnTo>
                  <a:pt x="1981" y="1554"/>
                </a:lnTo>
                <a:lnTo>
                  <a:pt x="1982" y="1554"/>
                </a:lnTo>
                <a:lnTo>
                  <a:pt x="1983" y="1554"/>
                </a:lnTo>
                <a:lnTo>
                  <a:pt x="1984" y="1554"/>
                </a:lnTo>
                <a:lnTo>
                  <a:pt x="1984" y="1554"/>
                </a:lnTo>
                <a:lnTo>
                  <a:pt x="1985" y="1554"/>
                </a:lnTo>
                <a:lnTo>
                  <a:pt x="1986" y="1554"/>
                </a:lnTo>
                <a:lnTo>
                  <a:pt x="1986" y="1554"/>
                </a:lnTo>
                <a:lnTo>
                  <a:pt x="1987" y="1554"/>
                </a:lnTo>
                <a:lnTo>
                  <a:pt x="1988" y="1554"/>
                </a:lnTo>
                <a:lnTo>
                  <a:pt x="1989" y="1554"/>
                </a:lnTo>
                <a:lnTo>
                  <a:pt x="1989" y="1554"/>
                </a:lnTo>
                <a:lnTo>
                  <a:pt x="1990" y="1554"/>
                </a:lnTo>
                <a:lnTo>
                  <a:pt x="1991" y="1554"/>
                </a:lnTo>
                <a:lnTo>
                  <a:pt x="1992" y="1555"/>
                </a:lnTo>
                <a:lnTo>
                  <a:pt x="1993" y="1555"/>
                </a:lnTo>
                <a:lnTo>
                  <a:pt x="1994" y="1555"/>
                </a:lnTo>
                <a:lnTo>
                  <a:pt x="1995" y="1555"/>
                </a:lnTo>
                <a:lnTo>
                  <a:pt x="1995" y="1555"/>
                </a:lnTo>
                <a:lnTo>
                  <a:pt x="1996" y="1556"/>
                </a:lnTo>
                <a:lnTo>
                  <a:pt x="1997" y="1556"/>
                </a:lnTo>
                <a:lnTo>
                  <a:pt x="1998" y="1557"/>
                </a:lnTo>
                <a:lnTo>
                  <a:pt x="1999" y="1557"/>
                </a:lnTo>
                <a:lnTo>
                  <a:pt x="2000" y="1556"/>
                </a:lnTo>
                <a:lnTo>
                  <a:pt x="2000" y="1557"/>
                </a:lnTo>
                <a:lnTo>
                  <a:pt x="2000" y="1557"/>
                </a:lnTo>
                <a:lnTo>
                  <a:pt x="2001" y="1557"/>
                </a:lnTo>
                <a:lnTo>
                  <a:pt x="2002" y="1557"/>
                </a:lnTo>
                <a:lnTo>
                  <a:pt x="2003" y="1557"/>
                </a:lnTo>
                <a:lnTo>
                  <a:pt x="2004" y="1557"/>
                </a:lnTo>
                <a:lnTo>
                  <a:pt x="2005" y="1557"/>
                </a:lnTo>
                <a:lnTo>
                  <a:pt x="2006" y="1557"/>
                </a:lnTo>
                <a:lnTo>
                  <a:pt x="2006" y="1557"/>
                </a:lnTo>
                <a:lnTo>
                  <a:pt x="2007" y="1557"/>
                </a:lnTo>
                <a:lnTo>
                  <a:pt x="2007" y="1557"/>
                </a:lnTo>
                <a:lnTo>
                  <a:pt x="2008" y="1557"/>
                </a:lnTo>
                <a:lnTo>
                  <a:pt x="2008" y="1557"/>
                </a:lnTo>
                <a:lnTo>
                  <a:pt x="2009" y="1557"/>
                </a:lnTo>
                <a:lnTo>
                  <a:pt x="2010" y="1557"/>
                </a:lnTo>
                <a:lnTo>
                  <a:pt x="2011" y="1557"/>
                </a:lnTo>
                <a:lnTo>
                  <a:pt x="2011" y="1557"/>
                </a:lnTo>
                <a:lnTo>
                  <a:pt x="2012" y="1557"/>
                </a:lnTo>
                <a:lnTo>
                  <a:pt x="2013" y="1557"/>
                </a:lnTo>
                <a:lnTo>
                  <a:pt x="2014" y="1557"/>
                </a:lnTo>
                <a:lnTo>
                  <a:pt x="2015" y="1557"/>
                </a:lnTo>
                <a:lnTo>
                  <a:pt x="2016" y="1557"/>
                </a:lnTo>
                <a:lnTo>
                  <a:pt x="2017" y="1557"/>
                </a:lnTo>
                <a:lnTo>
                  <a:pt x="2017" y="1558"/>
                </a:lnTo>
                <a:lnTo>
                  <a:pt x="2017" y="1558"/>
                </a:lnTo>
                <a:lnTo>
                  <a:pt x="2018" y="1558"/>
                </a:lnTo>
                <a:lnTo>
                  <a:pt x="2019" y="1558"/>
                </a:lnTo>
                <a:lnTo>
                  <a:pt x="2020" y="1558"/>
                </a:lnTo>
                <a:lnTo>
                  <a:pt x="2021" y="1558"/>
                </a:lnTo>
                <a:lnTo>
                  <a:pt x="2022" y="1558"/>
                </a:lnTo>
                <a:lnTo>
                  <a:pt x="2022" y="1558"/>
                </a:lnTo>
                <a:lnTo>
                  <a:pt x="2023" y="1558"/>
                </a:lnTo>
                <a:lnTo>
                  <a:pt x="2024" y="1558"/>
                </a:lnTo>
                <a:lnTo>
                  <a:pt x="2025" y="1558"/>
                </a:lnTo>
                <a:lnTo>
                  <a:pt x="2026" y="1558"/>
                </a:lnTo>
                <a:lnTo>
                  <a:pt x="2027" y="1558"/>
                </a:lnTo>
                <a:lnTo>
                  <a:pt x="2028" y="1558"/>
                </a:lnTo>
                <a:lnTo>
                  <a:pt x="2028" y="1558"/>
                </a:lnTo>
                <a:lnTo>
                  <a:pt x="2029" y="1558"/>
                </a:lnTo>
                <a:lnTo>
                  <a:pt x="2029" y="1559"/>
                </a:lnTo>
                <a:lnTo>
                  <a:pt x="2030" y="1559"/>
                </a:lnTo>
                <a:lnTo>
                  <a:pt x="2031" y="1559"/>
                </a:lnTo>
                <a:lnTo>
                  <a:pt x="2032" y="1559"/>
                </a:lnTo>
                <a:lnTo>
                  <a:pt x="2033" y="1559"/>
                </a:lnTo>
                <a:lnTo>
                  <a:pt x="2033" y="1559"/>
                </a:lnTo>
                <a:lnTo>
                  <a:pt x="2034" y="1559"/>
                </a:lnTo>
                <a:lnTo>
                  <a:pt x="2035" y="1559"/>
                </a:lnTo>
                <a:lnTo>
                  <a:pt x="2035" y="1560"/>
                </a:lnTo>
                <a:lnTo>
                  <a:pt x="2036" y="1560"/>
                </a:lnTo>
                <a:lnTo>
                  <a:pt x="2037" y="1560"/>
                </a:lnTo>
                <a:lnTo>
                  <a:pt x="2038" y="1560"/>
                </a:lnTo>
                <a:lnTo>
                  <a:pt x="2039" y="1560"/>
                </a:lnTo>
                <a:lnTo>
                  <a:pt x="2039" y="1560"/>
                </a:lnTo>
                <a:lnTo>
                  <a:pt x="2040" y="1560"/>
                </a:lnTo>
                <a:lnTo>
                  <a:pt x="2041" y="1560"/>
                </a:lnTo>
                <a:lnTo>
                  <a:pt x="2042" y="1560"/>
                </a:lnTo>
                <a:lnTo>
                  <a:pt x="2042" y="1560"/>
                </a:lnTo>
                <a:lnTo>
                  <a:pt x="2043" y="1560"/>
                </a:lnTo>
                <a:lnTo>
                  <a:pt x="2044" y="1560"/>
                </a:lnTo>
                <a:lnTo>
                  <a:pt x="2044" y="1560"/>
                </a:lnTo>
                <a:lnTo>
                  <a:pt x="2045" y="1560"/>
                </a:lnTo>
                <a:lnTo>
                  <a:pt x="2046" y="1560"/>
                </a:lnTo>
                <a:lnTo>
                  <a:pt x="2047" y="1560"/>
                </a:lnTo>
                <a:lnTo>
                  <a:pt x="2048" y="1560"/>
                </a:lnTo>
                <a:lnTo>
                  <a:pt x="2049" y="1561"/>
                </a:lnTo>
                <a:lnTo>
                  <a:pt x="2050" y="1560"/>
                </a:lnTo>
                <a:lnTo>
                  <a:pt x="2050" y="1560"/>
                </a:lnTo>
                <a:lnTo>
                  <a:pt x="2051" y="1560"/>
                </a:lnTo>
                <a:lnTo>
                  <a:pt x="2052" y="1560"/>
                </a:lnTo>
                <a:lnTo>
                  <a:pt x="2053" y="1560"/>
                </a:lnTo>
                <a:lnTo>
                  <a:pt x="2054" y="1560"/>
                </a:lnTo>
                <a:lnTo>
                  <a:pt x="2055" y="1560"/>
                </a:lnTo>
                <a:lnTo>
                  <a:pt x="2055" y="1561"/>
                </a:lnTo>
                <a:lnTo>
                  <a:pt x="2056" y="1561"/>
                </a:lnTo>
                <a:lnTo>
                  <a:pt x="2057" y="1561"/>
                </a:lnTo>
                <a:lnTo>
                  <a:pt x="2058" y="1561"/>
                </a:lnTo>
                <a:lnTo>
                  <a:pt x="2059" y="1561"/>
                </a:lnTo>
                <a:lnTo>
                  <a:pt x="2059" y="1560"/>
                </a:lnTo>
                <a:lnTo>
                  <a:pt x="2060" y="1560"/>
                </a:lnTo>
                <a:lnTo>
                  <a:pt x="2060" y="1561"/>
                </a:lnTo>
                <a:lnTo>
                  <a:pt x="2060" y="1561"/>
                </a:lnTo>
                <a:lnTo>
                  <a:pt x="2061" y="1561"/>
                </a:lnTo>
                <a:lnTo>
                  <a:pt x="2062" y="1561"/>
                </a:lnTo>
                <a:lnTo>
                  <a:pt x="2063" y="1561"/>
                </a:lnTo>
                <a:lnTo>
                  <a:pt x="2064" y="1561"/>
                </a:lnTo>
                <a:lnTo>
                  <a:pt x="2065" y="1561"/>
                </a:lnTo>
                <a:lnTo>
                  <a:pt x="2066" y="1561"/>
                </a:lnTo>
                <a:lnTo>
                  <a:pt x="2066" y="1562"/>
                </a:lnTo>
                <a:lnTo>
                  <a:pt x="2067" y="1562"/>
                </a:lnTo>
                <a:lnTo>
                  <a:pt x="2068" y="1562"/>
                </a:lnTo>
                <a:lnTo>
                  <a:pt x="2069" y="1562"/>
                </a:lnTo>
                <a:lnTo>
                  <a:pt x="2070" y="1562"/>
                </a:lnTo>
                <a:lnTo>
                  <a:pt x="2071" y="1562"/>
                </a:lnTo>
                <a:lnTo>
                  <a:pt x="2071" y="1562"/>
                </a:lnTo>
                <a:lnTo>
                  <a:pt x="2072" y="1562"/>
                </a:lnTo>
                <a:lnTo>
                  <a:pt x="2073" y="1562"/>
                </a:lnTo>
                <a:lnTo>
                  <a:pt x="2074" y="1562"/>
                </a:lnTo>
                <a:lnTo>
                  <a:pt x="2075" y="1562"/>
                </a:lnTo>
                <a:lnTo>
                  <a:pt x="2076" y="1562"/>
                </a:lnTo>
                <a:lnTo>
                  <a:pt x="2077" y="1562"/>
                </a:lnTo>
                <a:lnTo>
                  <a:pt x="2077" y="1562"/>
                </a:lnTo>
                <a:lnTo>
                  <a:pt x="2078" y="1562"/>
                </a:lnTo>
                <a:lnTo>
                  <a:pt x="2078" y="1563"/>
                </a:lnTo>
                <a:lnTo>
                  <a:pt x="2079" y="1563"/>
                </a:lnTo>
                <a:lnTo>
                  <a:pt x="2080" y="1563"/>
                </a:lnTo>
                <a:lnTo>
                  <a:pt x="2081" y="1563"/>
                </a:lnTo>
                <a:lnTo>
                  <a:pt x="2082" y="1563"/>
                </a:lnTo>
                <a:lnTo>
                  <a:pt x="2082" y="1563"/>
                </a:lnTo>
                <a:lnTo>
                  <a:pt x="2083" y="1563"/>
                </a:lnTo>
                <a:lnTo>
                  <a:pt x="2084" y="1563"/>
                </a:lnTo>
                <a:lnTo>
                  <a:pt x="2085" y="1562"/>
                </a:lnTo>
                <a:lnTo>
                  <a:pt x="2085" y="1563"/>
                </a:lnTo>
                <a:lnTo>
                  <a:pt x="2086" y="1563"/>
                </a:lnTo>
                <a:lnTo>
                  <a:pt x="2087" y="1563"/>
                </a:lnTo>
                <a:lnTo>
                  <a:pt x="2088" y="1563"/>
                </a:lnTo>
                <a:lnTo>
                  <a:pt x="2088" y="1563"/>
                </a:lnTo>
                <a:lnTo>
                  <a:pt x="2089" y="1563"/>
                </a:lnTo>
                <a:lnTo>
                  <a:pt x="2090" y="1563"/>
                </a:lnTo>
                <a:lnTo>
                  <a:pt x="2091" y="1563"/>
                </a:lnTo>
                <a:lnTo>
                  <a:pt x="2092" y="1563"/>
                </a:lnTo>
                <a:lnTo>
                  <a:pt x="2093" y="1563"/>
                </a:lnTo>
                <a:lnTo>
                  <a:pt x="2093" y="1563"/>
                </a:lnTo>
                <a:lnTo>
                  <a:pt x="2094" y="1563"/>
                </a:lnTo>
                <a:lnTo>
                  <a:pt x="2095" y="1563"/>
                </a:lnTo>
                <a:lnTo>
                  <a:pt x="2096" y="1563"/>
                </a:lnTo>
                <a:lnTo>
                  <a:pt x="2097" y="1563"/>
                </a:lnTo>
                <a:lnTo>
                  <a:pt x="2098" y="1563"/>
                </a:lnTo>
                <a:lnTo>
                  <a:pt x="2099" y="1563"/>
                </a:lnTo>
                <a:lnTo>
                  <a:pt x="2099" y="1563"/>
                </a:lnTo>
                <a:lnTo>
                  <a:pt x="2100" y="1564"/>
                </a:lnTo>
                <a:lnTo>
                  <a:pt x="2101" y="1564"/>
                </a:lnTo>
                <a:lnTo>
                  <a:pt x="2102" y="1564"/>
                </a:lnTo>
                <a:lnTo>
                  <a:pt x="2103" y="1564"/>
                </a:lnTo>
                <a:lnTo>
                  <a:pt x="2104" y="1564"/>
                </a:lnTo>
                <a:lnTo>
                  <a:pt x="2104" y="1564"/>
                </a:lnTo>
                <a:lnTo>
                  <a:pt x="2105" y="1564"/>
                </a:lnTo>
                <a:lnTo>
                  <a:pt x="2106" y="1564"/>
                </a:lnTo>
                <a:lnTo>
                  <a:pt x="2107" y="1564"/>
                </a:lnTo>
                <a:lnTo>
                  <a:pt x="2108" y="1564"/>
                </a:lnTo>
                <a:lnTo>
                  <a:pt x="2109" y="1564"/>
                </a:lnTo>
                <a:lnTo>
                  <a:pt x="2110" y="1564"/>
                </a:lnTo>
                <a:lnTo>
                  <a:pt x="2110" y="1564"/>
                </a:lnTo>
                <a:lnTo>
                  <a:pt x="2111" y="1564"/>
                </a:lnTo>
                <a:lnTo>
                  <a:pt x="2112" y="1564"/>
                </a:lnTo>
                <a:lnTo>
                  <a:pt x="2113" y="1564"/>
                </a:lnTo>
                <a:lnTo>
                  <a:pt x="2113" y="1565"/>
                </a:lnTo>
                <a:lnTo>
                  <a:pt x="2114" y="1565"/>
                </a:lnTo>
                <a:lnTo>
                  <a:pt x="2115" y="1565"/>
                </a:lnTo>
                <a:lnTo>
                  <a:pt x="2115" y="1565"/>
                </a:lnTo>
                <a:lnTo>
                  <a:pt x="2116" y="1565"/>
                </a:lnTo>
                <a:lnTo>
                  <a:pt x="2117" y="1565"/>
                </a:lnTo>
                <a:lnTo>
                  <a:pt x="2118" y="1565"/>
                </a:lnTo>
                <a:lnTo>
                  <a:pt x="2119" y="1565"/>
                </a:lnTo>
                <a:lnTo>
                  <a:pt x="2120" y="1566"/>
                </a:lnTo>
                <a:lnTo>
                  <a:pt x="2121" y="1566"/>
                </a:lnTo>
                <a:lnTo>
                  <a:pt x="2121" y="1566"/>
                </a:lnTo>
                <a:lnTo>
                  <a:pt x="2122" y="1566"/>
                </a:lnTo>
                <a:lnTo>
                  <a:pt x="2123" y="1566"/>
                </a:lnTo>
                <a:lnTo>
                  <a:pt x="2124" y="1566"/>
                </a:lnTo>
                <a:lnTo>
                  <a:pt x="2125" y="1566"/>
                </a:lnTo>
                <a:lnTo>
                  <a:pt x="2126" y="1566"/>
                </a:lnTo>
                <a:lnTo>
                  <a:pt x="2126" y="1566"/>
                </a:lnTo>
                <a:lnTo>
                  <a:pt x="2127" y="1566"/>
                </a:lnTo>
                <a:lnTo>
                  <a:pt x="2127" y="1566"/>
                </a:lnTo>
                <a:lnTo>
                  <a:pt x="2128" y="1566"/>
                </a:lnTo>
                <a:lnTo>
                  <a:pt x="2129" y="1566"/>
                </a:lnTo>
                <a:lnTo>
                  <a:pt x="2130" y="1566"/>
                </a:lnTo>
                <a:lnTo>
                  <a:pt x="2131" y="1566"/>
                </a:lnTo>
                <a:lnTo>
                  <a:pt x="2132" y="1566"/>
                </a:lnTo>
                <a:lnTo>
                  <a:pt x="2132" y="1566"/>
                </a:lnTo>
                <a:lnTo>
                  <a:pt x="2133" y="1566"/>
                </a:lnTo>
                <a:lnTo>
                  <a:pt x="2134" y="1566"/>
                </a:lnTo>
                <a:lnTo>
                  <a:pt x="2135" y="1566"/>
                </a:lnTo>
                <a:lnTo>
                  <a:pt x="2136" y="1566"/>
                </a:lnTo>
                <a:lnTo>
                  <a:pt x="2137" y="1566"/>
                </a:lnTo>
                <a:lnTo>
                  <a:pt x="2137" y="1566"/>
                </a:lnTo>
                <a:lnTo>
                  <a:pt x="2138" y="1566"/>
                </a:lnTo>
                <a:lnTo>
                  <a:pt x="2139" y="1566"/>
                </a:lnTo>
                <a:lnTo>
                  <a:pt x="2140" y="1566"/>
                </a:lnTo>
                <a:lnTo>
                  <a:pt x="2141" y="1566"/>
                </a:lnTo>
                <a:lnTo>
                  <a:pt x="2142" y="1566"/>
                </a:lnTo>
                <a:lnTo>
                  <a:pt x="2142" y="1567"/>
                </a:lnTo>
                <a:lnTo>
                  <a:pt x="2143" y="1567"/>
                </a:lnTo>
                <a:lnTo>
                  <a:pt x="2143" y="1567"/>
                </a:lnTo>
                <a:lnTo>
                  <a:pt x="2144" y="1567"/>
                </a:lnTo>
                <a:lnTo>
                  <a:pt x="2145" y="1567"/>
                </a:lnTo>
                <a:lnTo>
                  <a:pt x="2146" y="1567"/>
                </a:lnTo>
                <a:lnTo>
                  <a:pt x="2147" y="1567"/>
                </a:lnTo>
                <a:lnTo>
                  <a:pt x="2148" y="1567"/>
                </a:lnTo>
                <a:lnTo>
                  <a:pt x="2148" y="1567"/>
                </a:lnTo>
                <a:lnTo>
                  <a:pt x="2149" y="1567"/>
                </a:lnTo>
                <a:lnTo>
                  <a:pt x="2150" y="1567"/>
                </a:lnTo>
                <a:lnTo>
                  <a:pt x="2151" y="1568"/>
                </a:lnTo>
                <a:lnTo>
                  <a:pt x="2152" y="1568"/>
                </a:lnTo>
                <a:lnTo>
                  <a:pt x="2153" y="1568"/>
                </a:lnTo>
                <a:lnTo>
                  <a:pt x="2153" y="1568"/>
                </a:lnTo>
                <a:lnTo>
                  <a:pt x="2154" y="1568"/>
                </a:lnTo>
                <a:lnTo>
                  <a:pt x="2155" y="1568"/>
                </a:lnTo>
                <a:lnTo>
                  <a:pt x="2156" y="1568"/>
                </a:lnTo>
                <a:lnTo>
                  <a:pt x="2157" y="1568"/>
                </a:lnTo>
                <a:lnTo>
                  <a:pt x="2158" y="1568"/>
                </a:lnTo>
                <a:lnTo>
                  <a:pt x="2159" y="1568"/>
                </a:lnTo>
                <a:lnTo>
                  <a:pt x="2159" y="1568"/>
                </a:lnTo>
                <a:lnTo>
                  <a:pt x="2160" y="1568"/>
                </a:lnTo>
                <a:lnTo>
                  <a:pt x="2161" y="1568"/>
                </a:lnTo>
                <a:lnTo>
                  <a:pt x="2162" y="1568"/>
                </a:lnTo>
                <a:lnTo>
                  <a:pt x="2163" y="1568"/>
                </a:lnTo>
                <a:lnTo>
                  <a:pt x="2164" y="1568"/>
                </a:lnTo>
                <a:lnTo>
                  <a:pt x="2164" y="1568"/>
                </a:lnTo>
                <a:lnTo>
                  <a:pt x="2165" y="1568"/>
                </a:lnTo>
                <a:lnTo>
                  <a:pt x="2166" y="1568"/>
                </a:lnTo>
                <a:lnTo>
                  <a:pt x="2167" y="1568"/>
                </a:lnTo>
                <a:lnTo>
                  <a:pt x="2168" y="1568"/>
                </a:lnTo>
                <a:lnTo>
                  <a:pt x="2169" y="1569"/>
                </a:lnTo>
                <a:lnTo>
                  <a:pt x="2170" y="1569"/>
                </a:lnTo>
                <a:lnTo>
                  <a:pt x="2170" y="1569"/>
                </a:lnTo>
                <a:lnTo>
                  <a:pt x="2171" y="1569"/>
                </a:lnTo>
                <a:lnTo>
                  <a:pt x="2172" y="1568"/>
                </a:lnTo>
                <a:lnTo>
                  <a:pt x="2173" y="1568"/>
                </a:lnTo>
                <a:lnTo>
                  <a:pt x="2174" y="1568"/>
                </a:lnTo>
                <a:lnTo>
                  <a:pt x="2175" y="1568"/>
                </a:lnTo>
                <a:lnTo>
                  <a:pt x="2175" y="1568"/>
                </a:lnTo>
                <a:lnTo>
                  <a:pt x="2175" y="1569"/>
                </a:lnTo>
                <a:lnTo>
                  <a:pt x="2176" y="1569"/>
                </a:lnTo>
                <a:lnTo>
                  <a:pt x="2177" y="1569"/>
                </a:lnTo>
                <a:lnTo>
                  <a:pt x="2178" y="1569"/>
                </a:lnTo>
                <a:lnTo>
                  <a:pt x="2179" y="1569"/>
                </a:lnTo>
                <a:lnTo>
                  <a:pt x="2180" y="1569"/>
                </a:lnTo>
                <a:lnTo>
                  <a:pt x="2181" y="1569"/>
                </a:lnTo>
                <a:lnTo>
                  <a:pt x="2181" y="1569"/>
                </a:lnTo>
                <a:lnTo>
                  <a:pt x="2182" y="1569"/>
                </a:lnTo>
                <a:lnTo>
                  <a:pt x="2183" y="1569"/>
                </a:lnTo>
                <a:lnTo>
                  <a:pt x="2184" y="1569"/>
                </a:lnTo>
                <a:lnTo>
                  <a:pt x="2185" y="1570"/>
                </a:lnTo>
                <a:lnTo>
                  <a:pt x="2186" y="1570"/>
                </a:lnTo>
                <a:lnTo>
                  <a:pt x="2186" y="1570"/>
                </a:lnTo>
                <a:lnTo>
                  <a:pt x="2187" y="1570"/>
                </a:lnTo>
                <a:lnTo>
                  <a:pt x="2188" y="1570"/>
                </a:lnTo>
                <a:lnTo>
                  <a:pt x="2189" y="1570"/>
                </a:lnTo>
                <a:lnTo>
                  <a:pt x="2190" y="1569"/>
                </a:lnTo>
                <a:lnTo>
                  <a:pt x="2191" y="1569"/>
                </a:lnTo>
                <a:lnTo>
                  <a:pt x="2192" y="1569"/>
                </a:lnTo>
                <a:lnTo>
                  <a:pt x="2192" y="1570"/>
                </a:lnTo>
                <a:lnTo>
                  <a:pt x="2192" y="1570"/>
                </a:lnTo>
                <a:lnTo>
                  <a:pt x="2193" y="1570"/>
                </a:lnTo>
                <a:lnTo>
                  <a:pt x="2194" y="1570"/>
                </a:lnTo>
                <a:lnTo>
                  <a:pt x="2194" y="1571"/>
                </a:lnTo>
                <a:lnTo>
                  <a:pt x="2195" y="1571"/>
                </a:lnTo>
                <a:lnTo>
                  <a:pt x="2196" y="1571"/>
                </a:lnTo>
                <a:lnTo>
                  <a:pt x="2197" y="1571"/>
                </a:lnTo>
                <a:lnTo>
                  <a:pt x="2197" y="1571"/>
                </a:lnTo>
                <a:lnTo>
                  <a:pt x="2198" y="1571"/>
                </a:lnTo>
                <a:lnTo>
                  <a:pt x="2199" y="1571"/>
                </a:lnTo>
                <a:lnTo>
                  <a:pt x="2200" y="1571"/>
                </a:lnTo>
                <a:lnTo>
                  <a:pt x="2201" y="1571"/>
                </a:lnTo>
                <a:lnTo>
                  <a:pt x="2202" y="1571"/>
                </a:lnTo>
                <a:lnTo>
                  <a:pt x="2203" y="1571"/>
                </a:lnTo>
                <a:lnTo>
                  <a:pt x="2203" y="1571"/>
                </a:lnTo>
                <a:lnTo>
                  <a:pt x="2204" y="1571"/>
                </a:lnTo>
                <a:lnTo>
                  <a:pt x="2205" y="1571"/>
                </a:lnTo>
                <a:lnTo>
                  <a:pt x="2205" y="1571"/>
                </a:lnTo>
                <a:lnTo>
                  <a:pt x="2206" y="1571"/>
                </a:lnTo>
                <a:lnTo>
                  <a:pt x="2207" y="1571"/>
                </a:lnTo>
                <a:lnTo>
                  <a:pt x="2208" y="1571"/>
                </a:lnTo>
                <a:lnTo>
                  <a:pt x="2208" y="1571"/>
                </a:lnTo>
                <a:lnTo>
                  <a:pt x="2209" y="1571"/>
                </a:lnTo>
                <a:lnTo>
                  <a:pt x="2210" y="1571"/>
                </a:lnTo>
                <a:lnTo>
                  <a:pt x="2211" y="1571"/>
                </a:lnTo>
                <a:lnTo>
                  <a:pt x="2212" y="1571"/>
                </a:lnTo>
                <a:lnTo>
                  <a:pt x="2213" y="1571"/>
                </a:lnTo>
                <a:lnTo>
                  <a:pt x="2214" y="1571"/>
                </a:lnTo>
                <a:lnTo>
                  <a:pt x="2214" y="1571"/>
                </a:lnTo>
                <a:lnTo>
                  <a:pt x="2215" y="1571"/>
                </a:lnTo>
                <a:lnTo>
                  <a:pt x="2216" y="1571"/>
                </a:lnTo>
                <a:lnTo>
                  <a:pt x="2217" y="1571"/>
                </a:lnTo>
                <a:lnTo>
                  <a:pt x="2218" y="1571"/>
                </a:lnTo>
                <a:lnTo>
                  <a:pt x="2219" y="1571"/>
                </a:lnTo>
                <a:lnTo>
                  <a:pt x="2219" y="1571"/>
                </a:lnTo>
                <a:lnTo>
                  <a:pt x="2220" y="1571"/>
                </a:lnTo>
                <a:lnTo>
                  <a:pt x="2221" y="1571"/>
                </a:lnTo>
                <a:lnTo>
                  <a:pt x="2222" y="1571"/>
                </a:lnTo>
                <a:lnTo>
                  <a:pt x="2223" y="1571"/>
                </a:lnTo>
                <a:lnTo>
                  <a:pt x="2224" y="1571"/>
                </a:lnTo>
                <a:lnTo>
                  <a:pt x="2225" y="1572"/>
                </a:lnTo>
                <a:lnTo>
                  <a:pt x="2225" y="1572"/>
                </a:lnTo>
                <a:lnTo>
                  <a:pt x="2226" y="1572"/>
                </a:lnTo>
                <a:lnTo>
                  <a:pt x="2227" y="1572"/>
                </a:lnTo>
                <a:lnTo>
                  <a:pt x="2228" y="1572"/>
                </a:lnTo>
                <a:lnTo>
                  <a:pt x="2229" y="1572"/>
                </a:lnTo>
                <a:lnTo>
                  <a:pt x="2230" y="1572"/>
                </a:lnTo>
                <a:lnTo>
                  <a:pt x="2230" y="1573"/>
                </a:lnTo>
              </a:path>
            </a:pathLst>
          </a:custGeom>
          <a:noFill/>
          <a:ln w="9525">
            <a:solidFill>
              <a:srgbClr val="DE2A0C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4" name="Rectangle 105"/>
          <p:cNvSpPr>
            <a:spLocks noChangeArrowheads="1"/>
          </p:cNvSpPr>
          <p:nvPr/>
        </p:nvSpPr>
        <p:spPr bwMode="auto">
          <a:xfrm>
            <a:off x="7423246" y="814798"/>
            <a:ext cx="193964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rgbClr val="66FF66"/>
                </a:solidFill>
                <a:effectLst/>
                <a:latin typeface="Arial" pitchFamily="34" charset="0"/>
              </a:rPr>
              <a:t>18nm</a:t>
            </a:r>
          </a:p>
        </p:txBody>
      </p:sp>
      <p:sp>
        <p:nvSpPr>
          <p:cNvPr id="165" name="Rectangle 105"/>
          <p:cNvSpPr>
            <a:spLocks noChangeArrowheads="1"/>
          </p:cNvSpPr>
          <p:nvPr/>
        </p:nvSpPr>
        <p:spPr bwMode="auto">
          <a:xfrm>
            <a:off x="7624900" y="2270502"/>
            <a:ext cx="235642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rial" pitchFamily="34" charset="0"/>
              </a:rPr>
              <a:t>  </a:t>
            </a: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rgbClr val="66FF66"/>
                </a:solidFill>
                <a:effectLst/>
                <a:latin typeface="Arial" pitchFamily="34" charset="0"/>
              </a:rPr>
              <a:t>11nm</a:t>
            </a:r>
          </a:p>
        </p:txBody>
      </p:sp>
      <p:sp>
        <p:nvSpPr>
          <p:cNvPr id="166" name="Rectangle 105"/>
          <p:cNvSpPr>
            <a:spLocks noChangeArrowheads="1"/>
          </p:cNvSpPr>
          <p:nvPr/>
        </p:nvSpPr>
        <p:spPr bwMode="auto">
          <a:xfrm>
            <a:off x="8316314" y="2341396"/>
            <a:ext cx="192360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rial" pitchFamily="34" charset="0"/>
              </a:rPr>
              <a:t>  </a:t>
            </a:r>
            <a:r>
              <a:rPr kumimoji="0" lang="es-ES" sz="600" b="0" i="0" u="none" strike="noStrike" cap="none" normalizeH="0" baseline="0" dirty="0" smtClean="0">
                <a:ln>
                  <a:noFill/>
                </a:ln>
                <a:solidFill>
                  <a:srgbClr val="66FF66"/>
                </a:solidFill>
                <a:effectLst/>
                <a:latin typeface="Arial" pitchFamily="34" charset="0"/>
              </a:rPr>
              <a:t>1nm</a:t>
            </a:r>
          </a:p>
        </p:txBody>
      </p:sp>
      <p:grpSp>
        <p:nvGrpSpPr>
          <p:cNvPr id="167" name="166 Grupo"/>
          <p:cNvGrpSpPr/>
          <p:nvPr/>
        </p:nvGrpSpPr>
        <p:grpSpPr>
          <a:xfrm>
            <a:off x="13411" y="850453"/>
            <a:ext cx="3441271" cy="2371815"/>
            <a:chOff x="395536" y="1993284"/>
            <a:chExt cx="3441271" cy="2371815"/>
          </a:xfrm>
        </p:grpSpPr>
        <p:grpSp>
          <p:nvGrpSpPr>
            <p:cNvPr id="168" name="10 Grupo"/>
            <p:cNvGrpSpPr>
              <a:grpSpLocks noChangeAspect="1"/>
            </p:cNvGrpSpPr>
            <p:nvPr/>
          </p:nvGrpSpPr>
          <p:grpSpPr>
            <a:xfrm>
              <a:off x="395536" y="1993284"/>
              <a:ext cx="3441271" cy="1219691"/>
              <a:chOff x="395536" y="1196752"/>
              <a:chExt cx="5688632" cy="2016224"/>
            </a:xfrm>
          </p:grpSpPr>
          <p:pic>
            <p:nvPicPr>
              <p:cNvPr id="172" name="Picture 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l="4725" t="51974" r="48616" b="25976"/>
              <a:stretch>
                <a:fillRect/>
              </a:stretch>
            </p:blipFill>
            <p:spPr bwMode="auto">
              <a:xfrm>
                <a:off x="395536" y="1196752"/>
                <a:ext cx="5688632" cy="2016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3" name="172 CuadroTexto"/>
              <p:cNvSpPr txBox="1"/>
              <p:nvPr/>
            </p:nvSpPr>
            <p:spPr>
              <a:xfrm>
                <a:off x="4295128" y="1217924"/>
                <a:ext cx="1666471" cy="864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7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A5G27-GFP-H6 sol      PdI:0.49</a:t>
                </a:r>
                <a:endParaRPr lang="en-GB" sz="7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GB" sz="7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A5G27-GFP-H6 </a:t>
                </a:r>
                <a:r>
                  <a:rPr lang="en-GB" sz="700" dirty="0" err="1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rIB</a:t>
                </a:r>
                <a:r>
                  <a:rPr lang="en-GB" sz="7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      PdI:0.31</a:t>
                </a:r>
              </a:p>
            </p:txBody>
          </p:sp>
        </p:grpSp>
        <p:grpSp>
          <p:nvGrpSpPr>
            <p:cNvPr id="169" name="11 Grupo"/>
            <p:cNvGrpSpPr>
              <a:grpSpLocks noChangeAspect="1"/>
            </p:cNvGrpSpPr>
            <p:nvPr/>
          </p:nvGrpSpPr>
          <p:grpSpPr>
            <a:xfrm>
              <a:off x="395536" y="3236976"/>
              <a:ext cx="3418880" cy="1128123"/>
              <a:chOff x="395536" y="3356992"/>
              <a:chExt cx="5673885" cy="1872208"/>
            </a:xfrm>
          </p:grpSpPr>
          <p:pic>
            <p:nvPicPr>
              <p:cNvPr id="170" name="Picture 5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 l="4725" t="51974" r="49207" b="27551"/>
              <a:stretch>
                <a:fillRect/>
              </a:stretch>
            </p:blipFill>
            <p:spPr bwMode="auto">
              <a:xfrm>
                <a:off x="395536" y="3356992"/>
                <a:ext cx="5616624" cy="1872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1" name="170 CuadroTexto"/>
              <p:cNvSpPr txBox="1"/>
              <p:nvPr/>
            </p:nvSpPr>
            <p:spPr>
              <a:xfrm>
                <a:off x="4269221" y="3360107"/>
                <a:ext cx="1800200" cy="86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7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FNI/II/V-GFP-H6 sol      PdI:0.23</a:t>
                </a:r>
                <a:endParaRPr lang="en-GB" sz="7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GB" sz="7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FNI/II/V-GFP-H6 </a:t>
                </a:r>
                <a:r>
                  <a:rPr lang="en-GB" sz="700" dirty="0" err="1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rIB</a:t>
                </a:r>
                <a:r>
                  <a:rPr lang="en-GB" sz="7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      PdI:0.26</a:t>
                </a:r>
              </a:p>
            </p:txBody>
          </p:sp>
        </p:grpSp>
      </p:grpSp>
      <p:grpSp>
        <p:nvGrpSpPr>
          <p:cNvPr id="174" name="173 Grupo"/>
          <p:cNvGrpSpPr/>
          <p:nvPr/>
        </p:nvGrpSpPr>
        <p:grpSpPr>
          <a:xfrm>
            <a:off x="26038" y="3414015"/>
            <a:ext cx="3501339" cy="1167113"/>
            <a:chOff x="134556" y="3068960"/>
            <a:chExt cx="3501339" cy="1167113"/>
          </a:xfrm>
        </p:grpSpPr>
        <p:pic>
          <p:nvPicPr>
            <p:cNvPr id="175" name="Picture 5"/>
            <p:cNvPicPr>
              <a:picLocks noChangeAspect="1" noChangeArrowheads="1"/>
            </p:cNvPicPr>
            <p:nvPr/>
          </p:nvPicPr>
          <p:blipFill>
            <a:blip r:embed="rId8" cstate="print"/>
            <a:srcRect l="6497" t="53549" r="43892" b="24401"/>
            <a:stretch>
              <a:fillRect/>
            </a:stretch>
          </p:blipFill>
          <p:spPr bwMode="auto">
            <a:xfrm>
              <a:off x="134556" y="3068960"/>
              <a:ext cx="3501339" cy="116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6" name="175 CuadroTexto"/>
            <p:cNvSpPr txBox="1"/>
            <p:nvPr/>
          </p:nvSpPr>
          <p:spPr>
            <a:xfrm>
              <a:off x="2608941" y="3068960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7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A5G27-GFP-H6 sol</a:t>
              </a:r>
              <a:endParaRPr lang="en-GB" sz="700" dirty="0">
                <a:latin typeface="Arial" pitchFamily="34" charset="0"/>
                <a:cs typeface="Arial" pitchFamily="34" charset="0"/>
              </a:endParaRPr>
            </a:p>
            <a:p>
              <a:r>
                <a:rPr lang="en-GB" sz="7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A5G27-GFP-H6 </a:t>
              </a:r>
              <a:r>
                <a:rPr lang="en-GB" sz="7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rIB</a:t>
              </a:r>
              <a:r>
                <a:rPr lang="en-GB" sz="7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     </a:t>
              </a:r>
            </a:p>
          </p:txBody>
        </p:sp>
      </p:grpSp>
      <p:sp>
        <p:nvSpPr>
          <p:cNvPr id="177" name="176 CuadroTexto"/>
          <p:cNvSpPr txBox="1"/>
          <p:nvPr/>
        </p:nvSpPr>
        <p:spPr>
          <a:xfrm>
            <a:off x="-66196" y="54868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78" name="177 CuadroTexto"/>
          <p:cNvSpPr txBox="1"/>
          <p:nvPr/>
        </p:nvSpPr>
        <p:spPr>
          <a:xfrm>
            <a:off x="3275856" y="54868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179" name="178 CuadroTexto"/>
          <p:cNvSpPr txBox="1"/>
          <p:nvPr/>
        </p:nvSpPr>
        <p:spPr>
          <a:xfrm>
            <a:off x="-56578" y="313167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</a:t>
            </a:r>
          </a:p>
        </p:txBody>
      </p:sp>
      <p:grpSp>
        <p:nvGrpSpPr>
          <p:cNvPr id="180" name="179 Grupo"/>
          <p:cNvGrpSpPr/>
          <p:nvPr/>
        </p:nvGrpSpPr>
        <p:grpSpPr>
          <a:xfrm>
            <a:off x="3578315" y="652587"/>
            <a:ext cx="2361837" cy="3424702"/>
            <a:chOff x="4211959" y="692696"/>
            <a:chExt cx="2361837" cy="3424702"/>
          </a:xfrm>
        </p:grpSpPr>
        <p:grpSp>
          <p:nvGrpSpPr>
            <p:cNvPr id="181" name="180 Grupo"/>
            <p:cNvGrpSpPr>
              <a:grpSpLocks noChangeAspect="1"/>
            </p:cNvGrpSpPr>
            <p:nvPr/>
          </p:nvGrpSpPr>
          <p:grpSpPr>
            <a:xfrm>
              <a:off x="4211959" y="2420888"/>
              <a:ext cx="2361600" cy="1696510"/>
              <a:chOff x="971600" y="1484783"/>
              <a:chExt cx="6569464" cy="4719327"/>
            </a:xfrm>
          </p:grpSpPr>
          <p:pic>
            <p:nvPicPr>
              <p:cNvPr id="189" name="Picture 4" descr="d:\Documents and Settings\mireia\Escritorio\MPR\SEM\150702 NP ASGFP\30nm_3_07.tif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 t="2381" r="6171" b="8187"/>
              <a:stretch>
                <a:fillRect/>
              </a:stretch>
            </p:blipFill>
            <p:spPr bwMode="auto">
              <a:xfrm flipH="1" flipV="1">
                <a:off x="971600" y="1484784"/>
                <a:ext cx="6569464" cy="4719326"/>
              </a:xfrm>
              <a:prstGeom prst="rect">
                <a:avLst/>
              </a:prstGeom>
              <a:noFill/>
            </p:spPr>
          </p:pic>
          <p:grpSp>
            <p:nvGrpSpPr>
              <p:cNvPr id="190" name="18 Grupo"/>
              <p:cNvGrpSpPr/>
              <p:nvPr/>
            </p:nvGrpSpPr>
            <p:grpSpPr>
              <a:xfrm>
                <a:off x="5940154" y="1484783"/>
                <a:ext cx="1584176" cy="1386154"/>
                <a:chOff x="7098281" y="2780926"/>
                <a:chExt cx="1650183" cy="1452161"/>
              </a:xfrm>
            </p:grpSpPr>
            <p:pic>
              <p:nvPicPr>
                <p:cNvPr id="192" name="Picture 5" descr="d:\Documents and Settings\mireia\Escritorio\MPR\SEM\150702 NP ASGFP\30nm_3_09.tif"/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lum bright="36000" contrast="-47000"/>
                </a:blip>
                <a:srcRect l="31169" t="26840" r="36364" b="35065"/>
                <a:stretch>
                  <a:fillRect/>
                </a:stretch>
              </p:blipFill>
              <p:spPr bwMode="auto">
                <a:xfrm>
                  <a:off x="7098281" y="2780926"/>
                  <a:ext cx="1650183" cy="1452161"/>
                </a:xfrm>
                <a:prstGeom prst="rect">
                  <a:avLst/>
                </a:prstGeom>
                <a:noFill/>
                <a:ln w="53975">
                  <a:solidFill>
                    <a:schemeClr val="bg1"/>
                  </a:solidFill>
                </a:ln>
              </p:spPr>
            </p:pic>
            <p:sp>
              <p:nvSpPr>
                <p:cNvPr id="193" name="192 Proceso"/>
                <p:cNvSpPr/>
                <p:nvPr/>
              </p:nvSpPr>
              <p:spPr>
                <a:xfrm>
                  <a:off x="8148445" y="4063354"/>
                  <a:ext cx="450000" cy="47896"/>
                </a:xfrm>
                <a:prstGeom prst="flowChartProcess">
                  <a:avLst/>
                </a:prstGeom>
                <a:solidFill>
                  <a:schemeClr val="bg1"/>
                </a:solidFill>
                <a:ln w="539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a-ES"/>
                </a:p>
              </p:txBody>
            </p:sp>
          </p:grpSp>
          <p:sp>
            <p:nvSpPr>
              <p:cNvPr id="191" name="190 Proceso"/>
              <p:cNvSpPr/>
              <p:nvPr/>
            </p:nvSpPr>
            <p:spPr>
              <a:xfrm>
                <a:off x="7020296" y="5985288"/>
                <a:ext cx="216000" cy="36000"/>
              </a:xfrm>
              <a:prstGeom prst="flowChartProcess">
                <a:avLst/>
              </a:prstGeom>
              <a:solidFill>
                <a:schemeClr val="bg1"/>
              </a:solidFill>
              <a:ln w="539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/>
              </a:p>
            </p:txBody>
          </p:sp>
        </p:grpSp>
        <p:grpSp>
          <p:nvGrpSpPr>
            <p:cNvPr id="182" name="181 Grupo"/>
            <p:cNvGrpSpPr>
              <a:grpSpLocks noChangeAspect="1"/>
            </p:cNvGrpSpPr>
            <p:nvPr/>
          </p:nvGrpSpPr>
          <p:grpSpPr>
            <a:xfrm>
              <a:off x="4211960" y="692696"/>
              <a:ext cx="2361836" cy="1656184"/>
              <a:chOff x="458854" y="836712"/>
              <a:chExt cx="6777442" cy="4752527"/>
            </a:xfrm>
          </p:grpSpPr>
          <p:pic>
            <p:nvPicPr>
              <p:cNvPr id="185" name="Picture 3" descr="d:\Documents and Settings\mireia\Escritorio\MPR\SEM\150708 NP ASGFP\a5 SOL DIL BUFFER_18.tif"/>
              <p:cNvPicPr>
                <a:picLocks noChangeAspect="1" noChangeArrowheads="1"/>
              </p:cNvPicPr>
              <p:nvPr/>
            </p:nvPicPr>
            <p:blipFill>
              <a:blip r:embed="rId11" cstate="print">
                <a:lum bright="21000" contrast="-15000"/>
              </a:blip>
              <a:srcRect l="4301" t="3943" r="2151" b="8602"/>
              <a:stretch>
                <a:fillRect/>
              </a:stretch>
            </p:blipFill>
            <p:spPr bwMode="auto">
              <a:xfrm rot="10800000">
                <a:off x="458854" y="837239"/>
                <a:ext cx="6777442" cy="4752000"/>
              </a:xfrm>
              <a:prstGeom prst="rect">
                <a:avLst/>
              </a:prstGeom>
              <a:noFill/>
            </p:spPr>
          </p:pic>
          <p:pic>
            <p:nvPicPr>
              <p:cNvPr id="186" name="Picture 4" descr="d:\Documents and Settings\mireia\Escritorio\MPR\SEM\150708 NP ASGFP\a5 SOL DIL BUFFER_26.tif"/>
              <p:cNvPicPr>
                <a:picLocks noChangeAspect="1" noChangeArrowheads="1"/>
              </p:cNvPicPr>
              <p:nvPr/>
            </p:nvPicPr>
            <p:blipFill>
              <a:blip r:embed="rId12" cstate="print">
                <a:lum bright="7000" contrast="7000"/>
              </a:blip>
              <a:srcRect l="4378" t="9379" r="33043" b="19588"/>
              <a:stretch>
                <a:fillRect/>
              </a:stretch>
            </p:blipFill>
            <p:spPr bwMode="auto">
              <a:xfrm>
                <a:off x="5608234" y="836712"/>
                <a:ext cx="1628062" cy="1386000"/>
              </a:xfrm>
              <a:prstGeom prst="rect">
                <a:avLst/>
              </a:prstGeom>
              <a:noFill/>
              <a:ln w="53975">
                <a:solidFill>
                  <a:schemeClr val="bg1"/>
                </a:solidFill>
              </a:ln>
            </p:spPr>
          </p:pic>
          <p:sp>
            <p:nvSpPr>
              <p:cNvPr id="187" name="186 Proceso"/>
              <p:cNvSpPr/>
              <p:nvPr/>
            </p:nvSpPr>
            <p:spPr>
              <a:xfrm>
                <a:off x="6732239" y="2024848"/>
                <a:ext cx="396000" cy="36000"/>
              </a:xfrm>
              <a:prstGeom prst="flowChartProcess">
                <a:avLst/>
              </a:prstGeom>
              <a:solidFill>
                <a:schemeClr val="bg1"/>
              </a:solidFill>
              <a:ln w="539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/>
              </a:p>
            </p:txBody>
          </p:sp>
          <p:sp>
            <p:nvSpPr>
              <p:cNvPr id="188" name="187 Proceso"/>
              <p:cNvSpPr/>
              <p:nvPr/>
            </p:nvSpPr>
            <p:spPr>
              <a:xfrm>
                <a:off x="6696264" y="5409224"/>
                <a:ext cx="252000" cy="36000"/>
              </a:xfrm>
              <a:prstGeom prst="flowChartProcess">
                <a:avLst/>
              </a:prstGeom>
              <a:solidFill>
                <a:schemeClr val="bg1"/>
              </a:solidFill>
              <a:ln w="539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/>
              </a:p>
            </p:txBody>
          </p:sp>
        </p:grpSp>
        <p:sp>
          <p:nvSpPr>
            <p:cNvPr id="183" name="182 CuadroTexto"/>
            <p:cNvSpPr txBox="1"/>
            <p:nvPr/>
          </p:nvSpPr>
          <p:spPr>
            <a:xfrm>
              <a:off x="4211960" y="718096"/>
              <a:ext cx="113845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 smtClean="0">
                  <a:solidFill>
                    <a:schemeClr val="bg1"/>
                  </a:solidFill>
                </a:rPr>
                <a:t>A5G27-GFP-H6 sol</a:t>
              </a:r>
              <a:endParaRPr lang="en-GB" sz="1000" dirty="0">
                <a:solidFill>
                  <a:schemeClr val="bg1"/>
                </a:solidFill>
              </a:endParaRPr>
            </a:p>
          </p:txBody>
        </p:sp>
        <p:sp>
          <p:nvSpPr>
            <p:cNvPr id="184" name="183 CuadroTexto"/>
            <p:cNvSpPr txBox="1"/>
            <p:nvPr/>
          </p:nvSpPr>
          <p:spPr>
            <a:xfrm>
              <a:off x="4211960" y="2428831"/>
              <a:ext cx="114005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 smtClean="0">
                  <a:solidFill>
                    <a:schemeClr val="bg1"/>
                  </a:solidFill>
                </a:rPr>
                <a:t>A5G27-GFP-H6 </a:t>
              </a:r>
              <a:r>
                <a:rPr lang="en-GB" sz="1000" dirty="0" err="1" smtClean="0">
                  <a:solidFill>
                    <a:schemeClr val="bg1"/>
                  </a:solidFill>
                </a:rPr>
                <a:t>rIB</a:t>
              </a:r>
              <a:endParaRPr lang="en-GB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4" name="193 CuadroTexto"/>
          <p:cNvSpPr txBox="1"/>
          <p:nvPr/>
        </p:nvSpPr>
        <p:spPr>
          <a:xfrm>
            <a:off x="1619672" y="990600"/>
            <a:ext cx="4459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29 nm</a:t>
            </a:r>
            <a:endParaRPr lang="en-GB" sz="800" dirty="0"/>
          </a:p>
        </p:txBody>
      </p:sp>
      <p:sp>
        <p:nvSpPr>
          <p:cNvPr id="195" name="194 CuadroTexto"/>
          <p:cNvSpPr txBox="1"/>
          <p:nvPr/>
        </p:nvSpPr>
        <p:spPr>
          <a:xfrm>
            <a:off x="899592" y="918592"/>
            <a:ext cx="4459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14 nm</a:t>
            </a:r>
            <a:endParaRPr lang="en-GB" sz="800" dirty="0"/>
          </a:p>
        </p:txBody>
      </p:sp>
      <p:sp>
        <p:nvSpPr>
          <p:cNvPr id="196" name="195 CuadroTexto"/>
          <p:cNvSpPr txBox="1"/>
          <p:nvPr/>
        </p:nvSpPr>
        <p:spPr>
          <a:xfrm>
            <a:off x="1619672" y="2214736"/>
            <a:ext cx="4459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29 nm</a:t>
            </a:r>
            <a:endParaRPr lang="en-GB" sz="800" dirty="0"/>
          </a:p>
        </p:txBody>
      </p:sp>
      <p:sp>
        <p:nvSpPr>
          <p:cNvPr id="197" name="196 CuadroTexto"/>
          <p:cNvSpPr txBox="1"/>
          <p:nvPr/>
        </p:nvSpPr>
        <p:spPr>
          <a:xfrm>
            <a:off x="971600" y="2142148"/>
            <a:ext cx="4459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18 nm</a:t>
            </a:r>
            <a:endParaRPr lang="en-GB" sz="800" dirty="0"/>
          </a:p>
        </p:txBody>
      </p:sp>
      <p:sp>
        <p:nvSpPr>
          <p:cNvPr id="198" name="197 CuadroTexto"/>
          <p:cNvSpPr txBox="1"/>
          <p:nvPr/>
        </p:nvSpPr>
        <p:spPr>
          <a:xfrm>
            <a:off x="1776707" y="3489891"/>
            <a:ext cx="4812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-11 mV</a:t>
            </a:r>
            <a:endParaRPr lang="en-GB" sz="800" dirty="0"/>
          </a:p>
        </p:txBody>
      </p:sp>
      <p:sp>
        <p:nvSpPr>
          <p:cNvPr id="199" name="198 CuadroTexto"/>
          <p:cNvSpPr txBox="1"/>
          <p:nvPr/>
        </p:nvSpPr>
        <p:spPr>
          <a:xfrm>
            <a:off x="1138288" y="3508945"/>
            <a:ext cx="4812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-12 mV</a:t>
            </a:r>
            <a:endParaRPr lang="en-GB" sz="800" dirty="0"/>
          </a:p>
        </p:txBody>
      </p:sp>
      <p:sp>
        <p:nvSpPr>
          <p:cNvPr id="200" name="199 CuadroTexto"/>
          <p:cNvSpPr txBox="1"/>
          <p:nvPr/>
        </p:nvSpPr>
        <p:spPr>
          <a:xfrm>
            <a:off x="5940152" y="54868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201" name="200 CuadroTexto"/>
          <p:cNvSpPr txBox="1"/>
          <p:nvPr/>
        </p:nvSpPr>
        <p:spPr>
          <a:xfrm>
            <a:off x="6003316" y="270892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205" name="204 CuadroTexto"/>
          <p:cNvSpPr txBox="1"/>
          <p:nvPr/>
        </p:nvSpPr>
        <p:spPr>
          <a:xfrm>
            <a:off x="7777088" y="31776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grpSp>
        <p:nvGrpSpPr>
          <p:cNvPr id="207" name="206 Grupo"/>
          <p:cNvGrpSpPr/>
          <p:nvPr/>
        </p:nvGrpSpPr>
        <p:grpSpPr>
          <a:xfrm>
            <a:off x="7608684" y="3134990"/>
            <a:ext cx="399600" cy="580249"/>
            <a:chOff x="7608684" y="3134990"/>
            <a:chExt cx="399600" cy="580249"/>
          </a:xfrm>
        </p:grpSpPr>
        <p:grpSp>
          <p:nvGrpSpPr>
            <p:cNvPr id="204" name="203 Grupo"/>
            <p:cNvGrpSpPr/>
            <p:nvPr/>
          </p:nvGrpSpPr>
          <p:grpSpPr>
            <a:xfrm>
              <a:off x="7608684" y="3316858"/>
              <a:ext cx="399600" cy="398381"/>
              <a:chOff x="7608684" y="3316858"/>
              <a:chExt cx="399600" cy="398381"/>
            </a:xfrm>
          </p:grpSpPr>
          <p:cxnSp>
            <p:nvCxnSpPr>
              <p:cNvPr id="99" name="98 Conector recto"/>
              <p:cNvCxnSpPr/>
              <p:nvPr/>
            </p:nvCxnSpPr>
            <p:spPr>
              <a:xfrm>
                <a:off x="7608684" y="3319239"/>
                <a:ext cx="399600" cy="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101 Conector recto"/>
              <p:cNvCxnSpPr/>
              <p:nvPr/>
            </p:nvCxnSpPr>
            <p:spPr>
              <a:xfrm>
                <a:off x="7611065" y="3316858"/>
                <a:ext cx="0" cy="144016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2" name="161 Conector recto"/>
              <p:cNvCxnSpPr/>
              <p:nvPr/>
            </p:nvCxnSpPr>
            <p:spPr>
              <a:xfrm>
                <a:off x="8005017" y="3319239"/>
                <a:ext cx="0" cy="39600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06" name="205 CuadroTexto"/>
            <p:cNvSpPr txBox="1"/>
            <p:nvPr/>
          </p:nvSpPr>
          <p:spPr>
            <a:xfrm>
              <a:off x="7668998" y="3134990"/>
              <a:ext cx="287258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1600" dirty="0" smtClean="0"/>
                <a:t>*</a:t>
              </a:r>
              <a:endParaRPr lang="en-GB" sz="1600" dirty="0"/>
            </a:p>
          </p:txBody>
        </p:sp>
      </p:grpSp>
      <p:grpSp>
        <p:nvGrpSpPr>
          <p:cNvPr id="208" name="207 Grupo"/>
          <p:cNvGrpSpPr/>
          <p:nvPr/>
        </p:nvGrpSpPr>
        <p:grpSpPr>
          <a:xfrm>
            <a:off x="8385600" y="3138930"/>
            <a:ext cx="399600" cy="576649"/>
            <a:chOff x="7608684" y="3134990"/>
            <a:chExt cx="399600" cy="576649"/>
          </a:xfrm>
        </p:grpSpPr>
        <p:grpSp>
          <p:nvGrpSpPr>
            <p:cNvPr id="209" name="203 Grupo"/>
            <p:cNvGrpSpPr/>
            <p:nvPr/>
          </p:nvGrpSpPr>
          <p:grpSpPr>
            <a:xfrm>
              <a:off x="7608684" y="3316858"/>
              <a:ext cx="399600" cy="394781"/>
              <a:chOff x="7608684" y="3316858"/>
              <a:chExt cx="399600" cy="394781"/>
            </a:xfrm>
          </p:grpSpPr>
          <p:cxnSp>
            <p:nvCxnSpPr>
              <p:cNvPr id="211" name="210 Conector recto"/>
              <p:cNvCxnSpPr/>
              <p:nvPr/>
            </p:nvCxnSpPr>
            <p:spPr>
              <a:xfrm>
                <a:off x="7608684" y="3319239"/>
                <a:ext cx="399600" cy="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" name="211 Conector recto"/>
              <p:cNvCxnSpPr/>
              <p:nvPr/>
            </p:nvCxnSpPr>
            <p:spPr>
              <a:xfrm>
                <a:off x="7611065" y="3316858"/>
                <a:ext cx="0" cy="10800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" name="212 Conector recto"/>
              <p:cNvCxnSpPr/>
              <p:nvPr/>
            </p:nvCxnSpPr>
            <p:spPr>
              <a:xfrm>
                <a:off x="8005017" y="3319239"/>
                <a:ext cx="0" cy="39240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10" name="209 CuadroTexto"/>
            <p:cNvSpPr txBox="1"/>
            <p:nvPr/>
          </p:nvSpPr>
          <p:spPr>
            <a:xfrm>
              <a:off x="7668998" y="3134990"/>
              <a:ext cx="287258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1600" dirty="0" smtClean="0"/>
                <a:t>*</a:t>
              </a:r>
              <a:endParaRPr lang="en-GB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083648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98</Words>
  <Application>Microsoft Office PowerPoint</Application>
  <PresentationFormat>Custom</PresentationFormat>
  <Paragraphs>47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Tema de Office</vt:lpstr>
      <vt:lpstr>SPW 10.0 Graph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1002319</cp:lastModifiedBy>
  <cp:revision>9</cp:revision>
  <dcterms:created xsi:type="dcterms:W3CDTF">2015-09-29T10:02:53Z</dcterms:created>
  <dcterms:modified xsi:type="dcterms:W3CDTF">2016-02-19T17:10:16Z</dcterms:modified>
</cp:coreProperties>
</file>