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921625" cy="4679950"/>
  <p:notesSz cx="6858000" cy="9144000"/>
  <p:defaultTextStyle>
    <a:defPPr>
      <a:defRPr lang="es-ES"/>
    </a:defPPr>
    <a:lvl1pPr marL="0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0572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1145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1716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22288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02859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83432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64004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44576" algn="l" defTabSz="7611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422" y="-84"/>
      </p:cViewPr>
      <p:guideLst>
        <p:guide orient="horz" pos="1474"/>
        <p:guide pos="24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3495-7C5B-44B6-B06D-C355D69A07FC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527050" y="685800"/>
            <a:ext cx="5803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1BECD-701C-4810-8828-2A75D83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41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0572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1145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1716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22288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02859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3432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4004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4576" algn="l" defTabSz="76114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527050" y="685800"/>
            <a:ext cx="58039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1BECD-701C-4810-8828-2A75D83B28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4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94125" y="1453819"/>
            <a:ext cx="6733381" cy="10031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8245" y="2651972"/>
            <a:ext cx="5545138" cy="1195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1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2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2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3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4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4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8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5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743178" y="187416"/>
            <a:ext cx="1782366" cy="39931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96081" y="187416"/>
            <a:ext cx="5215070" cy="3993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5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8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5757" y="3007302"/>
            <a:ext cx="6733381" cy="929490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5757" y="1983564"/>
            <a:ext cx="6733381" cy="1023738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05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1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4171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52228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90285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834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66400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304457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4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96081" y="1091989"/>
            <a:ext cx="3498718" cy="308855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026826" y="1091989"/>
            <a:ext cx="3498718" cy="308855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6081" y="1047573"/>
            <a:ext cx="3500094" cy="43657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572" indent="0">
              <a:buNone/>
              <a:defRPr sz="1700" b="1"/>
            </a:lvl2pPr>
            <a:lvl3pPr marL="761145" indent="0">
              <a:buNone/>
              <a:defRPr sz="1500" b="1"/>
            </a:lvl3pPr>
            <a:lvl4pPr marL="1141716" indent="0">
              <a:buNone/>
              <a:defRPr sz="1300" b="1"/>
            </a:lvl4pPr>
            <a:lvl5pPr marL="1522288" indent="0">
              <a:buNone/>
              <a:defRPr sz="1300" b="1"/>
            </a:lvl5pPr>
            <a:lvl6pPr marL="1902859" indent="0">
              <a:buNone/>
              <a:defRPr sz="1300" b="1"/>
            </a:lvl6pPr>
            <a:lvl7pPr marL="2283432" indent="0">
              <a:buNone/>
              <a:defRPr sz="1300" b="1"/>
            </a:lvl7pPr>
            <a:lvl8pPr marL="2664004" indent="0">
              <a:buNone/>
              <a:defRPr sz="1300" b="1"/>
            </a:lvl8pPr>
            <a:lvl9pPr marL="3044576" indent="0">
              <a:buNone/>
              <a:defRPr sz="1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6081" y="1484150"/>
            <a:ext cx="3500094" cy="26963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024079" y="1047573"/>
            <a:ext cx="3501469" cy="43657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572" indent="0">
              <a:buNone/>
              <a:defRPr sz="1700" b="1"/>
            </a:lvl2pPr>
            <a:lvl3pPr marL="761145" indent="0">
              <a:buNone/>
              <a:defRPr sz="1500" b="1"/>
            </a:lvl3pPr>
            <a:lvl4pPr marL="1141716" indent="0">
              <a:buNone/>
              <a:defRPr sz="1300" b="1"/>
            </a:lvl4pPr>
            <a:lvl5pPr marL="1522288" indent="0">
              <a:buNone/>
              <a:defRPr sz="1300" b="1"/>
            </a:lvl5pPr>
            <a:lvl6pPr marL="1902859" indent="0">
              <a:buNone/>
              <a:defRPr sz="1300" b="1"/>
            </a:lvl6pPr>
            <a:lvl7pPr marL="2283432" indent="0">
              <a:buNone/>
              <a:defRPr sz="1300" b="1"/>
            </a:lvl7pPr>
            <a:lvl8pPr marL="2664004" indent="0">
              <a:buNone/>
              <a:defRPr sz="1300" b="1"/>
            </a:lvl8pPr>
            <a:lvl9pPr marL="3044576" indent="0">
              <a:buNone/>
              <a:defRPr sz="1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024079" y="1484150"/>
            <a:ext cx="3501469" cy="26963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5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8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3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081" y="186332"/>
            <a:ext cx="2606160" cy="79299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97137" y="186332"/>
            <a:ext cx="4428409" cy="3994207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96081" y="979324"/>
            <a:ext cx="2606160" cy="3201216"/>
          </a:xfrm>
        </p:spPr>
        <p:txBody>
          <a:bodyPr/>
          <a:lstStyle>
            <a:lvl1pPr marL="0" indent="0">
              <a:buNone/>
              <a:defRPr sz="1100"/>
            </a:lvl1pPr>
            <a:lvl2pPr marL="380572" indent="0">
              <a:buNone/>
              <a:defRPr sz="1000"/>
            </a:lvl2pPr>
            <a:lvl3pPr marL="761145" indent="0">
              <a:buNone/>
              <a:defRPr sz="900"/>
            </a:lvl3pPr>
            <a:lvl4pPr marL="1141716" indent="0">
              <a:buNone/>
              <a:defRPr sz="800"/>
            </a:lvl4pPr>
            <a:lvl5pPr marL="1522288" indent="0">
              <a:buNone/>
              <a:defRPr sz="800"/>
            </a:lvl5pPr>
            <a:lvl6pPr marL="1902859" indent="0">
              <a:buNone/>
              <a:defRPr sz="800"/>
            </a:lvl6pPr>
            <a:lvl7pPr marL="2283432" indent="0">
              <a:buNone/>
              <a:defRPr sz="800"/>
            </a:lvl7pPr>
            <a:lvl8pPr marL="2664004" indent="0">
              <a:buNone/>
              <a:defRPr sz="800"/>
            </a:lvl8pPr>
            <a:lvl9pPr marL="3044576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9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52696" y="3275966"/>
            <a:ext cx="4752975" cy="38674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52696" y="418163"/>
            <a:ext cx="4752975" cy="2807970"/>
          </a:xfrm>
        </p:spPr>
        <p:txBody>
          <a:bodyPr/>
          <a:lstStyle>
            <a:lvl1pPr marL="0" indent="0">
              <a:buNone/>
              <a:defRPr sz="2700"/>
            </a:lvl1pPr>
            <a:lvl2pPr marL="380572" indent="0">
              <a:buNone/>
              <a:defRPr sz="2300"/>
            </a:lvl2pPr>
            <a:lvl3pPr marL="761145" indent="0">
              <a:buNone/>
              <a:defRPr sz="2000"/>
            </a:lvl3pPr>
            <a:lvl4pPr marL="1141716" indent="0">
              <a:buNone/>
              <a:defRPr sz="1700"/>
            </a:lvl4pPr>
            <a:lvl5pPr marL="1522288" indent="0">
              <a:buNone/>
              <a:defRPr sz="1700"/>
            </a:lvl5pPr>
            <a:lvl6pPr marL="1902859" indent="0">
              <a:buNone/>
              <a:defRPr sz="1700"/>
            </a:lvl6pPr>
            <a:lvl7pPr marL="2283432" indent="0">
              <a:buNone/>
              <a:defRPr sz="1700"/>
            </a:lvl7pPr>
            <a:lvl8pPr marL="2664004" indent="0">
              <a:buNone/>
              <a:defRPr sz="1700"/>
            </a:lvl8pPr>
            <a:lvl9pPr marL="304457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52696" y="3662711"/>
            <a:ext cx="4752975" cy="549245"/>
          </a:xfrm>
        </p:spPr>
        <p:txBody>
          <a:bodyPr/>
          <a:lstStyle>
            <a:lvl1pPr marL="0" indent="0">
              <a:buNone/>
              <a:defRPr sz="1100"/>
            </a:lvl1pPr>
            <a:lvl2pPr marL="380572" indent="0">
              <a:buNone/>
              <a:defRPr sz="1000"/>
            </a:lvl2pPr>
            <a:lvl3pPr marL="761145" indent="0">
              <a:buNone/>
              <a:defRPr sz="900"/>
            </a:lvl3pPr>
            <a:lvl4pPr marL="1141716" indent="0">
              <a:buNone/>
              <a:defRPr sz="800"/>
            </a:lvl4pPr>
            <a:lvl5pPr marL="1522288" indent="0">
              <a:buNone/>
              <a:defRPr sz="800"/>
            </a:lvl5pPr>
            <a:lvl6pPr marL="1902859" indent="0">
              <a:buNone/>
              <a:defRPr sz="800"/>
            </a:lvl6pPr>
            <a:lvl7pPr marL="2283432" indent="0">
              <a:buNone/>
              <a:defRPr sz="800"/>
            </a:lvl7pPr>
            <a:lvl8pPr marL="2664004" indent="0">
              <a:buNone/>
              <a:defRPr sz="800"/>
            </a:lvl8pPr>
            <a:lvl9pPr marL="3044576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0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96082" y="187416"/>
            <a:ext cx="7129462" cy="779992"/>
          </a:xfrm>
          <a:prstGeom prst="rect">
            <a:avLst/>
          </a:prstGeom>
        </p:spPr>
        <p:txBody>
          <a:bodyPr vert="horz" lIns="76114" tIns="38058" rIns="76114" bIns="38058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6082" y="1091989"/>
            <a:ext cx="7129462" cy="3088552"/>
          </a:xfrm>
          <a:prstGeom prst="rect">
            <a:avLst/>
          </a:prstGeom>
        </p:spPr>
        <p:txBody>
          <a:bodyPr vert="horz" lIns="76114" tIns="38058" rIns="76114" bIns="3805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96081" y="4337622"/>
            <a:ext cx="1848380" cy="249165"/>
          </a:xfrm>
          <a:prstGeom prst="rect">
            <a:avLst/>
          </a:prstGeom>
        </p:spPr>
        <p:txBody>
          <a:bodyPr vert="horz" lIns="76114" tIns="38058" rIns="76114" bIns="38058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05203-5199-46AC-AFE9-A7DD31CB4B8D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706556" y="4337622"/>
            <a:ext cx="2508514" cy="249165"/>
          </a:xfrm>
          <a:prstGeom prst="rect">
            <a:avLst/>
          </a:prstGeom>
        </p:spPr>
        <p:txBody>
          <a:bodyPr vert="horz" lIns="76114" tIns="38058" rIns="76114" bIns="38058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677164" y="4337622"/>
            <a:ext cx="1848380" cy="249165"/>
          </a:xfrm>
          <a:prstGeom prst="rect">
            <a:avLst/>
          </a:prstGeom>
        </p:spPr>
        <p:txBody>
          <a:bodyPr vert="horz" lIns="76114" tIns="38058" rIns="76114" bIns="38058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9CFB4-ADDD-48E0-8C17-3C864EB9B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8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1145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429" indent="-285429" algn="l" defTabSz="761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18430" indent="-237857" algn="l" defTabSz="76114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51430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2001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12574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3146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73717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54290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34862" indent="-190286" algn="l" defTabSz="761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572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145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1716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2288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2859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3432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4004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4576" algn="l" defTabSz="7611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if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tif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tiff"/><Relationship Id="rId5" Type="http://schemas.openxmlformats.org/officeDocument/2006/relationships/image" Target="../media/image1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731439"/>
              </p:ext>
            </p:extLst>
          </p:nvPr>
        </p:nvGraphicFramePr>
        <p:xfrm>
          <a:off x="72380" y="526454"/>
          <a:ext cx="5208587" cy="354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SPW 10.0 Graph" r:id="rId4" imgW="5470560" imgH="4516200" progId="SigmaPlotGraphicObject.9">
                  <p:embed/>
                </p:oleObj>
              </mc:Choice>
              <mc:Fallback>
                <p:oleObj name="SPW 10.0 Graph" r:id="rId4" imgW="5470560" imgH="4516200" progId="SigmaPlotGraphicObject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80" y="526454"/>
                        <a:ext cx="5208587" cy="354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63 CuadroTexto"/>
          <p:cNvSpPr txBox="1"/>
          <p:nvPr/>
        </p:nvSpPr>
        <p:spPr>
          <a:xfrm>
            <a:off x="236377" y="251743"/>
            <a:ext cx="42707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                                      B</a:t>
            </a:r>
            <a:endParaRPr lang="en-US" sz="3200" dirty="0"/>
          </a:p>
        </p:txBody>
      </p:sp>
      <p:pic>
        <p:nvPicPr>
          <p:cNvPr id="1038" name="Picture 14" descr="D:\Dropbox\2013-2015\MS\mireia 2\Imatges de confocal\seleccio\FN sol.tif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13" r="22774"/>
          <a:stretch/>
        </p:blipFill>
        <p:spPr bwMode="auto">
          <a:xfrm>
            <a:off x="4384121" y="422712"/>
            <a:ext cx="1684164" cy="16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428860" y="1835919"/>
            <a:ext cx="36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56 CuadroTexto"/>
          <p:cNvSpPr txBox="1"/>
          <p:nvPr/>
        </p:nvSpPr>
        <p:spPr>
          <a:xfrm>
            <a:off x="4704903" y="395759"/>
            <a:ext cx="14045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FNI/II/V-GFP-H6 sol</a:t>
            </a: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1039" name="Picture 15" descr="D:\Dropbox\2013-2015\MS\mireia 2\Imatges de confocal\seleccio\FN rIBs.tif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08" r="19846"/>
          <a:stretch/>
        </p:blipFill>
        <p:spPr bwMode="auto">
          <a:xfrm>
            <a:off x="6114137" y="422712"/>
            <a:ext cx="1682106" cy="16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57 CuadroTexto"/>
          <p:cNvSpPr txBox="1"/>
          <p:nvPr/>
        </p:nvSpPr>
        <p:spPr>
          <a:xfrm>
            <a:off x="6433095" y="395812"/>
            <a:ext cx="1401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FNI/II/V-GFP-H6 </a:t>
            </a:r>
            <a:r>
              <a:rPr lang="en-GB" sz="1200" dirty="0" err="1" smtClean="0">
                <a:solidFill>
                  <a:schemeClr val="bg1"/>
                </a:solidFill>
              </a:rPr>
              <a:t>rIB</a:t>
            </a: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1042" name="Picture 18" descr="D:\Dropbox\2013-2015\MS\mireia 2\Imatges de confocal\seleccio\A25 SOL.tif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69" r="14563"/>
          <a:stretch/>
        </p:blipFill>
        <p:spPr bwMode="auto">
          <a:xfrm>
            <a:off x="4384121" y="2277295"/>
            <a:ext cx="1684164" cy="167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Connector recte 9"/>
          <p:cNvCxnSpPr/>
          <p:nvPr/>
        </p:nvCxnSpPr>
        <p:spPr>
          <a:xfrm>
            <a:off x="5761012" y="3852143"/>
            <a:ext cx="16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4" name="Picture 20" descr="D:\Dropbox\2013-2015\MS\mireia 2\Imatges de confocal\seleccio\A5 rIBs.tif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69" r="22793"/>
          <a:stretch/>
        </p:blipFill>
        <p:spPr bwMode="auto">
          <a:xfrm>
            <a:off x="6114137" y="2277295"/>
            <a:ext cx="1682106" cy="167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61 CuadroTexto"/>
          <p:cNvSpPr txBox="1"/>
          <p:nvPr/>
        </p:nvSpPr>
        <p:spPr>
          <a:xfrm>
            <a:off x="6505103" y="2238755"/>
            <a:ext cx="1334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A5G27-GFP-H6 </a:t>
            </a:r>
            <a:r>
              <a:rPr lang="en-GB" sz="1200" dirty="0" err="1" smtClean="0">
                <a:solidFill>
                  <a:schemeClr val="bg1"/>
                </a:solidFill>
              </a:rPr>
              <a:t>rIB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4776911" y="2227035"/>
            <a:ext cx="13372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A5G27-GFP-H6 sol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3" name="Connector recte 2"/>
          <p:cNvCxnSpPr/>
          <p:nvPr/>
        </p:nvCxnSpPr>
        <p:spPr>
          <a:xfrm>
            <a:off x="5761012" y="2051943"/>
            <a:ext cx="16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 recte 7"/>
          <p:cNvCxnSpPr/>
          <p:nvPr/>
        </p:nvCxnSpPr>
        <p:spPr>
          <a:xfrm>
            <a:off x="7489204" y="2051248"/>
            <a:ext cx="151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recte 11"/>
          <p:cNvCxnSpPr/>
          <p:nvPr/>
        </p:nvCxnSpPr>
        <p:spPr>
          <a:xfrm>
            <a:off x="7489204" y="3852143"/>
            <a:ext cx="154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268780" y="3420095"/>
            <a:ext cx="36000" cy="3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125" y="674086"/>
            <a:ext cx="1380814" cy="1391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55 CuadroTexto"/>
          <p:cNvSpPr txBox="1"/>
          <p:nvPr/>
        </p:nvSpPr>
        <p:spPr>
          <a:xfrm>
            <a:off x="1352836" y="622816"/>
            <a:ext cx="1455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FNI/II/V-GFP-H6 </a:t>
            </a:r>
            <a:r>
              <a:rPr lang="en-GB" sz="1200" dirty="0" err="1" smtClean="0">
                <a:solidFill>
                  <a:schemeClr val="bg1"/>
                </a:solidFill>
              </a:rPr>
              <a:t>deg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4882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13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Tema de Office</vt:lpstr>
      <vt:lpstr>SPW 10.0 Graph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13</cp:revision>
  <dcterms:created xsi:type="dcterms:W3CDTF">2015-09-29T11:33:37Z</dcterms:created>
  <dcterms:modified xsi:type="dcterms:W3CDTF">2016-02-19T17:10:53Z</dcterms:modified>
</cp:coreProperties>
</file>