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001125" cy="4679950"/>
  <p:notesSz cx="6858000" cy="9144000"/>
  <p:defaultTextStyle>
    <a:defPPr>
      <a:defRPr lang="es-ES"/>
    </a:defPPr>
    <a:lvl1pPr marL="0" algn="l" defTabSz="88454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42271" algn="l" defTabSz="88454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84543" algn="l" defTabSz="88454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26814" algn="l" defTabSz="88454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69084" algn="l" defTabSz="88454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211355" algn="l" defTabSz="88454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53627" algn="l" defTabSz="88454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95898" algn="l" defTabSz="88454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38169" algn="l" defTabSz="88454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89460" autoAdjust="0"/>
  </p:normalViewPr>
  <p:slideViewPr>
    <p:cSldViewPr>
      <p:cViewPr varScale="1">
        <p:scale>
          <a:sx n="91" d="100"/>
          <a:sy n="91" d="100"/>
        </p:scale>
        <p:origin x="-1428" y="-96"/>
      </p:cViewPr>
      <p:guideLst>
        <p:guide orient="horz" pos="1474"/>
        <p:guide pos="28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CC07A8-21C5-47E6-AE3D-F83478E899BE}" type="datetimeFigureOut">
              <a:rPr lang="en-GB" smtClean="0"/>
              <a:pPr/>
              <a:t>19/02/2016</a:t>
            </a:fld>
            <a:endParaRPr lang="en-GB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31763" y="685800"/>
            <a:ext cx="6594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7CA64-EAE8-49E5-82CD-E90A0BAE88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078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Figura</a:t>
            </a:r>
            <a:r>
              <a:rPr lang="en-GB" dirty="0" smtClean="0"/>
              <a:t> B) he </a:t>
            </a:r>
            <a:r>
              <a:rPr lang="en-GB" dirty="0" err="1" smtClean="0"/>
              <a:t>canviat</a:t>
            </a:r>
            <a:r>
              <a:rPr lang="en-GB" baseline="0" dirty="0" smtClean="0"/>
              <a:t> el </a:t>
            </a:r>
            <a:r>
              <a:rPr lang="en-GB" baseline="0" dirty="0" err="1" smtClean="0"/>
              <a:t>color</a:t>
            </a:r>
            <a:r>
              <a:rPr lang="en-GB" baseline="0" dirty="0" smtClean="0"/>
              <a:t> de la </a:t>
            </a:r>
            <a:r>
              <a:rPr lang="en-GB" baseline="0" dirty="0" err="1" smtClean="0"/>
              <a:t>indicació</a:t>
            </a:r>
            <a:r>
              <a:rPr lang="en-GB" baseline="0" dirty="0" smtClean="0"/>
              <a:t> “truncated protein” a </a:t>
            </a:r>
            <a:r>
              <a:rPr lang="en-GB" baseline="0" dirty="0" err="1" smtClean="0"/>
              <a:t>vermell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perque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fos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més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fàcil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distingir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ja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que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s’havien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queixat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d’aixó</a:t>
            </a:r>
            <a:r>
              <a:rPr lang="en-GB" baseline="0" dirty="0" smtClean="0"/>
              <a:t>. </a:t>
            </a:r>
            <a:r>
              <a:rPr lang="en-GB" baseline="0" dirty="0" err="1" smtClean="0"/>
              <a:t>Faltava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afegir</a:t>
            </a:r>
            <a:r>
              <a:rPr lang="en-GB" baseline="0" dirty="0" smtClean="0"/>
              <a:t> el MALDI de la GFP-H6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l’he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demanat</a:t>
            </a:r>
            <a:r>
              <a:rPr lang="en-GB" baseline="0" dirty="0" smtClean="0"/>
              <a:t>  a la Silvia </a:t>
            </a:r>
            <a:r>
              <a:rPr lang="en-GB" baseline="0" dirty="0" err="1" smtClean="0"/>
              <a:t>peró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tenim</a:t>
            </a:r>
            <a:r>
              <a:rPr lang="en-GB" baseline="0" dirty="0" smtClean="0"/>
              <a:t> un </a:t>
            </a:r>
            <a:r>
              <a:rPr lang="en-GB" baseline="0" dirty="0" err="1" smtClean="0"/>
              <a:t>problema</a:t>
            </a:r>
            <a:r>
              <a:rPr lang="en-GB" baseline="0" dirty="0" smtClean="0"/>
              <a:t>...</a:t>
            </a:r>
            <a:r>
              <a:rPr lang="en-GB" baseline="0" dirty="0" err="1" smtClean="0"/>
              <a:t>dijous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t’ho</a:t>
            </a:r>
            <a:r>
              <a:rPr lang="en-GB" baseline="0" dirty="0" smtClean="0"/>
              <a:t> </a:t>
            </a:r>
            <a:r>
              <a:rPr lang="en-GB" baseline="0" smtClean="0"/>
              <a:t>explico</a:t>
            </a:r>
            <a:endParaRPr lang="en-GB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7CA64-EAE8-49E5-82CD-E90A0BAE88C7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75085" y="1453818"/>
            <a:ext cx="7650956" cy="100315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50169" y="2651973"/>
            <a:ext cx="6300788" cy="1195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22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84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26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690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11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53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095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38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344B-2494-4735-BBD9-41CD1E577055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D79A-F3D7-4598-BC91-07984C502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89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344B-2494-4735-BBD9-41CD1E577055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D79A-F3D7-4598-BC91-07984C502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25816" y="187416"/>
            <a:ext cx="2025253" cy="399312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0057" y="187416"/>
            <a:ext cx="5925740" cy="39931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344B-2494-4735-BBD9-41CD1E577055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D79A-F3D7-4598-BC91-07984C502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066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344B-2494-4735-BBD9-41CD1E577055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D79A-F3D7-4598-BC91-07984C502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748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1027" y="3007302"/>
            <a:ext cx="7650956" cy="929490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11027" y="1983564"/>
            <a:ext cx="7650956" cy="10237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4227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845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268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76908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21135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6536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309589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53816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344B-2494-4735-BBD9-41CD1E577055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D79A-F3D7-4598-BC91-07984C502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125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0058" y="1091990"/>
            <a:ext cx="3975497" cy="3088551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5573" y="1091990"/>
            <a:ext cx="3975497" cy="3088551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344B-2494-4735-BBD9-41CD1E577055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D79A-F3D7-4598-BC91-07984C502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727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0057" y="1047573"/>
            <a:ext cx="3977060" cy="436578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2271" indent="0">
              <a:buNone/>
              <a:defRPr sz="2000" b="1"/>
            </a:lvl2pPr>
            <a:lvl3pPr marL="884543" indent="0">
              <a:buNone/>
              <a:defRPr sz="1700" b="1"/>
            </a:lvl3pPr>
            <a:lvl4pPr marL="1326814" indent="0">
              <a:buNone/>
              <a:defRPr sz="1600" b="1"/>
            </a:lvl4pPr>
            <a:lvl5pPr marL="1769084" indent="0">
              <a:buNone/>
              <a:defRPr sz="1600" b="1"/>
            </a:lvl5pPr>
            <a:lvl6pPr marL="2211355" indent="0">
              <a:buNone/>
              <a:defRPr sz="1600" b="1"/>
            </a:lvl6pPr>
            <a:lvl7pPr marL="2653627" indent="0">
              <a:buNone/>
              <a:defRPr sz="1600" b="1"/>
            </a:lvl7pPr>
            <a:lvl8pPr marL="3095898" indent="0">
              <a:buNone/>
              <a:defRPr sz="1600" b="1"/>
            </a:lvl8pPr>
            <a:lvl9pPr marL="3538169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0057" y="1484151"/>
            <a:ext cx="3977060" cy="26963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572448" y="1047573"/>
            <a:ext cx="3978622" cy="436578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2271" indent="0">
              <a:buNone/>
              <a:defRPr sz="2000" b="1"/>
            </a:lvl2pPr>
            <a:lvl3pPr marL="884543" indent="0">
              <a:buNone/>
              <a:defRPr sz="1700" b="1"/>
            </a:lvl3pPr>
            <a:lvl4pPr marL="1326814" indent="0">
              <a:buNone/>
              <a:defRPr sz="1600" b="1"/>
            </a:lvl4pPr>
            <a:lvl5pPr marL="1769084" indent="0">
              <a:buNone/>
              <a:defRPr sz="1600" b="1"/>
            </a:lvl5pPr>
            <a:lvl6pPr marL="2211355" indent="0">
              <a:buNone/>
              <a:defRPr sz="1600" b="1"/>
            </a:lvl6pPr>
            <a:lvl7pPr marL="2653627" indent="0">
              <a:buNone/>
              <a:defRPr sz="1600" b="1"/>
            </a:lvl7pPr>
            <a:lvl8pPr marL="3095898" indent="0">
              <a:buNone/>
              <a:defRPr sz="1600" b="1"/>
            </a:lvl8pPr>
            <a:lvl9pPr marL="3538169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572448" y="1484151"/>
            <a:ext cx="3978622" cy="26963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344B-2494-4735-BBD9-41CD1E577055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D79A-F3D7-4598-BC91-07984C502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8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344B-2494-4735-BBD9-41CD1E577055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D79A-F3D7-4598-BC91-07984C502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768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344B-2494-4735-BBD9-41CD1E577055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D79A-F3D7-4598-BC91-07984C502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58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0058" y="186332"/>
            <a:ext cx="2961309" cy="7929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19191" y="186332"/>
            <a:ext cx="5031879" cy="399420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0058" y="979324"/>
            <a:ext cx="2961309" cy="3201216"/>
          </a:xfrm>
        </p:spPr>
        <p:txBody>
          <a:bodyPr/>
          <a:lstStyle>
            <a:lvl1pPr marL="0" indent="0">
              <a:buNone/>
              <a:defRPr sz="1300"/>
            </a:lvl1pPr>
            <a:lvl2pPr marL="442271" indent="0">
              <a:buNone/>
              <a:defRPr sz="1200"/>
            </a:lvl2pPr>
            <a:lvl3pPr marL="884543" indent="0">
              <a:buNone/>
              <a:defRPr sz="900"/>
            </a:lvl3pPr>
            <a:lvl4pPr marL="1326814" indent="0">
              <a:buNone/>
              <a:defRPr sz="900"/>
            </a:lvl4pPr>
            <a:lvl5pPr marL="1769084" indent="0">
              <a:buNone/>
              <a:defRPr sz="900"/>
            </a:lvl5pPr>
            <a:lvl6pPr marL="2211355" indent="0">
              <a:buNone/>
              <a:defRPr sz="900"/>
            </a:lvl6pPr>
            <a:lvl7pPr marL="2653627" indent="0">
              <a:buNone/>
              <a:defRPr sz="900"/>
            </a:lvl7pPr>
            <a:lvl8pPr marL="3095898" indent="0">
              <a:buNone/>
              <a:defRPr sz="900"/>
            </a:lvl8pPr>
            <a:lvl9pPr marL="3538169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344B-2494-4735-BBD9-41CD1E577055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D79A-F3D7-4598-BC91-07984C502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532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64284" y="3275965"/>
            <a:ext cx="5400675" cy="38674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64284" y="418163"/>
            <a:ext cx="5400675" cy="2807970"/>
          </a:xfrm>
        </p:spPr>
        <p:txBody>
          <a:bodyPr/>
          <a:lstStyle>
            <a:lvl1pPr marL="0" indent="0">
              <a:buNone/>
              <a:defRPr sz="3100"/>
            </a:lvl1pPr>
            <a:lvl2pPr marL="442271" indent="0">
              <a:buNone/>
              <a:defRPr sz="2700"/>
            </a:lvl2pPr>
            <a:lvl3pPr marL="884543" indent="0">
              <a:buNone/>
              <a:defRPr sz="2300"/>
            </a:lvl3pPr>
            <a:lvl4pPr marL="1326814" indent="0">
              <a:buNone/>
              <a:defRPr sz="2000"/>
            </a:lvl4pPr>
            <a:lvl5pPr marL="1769084" indent="0">
              <a:buNone/>
              <a:defRPr sz="2000"/>
            </a:lvl5pPr>
            <a:lvl6pPr marL="2211355" indent="0">
              <a:buNone/>
              <a:defRPr sz="2000"/>
            </a:lvl6pPr>
            <a:lvl7pPr marL="2653627" indent="0">
              <a:buNone/>
              <a:defRPr sz="2000"/>
            </a:lvl7pPr>
            <a:lvl8pPr marL="3095898" indent="0">
              <a:buNone/>
              <a:defRPr sz="2000"/>
            </a:lvl8pPr>
            <a:lvl9pPr marL="353816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64284" y="3662711"/>
            <a:ext cx="5400675" cy="549244"/>
          </a:xfrm>
        </p:spPr>
        <p:txBody>
          <a:bodyPr/>
          <a:lstStyle>
            <a:lvl1pPr marL="0" indent="0">
              <a:buNone/>
              <a:defRPr sz="1300"/>
            </a:lvl1pPr>
            <a:lvl2pPr marL="442271" indent="0">
              <a:buNone/>
              <a:defRPr sz="1200"/>
            </a:lvl2pPr>
            <a:lvl3pPr marL="884543" indent="0">
              <a:buNone/>
              <a:defRPr sz="900"/>
            </a:lvl3pPr>
            <a:lvl4pPr marL="1326814" indent="0">
              <a:buNone/>
              <a:defRPr sz="900"/>
            </a:lvl4pPr>
            <a:lvl5pPr marL="1769084" indent="0">
              <a:buNone/>
              <a:defRPr sz="900"/>
            </a:lvl5pPr>
            <a:lvl6pPr marL="2211355" indent="0">
              <a:buNone/>
              <a:defRPr sz="900"/>
            </a:lvl6pPr>
            <a:lvl7pPr marL="2653627" indent="0">
              <a:buNone/>
              <a:defRPr sz="900"/>
            </a:lvl7pPr>
            <a:lvl8pPr marL="3095898" indent="0">
              <a:buNone/>
              <a:defRPr sz="900"/>
            </a:lvl8pPr>
            <a:lvl9pPr marL="3538169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344B-2494-4735-BBD9-41CD1E577055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D79A-F3D7-4598-BC91-07984C502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969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0057" y="187416"/>
            <a:ext cx="8101013" cy="779992"/>
          </a:xfrm>
          <a:prstGeom prst="rect">
            <a:avLst/>
          </a:prstGeom>
        </p:spPr>
        <p:txBody>
          <a:bodyPr vert="horz" lIns="88454" tIns="44228" rIns="88454" bIns="44228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0057" y="1091990"/>
            <a:ext cx="8101013" cy="3088551"/>
          </a:xfrm>
          <a:prstGeom prst="rect">
            <a:avLst/>
          </a:prstGeom>
        </p:spPr>
        <p:txBody>
          <a:bodyPr vert="horz" lIns="88454" tIns="44228" rIns="88454" bIns="44228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0057" y="4337622"/>
            <a:ext cx="2100262" cy="249164"/>
          </a:xfrm>
          <a:prstGeom prst="rect">
            <a:avLst/>
          </a:prstGeom>
        </p:spPr>
        <p:txBody>
          <a:bodyPr vert="horz" lIns="88454" tIns="44228" rIns="88454" bIns="4422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2344B-2494-4735-BBD9-41CD1E577055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75386" y="4337622"/>
            <a:ext cx="2850357" cy="249164"/>
          </a:xfrm>
          <a:prstGeom prst="rect">
            <a:avLst/>
          </a:prstGeom>
        </p:spPr>
        <p:txBody>
          <a:bodyPr vert="horz" lIns="88454" tIns="44228" rIns="88454" bIns="4422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450807" y="4337622"/>
            <a:ext cx="2100262" cy="249164"/>
          </a:xfrm>
          <a:prstGeom prst="rect">
            <a:avLst/>
          </a:prstGeom>
        </p:spPr>
        <p:txBody>
          <a:bodyPr vert="horz" lIns="88454" tIns="44228" rIns="88454" bIns="4422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1D79A-F3D7-4598-BC91-07984C502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777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84543" rtl="0" eaLnBrk="1" latinLnBrk="0" hangingPunct="1"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1703" indent="-331703" algn="l" defTabSz="884543" rtl="0" eaLnBrk="1" latinLnBrk="0" hangingPunct="1">
        <a:spcBef>
          <a:spcPct val="20000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18690" indent="-276420" algn="l" defTabSz="884543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05678" indent="-221136" algn="l" defTabSz="8845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47948" indent="-221136" algn="l" defTabSz="884543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0220" indent="-221136" algn="l" defTabSz="884543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32491" indent="-221136" algn="l" defTabSz="8845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874762" indent="-221136" algn="l" defTabSz="8845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17034" indent="-221136" algn="l" defTabSz="8845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759305" indent="-221136" algn="l" defTabSz="8845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8845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2271" algn="l" defTabSz="8845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84543" algn="l" defTabSz="8845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26814" algn="l" defTabSz="8845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69084" algn="l" defTabSz="8845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11355" algn="l" defTabSz="8845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53627" algn="l" defTabSz="8845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95898" algn="l" defTabSz="8845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38169" algn="l" defTabSz="8845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" name="321 Grupo"/>
          <p:cNvGrpSpPr/>
          <p:nvPr/>
        </p:nvGrpSpPr>
        <p:grpSpPr>
          <a:xfrm>
            <a:off x="92933" y="158636"/>
            <a:ext cx="4351536" cy="4251576"/>
            <a:chOff x="179512" y="188640"/>
            <a:chExt cx="8203715" cy="7809017"/>
          </a:xfrm>
        </p:grpSpPr>
        <p:sp>
          <p:nvSpPr>
            <p:cNvPr id="323" name="322 Rectángulo"/>
            <p:cNvSpPr/>
            <p:nvPr/>
          </p:nvSpPr>
          <p:spPr>
            <a:xfrm>
              <a:off x="2738997" y="188640"/>
              <a:ext cx="2687412" cy="53499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Cell pellet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324" name="323 Rectángulo"/>
            <p:cNvSpPr/>
            <p:nvPr/>
          </p:nvSpPr>
          <p:spPr>
            <a:xfrm>
              <a:off x="2749453" y="872715"/>
              <a:ext cx="2660095" cy="49384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Lysis (French Press) 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325" name="324 Rectángulo"/>
            <p:cNvSpPr/>
            <p:nvPr/>
          </p:nvSpPr>
          <p:spPr>
            <a:xfrm>
              <a:off x="1079233" y="2228614"/>
              <a:ext cx="1512168" cy="50405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Supernatant Filtration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326" name="325 Rectángulo"/>
            <p:cNvSpPr/>
            <p:nvPr/>
          </p:nvSpPr>
          <p:spPr>
            <a:xfrm>
              <a:off x="4181661" y="2781784"/>
              <a:ext cx="4201566" cy="71401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/>
              <a:r>
                <a:rPr lang="en-US" sz="900" dirty="0" smtClean="0">
                  <a:solidFill>
                    <a:schemeClr val="tx1"/>
                  </a:solidFill>
                </a:rPr>
                <a:t>Pellet </a:t>
              </a:r>
              <a:r>
                <a:rPr lang="en-US" sz="900" dirty="0" err="1" smtClean="0">
                  <a:solidFill>
                    <a:schemeClr val="tx1"/>
                  </a:solidFill>
                </a:rPr>
                <a:t>resuspend</a:t>
              </a:r>
              <a:r>
                <a:rPr lang="en-US" sz="900" dirty="0" smtClean="0">
                  <a:solidFill>
                    <a:schemeClr val="tx1"/>
                  </a:solidFill>
                </a:rPr>
                <a:t> </a:t>
              </a:r>
              <a:r>
                <a:rPr lang="en-US" sz="900" dirty="0">
                  <a:solidFill>
                    <a:schemeClr val="tx1"/>
                  </a:solidFill>
                </a:rPr>
                <a:t>with solubilizing buffer (</a:t>
              </a:r>
              <a:r>
                <a:rPr lang="en-US" sz="900" dirty="0" smtClean="0">
                  <a:solidFill>
                    <a:schemeClr val="tx1"/>
                  </a:solidFill>
                </a:rPr>
                <a:t>40 </a:t>
              </a:r>
              <a:r>
                <a:rPr lang="en-US" sz="900" dirty="0" err="1" smtClean="0">
                  <a:solidFill>
                    <a:schemeClr val="tx1"/>
                  </a:solidFill>
                </a:rPr>
                <a:t>mM</a:t>
              </a:r>
              <a:r>
                <a:rPr lang="en-US" sz="900" dirty="0" smtClean="0">
                  <a:solidFill>
                    <a:schemeClr val="tx1"/>
                  </a:solidFill>
                </a:rPr>
                <a:t> </a:t>
              </a:r>
              <a:r>
                <a:rPr lang="en-US" sz="900" dirty="0" err="1">
                  <a:solidFill>
                    <a:schemeClr val="tx1"/>
                  </a:solidFill>
                </a:rPr>
                <a:t>TrisHCl</a:t>
              </a:r>
              <a:r>
                <a:rPr lang="en-US" sz="900" dirty="0">
                  <a:solidFill>
                    <a:schemeClr val="tx1"/>
                  </a:solidFill>
                </a:rPr>
                <a:t> with </a:t>
              </a:r>
              <a:r>
                <a:rPr lang="en-US" sz="900" b="1" dirty="0" smtClean="0">
                  <a:solidFill>
                    <a:schemeClr val="tx1"/>
                  </a:solidFill>
                </a:rPr>
                <a:t>0.2 % </a:t>
              </a:r>
              <a:r>
                <a:rPr lang="en-US" sz="900" b="1" dirty="0">
                  <a:solidFill>
                    <a:schemeClr val="tx1"/>
                  </a:solidFill>
                </a:rPr>
                <a:t>N-</a:t>
              </a:r>
              <a:r>
                <a:rPr lang="en-US" sz="900" b="1" dirty="0" err="1">
                  <a:solidFill>
                    <a:schemeClr val="tx1"/>
                  </a:solidFill>
                </a:rPr>
                <a:t>lauroyl</a:t>
              </a:r>
              <a:r>
                <a:rPr lang="en-US" sz="900" b="1" dirty="0">
                  <a:solidFill>
                    <a:schemeClr val="tx1"/>
                  </a:solidFill>
                </a:rPr>
                <a:t> sarcosine</a:t>
              </a:r>
              <a:r>
                <a:rPr lang="en-US" sz="900" dirty="0">
                  <a:solidFill>
                    <a:schemeClr val="tx1"/>
                  </a:solidFill>
                </a:rPr>
                <a:t> for </a:t>
              </a:r>
              <a:r>
                <a:rPr lang="en-US" sz="900" dirty="0" smtClean="0">
                  <a:solidFill>
                    <a:schemeClr val="tx1"/>
                  </a:solidFill>
                </a:rPr>
                <a:t>24 h </a:t>
              </a:r>
              <a:r>
                <a:rPr lang="en-US" sz="900" dirty="0">
                  <a:solidFill>
                    <a:schemeClr val="tx1"/>
                  </a:solidFill>
                </a:rPr>
                <a:t>at RT.</a:t>
              </a:r>
              <a:endParaRPr lang="es-ES" sz="900" dirty="0">
                <a:solidFill>
                  <a:schemeClr val="tx1"/>
                </a:solidFill>
              </a:endParaRPr>
            </a:p>
          </p:txBody>
        </p:sp>
        <p:sp>
          <p:nvSpPr>
            <p:cNvPr id="327" name="326 Rectángulo"/>
            <p:cNvSpPr/>
            <p:nvPr/>
          </p:nvSpPr>
          <p:spPr>
            <a:xfrm>
              <a:off x="5130316" y="2245037"/>
              <a:ext cx="2304256" cy="3554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Wash pellet with H</a:t>
              </a:r>
              <a:r>
                <a:rPr lang="en-GB" sz="900" baseline="-25000" dirty="0" smtClean="0">
                  <a:solidFill>
                    <a:schemeClr val="tx1"/>
                  </a:solidFill>
                </a:rPr>
                <a:t>2</a:t>
              </a:r>
              <a:r>
                <a:rPr lang="en-GB" sz="900" dirty="0" smtClean="0">
                  <a:solidFill>
                    <a:schemeClr val="tx1"/>
                  </a:solidFill>
                </a:rPr>
                <a:t>O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328" name="327 Rectángulo"/>
            <p:cNvSpPr/>
            <p:nvPr/>
          </p:nvSpPr>
          <p:spPr>
            <a:xfrm>
              <a:off x="2728542" y="1520789"/>
              <a:ext cx="2714730" cy="49384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Centrifugation 10.000  g </a:t>
              </a:r>
            </a:p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45 min 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329" name="328 Rectángulo"/>
            <p:cNvSpPr/>
            <p:nvPr/>
          </p:nvSpPr>
          <p:spPr>
            <a:xfrm>
              <a:off x="3270741" y="4311667"/>
              <a:ext cx="1728192" cy="57606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His affinity purification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330" name="14 CuadroTexto"/>
            <p:cNvSpPr txBox="1"/>
            <p:nvPr/>
          </p:nvSpPr>
          <p:spPr>
            <a:xfrm>
              <a:off x="7524328" y="2276871"/>
              <a:ext cx="550620" cy="4239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900" dirty="0" smtClean="0"/>
                <a:t>x2</a:t>
              </a:r>
              <a:endParaRPr lang="en-GB" sz="900" dirty="0"/>
            </a:p>
          </p:txBody>
        </p:sp>
        <p:sp>
          <p:nvSpPr>
            <p:cNvPr id="331" name="17 Rectángulo"/>
            <p:cNvSpPr/>
            <p:nvPr/>
          </p:nvSpPr>
          <p:spPr>
            <a:xfrm>
              <a:off x="5337539" y="3677870"/>
              <a:ext cx="2884156" cy="29985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Centrifugation 10.000g 45’ 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332" name="18 Rectángulo"/>
            <p:cNvSpPr/>
            <p:nvPr/>
          </p:nvSpPr>
          <p:spPr>
            <a:xfrm>
              <a:off x="5409548" y="4128616"/>
              <a:ext cx="2665400" cy="36898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Supernatant Filtration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cxnSp>
          <p:nvCxnSpPr>
            <p:cNvPr id="333" name="25 Conector recto de flecha"/>
            <p:cNvCxnSpPr>
              <a:stCxn id="323" idx="2"/>
              <a:endCxn id="324" idx="0"/>
            </p:cNvCxnSpPr>
            <p:nvPr/>
          </p:nvCxnSpPr>
          <p:spPr>
            <a:xfrm flipH="1">
              <a:off x="4079501" y="723637"/>
              <a:ext cx="3203" cy="149079"/>
            </a:xfrm>
            <a:prstGeom prst="straightConnector1">
              <a:avLst/>
            </a:prstGeom>
            <a:ln w="12700">
              <a:tailEnd type="triangle" w="sm" len="sm"/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334" name="28 Conector recto de flecha"/>
            <p:cNvCxnSpPr>
              <a:stCxn id="324" idx="2"/>
              <a:endCxn id="328" idx="0"/>
            </p:cNvCxnSpPr>
            <p:nvPr/>
          </p:nvCxnSpPr>
          <p:spPr>
            <a:xfrm>
              <a:off x="4079501" y="1366558"/>
              <a:ext cx="6406" cy="154231"/>
            </a:xfrm>
            <a:prstGeom prst="straightConnector1">
              <a:avLst/>
            </a:prstGeom>
            <a:ln w="12700">
              <a:tailEnd type="triangle" w="sm" len="sm"/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335" name="33 Conector recto de flecha"/>
            <p:cNvCxnSpPr>
              <a:stCxn id="327" idx="2"/>
              <a:endCxn id="326" idx="0"/>
            </p:cNvCxnSpPr>
            <p:nvPr/>
          </p:nvCxnSpPr>
          <p:spPr>
            <a:xfrm>
              <a:off x="6282445" y="2600530"/>
              <a:ext cx="0" cy="181254"/>
            </a:xfrm>
            <a:prstGeom prst="straightConnector1">
              <a:avLst/>
            </a:prstGeom>
            <a:ln w="12700">
              <a:tailEnd type="triangle" w="sm" len="sm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6" name="36 Conector recto de flecha"/>
            <p:cNvCxnSpPr>
              <a:stCxn id="326" idx="2"/>
            </p:cNvCxnSpPr>
            <p:nvPr/>
          </p:nvCxnSpPr>
          <p:spPr>
            <a:xfrm flipH="1">
              <a:off x="6282443" y="3495800"/>
              <a:ext cx="2" cy="182070"/>
            </a:xfrm>
            <a:prstGeom prst="straightConnector1">
              <a:avLst/>
            </a:prstGeom>
            <a:ln w="12700">
              <a:tailEnd type="triangle" w="sm" len="sm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7" name="39 Conector recto de flecha"/>
            <p:cNvCxnSpPr/>
            <p:nvPr/>
          </p:nvCxnSpPr>
          <p:spPr>
            <a:xfrm>
              <a:off x="6282447" y="3977721"/>
              <a:ext cx="0" cy="150895"/>
            </a:xfrm>
            <a:prstGeom prst="straightConnector1">
              <a:avLst/>
            </a:prstGeom>
            <a:ln w="12700">
              <a:tailEnd type="triangle" w="sm" len="sm"/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338" name="61 Conector angular"/>
            <p:cNvCxnSpPr>
              <a:stCxn id="328" idx="2"/>
              <a:endCxn id="327" idx="0"/>
            </p:cNvCxnSpPr>
            <p:nvPr/>
          </p:nvCxnSpPr>
          <p:spPr>
            <a:xfrm rot="16200000" flipH="1">
              <a:off x="5068974" y="1031565"/>
              <a:ext cx="230406" cy="2196538"/>
            </a:xfrm>
            <a:prstGeom prst="bentConnector3">
              <a:avLst>
                <a:gd name="adj1" fmla="val 50000"/>
              </a:avLst>
            </a:prstGeom>
            <a:ln w="12700">
              <a:tailEnd type="triangle" w="sm" len="sm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9" name="66 Conector angular"/>
            <p:cNvCxnSpPr>
              <a:endCxn id="329" idx="3"/>
            </p:cNvCxnSpPr>
            <p:nvPr/>
          </p:nvCxnSpPr>
          <p:spPr>
            <a:xfrm rot="10800000" flipV="1">
              <a:off x="4998934" y="4486667"/>
              <a:ext cx="1283515" cy="113031"/>
            </a:xfrm>
            <a:prstGeom prst="bentConnector3">
              <a:avLst>
                <a:gd name="adj1" fmla="val -16"/>
              </a:avLst>
            </a:prstGeom>
            <a:ln w="12700">
              <a:tailEnd type="triangle" w="sm" len="sm"/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340" name="66 Conector angular"/>
            <p:cNvCxnSpPr>
              <a:stCxn id="325" idx="2"/>
              <a:endCxn id="329" idx="1"/>
            </p:cNvCxnSpPr>
            <p:nvPr/>
          </p:nvCxnSpPr>
          <p:spPr>
            <a:xfrm rot="16200000" flipH="1">
              <a:off x="1619515" y="2948472"/>
              <a:ext cx="1867029" cy="1435424"/>
            </a:xfrm>
            <a:prstGeom prst="bentConnector2">
              <a:avLst/>
            </a:prstGeom>
            <a:ln w="12700">
              <a:tailEnd type="triangle" w="sm" len="sm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41" name="81 CuadroTexto"/>
            <p:cNvSpPr txBox="1"/>
            <p:nvPr/>
          </p:nvSpPr>
          <p:spPr>
            <a:xfrm>
              <a:off x="5580112" y="943586"/>
              <a:ext cx="2219526" cy="79142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100" b="1" dirty="0" smtClean="0">
                  <a:solidFill>
                    <a:schemeClr val="tx1"/>
                  </a:solidFill>
                </a:rPr>
                <a:t>Recovery of IB protein (</a:t>
              </a:r>
              <a:r>
                <a:rPr lang="en-GB" sz="1100" b="1" dirty="0" err="1" smtClean="0">
                  <a:solidFill>
                    <a:schemeClr val="tx1"/>
                  </a:solidFill>
                </a:rPr>
                <a:t>rIB</a:t>
              </a:r>
              <a:r>
                <a:rPr lang="en-GB" sz="1100" b="1" dirty="0" smtClean="0">
                  <a:solidFill>
                    <a:schemeClr val="tx1"/>
                  </a:solidFill>
                </a:rPr>
                <a:t>)</a:t>
              </a:r>
              <a:endParaRPr lang="en-GB" sz="1100" b="1" dirty="0">
                <a:solidFill>
                  <a:schemeClr val="tx1"/>
                </a:solidFill>
              </a:endParaRPr>
            </a:p>
          </p:txBody>
        </p:sp>
        <p:cxnSp>
          <p:nvCxnSpPr>
            <p:cNvPr id="342" name="61 Conector angular"/>
            <p:cNvCxnSpPr/>
            <p:nvPr/>
          </p:nvCxnSpPr>
          <p:spPr>
            <a:xfrm rot="5400000">
              <a:off x="2797887" y="990266"/>
              <a:ext cx="292201" cy="2216583"/>
            </a:xfrm>
            <a:prstGeom prst="bentConnector3">
              <a:avLst>
                <a:gd name="adj1" fmla="val 50000"/>
              </a:avLst>
            </a:prstGeom>
            <a:ln w="12700">
              <a:tailEnd type="triangle" w="sm" len="sm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43" name="342 Rectángulo"/>
            <p:cNvSpPr/>
            <p:nvPr/>
          </p:nvSpPr>
          <p:spPr>
            <a:xfrm>
              <a:off x="179512" y="5202415"/>
              <a:ext cx="3312367" cy="159920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Wash buffer: 20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mM</a:t>
              </a:r>
              <a:r>
                <a:rPr lang="en-GB" sz="900" dirty="0" smtClean="0">
                  <a:solidFill>
                    <a:schemeClr val="tx1"/>
                  </a:solidFill>
                </a:rPr>
                <a:t>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TrisHCl</a:t>
              </a:r>
              <a:r>
                <a:rPr lang="en-GB" sz="900" dirty="0" smtClean="0">
                  <a:solidFill>
                    <a:schemeClr val="tx1"/>
                  </a:solidFill>
                </a:rPr>
                <a:t>, 500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mM</a:t>
              </a:r>
              <a:r>
                <a:rPr lang="en-GB" sz="900" dirty="0" smtClean="0">
                  <a:solidFill>
                    <a:schemeClr val="tx1"/>
                  </a:solidFill>
                </a:rPr>
                <a:t>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NaCl</a:t>
              </a:r>
              <a:r>
                <a:rPr lang="en-GB" sz="900" dirty="0" smtClean="0">
                  <a:solidFill>
                    <a:schemeClr val="tx1"/>
                  </a:solidFill>
                </a:rPr>
                <a:t>, 10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mM</a:t>
              </a:r>
              <a:r>
                <a:rPr lang="en-GB" sz="900" dirty="0" smtClean="0">
                  <a:solidFill>
                    <a:schemeClr val="tx1"/>
                  </a:solidFill>
                </a:rPr>
                <a:t>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Imidazol</a:t>
              </a:r>
              <a:r>
                <a:rPr lang="en-GB" sz="900" dirty="0" smtClean="0">
                  <a:solidFill>
                    <a:schemeClr val="tx1"/>
                  </a:solidFill>
                </a:rPr>
                <a:t> pH 7</a:t>
              </a:r>
            </a:p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Elution buffer: 20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mM</a:t>
              </a:r>
              <a:r>
                <a:rPr lang="en-GB" sz="900" dirty="0" smtClean="0">
                  <a:solidFill>
                    <a:schemeClr val="tx1"/>
                  </a:solidFill>
                </a:rPr>
                <a:t>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TrisHCl</a:t>
              </a:r>
              <a:r>
                <a:rPr lang="en-GB" sz="900" dirty="0" smtClean="0">
                  <a:solidFill>
                    <a:schemeClr val="tx1"/>
                  </a:solidFill>
                </a:rPr>
                <a:t>, 500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mM</a:t>
              </a:r>
              <a:r>
                <a:rPr lang="en-GB" sz="900" dirty="0" smtClean="0">
                  <a:solidFill>
                    <a:schemeClr val="tx1"/>
                  </a:solidFill>
                </a:rPr>
                <a:t>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NaCl</a:t>
              </a:r>
              <a:r>
                <a:rPr lang="en-GB" sz="900" dirty="0" smtClean="0">
                  <a:solidFill>
                    <a:schemeClr val="tx1"/>
                  </a:solidFill>
                </a:rPr>
                <a:t>, 500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mM</a:t>
              </a:r>
              <a:r>
                <a:rPr lang="en-GB" sz="900" dirty="0" smtClean="0">
                  <a:solidFill>
                    <a:schemeClr val="tx1"/>
                  </a:solidFill>
                </a:rPr>
                <a:t>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Imidazol</a:t>
              </a:r>
              <a:r>
                <a:rPr lang="en-GB" sz="900" dirty="0" smtClean="0">
                  <a:solidFill>
                    <a:schemeClr val="tx1"/>
                  </a:solidFill>
                </a:rPr>
                <a:t> pH 7</a:t>
              </a:r>
            </a:p>
          </p:txBody>
        </p:sp>
        <p:sp>
          <p:nvSpPr>
            <p:cNvPr id="344" name="343 Rectángulo"/>
            <p:cNvSpPr/>
            <p:nvPr/>
          </p:nvSpPr>
          <p:spPr>
            <a:xfrm>
              <a:off x="4795107" y="5229200"/>
              <a:ext cx="3456383" cy="157241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Wash buffer: 20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mM</a:t>
              </a:r>
              <a:r>
                <a:rPr lang="en-GB" sz="900" dirty="0" smtClean="0">
                  <a:solidFill>
                    <a:schemeClr val="tx1"/>
                  </a:solidFill>
                </a:rPr>
                <a:t>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TrisHCl</a:t>
              </a:r>
              <a:r>
                <a:rPr lang="en-GB" sz="900" dirty="0" smtClean="0">
                  <a:solidFill>
                    <a:schemeClr val="tx1"/>
                  </a:solidFill>
                </a:rPr>
                <a:t>, 500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mM</a:t>
              </a:r>
              <a:r>
                <a:rPr lang="en-GB" sz="900" dirty="0" smtClean="0">
                  <a:solidFill>
                    <a:schemeClr val="tx1"/>
                  </a:solidFill>
                </a:rPr>
                <a:t>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NaCl</a:t>
              </a:r>
              <a:r>
                <a:rPr lang="en-GB" sz="900" dirty="0" smtClean="0">
                  <a:solidFill>
                    <a:schemeClr val="tx1"/>
                  </a:solidFill>
                </a:rPr>
                <a:t>, 10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mM</a:t>
              </a:r>
              <a:r>
                <a:rPr lang="en-GB" sz="900" dirty="0" smtClean="0">
                  <a:solidFill>
                    <a:schemeClr val="tx1"/>
                  </a:solidFill>
                </a:rPr>
                <a:t>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Imidazol</a:t>
              </a:r>
              <a:r>
                <a:rPr lang="en-GB" sz="900" dirty="0" smtClean="0">
                  <a:solidFill>
                    <a:schemeClr val="tx1"/>
                  </a:solidFill>
                </a:rPr>
                <a:t> , 0.1 % N-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lauroyl</a:t>
              </a:r>
              <a:r>
                <a:rPr lang="en-GB" sz="900" dirty="0" smtClean="0">
                  <a:solidFill>
                    <a:schemeClr val="tx1"/>
                  </a:solidFill>
                </a:rPr>
                <a:t> sarcosine pH 7</a:t>
              </a:r>
            </a:p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Elution buffer: 20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mM</a:t>
              </a:r>
              <a:r>
                <a:rPr lang="en-GB" sz="900" dirty="0" smtClean="0">
                  <a:solidFill>
                    <a:schemeClr val="tx1"/>
                  </a:solidFill>
                </a:rPr>
                <a:t>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TrisHCl</a:t>
              </a:r>
              <a:r>
                <a:rPr lang="en-GB" sz="900" dirty="0" smtClean="0">
                  <a:solidFill>
                    <a:schemeClr val="tx1"/>
                  </a:solidFill>
                </a:rPr>
                <a:t>, 500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mM</a:t>
              </a:r>
              <a:r>
                <a:rPr lang="en-GB" sz="900" dirty="0" smtClean="0">
                  <a:solidFill>
                    <a:schemeClr val="tx1"/>
                  </a:solidFill>
                </a:rPr>
                <a:t>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NaCl</a:t>
              </a:r>
              <a:r>
                <a:rPr lang="en-GB" sz="900" dirty="0" smtClean="0">
                  <a:solidFill>
                    <a:schemeClr val="tx1"/>
                  </a:solidFill>
                </a:rPr>
                <a:t>, 500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mM</a:t>
              </a:r>
              <a:r>
                <a:rPr lang="en-GB" sz="900" dirty="0" smtClean="0">
                  <a:solidFill>
                    <a:schemeClr val="tx1"/>
                  </a:solidFill>
                </a:rPr>
                <a:t>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Imidazol</a:t>
              </a:r>
              <a:r>
                <a:rPr lang="en-GB" sz="900" dirty="0" smtClean="0">
                  <a:solidFill>
                    <a:schemeClr val="tx1"/>
                  </a:solidFill>
                </a:rPr>
                <a:t>, 0.1 % N-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lauroyl</a:t>
              </a:r>
              <a:r>
                <a:rPr lang="en-GB" sz="900" dirty="0" smtClean="0">
                  <a:solidFill>
                    <a:schemeClr val="tx1"/>
                  </a:solidFill>
                </a:rPr>
                <a:t> sarcosine pH 7</a:t>
              </a:r>
            </a:p>
          </p:txBody>
        </p:sp>
        <p:cxnSp>
          <p:nvCxnSpPr>
            <p:cNvPr id="345" name="61 Conector angular"/>
            <p:cNvCxnSpPr/>
            <p:nvPr/>
          </p:nvCxnSpPr>
          <p:spPr>
            <a:xfrm rot="16200000" flipH="1">
              <a:off x="5262804" y="3747888"/>
              <a:ext cx="341469" cy="2597403"/>
            </a:xfrm>
            <a:prstGeom prst="bentConnector3">
              <a:avLst>
                <a:gd name="adj1" fmla="val 50000"/>
              </a:avLst>
            </a:prstGeom>
            <a:ln w="12700">
              <a:tailEnd type="triangle" w="sm" len="sm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6" name="61 Conector angular"/>
            <p:cNvCxnSpPr>
              <a:stCxn id="329" idx="2"/>
              <a:endCxn id="343" idx="0"/>
            </p:cNvCxnSpPr>
            <p:nvPr/>
          </p:nvCxnSpPr>
          <p:spPr>
            <a:xfrm rot="5400000">
              <a:off x="2827925" y="3895503"/>
              <a:ext cx="314684" cy="2299140"/>
            </a:xfrm>
            <a:prstGeom prst="bentConnector3">
              <a:avLst>
                <a:gd name="adj1" fmla="val 50000"/>
              </a:avLst>
            </a:prstGeom>
            <a:ln w="12700">
              <a:tailEnd type="triangle" w="sm" len="sm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47" name="10 Rectángulo"/>
            <p:cNvSpPr/>
            <p:nvPr/>
          </p:nvSpPr>
          <p:spPr>
            <a:xfrm>
              <a:off x="2704842" y="7312847"/>
              <a:ext cx="3312367" cy="68481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Dialysis against 166 </a:t>
              </a:r>
              <a:r>
                <a:rPr lang="en-GB" sz="900" dirty="0" err="1" smtClean="0">
                  <a:solidFill>
                    <a:schemeClr val="tx1"/>
                  </a:solidFill>
                </a:rPr>
                <a:t>mM</a:t>
              </a:r>
              <a:r>
                <a:rPr lang="en-GB" sz="900" dirty="0" smtClean="0">
                  <a:solidFill>
                    <a:schemeClr val="tx1"/>
                  </a:solidFill>
                </a:rPr>
                <a:t> NaCO</a:t>
              </a:r>
              <a:r>
                <a:rPr lang="en-GB" sz="900" baseline="-25000" dirty="0" smtClean="0">
                  <a:solidFill>
                    <a:schemeClr val="tx1"/>
                  </a:solidFill>
                </a:rPr>
                <a:t>3</a:t>
              </a:r>
              <a:r>
                <a:rPr lang="en-GB" sz="900" dirty="0" smtClean="0">
                  <a:solidFill>
                    <a:schemeClr val="tx1"/>
                  </a:solidFill>
                </a:rPr>
                <a:t>H pH 7.4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cxnSp>
          <p:nvCxnSpPr>
            <p:cNvPr id="348" name="66 Conector angular"/>
            <p:cNvCxnSpPr>
              <a:stCxn id="343" idx="2"/>
              <a:endCxn id="347" idx="0"/>
            </p:cNvCxnSpPr>
            <p:nvPr/>
          </p:nvCxnSpPr>
          <p:spPr>
            <a:xfrm rot="16200000" flipH="1">
              <a:off x="2842748" y="5794566"/>
              <a:ext cx="511228" cy="2525330"/>
            </a:xfrm>
            <a:prstGeom prst="bentConnector3">
              <a:avLst>
                <a:gd name="adj1" fmla="val 50000"/>
              </a:avLst>
            </a:prstGeom>
            <a:ln w="12700">
              <a:tailEnd type="triangle" w="sm" len="sm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9" name="66 Conector angular"/>
            <p:cNvCxnSpPr>
              <a:stCxn id="344" idx="2"/>
              <a:endCxn id="347" idx="0"/>
            </p:cNvCxnSpPr>
            <p:nvPr/>
          </p:nvCxnSpPr>
          <p:spPr>
            <a:xfrm rot="5400000">
              <a:off x="5186550" y="5976097"/>
              <a:ext cx="511228" cy="2162271"/>
            </a:xfrm>
            <a:prstGeom prst="bentConnector3">
              <a:avLst>
                <a:gd name="adj1" fmla="val 50000"/>
              </a:avLst>
            </a:prstGeom>
            <a:ln w="12700">
              <a:tailEnd type="triangle" w="sm" len="sm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50" name="81 CuadroTexto"/>
          <p:cNvSpPr txBox="1"/>
          <p:nvPr/>
        </p:nvSpPr>
        <p:spPr>
          <a:xfrm>
            <a:off x="252090" y="518676"/>
            <a:ext cx="1147162" cy="60016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100" b="1" dirty="0" smtClean="0">
                <a:solidFill>
                  <a:schemeClr val="tx1"/>
                </a:solidFill>
              </a:rPr>
              <a:t>Purification of soluble protein (sol)</a:t>
            </a: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356" name="355 CuadroTexto"/>
          <p:cNvSpPr txBox="1"/>
          <p:nvPr/>
        </p:nvSpPr>
        <p:spPr>
          <a:xfrm>
            <a:off x="5337357" y="107727"/>
            <a:ext cx="11416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SOLUBLE PROTEIN</a:t>
            </a:r>
            <a:endParaRPr lang="en-GB" sz="1000" dirty="0"/>
          </a:p>
        </p:txBody>
      </p:sp>
      <p:sp>
        <p:nvSpPr>
          <p:cNvPr id="357" name="356 CuadroTexto"/>
          <p:cNvSpPr txBox="1"/>
          <p:nvPr/>
        </p:nvSpPr>
        <p:spPr>
          <a:xfrm>
            <a:off x="6915951" y="112303"/>
            <a:ext cx="8210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err="1" smtClean="0"/>
              <a:t>rIB</a:t>
            </a:r>
            <a:r>
              <a:rPr lang="en-GB" sz="1000" dirty="0" smtClean="0"/>
              <a:t> PROTEIN</a:t>
            </a:r>
            <a:endParaRPr lang="en-GB" sz="1000" dirty="0"/>
          </a:p>
        </p:txBody>
      </p:sp>
      <p:pic>
        <p:nvPicPr>
          <p:cNvPr id="352" name="351 Imagen" descr="d:\Documents and Settings\mireia\Escritorio\Purificacions\13.01.14 XGFP\13.01.14 XGFP His\puri XGFP His 14011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4326" y="1349777"/>
            <a:ext cx="1277146" cy="846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3" name="352 Imagen" descr="d:\Documents and Settings\mireia\Escritorio\Purificacions\14.02.04 FNIIIV IB\040214 puriFNIIV008.t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07792" y="1318238"/>
            <a:ext cx="1277146" cy="846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0" name="359 Rectángulo"/>
          <p:cNvSpPr/>
          <p:nvPr/>
        </p:nvSpPr>
        <p:spPr>
          <a:xfrm rot="16200000">
            <a:off x="4807788" y="1702500"/>
            <a:ext cx="623572" cy="22991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</a:rPr>
              <a:t>FNI/II/V-GFP-H6</a:t>
            </a:r>
            <a:endParaRPr lang="en-GB" sz="900" dirty="0">
              <a:solidFill>
                <a:schemeClr val="tx1"/>
              </a:solidFill>
            </a:endParaRPr>
          </a:p>
        </p:txBody>
      </p:sp>
      <p:cxnSp>
        <p:nvCxnSpPr>
          <p:cNvPr id="354" name="353 Conector recto"/>
          <p:cNvCxnSpPr/>
          <p:nvPr/>
        </p:nvCxnSpPr>
        <p:spPr>
          <a:xfrm>
            <a:off x="5345418" y="1121207"/>
            <a:ext cx="1175105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8" name="357 Elipse"/>
          <p:cNvSpPr/>
          <p:nvPr/>
        </p:nvSpPr>
        <p:spPr>
          <a:xfrm>
            <a:off x="5701950" y="1829239"/>
            <a:ext cx="306549" cy="222704"/>
          </a:xfrm>
          <a:prstGeom prst="ellipse">
            <a:avLst/>
          </a:prstGeom>
          <a:noFill/>
          <a:ln w="952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9" name="358 Elipse"/>
          <p:cNvSpPr/>
          <p:nvPr/>
        </p:nvSpPr>
        <p:spPr>
          <a:xfrm>
            <a:off x="5957408" y="1729764"/>
            <a:ext cx="510915" cy="178163"/>
          </a:xfrm>
          <a:prstGeom prst="ellipse">
            <a:avLst/>
          </a:prstGeom>
          <a:noFill/>
          <a:ln w="952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3" name="362 Elipse"/>
          <p:cNvSpPr/>
          <p:nvPr/>
        </p:nvSpPr>
        <p:spPr>
          <a:xfrm>
            <a:off x="7286896" y="1801772"/>
            <a:ext cx="510915" cy="178163"/>
          </a:xfrm>
          <a:prstGeom prst="ellipse">
            <a:avLst/>
          </a:prstGeom>
          <a:noFill/>
          <a:ln w="952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61" name="Picture 2" descr="d:\Documents and Settings\mireia\Escritorio\Purificacions\13.09.24 A5G27\A5G27 HIS comassi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4793" y="413673"/>
            <a:ext cx="1277288" cy="846182"/>
          </a:xfrm>
          <a:prstGeom prst="rect">
            <a:avLst/>
          </a:prstGeom>
          <a:noFill/>
        </p:spPr>
      </p:pic>
      <p:pic>
        <p:nvPicPr>
          <p:cNvPr id="362" name="Picture 4" descr="d:\Documents and Settings\mireia\Escritorio\Purificacions\13.09.25 A5G27 IB\130927 A5G27 com.JPG"/>
          <p:cNvPicPr>
            <a:picLocks noChangeAspect="1" noChangeArrowheads="1"/>
          </p:cNvPicPr>
          <p:nvPr/>
        </p:nvPicPr>
        <p:blipFill>
          <a:blip r:embed="rId6" cstate="print"/>
          <a:srcRect l="24913"/>
          <a:stretch>
            <a:fillRect/>
          </a:stretch>
        </p:blipFill>
        <p:spPr bwMode="auto">
          <a:xfrm>
            <a:off x="6572082" y="395759"/>
            <a:ext cx="1277287" cy="846182"/>
          </a:xfrm>
          <a:prstGeom prst="rect">
            <a:avLst/>
          </a:prstGeom>
          <a:noFill/>
        </p:spPr>
      </p:pic>
      <p:sp>
        <p:nvSpPr>
          <p:cNvPr id="364" name="363 Rectángulo"/>
          <p:cNvSpPr/>
          <p:nvPr/>
        </p:nvSpPr>
        <p:spPr>
          <a:xfrm rot="16200000">
            <a:off x="4801870" y="677315"/>
            <a:ext cx="623572" cy="22991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</a:rPr>
              <a:t>A5G27-GFP-H6</a:t>
            </a:r>
            <a:endParaRPr lang="en-GB" sz="900" dirty="0">
              <a:solidFill>
                <a:schemeClr val="tx1"/>
              </a:solidFill>
            </a:endParaRPr>
          </a:p>
        </p:txBody>
      </p:sp>
      <p:grpSp>
        <p:nvGrpSpPr>
          <p:cNvPr id="365" name="36 Grupo"/>
          <p:cNvGrpSpPr/>
          <p:nvPr/>
        </p:nvGrpSpPr>
        <p:grpSpPr>
          <a:xfrm>
            <a:off x="5236603" y="2133384"/>
            <a:ext cx="2790318" cy="216024"/>
            <a:chOff x="1456198" y="3985320"/>
            <a:chExt cx="5060018" cy="292140"/>
          </a:xfrm>
        </p:grpSpPr>
        <p:sp>
          <p:nvSpPr>
            <p:cNvPr id="366" name="365 CuadroTexto"/>
            <p:cNvSpPr txBox="1"/>
            <p:nvPr/>
          </p:nvSpPr>
          <p:spPr>
            <a:xfrm>
              <a:off x="1835696" y="3985320"/>
              <a:ext cx="4680520" cy="292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dirty="0" smtClean="0"/>
                <a:t>Truncated protein	               Full-length protein</a:t>
              </a:r>
              <a:endParaRPr lang="en-GB" sz="800" dirty="0"/>
            </a:p>
          </p:txBody>
        </p:sp>
        <p:cxnSp>
          <p:nvCxnSpPr>
            <p:cNvPr id="367" name="366 Conector recto de flecha"/>
            <p:cNvCxnSpPr/>
            <p:nvPr/>
          </p:nvCxnSpPr>
          <p:spPr>
            <a:xfrm>
              <a:off x="1456198" y="4110312"/>
              <a:ext cx="423664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367 Conector recto de flecha"/>
            <p:cNvCxnSpPr/>
            <p:nvPr/>
          </p:nvCxnSpPr>
          <p:spPr>
            <a:xfrm>
              <a:off x="3606212" y="4119076"/>
              <a:ext cx="42366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9" name="368 Grupo"/>
          <p:cNvGrpSpPr/>
          <p:nvPr/>
        </p:nvGrpSpPr>
        <p:grpSpPr>
          <a:xfrm>
            <a:off x="4572570" y="2492652"/>
            <a:ext cx="3431379" cy="1879091"/>
            <a:chOff x="107504" y="4646253"/>
            <a:chExt cx="3431379" cy="1879091"/>
          </a:xfrm>
        </p:grpSpPr>
        <p:sp>
          <p:nvSpPr>
            <p:cNvPr id="370" name="Rectangle 148"/>
            <p:cNvSpPr>
              <a:spLocks noChangeArrowheads="1"/>
            </p:cNvSpPr>
            <p:nvPr/>
          </p:nvSpPr>
          <p:spPr bwMode="auto">
            <a:xfrm rot="16200000">
              <a:off x="-95596" y="5542416"/>
              <a:ext cx="498534" cy="92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Intensity</a:t>
              </a:r>
              <a:r>
                <a:rPr kumimoji="0" lang="es-ES" sz="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  [</a:t>
              </a:r>
              <a:r>
                <a:rPr kumimoji="0" lang="es-ES" sz="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a.u.</a:t>
              </a:r>
              <a:r>
                <a:rPr kumimoji="0" lang="es-ES" sz="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]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71" name="Freeform 6"/>
            <p:cNvSpPr>
              <a:spLocks/>
            </p:cNvSpPr>
            <p:nvPr/>
          </p:nvSpPr>
          <p:spPr bwMode="auto">
            <a:xfrm>
              <a:off x="246190" y="4694100"/>
              <a:ext cx="3237273" cy="284425"/>
            </a:xfrm>
            <a:custGeom>
              <a:avLst/>
              <a:gdLst/>
              <a:ahLst/>
              <a:cxnLst>
                <a:cxn ang="0">
                  <a:pos x="80" y="376"/>
                </a:cxn>
                <a:cxn ang="0">
                  <a:pos x="160" y="384"/>
                </a:cxn>
                <a:cxn ang="0">
                  <a:pos x="244" y="384"/>
                </a:cxn>
                <a:cxn ang="0">
                  <a:pos x="328" y="388"/>
                </a:cxn>
                <a:cxn ang="0">
                  <a:pos x="412" y="392"/>
                </a:cxn>
                <a:cxn ang="0">
                  <a:pos x="496" y="400"/>
                </a:cxn>
                <a:cxn ang="0">
                  <a:pos x="580" y="384"/>
                </a:cxn>
                <a:cxn ang="0">
                  <a:pos x="664" y="384"/>
                </a:cxn>
                <a:cxn ang="0">
                  <a:pos x="752" y="392"/>
                </a:cxn>
                <a:cxn ang="0">
                  <a:pos x="836" y="392"/>
                </a:cxn>
                <a:cxn ang="0">
                  <a:pos x="924" y="408"/>
                </a:cxn>
                <a:cxn ang="0">
                  <a:pos x="1012" y="408"/>
                </a:cxn>
                <a:cxn ang="0">
                  <a:pos x="1100" y="408"/>
                </a:cxn>
                <a:cxn ang="0">
                  <a:pos x="1192" y="400"/>
                </a:cxn>
                <a:cxn ang="0">
                  <a:pos x="1280" y="412"/>
                </a:cxn>
                <a:cxn ang="0">
                  <a:pos x="1372" y="404"/>
                </a:cxn>
                <a:cxn ang="0">
                  <a:pos x="1464" y="304"/>
                </a:cxn>
                <a:cxn ang="0">
                  <a:pos x="1556" y="288"/>
                </a:cxn>
                <a:cxn ang="0">
                  <a:pos x="1648" y="84"/>
                </a:cxn>
                <a:cxn ang="0">
                  <a:pos x="1740" y="224"/>
                </a:cxn>
                <a:cxn ang="0">
                  <a:pos x="1832" y="32"/>
                </a:cxn>
                <a:cxn ang="0">
                  <a:pos x="1928" y="232"/>
                </a:cxn>
                <a:cxn ang="0">
                  <a:pos x="2020" y="172"/>
                </a:cxn>
                <a:cxn ang="0">
                  <a:pos x="2116" y="296"/>
                </a:cxn>
                <a:cxn ang="0">
                  <a:pos x="2212" y="324"/>
                </a:cxn>
                <a:cxn ang="0">
                  <a:pos x="2312" y="312"/>
                </a:cxn>
                <a:cxn ang="0">
                  <a:pos x="2409" y="348"/>
                </a:cxn>
                <a:cxn ang="0">
                  <a:pos x="2505" y="352"/>
                </a:cxn>
                <a:cxn ang="0">
                  <a:pos x="2605" y="360"/>
                </a:cxn>
                <a:cxn ang="0">
                  <a:pos x="2705" y="368"/>
                </a:cxn>
                <a:cxn ang="0">
                  <a:pos x="2805" y="372"/>
                </a:cxn>
                <a:cxn ang="0">
                  <a:pos x="2905" y="380"/>
                </a:cxn>
                <a:cxn ang="0">
                  <a:pos x="3005" y="384"/>
                </a:cxn>
                <a:cxn ang="0">
                  <a:pos x="3109" y="376"/>
                </a:cxn>
                <a:cxn ang="0">
                  <a:pos x="3177" y="388"/>
                </a:cxn>
                <a:cxn ang="0">
                  <a:pos x="3245" y="384"/>
                </a:cxn>
                <a:cxn ang="0">
                  <a:pos x="3313" y="380"/>
                </a:cxn>
                <a:cxn ang="0">
                  <a:pos x="3381" y="384"/>
                </a:cxn>
                <a:cxn ang="0">
                  <a:pos x="3453" y="392"/>
                </a:cxn>
                <a:cxn ang="0">
                  <a:pos x="3521" y="400"/>
                </a:cxn>
                <a:cxn ang="0">
                  <a:pos x="3593" y="404"/>
                </a:cxn>
                <a:cxn ang="0">
                  <a:pos x="3661" y="396"/>
                </a:cxn>
                <a:cxn ang="0">
                  <a:pos x="3733" y="404"/>
                </a:cxn>
                <a:cxn ang="0">
                  <a:pos x="3801" y="400"/>
                </a:cxn>
                <a:cxn ang="0">
                  <a:pos x="3873" y="416"/>
                </a:cxn>
                <a:cxn ang="0">
                  <a:pos x="3945" y="416"/>
                </a:cxn>
                <a:cxn ang="0">
                  <a:pos x="4017" y="400"/>
                </a:cxn>
                <a:cxn ang="0">
                  <a:pos x="4089" y="404"/>
                </a:cxn>
                <a:cxn ang="0">
                  <a:pos x="4161" y="416"/>
                </a:cxn>
                <a:cxn ang="0">
                  <a:pos x="4233" y="408"/>
                </a:cxn>
                <a:cxn ang="0">
                  <a:pos x="4305" y="408"/>
                </a:cxn>
                <a:cxn ang="0">
                  <a:pos x="4377" y="412"/>
                </a:cxn>
                <a:cxn ang="0">
                  <a:pos x="4449" y="416"/>
                </a:cxn>
                <a:cxn ang="0">
                  <a:pos x="4525" y="412"/>
                </a:cxn>
                <a:cxn ang="0">
                  <a:pos x="4597" y="404"/>
                </a:cxn>
                <a:cxn ang="0">
                  <a:pos x="4673" y="404"/>
                </a:cxn>
                <a:cxn ang="0">
                  <a:pos x="4745" y="428"/>
                </a:cxn>
                <a:cxn ang="0">
                  <a:pos x="4821" y="412"/>
                </a:cxn>
                <a:cxn ang="0">
                  <a:pos x="4893" y="404"/>
                </a:cxn>
                <a:cxn ang="0">
                  <a:pos x="4969" y="416"/>
                </a:cxn>
                <a:cxn ang="0">
                  <a:pos x="5045" y="412"/>
                </a:cxn>
                <a:cxn ang="0">
                  <a:pos x="5121" y="424"/>
                </a:cxn>
                <a:cxn ang="0">
                  <a:pos x="5197" y="424"/>
                </a:cxn>
              </a:cxnLst>
              <a:rect l="0" t="0" r="r" b="b"/>
              <a:pathLst>
                <a:path w="5225" h="428">
                  <a:moveTo>
                    <a:pt x="0" y="376"/>
                  </a:moveTo>
                  <a:lnTo>
                    <a:pt x="0" y="392"/>
                  </a:lnTo>
                  <a:lnTo>
                    <a:pt x="4" y="372"/>
                  </a:lnTo>
                  <a:lnTo>
                    <a:pt x="4" y="384"/>
                  </a:lnTo>
                  <a:lnTo>
                    <a:pt x="4" y="384"/>
                  </a:lnTo>
                  <a:lnTo>
                    <a:pt x="8" y="364"/>
                  </a:lnTo>
                  <a:lnTo>
                    <a:pt x="8" y="388"/>
                  </a:lnTo>
                  <a:lnTo>
                    <a:pt x="12" y="388"/>
                  </a:lnTo>
                  <a:lnTo>
                    <a:pt x="12" y="380"/>
                  </a:lnTo>
                  <a:lnTo>
                    <a:pt x="12" y="360"/>
                  </a:lnTo>
                  <a:lnTo>
                    <a:pt x="16" y="376"/>
                  </a:lnTo>
                  <a:lnTo>
                    <a:pt x="16" y="392"/>
                  </a:lnTo>
                  <a:lnTo>
                    <a:pt x="20" y="384"/>
                  </a:lnTo>
                  <a:lnTo>
                    <a:pt x="20" y="380"/>
                  </a:lnTo>
                  <a:lnTo>
                    <a:pt x="20" y="376"/>
                  </a:lnTo>
                  <a:lnTo>
                    <a:pt x="24" y="376"/>
                  </a:lnTo>
                  <a:lnTo>
                    <a:pt x="24" y="380"/>
                  </a:lnTo>
                  <a:lnTo>
                    <a:pt x="28" y="388"/>
                  </a:lnTo>
                  <a:lnTo>
                    <a:pt x="28" y="380"/>
                  </a:lnTo>
                  <a:lnTo>
                    <a:pt x="28" y="380"/>
                  </a:lnTo>
                  <a:lnTo>
                    <a:pt x="32" y="388"/>
                  </a:lnTo>
                  <a:lnTo>
                    <a:pt x="32" y="384"/>
                  </a:lnTo>
                  <a:lnTo>
                    <a:pt x="36" y="376"/>
                  </a:lnTo>
                  <a:lnTo>
                    <a:pt x="36" y="372"/>
                  </a:lnTo>
                  <a:lnTo>
                    <a:pt x="36" y="384"/>
                  </a:lnTo>
                  <a:lnTo>
                    <a:pt x="40" y="392"/>
                  </a:lnTo>
                  <a:lnTo>
                    <a:pt x="40" y="384"/>
                  </a:lnTo>
                  <a:lnTo>
                    <a:pt x="44" y="384"/>
                  </a:lnTo>
                  <a:lnTo>
                    <a:pt x="44" y="396"/>
                  </a:lnTo>
                  <a:lnTo>
                    <a:pt x="44" y="380"/>
                  </a:lnTo>
                  <a:lnTo>
                    <a:pt x="48" y="388"/>
                  </a:lnTo>
                  <a:lnTo>
                    <a:pt x="48" y="372"/>
                  </a:lnTo>
                  <a:lnTo>
                    <a:pt x="52" y="376"/>
                  </a:lnTo>
                  <a:lnTo>
                    <a:pt x="52" y="376"/>
                  </a:lnTo>
                  <a:lnTo>
                    <a:pt x="52" y="384"/>
                  </a:lnTo>
                  <a:lnTo>
                    <a:pt x="56" y="388"/>
                  </a:lnTo>
                  <a:lnTo>
                    <a:pt x="56" y="388"/>
                  </a:lnTo>
                  <a:lnTo>
                    <a:pt x="60" y="364"/>
                  </a:lnTo>
                  <a:lnTo>
                    <a:pt x="60" y="388"/>
                  </a:lnTo>
                  <a:lnTo>
                    <a:pt x="60" y="376"/>
                  </a:lnTo>
                  <a:lnTo>
                    <a:pt x="64" y="380"/>
                  </a:lnTo>
                  <a:lnTo>
                    <a:pt x="64" y="388"/>
                  </a:lnTo>
                  <a:lnTo>
                    <a:pt x="68" y="372"/>
                  </a:lnTo>
                  <a:lnTo>
                    <a:pt x="68" y="380"/>
                  </a:lnTo>
                  <a:lnTo>
                    <a:pt x="68" y="380"/>
                  </a:lnTo>
                  <a:lnTo>
                    <a:pt x="72" y="368"/>
                  </a:lnTo>
                  <a:lnTo>
                    <a:pt x="72" y="376"/>
                  </a:lnTo>
                  <a:lnTo>
                    <a:pt x="76" y="384"/>
                  </a:lnTo>
                  <a:lnTo>
                    <a:pt x="76" y="372"/>
                  </a:lnTo>
                  <a:lnTo>
                    <a:pt x="76" y="368"/>
                  </a:lnTo>
                  <a:lnTo>
                    <a:pt x="80" y="376"/>
                  </a:lnTo>
                  <a:lnTo>
                    <a:pt x="80" y="384"/>
                  </a:lnTo>
                  <a:lnTo>
                    <a:pt x="84" y="388"/>
                  </a:lnTo>
                  <a:lnTo>
                    <a:pt x="84" y="364"/>
                  </a:lnTo>
                  <a:lnTo>
                    <a:pt x="84" y="380"/>
                  </a:lnTo>
                  <a:lnTo>
                    <a:pt x="88" y="388"/>
                  </a:lnTo>
                  <a:lnTo>
                    <a:pt x="88" y="388"/>
                  </a:lnTo>
                  <a:lnTo>
                    <a:pt x="92" y="384"/>
                  </a:lnTo>
                  <a:lnTo>
                    <a:pt x="92" y="380"/>
                  </a:lnTo>
                  <a:lnTo>
                    <a:pt x="92" y="376"/>
                  </a:lnTo>
                  <a:lnTo>
                    <a:pt x="96" y="380"/>
                  </a:lnTo>
                  <a:lnTo>
                    <a:pt x="96" y="384"/>
                  </a:lnTo>
                  <a:lnTo>
                    <a:pt x="100" y="380"/>
                  </a:lnTo>
                  <a:lnTo>
                    <a:pt x="100" y="396"/>
                  </a:lnTo>
                  <a:lnTo>
                    <a:pt x="100" y="372"/>
                  </a:lnTo>
                  <a:lnTo>
                    <a:pt x="104" y="388"/>
                  </a:lnTo>
                  <a:lnTo>
                    <a:pt x="104" y="368"/>
                  </a:lnTo>
                  <a:lnTo>
                    <a:pt x="108" y="380"/>
                  </a:lnTo>
                  <a:lnTo>
                    <a:pt x="108" y="392"/>
                  </a:lnTo>
                  <a:lnTo>
                    <a:pt x="108" y="368"/>
                  </a:lnTo>
                  <a:lnTo>
                    <a:pt x="112" y="388"/>
                  </a:lnTo>
                  <a:lnTo>
                    <a:pt x="112" y="388"/>
                  </a:lnTo>
                  <a:lnTo>
                    <a:pt x="116" y="384"/>
                  </a:lnTo>
                  <a:lnTo>
                    <a:pt x="116" y="388"/>
                  </a:lnTo>
                  <a:lnTo>
                    <a:pt x="116" y="380"/>
                  </a:lnTo>
                  <a:lnTo>
                    <a:pt x="120" y="380"/>
                  </a:lnTo>
                  <a:lnTo>
                    <a:pt x="120" y="372"/>
                  </a:lnTo>
                  <a:lnTo>
                    <a:pt x="124" y="380"/>
                  </a:lnTo>
                  <a:lnTo>
                    <a:pt x="124" y="384"/>
                  </a:lnTo>
                  <a:lnTo>
                    <a:pt x="124" y="380"/>
                  </a:lnTo>
                  <a:lnTo>
                    <a:pt x="128" y="380"/>
                  </a:lnTo>
                  <a:lnTo>
                    <a:pt x="128" y="388"/>
                  </a:lnTo>
                  <a:lnTo>
                    <a:pt x="132" y="376"/>
                  </a:lnTo>
                  <a:lnTo>
                    <a:pt x="132" y="372"/>
                  </a:lnTo>
                  <a:lnTo>
                    <a:pt x="132" y="380"/>
                  </a:lnTo>
                  <a:lnTo>
                    <a:pt x="136" y="384"/>
                  </a:lnTo>
                  <a:lnTo>
                    <a:pt x="136" y="388"/>
                  </a:lnTo>
                  <a:lnTo>
                    <a:pt x="140" y="392"/>
                  </a:lnTo>
                  <a:lnTo>
                    <a:pt x="140" y="380"/>
                  </a:lnTo>
                  <a:lnTo>
                    <a:pt x="140" y="392"/>
                  </a:lnTo>
                  <a:lnTo>
                    <a:pt x="144" y="376"/>
                  </a:lnTo>
                  <a:lnTo>
                    <a:pt x="144" y="392"/>
                  </a:lnTo>
                  <a:lnTo>
                    <a:pt x="148" y="392"/>
                  </a:lnTo>
                  <a:lnTo>
                    <a:pt x="148" y="380"/>
                  </a:lnTo>
                  <a:lnTo>
                    <a:pt x="148" y="384"/>
                  </a:lnTo>
                  <a:lnTo>
                    <a:pt x="152" y="392"/>
                  </a:lnTo>
                  <a:lnTo>
                    <a:pt x="152" y="376"/>
                  </a:lnTo>
                  <a:lnTo>
                    <a:pt x="156" y="388"/>
                  </a:lnTo>
                  <a:lnTo>
                    <a:pt x="156" y="388"/>
                  </a:lnTo>
                  <a:lnTo>
                    <a:pt x="156" y="376"/>
                  </a:lnTo>
                  <a:lnTo>
                    <a:pt x="160" y="380"/>
                  </a:lnTo>
                  <a:lnTo>
                    <a:pt x="160" y="384"/>
                  </a:lnTo>
                  <a:lnTo>
                    <a:pt x="164" y="372"/>
                  </a:lnTo>
                  <a:lnTo>
                    <a:pt x="164" y="384"/>
                  </a:lnTo>
                  <a:lnTo>
                    <a:pt x="164" y="384"/>
                  </a:lnTo>
                  <a:lnTo>
                    <a:pt x="168" y="380"/>
                  </a:lnTo>
                  <a:lnTo>
                    <a:pt x="168" y="384"/>
                  </a:lnTo>
                  <a:lnTo>
                    <a:pt x="172" y="380"/>
                  </a:lnTo>
                  <a:lnTo>
                    <a:pt x="172" y="384"/>
                  </a:lnTo>
                  <a:lnTo>
                    <a:pt x="172" y="392"/>
                  </a:lnTo>
                  <a:lnTo>
                    <a:pt x="176" y="368"/>
                  </a:lnTo>
                  <a:lnTo>
                    <a:pt x="176" y="388"/>
                  </a:lnTo>
                  <a:lnTo>
                    <a:pt x="180" y="392"/>
                  </a:lnTo>
                  <a:lnTo>
                    <a:pt x="180" y="384"/>
                  </a:lnTo>
                  <a:lnTo>
                    <a:pt x="180" y="388"/>
                  </a:lnTo>
                  <a:lnTo>
                    <a:pt x="184" y="388"/>
                  </a:lnTo>
                  <a:lnTo>
                    <a:pt x="184" y="388"/>
                  </a:lnTo>
                  <a:lnTo>
                    <a:pt x="188" y="400"/>
                  </a:lnTo>
                  <a:lnTo>
                    <a:pt x="188" y="388"/>
                  </a:lnTo>
                  <a:lnTo>
                    <a:pt x="192" y="384"/>
                  </a:lnTo>
                  <a:lnTo>
                    <a:pt x="192" y="388"/>
                  </a:lnTo>
                  <a:lnTo>
                    <a:pt x="192" y="396"/>
                  </a:lnTo>
                  <a:lnTo>
                    <a:pt x="196" y="372"/>
                  </a:lnTo>
                  <a:lnTo>
                    <a:pt x="196" y="388"/>
                  </a:lnTo>
                  <a:lnTo>
                    <a:pt x="200" y="392"/>
                  </a:lnTo>
                  <a:lnTo>
                    <a:pt x="200" y="396"/>
                  </a:lnTo>
                  <a:lnTo>
                    <a:pt x="200" y="380"/>
                  </a:lnTo>
                  <a:lnTo>
                    <a:pt x="204" y="388"/>
                  </a:lnTo>
                  <a:lnTo>
                    <a:pt x="204" y="396"/>
                  </a:lnTo>
                  <a:lnTo>
                    <a:pt x="208" y="384"/>
                  </a:lnTo>
                  <a:lnTo>
                    <a:pt x="208" y="376"/>
                  </a:lnTo>
                  <a:lnTo>
                    <a:pt x="208" y="384"/>
                  </a:lnTo>
                  <a:lnTo>
                    <a:pt x="212" y="392"/>
                  </a:lnTo>
                  <a:lnTo>
                    <a:pt x="212" y="392"/>
                  </a:lnTo>
                  <a:lnTo>
                    <a:pt x="216" y="380"/>
                  </a:lnTo>
                  <a:lnTo>
                    <a:pt x="216" y="392"/>
                  </a:lnTo>
                  <a:lnTo>
                    <a:pt x="216" y="388"/>
                  </a:lnTo>
                  <a:lnTo>
                    <a:pt x="220" y="388"/>
                  </a:lnTo>
                  <a:lnTo>
                    <a:pt x="220" y="388"/>
                  </a:lnTo>
                  <a:lnTo>
                    <a:pt x="224" y="396"/>
                  </a:lnTo>
                  <a:lnTo>
                    <a:pt x="224" y="384"/>
                  </a:lnTo>
                  <a:lnTo>
                    <a:pt x="224" y="392"/>
                  </a:lnTo>
                  <a:lnTo>
                    <a:pt x="228" y="392"/>
                  </a:lnTo>
                  <a:lnTo>
                    <a:pt x="228" y="384"/>
                  </a:lnTo>
                  <a:lnTo>
                    <a:pt x="232" y="392"/>
                  </a:lnTo>
                  <a:lnTo>
                    <a:pt x="232" y="392"/>
                  </a:lnTo>
                  <a:lnTo>
                    <a:pt x="232" y="388"/>
                  </a:lnTo>
                  <a:lnTo>
                    <a:pt x="236" y="388"/>
                  </a:lnTo>
                  <a:lnTo>
                    <a:pt x="236" y="372"/>
                  </a:lnTo>
                  <a:lnTo>
                    <a:pt x="240" y="384"/>
                  </a:lnTo>
                  <a:lnTo>
                    <a:pt x="240" y="396"/>
                  </a:lnTo>
                  <a:lnTo>
                    <a:pt x="240" y="392"/>
                  </a:lnTo>
                  <a:lnTo>
                    <a:pt x="244" y="384"/>
                  </a:lnTo>
                  <a:lnTo>
                    <a:pt x="244" y="376"/>
                  </a:lnTo>
                  <a:lnTo>
                    <a:pt x="248" y="380"/>
                  </a:lnTo>
                  <a:lnTo>
                    <a:pt x="248" y="376"/>
                  </a:lnTo>
                  <a:lnTo>
                    <a:pt x="248" y="380"/>
                  </a:lnTo>
                  <a:lnTo>
                    <a:pt x="252" y="388"/>
                  </a:lnTo>
                  <a:lnTo>
                    <a:pt x="252" y="396"/>
                  </a:lnTo>
                  <a:lnTo>
                    <a:pt x="256" y="388"/>
                  </a:lnTo>
                  <a:lnTo>
                    <a:pt x="256" y="388"/>
                  </a:lnTo>
                  <a:lnTo>
                    <a:pt x="260" y="376"/>
                  </a:lnTo>
                  <a:lnTo>
                    <a:pt x="260" y="396"/>
                  </a:lnTo>
                  <a:lnTo>
                    <a:pt x="260" y="388"/>
                  </a:lnTo>
                  <a:lnTo>
                    <a:pt x="264" y="392"/>
                  </a:lnTo>
                  <a:lnTo>
                    <a:pt x="264" y="396"/>
                  </a:lnTo>
                  <a:lnTo>
                    <a:pt x="268" y="384"/>
                  </a:lnTo>
                  <a:lnTo>
                    <a:pt x="268" y="396"/>
                  </a:lnTo>
                  <a:lnTo>
                    <a:pt x="268" y="380"/>
                  </a:lnTo>
                  <a:lnTo>
                    <a:pt x="272" y="388"/>
                  </a:lnTo>
                  <a:lnTo>
                    <a:pt x="272" y="396"/>
                  </a:lnTo>
                  <a:lnTo>
                    <a:pt x="276" y="396"/>
                  </a:lnTo>
                  <a:lnTo>
                    <a:pt x="276" y="392"/>
                  </a:lnTo>
                  <a:lnTo>
                    <a:pt x="276" y="392"/>
                  </a:lnTo>
                  <a:lnTo>
                    <a:pt x="280" y="392"/>
                  </a:lnTo>
                  <a:lnTo>
                    <a:pt x="280" y="372"/>
                  </a:lnTo>
                  <a:lnTo>
                    <a:pt x="284" y="388"/>
                  </a:lnTo>
                  <a:lnTo>
                    <a:pt x="284" y="388"/>
                  </a:lnTo>
                  <a:lnTo>
                    <a:pt x="284" y="388"/>
                  </a:lnTo>
                  <a:lnTo>
                    <a:pt x="288" y="396"/>
                  </a:lnTo>
                  <a:lnTo>
                    <a:pt x="288" y="396"/>
                  </a:lnTo>
                  <a:lnTo>
                    <a:pt x="292" y="384"/>
                  </a:lnTo>
                  <a:lnTo>
                    <a:pt x="292" y="388"/>
                  </a:lnTo>
                  <a:lnTo>
                    <a:pt x="292" y="380"/>
                  </a:lnTo>
                  <a:lnTo>
                    <a:pt x="296" y="380"/>
                  </a:lnTo>
                  <a:lnTo>
                    <a:pt x="296" y="388"/>
                  </a:lnTo>
                  <a:lnTo>
                    <a:pt x="300" y="396"/>
                  </a:lnTo>
                  <a:lnTo>
                    <a:pt x="300" y="388"/>
                  </a:lnTo>
                  <a:lnTo>
                    <a:pt x="300" y="384"/>
                  </a:lnTo>
                  <a:lnTo>
                    <a:pt x="304" y="384"/>
                  </a:lnTo>
                  <a:lnTo>
                    <a:pt x="304" y="380"/>
                  </a:lnTo>
                  <a:lnTo>
                    <a:pt x="308" y="388"/>
                  </a:lnTo>
                  <a:lnTo>
                    <a:pt x="308" y="392"/>
                  </a:lnTo>
                  <a:lnTo>
                    <a:pt x="312" y="388"/>
                  </a:lnTo>
                  <a:lnTo>
                    <a:pt x="312" y="384"/>
                  </a:lnTo>
                  <a:lnTo>
                    <a:pt x="312" y="384"/>
                  </a:lnTo>
                  <a:lnTo>
                    <a:pt x="316" y="392"/>
                  </a:lnTo>
                  <a:lnTo>
                    <a:pt x="316" y="388"/>
                  </a:lnTo>
                  <a:lnTo>
                    <a:pt x="320" y="392"/>
                  </a:lnTo>
                  <a:lnTo>
                    <a:pt x="320" y="384"/>
                  </a:lnTo>
                  <a:lnTo>
                    <a:pt x="320" y="404"/>
                  </a:lnTo>
                  <a:lnTo>
                    <a:pt x="324" y="392"/>
                  </a:lnTo>
                  <a:lnTo>
                    <a:pt x="324" y="392"/>
                  </a:lnTo>
                  <a:lnTo>
                    <a:pt x="328" y="388"/>
                  </a:lnTo>
                  <a:lnTo>
                    <a:pt x="328" y="392"/>
                  </a:lnTo>
                  <a:lnTo>
                    <a:pt x="328" y="396"/>
                  </a:lnTo>
                  <a:lnTo>
                    <a:pt x="332" y="380"/>
                  </a:lnTo>
                  <a:lnTo>
                    <a:pt x="332" y="380"/>
                  </a:lnTo>
                  <a:lnTo>
                    <a:pt x="336" y="384"/>
                  </a:lnTo>
                  <a:lnTo>
                    <a:pt x="336" y="388"/>
                  </a:lnTo>
                  <a:lnTo>
                    <a:pt x="336" y="388"/>
                  </a:lnTo>
                  <a:lnTo>
                    <a:pt x="340" y="396"/>
                  </a:lnTo>
                  <a:lnTo>
                    <a:pt x="340" y="384"/>
                  </a:lnTo>
                  <a:lnTo>
                    <a:pt x="344" y="392"/>
                  </a:lnTo>
                  <a:lnTo>
                    <a:pt x="344" y="392"/>
                  </a:lnTo>
                  <a:lnTo>
                    <a:pt x="348" y="384"/>
                  </a:lnTo>
                  <a:lnTo>
                    <a:pt x="348" y="388"/>
                  </a:lnTo>
                  <a:lnTo>
                    <a:pt x="348" y="392"/>
                  </a:lnTo>
                  <a:lnTo>
                    <a:pt x="352" y="380"/>
                  </a:lnTo>
                  <a:lnTo>
                    <a:pt x="352" y="384"/>
                  </a:lnTo>
                  <a:lnTo>
                    <a:pt x="356" y="396"/>
                  </a:lnTo>
                  <a:lnTo>
                    <a:pt x="356" y="392"/>
                  </a:lnTo>
                  <a:lnTo>
                    <a:pt x="356" y="388"/>
                  </a:lnTo>
                  <a:lnTo>
                    <a:pt x="360" y="380"/>
                  </a:lnTo>
                  <a:lnTo>
                    <a:pt x="360" y="380"/>
                  </a:lnTo>
                  <a:lnTo>
                    <a:pt x="364" y="380"/>
                  </a:lnTo>
                  <a:lnTo>
                    <a:pt x="364" y="392"/>
                  </a:lnTo>
                  <a:lnTo>
                    <a:pt x="364" y="388"/>
                  </a:lnTo>
                  <a:lnTo>
                    <a:pt x="368" y="392"/>
                  </a:lnTo>
                  <a:lnTo>
                    <a:pt x="368" y="392"/>
                  </a:lnTo>
                  <a:lnTo>
                    <a:pt x="372" y="392"/>
                  </a:lnTo>
                  <a:lnTo>
                    <a:pt x="372" y="392"/>
                  </a:lnTo>
                  <a:lnTo>
                    <a:pt x="372" y="392"/>
                  </a:lnTo>
                  <a:lnTo>
                    <a:pt x="376" y="380"/>
                  </a:lnTo>
                  <a:lnTo>
                    <a:pt x="376" y="388"/>
                  </a:lnTo>
                  <a:lnTo>
                    <a:pt x="380" y="396"/>
                  </a:lnTo>
                  <a:lnTo>
                    <a:pt x="380" y="400"/>
                  </a:lnTo>
                  <a:lnTo>
                    <a:pt x="384" y="396"/>
                  </a:lnTo>
                  <a:lnTo>
                    <a:pt x="384" y="392"/>
                  </a:lnTo>
                  <a:lnTo>
                    <a:pt x="384" y="392"/>
                  </a:lnTo>
                  <a:lnTo>
                    <a:pt x="388" y="392"/>
                  </a:lnTo>
                  <a:lnTo>
                    <a:pt x="388" y="396"/>
                  </a:lnTo>
                  <a:lnTo>
                    <a:pt x="392" y="376"/>
                  </a:lnTo>
                  <a:lnTo>
                    <a:pt x="392" y="376"/>
                  </a:lnTo>
                  <a:lnTo>
                    <a:pt x="392" y="392"/>
                  </a:lnTo>
                  <a:lnTo>
                    <a:pt x="396" y="396"/>
                  </a:lnTo>
                  <a:lnTo>
                    <a:pt x="396" y="392"/>
                  </a:lnTo>
                  <a:lnTo>
                    <a:pt x="400" y="384"/>
                  </a:lnTo>
                  <a:lnTo>
                    <a:pt x="400" y="400"/>
                  </a:lnTo>
                  <a:lnTo>
                    <a:pt x="400" y="364"/>
                  </a:lnTo>
                  <a:lnTo>
                    <a:pt x="404" y="400"/>
                  </a:lnTo>
                  <a:lnTo>
                    <a:pt x="404" y="388"/>
                  </a:lnTo>
                  <a:lnTo>
                    <a:pt x="408" y="392"/>
                  </a:lnTo>
                  <a:lnTo>
                    <a:pt x="408" y="388"/>
                  </a:lnTo>
                  <a:lnTo>
                    <a:pt x="412" y="392"/>
                  </a:lnTo>
                  <a:lnTo>
                    <a:pt x="412" y="384"/>
                  </a:lnTo>
                  <a:lnTo>
                    <a:pt x="412" y="400"/>
                  </a:lnTo>
                  <a:lnTo>
                    <a:pt x="416" y="380"/>
                  </a:lnTo>
                  <a:lnTo>
                    <a:pt x="416" y="388"/>
                  </a:lnTo>
                  <a:lnTo>
                    <a:pt x="420" y="396"/>
                  </a:lnTo>
                  <a:lnTo>
                    <a:pt x="420" y="392"/>
                  </a:lnTo>
                  <a:lnTo>
                    <a:pt x="420" y="380"/>
                  </a:lnTo>
                  <a:lnTo>
                    <a:pt x="424" y="400"/>
                  </a:lnTo>
                  <a:lnTo>
                    <a:pt x="424" y="392"/>
                  </a:lnTo>
                  <a:lnTo>
                    <a:pt x="428" y="408"/>
                  </a:lnTo>
                  <a:lnTo>
                    <a:pt x="428" y="388"/>
                  </a:lnTo>
                  <a:lnTo>
                    <a:pt x="428" y="392"/>
                  </a:lnTo>
                  <a:lnTo>
                    <a:pt x="432" y="396"/>
                  </a:lnTo>
                  <a:lnTo>
                    <a:pt x="432" y="396"/>
                  </a:lnTo>
                  <a:lnTo>
                    <a:pt x="436" y="376"/>
                  </a:lnTo>
                  <a:lnTo>
                    <a:pt x="436" y="392"/>
                  </a:lnTo>
                  <a:lnTo>
                    <a:pt x="440" y="392"/>
                  </a:lnTo>
                  <a:lnTo>
                    <a:pt x="440" y="396"/>
                  </a:lnTo>
                  <a:lnTo>
                    <a:pt x="440" y="396"/>
                  </a:lnTo>
                  <a:lnTo>
                    <a:pt x="444" y="400"/>
                  </a:lnTo>
                  <a:lnTo>
                    <a:pt x="444" y="396"/>
                  </a:lnTo>
                  <a:lnTo>
                    <a:pt x="448" y="372"/>
                  </a:lnTo>
                  <a:lnTo>
                    <a:pt x="448" y="396"/>
                  </a:lnTo>
                  <a:lnTo>
                    <a:pt x="448" y="396"/>
                  </a:lnTo>
                  <a:lnTo>
                    <a:pt x="452" y="380"/>
                  </a:lnTo>
                  <a:lnTo>
                    <a:pt x="452" y="388"/>
                  </a:lnTo>
                  <a:lnTo>
                    <a:pt x="456" y="392"/>
                  </a:lnTo>
                  <a:lnTo>
                    <a:pt x="456" y="400"/>
                  </a:lnTo>
                  <a:lnTo>
                    <a:pt x="456" y="384"/>
                  </a:lnTo>
                  <a:lnTo>
                    <a:pt x="460" y="392"/>
                  </a:lnTo>
                  <a:lnTo>
                    <a:pt x="460" y="380"/>
                  </a:lnTo>
                  <a:lnTo>
                    <a:pt x="464" y="404"/>
                  </a:lnTo>
                  <a:lnTo>
                    <a:pt x="464" y="388"/>
                  </a:lnTo>
                  <a:lnTo>
                    <a:pt x="468" y="396"/>
                  </a:lnTo>
                  <a:lnTo>
                    <a:pt x="468" y="400"/>
                  </a:lnTo>
                  <a:lnTo>
                    <a:pt x="468" y="388"/>
                  </a:lnTo>
                  <a:lnTo>
                    <a:pt x="472" y="388"/>
                  </a:lnTo>
                  <a:lnTo>
                    <a:pt x="472" y="396"/>
                  </a:lnTo>
                  <a:lnTo>
                    <a:pt x="476" y="400"/>
                  </a:lnTo>
                  <a:lnTo>
                    <a:pt x="476" y="396"/>
                  </a:lnTo>
                  <a:lnTo>
                    <a:pt x="476" y="396"/>
                  </a:lnTo>
                  <a:lnTo>
                    <a:pt x="480" y="404"/>
                  </a:lnTo>
                  <a:lnTo>
                    <a:pt x="480" y="388"/>
                  </a:lnTo>
                  <a:lnTo>
                    <a:pt x="484" y="396"/>
                  </a:lnTo>
                  <a:lnTo>
                    <a:pt x="484" y="396"/>
                  </a:lnTo>
                  <a:lnTo>
                    <a:pt x="488" y="408"/>
                  </a:lnTo>
                  <a:lnTo>
                    <a:pt x="488" y="392"/>
                  </a:lnTo>
                  <a:lnTo>
                    <a:pt x="488" y="404"/>
                  </a:lnTo>
                  <a:lnTo>
                    <a:pt x="492" y="396"/>
                  </a:lnTo>
                  <a:lnTo>
                    <a:pt x="492" y="392"/>
                  </a:lnTo>
                  <a:lnTo>
                    <a:pt x="496" y="400"/>
                  </a:lnTo>
                  <a:lnTo>
                    <a:pt x="496" y="396"/>
                  </a:lnTo>
                  <a:lnTo>
                    <a:pt x="496" y="404"/>
                  </a:lnTo>
                  <a:lnTo>
                    <a:pt x="500" y="396"/>
                  </a:lnTo>
                  <a:lnTo>
                    <a:pt x="500" y="396"/>
                  </a:lnTo>
                  <a:lnTo>
                    <a:pt x="504" y="388"/>
                  </a:lnTo>
                  <a:lnTo>
                    <a:pt x="504" y="400"/>
                  </a:lnTo>
                  <a:lnTo>
                    <a:pt x="508" y="384"/>
                  </a:lnTo>
                  <a:lnTo>
                    <a:pt x="508" y="400"/>
                  </a:lnTo>
                  <a:lnTo>
                    <a:pt x="508" y="392"/>
                  </a:lnTo>
                  <a:lnTo>
                    <a:pt x="512" y="404"/>
                  </a:lnTo>
                  <a:lnTo>
                    <a:pt x="512" y="400"/>
                  </a:lnTo>
                  <a:lnTo>
                    <a:pt x="516" y="392"/>
                  </a:lnTo>
                  <a:lnTo>
                    <a:pt x="516" y="400"/>
                  </a:lnTo>
                  <a:lnTo>
                    <a:pt x="516" y="392"/>
                  </a:lnTo>
                  <a:lnTo>
                    <a:pt x="520" y="408"/>
                  </a:lnTo>
                  <a:lnTo>
                    <a:pt x="520" y="400"/>
                  </a:lnTo>
                  <a:lnTo>
                    <a:pt x="524" y="404"/>
                  </a:lnTo>
                  <a:lnTo>
                    <a:pt x="524" y="396"/>
                  </a:lnTo>
                  <a:lnTo>
                    <a:pt x="524" y="400"/>
                  </a:lnTo>
                  <a:lnTo>
                    <a:pt x="528" y="396"/>
                  </a:lnTo>
                  <a:lnTo>
                    <a:pt x="528" y="388"/>
                  </a:lnTo>
                  <a:lnTo>
                    <a:pt x="532" y="392"/>
                  </a:lnTo>
                  <a:lnTo>
                    <a:pt x="532" y="400"/>
                  </a:lnTo>
                  <a:lnTo>
                    <a:pt x="536" y="400"/>
                  </a:lnTo>
                  <a:lnTo>
                    <a:pt x="536" y="392"/>
                  </a:lnTo>
                  <a:lnTo>
                    <a:pt x="536" y="404"/>
                  </a:lnTo>
                  <a:lnTo>
                    <a:pt x="540" y="392"/>
                  </a:lnTo>
                  <a:lnTo>
                    <a:pt x="540" y="404"/>
                  </a:lnTo>
                  <a:lnTo>
                    <a:pt x="544" y="400"/>
                  </a:lnTo>
                  <a:lnTo>
                    <a:pt x="544" y="396"/>
                  </a:lnTo>
                  <a:lnTo>
                    <a:pt x="544" y="396"/>
                  </a:lnTo>
                  <a:lnTo>
                    <a:pt x="548" y="396"/>
                  </a:lnTo>
                  <a:lnTo>
                    <a:pt x="548" y="388"/>
                  </a:lnTo>
                  <a:lnTo>
                    <a:pt x="552" y="404"/>
                  </a:lnTo>
                  <a:lnTo>
                    <a:pt x="552" y="400"/>
                  </a:lnTo>
                  <a:lnTo>
                    <a:pt x="556" y="400"/>
                  </a:lnTo>
                  <a:lnTo>
                    <a:pt x="556" y="392"/>
                  </a:lnTo>
                  <a:lnTo>
                    <a:pt x="556" y="400"/>
                  </a:lnTo>
                  <a:lnTo>
                    <a:pt x="560" y="400"/>
                  </a:lnTo>
                  <a:lnTo>
                    <a:pt x="560" y="404"/>
                  </a:lnTo>
                  <a:lnTo>
                    <a:pt x="564" y="392"/>
                  </a:lnTo>
                  <a:lnTo>
                    <a:pt x="564" y="400"/>
                  </a:lnTo>
                  <a:lnTo>
                    <a:pt x="564" y="396"/>
                  </a:lnTo>
                  <a:lnTo>
                    <a:pt x="568" y="396"/>
                  </a:lnTo>
                  <a:lnTo>
                    <a:pt x="568" y="408"/>
                  </a:lnTo>
                  <a:lnTo>
                    <a:pt x="572" y="396"/>
                  </a:lnTo>
                  <a:lnTo>
                    <a:pt x="572" y="408"/>
                  </a:lnTo>
                  <a:lnTo>
                    <a:pt x="576" y="396"/>
                  </a:lnTo>
                  <a:lnTo>
                    <a:pt x="576" y="404"/>
                  </a:lnTo>
                  <a:lnTo>
                    <a:pt x="576" y="412"/>
                  </a:lnTo>
                  <a:lnTo>
                    <a:pt x="580" y="384"/>
                  </a:lnTo>
                  <a:lnTo>
                    <a:pt x="580" y="400"/>
                  </a:lnTo>
                  <a:lnTo>
                    <a:pt x="584" y="400"/>
                  </a:lnTo>
                  <a:lnTo>
                    <a:pt x="584" y="400"/>
                  </a:lnTo>
                  <a:lnTo>
                    <a:pt x="584" y="388"/>
                  </a:lnTo>
                  <a:lnTo>
                    <a:pt x="588" y="408"/>
                  </a:lnTo>
                  <a:lnTo>
                    <a:pt x="588" y="404"/>
                  </a:lnTo>
                  <a:lnTo>
                    <a:pt x="592" y="392"/>
                  </a:lnTo>
                  <a:lnTo>
                    <a:pt x="592" y="396"/>
                  </a:lnTo>
                  <a:lnTo>
                    <a:pt x="596" y="396"/>
                  </a:lnTo>
                  <a:lnTo>
                    <a:pt x="596" y="388"/>
                  </a:lnTo>
                  <a:lnTo>
                    <a:pt x="596" y="392"/>
                  </a:lnTo>
                  <a:lnTo>
                    <a:pt x="600" y="400"/>
                  </a:lnTo>
                  <a:lnTo>
                    <a:pt x="600" y="388"/>
                  </a:lnTo>
                  <a:lnTo>
                    <a:pt x="604" y="400"/>
                  </a:lnTo>
                  <a:lnTo>
                    <a:pt x="604" y="392"/>
                  </a:lnTo>
                  <a:lnTo>
                    <a:pt x="608" y="404"/>
                  </a:lnTo>
                  <a:lnTo>
                    <a:pt x="608" y="396"/>
                  </a:lnTo>
                  <a:lnTo>
                    <a:pt x="608" y="396"/>
                  </a:lnTo>
                  <a:lnTo>
                    <a:pt x="612" y="404"/>
                  </a:lnTo>
                  <a:lnTo>
                    <a:pt x="612" y="400"/>
                  </a:lnTo>
                  <a:lnTo>
                    <a:pt x="616" y="400"/>
                  </a:lnTo>
                  <a:lnTo>
                    <a:pt x="616" y="404"/>
                  </a:lnTo>
                  <a:lnTo>
                    <a:pt x="616" y="396"/>
                  </a:lnTo>
                  <a:lnTo>
                    <a:pt x="620" y="396"/>
                  </a:lnTo>
                  <a:lnTo>
                    <a:pt x="620" y="412"/>
                  </a:lnTo>
                  <a:lnTo>
                    <a:pt x="624" y="408"/>
                  </a:lnTo>
                  <a:lnTo>
                    <a:pt x="624" y="404"/>
                  </a:lnTo>
                  <a:lnTo>
                    <a:pt x="628" y="400"/>
                  </a:lnTo>
                  <a:lnTo>
                    <a:pt x="628" y="404"/>
                  </a:lnTo>
                  <a:lnTo>
                    <a:pt x="628" y="396"/>
                  </a:lnTo>
                  <a:lnTo>
                    <a:pt x="632" y="400"/>
                  </a:lnTo>
                  <a:lnTo>
                    <a:pt x="632" y="396"/>
                  </a:lnTo>
                  <a:lnTo>
                    <a:pt x="636" y="396"/>
                  </a:lnTo>
                  <a:lnTo>
                    <a:pt x="636" y="400"/>
                  </a:lnTo>
                  <a:lnTo>
                    <a:pt x="636" y="404"/>
                  </a:lnTo>
                  <a:lnTo>
                    <a:pt x="640" y="396"/>
                  </a:lnTo>
                  <a:lnTo>
                    <a:pt x="640" y="408"/>
                  </a:lnTo>
                  <a:lnTo>
                    <a:pt x="644" y="400"/>
                  </a:lnTo>
                  <a:lnTo>
                    <a:pt x="644" y="404"/>
                  </a:lnTo>
                  <a:lnTo>
                    <a:pt x="648" y="396"/>
                  </a:lnTo>
                  <a:lnTo>
                    <a:pt x="648" y="404"/>
                  </a:lnTo>
                  <a:lnTo>
                    <a:pt x="648" y="392"/>
                  </a:lnTo>
                  <a:lnTo>
                    <a:pt x="652" y="408"/>
                  </a:lnTo>
                  <a:lnTo>
                    <a:pt x="652" y="404"/>
                  </a:lnTo>
                  <a:lnTo>
                    <a:pt x="656" y="384"/>
                  </a:lnTo>
                  <a:lnTo>
                    <a:pt x="656" y="400"/>
                  </a:lnTo>
                  <a:lnTo>
                    <a:pt x="660" y="396"/>
                  </a:lnTo>
                  <a:lnTo>
                    <a:pt x="660" y="404"/>
                  </a:lnTo>
                  <a:lnTo>
                    <a:pt x="660" y="400"/>
                  </a:lnTo>
                  <a:lnTo>
                    <a:pt x="664" y="408"/>
                  </a:lnTo>
                  <a:lnTo>
                    <a:pt x="664" y="384"/>
                  </a:lnTo>
                  <a:lnTo>
                    <a:pt x="668" y="400"/>
                  </a:lnTo>
                  <a:lnTo>
                    <a:pt x="668" y="400"/>
                  </a:lnTo>
                  <a:lnTo>
                    <a:pt x="668" y="404"/>
                  </a:lnTo>
                  <a:lnTo>
                    <a:pt x="672" y="392"/>
                  </a:lnTo>
                  <a:lnTo>
                    <a:pt x="672" y="400"/>
                  </a:lnTo>
                  <a:lnTo>
                    <a:pt x="676" y="396"/>
                  </a:lnTo>
                  <a:lnTo>
                    <a:pt x="676" y="404"/>
                  </a:lnTo>
                  <a:lnTo>
                    <a:pt x="680" y="396"/>
                  </a:lnTo>
                  <a:lnTo>
                    <a:pt x="680" y="408"/>
                  </a:lnTo>
                  <a:lnTo>
                    <a:pt x="680" y="396"/>
                  </a:lnTo>
                  <a:lnTo>
                    <a:pt x="684" y="404"/>
                  </a:lnTo>
                  <a:lnTo>
                    <a:pt x="684" y="408"/>
                  </a:lnTo>
                  <a:lnTo>
                    <a:pt x="688" y="408"/>
                  </a:lnTo>
                  <a:lnTo>
                    <a:pt x="688" y="400"/>
                  </a:lnTo>
                  <a:lnTo>
                    <a:pt x="692" y="404"/>
                  </a:lnTo>
                  <a:lnTo>
                    <a:pt x="692" y="404"/>
                  </a:lnTo>
                  <a:lnTo>
                    <a:pt x="692" y="400"/>
                  </a:lnTo>
                  <a:lnTo>
                    <a:pt x="696" y="404"/>
                  </a:lnTo>
                  <a:lnTo>
                    <a:pt x="696" y="404"/>
                  </a:lnTo>
                  <a:lnTo>
                    <a:pt x="700" y="400"/>
                  </a:lnTo>
                  <a:lnTo>
                    <a:pt x="700" y="404"/>
                  </a:lnTo>
                  <a:lnTo>
                    <a:pt x="700" y="400"/>
                  </a:lnTo>
                  <a:lnTo>
                    <a:pt x="704" y="392"/>
                  </a:lnTo>
                  <a:lnTo>
                    <a:pt x="704" y="408"/>
                  </a:lnTo>
                  <a:lnTo>
                    <a:pt x="708" y="396"/>
                  </a:lnTo>
                  <a:lnTo>
                    <a:pt x="708" y="400"/>
                  </a:lnTo>
                  <a:lnTo>
                    <a:pt x="712" y="400"/>
                  </a:lnTo>
                  <a:lnTo>
                    <a:pt x="712" y="400"/>
                  </a:lnTo>
                  <a:lnTo>
                    <a:pt x="712" y="396"/>
                  </a:lnTo>
                  <a:lnTo>
                    <a:pt x="716" y="404"/>
                  </a:lnTo>
                  <a:lnTo>
                    <a:pt x="716" y="396"/>
                  </a:lnTo>
                  <a:lnTo>
                    <a:pt x="720" y="404"/>
                  </a:lnTo>
                  <a:lnTo>
                    <a:pt x="720" y="404"/>
                  </a:lnTo>
                  <a:lnTo>
                    <a:pt x="724" y="408"/>
                  </a:lnTo>
                  <a:lnTo>
                    <a:pt x="724" y="396"/>
                  </a:lnTo>
                  <a:lnTo>
                    <a:pt x="724" y="396"/>
                  </a:lnTo>
                  <a:lnTo>
                    <a:pt x="728" y="396"/>
                  </a:lnTo>
                  <a:lnTo>
                    <a:pt x="728" y="400"/>
                  </a:lnTo>
                  <a:lnTo>
                    <a:pt x="732" y="400"/>
                  </a:lnTo>
                  <a:lnTo>
                    <a:pt x="732" y="400"/>
                  </a:lnTo>
                  <a:lnTo>
                    <a:pt x="736" y="404"/>
                  </a:lnTo>
                  <a:lnTo>
                    <a:pt x="736" y="396"/>
                  </a:lnTo>
                  <a:lnTo>
                    <a:pt x="736" y="404"/>
                  </a:lnTo>
                  <a:lnTo>
                    <a:pt x="740" y="396"/>
                  </a:lnTo>
                  <a:lnTo>
                    <a:pt x="740" y="400"/>
                  </a:lnTo>
                  <a:lnTo>
                    <a:pt x="744" y="408"/>
                  </a:lnTo>
                  <a:lnTo>
                    <a:pt x="744" y="404"/>
                  </a:lnTo>
                  <a:lnTo>
                    <a:pt x="744" y="412"/>
                  </a:lnTo>
                  <a:lnTo>
                    <a:pt x="748" y="400"/>
                  </a:lnTo>
                  <a:lnTo>
                    <a:pt x="748" y="396"/>
                  </a:lnTo>
                  <a:lnTo>
                    <a:pt x="752" y="392"/>
                  </a:lnTo>
                  <a:lnTo>
                    <a:pt x="752" y="396"/>
                  </a:lnTo>
                  <a:lnTo>
                    <a:pt x="756" y="404"/>
                  </a:lnTo>
                  <a:lnTo>
                    <a:pt x="756" y="396"/>
                  </a:lnTo>
                  <a:lnTo>
                    <a:pt x="756" y="400"/>
                  </a:lnTo>
                  <a:lnTo>
                    <a:pt x="760" y="400"/>
                  </a:lnTo>
                  <a:lnTo>
                    <a:pt x="760" y="400"/>
                  </a:lnTo>
                  <a:lnTo>
                    <a:pt x="764" y="400"/>
                  </a:lnTo>
                  <a:lnTo>
                    <a:pt x="764" y="396"/>
                  </a:lnTo>
                  <a:lnTo>
                    <a:pt x="768" y="404"/>
                  </a:lnTo>
                  <a:lnTo>
                    <a:pt x="768" y="408"/>
                  </a:lnTo>
                  <a:lnTo>
                    <a:pt x="768" y="388"/>
                  </a:lnTo>
                  <a:lnTo>
                    <a:pt x="772" y="396"/>
                  </a:lnTo>
                  <a:lnTo>
                    <a:pt x="772" y="392"/>
                  </a:lnTo>
                  <a:lnTo>
                    <a:pt x="776" y="404"/>
                  </a:lnTo>
                  <a:lnTo>
                    <a:pt x="776" y="396"/>
                  </a:lnTo>
                  <a:lnTo>
                    <a:pt x="780" y="396"/>
                  </a:lnTo>
                  <a:lnTo>
                    <a:pt x="780" y="404"/>
                  </a:lnTo>
                  <a:lnTo>
                    <a:pt x="780" y="400"/>
                  </a:lnTo>
                  <a:lnTo>
                    <a:pt x="784" y="400"/>
                  </a:lnTo>
                  <a:lnTo>
                    <a:pt x="784" y="396"/>
                  </a:lnTo>
                  <a:lnTo>
                    <a:pt x="788" y="396"/>
                  </a:lnTo>
                  <a:lnTo>
                    <a:pt x="788" y="396"/>
                  </a:lnTo>
                  <a:lnTo>
                    <a:pt x="788" y="412"/>
                  </a:lnTo>
                  <a:lnTo>
                    <a:pt x="792" y="404"/>
                  </a:lnTo>
                  <a:lnTo>
                    <a:pt x="792" y="400"/>
                  </a:lnTo>
                  <a:lnTo>
                    <a:pt x="796" y="400"/>
                  </a:lnTo>
                  <a:lnTo>
                    <a:pt x="796" y="396"/>
                  </a:lnTo>
                  <a:lnTo>
                    <a:pt x="800" y="392"/>
                  </a:lnTo>
                  <a:lnTo>
                    <a:pt x="800" y="404"/>
                  </a:lnTo>
                  <a:lnTo>
                    <a:pt x="800" y="404"/>
                  </a:lnTo>
                  <a:lnTo>
                    <a:pt x="804" y="396"/>
                  </a:lnTo>
                  <a:lnTo>
                    <a:pt x="804" y="404"/>
                  </a:lnTo>
                  <a:lnTo>
                    <a:pt x="808" y="400"/>
                  </a:lnTo>
                  <a:lnTo>
                    <a:pt x="808" y="396"/>
                  </a:lnTo>
                  <a:lnTo>
                    <a:pt x="812" y="400"/>
                  </a:lnTo>
                  <a:lnTo>
                    <a:pt x="812" y="400"/>
                  </a:lnTo>
                  <a:lnTo>
                    <a:pt x="812" y="408"/>
                  </a:lnTo>
                  <a:lnTo>
                    <a:pt x="816" y="404"/>
                  </a:lnTo>
                  <a:lnTo>
                    <a:pt x="816" y="404"/>
                  </a:lnTo>
                  <a:lnTo>
                    <a:pt x="820" y="408"/>
                  </a:lnTo>
                  <a:lnTo>
                    <a:pt x="820" y="396"/>
                  </a:lnTo>
                  <a:lnTo>
                    <a:pt x="824" y="416"/>
                  </a:lnTo>
                  <a:lnTo>
                    <a:pt x="824" y="408"/>
                  </a:lnTo>
                  <a:lnTo>
                    <a:pt x="824" y="404"/>
                  </a:lnTo>
                  <a:lnTo>
                    <a:pt x="828" y="396"/>
                  </a:lnTo>
                  <a:lnTo>
                    <a:pt x="828" y="408"/>
                  </a:lnTo>
                  <a:lnTo>
                    <a:pt x="832" y="408"/>
                  </a:lnTo>
                  <a:lnTo>
                    <a:pt x="832" y="400"/>
                  </a:lnTo>
                  <a:lnTo>
                    <a:pt x="836" y="408"/>
                  </a:lnTo>
                  <a:lnTo>
                    <a:pt x="836" y="412"/>
                  </a:lnTo>
                  <a:lnTo>
                    <a:pt x="836" y="392"/>
                  </a:lnTo>
                  <a:lnTo>
                    <a:pt x="840" y="400"/>
                  </a:lnTo>
                  <a:lnTo>
                    <a:pt x="840" y="408"/>
                  </a:lnTo>
                  <a:lnTo>
                    <a:pt x="844" y="412"/>
                  </a:lnTo>
                  <a:lnTo>
                    <a:pt x="844" y="404"/>
                  </a:lnTo>
                  <a:lnTo>
                    <a:pt x="848" y="404"/>
                  </a:lnTo>
                  <a:lnTo>
                    <a:pt x="848" y="392"/>
                  </a:lnTo>
                  <a:lnTo>
                    <a:pt x="848" y="412"/>
                  </a:lnTo>
                  <a:lnTo>
                    <a:pt x="852" y="396"/>
                  </a:lnTo>
                  <a:lnTo>
                    <a:pt x="852" y="400"/>
                  </a:lnTo>
                  <a:lnTo>
                    <a:pt x="856" y="412"/>
                  </a:lnTo>
                  <a:lnTo>
                    <a:pt x="856" y="404"/>
                  </a:lnTo>
                  <a:lnTo>
                    <a:pt x="860" y="404"/>
                  </a:lnTo>
                  <a:lnTo>
                    <a:pt x="860" y="388"/>
                  </a:lnTo>
                  <a:lnTo>
                    <a:pt x="860" y="404"/>
                  </a:lnTo>
                  <a:lnTo>
                    <a:pt x="864" y="396"/>
                  </a:lnTo>
                  <a:lnTo>
                    <a:pt x="864" y="400"/>
                  </a:lnTo>
                  <a:lnTo>
                    <a:pt x="868" y="408"/>
                  </a:lnTo>
                  <a:lnTo>
                    <a:pt x="868" y="400"/>
                  </a:lnTo>
                  <a:lnTo>
                    <a:pt x="872" y="404"/>
                  </a:lnTo>
                  <a:lnTo>
                    <a:pt x="872" y="404"/>
                  </a:lnTo>
                  <a:lnTo>
                    <a:pt x="872" y="400"/>
                  </a:lnTo>
                  <a:lnTo>
                    <a:pt x="876" y="400"/>
                  </a:lnTo>
                  <a:lnTo>
                    <a:pt x="876" y="400"/>
                  </a:lnTo>
                  <a:lnTo>
                    <a:pt x="880" y="400"/>
                  </a:lnTo>
                  <a:lnTo>
                    <a:pt x="880" y="416"/>
                  </a:lnTo>
                  <a:lnTo>
                    <a:pt x="884" y="392"/>
                  </a:lnTo>
                  <a:lnTo>
                    <a:pt x="884" y="388"/>
                  </a:lnTo>
                  <a:lnTo>
                    <a:pt x="884" y="388"/>
                  </a:lnTo>
                  <a:lnTo>
                    <a:pt x="888" y="404"/>
                  </a:lnTo>
                  <a:lnTo>
                    <a:pt x="888" y="396"/>
                  </a:lnTo>
                  <a:lnTo>
                    <a:pt x="892" y="396"/>
                  </a:lnTo>
                  <a:lnTo>
                    <a:pt x="892" y="388"/>
                  </a:lnTo>
                  <a:lnTo>
                    <a:pt x="896" y="400"/>
                  </a:lnTo>
                  <a:lnTo>
                    <a:pt x="896" y="412"/>
                  </a:lnTo>
                  <a:lnTo>
                    <a:pt x="896" y="404"/>
                  </a:lnTo>
                  <a:lnTo>
                    <a:pt x="900" y="400"/>
                  </a:lnTo>
                  <a:lnTo>
                    <a:pt x="900" y="388"/>
                  </a:lnTo>
                  <a:lnTo>
                    <a:pt x="904" y="396"/>
                  </a:lnTo>
                  <a:lnTo>
                    <a:pt x="904" y="392"/>
                  </a:lnTo>
                  <a:lnTo>
                    <a:pt x="908" y="400"/>
                  </a:lnTo>
                  <a:lnTo>
                    <a:pt x="908" y="392"/>
                  </a:lnTo>
                  <a:lnTo>
                    <a:pt x="908" y="400"/>
                  </a:lnTo>
                  <a:lnTo>
                    <a:pt x="912" y="388"/>
                  </a:lnTo>
                  <a:lnTo>
                    <a:pt x="912" y="392"/>
                  </a:lnTo>
                  <a:lnTo>
                    <a:pt x="916" y="404"/>
                  </a:lnTo>
                  <a:lnTo>
                    <a:pt x="916" y="400"/>
                  </a:lnTo>
                  <a:lnTo>
                    <a:pt x="920" y="396"/>
                  </a:lnTo>
                  <a:lnTo>
                    <a:pt x="920" y="404"/>
                  </a:lnTo>
                  <a:lnTo>
                    <a:pt x="920" y="408"/>
                  </a:lnTo>
                  <a:lnTo>
                    <a:pt x="924" y="404"/>
                  </a:lnTo>
                  <a:lnTo>
                    <a:pt x="924" y="408"/>
                  </a:lnTo>
                  <a:lnTo>
                    <a:pt x="928" y="404"/>
                  </a:lnTo>
                  <a:lnTo>
                    <a:pt x="928" y="404"/>
                  </a:lnTo>
                  <a:lnTo>
                    <a:pt x="932" y="388"/>
                  </a:lnTo>
                  <a:lnTo>
                    <a:pt x="932" y="404"/>
                  </a:lnTo>
                  <a:lnTo>
                    <a:pt x="932" y="400"/>
                  </a:lnTo>
                  <a:lnTo>
                    <a:pt x="936" y="404"/>
                  </a:lnTo>
                  <a:lnTo>
                    <a:pt x="936" y="396"/>
                  </a:lnTo>
                  <a:lnTo>
                    <a:pt x="940" y="400"/>
                  </a:lnTo>
                  <a:lnTo>
                    <a:pt x="940" y="408"/>
                  </a:lnTo>
                  <a:lnTo>
                    <a:pt x="944" y="400"/>
                  </a:lnTo>
                  <a:lnTo>
                    <a:pt x="944" y="408"/>
                  </a:lnTo>
                  <a:lnTo>
                    <a:pt x="944" y="400"/>
                  </a:lnTo>
                  <a:lnTo>
                    <a:pt x="948" y="392"/>
                  </a:lnTo>
                  <a:lnTo>
                    <a:pt x="948" y="404"/>
                  </a:lnTo>
                  <a:lnTo>
                    <a:pt x="952" y="408"/>
                  </a:lnTo>
                  <a:lnTo>
                    <a:pt x="952" y="408"/>
                  </a:lnTo>
                  <a:lnTo>
                    <a:pt x="956" y="400"/>
                  </a:lnTo>
                  <a:lnTo>
                    <a:pt x="956" y="400"/>
                  </a:lnTo>
                  <a:lnTo>
                    <a:pt x="956" y="396"/>
                  </a:lnTo>
                  <a:lnTo>
                    <a:pt x="960" y="396"/>
                  </a:lnTo>
                  <a:lnTo>
                    <a:pt x="960" y="412"/>
                  </a:lnTo>
                  <a:lnTo>
                    <a:pt x="964" y="412"/>
                  </a:lnTo>
                  <a:lnTo>
                    <a:pt x="964" y="408"/>
                  </a:lnTo>
                  <a:lnTo>
                    <a:pt x="968" y="412"/>
                  </a:lnTo>
                  <a:lnTo>
                    <a:pt x="968" y="400"/>
                  </a:lnTo>
                  <a:lnTo>
                    <a:pt x="968" y="396"/>
                  </a:lnTo>
                  <a:lnTo>
                    <a:pt x="972" y="400"/>
                  </a:lnTo>
                  <a:lnTo>
                    <a:pt x="972" y="408"/>
                  </a:lnTo>
                  <a:lnTo>
                    <a:pt x="976" y="396"/>
                  </a:lnTo>
                  <a:lnTo>
                    <a:pt x="976" y="400"/>
                  </a:lnTo>
                  <a:lnTo>
                    <a:pt x="980" y="400"/>
                  </a:lnTo>
                  <a:lnTo>
                    <a:pt x="980" y="404"/>
                  </a:lnTo>
                  <a:lnTo>
                    <a:pt x="980" y="396"/>
                  </a:lnTo>
                  <a:lnTo>
                    <a:pt x="984" y="400"/>
                  </a:lnTo>
                  <a:lnTo>
                    <a:pt x="984" y="396"/>
                  </a:lnTo>
                  <a:lnTo>
                    <a:pt x="988" y="396"/>
                  </a:lnTo>
                  <a:lnTo>
                    <a:pt x="988" y="404"/>
                  </a:lnTo>
                  <a:lnTo>
                    <a:pt x="992" y="400"/>
                  </a:lnTo>
                  <a:lnTo>
                    <a:pt x="992" y="412"/>
                  </a:lnTo>
                  <a:lnTo>
                    <a:pt x="996" y="384"/>
                  </a:lnTo>
                  <a:lnTo>
                    <a:pt x="996" y="404"/>
                  </a:lnTo>
                  <a:lnTo>
                    <a:pt x="996" y="404"/>
                  </a:lnTo>
                  <a:lnTo>
                    <a:pt x="1000" y="408"/>
                  </a:lnTo>
                  <a:lnTo>
                    <a:pt x="1000" y="396"/>
                  </a:lnTo>
                  <a:lnTo>
                    <a:pt x="1004" y="392"/>
                  </a:lnTo>
                  <a:lnTo>
                    <a:pt x="1004" y="400"/>
                  </a:lnTo>
                  <a:lnTo>
                    <a:pt x="1008" y="400"/>
                  </a:lnTo>
                  <a:lnTo>
                    <a:pt x="1008" y="412"/>
                  </a:lnTo>
                  <a:lnTo>
                    <a:pt x="1008" y="400"/>
                  </a:lnTo>
                  <a:lnTo>
                    <a:pt x="1012" y="412"/>
                  </a:lnTo>
                  <a:lnTo>
                    <a:pt x="1012" y="408"/>
                  </a:lnTo>
                  <a:lnTo>
                    <a:pt x="1016" y="408"/>
                  </a:lnTo>
                  <a:lnTo>
                    <a:pt x="1016" y="400"/>
                  </a:lnTo>
                  <a:lnTo>
                    <a:pt x="1020" y="404"/>
                  </a:lnTo>
                  <a:lnTo>
                    <a:pt x="1020" y="408"/>
                  </a:lnTo>
                  <a:lnTo>
                    <a:pt x="1020" y="404"/>
                  </a:lnTo>
                  <a:lnTo>
                    <a:pt x="1024" y="404"/>
                  </a:lnTo>
                  <a:lnTo>
                    <a:pt x="1024" y="408"/>
                  </a:lnTo>
                  <a:lnTo>
                    <a:pt x="1028" y="404"/>
                  </a:lnTo>
                  <a:lnTo>
                    <a:pt x="1028" y="404"/>
                  </a:lnTo>
                  <a:lnTo>
                    <a:pt x="1032" y="404"/>
                  </a:lnTo>
                  <a:lnTo>
                    <a:pt x="1032" y="412"/>
                  </a:lnTo>
                  <a:lnTo>
                    <a:pt x="1032" y="392"/>
                  </a:lnTo>
                  <a:lnTo>
                    <a:pt x="1036" y="392"/>
                  </a:lnTo>
                  <a:lnTo>
                    <a:pt x="1036" y="408"/>
                  </a:lnTo>
                  <a:lnTo>
                    <a:pt x="1040" y="400"/>
                  </a:lnTo>
                  <a:lnTo>
                    <a:pt x="1040" y="408"/>
                  </a:lnTo>
                  <a:lnTo>
                    <a:pt x="1044" y="400"/>
                  </a:lnTo>
                  <a:lnTo>
                    <a:pt x="1044" y="396"/>
                  </a:lnTo>
                  <a:lnTo>
                    <a:pt x="1048" y="408"/>
                  </a:lnTo>
                  <a:lnTo>
                    <a:pt x="1048" y="408"/>
                  </a:lnTo>
                  <a:lnTo>
                    <a:pt x="1048" y="412"/>
                  </a:lnTo>
                  <a:lnTo>
                    <a:pt x="1052" y="404"/>
                  </a:lnTo>
                  <a:lnTo>
                    <a:pt x="1052" y="408"/>
                  </a:lnTo>
                  <a:lnTo>
                    <a:pt x="1056" y="404"/>
                  </a:lnTo>
                  <a:lnTo>
                    <a:pt x="1056" y="400"/>
                  </a:lnTo>
                  <a:lnTo>
                    <a:pt x="1060" y="408"/>
                  </a:lnTo>
                  <a:lnTo>
                    <a:pt x="1060" y="400"/>
                  </a:lnTo>
                  <a:lnTo>
                    <a:pt x="1060" y="416"/>
                  </a:lnTo>
                  <a:lnTo>
                    <a:pt x="1064" y="404"/>
                  </a:lnTo>
                  <a:lnTo>
                    <a:pt x="1064" y="404"/>
                  </a:lnTo>
                  <a:lnTo>
                    <a:pt x="1068" y="404"/>
                  </a:lnTo>
                  <a:lnTo>
                    <a:pt x="1068" y="408"/>
                  </a:lnTo>
                  <a:lnTo>
                    <a:pt x="1072" y="400"/>
                  </a:lnTo>
                  <a:lnTo>
                    <a:pt x="1072" y="400"/>
                  </a:lnTo>
                  <a:lnTo>
                    <a:pt x="1072" y="400"/>
                  </a:lnTo>
                  <a:lnTo>
                    <a:pt x="1076" y="400"/>
                  </a:lnTo>
                  <a:lnTo>
                    <a:pt x="1076" y="400"/>
                  </a:lnTo>
                  <a:lnTo>
                    <a:pt x="1080" y="404"/>
                  </a:lnTo>
                  <a:lnTo>
                    <a:pt x="1080" y="404"/>
                  </a:lnTo>
                  <a:lnTo>
                    <a:pt x="1084" y="404"/>
                  </a:lnTo>
                  <a:lnTo>
                    <a:pt x="1084" y="404"/>
                  </a:lnTo>
                  <a:lnTo>
                    <a:pt x="1084" y="412"/>
                  </a:lnTo>
                  <a:lnTo>
                    <a:pt x="1088" y="400"/>
                  </a:lnTo>
                  <a:lnTo>
                    <a:pt x="1088" y="396"/>
                  </a:lnTo>
                  <a:lnTo>
                    <a:pt x="1092" y="404"/>
                  </a:lnTo>
                  <a:lnTo>
                    <a:pt x="1092" y="400"/>
                  </a:lnTo>
                  <a:lnTo>
                    <a:pt x="1096" y="408"/>
                  </a:lnTo>
                  <a:lnTo>
                    <a:pt x="1096" y="408"/>
                  </a:lnTo>
                  <a:lnTo>
                    <a:pt x="1100" y="384"/>
                  </a:lnTo>
                  <a:lnTo>
                    <a:pt x="1100" y="396"/>
                  </a:lnTo>
                  <a:lnTo>
                    <a:pt x="1100" y="408"/>
                  </a:lnTo>
                  <a:lnTo>
                    <a:pt x="1104" y="396"/>
                  </a:lnTo>
                  <a:lnTo>
                    <a:pt x="1104" y="404"/>
                  </a:lnTo>
                  <a:lnTo>
                    <a:pt x="1108" y="396"/>
                  </a:lnTo>
                  <a:lnTo>
                    <a:pt x="1108" y="412"/>
                  </a:lnTo>
                  <a:lnTo>
                    <a:pt x="1112" y="408"/>
                  </a:lnTo>
                  <a:lnTo>
                    <a:pt x="1112" y="396"/>
                  </a:lnTo>
                  <a:lnTo>
                    <a:pt x="1112" y="412"/>
                  </a:lnTo>
                  <a:lnTo>
                    <a:pt x="1116" y="404"/>
                  </a:lnTo>
                  <a:lnTo>
                    <a:pt x="1116" y="404"/>
                  </a:lnTo>
                  <a:lnTo>
                    <a:pt x="1120" y="404"/>
                  </a:lnTo>
                  <a:lnTo>
                    <a:pt x="1120" y="404"/>
                  </a:lnTo>
                  <a:lnTo>
                    <a:pt x="1124" y="404"/>
                  </a:lnTo>
                  <a:lnTo>
                    <a:pt x="1124" y="408"/>
                  </a:lnTo>
                  <a:lnTo>
                    <a:pt x="1128" y="396"/>
                  </a:lnTo>
                  <a:lnTo>
                    <a:pt x="1128" y="404"/>
                  </a:lnTo>
                  <a:lnTo>
                    <a:pt x="1128" y="396"/>
                  </a:lnTo>
                  <a:lnTo>
                    <a:pt x="1132" y="408"/>
                  </a:lnTo>
                  <a:lnTo>
                    <a:pt x="1132" y="412"/>
                  </a:lnTo>
                  <a:lnTo>
                    <a:pt x="1136" y="408"/>
                  </a:lnTo>
                  <a:lnTo>
                    <a:pt x="1136" y="408"/>
                  </a:lnTo>
                  <a:lnTo>
                    <a:pt x="1140" y="412"/>
                  </a:lnTo>
                  <a:lnTo>
                    <a:pt x="1140" y="392"/>
                  </a:lnTo>
                  <a:lnTo>
                    <a:pt x="1140" y="404"/>
                  </a:lnTo>
                  <a:lnTo>
                    <a:pt x="1144" y="404"/>
                  </a:lnTo>
                  <a:lnTo>
                    <a:pt x="1144" y="400"/>
                  </a:lnTo>
                  <a:lnTo>
                    <a:pt x="1148" y="404"/>
                  </a:lnTo>
                  <a:lnTo>
                    <a:pt x="1148" y="404"/>
                  </a:lnTo>
                  <a:lnTo>
                    <a:pt x="1152" y="400"/>
                  </a:lnTo>
                  <a:lnTo>
                    <a:pt x="1152" y="400"/>
                  </a:lnTo>
                  <a:lnTo>
                    <a:pt x="1156" y="408"/>
                  </a:lnTo>
                  <a:lnTo>
                    <a:pt x="1156" y="400"/>
                  </a:lnTo>
                  <a:lnTo>
                    <a:pt x="1156" y="396"/>
                  </a:lnTo>
                  <a:lnTo>
                    <a:pt x="1160" y="412"/>
                  </a:lnTo>
                  <a:lnTo>
                    <a:pt x="1160" y="416"/>
                  </a:lnTo>
                  <a:lnTo>
                    <a:pt x="1164" y="396"/>
                  </a:lnTo>
                  <a:lnTo>
                    <a:pt x="1164" y="392"/>
                  </a:lnTo>
                  <a:lnTo>
                    <a:pt x="1168" y="404"/>
                  </a:lnTo>
                  <a:lnTo>
                    <a:pt x="1168" y="408"/>
                  </a:lnTo>
                  <a:lnTo>
                    <a:pt x="1168" y="404"/>
                  </a:lnTo>
                  <a:lnTo>
                    <a:pt x="1172" y="404"/>
                  </a:lnTo>
                  <a:lnTo>
                    <a:pt x="1172" y="400"/>
                  </a:lnTo>
                  <a:lnTo>
                    <a:pt x="1176" y="408"/>
                  </a:lnTo>
                  <a:lnTo>
                    <a:pt x="1176" y="392"/>
                  </a:lnTo>
                  <a:lnTo>
                    <a:pt x="1180" y="408"/>
                  </a:lnTo>
                  <a:lnTo>
                    <a:pt x="1180" y="404"/>
                  </a:lnTo>
                  <a:lnTo>
                    <a:pt x="1184" y="408"/>
                  </a:lnTo>
                  <a:lnTo>
                    <a:pt x="1184" y="408"/>
                  </a:lnTo>
                  <a:lnTo>
                    <a:pt x="1184" y="400"/>
                  </a:lnTo>
                  <a:lnTo>
                    <a:pt x="1188" y="400"/>
                  </a:lnTo>
                  <a:lnTo>
                    <a:pt x="1188" y="412"/>
                  </a:lnTo>
                  <a:lnTo>
                    <a:pt x="1192" y="400"/>
                  </a:lnTo>
                  <a:lnTo>
                    <a:pt x="1192" y="404"/>
                  </a:lnTo>
                  <a:lnTo>
                    <a:pt x="1196" y="396"/>
                  </a:lnTo>
                  <a:lnTo>
                    <a:pt x="1196" y="400"/>
                  </a:lnTo>
                  <a:lnTo>
                    <a:pt x="1196" y="404"/>
                  </a:lnTo>
                  <a:lnTo>
                    <a:pt x="1200" y="404"/>
                  </a:lnTo>
                  <a:lnTo>
                    <a:pt x="1200" y="412"/>
                  </a:lnTo>
                  <a:lnTo>
                    <a:pt x="1204" y="408"/>
                  </a:lnTo>
                  <a:lnTo>
                    <a:pt x="1204" y="404"/>
                  </a:lnTo>
                  <a:lnTo>
                    <a:pt x="1208" y="404"/>
                  </a:lnTo>
                  <a:lnTo>
                    <a:pt x="1208" y="400"/>
                  </a:lnTo>
                  <a:lnTo>
                    <a:pt x="1212" y="404"/>
                  </a:lnTo>
                  <a:lnTo>
                    <a:pt x="1212" y="400"/>
                  </a:lnTo>
                  <a:lnTo>
                    <a:pt x="1212" y="396"/>
                  </a:lnTo>
                  <a:lnTo>
                    <a:pt x="1216" y="408"/>
                  </a:lnTo>
                  <a:lnTo>
                    <a:pt x="1216" y="408"/>
                  </a:lnTo>
                  <a:lnTo>
                    <a:pt x="1220" y="400"/>
                  </a:lnTo>
                  <a:lnTo>
                    <a:pt x="1220" y="412"/>
                  </a:lnTo>
                  <a:lnTo>
                    <a:pt x="1224" y="412"/>
                  </a:lnTo>
                  <a:lnTo>
                    <a:pt x="1224" y="416"/>
                  </a:lnTo>
                  <a:lnTo>
                    <a:pt x="1228" y="412"/>
                  </a:lnTo>
                  <a:lnTo>
                    <a:pt x="1228" y="404"/>
                  </a:lnTo>
                  <a:lnTo>
                    <a:pt x="1228" y="408"/>
                  </a:lnTo>
                  <a:lnTo>
                    <a:pt x="1232" y="404"/>
                  </a:lnTo>
                  <a:lnTo>
                    <a:pt x="1232" y="400"/>
                  </a:lnTo>
                  <a:lnTo>
                    <a:pt x="1236" y="412"/>
                  </a:lnTo>
                  <a:lnTo>
                    <a:pt x="1236" y="412"/>
                  </a:lnTo>
                  <a:lnTo>
                    <a:pt x="1240" y="408"/>
                  </a:lnTo>
                  <a:lnTo>
                    <a:pt x="1240" y="396"/>
                  </a:lnTo>
                  <a:lnTo>
                    <a:pt x="1240" y="400"/>
                  </a:lnTo>
                  <a:lnTo>
                    <a:pt x="1244" y="404"/>
                  </a:lnTo>
                  <a:lnTo>
                    <a:pt x="1244" y="412"/>
                  </a:lnTo>
                  <a:lnTo>
                    <a:pt x="1248" y="404"/>
                  </a:lnTo>
                  <a:lnTo>
                    <a:pt x="1248" y="412"/>
                  </a:lnTo>
                  <a:lnTo>
                    <a:pt x="1252" y="408"/>
                  </a:lnTo>
                  <a:lnTo>
                    <a:pt x="1252" y="380"/>
                  </a:lnTo>
                  <a:lnTo>
                    <a:pt x="1256" y="400"/>
                  </a:lnTo>
                  <a:lnTo>
                    <a:pt x="1256" y="396"/>
                  </a:lnTo>
                  <a:lnTo>
                    <a:pt x="1256" y="404"/>
                  </a:lnTo>
                  <a:lnTo>
                    <a:pt x="1260" y="404"/>
                  </a:lnTo>
                  <a:lnTo>
                    <a:pt x="1260" y="416"/>
                  </a:lnTo>
                  <a:lnTo>
                    <a:pt x="1264" y="408"/>
                  </a:lnTo>
                  <a:lnTo>
                    <a:pt x="1264" y="412"/>
                  </a:lnTo>
                  <a:lnTo>
                    <a:pt x="1268" y="400"/>
                  </a:lnTo>
                  <a:lnTo>
                    <a:pt x="1268" y="412"/>
                  </a:lnTo>
                  <a:lnTo>
                    <a:pt x="1272" y="404"/>
                  </a:lnTo>
                  <a:lnTo>
                    <a:pt x="1272" y="396"/>
                  </a:lnTo>
                  <a:lnTo>
                    <a:pt x="1272" y="408"/>
                  </a:lnTo>
                  <a:lnTo>
                    <a:pt x="1276" y="408"/>
                  </a:lnTo>
                  <a:lnTo>
                    <a:pt x="1276" y="392"/>
                  </a:lnTo>
                  <a:lnTo>
                    <a:pt x="1280" y="412"/>
                  </a:lnTo>
                  <a:lnTo>
                    <a:pt x="1280" y="412"/>
                  </a:lnTo>
                  <a:lnTo>
                    <a:pt x="1284" y="388"/>
                  </a:lnTo>
                  <a:lnTo>
                    <a:pt x="1284" y="404"/>
                  </a:lnTo>
                  <a:lnTo>
                    <a:pt x="1288" y="408"/>
                  </a:lnTo>
                  <a:lnTo>
                    <a:pt x="1288" y="404"/>
                  </a:lnTo>
                  <a:lnTo>
                    <a:pt x="1288" y="400"/>
                  </a:lnTo>
                  <a:lnTo>
                    <a:pt x="1292" y="400"/>
                  </a:lnTo>
                  <a:lnTo>
                    <a:pt x="1292" y="396"/>
                  </a:lnTo>
                  <a:lnTo>
                    <a:pt x="1296" y="412"/>
                  </a:lnTo>
                  <a:lnTo>
                    <a:pt x="1296" y="408"/>
                  </a:lnTo>
                  <a:lnTo>
                    <a:pt x="1300" y="408"/>
                  </a:lnTo>
                  <a:lnTo>
                    <a:pt x="1300" y="396"/>
                  </a:lnTo>
                  <a:lnTo>
                    <a:pt x="1300" y="408"/>
                  </a:lnTo>
                  <a:lnTo>
                    <a:pt x="1304" y="400"/>
                  </a:lnTo>
                  <a:lnTo>
                    <a:pt x="1304" y="396"/>
                  </a:lnTo>
                  <a:lnTo>
                    <a:pt x="1308" y="404"/>
                  </a:lnTo>
                  <a:lnTo>
                    <a:pt x="1308" y="400"/>
                  </a:lnTo>
                  <a:lnTo>
                    <a:pt x="1312" y="404"/>
                  </a:lnTo>
                  <a:lnTo>
                    <a:pt x="1312" y="392"/>
                  </a:lnTo>
                  <a:lnTo>
                    <a:pt x="1316" y="404"/>
                  </a:lnTo>
                  <a:lnTo>
                    <a:pt x="1316" y="400"/>
                  </a:lnTo>
                  <a:lnTo>
                    <a:pt x="1316" y="400"/>
                  </a:lnTo>
                  <a:lnTo>
                    <a:pt x="1320" y="396"/>
                  </a:lnTo>
                  <a:lnTo>
                    <a:pt x="1320" y="404"/>
                  </a:lnTo>
                  <a:lnTo>
                    <a:pt x="1324" y="404"/>
                  </a:lnTo>
                  <a:lnTo>
                    <a:pt x="1324" y="404"/>
                  </a:lnTo>
                  <a:lnTo>
                    <a:pt x="1328" y="408"/>
                  </a:lnTo>
                  <a:lnTo>
                    <a:pt x="1328" y="400"/>
                  </a:lnTo>
                  <a:lnTo>
                    <a:pt x="1332" y="400"/>
                  </a:lnTo>
                  <a:lnTo>
                    <a:pt x="1332" y="396"/>
                  </a:lnTo>
                  <a:lnTo>
                    <a:pt x="1332" y="396"/>
                  </a:lnTo>
                  <a:lnTo>
                    <a:pt x="1336" y="408"/>
                  </a:lnTo>
                  <a:lnTo>
                    <a:pt x="1336" y="396"/>
                  </a:lnTo>
                  <a:lnTo>
                    <a:pt x="1340" y="400"/>
                  </a:lnTo>
                  <a:lnTo>
                    <a:pt x="1340" y="384"/>
                  </a:lnTo>
                  <a:lnTo>
                    <a:pt x="1344" y="404"/>
                  </a:lnTo>
                  <a:lnTo>
                    <a:pt x="1344" y="396"/>
                  </a:lnTo>
                  <a:lnTo>
                    <a:pt x="1348" y="396"/>
                  </a:lnTo>
                  <a:lnTo>
                    <a:pt x="1348" y="392"/>
                  </a:lnTo>
                  <a:lnTo>
                    <a:pt x="1348" y="396"/>
                  </a:lnTo>
                  <a:lnTo>
                    <a:pt x="1352" y="396"/>
                  </a:lnTo>
                  <a:lnTo>
                    <a:pt x="1352" y="384"/>
                  </a:lnTo>
                  <a:lnTo>
                    <a:pt x="1356" y="400"/>
                  </a:lnTo>
                  <a:lnTo>
                    <a:pt x="1356" y="408"/>
                  </a:lnTo>
                  <a:lnTo>
                    <a:pt x="1360" y="396"/>
                  </a:lnTo>
                  <a:lnTo>
                    <a:pt x="1360" y="404"/>
                  </a:lnTo>
                  <a:lnTo>
                    <a:pt x="1364" y="396"/>
                  </a:lnTo>
                  <a:lnTo>
                    <a:pt x="1364" y="404"/>
                  </a:lnTo>
                  <a:lnTo>
                    <a:pt x="1364" y="392"/>
                  </a:lnTo>
                  <a:lnTo>
                    <a:pt x="1368" y="408"/>
                  </a:lnTo>
                  <a:lnTo>
                    <a:pt x="1368" y="392"/>
                  </a:lnTo>
                  <a:lnTo>
                    <a:pt x="1372" y="404"/>
                  </a:lnTo>
                  <a:lnTo>
                    <a:pt x="1372" y="396"/>
                  </a:lnTo>
                  <a:lnTo>
                    <a:pt x="1376" y="408"/>
                  </a:lnTo>
                  <a:lnTo>
                    <a:pt x="1376" y="404"/>
                  </a:lnTo>
                  <a:lnTo>
                    <a:pt x="1380" y="396"/>
                  </a:lnTo>
                  <a:lnTo>
                    <a:pt x="1380" y="396"/>
                  </a:lnTo>
                  <a:lnTo>
                    <a:pt x="1380" y="392"/>
                  </a:lnTo>
                  <a:lnTo>
                    <a:pt x="1384" y="396"/>
                  </a:lnTo>
                  <a:lnTo>
                    <a:pt x="1384" y="404"/>
                  </a:lnTo>
                  <a:lnTo>
                    <a:pt x="1388" y="384"/>
                  </a:lnTo>
                  <a:lnTo>
                    <a:pt x="1388" y="400"/>
                  </a:lnTo>
                  <a:lnTo>
                    <a:pt x="1392" y="404"/>
                  </a:lnTo>
                  <a:lnTo>
                    <a:pt x="1392" y="400"/>
                  </a:lnTo>
                  <a:lnTo>
                    <a:pt x="1396" y="388"/>
                  </a:lnTo>
                  <a:lnTo>
                    <a:pt x="1396" y="408"/>
                  </a:lnTo>
                  <a:lnTo>
                    <a:pt x="1396" y="400"/>
                  </a:lnTo>
                  <a:lnTo>
                    <a:pt x="1400" y="408"/>
                  </a:lnTo>
                  <a:lnTo>
                    <a:pt x="1400" y="388"/>
                  </a:lnTo>
                  <a:lnTo>
                    <a:pt x="1404" y="396"/>
                  </a:lnTo>
                  <a:lnTo>
                    <a:pt x="1404" y="400"/>
                  </a:lnTo>
                  <a:lnTo>
                    <a:pt x="1408" y="400"/>
                  </a:lnTo>
                  <a:lnTo>
                    <a:pt x="1408" y="404"/>
                  </a:lnTo>
                  <a:lnTo>
                    <a:pt x="1412" y="400"/>
                  </a:lnTo>
                  <a:lnTo>
                    <a:pt x="1412" y="404"/>
                  </a:lnTo>
                  <a:lnTo>
                    <a:pt x="1416" y="396"/>
                  </a:lnTo>
                  <a:lnTo>
                    <a:pt x="1416" y="404"/>
                  </a:lnTo>
                  <a:lnTo>
                    <a:pt x="1416" y="392"/>
                  </a:lnTo>
                  <a:lnTo>
                    <a:pt x="1420" y="392"/>
                  </a:lnTo>
                  <a:lnTo>
                    <a:pt x="1420" y="392"/>
                  </a:lnTo>
                  <a:lnTo>
                    <a:pt x="1424" y="384"/>
                  </a:lnTo>
                  <a:lnTo>
                    <a:pt x="1424" y="392"/>
                  </a:lnTo>
                  <a:lnTo>
                    <a:pt x="1428" y="388"/>
                  </a:lnTo>
                  <a:lnTo>
                    <a:pt x="1428" y="396"/>
                  </a:lnTo>
                  <a:lnTo>
                    <a:pt x="1432" y="392"/>
                  </a:lnTo>
                  <a:lnTo>
                    <a:pt x="1432" y="384"/>
                  </a:lnTo>
                  <a:lnTo>
                    <a:pt x="1432" y="392"/>
                  </a:lnTo>
                  <a:lnTo>
                    <a:pt x="1436" y="400"/>
                  </a:lnTo>
                  <a:lnTo>
                    <a:pt x="1436" y="380"/>
                  </a:lnTo>
                  <a:lnTo>
                    <a:pt x="1440" y="388"/>
                  </a:lnTo>
                  <a:lnTo>
                    <a:pt x="1440" y="376"/>
                  </a:lnTo>
                  <a:lnTo>
                    <a:pt x="1444" y="384"/>
                  </a:lnTo>
                  <a:lnTo>
                    <a:pt x="1444" y="388"/>
                  </a:lnTo>
                  <a:lnTo>
                    <a:pt x="1448" y="380"/>
                  </a:lnTo>
                  <a:lnTo>
                    <a:pt x="1448" y="388"/>
                  </a:lnTo>
                  <a:lnTo>
                    <a:pt x="1448" y="380"/>
                  </a:lnTo>
                  <a:lnTo>
                    <a:pt x="1452" y="368"/>
                  </a:lnTo>
                  <a:lnTo>
                    <a:pt x="1452" y="376"/>
                  </a:lnTo>
                  <a:lnTo>
                    <a:pt x="1456" y="344"/>
                  </a:lnTo>
                  <a:lnTo>
                    <a:pt x="1456" y="352"/>
                  </a:lnTo>
                  <a:lnTo>
                    <a:pt x="1460" y="352"/>
                  </a:lnTo>
                  <a:lnTo>
                    <a:pt x="1460" y="312"/>
                  </a:lnTo>
                  <a:lnTo>
                    <a:pt x="1464" y="304"/>
                  </a:lnTo>
                  <a:lnTo>
                    <a:pt x="1464" y="272"/>
                  </a:lnTo>
                  <a:lnTo>
                    <a:pt x="1464" y="264"/>
                  </a:lnTo>
                  <a:lnTo>
                    <a:pt x="1468" y="236"/>
                  </a:lnTo>
                  <a:lnTo>
                    <a:pt x="1468" y="236"/>
                  </a:lnTo>
                  <a:lnTo>
                    <a:pt x="1472" y="232"/>
                  </a:lnTo>
                  <a:lnTo>
                    <a:pt x="1472" y="244"/>
                  </a:lnTo>
                  <a:lnTo>
                    <a:pt x="1476" y="240"/>
                  </a:lnTo>
                  <a:lnTo>
                    <a:pt x="1476" y="228"/>
                  </a:lnTo>
                  <a:lnTo>
                    <a:pt x="1480" y="248"/>
                  </a:lnTo>
                  <a:lnTo>
                    <a:pt x="1480" y="252"/>
                  </a:lnTo>
                  <a:lnTo>
                    <a:pt x="1484" y="240"/>
                  </a:lnTo>
                  <a:lnTo>
                    <a:pt x="1484" y="252"/>
                  </a:lnTo>
                  <a:lnTo>
                    <a:pt x="1484" y="248"/>
                  </a:lnTo>
                  <a:lnTo>
                    <a:pt x="1488" y="244"/>
                  </a:lnTo>
                  <a:lnTo>
                    <a:pt x="1488" y="256"/>
                  </a:lnTo>
                  <a:lnTo>
                    <a:pt x="1492" y="232"/>
                  </a:lnTo>
                  <a:lnTo>
                    <a:pt x="1492" y="244"/>
                  </a:lnTo>
                  <a:lnTo>
                    <a:pt x="1496" y="244"/>
                  </a:lnTo>
                  <a:lnTo>
                    <a:pt x="1496" y="256"/>
                  </a:lnTo>
                  <a:lnTo>
                    <a:pt x="1500" y="236"/>
                  </a:lnTo>
                  <a:lnTo>
                    <a:pt x="1500" y="204"/>
                  </a:lnTo>
                  <a:lnTo>
                    <a:pt x="1500" y="200"/>
                  </a:lnTo>
                  <a:lnTo>
                    <a:pt x="1504" y="196"/>
                  </a:lnTo>
                  <a:lnTo>
                    <a:pt x="1504" y="156"/>
                  </a:lnTo>
                  <a:lnTo>
                    <a:pt x="1508" y="172"/>
                  </a:lnTo>
                  <a:lnTo>
                    <a:pt x="1508" y="188"/>
                  </a:lnTo>
                  <a:lnTo>
                    <a:pt x="1512" y="180"/>
                  </a:lnTo>
                  <a:lnTo>
                    <a:pt x="1512" y="188"/>
                  </a:lnTo>
                  <a:lnTo>
                    <a:pt x="1516" y="200"/>
                  </a:lnTo>
                  <a:lnTo>
                    <a:pt x="1516" y="204"/>
                  </a:lnTo>
                  <a:lnTo>
                    <a:pt x="1520" y="216"/>
                  </a:lnTo>
                  <a:lnTo>
                    <a:pt x="1520" y="176"/>
                  </a:lnTo>
                  <a:lnTo>
                    <a:pt x="1520" y="240"/>
                  </a:lnTo>
                  <a:lnTo>
                    <a:pt x="1524" y="208"/>
                  </a:lnTo>
                  <a:lnTo>
                    <a:pt x="1524" y="240"/>
                  </a:lnTo>
                  <a:lnTo>
                    <a:pt x="1528" y="264"/>
                  </a:lnTo>
                  <a:lnTo>
                    <a:pt x="1528" y="272"/>
                  </a:lnTo>
                  <a:lnTo>
                    <a:pt x="1532" y="268"/>
                  </a:lnTo>
                  <a:lnTo>
                    <a:pt x="1532" y="260"/>
                  </a:lnTo>
                  <a:lnTo>
                    <a:pt x="1536" y="272"/>
                  </a:lnTo>
                  <a:lnTo>
                    <a:pt x="1536" y="276"/>
                  </a:lnTo>
                  <a:lnTo>
                    <a:pt x="1536" y="264"/>
                  </a:lnTo>
                  <a:lnTo>
                    <a:pt x="1540" y="292"/>
                  </a:lnTo>
                  <a:lnTo>
                    <a:pt x="1540" y="284"/>
                  </a:lnTo>
                  <a:lnTo>
                    <a:pt x="1544" y="268"/>
                  </a:lnTo>
                  <a:lnTo>
                    <a:pt x="1544" y="268"/>
                  </a:lnTo>
                  <a:lnTo>
                    <a:pt x="1548" y="308"/>
                  </a:lnTo>
                  <a:lnTo>
                    <a:pt x="1548" y="288"/>
                  </a:lnTo>
                  <a:lnTo>
                    <a:pt x="1552" y="284"/>
                  </a:lnTo>
                  <a:lnTo>
                    <a:pt x="1552" y="272"/>
                  </a:lnTo>
                  <a:lnTo>
                    <a:pt x="1556" y="288"/>
                  </a:lnTo>
                  <a:lnTo>
                    <a:pt x="1556" y="280"/>
                  </a:lnTo>
                  <a:lnTo>
                    <a:pt x="1556" y="284"/>
                  </a:lnTo>
                  <a:lnTo>
                    <a:pt x="1560" y="308"/>
                  </a:lnTo>
                  <a:lnTo>
                    <a:pt x="1560" y="284"/>
                  </a:lnTo>
                  <a:lnTo>
                    <a:pt x="1564" y="260"/>
                  </a:lnTo>
                  <a:lnTo>
                    <a:pt x="1564" y="308"/>
                  </a:lnTo>
                  <a:lnTo>
                    <a:pt x="1568" y="284"/>
                  </a:lnTo>
                  <a:lnTo>
                    <a:pt x="1568" y="300"/>
                  </a:lnTo>
                  <a:lnTo>
                    <a:pt x="1572" y="292"/>
                  </a:lnTo>
                  <a:lnTo>
                    <a:pt x="1572" y="296"/>
                  </a:lnTo>
                  <a:lnTo>
                    <a:pt x="1572" y="256"/>
                  </a:lnTo>
                  <a:lnTo>
                    <a:pt x="1576" y="284"/>
                  </a:lnTo>
                  <a:lnTo>
                    <a:pt x="1576" y="284"/>
                  </a:lnTo>
                  <a:lnTo>
                    <a:pt x="1580" y="296"/>
                  </a:lnTo>
                  <a:lnTo>
                    <a:pt x="1580" y="276"/>
                  </a:lnTo>
                  <a:lnTo>
                    <a:pt x="1584" y="276"/>
                  </a:lnTo>
                  <a:lnTo>
                    <a:pt x="1584" y="292"/>
                  </a:lnTo>
                  <a:lnTo>
                    <a:pt x="1588" y="316"/>
                  </a:lnTo>
                  <a:lnTo>
                    <a:pt x="1588" y="292"/>
                  </a:lnTo>
                  <a:lnTo>
                    <a:pt x="1592" y="288"/>
                  </a:lnTo>
                  <a:lnTo>
                    <a:pt x="1592" y="312"/>
                  </a:lnTo>
                  <a:lnTo>
                    <a:pt x="1592" y="284"/>
                  </a:lnTo>
                  <a:lnTo>
                    <a:pt x="1596" y="296"/>
                  </a:lnTo>
                  <a:lnTo>
                    <a:pt x="1596" y="288"/>
                  </a:lnTo>
                  <a:lnTo>
                    <a:pt x="1600" y="280"/>
                  </a:lnTo>
                  <a:lnTo>
                    <a:pt x="1600" y="300"/>
                  </a:lnTo>
                  <a:lnTo>
                    <a:pt x="1604" y="288"/>
                  </a:lnTo>
                  <a:lnTo>
                    <a:pt x="1604" y="288"/>
                  </a:lnTo>
                  <a:lnTo>
                    <a:pt x="1608" y="260"/>
                  </a:lnTo>
                  <a:lnTo>
                    <a:pt x="1608" y="284"/>
                  </a:lnTo>
                  <a:lnTo>
                    <a:pt x="1612" y="276"/>
                  </a:lnTo>
                  <a:lnTo>
                    <a:pt x="1612" y="256"/>
                  </a:lnTo>
                  <a:lnTo>
                    <a:pt x="1612" y="280"/>
                  </a:lnTo>
                  <a:lnTo>
                    <a:pt x="1616" y="284"/>
                  </a:lnTo>
                  <a:lnTo>
                    <a:pt x="1616" y="288"/>
                  </a:lnTo>
                  <a:lnTo>
                    <a:pt x="1620" y="256"/>
                  </a:lnTo>
                  <a:lnTo>
                    <a:pt x="1620" y="252"/>
                  </a:lnTo>
                  <a:lnTo>
                    <a:pt x="1624" y="252"/>
                  </a:lnTo>
                  <a:lnTo>
                    <a:pt x="1624" y="244"/>
                  </a:lnTo>
                  <a:lnTo>
                    <a:pt x="1628" y="232"/>
                  </a:lnTo>
                  <a:lnTo>
                    <a:pt x="1628" y="236"/>
                  </a:lnTo>
                  <a:lnTo>
                    <a:pt x="1632" y="216"/>
                  </a:lnTo>
                  <a:lnTo>
                    <a:pt x="1632" y="184"/>
                  </a:lnTo>
                  <a:lnTo>
                    <a:pt x="1632" y="160"/>
                  </a:lnTo>
                  <a:lnTo>
                    <a:pt x="1636" y="136"/>
                  </a:lnTo>
                  <a:lnTo>
                    <a:pt x="1636" y="124"/>
                  </a:lnTo>
                  <a:lnTo>
                    <a:pt x="1640" y="136"/>
                  </a:lnTo>
                  <a:lnTo>
                    <a:pt x="1640" y="112"/>
                  </a:lnTo>
                  <a:lnTo>
                    <a:pt x="1644" y="80"/>
                  </a:lnTo>
                  <a:lnTo>
                    <a:pt x="1644" y="108"/>
                  </a:lnTo>
                  <a:lnTo>
                    <a:pt x="1648" y="84"/>
                  </a:lnTo>
                  <a:lnTo>
                    <a:pt x="1648" y="108"/>
                  </a:lnTo>
                  <a:lnTo>
                    <a:pt x="1652" y="144"/>
                  </a:lnTo>
                  <a:lnTo>
                    <a:pt x="1652" y="140"/>
                  </a:lnTo>
                  <a:lnTo>
                    <a:pt x="1652" y="128"/>
                  </a:lnTo>
                  <a:lnTo>
                    <a:pt x="1656" y="164"/>
                  </a:lnTo>
                  <a:lnTo>
                    <a:pt x="1656" y="140"/>
                  </a:lnTo>
                  <a:lnTo>
                    <a:pt x="1660" y="116"/>
                  </a:lnTo>
                  <a:lnTo>
                    <a:pt x="1660" y="164"/>
                  </a:lnTo>
                  <a:lnTo>
                    <a:pt x="1664" y="140"/>
                  </a:lnTo>
                  <a:lnTo>
                    <a:pt x="1664" y="144"/>
                  </a:lnTo>
                  <a:lnTo>
                    <a:pt x="1668" y="128"/>
                  </a:lnTo>
                  <a:lnTo>
                    <a:pt x="1668" y="136"/>
                  </a:lnTo>
                  <a:lnTo>
                    <a:pt x="1672" y="120"/>
                  </a:lnTo>
                  <a:lnTo>
                    <a:pt x="1672" y="76"/>
                  </a:lnTo>
                  <a:lnTo>
                    <a:pt x="1672" y="72"/>
                  </a:lnTo>
                  <a:lnTo>
                    <a:pt x="1676" y="80"/>
                  </a:lnTo>
                  <a:lnTo>
                    <a:pt x="1676" y="76"/>
                  </a:lnTo>
                  <a:lnTo>
                    <a:pt x="1680" y="68"/>
                  </a:lnTo>
                  <a:lnTo>
                    <a:pt x="1680" y="44"/>
                  </a:lnTo>
                  <a:lnTo>
                    <a:pt x="1684" y="88"/>
                  </a:lnTo>
                  <a:lnTo>
                    <a:pt x="1684" y="64"/>
                  </a:lnTo>
                  <a:lnTo>
                    <a:pt x="1688" y="92"/>
                  </a:lnTo>
                  <a:lnTo>
                    <a:pt x="1688" y="92"/>
                  </a:lnTo>
                  <a:lnTo>
                    <a:pt x="1692" y="144"/>
                  </a:lnTo>
                  <a:lnTo>
                    <a:pt x="1692" y="124"/>
                  </a:lnTo>
                  <a:lnTo>
                    <a:pt x="1692" y="124"/>
                  </a:lnTo>
                  <a:lnTo>
                    <a:pt x="1696" y="156"/>
                  </a:lnTo>
                  <a:lnTo>
                    <a:pt x="1696" y="164"/>
                  </a:lnTo>
                  <a:lnTo>
                    <a:pt x="1700" y="168"/>
                  </a:lnTo>
                  <a:lnTo>
                    <a:pt x="1700" y="160"/>
                  </a:lnTo>
                  <a:lnTo>
                    <a:pt x="1704" y="164"/>
                  </a:lnTo>
                  <a:lnTo>
                    <a:pt x="1704" y="172"/>
                  </a:lnTo>
                  <a:lnTo>
                    <a:pt x="1708" y="208"/>
                  </a:lnTo>
                  <a:lnTo>
                    <a:pt x="1708" y="188"/>
                  </a:lnTo>
                  <a:lnTo>
                    <a:pt x="1712" y="192"/>
                  </a:lnTo>
                  <a:lnTo>
                    <a:pt x="1712" y="220"/>
                  </a:lnTo>
                  <a:lnTo>
                    <a:pt x="1712" y="208"/>
                  </a:lnTo>
                  <a:lnTo>
                    <a:pt x="1716" y="212"/>
                  </a:lnTo>
                  <a:lnTo>
                    <a:pt x="1716" y="192"/>
                  </a:lnTo>
                  <a:lnTo>
                    <a:pt x="1720" y="204"/>
                  </a:lnTo>
                  <a:lnTo>
                    <a:pt x="1720" y="200"/>
                  </a:lnTo>
                  <a:lnTo>
                    <a:pt x="1724" y="208"/>
                  </a:lnTo>
                  <a:lnTo>
                    <a:pt x="1724" y="244"/>
                  </a:lnTo>
                  <a:lnTo>
                    <a:pt x="1728" y="228"/>
                  </a:lnTo>
                  <a:lnTo>
                    <a:pt x="1728" y="248"/>
                  </a:lnTo>
                  <a:lnTo>
                    <a:pt x="1732" y="264"/>
                  </a:lnTo>
                  <a:lnTo>
                    <a:pt x="1732" y="228"/>
                  </a:lnTo>
                  <a:lnTo>
                    <a:pt x="1732" y="216"/>
                  </a:lnTo>
                  <a:lnTo>
                    <a:pt x="1736" y="252"/>
                  </a:lnTo>
                  <a:lnTo>
                    <a:pt x="1736" y="256"/>
                  </a:lnTo>
                  <a:lnTo>
                    <a:pt x="1740" y="224"/>
                  </a:lnTo>
                  <a:lnTo>
                    <a:pt x="1740" y="232"/>
                  </a:lnTo>
                  <a:lnTo>
                    <a:pt x="1744" y="256"/>
                  </a:lnTo>
                  <a:lnTo>
                    <a:pt x="1744" y="248"/>
                  </a:lnTo>
                  <a:lnTo>
                    <a:pt x="1748" y="252"/>
                  </a:lnTo>
                  <a:lnTo>
                    <a:pt x="1748" y="228"/>
                  </a:lnTo>
                  <a:lnTo>
                    <a:pt x="1752" y="264"/>
                  </a:lnTo>
                  <a:lnTo>
                    <a:pt x="1752" y="260"/>
                  </a:lnTo>
                  <a:lnTo>
                    <a:pt x="1752" y="256"/>
                  </a:lnTo>
                  <a:lnTo>
                    <a:pt x="1756" y="260"/>
                  </a:lnTo>
                  <a:lnTo>
                    <a:pt x="1756" y="240"/>
                  </a:lnTo>
                  <a:lnTo>
                    <a:pt x="1760" y="260"/>
                  </a:lnTo>
                  <a:lnTo>
                    <a:pt x="1760" y="260"/>
                  </a:lnTo>
                  <a:lnTo>
                    <a:pt x="1764" y="264"/>
                  </a:lnTo>
                  <a:lnTo>
                    <a:pt x="1764" y="244"/>
                  </a:lnTo>
                  <a:lnTo>
                    <a:pt x="1768" y="248"/>
                  </a:lnTo>
                  <a:lnTo>
                    <a:pt x="1768" y="252"/>
                  </a:lnTo>
                  <a:lnTo>
                    <a:pt x="1772" y="252"/>
                  </a:lnTo>
                  <a:lnTo>
                    <a:pt x="1772" y="260"/>
                  </a:lnTo>
                  <a:lnTo>
                    <a:pt x="1776" y="232"/>
                  </a:lnTo>
                  <a:lnTo>
                    <a:pt x="1776" y="268"/>
                  </a:lnTo>
                  <a:lnTo>
                    <a:pt x="1776" y="272"/>
                  </a:lnTo>
                  <a:lnTo>
                    <a:pt x="1780" y="236"/>
                  </a:lnTo>
                  <a:lnTo>
                    <a:pt x="1780" y="264"/>
                  </a:lnTo>
                  <a:lnTo>
                    <a:pt x="1784" y="284"/>
                  </a:lnTo>
                  <a:lnTo>
                    <a:pt x="1784" y="268"/>
                  </a:lnTo>
                  <a:lnTo>
                    <a:pt x="1788" y="260"/>
                  </a:lnTo>
                  <a:lnTo>
                    <a:pt x="1788" y="252"/>
                  </a:lnTo>
                  <a:lnTo>
                    <a:pt x="1792" y="256"/>
                  </a:lnTo>
                  <a:lnTo>
                    <a:pt x="1792" y="264"/>
                  </a:lnTo>
                  <a:lnTo>
                    <a:pt x="1796" y="264"/>
                  </a:lnTo>
                  <a:lnTo>
                    <a:pt x="1796" y="268"/>
                  </a:lnTo>
                  <a:lnTo>
                    <a:pt x="1796" y="256"/>
                  </a:lnTo>
                  <a:lnTo>
                    <a:pt x="1800" y="264"/>
                  </a:lnTo>
                  <a:lnTo>
                    <a:pt x="1800" y="248"/>
                  </a:lnTo>
                  <a:lnTo>
                    <a:pt x="1804" y="252"/>
                  </a:lnTo>
                  <a:lnTo>
                    <a:pt x="1804" y="244"/>
                  </a:lnTo>
                  <a:lnTo>
                    <a:pt x="1808" y="236"/>
                  </a:lnTo>
                  <a:lnTo>
                    <a:pt x="1808" y="232"/>
                  </a:lnTo>
                  <a:lnTo>
                    <a:pt x="1812" y="236"/>
                  </a:lnTo>
                  <a:lnTo>
                    <a:pt x="1812" y="220"/>
                  </a:lnTo>
                  <a:lnTo>
                    <a:pt x="1816" y="160"/>
                  </a:lnTo>
                  <a:lnTo>
                    <a:pt x="1816" y="176"/>
                  </a:lnTo>
                  <a:lnTo>
                    <a:pt x="1820" y="164"/>
                  </a:lnTo>
                  <a:lnTo>
                    <a:pt x="1820" y="136"/>
                  </a:lnTo>
                  <a:lnTo>
                    <a:pt x="1820" y="120"/>
                  </a:lnTo>
                  <a:lnTo>
                    <a:pt x="1824" y="92"/>
                  </a:lnTo>
                  <a:lnTo>
                    <a:pt x="1824" y="40"/>
                  </a:lnTo>
                  <a:lnTo>
                    <a:pt x="1828" y="16"/>
                  </a:lnTo>
                  <a:lnTo>
                    <a:pt x="1828" y="44"/>
                  </a:lnTo>
                  <a:lnTo>
                    <a:pt x="1832" y="0"/>
                  </a:lnTo>
                  <a:lnTo>
                    <a:pt x="1832" y="32"/>
                  </a:lnTo>
                  <a:lnTo>
                    <a:pt x="1836" y="44"/>
                  </a:lnTo>
                  <a:lnTo>
                    <a:pt x="1836" y="56"/>
                  </a:lnTo>
                  <a:lnTo>
                    <a:pt x="1840" y="100"/>
                  </a:lnTo>
                  <a:lnTo>
                    <a:pt x="1840" y="88"/>
                  </a:lnTo>
                  <a:lnTo>
                    <a:pt x="1844" y="68"/>
                  </a:lnTo>
                  <a:lnTo>
                    <a:pt x="1844" y="112"/>
                  </a:lnTo>
                  <a:lnTo>
                    <a:pt x="1844" y="132"/>
                  </a:lnTo>
                  <a:lnTo>
                    <a:pt x="1848" y="116"/>
                  </a:lnTo>
                  <a:lnTo>
                    <a:pt x="1848" y="132"/>
                  </a:lnTo>
                  <a:lnTo>
                    <a:pt x="1852" y="144"/>
                  </a:lnTo>
                  <a:lnTo>
                    <a:pt x="1852" y="128"/>
                  </a:lnTo>
                  <a:lnTo>
                    <a:pt x="1856" y="152"/>
                  </a:lnTo>
                  <a:lnTo>
                    <a:pt x="1856" y="140"/>
                  </a:lnTo>
                  <a:lnTo>
                    <a:pt x="1860" y="160"/>
                  </a:lnTo>
                  <a:lnTo>
                    <a:pt x="1860" y="172"/>
                  </a:lnTo>
                  <a:lnTo>
                    <a:pt x="1864" y="152"/>
                  </a:lnTo>
                  <a:lnTo>
                    <a:pt x="1864" y="172"/>
                  </a:lnTo>
                  <a:lnTo>
                    <a:pt x="1868" y="188"/>
                  </a:lnTo>
                  <a:lnTo>
                    <a:pt x="1868" y="176"/>
                  </a:lnTo>
                  <a:lnTo>
                    <a:pt x="1868" y="184"/>
                  </a:lnTo>
                  <a:lnTo>
                    <a:pt x="1872" y="164"/>
                  </a:lnTo>
                  <a:lnTo>
                    <a:pt x="1872" y="184"/>
                  </a:lnTo>
                  <a:lnTo>
                    <a:pt x="1876" y="196"/>
                  </a:lnTo>
                  <a:lnTo>
                    <a:pt x="1876" y="224"/>
                  </a:lnTo>
                  <a:lnTo>
                    <a:pt x="1880" y="212"/>
                  </a:lnTo>
                  <a:lnTo>
                    <a:pt x="1880" y="184"/>
                  </a:lnTo>
                  <a:lnTo>
                    <a:pt x="1884" y="204"/>
                  </a:lnTo>
                  <a:lnTo>
                    <a:pt x="1884" y="232"/>
                  </a:lnTo>
                  <a:lnTo>
                    <a:pt x="1888" y="220"/>
                  </a:lnTo>
                  <a:lnTo>
                    <a:pt x="1888" y="244"/>
                  </a:lnTo>
                  <a:lnTo>
                    <a:pt x="1892" y="224"/>
                  </a:lnTo>
                  <a:lnTo>
                    <a:pt x="1892" y="228"/>
                  </a:lnTo>
                  <a:lnTo>
                    <a:pt x="1892" y="224"/>
                  </a:lnTo>
                  <a:lnTo>
                    <a:pt x="1896" y="244"/>
                  </a:lnTo>
                  <a:lnTo>
                    <a:pt x="1896" y="248"/>
                  </a:lnTo>
                  <a:lnTo>
                    <a:pt x="1900" y="236"/>
                  </a:lnTo>
                  <a:lnTo>
                    <a:pt x="1900" y="240"/>
                  </a:lnTo>
                  <a:lnTo>
                    <a:pt x="1904" y="248"/>
                  </a:lnTo>
                  <a:lnTo>
                    <a:pt x="1904" y="256"/>
                  </a:lnTo>
                  <a:lnTo>
                    <a:pt x="1908" y="236"/>
                  </a:lnTo>
                  <a:lnTo>
                    <a:pt x="1908" y="248"/>
                  </a:lnTo>
                  <a:lnTo>
                    <a:pt x="1912" y="244"/>
                  </a:lnTo>
                  <a:lnTo>
                    <a:pt x="1912" y="248"/>
                  </a:lnTo>
                  <a:lnTo>
                    <a:pt x="1916" y="260"/>
                  </a:lnTo>
                  <a:lnTo>
                    <a:pt x="1916" y="240"/>
                  </a:lnTo>
                  <a:lnTo>
                    <a:pt x="1916" y="264"/>
                  </a:lnTo>
                  <a:lnTo>
                    <a:pt x="1920" y="244"/>
                  </a:lnTo>
                  <a:lnTo>
                    <a:pt x="1920" y="236"/>
                  </a:lnTo>
                  <a:lnTo>
                    <a:pt x="1924" y="248"/>
                  </a:lnTo>
                  <a:lnTo>
                    <a:pt x="1924" y="224"/>
                  </a:lnTo>
                  <a:lnTo>
                    <a:pt x="1928" y="232"/>
                  </a:lnTo>
                  <a:lnTo>
                    <a:pt x="1928" y="236"/>
                  </a:lnTo>
                  <a:lnTo>
                    <a:pt x="1932" y="236"/>
                  </a:lnTo>
                  <a:lnTo>
                    <a:pt x="1932" y="200"/>
                  </a:lnTo>
                  <a:lnTo>
                    <a:pt x="1936" y="240"/>
                  </a:lnTo>
                  <a:lnTo>
                    <a:pt x="1936" y="244"/>
                  </a:lnTo>
                  <a:lnTo>
                    <a:pt x="1940" y="244"/>
                  </a:lnTo>
                  <a:lnTo>
                    <a:pt x="1940" y="224"/>
                  </a:lnTo>
                  <a:lnTo>
                    <a:pt x="1940" y="256"/>
                  </a:lnTo>
                  <a:lnTo>
                    <a:pt x="1944" y="236"/>
                  </a:lnTo>
                  <a:lnTo>
                    <a:pt x="1944" y="268"/>
                  </a:lnTo>
                  <a:lnTo>
                    <a:pt x="1948" y="260"/>
                  </a:lnTo>
                  <a:lnTo>
                    <a:pt x="1948" y="244"/>
                  </a:lnTo>
                  <a:lnTo>
                    <a:pt x="1952" y="264"/>
                  </a:lnTo>
                  <a:lnTo>
                    <a:pt x="1952" y="256"/>
                  </a:lnTo>
                  <a:lnTo>
                    <a:pt x="1956" y="244"/>
                  </a:lnTo>
                  <a:lnTo>
                    <a:pt x="1956" y="260"/>
                  </a:lnTo>
                  <a:lnTo>
                    <a:pt x="1960" y="248"/>
                  </a:lnTo>
                  <a:lnTo>
                    <a:pt x="1960" y="268"/>
                  </a:lnTo>
                  <a:lnTo>
                    <a:pt x="1964" y="268"/>
                  </a:lnTo>
                  <a:lnTo>
                    <a:pt x="1964" y="260"/>
                  </a:lnTo>
                  <a:lnTo>
                    <a:pt x="1968" y="264"/>
                  </a:lnTo>
                  <a:lnTo>
                    <a:pt x="1968" y="252"/>
                  </a:lnTo>
                  <a:lnTo>
                    <a:pt x="1968" y="260"/>
                  </a:lnTo>
                  <a:lnTo>
                    <a:pt x="1972" y="268"/>
                  </a:lnTo>
                  <a:lnTo>
                    <a:pt x="1972" y="256"/>
                  </a:lnTo>
                  <a:lnTo>
                    <a:pt x="1976" y="276"/>
                  </a:lnTo>
                  <a:lnTo>
                    <a:pt x="1976" y="264"/>
                  </a:lnTo>
                  <a:lnTo>
                    <a:pt x="1980" y="248"/>
                  </a:lnTo>
                  <a:lnTo>
                    <a:pt x="1980" y="228"/>
                  </a:lnTo>
                  <a:lnTo>
                    <a:pt x="1984" y="244"/>
                  </a:lnTo>
                  <a:lnTo>
                    <a:pt x="1984" y="248"/>
                  </a:lnTo>
                  <a:lnTo>
                    <a:pt x="1988" y="236"/>
                  </a:lnTo>
                  <a:lnTo>
                    <a:pt x="1988" y="228"/>
                  </a:lnTo>
                  <a:lnTo>
                    <a:pt x="1992" y="200"/>
                  </a:lnTo>
                  <a:lnTo>
                    <a:pt x="1992" y="196"/>
                  </a:lnTo>
                  <a:lnTo>
                    <a:pt x="1992" y="176"/>
                  </a:lnTo>
                  <a:lnTo>
                    <a:pt x="1996" y="176"/>
                  </a:lnTo>
                  <a:lnTo>
                    <a:pt x="1996" y="156"/>
                  </a:lnTo>
                  <a:lnTo>
                    <a:pt x="2000" y="160"/>
                  </a:lnTo>
                  <a:lnTo>
                    <a:pt x="2000" y="140"/>
                  </a:lnTo>
                  <a:lnTo>
                    <a:pt x="2004" y="152"/>
                  </a:lnTo>
                  <a:lnTo>
                    <a:pt x="2004" y="168"/>
                  </a:lnTo>
                  <a:lnTo>
                    <a:pt x="2008" y="128"/>
                  </a:lnTo>
                  <a:lnTo>
                    <a:pt x="2008" y="152"/>
                  </a:lnTo>
                  <a:lnTo>
                    <a:pt x="2012" y="176"/>
                  </a:lnTo>
                  <a:lnTo>
                    <a:pt x="2012" y="160"/>
                  </a:lnTo>
                  <a:lnTo>
                    <a:pt x="2016" y="156"/>
                  </a:lnTo>
                  <a:lnTo>
                    <a:pt x="2016" y="168"/>
                  </a:lnTo>
                  <a:lnTo>
                    <a:pt x="2020" y="172"/>
                  </a:lnTo>
                  <a:lnTo>
                    <a:pt x="2020" y="204"/>
                  </a:lnTo>
                  <a:lnTo>
                    <a:pt x="2020" y="172"/>
                  </a:lnTo>
                  <a:lnTo>
                    <a:pt x="2024" y="176"/>
                  </a:lnTo>
                  <a:lnTo>
                    <a:pt x="2024" y="200"/>
                  </a:lnTo>
                  <a:lnTo>
                    <a:pt x="2028" y="188"/>
                  </a:lnTo>
                  <a:lnTo>
                    <a:pt x="2028" y="204"/>
                  </a:lnTo>
                  <a:lnTo>
                    <a:pt x="2032" y="208"/>
                  </a:lnTo>
                  <a:lnTo>
                    <a:pt x="2032" y="196"/>
                  </a:lnTo>
                  <a:lnTo>
                    <a:pt x="2036" y="196"/>
                  </a:lnTo>
                  <a:lnTo>
                    <a:pt x="2036" y="200"/>
                  </a:lnTo>
                  <a:lnTo>
                    <a:pt x="2040" y="212"/>
                  </a:lnTo>
                  <a:lnTo>
                    <a:pt x="2040" y="212"/>
                  </a:lnTo>
                  <a:lnTo>
                    <a:pt x="2044" y="212"/>
                  </a:lnTo>
                  <a:lnTo>
                    <a:pt x="2044" y="228"/>
                  </a:lnTo>
                  <a:lnTo>
                    <a:pt x="2048" y="200"/>
                  </a:lnTo>
                  <a:lnTo>
                    <a:pt x="2048" y="232"/>
                  </a:lnTo>
                  <a:lnTo>
                    <a:pt x="2048" y="204"/>
                  </a:lnTo>
                  <a:lnTo>
                    <a:pt x="2052" y="240"/>
                  </a:lnTo>
                  <a:lnTo>
                    <a:pt x="2052" y="240"/>
                  </a:lnTo>
                  <a:lnTo>
                    <a:pt x="2056" y="236"/>
                  </a:lnTo>
                  <a:lnTo>
                    <a:pt x="2056" y="252"/>
                  </a:lnTo>
                  <a:lnTo>
                    <a:pt x="2060" y="252"/>
                  </a:lnTo>
                  <a:lnTo>
                    <a:pt x="2060" y="244"/>
                  </a:lnTo>
                  <a:lnTo>
                    <a:pt x="2064" y="244"/>
                  </a:lnTo>
                  <a:lnTo>
                    <a:pt x="2064" y="256"/>
                  </a:lnTo>
                  <a:lnTo>
                    <a:pt x="2068" y="232"/>
                  </a:lnTo>
                  <a:lnTo>
                    <a:pt x="2068" y="268"/>
                  </a:lnTo>
                  <a:lnTo>
                    <a:pt x="2072" y="260"/>
                  </a:lnTo>
                  <a:lnTo>
                    <a:pt x="2072" y="256"/>
                  </a:lnTo>
                  <a:lnTo>
                    <a:pt x="2076" y="268"/>
                  </a:lnTo>
                  <a:lnTo>
                    <a:pt x="2076" y="264"/>
                  </a:lnTo>
                  <a:lnTo>
                    <a:pt x="2080" y="264"/>
                  </a:lnTo>
                  <a:lnTo>
                    <a:pt x="2080" y="264"/>
                  </a:lnTo>
                  <a:lnTo>
                    <a:pt x="2080" y="280"/>
                  </a:lnTo>
                  <a:lnTo>
                    <a:pt x="2084" y="272"/>
                  </a:lnTo>
                  <a:lnTo>
                    <a:pt x="2084" y="268"/>
                  </a:lnTo>
                  <a:lnTo>
                    <a:pt x="2088" y="268"/>
                  </a:lnTo>
                  <a:lnTo>
                    <a:pt x="2088" y="276"/>
                  </a:lnTo>
                  <a:lnTo>
                    <a:pt x="2092" y="288"/>
                  </a:lnTo>
                  <a:lnTo>
                    <a:pt x="2092" y="288"/>
                  </a:lnTo>
                  <a:lnTo>
                    <a:pt x="2096" y="276"/>
                  </a:lnTo>
                  <a:lnTo>
                    <a:pt x="2096" y="280"/>
                  </a:lnTo>
                  <a:lnTo>
                    <a:pt x="2100" y="268"/>
                  </a:lnTo>
                  <a:lnTo>
                    <a:pt x="2100" y="292"/>
                  </a:lnTo>
                  <a:lnTo>
                    <a:pt x="2104" y="280"/>
                  </a:lnTo>
                  <a:lnTo>
                    <a:pt x="2104" y="272"/>
                  </a:lnTo>
                  <a:lnTo>
                    <a:pt x="2108" y="288"/>
                  </a:lnTo>
                  <a:lnTo>
                    <a:pt x="2108" y="284"/>
                  </a:lnTo>
                  <a:lnTo>
                    <a:pt x="2108" y="256"/>
                  </a:lnTo>
                  <a:lnTo>
                    <a:pt x="2112" y="256"/>
                  </a:lnTo>
                  <a:lnTo>
                    <a:pt x="2112" y="288"/>
                  </a:lnTo>
                  <a:lnTo>
                    <a:pt x="2116" y="272"/>
                  </a:lnTo>
                  <a:lnTo>
                    <a:pt x="2116" y="296"/>
                  </a:lnTo>
                  <a:lnTo>
                    <a:pt x="2120" y="296"/>
                  </a:lnTo>
                  <a:lnTo>
                    <a:pt x="2120" y="300"/>
                  </a:lnTo>
                  <a:lnTo>
                    <a:pt x="2124" y="284"/>
                  </a:lnTo>
                  <a:lnTo>
                    <a:pt x="2124" y="300"/>
                  </a:lnTo>
                  <a:lnTo>
                    <a:pt x="2128" y="292"/>
                  </a:lnTo>
                  <a:lnTo>
                    <a:pt x="2128" y="280"/>
                  </a:lnTo>
                  <a:lnTo>
                    <a:pt x="2132" y="288"/>
                  </a:lnTo>
                  <a:lnTo>
                    <a:pt x="2132" y="292"/>
                  </a:lnTo>
                  <a:lnTo>
                    <a:pt x="2136" y="296"/>
                  </a:lnTo>
                  <a:lnTo>
                    <a:pt x="2136" y="304"/>
                  </a:lnTo>
                  <a:lnTo>
                    <a:pt x="2140" y="276"/>
                  </a:lnTo>
                  <a:lnTo>
                    <a:pt x="2140" y="292"/>
                  </a:lnTo>
                  <a:lnTo>
                    <a:pt x="2140" y="288"/>
                  </a:lnTo>
                  <a:lnTo>
                    <a:pt x="2144" y="284"/>
                  </a:lnTo>
                  <a:lnTo>
                    <a:pt x="2144" y="312"/>
                  </a:lnTo>
                  <a:lnTo>
                    <a:pt x="2148" y="312"/>
                  </a:lnTo>
                  <a:lnTo>
                    <a:pt x="2148" y="312"/>
                  </a:lnTo>
                  <a:lnTo>
                    <a:pt x="2152" y="288"/>
                  </a:lnTo>
                  <a:lnTo>
                    <a:pt x="2152" y="300"/>
                  </a:lnTo>
                  <a:lnTo>
                    <a:pt x="2156" y="272"/>
                  </a:lnTo>
                  <a:lnTo>
                    <a:pt x="2156" y="296"/>
                  </a:lnTo>
                  <a:lnTo>
                    <a:pt x="2160" y="288"/>
                  </a:lnTo>
                  <a:lnTo>
                    <a:pt x="2160" y="300"/>
                  </a:lnTo>
                  <a:lnTo>
                    <a:pt x="2164" y="316"/>
                  </a:lnTo>
                  <a:lnTo>
                    <a:pt x="2164" y="292"/>
                  </a:lnTo>
                  <a:lnTo>
                    <a:pt x="2168" y="304"/>
                  </a:lnTo>
                  <a:lnTo>
                    <a:pt x="2168" y="316"/>
                  </a:lnTo>
                  <a:lnTo>
                    <a:pt x="2172" y="304"/>
                  </a:lnTo>
                  <a:lnTo>
                    <a:pt x="2172" y="296"/>
                  </a:lnTo>
                  <a:lnTo>
                    <a:pt x="2172" y="304"/>
                  </a:lnTo>
                  <a:lnTo>
                    <a:pt x="2176" y="308"/>
                  </a:lnTo>
                  <a:lnTo>
                    <a:pt x="2176" y="300"/>
                  </a:lnTo>
                  <a:lnTo>
                    <a:pt x="2180" y="296"/>
                  </a:lnTo>
                  <a:lnTo>
                    <a:pt x="2180" y="320"/>
                  </a:lnTo>
                  <a:lnTo>
                    <a:pt x="2184" y="288"/>
                  </a:lnTo>
                  <a:lnTo>
                    <a:pt x="2184" y="296"/>
                  </a:lnTo>
                  <a:lnTo>
                    <a:pt x="2188" y="312"/>
                  </a:lnTo>
                  <a:lnTo>
                    <a:pt x="2188" y="296"/>
                  </a:lnTo>
                  <a:lnTo>
                    <a:pt x="2192" y="284"/>
                  </a:lnTo>
                  <a:lnTo>
                    <a:pt x="2192" y="308"/>
                  </a:lnTo>
                  <a:lnTo>
                    <a:pt x="2196" y="328"/>
                  </a:lnTo>
                  <a:lnTo>
                    <a:pt x="2196" y="308"/>
                  </a:lnTo>
                  <a:lnTo>
                    <a:pt x="2200" y="316"/>
                  </a:lnTo>
                  <a:lnTo>
                    <a:pt x="2200" y="312"/>
                  </a:lnTo>
                  <a:lnTo>
                    <a:pt x="2204" y="316"/>
                  </a:lnTo>
                  <a:lnTo>
                    <a:pt x="2204" y="320"/>
                  </a:lnTo>
                  <a:lnTo>
                    <a:pt x="2204" y="300"/>
                  </a:lnTo>
                  <a:lnTo>
                    <a:pt x="2208" y="316"/>
                  </a:lnTo>
                  <a:lnTo>
                    <a:pt x="2208" y="316"/>
                  </a:lnTo>
                  <a:lnTo>
                    <a:pt x="2212" y="328"/>
                  </a:lnTo>
                  <a:lnTo>
                    <a:pt x="2212" y="324"/>
                  </a:lnTo>
                  <a:lnTo>
                    <a:pt x="2216" y="308"/>
                  </a:lnTo>
                  <a:lnTo>
                    <a:pt x="2216" y="316"/>
                  </a:lnTo>
                  <a:lnTo>
                    <a:pt x="2220" y="324"/>
                  </a:lnTo>
                  <a:lnTo>
                    <a:pt x="2220" y="316"/>
                  </a:lnTo>
                  <a:lnTo>
                    <a:pt x="2224" y="316"/>
                  </a:lnTo>
                  <a:lnTo>
                    <a:pt x="2224" y="304"/>
                  </a:lnTo>
                  <a:lnTo>
                    <a:pt x="2228" y="308"/>
                  </a:lnTo>
                  <a:lnTo>
                    <a:pt x="2228" y="308"/>
                  </a:lnTo>
                  <a:lnTo>
                    <a:pt x="2232" y="300"/>
                  </a:lnTo>
                  <a:lnTo>
                    <a:pt x="2232" y="288"/>
                  </a:lnTo>
                  <a:lnTo>
                    <a:pt x="2236" y="332"/>
                  </a:lnTo>
                  <a:lnTo>
                    <a:pt x="2236" y="312"/>
                  </a:lnTo>
                  <a:lnTo>
                    <a:pt x="2240" y="320"/>
                  </a:lnTo>
                  <a:lnTo>
                    <a:pt x="2240" y="328"/>
                  </a:lnTo>
                  <a:lnTo>
                    <a:pt x="2240" y="312"/>
                  </a:lnTo>
                  <a:lnTo>
                    <a:pt x="2244" y="336"/>
                  </a:lnTo>
                  <a:lnTo>
                    <a:pt x="2244" y="304"/>
                  </a:lnTo>
                  <a:lnTo>
                    <a:pt x="2248" y="320"/>
                  </a:lnTo>
                  <a:lnTo>
                    <a:pt x="2248" y="344"/>
                  </a:lnTo>
                  <a:lnTo>
                    <a:pt x="2252" y="320"/>
                  </a:lnTo>
                  <a:lnTo>
                    <a:pt x="2252" y="328"/>
                  </a:lnTo>
                  <a:lnTo>
                    <a:pt x="2256" y="336"/>
                  </a:lnTo>
                  <a:lnTo>
                    <a:pt x="2256" y="336"/>
                  </a:lnTo>
                  <a:lnTo>
                    <a:pt x="2260" y="320"/>
                  </a:lnTo>
                  <a:lnTo>
                    <a:pt x="2260" y="320"/>
                  </a:lnTo>
                  <a:lnTo>
                    <a:pt x="2264" y="320"/>
                  </a:lnTo>
                  <a:lnTo>
                    <a:pt x="2264" y="328"/>
                  </a:lnTo>
                  <a:lnTo>
                    <a:pt x="2268" y="336"/>
                  </a:lnTo>
                  <a:lnTo>
                    <a:pt x="2268" y="328"/>
                  </a:lnTo>
                  <a:lnTo>
                    <a:pt x="2272" y="328"/>
                  </a:lnTo>
                  <a:lnTo>
                    <a:pt x="2272" y="328"/>
                  </a:lnTo>
                  <a:lnTo>
                    <a:pt x="2276" y="320"/>
                  </a:lnTo>
                  <a:lnTo>
                    <a:pt x="2276" y="336"/>
                  </a:lnTo>
                  <a:lnTo>
                    <a:pt x="2276" y="340"/>
                  </a:lnTo>
                  <a:lnTo>
                    <a:pt x="2280" y="332"/>
                  </a:lnTo>
                  <a:lnTo>
                    <a:pt x="2280" y="332"/>
                  </a:lnTo>
                  <a:lnTo>
                    <a:pt x="2284" y="324"/>
                  </a:lnTo>
                  <a:lnTo>
                    <a:pt x="2284" y="340"/>
                  </a:lnTo>
                  <a:lnTo>
                    <a:pt x="2288" y="324"/>
                  </a:lnTo>
                  <a:lnTo>
                    <a:pt x="2288" y="340"/>
                  </a:lnTo>
                  <a:lnTo>
                    <a:pt x="2292" y="344"/>
                  </a:lnTo>
                  <a:lnTo>
                    <a:pt x="2292" y="332"/>
                  </a:lnTo>
                  <a:lnTo>
                    <a:pt x="2296" y="324"/>
                  </a:lnTo>
                  <a:lnTo>
                    <a:pt x="2296" y="336"/>
                  </a:lnTo>
                  <a:lnTo>
                    <a:pt x="2300" y="340"/>
                  </a:lnTo>
                  <a:lnTo>
                    <a:pt x="2300" y="320"/>
                  </a:lnTo>
                  <a:lnTo>
                    <a:pt x="2304" y="320"/>
                  </a:lnTo>
                  <a:lnTo>
                    <a:pt x="2304" y="328"/>
                  </a:lnTo>
                  <a:lnTo>
                    <a:pt x="2308" y="336"/>
                  </a:lnTo>
                  <a:lnTo>
                    <a:pt x="2308" y="336"/>
                  </a:lnTo>
                  <a:lnTo>
                    <a:pt x="2312" y="312"/>
                  </a:lnTo>
                  <a:lnTo>
                    <a:pt x="2312" y="328"/>
                  </a:lnTo>
                  <a:lnTo>
                    <a:pt x="2312" y="344"/>
                  </a:lnTo>
                  <a:lnTo>
                    <a:pt x="2316" y="344"/>
                  </a:lnTo>
                  <a:lnTo>
                    <a:pt x="2316" y="352"/>
                  </a:lnTo>
                  <a:lnTo>
                    <a:pt x="2320" y="356"/>
                  </a:lnTo>
                  <a:lnTo>
                    <a:pt x="2320" y="340"/>
                  </a:lnTo>
                  <a:lnTo>
                    <a:pt x="2324" y="340"/>
                  </a:lnTo>
                  <a:lnTo>
                    <a:pt x="2324" y="332"/>
                  </a:lnTo>
                  <a:lnTo>
                    <a:pt x="2328" y="348"/>
                  </a:lnTo>
                  <a:lnTo>
                    <a:pt x="2328" y="344"/>
                  </a:lnTo>
                  <a:lnTo>
                    <a:pt x="2332" y="340"/>
                  </a:lnTo>
                  <a:lnTo>
                    <a:pt x="2332" y="348"/>
                  </a:lnTo>
                  <a:lnTo>
                    <a:pt x="2336" y="340"/>
                  </a:lnTo>
                  <a:lnTo>
                    <a:pt x="2336" y="324"/>
                  </a:lnTo>
                  <a:lnTo>
                    <a:pt x="2340" y="348"/>
                  </a:lnTo>
                  <a:lnTo>
                    <a:pt x="2340" y="352"/>
                  </a:lnTo>
                  <a:lnTo>
                    <a:pt x="2344" y="352"/>
                  </a:lnTo>
                  <a:lnTo>
                    <a:pt x="2344" y="344"/>
                  </a:lnTo>
                  <a:lnTo>
                    <a:pt x="2348" y="344"/>
                  </a:lnTo>
                  <a:lnTo>
                    <a:pt x="2348" y="344"/>
                  </a:lnTo>
                  <a:lnTo>
                    <a:pt x="2352" y="332"/>
                  </a:lnTo>
                  <a:lnTo>
                    <a:pt x="2352" y="340"/>
                  </a:lnTo>
                  <a:lnTo>
                    <a:pt x="2352" y="344"/>
                  </a:lnTo>
                  <a:lnTo>
                    <a:pt x="2356" y="348"/>
                  </a:lnTo>
                  <a:lnTo>
                    <a:pt x="2356" y="352"/>
                  </a:lnTo>
                  <a:lnTo>
                    <a:pt x="2360" y="356"/>
                  </a:lnTo>
                  <a:lnTo>
                    <a:pt x="2360" y="328"/>
                  </a:lnTo>
                  <a:lnTo>
                    <a:pt x="2364" y="340"/>
                  </a:lnTo>
                  <a:lnTo>
                    <a:pt x="2364" y="336"/>
                  </a:lnTo>
                  <a:lnTo>
                    <a:pt x="2368" y="332"/>
                  </a:lnTo>
                  <a:lnTo>
                    <a:pt x="2368" y="344"/>
                  </a:lnTo>
                  <a:lnTo>
                    <a:pt x="2372" y="344"/>
                  </a:lnTo>
                  <a:lnTo>
                    <a:pt x="2372" y="340"/>
                  </a:lnTo>
                  <a:lnTo>
                    <a:pt x="2376" y="348"/>
                  </a:lnTo>
                  <a:lnTo>
                    <a:pt x="2376" y="348"/>
                  </a:lnTo>
                  <a:lnTo>
                    <a:pt x="2380" y="344"/>
                  </a:lnTo>
                  <a:lnTo>
                    <a:pt x="2380" y="344"/>
                  </a:lnTo>
                  <a:lnTo>
                    <a:pt x="2384" y="332"/>
                  </a:lnTo>
                  <a:lnTo>
                    <a:pt x="2384" y="340"/>
                  </a:lnTo>
                  <a:lnTo>
                    <a:pt x="2389" y="352"/>
                  </a:lnTo>
                  <a:lnTo>
                    <a:pt x="2389" y="356"/>
                  </a:lnTo>
                  <a:lnTo>
                    <a:pt x="2393" y="344"/>
                  </a:lnTo>
                  <a:lnTo>
                    <a:pt x="2393" y="340"/>
                  </a:lnTo>
                  <a:lnTo>
                    <a:pt x="2397" y="340"/>
                  </a:lnTo>
                  <a:lnTo>
                    <a:pt x="2397" y="348"/>
                  </a:lnTo>
                  <a:lnTo>
                    <a:pt x="2397" y="348"/>
                  </a:lnTo>
                  <a:lnTo>
                    <a:pt x="2401" y="332"/>
                  </a:lnTo>
                  <a:lnTo>
                    <a:pt x="2401" y="356"/>
                  </a:lnTo>
                  <a:lnTo>
                    <a:pt x="2405" y="336"/>
                  </a:lnTo>
                  <a:lnTo>
                    <a:pt x="2405" y="340"/>
                  </a:lnTo>
                  <a:lnTo>
                    <a:pt x="2409" y="348"/>
                  </a:lnTo>
                  <a:lnTo>
                    <a:pt x="2409" y="364"/>
                  </a:lnTo>
                  <a:lnTo>
                    <a:pt x="2413" y="344"/>
                  </a:lnTo>
                  <a:lnTo>
                    <a:pt x="2413" y="340"/>
                  </a:lnTo>
                  <a:lnTo>
                    <a:pt x="2417" y="344"/>
                  </a:lnTo>
                  <a:lnTo>
                    <a:pt x="2417" y="356"/>
                  </a:lnTo>
                  <a:lnTo>
                    <a:pt x="2421" y="344"/>
                  </a:lnTo>
                  <a:lnTo>
                    <a:pt x="2421" y="352"/>
                  </a:lnTo>
                  <a:lnTo>
                    <a:pt x="2425" y="352"/>
                  </a:lnTo>
                  <a:lnTo>
                    <a:pt x="2425" y="356"/>
                  </a:lnTo>
                  <a:lnTo>
                    <a:pt x="2429" y="348"/>
                  </a:lnTo>
                  <a:lnTo>
                    <a:pt x="2429" y="352"/>
                  </a:lnTo>
                  <a:lnTo>
                    <a:pt x="2433" y="344"/>
                  </a:lnTo>
                  <a:lnTo>
                    <a:pt x="2433" y="348"/>
                  </a:lnTo>
                  <a:lnTo>
                    <a:pt x="2437" y="360"/>
                  </a:lnTo>
                  <a:lnTo>
                    <a:pt x="2437" y="336"/>
                  </a:lnTo>
                  <a:lnTo>
                    <a:pt x="2441" y="352"/>
                  </a:lnTo>
                  <a:lnTo>
                    <a:pt x="2441" y="352"/>
                  </a:lnTo>
                  <a:lnTo>
                    <a:pt x="2441" y="356"/>
                  </a:lnTo>
                  <a:lnTo>
                    <a:pt x="2445" y="356"/>
                  </a:lnTo>
                  <a:lnTo>
                    <a:pt x="2445" y="352"/>
                  </a:lnTo>
                  <a:lnTo>
                    <a:pt x="2449" y="360"/>
                  </a:lnTo>
                  <a:lnTo>
                    <a:pt x="2449" y="348"/>
                  </a:lnTo>
                  <a:lnTo>
                    <a:pt x="2453" y="344"/>
                  </a:lnTo>
                  <a:lnTo>
                    <a:pt x="2453" y="368"/>
                  </a:lnTo>
                  <a:lnTo>
                    <a:pt x="2457" y="360"/>
                  </a:lnTo>
                  <a:lnTo>
                    <a:pt x="2457" y="340"/>
                  </a:lnTo>
                  <a:lnTo>
                    <a:pt x="2461" y="364"/>
                  </a:lnTo>
                  <a:lnTo>
                    <a:pt x="2461" y="352"/>
                  </a:lnTo>
                  <a:lnTo>
                    <a:pt x="2465" y="360"/>
                  </a:lnTo>
                  <a:lnTo>
                    <a:pt x="2465" y="336"/>
                  </a:lnTo>
                  <a:lnTo>
                    <a:pt x="2469" y="348"/>
                  </a:lnTo>
                  <a:lnTo>
                    <a:pt x="2469" y="352"/>
                  </a:lnTo>
                  <a:lnTo>
                    <a:pt x="2473" y="348"/>
                  </a:lnTo>
                  <a:lnTo>
                    <a:pt x="2473" y="360"/>
                  </a:lnTo>
                  <a:lnTo>
                    <a:pt x="2477" y="360"/>
                  </a:lnTo>
                  <a:lnTo>
                    <a:pt x="2477" y="352"/>
                  </a:lnTo>
                  <a:lnTo>
                    <a:pt x="2481" y="356"/>
                  </a:lnTo>
                  <a:lnTo>
                    <a:pt x="2481" y="364"/>
                  </a:lnTo>
                  <a:lnTo>
                    <a:pt x="2485" y="352"/>
                  </a:lnTo>
                  <a:lnTo>
                    <a:pt x="2485" y="356"/>
                  </a:lnTo>
                  <a:lnTo>
                    <a:pt x="2489" y="368"/>
                  </a:lnTo>
                  <a:lnTo>
                    <a:pt x="2489" y="356"/>
                  </a:lnTo>
                  <a:lnTo>
                    <a:pt x="2489" y="352"/>
                  </a:lnTo>
                  <a:lnTo>
                    <a:pt x="2493" y="356"/>
                  </a:lnTo>
                  <a:lnTo>
                    <a:pt x="2493" y="352"/>
                  </a:lnTo>
                  <a:lnTo>
                    <a:pt x="2497" y="360"/>
                  </a:lnTo>
                  <a:lnTo>
                    <a:pt x="2497" y="344"/>
                  </a:lnTo>
                  <a:lnTo>
                    <a:pt x="2501" y="352"/>
                  </a:lnTo>
                  <a:lnTo>
                    <a:pt x="2501" y="352"/>
                  </a:lnTo>
                  <a:lnTo>
                    <a:pt x="2505" y="364"/>
                  </a:lnTo>
                  <a:lnTo>
                    <a:pt x="2505" y="352"/>
                  </a:lnTo>
                  <a:lnTo>
                    <a:pt x="2509" y="348"/>
                  </a:lnTo>
                  <a:lnTo>
                    <a:pt x="2509" y="356"/>
                  </a:lnTo>
                  <a:lnTo>
                    <a:pt x="2513" y="352"/>
                  </a:lnTo>
                  <a:lnTo>
                    <a:pt x="2513" y="368"/>
                  </a:lnTo>
                  <a:lnTo>
                    <a:pt x="2517" y="360"/>
                  </a:lnTo>
                  <a:lnTo>
                    <a:pt x="2517" y="372"/>
                  </a:lnTo>
                  <a:lnTo>
                    <a:pt x="2521" y="364"/>
                  </a:lnTo>
                  <a:lnTo>
                    <a:pt x="2521" y="356"/>
                  </a:lnTo>
                  <a:lnTo>
                    <a:pt x="2525" y="352"/>
                  </a:lnTo>
                  <a:lnTo>
                    <a:pt x="2525" y="364"/>
                  </a:lnTo>
                  <a:lnTo>
                    <a:pt x="2529" y="356"/>
                  </a:lnTo>
                  <a:lnTo>
                    <a:pt x="2529" y="336"/>
                  </a:lnTo>
                  <a:lnTo>
                    <a:pt x="2533" y="360"/>
                  </a:lnTo>
                  <a:lnTo>
                    <a:pt x="2533" y="340"/>
                  </a:lnTo>
                  <a:lnTo>
                    <a:pt x="2537" y="360"/>
                  </a:lnTo>
                  <a:lnTo>
                    <a:pt x="2537" y="368"/>
                  </a:lnTo>
                  <a:lnTo>
                    <a:pt x="2541" y="372"/>
                  </a:lnTo>
                  <a:lnTo>
                    <a:pt x="2541" y="352"/>
                  </a:lnTo>
                  <a:lnTo>
                    <a:pt x="2545" y="360"/>
                  </a:lnTo>
                  <a:lnTo>
                    <a:pt x="2545" y="348"/>
                  </a:lnTo>
                  <a:lnTo>
                    <a:pt x="2545" y="352"/>
                  </a:lnTo>
                  <a:lnTo>
                    <a:pt x="2549" y="364"/>
                  </a:lnTo>
                  <a:lnTo>
                    <a:pt x="2549" y="360"/>
                  </a:lnTo>
                  <a:lnTo>
                    <a:pt x="2553" y="372"/>
                  </a:lnTo>
                  <a:lnTo>
                    <a:pt x="2553" y="360"/>
                  </a:lnTo>
                  <a:lnTo>
                    <a:pt x="2557" y="360"/>
                  </a:lnTo>
                  <a:lnTo>
                    <a:pt x="2557" y="360"/>
                  </a:lnTo>
                  <a:lnTo>
                    <a:pt x="2561" y="356"/>
                  </a:lnTo>
                  <a:lnTo>
                    <a:pt x="2561" y="356"/>
                  </a:lnTo>
                  <a:lnTo>
                    <a:pt x="2565" y="348"/>
                  </a:lnTo>
                  <a:lnTo>
                    <a:pt x="2565" y="364"/>
                  </a:lnTo>
                  <a:lnTo>
                    <a:pt x="2569" y="360"/>
                  </a:lnTo>
                  <a:lnTo>
                    <a:pt x="2569" y="376"/>
                  </a:lnTo>
                  <a:lnTo>
                    <a:pt x="2573" y="364"/>
                  </a:lnTo>
                  <a:lnTo>
                    <a:pt x="2573" y="356"/>
                  </a:lnTo>
                  <a:lnTo>
                    <a:pt x="2577" y="372"/>
                  </a:lnTo>
                  <a:lnTo>
                    <a:pt x="2577" y="352"/>
                  </a:lnTo>
                  <a:lnTo>
                    <a:pt x="2581" y="356"/>
                  </a:lnTo>
                  <a:lnTo>
                    <a:pt x="2581" y="364"/>
                  </a:lnTo>
                  <a:lnTo>
                    <a:pt x="2585" y="360"/>
                  </a:lnTo>
                  <a:lnTo>
                    <a:pt x="2585" y="344"/>
                  </a:lnTo>
                  <a:lnTo>
                    <a:pt x="2589" y="360"/>
                  </a:lnTo>
                  <a:lnTo>
                    <a:pt x="2589" y="364"/>
                  </a:lnTo>
                  <a:lnTo>
                    <a:pt x="2593" y="364"/>
                  </a:lnTo>
                  <a:lnTo>
                    <a:pt x="2593" y="356"/>
                  </a:lnTo>
                  <a:lnTo>
                    <a:pt x="2597" y="372"/>
                  </a:lnTo>
                  <a:lnTo>
                    <a:pt x="2597" y="364"/>
                  </a:lnTo>
                  <a:lnTo>
                    <a:pt x="2601" y="360"/>
                  </a:lnTo>
                  <a:lnTo>
                    <a:pt x="2601" y="372"/>
                  </a:lnTo>
                  <a:lnTo>
                    <a:pt x="2601" y="364"/>
                  </a:lnTo>
                  <a:lnTo>
                    <a:pt x="2605" y="360"/>
                  </a:lnTo>
                  <a:lnTo>
                    <a:pt x="2605" y="368"/>
                  </a:lnTo>
                  <a:lnTo>
                    <a:pt x="2609" y="356"/>
                  </a:lnTo>
                  <a:lnTo>
                    <a:pt x="2609" y="364"/>
                  </a:lnTo>
                  <a:lnTo>
                    <a:pt x="2613" y="368"/>
                  </a:lnTo>
                  <a:lnTo>
                    <a:pt x="2613" y="372"/>
                  </a:lnTo>
                  <a:lnTo>
                    <a:pt x="2617" y="368"/>
                  </a:lnTo>
                  <a:lnTo>
                    <a:pt x="2617" y="332"/>
                  </a:lnTo>
                  <a:lnTo>
                    <a:pt x="2621" y="364"/>
                  </a:lnTo>
                  <a:lnTo>
                    <a:pt x="2621" y="360"/>
                  </a:lnTo>
                  <a:lnTo>
                    <a:pt x="2625" y="364"/>
                  </a:lnTo>
                  <a:lnTo>
                    <a:pt x="2625" y="356"/>
                  </a:lnTo>
                  <a:lnTo>
                    <a:pt x="2629" y="368"/>
                  </a:lnTo>
                  <a:lnTo>
                    <a:pt x="2629" y="372"/>
                  </a:lnTo>
                  <a:lnTo>
                    <a:pt x="2633" y="364"/>
                  </a:lnTo>
                  <a:lnTo>
                    <a:pt x="2633" y="372"/>
                  </a:lnTo>
                  <a:lnTo>
                    <a:pt x="2637" y="344"/>
                  </a:lnTo>
                  <a:lnTo>
                    <a:pt x="2637" y="364"/>
                  </a:lnTo>
                  <a:lnTo>
                    <a:pt x="2641" y="368"/>
                  </a:lnTo>
                  <a:lnTo>
                    <a:pt x="2641" y="368"/>
                  </a:lnTo>
                  <a:lnTo>
                    <a:pt x="2645" y="360"/>
                  </a:lnTo>
                  <a:lnTo>
                    <a:pt x="2645" y="368"/>
                  </a:lnTo>
                  <a:lnTo>
                    <a:pt x="2649" y="372"/>
                  </a:lnTo>
                  <a:lnTo>
                    <a:pt x="2649" y="364"/>
                  </a:lnTo>
                  <a:lnTo>
                    <a:pt x="2653" y="348"/>
                  </a:lnTo>
                  <a:lnTo>
                    <a:pt x="2653" y="356"/>
                  </a:lnTo>
                  <a:lnTo>
                    <a:pt x="2657" y="368"/>
                  </a:lnTo>
                  <a:lnTo>
                    <a:pt x="2657" y="368"/>
                  </a:lnTo>
                  <a:lnTo>
                    <a:pt x="2661" y="356"/>
                  </a:lnTo>
                  <a:lnTo>
                    <a:pt x="2661" y="364"/>
                  </a:lnTo>
                  <a:lnTo>
                    <a:pt x="2665" y="360"/>
                  </a:lnTo>
                  <a:lnTo>
                    <a:pt x="2665" y="364"/>
                  </a:lnTo>
                  <a:lnTo>
                    <a:pt x="2669" y="360"/>
                  </a:lnTo>
                  <a:lnTo>
                    <a:pt x="2669" y="360"/>
                  </a:lnTo>
                  <a:lnTo>
                    <a:pt x="2669" y="372"/>
                  </a:lnTo>
                  <a:lnTo>
                    <a:pt x="2673" y="364"/>
                  </a:lnTo>
                  <a:lnTo>
                    <a:pt x="2673" y="344"/>
                  </a:lnTo>
                  <a:lnTo>
                    <a:pt x="2677" y="380"/>
                  </a:lnTo>
                  <a:lnTo>
                    <a:pt x="2677" y="372"/>
                  </a:lnTo>
                  <a:lnTo>
                    <a:pt x="2681" y="364"/>
                  </a:lnTo>
                  <a:lnTo>
                    <a:pt x="2681" y="368"/>
                  </a:lnTo>
                  <a:lnTo>
                    <a:pt x="2685" y="380"/>
                  </a:lnTo>
                  <a:lnTo>
                    <a:pt x="2685" y="360"/>
                  </a:lnTo>
                  <a:lnTo>
                    <a:pt x="2689" y="356"/>
                  </a:lnTo>
                  <a:lnTo>
                    <a:pt x="2689" y="368"/>
                  </a:lnTo>
                  <a:lnTo>
                    <a:pt x="2693" y="380"/>
                  </a:lnTo>
                  <a:lnTo>
                    <a:pt x="2693" y="372"/>
                  </a:lnTo>
                  <a:lnTo>
                    <a:pt x="2697" y="372"/>
                  </a:lnTo>
                  <a:lnTo>
                    <a:pt x="2697" y="372"/>
                  </a:lnTo>
                  <a:lnTo>
                    <a:pt x="2701" y="348"/>
                  </a:lnTo>
                  <a:lnTo>
                    <a:pt x="2701" y="372"/>
                  </a:lnTo>
                  <a:lnTo>
                    <a:pt x="2705" y="368"/>
                  </a:lnTo>
                  <a:lnTo>
                    <a:pt x="2705" y="372"/>
                  </a:lnTo>
                  <a:lnTo>
                    <a:pt x="2709" y="364"/>
                  </a:lnTo>
                  <a:lnTo>
                    <a:pt x="2709" y="364"/>
                  </a:lnTo>
                  <a:lnTo>
                    <a:pt x="2713" y="368"/>
                  </a:lnTo>
                  <a:lnTo>
                    <a:pt x="2713" y="364"/>
                  </a:lnTo>
                  <a:lnTo>
                    <a:pt x="2717" y="384"/>
                  </a:lnTo>
                  <a:lnTo>
                    <a:pt x="2717" y="368"/>
                  </a:lnTo>
                  <a:lnTo>
                    <a:pt x="2721" y="372"/>
                  </a:lnTo>
                  <a:lnTo>
                    <a:pt x="2721" y="388"/>
                  </a:lnTo>
                  <a:lnTo>
                    <a:pt x="2725" y="360"/>
                  </a:lnTo>
                  <a:lnTo>
                    <a:pt x="2725" y="376"/>
                  </a:lnTo>
                  <a:lnTo>
                    <a:pt x="2729" y="372"/>
                  </a:lnTo>
                  <a:lnTo>
                    <a:pt x="2729" y="372"/>
                  </a:lnTo>
                  <a:lnTo>
                    <a:pt x="2733" y="372"/>
                  </a:lnTo>
                  <a:lnTo>
                    <a:pt x="2733" y="376"/>
                  </a:lnTo>
                  <a:lnTo>
                    <a:pt x="2737" y="360"/>
                  </a:lnTo>
                  <a:lnTo>
                    <a:pt x="2737" y="368"/>
                  </a:lnTo>
                  <a:lnTo>
                    <a:pt x="2741" y="364"/>
                  </a:lnTo>
                  <a:lnTo>
                    <a:pt x="2741" y="368"/>
                  </a:lnTo>
                  <a:lnTo>
                    <a:pt x="2745" y="380"/>
                  </a:lnTo>
                  <a:lnTo>
                    <a:pt x="2745" y="368"/>
                  </a:lnTo>
                  <a:lnTo>
                    <a:pt x="2749" y="364"/>
                  </a:lnTo>
                  <a:lnTo>
                    <a:pt x="2749" y="364"/>
                  </a:lnTo>
                  <a:lnTo>
                    <a:pt x="2749" y="344"/>
                  </a:lnTo>
                  <a:lnTo>
                    <a:pt x="2753" y="372"/>
                  </a:lnTo>
                  <a:lnTo>
                    <a:pt x="2753" y="376"/>
                  </a:lnTo>
                  <a:lnTo>
                    <a:pt x="2757" y="376"/>
                  </a:lnTo>
                  <a:lnTo>
                    <a:pt x="2757" y="348"/>
                  </a:lnTo>
                  <a:lnTo>
                    <a:pt x="2761" y="360"/>
                  </a:lnTo>
                  <a:lnTo>
                    <a:pt x="2761" y="368"/>
                  </a:lnTo>
                  <a:lnTo>
                    <a:pt x="2765" y="384"/>
                  </a:lnTo>
                  <a:lnTo>
                    <a:pt x="2765" y="368"/>
                  </a:lnTo>
                  <a:lnTo>
                    <a:pt x="2769" y="376"/>
                  </a:lnTo>
                  <a:lnTo>
                    <a:pt x="2769" y="372"/>
                  </a:lnTo>
                  <a:lnTo>
                    <a:pt x="2773" y="364"/>
                  </a:lnTo>
                  <a:lnTo>
                    <a:pt x="2773" y="372"/>
                  </a:lnTo>
                  <a:lnTo>
                    <a:pt x="2777" y="380"/>
                  </a:lnTo>
                  <a:lnTo>
                    <a:pt x="2777" y="380"/>
                  </a:lnTo>
                  <a:lnTo>
                    <a:pt x="2781" y="372"/>
                  </a:lnTo>
                  <a:lnTo>
                    <a:pt x="2781" y="376"/>
                  </a:lnTo>
                  <a:lnTo>
                    <a:pt x="2785" y="364"/>
                  </a:lnTo>
                  <a:lnTo>
                    <a:pt x="2785" y="372"/>
                  </a:lnTo>
                  <a:lnTo>
                    <a:pt x="2789" y="384"/>
                  </a:lnTo>
                  <a:lnTo>
                    <a:pt x="2789" y="372"/>
                  </a:lnTo>
                  <a:lnTo>
                    <a:pt x="2793" y="368"/>
                  </a:lnTo>
                  <a:lnTo>
                    <a:pt x="2793" y="368"/>
                  </a:lnTo>
                  <a:lnTo>
                    <a:pt x="2797" y="372"/>
                  </a:lnTo>
                  <a:lnTo>
                    <a:pt x="2797" y="368"/>
                  </a:lnTo>
                  <a:lnTo>
                    <a:pt x="2801" y="380"/>
                  </a:lnTo>
                  <a:lnTo>
                    <a:pt x="2801" y="376"/>
                  </a:lnTo>
                  <a:lnTo>
                    <a:pt x="2805" y="372"/>
                  </a:lnTo>
                  <a:lnTo>
                    <a:pt x="2805" y="368"/>
                  </a:lnTo>
                  <a:lnTo>
                    <a:pt x="2809" y="380"/>
                  </a:lnTo>
                  <a:lnTo>
                    <a:pt x="2809" y="368"/>
                  </a:lnTo>
                  <a:lnTo>
                    <a:pt x="2813" y="380"/>
                  </a:lnTo>
                  <a:lnTo>
                    <a:pt x="2813" y="372"/>
                  </a:lnTo>
                  <a:lnTo>
                    <a:pt x="2817" y="372"/>
                  </a:lnTo>
                  <a:lnTo>
                    <a:pt x="2817" y="372"/>
                  </a:lnTo>
                  <a:lnTo>
                    <a:pt x="2821" y="380"/>
                  </a:lnTo>
                  <a:lnTo>
                    <a:pt x="2821" y="376"/>
                  </a:lnTo>
                  <a:lnTo>
                    <a:pt x="2825" y="372"/>
                  </a:lnTo>
                  <a:lnTo>
                    <a:pt x="2825" y="380"/>
                  </a:lnTo>
                  <a:lnTo>
                    <a:pt x="2829" y="368"/>
                  </a:lnTo>
                  <a:lnTo>
                    <a:pt x="2829" y="380"/>
                  </a:lnTo>
                  <a:lnTo>
                    <a:pt x="2833" y="372"/>
                  </a:lnTo>
                  <a:lnTo>
                    <a:pt x="2833" y="376"/>
                  </a:lnTo>
                  <a:lnTo>
                    <a:pt x="2837" y="376"/>
                  </a:lnTo>
                  <a:lnTo>
                    <a:pt x="2837" y="364"/>
                  </a:lnTo>
                  <a:lnTo>
                    <a:pt x="2841" y="376"/>
                  </a:lnTo>
                  <a:lnTo>
                    <a:pt x="2841" y="372"/>
                  </a:lnTo>
                  <a:lnTo>
                    <a:pt x="2845" y="380"/>
                  </a:lnTo>
                  <a:lnTo>
                    <a:pt x="2845" y="372"/>
                  </a:lnTo>
                  <a:lnTo>
                    <a:pt x="2849" y="384"/>
                  </a:lnTo>
                  <a:lnTo>
                    <a:pt x="2849" y="368"/>
                  </a:lnTo>
                  <a:lnTo>
                    <a:pt x="2853" y="380"/>
                  </a:lnTo>
                  <a:lnTo>
                    <a:pt x="2853" y="380"/>
                  </a:lnTo>
                  <a:lnTo>
                    <a:pt x="2857" y="372"/>
                  </a:lnTo>
                  <a:lnTo>
                    <a:pt x="2857" y="372"/>
                  </a:lnTo>
                  <a:lnTo>
                    <a:pt x="2857" y="380"/>
                  </a:lnTo>
                  <a:lnTo>
                    <a:pt x="2861" y="384"/>
                  </a:lnTo>
                  <a:lnTo>
                    <a:pt x="2861" y="372"/>
                  </a:lnTo>
                  <a:lnTo>
                    <a:pt x="2865" y="376"/>
                  </a:lnTo>
                  <a:lnTo>
                    <a:pt x="2865" y="372"/>
                  </a:lnTo>
                  <a:lnTo>
                    <a:pt x="2869" y="376"/>
                  </a:lnTo>
                  <a:lnTo>
                    <a:pt x="2869" y="380"/>
                  </a:lnTo>
                  <a:lnTo>
                    <a:pt x="2873" y="368"/>
                  </a:lnTo>
                  <a:lnTo>
                    <a:pt x="2873" y="376"/>
                  </a:lnTo>
                  <a:lnTo>
                    <a:pt x="2877" y="368"/>
                  </a:lnTo>
                  <a:lnTo>
                    <a:pt x="2877" y="376"/>
                  </a:lnTo>
                  <a:lnTo>
                    <a:pt x="2881" y="376"/>
                  </a:lnTo>
                  <a:lnTo>
                    <a:pt x="2881" y="372"/>
                  </a:lnTo>
                  <a:lnTo>
                    <a:pt x="2885" y="376"/>
                  </a:lnTo>
                  <a:lnTo>
                    <a:pt x="2885" y="376"/>
                  </a:lnTo>
                  <a:lnTo>
                    <a:pt x="2889" y="372"/>
                  </a:lnTo>
                  <a:lnTo>
                    <a:pt x="2889" y="376"/>
                  </a:lnTo>
                  <a:lnTo>
                    <a:pt x="2893" y="372"/>
                  </a:lnTo>
                  <a:lnTo>
                    <a:pt x="2893" y="380"/>
                  </a:lnTo>
                  <a:lnTo>
                    <a:pt x="2897" y="380"/>
                  </a:lnTo>
                  <a:lnTo>
                    <a:pt x="2897" y="376"/>
                  </a:lnTo>
                  <a:lnTo>
                    <a:pt x="2901" y="372"/>
                  </a:lnTo>
                  <a:lnTo>
                    <a:pt x="2901" y="372"/>
                  </a:lnTo>
                  <a:lnTo>
                    <a:pt x="2905" y="380"/>
                  </a:lnTo>
                  <a:lnTo>
                    <a:pt x="2905" y="376"/>
                  </a:lnTo>
                  <a:lnTo>
                    <a:pt x="2909" y="380"/>
                  </a:lnTo>
                  <a:lnTo>
                    <a:pt x="2909" y="380"/>
                  </a:lnTo>
                  <a:lnTo>
                    <a:pt x="2913" y="380"/>
                  </a:lnTo>
                  <a:lnTo>
                    <a:pt x="2913" y="372"/>
                  </a:lnTo>
                  <a:lnTo>
                    <a:pt x="2917" y="368"/>
                  </a:lnTo>
                  <a:lnTo>
                    <a:pt x="2917" y="376"/>
                  </a:lnTo>
                  <a:lnTo>
                    <a:pt x="2921" y="376"/>
                  </a:lnTo>
                  <a:lnTo>
                    <a:pt x="2921" y="380"/>
                  </a:lnTo>
                  <a:lnTo>
                    <a:pt x="2925" y="380"/>
                  </a:lnTo>
                  <a:lnTo>
                    <a:pt x="2925" y="372"/>
                  </a:lnTo>
                  <a:lnTo>
                    <a:pt x="2929" y="384"/>
                  </a:lnTo>
                  <a:lnTo>
                    <a:pt x="2929" y="368"/>
                  </a:lnTo>
                  <a:lnTo>
                    <a:pt x="2933" y="376"/>
                  </a:lnTo>
                  <a:lnTo>
                    <a:pt x="2933" y="384"/>
                  </a:lnTo>
                  <a:lnTo>
                    <a:pt x="2937" y="376"/>
                  </a:lnTo>
                  <a:lnTo>
                    <a:pt x="2937" y="376"/>
                  </a:lnTo>
                  <a:lnTo>
                    <a:pt x="2941" y="372"/>
                  </a:lnTo>
                  <a:lnTo>
                    <a:pt x="2941" y="380"/>
                  </a:lnTo>
                  <a:lnTo>
                    <a:pt x="2945" y="376"/>
                  </a:lnTo>
                  <a:lnTo>
                    <a:pt x="2945" y="364"/>
                  </a:lnTo>
                  <a:lnTo>
                    <a:pt x="2949" y="376"/>
                  </a:lnTo>
                  <a:lnTo>
                    <a:pt x="2949" y="376"/>
                  </a:lnTo>
                  <a:lnTo>
                    <a:pt x="2953" y="368"/>
                  </a:lnTo>
                  <a:lnTo>
                    <a:pt x="2953" y="368"/>
                  </a:lnTo>
                  <a:lnTo>
                    <a:pt x="2957" y="376"/>
                  </a:lnTo>
                  <a:lnTo>
                    <a:pt x="2957" y="372"/>
                  </a:lnTo>
                  <a:lnTo>
                    <a:pt x="2961" y="368"/>
                  </a:lnTo>
                  <a:lnTo>
                    <a:pt x="2961" y="376"/>
                  </a:lnTo>
                  <a:lnTo>
                    <a:pt x="2965" y="376"/>
                  </a:lnTo>
                  <a:lnTo>
                    <a:pt x="2965" y="380"/>
                  </a:lnTo>
                  <a:lnTo>
                    <a:pt x="2969" y="356"/>
                  </a:lnTo>
                  <a:lnTo>
                    <a:pt x="2969" y="364"/>
                  </a:lnTo>
                  <a:lnTo>
                    <a:pt x="2973" y="360"/>
                  </a:lnTo>
                  <a:lnTo>
                    <a:pt x="2973" y="364"/>
                  </a:lnTo>
                  <a:lnTo>
                    <a:pt x="2977" y="372"/>
                  </a:lnTo>
                  <a:lnTo>
                    <a:pt x="2977" y="352"/>
                  </a:lnTo>
                  <a:lnTo>
                    <a:pt x="2981" y="368"/>
                  </a:lnTo>
                  <a:lnTo>
                    <a:pt x="2981" y="380"/>
                  </a:lnTo>
                  <a:lnTo>
                    <a:pt x="2985" y="376"/>
                  </a:lnTo>
                  <a:lnTo>
                    <a:pt x="2985" y="372"/>
                  </a:lnTo>
                  <a:lnTo>
                    <a:pt x="2989" y="364"/>
                  </a:lnTo>
                  <a:lnTo>
                    <a:pt x="2989" y="376"/>
                  </a:lnTo>
                  <a:lnTo>
                    <a:pt x="2993" y="356"/>
                  </a:lnTo>
                  <a:lnTo>
                    <a:pt x="2993" y="372"/>
                  </a:lnTo>
                  <a:lnTo>
                    <a:pt x="2997" y="372"/>
                  </a:lnTo>
                  <a:lnTo>
                    <a:pt x="2997" y="388"/>
                  </a:lnTo>
                  <a:lnTo>
                    <a:pt x="3001" y="368"/>
                  </a:lnTo>
                  <a:lnTo>
                    <a:pt x="3001" y="380"/>
                  </a:lnTo>
                  <a:lnTo>
                    <a:pt x="3005" y="364"/>
                  </a:lnTo>
                  <a:lnTo>
                    <a:pt x="3005" y="384"/>
                  </a:lnTo>
                  <a:lnTo>
                    <a:pt x="3009" y="372"/>
                  </a:lnTo>
                  <a:lnTo>
                    <a:pt x="3009" y="392"/>
                  </a:lnTo>
                  <a:lnTo>
                    <a:pt x="3013" y="380"/>
                  </a:lnTo>
                  <a:lnTo>
                    <a:pt x="3013" y="372"/>
                  </a:lnTo>
                  <a:lnTo>
                    <a:pt x="3017" y="372"/>
                  </a:lnTo>
                  <a:lnTo>
                    <a:pt x="3017" y="376"/>
                  </a:lnTo>
                  <a:lnTo>
                    <a:pt x="3021" y="384"/>
                  </a:lnTo>
                  <a:lnTo>
                    <a:pt x="3021" y="364"/>
                  </a:lnTo>
                  <a:lnTo>
                    <a:pt x="3025" y="376"/>
                  </a:lnTo>
                  <a:lnTo>
                    <a:pt x="3025" y="364"/>
                  </a:lnTo>
                  <a:lnTo>
                    <a:pt x="3029" y="368"/>
                  </a:lnTo>
                  <a:lnTo>
                    <a:pt x="3029" y="384"/>
                  </a:lnTo>
                  <a:lnTo>
                    <a:pt x="3033" y="376"/>
                  </a:lnTo>
                  <a:lnTo>
                    <a:pt x="3033" y="380"/>
                  </a:lnTo>
                  <a:lnTo>
                    <a:pt x="3037" y="360"/>
                  </a:lnTo>
                  <a:lnTo>
                    <a:pt x="3037" y="380"/>
                  </a:lnTo>
                  <a:lnTo>
                    <a:pt x="3041" y="368"/>
                  </a:lnTo>
                  <a:lnTo>
                    <a:pt x="3041" y="376"/>
                  </a:lnTo>
                  <a:lnTo>
                    <a:pt x="3045" y="384"/>
                  </a:lnTo>
                  <a:lnTo>
                    <a:pt x="3045" y="376"/>
                  </a:lnTo>
                  <a:lnTo>
                    <a:pt x="3049" y="380"/>
                  </a:lnTo>
                  <a:lnTo>
                    <a:pt x="3049" y="368"/>
                  </a:lnTo>
                  <a:lnTo>
                    <a:pt x="3053" y="384"/>
                  </a:lnTo>
                  <a:lnTo>
                    <a:pt x="3053" y="368"/>
                  </a:lnTo>
                  <a:lnTo>
                    <a:pt x="3057" y="376"/>
                  </a:lnTo>
                  <a:lnTo>
                    <a:pt x="3057" y="380"/>
                  </a:lnTo>
                  <a:lnTo>
                    <a:pt x="3061" y="372"/>
                  </a:lnTo>
                  <a:lnTo>
                    <a:pt x="3061" y="372"/>
                  </a:lnTo>
                  <a:lnTo>
                    <a:pt x="3065" y="372"/>
                  </a:lnTo>
                  <a:lnTo>
                    <a:pt x="3065" y="380"/>
                  </a:lnTo>
                  <a:lnTo>
                    <a:pt x="3069" y="380"/>
                  </a:lnTo>
                  <a:lnTo>
                    <a:pt x="3069" y="372"/>
                  </a:lnTo>
                  <a:lnTo>
                    <a:pt x="3073" y="380"/>
                  </a:lnTo>
                  <a:lnTo>
                    <a:pt x="3073" y="384"/>
                  </a:lnTo>
                  <a:lnTo>
                    <a:pt x="3077" y="376"/>
                  </a:lnTo>
                  <a:lnTo>
                    <a:pt x="3077" y="376"/>
                  </a:lnTo>
                  <a:lnTo>
                    <a:pt x="3081" y="376"/>
                  </a:lnTo>
                  <a:lnTo>
                    <a:pt x="3081" y="376"/>
                  </a:lnTo>
                  <a:lnTo>
                    <a:pt x="3085" y="380"/>
                  </a:lnTo>
                  <a:lnTo>
                    <a:pt x="3085" y="376"/>
                  </a:lnTo>
                  <a:lnTo>
                    <a:pt x="3089" y="388"/>
                  </a:lnTo>
                  <a:lnTo>
                    <a:pt x="3089" y="376"/>
                  </a:lnTo>
                  <a:lnTo>
                    <a:pt x="3093" y="384"/>
                  </a:lnTo>
                  <a:lnTo>
                    <a:pt x="3093" y="380"/>
                  </a:lnTo>
                  <a:lnTo>
                    <a:pt x="3097" y="380"/>
                  </a:lnTo>
                  <a:lnTo>
                    <a:pt x="3097" y="376"/>
                  </a:lnTo>
                  <a:lnTo>
                    <a:pt x="3101" y="392"/>
                  </a:lnTo>
                  <a:lnTo>
                    <a:pt x="3101" y="384"/>
                  </a:lnTo>
                  <a:lnTo>
                    <a:pt x="3105" y="380"/>
                  </a:lnTo>
                  <a:lnTo>
                    <a:pt x="3105" y="380"/>
                  </a:lnTo>
                  <a:lnTo>
                    <a:pt x="3109" y="376"/>
                  </a:lnTo>
                  <a:lnTo>
                    <a:pt x="3109" y="360"/>
                  </a:lnTo>
                  <a:lnTo>
                    <a:pt x="3113" y="380"/>
                  </a:lnTo>
                  <a:lnTo>
                    <a:pt x="3113" y="388"/>
                  </a:lnTo>
                  <a:lnTo>
                    <a:pt x="3113" y="392"/>
                  </a:lnTo>
                  <a:lnTo>
                    <a:pt x="3117" y="380"/>
                  </a:lnTo>
                  <a:lnTo>
                    <a:pt x="3117" y="384"/>
                  </a:lnTo>
                  <a:lnTo>
                    <a:pt x="3117" y="384"/>
                  </a:lnTo>
                  <a:lnTo>
                    <a:pt x="3121" y="384"/>
                  </a:lnTo>
                  <a:lnTo>
                    <a:pt x="3121" y="396"/>
                  </a:lnTo>
                  <a:lnTo>
                    <a:pt x="3121" y="392"/>
                  </a:lnTo>
                  <a:lnTo>
                    <a:pt x="3125" y="384"/>
                  </a:lnTo>
                  <a:lnTo>
                    <a:pt x="3125" y="392"/>
                  </a:lnTo>
                  <a:lnTo>
                    <a:pt x="3125" y="388"/>
                  </a:lnTo>
                  <a:lnTo>
                    <a:pt x="3129" y="376"/>
                  </a:lnTo>
                  <a:lnTo>
                    <a:pt x="3129" y="384"/>
                  </a:lnTo>
                  <a:lnTo>
                    <a:pt x="3129" y="384"/>
                  </a:lnTo>
                  <a:lnTo>
                    <a:pt x="3133" y="384"/>
                  </a:lnTo>
                  <a:lnTo>
                    <a:pt x="3133" y="380"/>
                  </a:lnTo>
                  <a:lnTo>
                    <a:pt x="3133" y="396"/>
                  </a:lnTo>
                  <a:lnTo>
                    <a:pt x="3137" y="376"/>
                  </a:lnTo>
                  <a:lnTo>
                    <a:pt x="3137" y="384"/>
                  </a:lnTo>
                  <a:lnTo>
                    <a:pt x="3137" y="392"/>
                  </a:lnTo>
                  <a:lnTo>
                    <a:pt x="3141" y="384"/>
                  </a:lnTo>
                  <a:lnTo>
                    <a:pt x="3141" y="368"/>
                  </a:lnTo>
                  <a:lnTo>
                    <a:pt x="3141" y="396"/>
                  </a:lnTo>
                  <a:lnTo>
                    <a:pt x="3145" y="388"/>
                  </a:lnTo>
                  <a:lnTo>
                    <a:pt x="3145" y="380"/>
                  </a:lnTo>
                  <a:lnTo>
                    <a:pt x="3145" y="396"/>
                  </a:lnTo>
                  <a:lnTo>
                    <a:pt x="3149" y="384"/>
                  </a:lnTo>
                  <a:lnTo>
                    <a:pt x="3149" y="376"/>
                  </a:lnTo>
                  <a:lnTo>
                    <a:pt x="3149" y="376"/>
                  </a:lnTo>
                  <a:lnTo>
                    <a:pt x="3153" y="388"/>
                  </a:lnTo>
                  <a:lnTo>
                    <a:pt x="3153" y="392"/>
                  </a:lnTo>
                  <a:lnTo>
                    <a:pt x="3153" y="380"/>
                  </a:lnTo>
                  <a:lnTo>
                    <a:pt x="3157" y="376"/>
                  </a:lnTo>
                  <a:lnTo>
                    <a:pt x="3157" y="392"/>
                  </a:lnTo>
                  <a:lnTo>
                    <a:pt x="3157" y="380"/>
                  </a:lnTo>
                  <a:lnTo>
                    <a:pt x="3161" y="396"/>
                  </a:lnTo>
                  <a:lnTo>
                    <a:pt x="3161" y="388"/>
                  </a:lnTo>
                  <a:lnTo>
                    <a:pt x="3161" y="392"/>
                  </a:lnTo>
                  <a:lnTo>
                    <a:pt x="3165" y="376"/>
                  </a:lnTo>
                  <a:lnTo>
                    <a:pt x="3165" y="388"/>
                  </a:lnTo>
                  <a:lnTo>
                    <a:pt x="3165" y="380"/>
                  </a:lnTo>
                  <a:lnTo>
                    <a:pt x="3169" y="392"/>
                  </a:lnTo>
                  <a:lnTo>
                    <a:pt x="3169" y="388"/>
                  </a:lnTo>
                  <a:lnTo>
                    <a:pt x="3169" y="392"/>
                  </a:lnTo>
                  <a:lnTo>
                    <a:pt x="3173" y="396"/>
                  </a:lnTo>
                  <a:lnTo>
                    <a:pt x="3173" y="380"/>
                  </a:lnTo>
                  <a:lnTo>
                    <a:pt x="3173" y="392"/>
                  </a:lnTo>
                  <a:lnTo>
                    <a:pt x="3177" y="392"/>
                  </a:lnTo>
                  <a:lnTo>
                    <a:pt x="3177" y="388"/>
                  </a:lnTo>
                  <a:lnTo>
                    <a:pt x="3177" y="384"/>
                  </a:lnTo>
                  <a:lnTo>
                    <a:pt x="3181" y="380"/>
                  </a:lnTo>
                  <a:lnTo>
                    <a:pt x="3181" y="392"/>
                  </a:lnTo>
                  <a:lnTo>
                    <a:pt x="3181" y="388"/>
                  </a:lnTo>
                  <a:lnTo>
                    <a:pt x="3185" y="384"/>
                  </a:lnTo>
                  <a:lnTo>
                    <a:pt x="3185" y="372"/>
                  </a:lnTo>
                  <a:lnTo>
                    <a:pt x="3185" y="384"/>
                  </a:lnTo>
                  <a:lnTo>
                    <a:pt x="3189" y="392"/>
                  </a:lnTo>
                  <a:lnTo>
                    <a:pt x="3189" y="388"/>
                  </a:lnTo>
                  <a:lnTo>
                    <a:pt x="3189" y="396"/>
                  </a:lnTo>
                  <a:lnTo>
                    <a:pt x="3193" y="392"/>
                  </a:lnTo>
                  <a:lnTo>
                    <a:pt x="3193" y="376"/>
                  </a:lnTo>
                  <a:lnTo>
                    <a:pt x="3193" y="376"/>
                  </a:lnTo>
                  <a:lnTo>
                    <a:pt x="3197" y="388"/>
                  </a:lnTo>
                  <a:lnTo>
                    <a:pt x="3197" y="384"/>
                  </a:lnTo>
                  <a:lnTo>
                    <a:pt x="3197" y="384"/>
                  </a:lnTo>
                  <a:lnTo>
                    <a:pt x="3201" y="380"/>
                  </a:lnTo>
                  <a:lnTo>
                    <a:pt x="3201" y="388"/>
                  </a:lnTo>
                  <a:lnTo>
                    <a:pt x="3201" y="388"/>
                  </a:lnTo>
                  <a:lnTo>
                    <a:pt x="3205" y="396"/>
                  </a:lnTo>
                  <a:lnTo>
                    <a:pt x="3205" y="388"/>
                  </a:lnTo>
                  <a:lnTo>
                    <a:pt x="3205" y="384"/>
                  </a:lnTo>
                  <a:lnTo>
                    <a:pt x="3209" y="380"/>
                  </a:lnTo>
                  <a:lnTo>
                    <a:pt x="3209" y="376"/>
                  </a:lnTo>
                  <a:lnTo>
                    <a:pt x="3209" y="380"/>
                  </a:lnTo>
                  <a:lnTo>
                    <a:pt x="3213" y="384"/>
                  </a:lnTo>
                  <a:lnTo>
                    <a:pt x="3213" y="380"/>
                  </a:lnTo>
                  <a:lnTo>
                    <a:pt x="3213" y="380"/>
                  </a:lnTo>
                  <a:lnTo>
                    <a:pt x="3217" y="380"/>
                  </a:lnTo>
                  <a:lnTo>
                    <a:pt x="3217" y="372"/>
                  </a:lnTo>
                  <a:lnTo>
                    <a:pt x="3217" y="380"/>
                  </a:lnTo>
                  <a:lnTo>
                    <a:pt x="3221" y="392"/>
                  </a:lnTo>
                  <a:lnTo>
                    <a:pt x="3221" y="396"/>
                  </a:lnTo>
                  <a:lnTo>
                    <a:pt x="3221" y="380"/>
                  </a:lnTo>
                  <a:lnTo>
                    <a:pt x="3225" y="392"/>
                  </a:lnTo>
                  <a:lnTo>
                    <a:pt x="3225" y="388"/>
                  </a:lnTo>
                  <a:lnTo>
                    <a:pt x="3225" y="388"/>
                  </a:lnTo>
                  <a:lnTo>
                    <a:pt x="3229" y="380"/>
                  </a:lnTo>
                  <a:lnTo>
                    <a:pt x="3229" y="380"/>
                  </a:lnTo>
                  <a:lnTo>
                    <a:pt x="3229" y="384"/>
                  </a:lnTo>
                  <a:lnTo>
                    <a:pt x="3233" y="384"/>
                  </a:lnTo>
                  <a:lnTo>
                    <a:pt x="3233" y="368"/>
                  </a:lnTo>
                  <a:lnTo>
                    <a:pt x="3233" y="396"/>
                  </a:lnTo>
                  <a:lnTo>
                    <a:pt x="3237" y="392"/>
                  </a:lnTo>
                  <a:lnTo>
                    <a:pt x="3237" y="388"/>
                  </a:lnTo>
                  <a:lnTo>
                    <a:pt x="3237" y="392"/>
                  </a:lnTo>
                  <a:lnTo>
                    <a:pt x="3241" y="392"/>
                  </a:lnTo>
                  <a:lnTo>
                    <a:pt x="3241" y="372"/>
                  </a:lnTo>
                  <a:lnTo>
                    <a:pt x="3241" y="388"/>
                  </a:lnTo>
                  <a:lnTo>
                    <a:pt x="3245" y="372"/>
                  </a:lnTo>
                  <a:lnTo>
                    <a:pt x="3245" y="384"/>
                  </a:lnTo>
                  <a:lnTo>
                    <a:pt x="3245" y="392"/>
                  </a:lnTo>
                  <a:lnTo>
                    <a:pt x="3249" y="396"/>
                  </a:lnTo>
                  <a:lnTo>
                    <a:pt x="3249" y="396"/>
                  </a:lnTo>
                  <a:lnTo>
                    <a:pt x="3249" y="380"/>
                  </a:lnTo>
                  <a:lnTo>
                    <a:pt x="3253" y="396"/>
                  </a:lnTo>
                  <a:lnTo>
                    <a:pt x="3253" y="384"/>
                  </a:lnTo>
                  <a:lnTo>
                    <a:pt x="3253" y="388"/>
                  </a:lnTo>
                  <a:lnTo>
                    <a:pt x="3257" y="400"/>
                  </a:lnTo>
                  <a:lnTo>
                    <a:pt x="3257" y="392"/>
                  </a:lnTo>
                  <a:lnTo>
                    <a:pt x="3257" y="400"/>
                  </a:lnTo>
                  <a:lnTo>
                    <a:pt x="3261" y="376"/>
                  </a:lnTo>
                  <a:lnTo>
                    <a:pt x="3261" y="400"/>
                  </a:lnTo>
                  <a:lnTo>
                    <a:pt x="3261" y="396"/>
                  </a:lnTo>
                  <a:lnTo>
                    <a:pt x="3265" y="376"/>
                  </a:lnTo>
                  <a:lnTo>
                    <a:pt x="3265" y="380"/>
                  </a:lnTo>
                  <a:lnTo>
                    <a:pt x="3265" y="384"/>
                  </a:lnTo>
                  <a:lnTo>
                    <a:pt x="3269" y="396"/>
                  </a:lnTo>
                  <a:lnTo>
                    <a:pt x="3269" y="396"/>
                  </a:lnTo>
                  <a:lnTo>
                    <a:pt x="3269" y="392"/>
                  </a:lnTo>
                  <a:lnTo>
                    <a:pt x="3273" y="388"/>
                  </a:lnTo>
                  <a:lnTo>
                    <a:pt x="3273" y="396"/>
                  </a:lnTo>
                  <a:lnTo>
                    <a:pt x="3273" y="396"/>
                  </a:lnTo>
                  <a:lnTo>
                    <a:pt x="3277" y="388"/>
                  </a:lnTo>
                  <a:lnTo>
                    <a:pt x="3277" y="388"/>
                  </a:lnTo>
                  <a:lnTo>
                    <a:pt x="3277" y="384"/>
                  </a:lnTo>
                  <a:lnTo>
                    <a:pt x="3281" y="388"/>
                  </a:lnTo>
                  <a:lnTo>
                    <a:pt x="3281" y="384"/>
                  </a:lnTo>
                  <a:lnTo>
                    <a:pt x="3281" y="392"/>
                  </a:lnTo>
                  <a:lnTo>
                    <a:pt x="3285" y="388"/>
                  </a:lnTo>
                  <a:lnTo>
                    <a:pt x="3285" y="392"/>
                  </a:lnTo>
                  <a:lnTo>
                    <a:pt x="3285" y="400"/>
                  </a:lnTo>
                  <a:lnTo>
                    <a:pt x="3289" y="396"/>
                  </a:lnTo>
                  <a:lnTo>
                    <a:pt x="3289" y="400"/>
                  </a:lnTo>
                  <a:lnTo>
                    <a:pt x="3289" y="384"/>
                  </a:lnTo>
                  <a:lnTo>
                    <a:pt x="3293" y="392"/>
                  </a:lnTo>
                  <a:lnTo>
                    <a:pt x="3293" y="380"/>
                  </a:lnTo>
                  <a:lnTo>
                    <a:pt x="3293" y="400"/>
                  </a:lnTo>
                  <a:lnTo>
                    <a:pt x="3297" y="384"/>
                  </a:lnTo>
                  <a:lnTo>
                    <a:pt x="3297" y="392"/>
                  </a:lnTo>
                  <a:lnTo>
                    <a:pt x="3297" y="384"/>
                  </a:lnTo>
                  <a:lnTo>
                    <a:pt x="3301" y="384"/>
                  </a:lnTo>
                  <a:lnTo>
                    <a:pt x="3301" y="388"/>
                  </a:lnTo>
                  <a:lnTo>
                    <a:pt x="3301" y="392"/>
                  </a:lnTo>
                  <a:lnTo>
                    <a:pt x="3305" y="388"/>
                  </a:lnTo>
                  <a:lnTo>
                    <a:pt x="3305" y="388"/>
                  </a:lnTo>
                  <a:lnTo>
                    <a:pt x="3305" y="396"/>
                  </a:lnTo>
                  <a:lnTo>
                    <a:pt x="3309" y="380"/>
                  </a:lnTo>
                  <a:lnTo>
                    <a:pt x="3309" y="396"/>
                  </a:lnTo>
                  <a:lnTo>
                    <a:pt x="3309" y="404"/>
                  </a:lnTo>
                  <a:lnTo>
                    <a:pt x="3313" y="392"/>
                  </a:lnTo>
                  <a:lnTo>
                    <a:pt x="3313" y="380"/>
                  </a:lnTo>
                  <a:lnTo>
                    <a:pt x="3313" y="388"/>
                  </a:lnTo>
                  <a:lnTo>
                    <a:pt x="3317" y="388"/>
                  </a:lnTo>
                  <a:lnTo>
                    <a:pt x="3317" y="384"/>
                  </a:lnTo>
                  <a:lnTo>
                    <a:pt x="3317" y="384"/>
                  </a:lnTo>
                  <a:lnTo>
                    <a:pt x="3321" y="384"/>
                  </a:lnTo>
                  <a:lnTo>
                    <a:pt x="3321" y="380"/>
                  </a:lnTo>
                  <a:lnTo>
                    <a:pt x="3321" y="388"/>
                  </a:lnTo>
                  <a:lnTo>
                    <a:pt x="3325" y="396"/>
                  </a:lnTo>
                  <a:lnTo>
                    <a:pt x="3325" y="400"/>
                  </a:lnTo>
                  <a:lnTo>
                    <a:pt x="3329" y="380"/>
                  </a:lnTo>
                  <a:lnTo>
                    <a:pt x="3329" y="388"/>
                  </a:lnTo>
                  <a:lnTo>
                    <a:pt x="3329" y="384"/>
                  </a:lnTo>
                  <a:lnTo>
                    <a:pt x="3333" y="392"/>
                  </a:lnTo>
                  <a:lnTo>
                    <a:pt x="3333" y="388"/>
                  </a:lnTo>
                  <a:lnTo>
                    <a:pt x="3333" y="400"/>
                  </a:lnTo>
                  <a:lnTo>
                    <a:pt x="3337" y="392"/>
                  </a:lnTo>
                  <a:lnTo>
                    <a:pt x="3337" y="404"/>
                  </a:lnTo>
                  <a:lnTo>
                    <a:pt x="3337" y="408"/>
                  </a:lnTo>
                  <a:lnTo>
                    <a:pt x="3341" y="380"/>
                  </a:lnTo>
                  <a:lnTo>
                    <a:pt x="3341" y="392"/>
                  </a:lnTo>
                  <a:lnTo>
                    <a:pt x="3341" y="384"/>
                  </a:lnTo>
                  <a:lnTo>
                    <a:pt x="3345" y="400"/>
                  </a:lnTo>
                  <a:lnTo>
                    <a:pt x="3345" y="396"/>
                  </a:lnTo>
                  <a:lnTo>
                    <a:pt x="3345" y="392"/>
                  </a:lnTo>
                  <a:lnTo>
                    <a:pt x="3349" y="368"/>
                  </a:lnTo>
                  <a:lnTo>
                    <a:pt x="3349" y="400"/>
                  </a:lnTo>
                  <a:lnTo>
                    <a:pt x="3349" y="396"/>
                  </a:lnTo>
                  <a:lnTo>
                    <a:pt x="3353" y="384"/>
                  </a:lnTo>
                  <a:lnTo>
                    <a:pt x="3353" y="392"/>
                  </a:lnTo>
                  <a:lnTo>
                    <a:pt x="3353" y="400"/>
                  </a:lnTo>
                  <a:lnTo>
                    <a:pt x="3357" y="404"/>
                  </a:lnTo>
                  <a:lnTo>
                    <a:pt x="3357" y="384"/>
                  </a:lnTo>
                  <a:lnTo>
                    <a:pt x="3357" y="396"/>
                  </a:lnTo>
                  <a:lnTo>
                    <a:pt x="3361" y="388"/>
                  </a:lnTo>
                  <a:lnTo>
                    <a:pt x="3361" y="392"/>
                  </a:lnTo>
                  <a:lnTo>
                    <a:pt x="3361" y="392"/>
                  </a:lnTo>
                  <a:lnTo>
                    <a:pt x="3365" y="400"/>
                  </a:lnTo>
                  <a:lnTo>
                    <a:pt x="3365" y="380"/>
                  </a:lnTo>
                  <a:lnTo>
                    <a:pt x="3365" y="392"/>
                  </a:lnTo>
                  <a:lnTo>
                    <a:pt x="3369" y="396"/>
                  </a:lnTo>
                  <a:lnTo>
                    <a:pt x="3369" y="400"/>
                  </a:lnTo>
                  <a:lnTo>
                    <a:pt x="3369" y="384"/>
                  </a:lnTo>
                  <a:lnTo>
                    <a:pt x="3373" y="392"/>
                  </a:lnTo>
                  <a:lnTo>
                    <a:pt x="3373" y="388"/>
                  </a:lnTo>
                  <a:lnTo>
                    <a:pt x="3373" y="376"/>
                  </a:lnTo>
                  <a:lnTo>
                    <a:pt x="3377" y="396"/>
                  </a:lnTo>
                  <a:lnTo>
                    <a:pt x="3377" y="388"/>
                  </a:lnTo>
                  <a:lnTo>
                    <a:pt x="3377" y="384"/>
                  </a:lnTo>
                  <a:lnTo>
                    <a:pt x="3381" y="396"/>
                  </a:lnTo>
                  <a:lnTo>
                    <a:pt x="3381" y="400"/>
                  </a:lnTo>
                  <a:lnTo>
                    <a:pt x="3381" y="384"/>
                  </a:lnTo>
                  <a:lnTo>
                    <a:pt x="3385" y="408"/>
                  </a:lnTo>
                  <a:lnTo>
                    <a:pt x="3385" y="392"/>
                  </a:lnTo>
                  <a:lnTo>
                    <a:pt x="3385" y="392"/>
                  </a:lnTo>
                  <a:lnTo>
                    <a:pt x="3389" y="392"/>
                  </a:lnTo>
                  <a:lnTo>
                    <a:pt x="3389" y="396"/>
                  </a:lnTo>
                  <a:lnTo>
                    <a:pt x="3389" y="392"/>
                  </a:lnTo>
                  <a:lnTo>
                    <a:pt x="3393" y="384"/>
                  </a:lnTo>
                  <a:lnTo>
                    <a:pt x="3393" y="392"/>
                  </a:lnTo>
                  <a:lnTo>
                    <a:pt x="3393" y="400"/>
                  </a:lnTo>
                  <a:lnTo>
                    <a:pt x="3397" y="392"/>
                  </a:lnTo>
                  <a:lnTo>
                    <a:pt x="3397" y="400"/>
                  </a:lnTo>
                  <a:lnTo>
                    <a:pt x="3397" y="392"/>
                  </a:lnTo>
                  <a:lnTo>
                    <a:pt x="3401" y="392"/>
                  </a:lnTo>
                  <a:lnTo>
                    <a:pt x="3401" y="392"/>
                  </a:lnTo>
                  <a:lnTo>
                    <a:pt x="3401" y="392"/>
                  </a:lnTo>
                  <a:lnTo>
                    <a:pt x="3405" y="396"/>
                  </a:lnTo>
                  <a:lnTo>
                    <a:pt x="3405" y="388"/>
                  </a:lnTo>
                  <a:lnTo>
                    <a:pt x="3405" y="380"/>
                  </a:lnTo>
                  <a:lnTo>
                    <a:pt x="3409" y="388"/>
                  </a:lnTo>
                  <a:lnTo>
                    <a:pt x="3409" y="400"/>
                  </a:lnTo>
                  <a:lnTo>
                    <a:pt x="3409" y="392"/>
                  </a:lnTo>
                  <a:lnTo>
                    <a:pt x="3413" y="400"/>
                  </a:lnTo>
                  <a:lnTo>
                    <a:pt x="3413" y="384"/>
                  </a:lnTo>
                  <a:lnTo>
                    <a:pt x="3417" y="384"/>
                  </a:lnTo>
                  <a:lnTo>
                    <a:pt x="3417" y="400"/>
                  </a:lnTo>
                  <a:lnTo>
                    <a:pt x="3417" y="404"/>
                  </a:lnTo>
                  <a:lnTo>
                    <a:pt x="3421" y="388"/>
                  </a:lnTo>
                  <a:lnTo>
                    <a:pt x="3421" y="388"/>
                  </a:lnTo>
                  <a:lnTo>
                    <a:pt x="3421" y="396"/>
                  </a:lnTo>
                  <a:lnTo>
                    <a:pt x="3425" y="404"/>
                  </a:lnTo>
                  <a:lnTo>
                    <a:pt x="3425" y="392"/>
                  </a:lnTo>
                  <a:lnTo>
                    <a:pt x="3425" y="396"/>
                  </a:lnTo>
                  <a:lnTo>
                    <a:pt x="3429" y="384"/>
                  </a:lnTo>
                  <a:lnTo>
                    <a:pt x="3429" y="396"/>
                  </a:lnTo>
                  <a:lnTo>
                    <a:pt x="3429" y="388"/>
                  </a:lnTo>
                  <a:lnTo>
                    <a:pt x="3433" y="392"/>
                  </a:lnTo>
                  <a:lnTo>
                    <a:pt x="3433" y="384"/>
                  </a:lnTo>
                  <a:lnTo>
                    <a:pt x="3433" y="400"/>
                  </a:lnTo>
                  <a:lnTo>
                    <a:pt x="3437" y="400"/>
                  </a:lnTo>
                  <a:lnTo>
                    <a:pt x="3437" y="396"/>
                  </a:lnTo>
                  <a:lnTo>
                    <a:pt x="3437" y="392"/>
                  </a:lnTo>
                  <a:lnTo>
                    <a:pt x="3441" y="404"/>
                  </a:lnTo>
                  <a:lnTo>
                    <a:pt x="3441" y="404"/>
                  </a:lnTo>
                  <a:lnTo>
                    <a:pt x="3441" y="404"/>
                  </a:lnTo>
                  <a:lnTo>
                    <a:pt x="3445" y="400"/>
                  </a:lnTo>
                  <a:lnTo>
                    <a:pt x="3445" y="392"/>
                  </a:lnTo>
                  <a:lnTo>
                    <a:pt x="3445" y="408"/>
                  </a:lnTo>
                  <a:lnTo>
                    <a:pt x="3449" y="396"/>
                  </a:lnTo>
                  <a:lnTo>
                    <a:pt x="3449" y="400"/>
                  </a:lnTo>
                  <a:lnTo>
                    <a:pt x="3449" y="408"/>
                  </a:lnTo>
                  <a:lnTo>
                    <a:pt x="3453" y="392"/>
                  </a:lnTo>
                  <a:lnTo>
                    <a:pt x="3453" y="404"/>
                  </a:lnTo>
                  <a:lnTo>
                    <a:pt x="3453" y="400"/>
                  </a:lnTo>
                  <a:lnTo>
                    <a:pt x="3457" y="404"/>
                  </a:lnTo>
                  <a:lnTo>
                    <a:pt x="3457" y="392"/>
                  </a:lnTo>
                  <a:lnTo>
                    <a:pt x="3457" y="404"/>
                  </a:lnTo>
                  <a:lnTo>
                    <a:pt x="3461" y="400"/>
                  </a:lnTo>
                  <a:lnTo>
                    <a:pt x="3461" y="384"/>
                  </a:lnTo>
                  <a:lnTo>
                    <a:pt x="3461" y="400"/>
                  </a:lnTo>
                  <a:lnTo>
                    <a:pt x="3465" y="396"/>
                  </a:lnTo>
                  <a:lnTo>
                    <a:pt x="3465" y="412"/>
                  </a:lnTo>
                  <a:lnTo>
                    <a:pt x="3465" y="392"/>
                  </a:lnTo>
                  <a:lnTo>
                    <a:pt x="3469" y="400"/>
                  </a:lnTo>
                  <a:lnTo>
                    <a:pt x="3469" y="380"/>
                  </a:lnTo>
                  <a:lnTo>
                    <a:pt x="3469" y="392"/>
                  </a:lnTo>
                  <a:lnTo>
                    <a:pt x="3473" y="400"/>
                  </a:lnTo>
                  <a:lnTo>
                    <a:pt x="3473" y="400"/>
                  </a:lnTo>
                  <a:lnTo>
                    <a:pt x="3473" y="408"/>
                  </a:lnTo>
                  <a:lnTo>
                    <a:pt x="3477" y="404"/>
                  </a:lnTo>
                  <a:lnTo>
                    <a:pt x="3477" y="412"/>
                  </a:lnTo>
                  <a:lnTo>
                    <a:pt x="3477" y="392"/>
                  </a:lnTo>
                  <a:lnTo>
                    <a:pt x="3481" y="404"/>
                  </a:lnTo>
                  <a:lnTo>
                    <a:pt x="3481" y="400"/>
                  </a:lnTo>
                  <a:lnTo>
                    <a:pt x="3485" y="400"/>
                  </a:lnTo>
                  <a:lnTo>
                    <a:pt x="3485" y="392"/>
                  </a:lnTo>
                  <a:lnTo>
                    <a:pt x="3485" y="404"/>
                  </a:lnTo>
                  <a:lnTo>
                    <a:pt x="3489" y="404"/>
                  </a:lnTo>
                  <a:lnTo>
                    <a:pt x="3489" y="404"/>
                  </a:lnTo>
                  <a:lnTo>
                    <a:pt x="3489" y="404"/>
                  </a:lnTo>
                  <a:lnTo>
                    <a:pt x="3493" y="396"/>
                  </a:lnTo>
                  <a:lnTo>
                    <a:pt x="3493" y="400"/>
                  </a:lnTo>
                  <a:lnTo>
                    <a:pt x="3493" y="404"/>
                  </a:lnTo>
                  <a:lnTo>
                    <a:pt x="3497" y="400"/>
                  </a:lnTo>
                  <a:lnTo>
                    <a:pt x="3497" y="408"/>
                  </a:lnTo>
                  <a:lnTo>
                    <a:pt x="3497" y="400"/>
                  </a:lnTo>
                  <a:lnTo>
                    <a:pt x="3501" y="396"/>
                  </a:lnTo>
                  <a:lnTo>
                    <a:pt x="3501" y="404"/>
                  </a:lnTo>
                  <a:lnTo>
                    <a:pt x="3501" y="396"/>
                  </a:lnTo>
                  <a:lnTo>
                    <a:pt x="3505" y="400"/>
                  </a:lnTo>
                  <a:lnTo>
                    <a:pt x="3505" y="392"/>
                  </a:lnTo>
                  <a:lnTo>
                    <a:pt x="3505" y="404"/>
                  </a:lnTo>
                  <a:lnTo>
                    <a:pt x="3509" y="388"/>
                  </a:lnTo>
                  <a:lnTo>
                    <a:pt x="3509" y="412"/>
                  </a:lnTo>
                  <a:lnTo>
                    <a:pt x="3509" y="408"/>
                  </a:lnTo>
                  <a:lnTo>
                    <a:pt x="3513" y="388"/>
                  </a:lnTo>
                  <a:lnTo>
                    <a:pt x="3513" y="388"/>
                  </a:lnTo>
                  <a:lnTo>
                    <a:pt x="3513" y="400"/>
                  </a:lnTo>
                  <a:lnTo>
                    <a:pt x="3517" y="384"/>
                  </a:lnTo>
                  <a:lnTo>
                    <a:pt x="3517" y="400"/>
                  </a:lnTo>
                  <a:lnTo>
                    <a:pt x="3517" y="404"/>
                  </a:lnTo>
                  <a:lnTo>
                    <a:pt x="3521" y="404"/>
                  </a:lnTo>
                  <a:lnTo>
                    <a:pt x="3521" y="400"/>
                  </a:lnTo>
                  <a:lnTo>
                    <a:pt x="3521" y="412"/>
                  </a:lnTo>
                  <a:lnTo>
                    <a:pt x="3525" y="380"/>
                  </a:lnTo>
                  <a:lnTo>
                    <a:pt x="3525" y="400"/>
                  </a:lnTo>
                  <a:lnTo>
                    <a:pt x="3525" y="392"/>
                  </a:lnTo>
                  <a:lnTo>
                    <a:pt x="3529" y="384"/>
                  </a:lnTo>
                  <a:lnTo>
                    <a:pt x="3529" y="384"/>
                  </a:lnTo>
                  <a:lnTo>
                    <a:pt x="3529" y="396"/>
                  </a:lnTo>
                  <a:lnTo>
                    <a:pt x="3533" y="408"/>
                  </a:lnTo>
                  <a:lnTo>
                    <a:pt x="3533" y="404"/>
                  </a:lnTo>
                  <a:lnTo>
                    <a:pt x="3533" y="392"/>
                  </a:lnTo>
                  <a:lnTo>
                    <a:pt x="3537" y="384"/>
                  </a:lnTo>
                  <a:lnTo>
                    <a:pt x="3537" y="392"/>
                  </a:lnTo>
                  <a:lnTo>
                    <a:pt x="3541" y="388"/>
                  </a:lnTo>
                  <a:lnTo>
                    <a:pt x="3541" y="400"/>
                  </a:lnTo>
                  <a:lnTo>
                    <a:pt x="3541" y="412"/>
                  </a:lnTo>
                  <a:lnTo>
                    <a:pt x="3545" y="404"/>
                  </a:lnTo>
                  <a:lnTo>
                    <a:pt x="3545" y="400"/>
                  </a:lnTo>
                  <a:lnTo>
                    <a:pt x="3545" y="404"/>
                  </a:lnTo>
                  <a:lnTo>
                    <a:pt x="3549" y="400"/>
                  </a:lnTo>
                  <a:lnTo>
                    <a:pt x="3549" y="388"/>
                  </a:lnTo>
                  <a:lnTo>
                    <a:pt x="3549" y="400"/>
                  </a:lnTo>
                  <a:lnTo>
                    <a:pt x="3553" y="400"/>
                  </a:lnTo>
                  <a:lnTo>
                    <a:pt x="3553" y="388"/>
                  </a:lnTo>
                  <a:lnTo>
                    <a:pt x="3553" y="388"/>
                  </a:lnTo>
                  <a:lnTo>
                    <a:pt x="3557" y="400"/>
                  </a:lnTo>
                  <a:lnTo>
                    <a:pt x="3557" y="400"/>
                  </a:lnTo>
                  <a:lnTo>
                    <a:pt x="3557" y="404"/>
                  </a:lnTo>
                  <a:lnTo>
                    <a:pt x="3561" y="404"/>
                  </a:lnTo>
                  <a:lnTo>
                    <a:pt x="3561" y="396"/>
                  </a:lnTo>
                  <a:lnTo>
                    <a:pt x="3561" y="396"/>
                  </a:lnTo>
                  <a:lnTo>
                    <a:pt x="3565" y="404"/>
                  </a:lnTo>
                  <a:lnTo>
                    <a:pt x="3565" y="396"/>
                  </a:lnTo>
                  <a:lnTo>
                    <a:pt x="3565" y="396"/>
                  </a:lnTo>
                  <a:lnTo>
                    <a:pt x="3569" y="400"/>
                  </a:lnTo>
                  <a:lnTo>
                    <a:pt x="3569" y="396"/>
                  </a:lnTo>
                  <a:lnTo>
                    <a:pt x="3569" y="400"/>
                  </a:lnTo>
                  <a:lnTo>
                    <a:pt x="3573" y="400"/>
                  </a:lnTo>
                  <a:lnTo>
                    <a:pt x="3573" y="400"/>
                  </a:lnTo>
                  <a:lnTo>
                    <a:pt x="3573" y="400"/>
                  </a:lnTo>
                  <a:lnTo>
                    <a:pt x="3577" y="400"/>
                  </a:lnTo>
                  <a:lnTo>
                    <a:pt x="3577" y="404"/>
                  </a:lnTo>
                  <a:lnTo>
                    <a:pt x="3577" y="404"/>
                  </a:lnTo>
                  <a:lnTo>
                    <a:pt x="3581" y="392"/>
                  </a:lnTo>
                  <a:lnTo>
                    <a:pt x="3581" y="400"/>
                  </a:lnTo>
                  <a:lnTo>
                    <a:pt x="3581" y="392"/>
                  </a:lnTo>
                  <a:lnTo>
                    <a:pt x="3585" y="408"/>
                  </a:lnTo>
                  <a:lnTo>
                    <a:pt x="3585" y="404"/>
                  </a:lnTo>
                  <a:lnTo>
                    <a:pt x="3585" y="400"/>
                  </a:lnTo>
                  <a:lnTo>
                    <a:pt x="3589" y="404"/>
                  </a:lnTo>
                  <a:lnTo>
                    <a:pt x="3589" y="396"/>
                  </a:lnTo>
                  <a:lnTo>
                    <a:pt x="3593" y="404"/>
                  </a:lnTo>
                  <a:lnTo>
                    <a:pt x="3593" y="384"/>
                  </a:lnTo>
                  <a:lnTo>
                    <a:pt x="3593" y="408"/>
                  </a:lnTo>
                  <a:lnTo>
                    <a:pt x="3597" y="404"/>
                  </a:lnTo>
                  <a:lnTo>
                    <a:pt x="3597" y="388"/>
                  </a:lnTo>
                  <a:lnTo>
                    <a:pt x="3597" y="392"/>
                  </a:lnTo>
                  <a:lnTo>
                    <a:pt x="3601" y="400"/>
                  </a:lnTo>
                  <a:lnTo>
                    <a:pt x="3601" y="396"/>
                  </a:lnTo>
                  <a:lnTo>
                    <a:pt x="3601" y="404"/>
                  </a:lnTo>
                  <a:lnTo>
                    <a:pt x="3605" y="396"/>
                  </a:lnTo>
                  <a:lnTo>
                    <a:pt x="3605" y="412"/>
                  </a:lnTo>
                  <a:lnTo>
                    <a:pt x="3605" y="392"/>
                  </a:lnTo>
                  <a:lnTo>
                    <a:pt x="3609" y="400"/>
                  </a:lnTo>
                  <a:lnTo>
                    <a:pt x="3609" y="396"/>
                  </a:lnTo>
                  <a:lnTo>
                    <a:pt x="3609" y="400"/>
                  </a:lnTo>
                  <a:lnTo>
                    <a:pt x="3613" y="396"/>
                  </a:lnTo>
                  <a:lnTo>
                    <a:pt x="3613" y="412"/>
                  </a:lnTo>
                  <a:lnTo>
                    <a:pt x="3613" y="404"/>
                  </a:lnTo>
                  <a:lnTo>
                    <a:pt x="3617" y="412"/>
                  </a:lnTo>
                  <a:lnTo>
                    <a:pt x="3617" y="408"/>
                  </a:lnTo>
                  <a:lnTo>
                    <a:pt x="3617" y="400"/>
                  </a:lnTo>
                  <a:lnTo>
                    <a:pt x="3621" y="388"/>
                  </a:lnTo>
                  <a:lnTo>
                    <a:pt x="3621" y="396"/>
                  </a:lnTo>
                  <a:lnTo>
                    <a:pt x="3621" y="396"/>
                  </a:lnTo>
                  <a:lnTo>
                    <a:pt x="3625" y="396"/>
                  </a:lnTo>
                  <a:lnTo>
                    <a:pt x="3625" y="404"/>
                  </a:lnTo>
                  <a:lnTo>
                    <a:pt x="3625" y="404"/>
                  </a:lnTo>
                  <a:lnTo>
                    <a:pt x="3629" y="388"/>
                  </a:lnTo>
                  <a:lnTo>
                    <a:pt x="3629" y="400"/>
                  </a:lnTo>
                  <a:lnTo>
                    <a:pt x="3629" y="404"/>
                  </a:lnTo>
                  <a:lnTo>
                    <a:pt x="3633" y="412"/>
                  </a:lnTo>
                  <a:lnTo>
                    <a:pt x="3633" y="400"/>
                  </a:lnTo>
                  <a:lnTo>
                    <a:pt x="3633" y="400"/>
                  </a:lnTo>
                  <a:lnTo>
                    <a:pt x="3637" y="388"/>
                  </a:lnTo>
                  <a:lnTo>
                    <a:pt x="3637" y="392"/>
                  </a:lnTo>
                  <a:lnTo>
                    <a:pt x="3641" y="404"/>
                  </a:lnTo>
                  <a:lnTo>
                    <a:pt x="3641" y="392"/>
                  </a:lnTo>
                  <a:lnTo>
                    <a:pt x="3641" y="404"/>
                  </a:lnTo>
                  <a:lnTo>
                    <a:pt x="3645" y="396"/>
                  </a:lnTo>
                  <a:lnTo>
                    <a:pt x="3645" y="412"/>
                  </a:lnTo>
                  <a:lnTo>
                    <a:pt x="3645" y="412"/>
                  </a:lnTo>
                  <a:lnTo>
                    <a:pt x="3649" y="392"/>
                  </a:lnTo>
                  <a:lnTo>
                    <a:pt x="3649" y="412"/>
                  </a:lnTo>
                  <a:lnTo>
                    <a:pt x="3649" y="404"/>
                  </a:lnTo>
                  <a:lnTo>
                    <a:pt x="3653" y="408"/>
                  </a:lnTo>
                  <a:lnTo>
                    <a:pt x="3653" y="404"/>
                  </a:lnTo>
                  <a:lnTo>
                    <a:pt x="3653" y="408"/>
                  </a:lnTo>
                  <a:lnTo>
                    <a:pt x="3657" y="396"/>
                  </a:lnTo>
                  <a:lnTo>
                    <a:pt x="3657" y="400"/>
                  </a:lnTo>
                  <a:lnTo>
                    <a:pt x="3657" y="396"/>
                  </a:lnTo>
                  <a:lnTo>
                    <a:pt x="3661" y="396"/>
                  </a:lnTo>
                  <a:lnTo>
                    <a:pt x="3661" y="396"/>
                  </a:lnTo>
                  <a:lnTo>
                    <a:pt x="3661" y="400"/>
                  </a:lnTo>
                  <a:lnTo>
                    <a:pt x="3665" y="404"/>
                  </a:lnTo>
                  <a:lnTo>
                    <a:pt x="3665" y="396"/>
                  </a:lnTo>
                  <a:lnTo>
                    <a:pt x="3665" y="392"/>
                  </a:lnTo>
                  <a:lnTo>
                    <a:pt x="3669" y="392"/>
                  </a:lnTo>
                  <a:lnTo>
                    <a:pt x="3669" y="400"/>
                  </a:lnTo>
                  <a:lnTo>
                    <a:pt x="3669" y="400"/>
                  </a:lnTo>
                  <a:lnTo>
                    <a:pt x="3673" y="388"/>
                  </a:lnTo>
                  <a:lnTo>
                    <a:pt x="3673" y="400"/>
                  </a:lnTo>
                  <a:lnTo>
                    <a:pt x="3673" y="416"/>
                  </a:lnTo>
                  <a:lnTo>
                    <a:pt x="3677" y="396"/>
                  </a:lnTo>
                  <a:lnTo>
                    <a:pt x="3677" y="404"/>
                  </a:lnTo>
                  <a:lnTo>
                    <a:pt x="3677" y="400"/>
                  </a:lnTo>
                  <a:lnTo>
                    <a:pt x="3681" y="400"/>
                  </a:lnTo>
                  <a:lnTo>
                    <a:pt x="3681" y="400"/>
                  </a:lnTo>
                  <a:lnTo>
                    <a:pt x="3685" y="392"/>
                  </a:lnTo>
                  <a:lnTo>
                    <a:pt x="3685" y="404"/>
                  </a:lnTo>
                  <a:lnTo>
                    <a:pt x="3685" y="396"/>
                  </a:lnTo>
                  <a:lnTo>
                    <a:pt x="3689" y="396"/>
                  </a:lnTo>
                  <a:lnTo>
                    <a:pt x="3689" y="416"/>
                  </a:lnTo>
                  <a:lnTo>
                    <a:pt x="3689" y="404"/>
                  </a:lnTo>
                  <a:lnTo>
                    <a:pt x="3693" y="408"/>
                  </a:lnTo>
                  <a:lnTo>
                    <a:pt x="3693" y="396"/>
                  </a:lnTo>
                  <a:lnTo>
                    <a:pt x="3693" y="404"/>
                  </a:lnTo>
                  <a:lnTo>
                    <a:pt x="3697" y="404"/>
                  </a:lnTo>
                  <a:lnTo>
                    <a:pt x="3697" y="396"/>
                  </a:lnTo>
                  <a:lnTo>
                    <a:pt x="3697" y="392"/>
                  </a:lnTo>
                  <a:lnTo>
                    <a:pt x="3701" y="408"/>
                  </a:lnTo>
                  <a:lnTo>
                    <a:pt x="3701" y="404"/>
                  </a:lnTo>
                  <a:lnTo>
                    <a:pt x="3701" y="384"/>
                  </a:lnTo>
                  <a:lnTo>
                    <a:pt x="3705" y="408"/>
                  </a:lnTo>
                  <a:lnTo>
                    <a:pt x="3705" y="392"/>
                  </a:lnTo>
                  <a:lnTo>
                    <a:pt x="3705" y="400"/>
                  </a:lnTo>
                  <a:lnTo>
                    <a:pt x="3709" y="404"/>
                  </a:lnTo>
                  <a:lnTo>
                    <a:pt x="3709" y="408"/>
                  </a:lnTo>
                  <a:lnTo>
                    <a:pt x="3709" y="408"/>
                  </a:lnTo>
                  <a:lnTo>
                    <a:pt x="3713" y="404"/>
                  </a:lnTo>
                  <a:lnTo>
                    <a:pt x="3713" y="392"/>
                  </a:lnTo>
                  <a:lnTo>
                    <a:pt x="3713" y="396"/>
                  </a:lnTo>
                  <a:lnTo>
                    <a:pt x="3717" y="408"/>
                  </a:lnTo>
                  <a:lnTo>
                    <a:pt x="3717" y="392"/>
                  </a:lnTo>
                  <a:lnTo>
                    <a:pt x="3717" y="408"/>
                  </a:lnTo>
                  <a:lnTo>
                    <a:pt x="3721" y="396"/>
                  </a:lnTo>
                  <a:lnTo>
                    <a:pt x="3721" y="392"/>
                  </a:lnTo>
                  <a:lnTo>
                    <a:pt x="3725" y="412"/>
                  </a:lnTo>
                  <a:lnTo>
                    <a:pt x="3725" y="392"/>
                  </a:lnTo>
                  <a:lnTo>
                    <a:pt x="3725" y="396"/>
                  </a:lnTo>
                  <a:lnTo>
                    <a:pt x="3729" y="400"/>
                  </a:lnTo>
                  <a:lnTo>
                    <a:pt x="3729" y="404"/>
                  </a:lnTo>
                  <a:lnTo>
                    <a:pt x="3729" y="396"/>
                  </a:lnTo>
                  <a:lnTo>
                    <a:pt x="3733" y="404"/>
                  </a:lnTo>
                  <a:lnTo>
                    <a:pt x="3733" y="384"/>
                  </a:lnTo>
                  <a:lnTo>
                    <a:pt x="3733" y="400"/>
                  </a:lnTo>
                  <a:lnTo>
                    <a:pt x="3737" y="388"/>
                  </a:lnTo>
                  <a:lnTo>
                    <a:pt x="3737" y="416"/>
                  </a:lnTo>
                  <a:lnTo>
                    <a:pt x="3737" y="384"/>
                  </a:lnTo>
                  <a:lnTo>
                    <a:pt x="3741" y="404"/>
                  </a:lnTo>
                  <a:lnTo>
                    <a:pt x="3741" y="404"/>
                  </a:lnTo>
                  <a:lnTo>
                    <a:pt x="3741" y="392"/>
                  </a:lnTo>
                  <a:lnTo>
                    <a:pt x="3745" y="408"/>
                  </a:lnTo>
                  <a:lnTo>
                    <a:pt x="3745" y="408"/>
                  </a:lnTo>
                  <a:lnTo>
                    <a:pt x="3745" y="400"/>
                  </a:lnTo>
                  <a:lnTo>
                    <a:pt x="3749" y="408"/>
                  </a:lnTo>
                  <a:lnTo>
                    <a:pt x="3749" y="396"/>
                  </a:lnTo>
                  <a:lnTo>
                    <a:pt x="3749" y="404"/>
                  </a:lnTo>
                  <a:lnTo>
                    <a:pt x="3753" y="408"/>
                  </a:lnTo>
                  <a:lnTo>
                    <a:pt x="3753" y="408"/>
                  </a:lnTo>
                  <a:lnTo>
                    <a:pt x="3753" y="404"/>
                  </a:lnTo>
                  <a:lnTo>
                    <a:pt x="3757" y="400"/>
                  </a:lnTo>
                  <a:lnTo>
                    <a:pt x="3757" y="408"/>
                  </a:lnTo>
                  <a:lnTo>
                    <a:pt x="3761" y="408"/>
                  </a:lnTo>
                  <a:lnTo>
                    <a:pt x="3761" y="404"/>
                  </a:lnTo>
                  <a:lnTo>
                    <a:pt x="3761" y="408"/>
                  </a:lnTo>
                  <a:lnTo>
                    <a:pt x="3765" y="384"/>
                  </a:lnTo>
                  <a:lnTo>
                    <a:pt x="3765" y="404"/>
                  </a:lnTo>
                  <a:lnTo>
                    <a:pt x="3765" y="404"/>
                  </a:lnTo>
                  <a:lnTo>
                    <a:pt x="3769" y="388"/>
                  </a:lnTo>
                  <a:lnTo>
                    <a:pt x="3769" y="412"/>
                  </a:lnTo>
                  <a:lnTo>
                    <a:pt x="3769" y="404"/>
                  </a:lnTo>
                  <a:lnTo>
                    <a:pt x="3773" y="388"/>
                  </a:lnTo>
                  <a:lnTo>
                    <a:pt x="3773" y="412"/>
                  </a:lnTo>
                  <a:lnTo>
                    <a:pt x="3773" y="392"/>
                  </a:lnTo>
                  <a:lnTo>
                    <a:pt x="3777" y="404"/>
                  </a:lnTo>
                  <a:lnTo>
                    <a:pt x="3777" y="412"/>
                  </a:lnTo>
                  <a:lnTo>
                    <a:pt x="3777" y="404"/>
                  </a:lnTo>
                  <a:lnTo>
                    <a:pt x="3781" y="392"/>
                  </a:lnTo>
                  <a:lnTo>
                    <a:pt x="3781" y="408"/>
                  </a:lnTo>
                  <a:lnTo>
                    <a:pt x="3781" y="412"/>
                  </a:lnTo>
                  <a:lnTo>
                    <a:pt x="3785" y="412"/>
                  </a:lnTo>
                  <a:lnTo>
                    <a:pt x="3785" y="404"/>
                  </a:lnTo>
                  <a:lnTo>
                    <a:pt x="3785" y="380"/>
                  </a:lnTo>
                  <a:lnTo>
                    <a:pt x="3789" y="396"/>
                  </a:lnTo>
                  <a:lnTo>
                    <a:pt x="3789" y="400"/>
                  </a:lnTo>
                  <a:lnTo>
                    <a:pt x="3789" y="404"/>
                  </a:lnTo>
                  <a:lnTo>
                    <a:pt x="3793" y="388"/>
                  </a:lnTo>
                  <a:lnTo>
                    <a:pt x="3793" y="412"/>
                  </a:lnTo>
                  <a:lnTo>
                    <a:pt x="3797" y="408"/>
                  </a:lnTo>
                  <a:lnTo>
                    <a:pt x="3797" y="400"/>
                  </a:lnTo>
                  <a:lnTo>
                    <a:pt x="3797" y="412"/>
                  </a:lnTo>
                  <a:lnTo>
                    <a:pt x="3801" y="404"/>
                  </a:lnTo>
                  <a:lnTo>
                    <a:pt x="3801" y="400"/>
                  </a:lnTo>
                  <a:lnTo>
                    <a:pt x="3801" y="400"/>
                  </a:lnTo>
                  <a:lnTo>
                    <a:pt x="3805" y="400"/>
                  </a:lnTo>
                  <a:lnTo>
                    <a:pt x="3805" y="392"/>
                  </a:lnTo>
                  <a:lnTo>
                    <a:pt x="3805" y="400"/>
                  </a:lnTo>
                  <a:lnTo>
                    <a:pt x="3809" y="408"/>
                  </a:lnTo>
                  <a:lnTo>
                    <a:pt x="3809" y="396"/>
                  </a:lnTo>
                  <a:lnTo>
                    <a:pt x="3809" y="396"/>
                  </a:lnTo>
                  <a:lnTo>
                    <a:pt x="3813" y="404"/>
                  </a:lnTo>
                  <a:lnTo>
                    <a:pt x="3813" y="408"/>
                  </a:lnTo>
                  <a:lnTo>
                    <a:pt x="3813" y="392"/>
                  </a:lnTo>
                  <a:lnTo>
                    <a:pt x="3817" y="404"/>
                  </a:lnTo>
                  <a:lnTo>
                    <a:pt x="3817" y="392"/>
                  </a:lnTo>
                  <a:lnTo>
                    <a:pt x="3817" y="404"/>
                  </a:lnTo>
                  <a:lnTo>
                    <a:pt x="3821" y="396"/>
                  </a:lnTo>
                  <a:lnTo>
                    <a:pt x="3821" y="412"/>
                  </a:lnTo>
                  <a:lnTo>
                    <a:pt x="3821" y="408"/>
                  </a:lnTo>
                  <a:lnTo>
                    <a:pt x="3825" y="404"/>
                  </a:lnTo>
                  <a:lnTo>
                    <a:pt x="3825" y="388"/>
                  </a:lnTo>
                  <a:lnTo>
                    <a:pt x="3829" y="408"/>
                  </a:lnTo>
                  <a:lnTo>
                    <a:pt x="3829" y="400"/>
                  </a:lnTo>
                  <a:lnTo>
                    <a:pt x="3829" y="404"/>
                  </a:lnTo>
                  <a:lnTo>
                    <a:pt x="3833" y="400"/>
                  </a:lnTo>
                  <a:lnTo>
                    <a:pt x="3833" y="400"/>
                  </a:lnTo>
                  <a:lnTo>
                    <a:pt x="3833" y="400"/>
                  </a:lnTo>
                  <a:lnTo>
                    <a:pt x="3837" y="396"/>
                  </a:lnTo>
                  <a:lnTo>
                    <a:pt x="3837" y="400"/>
                  </a:lnTo>
                  <a:lnTo>
                    <a:pt x="3837" y="420"/>
                  </a:lnTo>
                  <a:lnTo>
                    <a:pt x="3841" y="416"/>
                  </a:lnTo>
                  <a:lnTo>
                    <a:pt x="3841" y="396"/>
                  </a:lnTo>
                  <a:lnTo>
                    <a:pt x="3841" y="408"/>
                  </a:lnTo>
                  <a:lnTo>
                    <a:pt x="3845" y="392"/>
                  </a:lnTo>
                  <a:lnTo>
                    <a:pt x="3845" y="404"/>
                  </a:lnTo>
                  <a:lnTo>
                    <a:pt x="3845" y="400"/>
                  </a:lnTo>
                  <a:lnTo>
                    <a:pt x="3849" y="404"/>
                  </a:lnTo>
                  <a:lnTo>
                    <a:pt x="3849" y="400"/>
                  </a:lnTo>
                  <a:lnTo>
                    <a:pt x="3849" y="400"/>
                  </a:lnTo>
                  <a:lnTo>
                    <a:pt x="3853" y="404"/>
                  </a:lnTo>
                  <a:lnTo>
                    <a:pt x="3853" y="404"/>
                  </a:lnTo>
                  <a:lnTo>
                    <a:pt x="3853" y="400"/>
                  </a:lnTo>
                  <a:lnTo>
                    <a:pt x="3857" y="388"/>
                  </a:lnTo>
                  <a:lnTo>
                    <a:pt x="3857" y="380"/>
                  </a:lnTo>
                  <a:lnTo>
                    <a:pt x="3861" y="404"/>
                  </a:lnTo>
                  <a:lnTo>
                    <a:pt x="3861" y="404"/>
                  </a:lnTo>
                  <a:lnTo>
                    <a:pt x="3861" y="392"/>
                  </a:lnTo>
                  <a:lnTo>
                    <a:pt x="3865" y="412"/>
                  </a:lnTo>
                  <a:lnTo>
                    <a:pt x="3865" y="400"/>
                  </a:lnTo>
                  <a:lnTo>
                    <a:pt x="3865" y="396"/>
                  </a:lnTo>
                  <a:lnTo>
                    <a:pt x="3869" y="388"/>
                  </a:lnTo>
                  <a:lnTo>
                    <a:pt x="3869" y="392"/>
                  </a:lnTo>
                  <a:lnTo>
                    <a:pt x="3869" y="400"/>
                  </a:lnTo>
                  <a:lnTo>
                    <a:pt x="3873" y="396"/>
                  </a:lnTo>
                  <a:lnTo>
                    <a:pt x="3873" y="416"/>
                  </a:lnTo>
                  <a:lnTo>
                    <a:pt x="3873" y="404"/>
                  </a:lnTo>
                  <a:lnTo>
                    <a:pt x="3877" y="396"/>
                  </a:lnTo>
                  <a:lnTo>
                    <a:pt x="3877" y="400"/>
                  </a:lnTo>
                  <a:lnTo>
                    <a:pt x="3877" y="396"/>
                  </a:lnTo>
                  <a:lnTo>
                    <a:pt x="3881" y="404"/>
                  </a:lnTo>
                  <a:lnTo>
                    <a:pt x="3881" y="388"/>
                  </a:lnTo>
                  <a:lnTo>
                    <a:pt x="3881" y="400"/>
                  </a:lnTo>
                  <a:lnTo>
                    <a:pt x="3885" y="412"/>
                  </a:lnTo>
                  <a:lnTo>
                    <a:pt x="3885" y="400"/>
                  </a:lnTo>
                  <a:lnTo>
                    <a:pt x="3885" y="408"/>
                  </a:lnTo>
                  <a:lnTo>
                    <a:pt x="3889" y="400"/>
                  </a:lnTo>
                  <a:lnTo>
                    <a:pt x="3889" y="404"/>
                  </a:lnTo>
                  <a:lnTo>
                    <a:pt x="3893" y="396"/>
                  </a:lnTo>
                  <a:lnTo>
                    <a:pt x="3893" y="400"/>
                  </a:lnTo>
                  <a:lnTo>
                    <a:pt x="3893" y="408"/>
                  </a:lnTo>
                  <a:lnTo>
                    <a:pt x="3897" y="404"/>
                  </a:lnTo>
                  <a:lnTo>
                    <a:pt x="3897" y="396"/>
                  </a:lnTo>
                  <a:lnTo>
                    <a:pt x="3897" y="400"/>
                  </a:lnTo>
                  <a:lnTo>
                    <a:pt x="3901" y="400"/>
                  </a:lnTo>
                  <a:lnTo>
                    <a:pt x="3901" y="388"/>
                  </a:lnTo>
                  <a:lnTo>
                    <a:pt x="3901" y="408"/>
                  </a:lnTo>
                  <a:lnTo>
                    <a:pt x="3905" y="400"/>
                  </a:lnTo>
                  <a:lnTo>
                    <a:pt x="3905" y="400"/>
                  </a:lnTo>
                  <a:lnTo>
                    <a:pt x="3905" y="408"/>
                  </a:lnTo>
                  <a:lnTo>
                    <a:pt x="3909" y="412"/>
                  </a:lnTo>
                  <a:lnTo>
                    <a:pt x="3909" y="404"/>
                  </a:lnTo>
                  <a:lnTo>
                    <a:pt x="3909" y="392"/>
                  </a:lnTo>
                  <a:lnTo>
                    <a:pt x="3913" y="408"/>
                  </a:lnTo>
                  <a:lnTo>
                    <a:pt x="3913" y="400"/>
                  </a:lnTo>
                  <a:lnTo>
                    <a:pt x="3913" y="412"/>
                  </a:lnTo>
                  <a:lnTo>
                    <a:pt x="3917" y="400"/>
                  </a:lnTo>
                  <a:lnTo>
                    <a:pt x="3917" y="396"/>
                  </a:lnTo>
                  <a:lnTo>
                    <a:pt x="3917" y="396"/>
                  </a:lnTo>
                  <a:lnTo>
                    <a:pt x="3921" y="412"/>
                  </a:lnTo>
                  <a:lnTo>
                    <a:pt x="3921" y="392"/>
                  </a:lnTo>
                  <a:lnTo>
                    <a:pt x="3925" y="412"/>
                  </a:lnTo>
                  <a:lnTo>
                    <a:pt x="3925" y="408"/>
                  </a:lnTo>
                  <a:lnTo>
                    <a:pt x="3925" y="396"/>
                  </a:lnTo>
                  <a:lnTo>
                    <a:pt x="3929" y="404"/>
                  </a:lnTo>
                  <a:lnTo>
                    <a:pt x="3929" y="400"/>
                  </a:lnTo>
                  <a:lnTo>
                    <a:pt x="3929" y="404"/>
                  </a:lnTo>
                  <a:lnTo>
                    <a:pt x="3933" y="388"/>
                  </a:lnTo>
                  <a:lnTo>
                    <a:pt x="3933" y="404"/>
                  </a:lnTo>
                  <a:lnTo>
                    <a:pt x="3933" y="404"/>
                  </a:lnTo>
                  <a:lnTo>
                    <a:pt x="3937" y="404"/>
                  </a:lnTo>
                  <a:lnTo>
                    <a:pt x="3937" y="400"/>
                  </a:lnTo>
                  <a:lnTo>
                    <a:pt x="3937" y="408"/>
                  </a:lnTo>
                  <a:lnTo>
                    <a:pt x="3941" y="404"/>
                  </a:lnTo>
                  <a:lnTo>
                    <a:pt x="3941" y="396"/>
                  </a:lnTo>
                  <a:lnTo>
                    <a:pt x="3941" y="408"/>
                  </a:lnTo>
                  <a:lnTo>
                    <a:pt x="3945" y="416"/>
                  </a:lnTo>
                  <a:lnTo>
                    <a:pt x="3945" y="404"/>
                  </a:lnTo>
                  <a:lnTo>
                    <a:pt x="3945" y="408"/>
                  </a:lnTo>
                  <a:lnTo>
                    <a:pt x="3949" y="404"/>
                  </a:lnTo>
                  <a:lnTo>
                    <a:pt x="3949" y="400"/>
                  </a:lnTo>
                  <a:lnTo>
                    <a:pt x="3953" y="408"/>
                  </a:lnTo>
                  <a:lnTo>
                    <a:pt x="3953" y="396"/>
                  </a:lnTo>
                  <a:lnTo>
                    <a:pt x="3953" y="400"/>
                  </a:lnTo>
                  <a:lnTo>
                    <a:pt x="3957" y="396"/>
                  </a:lnTo>
                  <a:lnTo>
                    <a:pt x="3957" y="384"/>
                  </a:lnTo>
                  <a:lnTo>
                    <a:pt x="3957" y="416"/>
                  </a:lnTo>
                  <a:lnTo>
                    <a:pt x="3961" y="400"/>
                  </a:lnTo>
                  <a:lnTo>
                    <a:pt x="3961" y="400"/>
                  </a:lnTo>
                  <a:lnTo>
                    <a:pt x="3961" y="404"/>
                  </a:lnTo>
                  <a:lnTo>
                    <a:pt x="3965" y="404"/>
                  </a:lnTo>
                  <a:lnTo>
                    <a:pt x="3965" y="408"/>
                  </a:lnTo>
                  <a:lnTo>
                    <a:pt x="3965" y="400"/>
                  </a:lnTo>
                  <a:lnTo>
                    <a:pt x="3969" y="400"/>
                  </a:lnTo>
                  <a:lnTo>
                    <a:pt x="3969" y="388"/>
                  </a:lnTo>
                  <a:lnTo>
                    <a:pt x="3969" y="400"/>
                  </a:lnTo>
                  <a:lnTo>
                    <a:pt x="3973" y="412"/>
                  </a:lnTo>
                  <a:lnTo>
                    <a:pt x="3973" y="396"/>
                  </a:lnTo>
                  <a:lnTo>
                    <a:pt x="3973" y="408"/>
                  </a:lnTo>
                  <a:lnTo>
                    <a:pt x="3977" y="404"/>
                  </a:lnTo>
                  <a:lnTo>
                    <a:pt x="3977" y="408"/>
                  </a:lnTo>
                  <a:lnTo>
                    <a:pt x="3981" y="400"/>
                  </a:lnTo>
                  <a:lnTo>
                    <a:pt x="3981" y="404"/>
                  </a:lnTo>
                  <a:lnTo>
                    <a:pt x="3981" y="408"/>
                  </a:lnTo>
                  <a:lnTo>
                    <a:pt x="3985" y="408"/>
                  </a:lnTo>
                  <a:lnTo>
                    <a:pt x="3985" y="408"/>
                  </a:lnTo>
                  <a:lnTo>
                    <a:pt x="3985" y="400"/>
                  </a:lnTo>
                  <a:lnTo>
                    <a:pt x="3989" y="412"/>
                  </a:lnTo>
                  <a:lnTo>
                    <a:pt x="3989" y="404"/>
                  </a:lnTo>
                  <a:lnTo>
                    <a:pt x="3989" y="396"/>
                  </a:lnTo>
                  <a:lnTo>
                    <a:pt x="3993" y="408"/>
                  </a:lnTo>
                  <a:lnTo>
                    <a:pt x="3993" y="408"/>
                  </a:lnTo>
                  <a:lnTo>
                    <a:pt x="3993" y="408"/>
                  </a:lnTo>
                  <a:lnTo>
                    <a:pt x="3997" y="408"/>
                  </a:lnTo>
                  <a:lnTo>
                    <a:pt x="3997" y="400"/>
                  </a:lnTo>
                  <a:lnTo>
                    <a:pt x="3997" y="408"/>
                  </a:lnTo>
                  <a:lnTo>
                    <a:pt x="4001" y="408"/>
                  </a:lnTo>
                  <a:lnTo>
                    <a:pt x="4001" y="404"/>
                  </a:lnTo>
                  <a:lnTo>
                    <a:pt x="4001" y="408"/>
                  </a:lnTo>
                  <a:lnTo>
                    <a:pt x="4005" y="408"/>
                  </a:lnTo>
                  <a:lnTo>
                    <a:pt x="4005" y="412"/>
                  </a:lnTo>
                  <a:lnTo>
                    <a:pt x="4009" y="408"/>
                  </a:lnTo>
                  <a:lnTo>
                    <a:pt x="4009" y="412"/>
                  </a:lnTo>
                  <a:lnTo>
                    <a:pt x="4009" y="408"/>
                  </a:lnTo>
                  <a:lnTo>
                    <a:pt x="4013" y="408"/>
                  </a:lnTo>
                  <a:lnTo>
                    <a:pt x="4013" y="404"/>
                  </a:lnTo>
                  <a:lnTo>
                    <a:pt x="4013" y="396"/>
                  </a:lnTo>
                  <a:lnTo>
                    <a:pt x="4017" y="400"/>
                  </a:lnTo>
                  <a:lnTo>
                    <a:pt x="4017" y="404"/>
                  </a:lnTo>
                  <a:lnTo>
                    <a:pt x="4017" y="404"/>
                  </a:lnTo>
                  <a:lnTo>
                    <a:pt x="4021" y="408"/>
                  </a:lnTo>
                  <a:lnTo>
                    <a:pt x="4021" y="404"/>
                  </a:lnTo>
                  <a:lnTo>
                    <a:pt x="4021" y="400"/>
                  </a:lnTo>
                  <a:lnTo>
                    <a:pt x="4025" y="400"/>
                  </a:lnTo>
                  <a:lnTo>
                    <a:pt x="4025" y="408"/>
                  </a:lnTo>
                  <a:lnTo>
                    <a:pt x="4025" y="404"/>
                  </a:lnTo>
                  <a:lnTo>
                    <a:pt x="4029" y="392"/>
                  </a:lnTo>
                  <a:lnTo>
                    <a:pt x="4029" y="400"/>
                  </a:lnTo>
                  <a:lnTo>
                    <a:pt x="4029" y="396"/>
                  </a:lnTo>
                  <a:lnTo>
                    <a:pt x="4033" y="408"/>
                  </a:lnTo>
                  <a:lnTo>
                    <a:pt x="4033" y="388"/>
                  </a:lnTo>
                  <a:lnTo>
                    <a:pt x="4037" y="408"/>
                  </a:lnTo>
                  <a:lnTo>
                    <a:pt x="4037" y="404"/>
                  </a:lnTo>
                  <a:lnTo>
                    <a:pt x="4037" y="412"/>
                  </a:lnTo>
                  <a:lnTo>
                    <a:pt x="4041" y="412"/>
                  </a:lnTo>
                  <a:lnTo>
                    <a:pt x="4041" y="396"/>
                  </a:lnTo>
                  <a:lnTo>
                    <a:pt x="4041" y="416"/>
                  </a:lnTo>
                  <a:lnTo>
                    <a:pt x="4045" y="408"/>
                  </a:lnTo>
                  <a:lnTo>
                    <a:pt x="4045" y="404"/>
                  </a:lnTo>
                  <a:lnTo>
                    <a:pt x="4045" y="408"/>
                  </a:lnTo>
                  <a:lnTo>
                    <a:pt x="4049" y="412"/>
                  </a:lnTo>
                  <a:lnTo>
                    <a:pt x="4049" y="408"/>
                  </a:lnTo>
                  <a:lnTo>
                    <a:pt x="4049" y="408"/>
                  </a:lnTo>
                  <a:lnTo>
                    <a:pt x="4053" y="400"/>
                  </a:lnTo>
                  <a:lnTo>
                    <a:pt x="4053" y="416"/>
                  </a:lnTo>
                  <a:lnTo>
                    <a:pt x="4053" y="408"/>
                  </a:lnTo>
                  <a:lnTo>
                    <a:pt x="4057" y="408"/>
                  </a:lnTo>
                  <a:lnTo>
                    <a:pt x="4057" y="396"/>
                  </a:lnTo>
                  <a:lnTo>
                    <a:pt x="4061" y="408"/>
                  </a:lnTo>
                  <a:lnTo>
                    <a:pt x="4061" y="396"/>
                  </a:lnTo>
                  <a:lnTo>
                    <a:pt x="4061" y="392"/>
                  </a:lnTo>
                  <a:lnTo>
                    <a:pt x="4065" y="396"/>
                  </a:lnTo>
                  <a:lnTo>
                    <a:pt x="4065" y="404"/>
                  </a:lnTo>
                  <a:lnTo>
                    <a:pt x="4065" y="400"/>
                  </a:lnTo>
                  <a:lnTo>
                    <a:pt x="4069" y="412"/>
                  </a:lnTo>
                  <a:lnTo>
                    <a:pt x="4069" y="412"/>
                  </a:lnTo>
                  <a:lnTo>
                    <a:pt x="4069" y="416"/>
                  </a:lnTo>
                  <a:lnTo>
                    <a:pt x="4073" y="412"/>
                  </a:lnTo>
                  <a:lnTo>
                    <a:pt x="4073" y="420"/>
                  </a:lnTo>
                  <a:lnTo>
                    <a:pt x="4073" y="412"/>
                  </a:lnTo>
                  <a:lnTo>
                    <a:pt x="4077" y="404"/>
                  </a:lnTo>
                  <a:lnTo>
                    <a:pt x="4077" y="408"/>
                  </a:lnTo>
                  <a:lnTo>
                    <a:pt x="4077" y="408"/>
                  </a:lnTo>
                  <a:lnTo>
                    <a:pt x="4081" y="408"/>
                  </a:lnTo>
                  <a:lnTo>
                    <a:pt x="4081" y="408"/>
                  </a:lnTo>
                  <a:lnTo>
                    <a:pt x="4085" y="392"/>
                  </a:lnTo>
                  <a:lnTo>
                    <a:pt x="4085" y="416"/>
                  </a:lnTo>
                  <a:lnTo>
                    <a:pt x="4085" y="404"/>
                  </a:lnTo>
                  <a:lnTo>
                    <a:pt x="4089" y="404"/>
                  </a:lnTo>
                  <a:lnTo>
                    <a:pt x="4089" y="404"/>
                  </a:lnTo>
                  <a:lnTo>
                    <a:pt x="4089" y="416"/>
                  </a:lnTo>
                  <a:lnTo>
                    <a:pt x="4093" y="408"/>
                  </a:lnTo>
                  <a:lnTo>
                    <a:pt x="4093" y="416"/>
                  </a:lnTo>
                  <a:lnTo>
                    <a:pt x="4093" y="400"/>
                  </a:lnTo>
                  <a:lnTo>
                    <a:pt x="4097" y="396"/>
                  </a:lnTo>
                  <a:lnTo>
                    <a:pt x="4097" y="396"/>
                  </a:lnTo>
                  <a:lnTo>
                    <a:pt x="4097" y="400"/>
                  </a:lnTo>
                  <a:lnTo>
                    <a:pt x="4101" y="408"/>
                  </a:lnTo>
                  <a:lnTo>
                    <a:pt x="4101" y="408"/>
                  </a:lnTo>
                  <a:lnTo>
                    <a:pt x="4101" y="412"/>
                  </a:lnTo>
                  <a:lnTo>
                    <a:pt x="4105" y="396"/>
                  </a:lnTo>
                  <a:lnTo>
                    <a:pt x="4105" y="404"/>
                  </a:lnTo>
                  <a:lnTo>
                    <a:pt x="4109" y="404"/>
                  </a:lnTo>
                  <a:lnTo>
                    <a:pt x="4109" y="392"/>
                  </a:lnTo>
                  <a:lnTo>
                    <a:pt x="4109" y="404"/>
                  </a:lnTo>
                  <a:lnTo>
                    <a:pt x="4113" y="412"/>
                  </a:lnTo>
                  <a:lnTo>
                    <a:pt x="4113" y="412"/>
                  </a:lnTo>
                  <a:lnTo>
                    <a:pt x="4113" y="416"/>
                  </a:lnTo>
                  <a:lnTo>
                    <a:pt x="4117" y="408"/>
                  </a:lnTo>
                  <a:lnTo>
                    <a:pt x="4117" y="400"/>
                  </a:lnTo>
                  <a:lnTo>
                    <a:pt x="4117" y="408"/>
                  </a:lnTo>
                  <a:lnTo>
                    <a:pt x="4121" y="404"/>
                  </a:lnTo>
                  <a:lnTo>
                    <a:pt x="4121" y="400"/>
                  </a:lnTo>
                  <a:lnTo>
                    <a:pt x="4121" y="408"/>
                  </a:lnTo>
                  <a:lnTo>
                    <a:pt x="4125" y="408"/>
                  </a:lnTo>
                  <a:lnTo>
                    <a:pt x="4125" y="412"/>
                  </a:lnTo>
                  <a:lnTo>
                    <a:pt x="4125" y="404"/>
                  </a:lnTo>
                  <a:lnTo>
                    <a:pt x="4129" y="416"/>
                  </a:lnTo>
                  <a:lnTo>
                    <a:pt x="4129" y="408"/>
                  </a:lnTo>
                  <a:lnTo>
                    <a:pt x="4133" y="412"/>
                  </a:lnTo>
                  <a:lnTo>
                    <a:pt x="4133" y="412"/>
                  </a:lnTo>
                  <a:lnTo>
                    <a:pt x="4133" y="404"/>
                  </a:lnTo>
                  <a:lnTo>
                    <a:pt x="4137" y="400"/>
                  </a:lnTo>
                  <a:lnTo>
                    <a:pt x="4137" y="400"/>
                  </a:lnTo>
                  <a:lnTo>
                    <a:pt x="4137" y="408"/>
                  </a:lnTo>
                  <a:lnTo>
                    <a:pt x="4141" y="408"/>
                  </a:lnTo>
                  <a:lnTo>
                    <a:pt x="4141" y="404"/>
                  </a:lnTo>
                  <a:lnTo>
                    <a:pt x="4141" y="408"/>
                  </a:lnTo>
                  <a:lnTo>
                    <a:pt x="4145" y="408"/>
                  </a:lnTo>
                  <a:lnTo>
                    <a:pt x="4145" y="408"/>
                  </a:lnTo>
                  <a:lnTo>
                    <a:pt x="4145" y="412"/>
                  </a:lnTo>
                  <a:lnTo>
                    <a:pt x="4149" y="400"/>
                  </a:lnTo>
                  <a:lnTo>
                    <a:pt x="4149" y="408"/>
                  </a:lnTo>
                  <a:lnTo>
                    <a:pt x="4149" y="404"/>
                  </a:lnTo>
                  <a:lnTo>
                    <a:pt x="4153" y="404"/>
                  </a:lnTo>
                  <a:lnTo>
                    <a:pt x="4153" y="412"/>
                  </a:lnTo>
                  <a:lnTo>
                    <a:pt x="4157" y="404"/>
                  </a:lnTo>
                  <a:lnTo>
                    <a:pt x="4157" y="404"/>
                  </a:lnTo>
                  <a:lnTo>
                    <a:pt x="4157" y="400"/>
                  </a:lnTo>
                  <a:lnTo>
                    <a:pt x="4161" y="416"/>
                  </a:lnTo>
                  <a:lnTo>
                    <a:pt x="4161" y="412"/>
                  </a:lnTo>
                  <a:lnTo>
                    <a:pt x="4161" y="404"/>
                  </a:lnTo>
                  <a:lnTo>
                    <a:pt x="4165" y="408"/>
                  </a:lnTo>
                  <a:lnTo>
                    <a:pt x="4165" y="412"/>
                  </a:lnTo>
                  <a:lnTo>
                    <a:pt x="4165" y="416"/>
                  </a:lnTo>
                  <a:lnTo>
                    <a:pt x="4169" y="400"/>
                  </a:lnTo>
                  <a:lnTo>
                    <a:pt x="4169" y="416"/>
                  </a:lnTo>
                  <a:lnTo>
                    <a:pt x="4169" y="408"/>
                  </a:lnTo>
                  <a:lnTo>
                    <a:pt x="4173" y="404"/>
                  </a:lnTo>
                  <a:lnTo>
                    <a:pt x="4173" y="412"/>
                  </a:lnTo>
                  <a:lnTo>
                    <a:pt x="4173" y="404"/>
                  </a:lnTo>
                  <a:lnTo>
                    <a:pt x="4177" y="404"/>
                  </a:lnTo>
                  <a:lnTo>
                    <a:pt x="4177" y="400"/>
                  </a:lnTo>
                  <a:lnTo>
                    <a:pt x="4181" y="396"/>
                  </a:lnTo>
                  <a:lnTo>
                    <a:pt x="4181" y="400"/>
                  </a:lnTo>
                  <a:lnTo>
                    <a:pt x="4181" y="408"/>
                  </a:lnTo>
                  <a:lnTo>
                    <a:pt x="4185" y="408"/>
                  </a:lnTo>
                  <a:lnTo>
                    <a:pt x="4185" y="408"/>
                  </a:lnTo>
                  <a:lnTo>
                    <a:pt x="4185" y="412"/>
                  </a:lnTo>
                  <a:lnTo>
                    <a:pt x="4189" y="412"/>
                  </a:lnTo>
                  <a:lnTo>
                    <a:pt x="4189" y="408"/>
                  </a:lnTo>
                  <a:lnTo>
                    <a:pt x="4189" y="404"/>
                  </a:lnTo>
                  <a:lnTo>
                    <a:pt x="4193" y="408"/>
                  </a:lnTo>
                  <a:lnTo>
                    <a:pt x="4193" y="412"/>
                  </a:lnTo>
                  <a:lnTo>
                    <a:pt x="4193" y="420"/>
                  </a:lnTo>
                  <a:lnTo>
                    <a:pt x="4197" y="404"/>
                  </a:lnTo>
                  <a:lnTo>
                    <a:pt x="4197" y="408"/>
                  </a:lnTo>
                  <a:lnTo>
                    <a:pt x="4197" y="416"/>
                  </a:lnTo>
                  <a:lnTo>
                    <a:pt x="4201" y="404"/>
                  </a:lnTo>
                  <a:lnTo>
                    <a:pt x="4201" y="408"/>
                  </a:lnTo>
                  <a:lnTo>
                    <a:pt x="4205" y="408"/>
                  </a:lnTo>
                  <a:lnTo>
                    <a:pt x="4205" y="404"/>
                  </a:lnTo>
                  <a:lnTo>
                    <a:pt x="4205" y="396"/>
                  </a:lnTo>
                  <a:lnTo>
                    <a:pt x="4209" y="408"/>
                  </a:lnTo>
                  <a:lnTo>
                    <a:pt x="4209" y="396"/>
                  </a:lnTo>
                  <a:lnTo>
                    <a:pt x="4209" y="408"/>
                  </a:lnTo>
                  <a:lnTo>
                    <a:pt x="4213" y="424"/>
                  </a:lnTo>
                  <a:lnTo>
                    <a:pt x="4213" y="412"/>
                  </a:lnTo>
                  <a:lnTo>
                    <a:pt x="4213" y="408"/>
                  </a:lnTo>
                  <a:lnTo>
                    <a:pt x="4217" y="400"/>
                  </a:lnTo>
                  <a:lnTo>
                    <a:pt x="4217" y="412"/>
                  </a:lnTo>
                  <a:lnTo>
                    <a:pt x="4217" y="408"/>
                  </a:lnTo>
                  <a:lnTo>
                    <a:pt x="4221" y="400"/>
                  </a:lnTo>
                  <a:lnTo>
                    <a:pt x="4221" y="408"/>
                  </a:lnTo>
                  <a:lnTo>
                    <a:pt x="4225" y="404"/>
                  </a:lnTo>
                  <a:lnTo>
                    <a:pt x="4225" y="396"/>
                  </a:lnTo>
                  <a:lnTo>
                    <a:pt x="4225" y="400"/>
                  </a:lnTo>
                  <a:lnTo>
                    <a:pt x="4229" y="416"/>
                  </a:lnTo>
                  <a:lnTo>
                    <a:pt x="4229" y="412"/>
                  </a:lnTo>
                  <a:lnTo>
                    <a:pt x="4229" y="412"/>
                  </a:lnTo>
                  <a:lnTo>
                    <a:pt x="4233" y="408"/>
                  </a:lnTo>
                  <a:lnTo>
                    <a:pt x="4233" y="408"/>
                  </a:lnTo>
                  <a:lnTo>
                    <a:pt x="4233" y="392"/>
                  </a:lnTo>
                  <a:lnTo>
                    <a:pt x="4237" y="412"/>
                  </a:lnTo>
                  <a:lnTo>
                    <a:pt x="4237" y="412"/>
                  </a:lnTo>
                  <a:lnTo>
                    <a:pt x="4237" y="392"/>
                  </a:lnTo>
                  <a:lnTo>
                    <a:pt x="4241" y="412"/>
                  </a:lnTo>
                  <a:lnTo>
                    <a:pt x="4241" y="412"/>
                  </a:lnTo>
                  <a:lnTo>
                    <a:pt x="4241" y="416"/>
                  </a:lnTo>
                  <a:lnTo>
                    <a:pt x="4245" y="404"/>
                  </a:lnTo>
                  <a:lnTo>
                    <a:pt x="4245" y="404"/>
                  </a:lnTo>
                  <a:lnTo>
                    <a:pt x="4249" y="416"/>
                  </a:lnTo>
                  <a:lnTo>
                    <a:pt x="4249" y="396"/>
                  </a:lnTo>
                  <a:lnTo>
                    <a:pt x="4249" y="404"/>
                  </a:lnTo>
                  <a:lnTo>
                    <a:pt x="4253" y="412"/>
                  </a:lnTo>
                  <a:lnTo>
                    <a:pt x="4253" y="408"/>
                  </a:lnTo>
                  <a:lnTo>
                    <a:pt x="4253" y="408"/>
                  </a:lnTo>
                  <a:lnTo>
                    <a:pt x="4257" y="404"/>
                  </a:lnTo>
                  <a:lnTo>
                    <a:pt x="4257" y="408"/>
                  </a:lnTo>
                  <a:lnTo>
                    <a:pt x="4257" y="416"/>
                  </a:lnTo>
                  <a:lnTo>
                    <a:pt x="4261" y="396"/>
                  </a:lnTo>
                  <a:lnTo>
                    <a:pt x="4261" y="416"/>
                  </a:lnTo>
                  <a:lnTo>
                    <a:pt x="4261" y="400"/>
                  </a:lnTo>
                  <a:lnTo>
                    <a:pt x="4265" y="404"/>
                  </a:lnTo>
                  <a:lnTo>
                    <a:pt x="4265" y="400"/>
                  </a:lnTo>
                  <a:lnTo>
                    <a:pt x="4269" y="408"/>
                  </a:lnTo>
                  <a:lnTo>
                    <a:pt x="4269" y="404"/>
                  </a:lnTo>
                  <a:lnTo>
                    <a:pt x="4269" y="392"/>
                  </a:lnTo>
                  <a:lnTo>
                    <a:pt x="4273" y="400"/>
                  </a:lnTo>
                  <a:lnTo>
                    <a:pt x="4273" y="404"/>
                  </a:lnTo>
                  <a:lnTo>
                    <a:pt x="4273" y="404"/>
                  </a:lnTo>
                  <a:lnTo>
                    <a:pt x="4277" y="416"/>
                  </a:lnTo>
                  <a:lnTo>
                    <a:pt x="4277" y="408"/>
                  </a:lnTo>
                  <a:lnTo>
                    <a:pt x="4277" y="400"/>
                  </a:lnTo>
                  <a:lnTo>
                    <a:pt x="4281" y="412"/>
                  </a:lnTo>
                  <a:lnTo>
                    <a:pt x="4281" y="392"/>
                  </a:lnTo>
                  <a:lnTo>
                    <a:pt x="4281" y="400"/>
                  </a:lnTo>
                  <a:lnTo>
                    <a:pt x="4285" y="404"/>
                  </a:lnTo>
                  <a:lnTo>
                    <a:pt x="4285" y="400"/>
                  </a:lnTo>
                  <a:lnTo>
                    <a:pt x="4289" y="396"/>
                  </a:lnTo>
                  <a:lnTo>
                    <a:pt x="4289" y="404"/>
                  </a:lnTo>
                  <a:lnTo>
                    <a:pt x="4289" y="408"/>
                  </a:lnTo>
                  <a:lnTo>
                    <a:pt x="4293" y="404"/>
                  </a:lnTo>
                  <a:lnTo>
                    <a:pt x="4293" y="412"/>
                  </a:lnTo>
                  <a:lnTo>
                    <a:pt x="4293" y="400"/>
                  </a:lnTo>
                  <a:lnTo>
                    <a:pt x="4297" y="412"/>
                  </a:lnTo>
                  <a:lnTo>
                    <a:pt x="4297" y="412"/>
                  </a:lnTo>
                  <a:lnTo>
                    <a:pt x="4297" y="404"/>
                  </a:lnTo>
                  <a:lnTo>
                    <a:pt x="4301" y="404"/>
                  </a:lnTo>
                  <a:lnTo>
                    <a:pt x="4301" y="404"/>
                  </a:lnTo>
                  <a:lnTo>
                    <a:pt x="4301" y="404"/>
                  </a:lnTo>
                  <a:lnTo>
                    <a:pt x="4305" y="408"/>
                  </a:lnTo>
                  <a:lnTo>
                    <a:pt x="4305" y="404"/>
                  </a:lnTo>
                  <a:lnTo>
                    <a:pt x="4305" y="408"/>
                  </a:lnTo>
                  <a:lnTo>
                    <a:pt x="4309" y="416"/>
                  </a:lnTo>
                  <a:lnTo>
                    <a:pt x="4309" y="408"/>
                  </a:lnTo>
                  <a:lnTo>
                    <a:pt x="4313" y="404"/>
                  </a:lnTo>
                  <a:lnTo>
                    <a:pt x="4313" y="408"/>
                  </a:lnTo>
                  <a:lnTo>
                    <a:pt x="4313" y="412"/>
                  </a:lnTo>
                  <a:lnTo>
                    <a:pt x="4317" y="392"/>
                  </a:lnTo>
                  <a:lnTo>
                    <a:pt x="4317" y="408"/>
                  </a:lnTo>
                  <a:lnTo>
                    <a:pt x="4317" y="404"/>
                  </a:lnTo>
                  <a:lnTo>
                    <a:pt x="4321" y="412"/>
                  </a:lnTo>
                  <a:lnTo>
                    <a:pt x="4321" y="400"/>
                  </a:lnTo>
                  <a:lnTo>
                    <a:pt x="4321" y="408"/>
                  </a:lnTo>
                  <a:lnTo>
                    <a:pt x="4325" y="416"/>
                  </a:lnTo>
                  <a:lnTo>
                    <a:pt x="4325" y="408"/>
                  </a:lnTo>
                  <a:lnTo>
                    <a:pt x="4325" y="404"/>
                  </a:lnTo>
                  <a:lnTo>
                    <a:pt x="4329" y="404"/>
                  </a:lnTo>
                  <a:lnTo>
                    <a:pt x="4329" y="412"/>
                  </a:lnTo>
                  <a:lnTo>
                    <a:pt x="4333" y="412"/>
                  </a:lnTo>
                  <a:lnTo>
                    <a:pt x="4333" y="400"/>
                  </a:lnTo>
                  <a:lnTo>
                    <a:pt x="4333" y="400"/>
                  </a:lnTo>
                  <a:lnTo>
                    <a:pt x="4337" y="404"/>
                  </a:lnTo>
                  <a:lnTo>
                    <a:pt x="4337" y="400"/>
                  </a:lnTo>
                  <a:lnTo>
                    <a:pt x="4337" y="412"/>
                  </a:lnTo>
                  <a:lnTo>
                    <a:pt x="4341" y="408"/>
                  </a:lnTo>
                  <a:lnTo>
                    <a:pt x="4341" y="400"/>
                  </a:lnTo>
                  <a:lnTo>
                    <a:pt x="4341" y="408"/>
                  </a:lnTo>
                  <a:lnTo>
                    <a:pt x="4345" y="404"/>
                  </a:lnTo>
                  <a:lnTo>
                    <a:pt x="4345" y="408"/>
                  </a:lnTo>
                  <a:lnTo>
                    <a:pt x="4345" y="412"/>
                  </a:lnTo>
                  <a:lnTo>
                    <a:pt x="4349" y="408"/>
                  </a:lnTo>
                  <a:lnTo>
                    <a:pt x="4349" y="404"/>
                  </a:lnTo>
                  <a:lnTo>
                    <a:pt x="4353" y="412"/>
                  </a:lnTo>
                  <a:lnTo>
                    <a:pt x="4353" y="416"/>
                  </a:lnTo>
                  <a:lnTo>
                    <a:pt x="4353" y="416"/>
                  </a:lnTo>
                  <a:lnTo>
                    <a:pt x="4357" y="408"/>
                  </a:lnTo>
                  <a:lnTo>
                    <a:pt x="4357" y="412"/>
                  </a:lnTo>
                  <a:lnTo>
                    <a:pt x="4357" y="412"/>
                  </a:lnTo>
                  <a:lnTo>
                    <a:pt x="4361" y="408"/>
                  </a:lnTo>
                  <a:lnTo>
                    <a:pt x="4361" y="416"/>
                  </a:lnTo>
                  <a:lnTo>
                    <a:pt x="4361" y="412"/>
                  </a:lnTo>
                  <a:lnTo>
                    <a:pt x="4365" y="408"/>
                  </a:lnTo>
                  <a:lnTo>
                    <a:pt x="4365" y="408"/>
                  </a:lnTo>
                  <a:lnTo>
                    <a:pt x="4365" y="404"/>
                  </a:lnTo>
                  <a:lnTo>
                    <a:pt x="4369" y="420"/>
                  </a:lnTo>
                  <a:lnTo>
                    <a:pt x="4369" y="408"/>
                  </a:lnTo>
                  <a:lnTo>
                    <a:pt x="4373" y="408"/>
                  </a:lnTo>
                  <a:lnTo>
                    <a:pt x="4373" y="404"/>
                  </a:lnTo>
                  <a:lnTo>
                    <a:pt x="4373" y="416"/>
                  </a:lnTo>
                  <a:lnTo>
                    <a:pt x="4377" y="408"/>
                  </a:lnTo>
                  <a:lnTo>
                    <a:pt x="4377" y="412"/>
                  </a:lnTo>
                  <a:lnTo>
                    <a:pt x="4377" y="408"/>
                  </a:lnTo>
                  <a:lnTo>
                    <a:pt x="4381" y="404"/>
                  </a:lnTo>
                  <a:lnTo>
                    <a:pt x="4381" y="396"/>
                  </a:lnTo>
                  <a:lnTo>
                    <a:pt x="4381" y="416"/>
                  </a:lnTo>
                  <a:lnTo>
                    <a:pt x="4385" y="408"/>
                  </a:lnTo>
                  <a:lnTo>
                    <a:pt x="4385" y="404"/>
                  </a:lnTo>
                  <a:lnTo>
                    <a:pt x="4385" y="408"/>
                  </a:lnTo>
                  <a:lnTo>
                    <a:pt x="4389" y="412"/>
                  </a:lnTo>
                  <a:lnTo>
                    <a:pt x="4389" y="416"/>
                  </a:lnTo>
                  <a:lnTo>
                    <a:pt x="4393" y="404"/>
                  </a:lnTo>
                  <a:lnTo>
                    <a:pt x="4393" y="404"/>
                  </a:lnTo>
                  <a:lnTo>
                    <a:pt x="4393" y="408"/>
                  </a:lnTo>
                  <a:lnTo>
                    <a:pt x="4397" y="408"/>
                  </a:lnTo>
                  <a:lnTo>
                    <a:pt x="4397" y="408"/>
                  </a:lnTo>
                  <a:lnTo>
                    <a:pt x="4397" y="412"/>
                  </a:lnTo>
                  <a:lnTo>
                    <a:pt x="4401" y="404"/>
                  </a:lnTo>
                  <a:lnTo>
                    <a:pt x="4401" y="400"/>
                  </a:lnTo>
                  <a:lnTo>
                    <a:pt x="4401" y="396"/>
                  </a:lnTo>
                  <a:lnTo>
                    <a:pt x="4405" y="404"/>
                  </a:lnTo>
                  <a:lnTo>
                    <a:pt x="4405" y="404"/>
                  </a:lnTo>
                  <a:lnTo>
                    <a:pt x="4409" y="412"/>
                  </a:lnTo>
                  <a:lnTo>
                    <a:pt x="4409" y="416"/>
                  </a:lnTo>
                  <a:lnTo>
                    <a:pt x="4409" y="420"/>
                  </a:lnTo>
                  <a:lnTo>
                    <a:pt x="4413" y="408"/>
                  </a:lnTo>
                  <a:lnTo>
                    <a:pt x="4413" y="416"/>
                  </a:lnTo>
                  <a:lnTo>
                    <a:pt x="4413" y="408"/>
                  </a:lnTo>
                  <a:lnTo>
                    <a:pt x="4417" y="420"/>
                  </a:lnTo>
                  <a:lnTo>
                    <a:pt x="4417" y="416"/>
                  </a:lnTo>
                  <a:lnTo>
                    <a:pt x="4417" y="408"/>
                  </a:lnTo>
                  <a:lnTo>
                    <a:pt x="4421" y="416"/>
                  </a:lnTo>
                  <a:lnTo>
                    <a:pt x="4421" y="416"/>
                  </a:lnTo>
                  <a:lnTo>
                    <a:pt x="4421" y="396"/>
                  </a:lnTo>
                  <a:lnTo>
                    <a:pt x="4425" y="412"/>
                  </a:lnTo>
                  <a:lnTo>
                    <a:pt x="4425" y="416"/>
                  </a:lnTo>
                  <a:lnTo>
                    <a:pt x="4429" y="404"/>
                  </a:lnTo>
                  <a:lnTo>
                    <a:pt x="4429" y="416"/>
                  </a:lnTo>
                  <a:lnTo>
                    <a:pt x="4429" y="412"/>
                  </a:lnTo>
                  <a:lnTo>
                    <a:pt x="4433" y="396"/>
                  </a:lnTo>
                  <a:lnTo>
                    <a:pt x="4433" y="396"/>
                  </a:lnTo>
                  <a:lnTo>
                    <a:pt x="4433" y="404"/>
                  </a:lnTo>
                  <a:lnTo>
                    <a:pt x="4437" y="408"/>
                  </a:lnTo>
                  <a:lnTo>
                    <a:pt x="4437" y="408"/>
                  </a:lnTo>
                  <a:lnTo>
                    <a:pt x="4437" y="408"/>
                  </a:lnTo>
                  <a:lnTo>
                    <a:pt x="4441" y="404"/>
                  </a:lnTo>
                  <a:lnTo>
                    <a:pt x="4441" y="408"/>
                  </a:lnTo>
                  <a:lnTo>
                    <a:pt x="4441" y="412"/>
                  </a:lnTo>
                  <a:lnTo>
                    <a:pt x="4445" y="420"/>
                  </a:lnTo>
                  <a:lnTo>
                    <a:pt x="4445" y="416"/>
                  </a:lnTo>
                  <a:lnTo>
                    <a:pt x="4449" y="420"/>
                  </a:lnTo>
                  <a:lnTo>
                    <a:pt x="4449" y="408"/>
                  </a:lnTo>
                  <a:lnTo>
                    <a:pt x="4449" y="416"/>
                  </a:lnTo>
                  <a:lnTo>
                    <a:pt x="4453" y="404"/>
                  </a:lnTo>
                  <a:lnTo>
                    <a:pt x="4453" y="412"/>
                  </a:lnTo>
                  <a:lnTo>
                    <a:pt x="4453" y="408"/>
                  </a:lnTo>
                  <a:lnTo>
                    <a:pt x="4457" y="424"/>
                  </a:lnTo>
                  <a:lnTo>
                    <a:pt x="4457" y="412"/>
                  </a:lnTo>
                  <a:lnTo>
                    <a:pt x="4457" y="412"/>
                  </a:lnTo>
                  <a:lnTo>
                    <a:pt x="4461" y="404"/>
                  </a:lnTo>
                  <a:lnTo>
                    <a:pt x="4461" y="408"/>
                  </a:lnTo>
                  <a:lnTo>
                    <a:pt x="4461" y="412"/>
                  </a:lnTo>
                  <a:lnTo>
                    <a:pt x="4465" y="420"/>
                  </a:lnTo>
                  <a:lnTo>
                    <a:pt x="4465" y="408"/>
                  </a:lnTo>
                  <a:lnTo>
                    <a:pt x="4469" y="408"/>
                  </a:lnTo>
                  <a:lnTo>
                    <a:pt x="4469" y="420"/>
                  </a:lnTo>
                  <a:lnTo>
                    <a:pt x="4469" y="416"/>
                  </a:lnTo>
                  <a:lnTo>
                    <a:pt x="4473" y="408"/>
                  </a:lnTo>
                  <a:lnTo>
                    <a:pt x="4473" y="412"/>
                  </a:lnTo>
                  <a:lnTo>
                    <a:pt x="4473" y="404"/>
                  </a:lnTo>
                  <a:lnTo>
                    <a:pt x="4477" y="412"/>
                  </a:lnTo>
                  <a:lnTo>
                    <a:pt x="4477" y="412"/>
                  </a:lnTo>
                  <a:lnTo>
                    <a:pt x="4477" y="404"/>
                  </a:lnTo>
                  <a:lnTo>
                    <a:pt x="4481" y="404"/>
                  </a:lnTo>
                  <a:lnTo>
                    <a:pt x="4481" y="412"/>
                  </a:lnTo>
                  <a:lnTo>
                    <a:pt x="4485" y="412"/>
                  </a:lnTo>
                  <a:lnTo>
                    <a:pt x="4485" y="412"/>
                  </a:lnTo>
                  <a:lnTo>
                    <a:pt x="4485" y="412"/>
                  </a:lnTo>
                  <a:lnTo>
                    <a:pt x="4489" y="412"/>
                  </a:lnTo>
                  <a:lnTo>
                    <a:pt x="4489" y="412"/>
                  </a:lnTo>
                  <a:lnTo>
                    <a:pt x="4489" y="412"/>
                  </a:lnTo>
                  <a:lnTo>
                    <a:pt x="4493" y="408"/>
                  </a:lnTo>
                  <a:lnTo>
                    <a:pt x="4493" y="412"/>
                  </a:lnTo>
                  <a:lnTo>
                    <a:pt x="4493" y="408"/>
                  </a:lnTo>
                  <a:lnTo>
                    <a:pt x="4497" y="400"/>
                  </a:lnTo>
                  <a:lnTo>
                    <a:pt x="4497" y="408"/>
                  </a:lnTo>
                  <a:lnTo>
                    <a:pt x="4497" y="404"/>
                  </a:lnTo>
                  <a:lnTo>
                    <a:pt x="4501" y="412"/>
                  </a:lnTo>
                  <a:lnTo>
                    <a:pt x="4501" y="420"/>
                  </a:lnTo>
                  <a:lnTo>
                    <a:pt x="4505" y="416"/>
                  </a:lnTo>
                  <a:lnTo>
                    <a:pt x="4505" y="412"/>
                  </a:lnTo>
                  <a:lnTo>
                    <a:pt x="4505" y="416"/>
                  </a:lnTo>
                  <a:lnTo>
                    <a:pt x="4509" y="408"/>
                  </a:lnTo>
                  <a:lnTo>
                    <a:pt x="4509" y="416"/>
                  </a:lnTo>
                  <a:lnTo>
                    <a:pt x="4509" y="404"/>
                  </a:lnTo>
                  <a:lnTo>
                    <a:pt x="4513" y="412"/>
                  </a:lnTo>
                  <a:lnTo>
                    <a:pt x="4513" y="408"/>
                  </a:lnTo>
                  <a:lnTo>
                    <a:pt x="4513" y="408"/>
                  </a:lnTo>
                  <a:lnTo>
                    <a:pt x="4517" y="412"/>
                  </a:lnTo>
                  <a:lnTo>
                    <a:pt x="4517" y="416"/>
                  </a:lnTo>
                  <a:lnTo>
                    <a:pt x="4521" y="412"/>
                  </a:lnTo>
                  <a:lnTo>
                    <a:pt x="4521" y="416"/>
                  </a:lnTo>
                  <a:lnTo>
                    <a:pt x="4521" y="408"/>
                  </a:lnTo>
                  <a:lnTo>
                    <a:pt x="4525" y="412"/>
                  </a:lnTo>
                  <a:lnTo>
                    <a:pt x="4525" y="412"/>
                  </a:lnTo>
                  <a:lnTo>
                    <a:pt x="4525" y="408"/>
                  </a:lnTo>
                  <a:lnTo>
                    <a:pt x="4529" y="412"/>
                  </a:lnTo>
                  <a:lnTo>
                    <a:pt x="4529" y="424"/>
                  </a:lnTo>
                  <a:lnTo>
                    <a:pt x="4529" y="416"/>
                  </a:lnTo>
                  <a:lnTo>
                    <a:pt x="4533" y="416"/>
                  </a:lnTo>
                  <a:lnTo>
                    <a:pt x="4533" y="416"/>
                  </a:lnTo>
                  <a:lnTo>
                    <a:pt x="4533" y="400"/>
                  </a:lnTo>
                  <a:lnTo>
                    <a:pt x="4537" y="416"/>
                  </a:lnTo>
                  <a:lnTo>
                    <a:pt x="4537" y="416"/>
                  </a:lnTo>
                  <a:lnTo>
                    <a:pt x="4541" y="412"/>
                  </a:lnTo>
                  <a:lnTo>
                    <a:pt x="4541" y="408"/>
                  </a:lnTo>
                  <a:lnTo>
                    <a:pt x="4541" y="408"/>
                  </a:lnTo>
                  <a:lnTo>
                    <a:pt x="4545" y="408"/>
                  </a:lnTo>
                  <a:lnTo>
                    <a:pt x="4545" y="408"/>
                  </a:lnTo>
                  <a:lnTo>
                    <a:pt x="4545" y="412"/>
                  </a:lnTo>
                  <a:lnTo>
                    <a:pt x="4549" y="404"/>
                  </a:lnTo>
                  <a:lnTo>
                    <a:pt x="4549" y="408"/>
                  </a:lnTo>
                  <a:lnTo>
                    <a:pt x="4549" y="412"/>
                  </a:lnTo>
                  <a:lnTo>
                    <a:pt x="4553" y="416"/>
                  </a:lnTo>
                  <a:lnTo>
                    <a:pt x="4553" y="412"/>
                  </a:lnTo>
                  <a:lnTo>
                    <a:pt x="4557" y="412"/>
                  </a:lnTo>
                  <a:lnTo>
                    <a:pt x="4557" y="412"/>
                  </a:lnTo>
                  <a:lnTo>
                    <a:pt x="4557" y="416"/>
                  </a:lnTo>
                  <a:lnTo>
                    <a:pt x="4561" y="416"/>
                  </a:lnTo>
                  <a:lnTo>
                    <a:pt x="4561" y="404"/>
                  </a:lnTo>
                  <a:lnTo>
                    <a:pt x="4561" y="408"/>
                  </a:lnTo>
                  <a:lnTo>
                    <a:pt x="4565" y="416"/>
                  </a:lnTo>
                  <a:lnTo>
                    <a:pt x="4565" y="412"/>
                  </a:lnTo>
                  <a:lnTo>
                    <a:pt x="4565" y="416"/>
                  </a:lnTo>
                  <a:lnTo>
                    <a:pt x="4569" y="404"/>
                  </a:lnTo>
                  <a:lnTo>
                    <a:pt x="4569" y="420"/>
                  </a:lnTo>
                  <a:lnTo>
                    <a:pt x="4573" y="420"/>
                  </a:lnTo>
                  <a:lnTo>
                    <a:pt x="4573" y="416"/>
                  </a:lnTo>
                  <a:lnTo>
                    <a:pt x="4573" y="416"/>
                  </a:lnTo>
                  <a:lnTo>
                    <a:pt x="4577" y="420"/>
                  </a:lnTo>
                  <a:lnTo>
                    <a:pt x="4577" y="412"/>
                  </a:lnTo>
                  <a:lnTo>
                    <a:pt x="4577" y="408"/>
                  </a:lnTo>
                  <a:lnTo>
                    <a:pt x="4581" y="416"/>
                  </a:lnTo>
                  <a:lnTo>
                    <a:pt x="4581" y="412"/>
                  </a:lnTo>
                  <a:lnTo>
                    <a:pt x="4581" y="412"/>
                  </a:lnTo>
                  <a:lnTo>
                    <a:pt x="4585" y="408"/>
                  </a:lnTo>
                  <a:lnTo>
                    <a:pt x="4585" y="416"/>
                  </a:lnTo>
                  <a:lnTo>
                    <a:pt x="4585" y="400"/>
                  </a:lnTo>
                  <a:lnTo>
                    <a:pt x="4589" y="408"/>
                  </a:lnTo>
                  <a:lnTo>
                    <a:pt x="4589" y="416"/>
                  </a:lnTo>
                  <a:lnTo>
                    <a:pt x="4593" y="404"/>
                  </a:lnTo>
                  <a:lnTo>
                    <a:pt x="4593" y="416"/>
                  </a:lnTo>
                  <a:lnTo>
                    <a:pt x="4593" y="412"/>
                  </a:lnTo>
                  <a:lnTo>
                    <a:pt x="4597" y="408"/>
                  </a:lnTo>
                  <a:lnTo>
                    <a:pt x="4597" y="404"/>
                  </a:lnTo>
                  <a:lnTo>
                    <a:pt x="4597" y="416"/>
                  </a:lnTo>
                  <a:lnTo>
                    <a:pt x="4601" y="408"/>
                  </a:lnTo>
                  <a:lnTo>
                    <a:pt x="4601" y="416"/>
                  </a:lnTo>
                  <a:lnTo>
                    <a:pt x="4601" y="404"/>
                  </a:lnTo>
                  <a:lnTo>
                    <a:pt x="4605" y="412"/>
                  </a:lnTo>
                  <a:lnTo>
                    <a:pt x="4605" y="416"/>
                  </a:lnTo>
                  <a:lnTo>
                    <a:pt x="4609" y="408"/>
                  </a:lnTo>
                  <a:lnTo>
                    <a:pt x="4609" y="412"/>
                  </a:lnTo>
                  <a:lnTo>
                    <a:pt x="4609" y="416"/>
                  </a:lnTo>
                  <a:lnTo>
                    <a:pt x="4613" y="416"/>
                  </a:lnTo>
                  <a:lnTo>
                    <a:pt x="4613" y="412"/>
                  </a:lnTo>
                  <a:lnTo>
                    <a:pt x="4613" y="420"/>
                  </a:lnTo>
                  <a:lnTo>
                    <a:pt x="4617" y="416"/>
                  </a:lnTo>
                  <a:lnTo>
                    <a:pt x="4617" y="416"/>
                  </a:lnTo>
                  <a:lnTo>
                    <a:pt x="4617" y="412"/>
                  </a:lnTo>
                  <a:lnTo>
                    <a:pt x="4621" y="416"/>
                  </a:lnTo>
                  <a:lnTo>
                    <a:pt x="4621" y="408"/>
                  </a:lnTo>
                  <a:lnTo>
                    <a:pt x="4625" y="416"/>
                  </a:lnTo>
                  <a:lnTo>
                    <a:pt x="4625" y="420"/>
                  </a:lnTo>
                  <a:lnTo>
                    <a:pt x="4625" y="412"/>
                  </a:lnTo>
                  <a:lnTo>
                    <a:pt x="4629" y="400"/>
                  </a:lnTo>
                  <a:lnTo>
                    <a:pt x="4629" y="416"/>
                  </a:lnTo>
                  <a:lnTo>
                    <a:pt x="4629" y="416"/>
                  </a:lnTo>
                  <a:lnTo>
                    <a:pt x="4633" y="420"/>
                  </a:lnTo>
                  <a:lnTo>
                    <a:pt x="4633" y="412"/>
                  </a:lnTo>
                  <a:lnTo>
                    <a:pt x="4633" y="404"/>
                  </a:lnTo>
                  <a:lnTo>
                    <a:pt x="4637" y="408"/>
                  </a:lnTo>
                  <a:lnTo>
                    <a:pt x="4637" y="416"/>
                  </a:lnTo>
                  <a:lnTo>
                    <a:pt x="4641" y="412"/>
                  </a:lnTo>
                  <a:lnTo>
                    <a:pt x="4641" y="412"/>
                  </a:lnTo>
                  <a:lnTo>
                    <a:pt x="4641" y="420"/>
                  </a:lnTo>
                  <a:lnTo>
                    <a:pt x="4645" y="404"/>
                  </a:lnTo>
                  <a:lnTo>
                    <a:pt x="4645" y="412"/>
                  </a:lnTo>
                  <a:lnTo>
                    <a:pt x="4645" y="420"/>
                  </a:lnTo>
                  <a:lnTo>
                    <a:pt x="4649" y="412"/>
                  </a:lnTo>
                  <a:lnTo>
                    <a:pt x="4649" y="400"/>
                  </a:lnTo>
                  <a:lnTo>
                    <a:pt x="4649" y="408"/>
                  </a:lnTo>
                  <a:lnTo>
                    <a:pt x="4653" y="420"/>
                  </a:lnTo>
                  <a:lnTo>
                    <a:pt x="4653" y="412"/>
                  </a:lnTo>
                  <a:lnTo>
                    <a:pt x="4657" y="412"/>
                  </a:lnTo>
                  <a:lnTo>
                    <a:pt x="4657" y="408"/>
                  </a:lnTo>
                  <a:lnTo>
                    <a:pt x="4657" y="404"/>
                  </a:lnTo>
                  <a:lnTo>
                    <a:pt x="4661" y="416"/>
                  </a:lnTo>
                  <a:lnTo>
                    <a:pt x="4661" y="420"/>
                  </a:lnTo>
                  <a:lnTo>
                    <a:pt x="4661" y="404"/>
                  </a:lnTo>
                  <a:lnTo>
                    <a:pt x="4665" y="412"/>
                  </a:lnTo>
                  <a:lnTo>
                    <a:pt x="4665" y="416"/>
                  </a:lnTo>
                  <a:lnTo>
                    <a:pt x="4665" y="408"/>
                  </a:lnTo>
                  <a:lnTo>
                    <a:pt x="4669" y="412"/>
                  </a:lnTo>
                  <a:lnTo>
                    <a:pt x="4669" y="416"/>
                  </a:lnTo>
                  <a:lnTo>
                    <a:pt x="4673" y="404"/>
                  </a:lnTo>
                  <a:lnTo>
                    <a:pt x="4673" y="412"/>
                  </a:lnTo>
                  <a:lnTo>
                    <a:pt x="4673" y="412"/>
                  </a:lnTo>
                  <a:lnTo>
                    <a:pt x="4677" y="412"/>
                  </a:lnTo>
                  <a:lnTo>
                    <a:pt x="4677" y="416"/>
                  </a:lnTo>
                  <a:lnTo>
                    <a:pt x="4677" y="408"/>
                  </a:lnTo>
                  <a:lnTo>
                    <a:pt x="4681" y="412"/>
                  </a:lnTo>
                  <a:lnTo>
                    <a:pt x="4681" y="404"/>
                  </a:lnTo>
                  <a:lnTo>
                    <a:pt x="4681" y="404"/>
                  </a:lnTo>
                  <a:lnTo>
                    <a:pt x="4685" y="408"/>
                  </a:lnTo>
                  <a:lnTo>
                    <a:pt x="4685" y="420"/>
                  </a:lnTo>
                  <a:lnTo>
                    <a:pt x="4689" y="412"/>
                  </a:lnTo>
                  <a:lnTo>
                    <a:pt x="4689" y="408"/>
                  </a:lnTo>
                  <a:lnTo>
                    <a:pt x="4689" y="412"/>
                  </a:lnTo>
                  <a:lnTo>
                    <a:pt x="4693" y="412"/>
                  </a:lnTo>
                  <a:lnTo>
                    <a:pt x="4693" y="416"/>
                  </a:lnTo>
                  <a:lnTo>
                    <a:pt x="4693" y="412"/>
                  </a:lnTo>
                  <a:lnTo>
                    <a:pt x="4697" y="404"/>
                  </a:lnTo>
                  <a:lnTo>
                    <a:pt x="4697" y="416"/>
                  </a:lnTo>
                  <a:lnTo>
                    <a:pt x="4697" y="420"/>
                  </a:lnTo>
                  <a:lnTo>
                    <a:pt x="4701" y="412"/>
                  </a:lnTo>
                  <a:lnTo>
                    <a:pt x="4701" y="420"/>
                  </a:lnTo>
                  <a:lnTo>
                    <a:pt x="4705" y="404"/>
                  </a:lnTo>
                  <a:lnTo>
                    <a:pt x="4705" y="408"/>
                  </a:lnTo>
                  <a:lnTo>
                    <a:pt x="4705" y="416"/>
                  </a:lnTo>
                  <a:lnTo>
                    <a:pt x="4709" y="408"/>
                  </a:lnTo>
                  <a:lnTo>
                    <a:pt x="4709" y="400"/>
                  </a:lnTo>
                  <a:lnTo>
                    <a:pt x="4709" y="400"/>
                  </a:lnTo>
                  <a:lnTo>
                    <a:pt x="4713" y="416"/>
                  </a:lnTo>
                  <a:lnTo>
                    <a:pt x="4713" y="412"/>
                  </a:lnTo>
                  <a:lnTo>
                    <a:pt x="4713" y="404"/>
                  </a:lnTo>
                  <a:lnTo>
                    <a:pt x="4717" y="416"/>
                  </a:lnTo>
                  <a:lnTo>
                    <a:pt x="4717" y="416"/>
                  </a:lnTo>
                  <a:lnTo>
                    <a:pt x="4721" y="408"/>
                  </a:lnTo>
                  <a:lnTo>
                    <a:pt x="4721" y="416"/>
                  </a:lnTo>
                  <a:lnTo>
                    <a:pt x="4721" y="416"/>
                  </a:lnTo>
                  <a:lnTo>
                    <a:pt x="4725" y="416"/>
                  </a:lnTo>
                  <a:lnTo>
                    <a:pt x="4725" y="416"/>
                  </a:lnTo>
                  <a:lnTo>
                    <a:pt x="4725" y="420"/>
                  </a:lnTo>
                  <a:lnTo>
                    <a:pt x="4729" y="416"/>
                  </a:lnTo>
                  <a:lnTo>
                    <a:pt x="4729" y="420"/>
                  </a:lnTo>
                  <a:lnTo>
                    <a:pt x="4729" y="412"/>
                  </a:lnTo>
                  <a:lnTo>
                    <a:pt x="4733" y="412"/>
                  </a:lnTo>
                  <a:lnTo>
                    <a:pt x="4733" y="420"/>
                  </a:lnTo>
                  <a:lnTo>
                    <a:pt x="4737" y="416"/>
                  </a:lnTo>
                  <a:lnTo>
                    <a:pt x="4737" y="404"/>
                  </a:lnTo>
                  <a:lnTo>
                    <a:pt x="4737" y="424"/>
                  </a:lnTo>
                  <a:lnTo>
                    <a:pt x="4741" y="416"/>
                  </a:lnTo>
                  <a:lnTo>
                    <a:pt x="4741" y="416"/>
                  </a:lnTo>
                  <a:lnTo>
                    <a:pt x="4741" y="416"/>
                  </a:lnTo>
                  <a:lnTo>
                    <a:pt x="4745" y="408"/>
                  </a:lnTo>
                  <a:lnTo>
                    <a:pt x="4745" y="428"/>
                  </a:lnTo>
                  <a:lnTo>
                    <a:pt x="4745" y="424"/>
                  </a:lnTo>
                  <a:lnTo>
                    <a:pt x="4749" y="412"/>
                  </a:lnTo>
                  <a:lnTo>
                    <a:pt x="4749" y="416"/>
                  </a:lnTo>
                  <a:lnTo>
                    <a:pt x="4753" y="416"/>
                  </a:lnTo>
                  <a:lnTo>
                    <a:pt x="4753" y="408"/>
                  </a:lnTo>
                  <a:lnTo>
                    <a:pt x="4753" y="416"/>
                  </a:lnTo>
                  <a:lnTo>
                    <a:pt x="4757" y="412"/>
                  </a:lnTo>
                  <a:lnTo>
                    <a:pt x="4757" y="416"/>
                  </a:lnTo>
                  <a:lnTo>
                    <a:pt x="4757" y="412"/>
                  </a:lnTo>
                  <a:lnTo>
                    <a:pt x="4761" y="420"/>
                  </a:lnTo>
                  <a:lnTo>
                    <a:pt x="4761" y="412"/>
                  </a:lnTo>
                  <a:lnTo>
                    <a:pt x="4761" y="416"/>
                  </a:lnTo>
                  <a:lnTo>
                    <a:pt x="4765" y="408"/>
                  </a:lnTo>
                  <a:lnTo>
                    <a:pt x="4765" y="416"/>
                  </a:lnTo>
                  <a:lnTo>
                    <a:pt x="4769" y="416"/>
                  </a:lnTo>
                  <a:lnTo>
                    <a:pt x="4769" y="420"/>
                  </a:lnTo>
                  <a:lnTo>
                    <a:pt x="4769" y="416"/>
                  </a:lnTo>
                  <a:lnTo>
                    <a:pt x="4773" y="416"/>
                  </a:lnTo>
                  <a:lnTo>
                    <a:pt x="4773" y="412"/>
                  </a:lnTo>
                  <a:lnTo>
                    <a:pt x="4773" y="408"/>
                  </a:lnTo>
                  <a:lnTo>
                    <a:pt x="4777" y="412"/>
                  </a:lnTo>
                  <a:lnTo>
                    <a:pt x="4777" y="408"/>
                  </a:lnTo>
                  <a:lnTo>
                    <a:pt x="4777" y="408"/>
                  </a:lnTo>
                  <a:lnTo>
                    <a:pt x="4781" y="416"/>
                  </a:lnTo>
                  <a:lnTo>
                    <a:pt x="4781" y="400"/>
                  </a:lnTo>
                  <a:lnTo>
                    <a:pt x="4785" y="420"/>
                  </a:lnTo>
                  <a:lnTo>
                    <a:pt x="4785" y="408"/>
                  </a:lnTo>
                  <a:lnTo>
                    <a:pt x="4785" y="412"/>
                  </a:lnTo>
                  <a:lnTo>
                    <a:pt x="4789" y="404"/>
                  </a:lnTo>
                  <a:lnTo>
                    <a:pt x="4789" y="424"/>
                  </a:lnTo>
                  <a:lnTo>
                    <a:pt x="4789" y="408"/>
                  </a:lnTo>
                  <a:lnTo>
                    <a:pt x="4793" y="408"/>
                  </a:lnTo>
                  <a:lnTo>
                    <a:pt x="4793" y="404"/>
                  </a:lnTo>
                  <a:lnTo>
                    <a:pt x="4793" y="412"/>
                  </a:lnTo>
                  <a:lnTo>
                    <a:pt x="4797" y="404"/>
                  </a:lnTo>
                  <a:lnTo>
                    <a:pt x="4797" y="424"/>
                  </a:lnTo>
                  <a:lnTo>
                    <a:pt x="4801" y="420"/>
                  </a:lnTo>
                  <a:lnTo>
                    <a:pt x="4801" y="416"/>
                  </a:lnTo>
                  <a:lnTo>
                    <a:pt x="4801" y="416"/>
                  </a:lnTo>
                  <a:lnTo>
                    <a:pt x="4805" y="412"/>
                  </a:lnTo>
                  <a:lnTo>
                    <a:pt x="4805" y="412"/>
                  </a:lnTo>
                  <a:lnTo>
                    <a:pt x="4805" y="416"/>
                  </a:lnTo>
                  <a:lnTo>
                    <a:pt x="4809" y="420"/>
                  </a:lnTo>
                  <a:lnTo>
                    <a:pt x="4809" y="408"/>
                  </a:lnTo>
                  <a:lnTo>
                    <a:pt x="4809" y="412"/>
                  </a:lnTo>
                  <a:lnTo>
                    <a:pt x="4813" y="420"/>
                  </a:lnTo>
                  <a:lnTo>
                    <a:pt x="4813" y="408"/>
                  </a:lnTo>
                  <a:lnTo>
                    <a:pt x="4817" y="412"/>
                  </a:lnTo>
                  <a:lnTo>
                    <a:pt x="4817" y="428"/>
                  </a:lnTo>
                  <a:lnTo>
                    <a:pt x="4817" y="404"/>
                  </a:lnTo>
                  <a:lnTo>
                    <a:pt x="4821" y="412"/>
                  </a:lnTo>
                  <a:lnTo>
                    <a:pt x="4821" y="416"/>
                  </a:lnTo>
                  <a:lnTo>
                    <a:pt x="4821" y="400"/>
                  </a:lnTo>
                  <a:lnTo>
                    <a:pt x="4825" y="424"/>
                  </a:lnTo>
                  <a:lnTo>
                    <a:pt x="4825" y="416"/>
                  </a:lnTo>
                  <a:lnTo>
                    <a:pt x="4829" y="416"/>
                  </a:lnTo>
                  <a:lnTo>
                    <a:pt x="4829" y="420"/>
                  </a:lnTo>
                  <a:lnTo>
                    <a:pt x="4829" y="420"/>
                  </a:lnTo>
                  <a:lnTo>
                    <a:pt x="4833" y="408"/>
                  </a:lnTo>
                  <a:lnTo>
                    <a:pt x="4833" y="420"/>
                  </a:lnTo>
                  <a:lnTo>
                    <a:pt x="4833" y="416"/>
                  </a:lnTo>
                  <a:lnTo>
                    <a:pt x="4837" y="416"/>
                  </a:lnTo>
                  <a:lnTo>
                    <a:pt x="4837" y="396"/>
                  </a:lnTo>
                  <a:lnTo>
                    <a:pt x="4837" y="420"/>
                  </a:lnTo>
                  <a:lnTo>
                    <a:pt x="4841" y="416"/>
                  </a:lnTo>
                  <a:lnTo>
                    <a:pt x="4841" y="416"/>
                  </a:lnTo>
                  <a:lnTo>
                    <a:pt x="4845" y="408"/>
                  </a:lnTo>
                  <a:lnTo>
                    <a:pt x="4845" y="404"/>
                  </a:lnTo>
                  <a:lnTo>
                    <a:pt x="4845" y="412"/>
                  </a:lnTo>
                  <a:lnTo>
                    <a:pt x="4849" y="424"/>
                  </a:lnTo>
                  <a:lnTo>
                    <a:pt x="4849" y="416"/>
                  </a:lnTo>
                  <a:lnTo>
                    <a:pt x="4849" y="408"/>
                  </a:lnTo>
                  <a:lnTo>
                    <a:pt x="4853" y="416"/>
                  </a:lnTo>
                  <a:lnTo>
                    <a:pt x="4853" y="412"/>
                  </a:lnTo>
                  <a:lnTo>
                    <a:pt x="4853" y="412"/>
                  </a:lnTo>
                  <a:lnTo>
                    <a:pt x="4857" y="420"/>
                  </a:lnTo>
                  <a:lnTo>
                    <a:pt x="4857" y="412"/>
                  </a:lnTo>
                  <a:lnTo>
                    <a:pt x="4861" y="412"/>
                  </a:lnTo>
                  <a:lnTo>
                    <a:pt x="4861" y="412"/>
                  </a:lnTo>
                  <a:lnTo>
                    <a:pt x="4861" y="424"/>
                  </a:lnTo>
                  <a:lnTo>
                    <a:pt x="4865" y="420"/>
                  </a:lnTo>
                  <a:lnTo>
                    <a:pt x="4865" y="420"/>
                  </a:lnTo>
                  <a:lnTo>
                    <a:pt x="4865" y="420"/>
                  </a:lnTo>
                  <a:lnTo>
                    <a:pt x="4869" y="416"/>
                  </a:lnTo>
                  <a:lnTo>
                    <a:pt x="4869" y="420"/>
                  </a:lnTo>
                  <a:lnTo>
                    <a:pt x="4873" y="408"/>
                  </a:lnTo>
                  <a:lnTo>
                    <a:pt x="4873" y="412"/>
                  </a:lnTo>
                  <a:lnTo>
                    <a:pt x="4873" y="412"/>
                  </a:lnTo>
                  <a:lnTo>
                    <a:pt x="4877" y="424"/>
                  </a:lnTo>
                  <a:lnTo>
                    <a:pt x="4877" y="408"/>
                  </a:lnTo>
                  <a:lnTo>
                    <a:pt x="4877" y="416"/>
                  </a:lnTo>
                  <a:lnTo>
                    <a:pt x="4881" y="416"/>
                  </a:lnTo>
                  <a:lnTo>
                    <a:pt x="4881" y="416"/>
                  </a:lnTo>
                  <a:lnTo>
                    <a:pt x="4881" y="424"/>
                  </a:lnTo>
                  <a:lnTo>
                    <a:pt x="4885" y="412"/>
                  </a:lnTo>
                  <a:lnTo>
                    <a:pt x="4885" y="428"/>
                  </a:lnTo>
                  <a:lnTo>
                    <a:pt x="4889" y="420"/>
                  </a:lnTo>
                  <a:lnTo>
                    <a:pt x="4889" y="416"/>
                  </a:lnTo>
                  <a:lnTo>
                    <a:pt x="4889" y="424"/>
                  </a:lnTo>
                  <a:lnTo>
                    <a:pt x="4893" y="420"/>
                  </a:lnTo>
                  <a:lnTo>
                    <a:pt x="4893" y="416"/>
                  </a:lnTo>
                  <a:lnTo>
                    <a:pt x="4893" y="404"/>
                  </a:lnTo>
                  <a:lnTo>
                    <a:pt x="4897" y="412"/>
                  </a:lnTo>
                  <a:lnTo>
                    <a:pt x="4897" y="416"/>
                  </a:lnTo>
                  <a:lnTo>
                    <a:pt x="4897" y="412"/>
                  </a:lnTo>
                  <a:lnTo>
                    <a:pt x="4901" y="416"/>
                  </a:lnTo>
                  <a:lnTo>
                    <a:pt x="4901" y="416"/>
                  </a:lnTo>
                  <a:lnTo>
                    <a:pt x="4905" y="424"/>
                  </a:lnTo>
                  <a:lnTo>
                    <a:pt x="4905" y="420"/>
                  </a:lnTo>
                  <a:lnTo>
                    <a:pt x="4905" y="404"/>
                  </a:lnTo>
                  <a:lnTo>
                    <a:pt x="4909" y="416"/>
                  </a:lnTo>
                  <a:lnTo>
                    <a:pt x="4909" y="416"/>
                  </a:lnTo>
                  <a:lnTo>
                    <a:pt x="4909" y="424"/>
                  </a:lnTo>
                  <a:lnTo>
                    <a:pt x="4913" y="424"/>
                  </a:lnTo>
                  <a:lnTo>
                    <a:pt x="4913" y="420"/>
                  </a:lnTo>
                  <a:lnTo>
                    <a:pt x="4917" y="408"/>
                  </a:lnTo>
                  <a:lnTo>
                    <a:pt x="4917" y="412"/>
                  </a:lnTo>
                  <a:lnTo>
                    <a:pt x="4917" y="424"/>
                  </a:lnTo>
                  <a:lnTo>
                    <a:pt x="4921" y="412"/>
                  </a:lnTo>
                  <a:lnTo>
                    <a:pt x="4921" y="424"/>
                  </a:lnTo>
                  <a:lnTo>
                    <a:pt x="4921" y="424"/>
                  </a:lnTo>
                  <a:lnTo>
                    <a:pt x="4925" y="420"/>
                  </a:lnTo>
                  <a:lnTo>
                    <a:pt x="4925" y="412"/>
                  </a:lnTo>
                  <a:lnTo>
                    <a:pt x="4925" y="408"/>
                  </a:lnTo>
                  <a:lnTo>
                    <a:pt x="4929" y="408"/>
                  </a:lnTo>
                  <a:lnTo>
                    <a:pt x="4929" y="416"/>
                  </a:lnTo>
                  <a:lnTo>
                    <a:pt x="4933" y="412"/>
                  </a:lnTo>
                  <a:lnTo>
                    <a:pt x="4933" y="412"/>
                  </a:lnTo>
                  <a:lnTo>
                    <a:pt x="4933" y="420"/>
                  </a:lnTo>
                  <a:lnTo>
                    <a:pt x="4937" y="416"/>
                  </a:lnTo>
                  <a:lnTo>
                    <a:pt x="4937" y="420"/>
                  </a:lnTo>
                  <a:lnTo>
                    <a:pt x="4937" y="412"/>
                  </a:lnTo>
                  <a:lnTo>
                    <a:pt x="4941" y="416"/>
                  </a:lnTo>
                  <a:lnTo>
                    <a:pt x="4941" y="420"/>
                  </a:lnTo>
                  <a:lnTo>
                    <a:pt x="4945" y="412"/>
                  </a:lnTo>
                  <a:lnTo>
                    <a:pt x="4945" y="412"/>
                  </a:lnTo>
                  <a:lnTo>
                    <a:pt x="4945" y="416"/>
                  </a:lnTo>
                  <a:lnTo>
                    <a:pt x="4949" y="408"/>
                  </a:lnTo>
                  <a:lnTo>
                    <a:pt x="4949" y="412"/>
                  </a:lnTo>
                  <a:lnTo>
                    <a:pt x="4949" y="412"/>
                  </a:lnTo>
                  <a:lnTo>
                    <a:pt x="4953" y="420"/>
                  </a:lnTo>
                  <a:lnTo>
                    <a:pt x="4953" y="408"/>
                  </a:lnTo>
                  <a:lnTo>
                    <a:pt x="4953" y="420"/>
                  </a:lnTo>
                  <a:lnTo>
                    <a:pt x="4957" y="412"/>
                  </a:lnTo>
                  <a:lnTo>
                    <a:pt x="4957" y="416"/>
                  </a:lnTo>
                  <a:lnTo>
                    <a:pt x="4961" y="416"/>
                  </a:lnTo>
                  <a:lnTo>
                    <a:pt x="4961" y="420"/>
                  </a:lnTo>
                  <a:lnTo>
                    <a:pt x="4961" y="420"/>
                  </a:lnTo>
                  <a:lnTo>
                    <a:pt x="4965" y="412"/>
                  </a:lnTo>
                  <a:lnTo>
                    <a:pt x="4965" y="412"/>
                  </a:lnTo>
                  <a:lnTo>
                    <a:pt x="4965" y="420"/>
                  </a:lnTo>
                  <a:lnTo>
                    <a:pt x="4969" y="416"/>
                  </a:lnTo>
                  <a:lnTo>
                    <a:pt x="4969" y="416"/>
                  </a:lnTo>
                  <a:lnTo>
                    <a:pt x="4973" y="416"/>
                  </a:lnTo>
                  <a:lnTo>
                    <a:pt x="4973" y="412"/>
                  </a:lnTo>
                  <a:lnTo>
                    <a:pt x="4973" y="412"/>
                  </a:lnTo>
                  <a:lnTo>
                    <a:pt x="4977" y="416"/>
                  </a:lnTo>
                  <a:lnTo>
                    <a:pt x="4977" y="420"/>
                  </a:lnTo>
                  <a:lnTo>
                    <a:pt x="4977" y="416"/>
                  </a:lnTo>
                  <a:lnTo>
                    <a:pt x="4981" y="420"/>
                  </a:lnTo>
                  <a:lnTo>
                    <a:pt x="4981" y="424"/>
                  </a:lnTo>
                  <a:lnTo>
                    <a:pt x="4981" y="424"/>
                  </a:lnTo>
                  <a:lnTo>
                    <a:pt x="4985" y="424"/>
                  </a:lnTo>
                  <a:lnTo>
                    <a:pt x="4985" y="420"/>
                  </a:lnTo>
                  <a:lnTo>
                    <a:pt x="4989" y="420"/>
                  </a:lnTo>
                  <a:lnTo>
                    <a:pt x="4989" y="420"/>
                  </a:lnTo>
                  <a:lnTo>
                    <a:pt x="4989" y="412"/>
                  </a:lnTo>
                  <a:lnTo>
                    <a:pt x="4993" y="412"/>
                  </a:lnTo>
                  <a:lnTo>
                    <a:pt x="4993" y="416"/>
                  </a:lnTo>
                  <a:lnTo>
                    <a:pt x="4993" y="424"/>
                  </a:lnTo>
                  <a:lnTo>
                    <a:pt x="4997" y="424"/>
                  </a:lnTo>
                  <a:lnTo>
                    <a:pt x="4997" y="424"/>
                  </a:lnTo>
                  <a:lnTo>
                    <a:pt x="5001" y="424"/>
                  </a:lnTo>
                  <a:lnTo>
                    <a:pt x="5001" y="420"/>
                  </a:lnTo>
                  <a:lnTo>
                    <a:pt x="5001" y="412"/>
                  </a:lnTo>
                  <a:lnTo>
                    <a:pt x="5005" y="412"/>
                  </a:lnTo>
                  <a:lnTo>
                    <a:pt x="5005" y="408"/>
                  </a:lnTo>
                  <a:lnTo>
                    <a:pt x="5005" y="416"/>
                  </a:lnTo>
                  <a:lnTo>
                    <a:pt x="5009" y="412"/>
                  </a:lnTo>
                  <a:lnTo>
                    <a:pt x="5009" y="424"/>
                  </a:lnTo>
                  <a:lnTo>
                    <a:pt x="5009" y="424"/>
                  </a:lnTo>
                  <a:lnTo>
                    <a:pt x="5013" y="424"/>
                  </a:lnTo>
                  <a:lnTo>
                    <a:pt x="5013" y="416"/>
                  </a:lnTo>
                  <a:lnTo>
                    <a:pt x="5017" y="416"/>
                  </a:lnTo>
                  <a:lnTo>
                    <a:pt x="5017" y="424"/>
                  </a:lnTo>
                  <a:lnTo>
                    <a:pt x="5017" y="416"/>
                  </a:lnTo>
                  <a:lnTo>
                    <a:pt x="5021" y="428"/>
                  </a:lnTo>
                  <a:lnTo>
                    <a:pt x="5021" y="412"/>
                  </a:lnTo>
                  <a:lnTo>
                    <a:pt x="5021" y="416"/>
                  </a:lnTo>
                  <a:lnTo>
                    <a:pt x="5025" y="416"/>
                  </a:lnTo>
                  <a:lnTo>
                    <a:pt x="5025" y="412"/>
                  </a:lnTo>
                  <a:lnTo>
                    <a:pt x="5029" y="416"/>
                  </a:lnTo>
                  <a:lnTo>
                    <a:pt x="5029" y="424"/>
                  </a:lnTo>
                  <a:lnTo>
                    <a:pt x="5029" y="416"/>
                  </a:lnTo>
                  <a:lnTo>
                    <a:pt x="5033" y="416"/>
                  </a:lnTo>
                  <a:lnTo>
                    <a:pt x="5033" y="416"/>
                  </a:lnTo>
                  <a:lnTo>
                    <a:pt x="5033" y="416"/>
                  </a:lnTo>
                  <a:lnTo>
                    <a:pt x="5037" y="420"/>
                  </a:lnTo>
                  <a:lnTo>
                    <a:pt x="5037" y="412"/>
                  </a:lnTo>
                  <a:lnTo>
                    <a:pt x="5037" y="420"/>
                  </a:lnTo>
                  <a:lnTo>
                    <a:pt x="5041" y="408"/>
                  </a:lnTo>
                  <a:lnTo>
                    <a:pt x="5041" y="424"/>
                  </a:lnTo>
                  <a:lnTo>
                    <a:pt x="5045" y="416"/>
                  </a:lnTo>
                  <a:lnTo>
                    <a:pt x="5045" y="412"/>
                  </a:lnTo>
                  <a:lnTo>
                    <a:pt x="5045" y="424"/>
                  </a:lnTo>
                  <a:lnTo>
                    <a:pt x="5049" y="420"/>
                  </a:lnTo>
                  <a:lnTo>
                    <a:pt x="5049" y="416"/>
                  </a:lnTo>
                  <a:lnTo>
                    <a:pt x="5049" y="412"/>
                  </a:lnTo>
                  <a:lnTo>
                    <a:pt x="5053" y="408"/>
                  </a:lnTo>
                  <a:lnTo>
                    <a:pt x="5053" y="420"/>
                  </a:lnTo>
                  <a:lnTo>
                    <a:pt x="5057" y="424"/>
                  </a:lnTo>
                  <a:lnTo>
                    <a:pt x="5057" y="408"/>
                  </a:lnTo>
                  <a:lnTo>
                    <a:pt x="5057" y="416"/>
                  </a:lnTo>
                  <a:lnTo>
                    <a:pt x="5061" y="416"/>
                  </a:lnTo>
                  <a:lnTo>
                    <a:pt x="5061" y="412"/>
                  </a:lnTo>
                  <a:lnTo>
                    <a:pt x="5061" y="416"/>
                  </a:lnTo>
                  <a:lnTo>
                    <a:pt x="5065" y="420"/>
                  </a:lnTo>
                  <a:lnTo>
                    <a:pt x="5065" y="416"/>
                  </a:lnTo>
                  <a:lnTo>
                    <a:pt x="5069" y="400"/>
                  </a:lnTo>
                  <a:lnTo>
                    <a:pt x="5069" y="420"/>
                  </a:lnTo>
                  <a:lnTo>
                    <a:pt x="5069" y="420"/>
                  </a:lnTo>
                  <a:lnTo>
                    <a:pt x="5073" y="416"/>
                  </a:lnTo>
                  <a:lnTo>
                    <a:pt x="5073" y="416"/>
                  </a:lnTo>
                  <a:lnTo>
                    <a:pt x="5073" y="416"/>
                  </a:lnTo>
                  <a:lnTo>
                    <a:pt x="5077" y="420"/>
                  </a:lnTo>
                  <a:lnTo>
                    <a:pt x="5077" y="412"/>
                  </a:lnTo>
                  <a:lnTo>
                    <a:pt x="5077" y="396"/>
                  </a:lnTo>
                  <a:lnTo>
                    <a:pt x="5081" y="420"/>
                  </a:lnTo>
                  <a:lnTo>
                    <a:pt x="5081" y="412"/>
                  </a:lnTo>
                  <a:lnTo>
                    <a:pt x="5085" y="420"/>
                  </a:lnTo>
                  <a:lnTo>
                    <a:pt x="5085" y="420"/>
                  </a:lnTo>
                  <a:lnTo>
                    <a:pt x="5085" y="412"/>
                  </a:lnTo>
                  <a:lnTo>
                    <a:pt x="5089" y="416"/>
                  </a:lnTo>
                  <a:lnTo>
                    <a:pt x="5089" y="408"/>
                  </a:lnTo>
                  <a:lnTo>
                    <a:pt x="5089" y="420"/>
                  </a:lnTo>
                  <a:lnTo>
                    <a:pt x="5093" y="416"/>
                  </a:lnTo>
                  <a:lnTo>
                    <a:pt x="5093" y="424"/>
                  </a:lnTo>
                  <a:lnTo>
                    <a:pt x="5097" y="408"/>
                  </a:lnTo>
                  <a:lnTo>
                    <a:pt x="5097" y="412"/>
                  </a:lnTo>
                  <a:lnTo>
                    <a:pt x="5097" y="420"/>
                  </a:lnTo>
                  <a:lnTo>
                    <a:pt x="5101" y="416"/>
                  </a:lnTo>
                  <a:lnTo>
                    <a:pt x="5101" y="412"/>
                  </a:lnTo>
                  <a:lnTo>
                    <a:pt x="5101" y="416"/>
                  </a:lnTo>
                  <a:lnTo>
                    <a:pt x="5105" y="416"/>
                  </a:lnTo>
                  <a:lnTo>
                    <a:pt x="5105" y="416"/>
                  </a:lnTo>
                  <a:lnTo>
                    <a:pt x="5109" y="412"/>
                  </a:lnTo>
                  <a:lnTo>
                    <a:pt x="5109" y="428"/>
                  </a:lnTo>
                  <a:lnTo>
                    <a:pt x="5109" y="404"/>
                  </a:lnTo>
                  <a:lnTo>
                    <a:pt x="5113" y="420"/>
                  </a:lnTo>
                  <a:lnTo>
                    <a:pt x="5113" y="412"/>
                  </a:lnTo>
                  <a:lnTo>
                    <a:pt x="5113" y="420"/>
                  </a:lnTo>
                  <a:lnTo>
                    <a:pt x="5117" y="420"/>
                  </a:lnTo>
                  <a:lnTo>
                    <a:pt x="5117" y="416"/>
                  </a:lnTo>
                  <a:lnTo>
                    <a:pt x="5121" y="412"/>
                  </a:lnTo>
                  <a:lnTo>
                    <a:pt x="5121" y="424"/>
                  </a:lnTo>
                  <a:lnTo>
                    <a:pt x="5121" y="416"/>
                  </a:lnTo>
                  <a:lnTo>
                    <a:pt x="5125" y="420"/>
                  </a:lnTo>
                  <a:lnTo>
                    <a:pt x="5125" y="420"/>
                  </a:lnTo>
                  <a:lnTo>
                    <a:pt x="5125" y="412"/>
                  </a:lnTo>
                  <a:lnTo>
                    <a:pt x="5129" y="416"/>
                  </a:lnTo>
                  <a:lnTo>
                    <a:pt x="5129" y="424"/>
                  </a:lnTo>
                  <a:lnTo>
                    <a:pt x="5129" y="428"/>
                  </a:lnTo>
                  <a:lnTo>
                    <a:pt x="5133" y="416"/>
                  </a:lnTo>
                  <a:lnTo>
                    <a:pt x="5133" y="416"/>
                  </a:lnTo>
                  <a:lnTo>
                    <a:pt x="5137" y="428"/>
                  </a:lnTo>
                  <a:lnTo>
                    <a:pt x="5137" y="412"/>
                  </a:lnTo>
                  <a:lnTo>
                    <a:pt x="5137" y="420"/>
                  </a:lnTo>
                  <a:lnTo>
                    <a:pt x="5141" y="412"/>
                  </a:lnTo>
                  <a:lnTo>
                    <a:pt x="5141" y="420"/>
                  </a:lnTo>
                  <a:lnTo>
                    <a:pt x="5141" y="408"/>
                  </a:lnTo>
                  <a:lnTo>
                    <a:pt x="5145" y="420"/>
                  </a:lnTo>
                  <a:lnTo>
                    <a:pt x="5145" y="416"/>
                  </a:lnTo>
                  <a:lnTo>
                    <a:pt x="5149" y="416"/>
                  </a:lnTo>
                  <a:lnTo>
                    <a:pt x="5149" y="420"/>
                  </a:lnTo>
                  <a:lnTo>
                    <a:pt x="5149" y="408"/>
                  </a:lnTo>
                  <a:lnTo>
                    <a:pt x="5153" y="412"/>
                  </a:lnTo>
                  <a:lnTo>
                    <a:pt x="5153" y="416"/>
                  </a:lnTo>
                  <a:lnTo>
                    <a:pt x="5153" y="420"/>
                  </a:lnTo>
                  <a:lnTo>
                    <a:pt x="5157" y="412"/>
                  </a:lnTo>
                  <a:lnTo>
                    <a:pt x="5157" y="412"/>
                  </a:lnTo>
                  <a:lnTo>
                    <a:pt x="5161" y="428"/>
                  </a:lnTo>
                  <a:lnTo>
                    <a:pt x="5161" y="412"/>
                  </a:lnTo>
                  <a:lnTo>
                    <a:pt x="5161" y="420"/>
                  </a:lnTo>
                  <a:lnTo>
                    <a:pt x="5165" y="424"/>
                  </a:lnTo>
                  <a:lnTo>
                    <a:pt x="5165" y="424"/>
                  </a:lnTo>
                  <a:lnTo>
                    <a:pt x="5165" y="412"/>
                  </a:lnTo>
                  <a:lnTo>
                    <a:pt x="5169" y="416"/>
                  </a:lnTo>
                  <a:lnTo>
                    <a:pt x="5169" y="420"/>
                  </a:lnTo>
                  <a:lnTo>
                    <a:pt x="5173" y="420"/>
                  </a:lnTo>
                  <a:lnTo>
                    <a:pt x="5173" y="424"/>
                  </a:lnTo>
                  <a:lnTo>
                    <a:pt x="5173" y="420"/>
                  </a:lnTo>
                  <a:lnTo>
                    <a:pt x="5177" y="416"/>
                  </a:lnTo>
                  <a:lnTo>
                    <a:pt x="5177" y="400"/>
                  </a:lnTo>
                  <a:lnTo>
                    <a:pt x="5177" y="408"/>
                  </a:lnTo>
                  <a:lnTo>
                    <a:pt x="5181" y="416"/>
                  </a:lnTo>
                  <a:lnTo>
                    <a:pt x="5181" y="420"/>
                  </a:lnTo>
                  <a:lnTo>
                    <a:pt x="5181" y="400"/>
                  </a:lnTo>
                  <a:lnTo>
                    <a:pt x="5185" y="412"/>
                  </a:lnTo>
                  <a:lnTo>
                    <a:pt x="5185" y="412"/>
                  </a:lnTo>
                  <a:lnTo>
                    <a:pt x="5189" y="416"/>
                  </a:lnTo>
                  <a:lnTo>
                    <a:pt x="5189" y="412"/>
                  </a:lnTo>
                  <a:lnTo>
                    <a:pt x="5189" y="416"/>
                  </a:lnTo>
                  <a:lnTo>
                    <a:pt x="5193" y="408"/>
                  </a:lnTo>
                  <a:lnTo>
                    <a:pt x="5193" y="420"/>
                  </a:lnTo>
                  <a:lnTo>
                    <a:pt x="5193" y="412"/>
                  </a:lnTo>
                  <a:lnTo>
                    <a:pt x="5197" y="424"/>
                  </a:lnTo>
                  <a:lnTo>
                    <a:pt x="5197" y="412"/>
                  </a:lnTo>
                  <a:lnTo>
                    <a:pt x="5201" y="412"/>
                  </a:lnTo>
                  <a:lnTo>
                    <a:pt x="5201" y="420"/>
                  </a:lnTo>
                  <a:lnTo>
                    <a:pt x="5201" y="408"/>
                  </a:lnTo>
                  <a:lnTo>
                    <a:pt x="5205" y="400"/>
                  </a:lnTo>
                  <a:lnTo>
                    <a:pt x="5205" y="412"/>
                  </a:lnTo>
                  <a:lnTo>
                    <a:pt x="5205" y="428"/>
                  </a:lnTo>
                  <a:lnTo>
                    <a:pt x="5209" y="416"/>
                  </a:lnTo>
                  <a:lnTo>
                    <a:pt x="5209" y="420"/>
                  </a:lnTo>
                  <a:lnTo>
                    <a:pt x="5213" y="424"/>
                  </a:lnTo>
                  <a:lnTo>
                    <a:pt x="5213" y="416"/>
                  </a:lnTo>
                  <a:lnTo>
                    <a:pt x="5213" y="416"/>
                  </a:lnTo>
                  <a:lnTo>
                    <a:pt x="5217" y="420"/>
                  </a:lnTo>
                  <a:lnTo>
                    <a:pt x="5217" y="428"/>
                  </a:lnTo>
                  <a:lnTo>
                    <a:pt x="5217" y="420"/>
                  </a:lnTo>
                  <a:lnTo>
                    <a:pt x="5221" y="424"/>
                  </a:lnTo>
                  <a:lnTo>
                    <a:pt x="5221" y="420"/>
                  </a:lnTo>
                  <a:lnTo>
                    <a:pt x="5225" y="420"/>
                  </a:lnTo>
                  <a:lnTo>
                    <a:pt x="5225" y="420"/>
                  </a:lnTo>
                  <a:lnTo>
                    <a:pt x="5225" y="42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2" name="Rectangle 7"/>
            <p:cNvSpPr>
              <a:spLocks noChangeArrowheads="1"/>
            </p:cNvSpPr>
            <p:nvPr/>
          </p:nvSpPr>
          <p:spPr bwMode="auto">
            <a:xfrm>
              <a:off x="2695080" y="4658227"/>
              <a:ext cx="803104" cy="107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A5G27-GFP-H6</a:t>
              </a:r>
              <a:r>
                <a:rPr kumimoji="0" lang="es-ES" sz="7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 sol </a:t>
              </a:r>
              <a:endParaRPr kumimoji="0" lang="es-E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73" name="Rectangle 34"/>
            <p:cNvSpPr>
              <a:spLocks noChangeArrowheads="1"/>
            </p:cNvSpPr>
            <p:nvPr/>
          </p:nvSpPr>
          <p:spPr bwMode="auto">
            <a:xfrm>
              <a:off x="243712" y="4646253"/>
              <a:ext cx="3242230" cy="348222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4" name="Freeform 35"/>
            <p:cNvSpPr>
              <a:spLocks/>
            </p:cNvSpPr>
            <p:nvPr/>
          </p:nvSpPr>
          <p:spPr bwMode="auto">
            <a:xfrm>
              <a:off x="246190" y="5090169"/>
              <a:ext cx="3237273" cy="228603"/>
            </a:xfrm>
            <a:custGeom>
              <a:avLst/>
              <a:gdLst/>
              <a:ahLst/>
              <a:cxnLst>
                <a:cxn ang="0">
                  <a:pos x="80" y="320"/>
                </a:cxn>
                <a:cxn ang="0">
                  <a:pos x="160" y="324"/>
                </a:cxn>
                <a:cxn ang="0">
                  <a:pos x="244" y="324"/>
                </a:cxn>
                <a:cxn ang="0">
                  <a:pos x="328" y="332"/>
                </a:cxn>
                <a:cxn ang="0">
                  <a:pos x="412" y="332"/>
                </a:cxn>
                <a:cxn ang="0">
                  <a:pos x="496" y="332"/>
                </a:cxn>
                <a:cxn ang="0">
                  <a:pos x="580" y="332"/>
                </a:cxn>
                <a:cxn ang="0">
                  <a:pos x="664" y="332"/>
                </a:cxn>
                <a:cxn ang="0">
                  <a:pos x="752" y="332"/>
                </a:cxn>
                <a:cxn ang="0">
                  <a:pos x="836" y="332"/>
                </a:cxn>
                <a:cxn ang="0">
                  <a:pos x="924" y="332"/>
                </a:cxn>
                <a:cxn ang="0">
                  <a:pos x="1012" y="336"/>
                </a:cxn>
                <a:cxn ang="0">
                  <a:pos x="1100" y="336"/>
                </a:cxn>
                <a:cxn ang="0">
                  <a:pos x="1192" y="336"/>
                </a:cxn>
                <a:cxn ang="0">
                  <a:pos x="1280" y="332"/>
                </a:cxn>
                <a:cxn ang="0">
                  <a:pos x="1372" y="336"/>
                </a:cxn>
                <a:cxn ang="0">
                  <a:pos x="1464" y="336"/>
                </a:cxn>
                <a:cxn ang="0">
                  <a:pos x="1556" y="336"/>
                </a:cxn>
                <a:cxn ang="0">
                  <a:pos x="1648" y="332"/>
                </a:cxn>
                <a:cxn ang="0">
                  <a:pos x="1740" y="328"/>
                </a:cxn>
                <a:cxn ang="0">
                  <a:pos x="1832" y="312"/>
                </a:cxn>
                <a:cxn ang="0">
                  <a:pos x="1928" y="316"/>
                </a:cxn>
                <a:cxn ang="0">
                  <a:pos x="2020" y="108"/>
                </a:cxn>
                <a:cxn ang="0">
                  <a:pos x="2116" y="228"/>
                </a:cxn>
                <a:cxn ang="0">
                  <a:pos x="2212" y="276"/>
                </a:cxn>
                <a:cxn ang="0">
                  <a:pos x="2312" y="296"/>
                </a:cxn>
                <a:cxn ang="0">
                  <a:pos x="2409" y="304"/>
                </a:cxn>
                <a:cxn ang="0">
                  <a:pos x="2505" y="304"/>
                </a:cxn>
                <a:cxn ang="0">
                  <a:pos x="2605" y="308"/>
                </a:cxn>
                <a:cxn ang="0">
                  <a:pos x="2705" y="312"/>
                </a:cxn>
                <a:cxn ang="0">
                  <a:pos x="2805" y="320"/>
                </a:cxn>
                <a:cxn ang="0">
                  <a:pos x="2905" y="316"/>
                </a:cxn>
                <a:cxn ang="0">
                  <a:pos x="3005" y="316"/>
                </a:cxn>
                <a:cxn ang="0">
                  <a:pos x="3109" y="324"/>
                </a:cxn>
                <a:cxn ang="0">
                  <a:pos x="3177" y="324"/>
                </a:cxn>
                <a:cxn ang="0">
                  <a:pos x="3245" y="328"/>
                </a:cxn>
                <a:cxn ang="0">
                  <a:pos x="3313" y="320"/>
                </a:cxn>
                <a:cxn ang="0">
                  <a:pos x="3381" y="324"/>
                </a:cxn>
                <a:cxn ang="0">
                  <a:pos x="3453" y="324"/>
                </a:cxn>
                <a:cxn ang="0">
                  <a:pos x="3521" y="328"/>
                </a:cxn>
                <a:cxn ang="0">
                  <a:pos x="3593" y="332"/>
                </a:cxn>
                <a:cxn ang="0">
                  <a:pos x="3661" y="332"/>
                </a:cxn>
                <a:cxn ang="0">
                  <a:pos x="3733" y="328"/>
                </a:cxn>
                <a:cxn ang="0">
                  <a:pos x="3801" y="332"/>
                </a:cxn>
                <a:cxn ang="0">
                  <a:pos x="3873" y="332"/>
                </a:cxn>
                <a:cxn ang="0">
                  <a:pos x="3945" y="328"/>
                </a:cxn>
                <a:cxn ang="0">
                  <a:pos x="4017" y="336"/>
                </a:cxn>
                <a:cxn ang="0">
                  <a:pos x="4089" y="336"/>
                </a:cxn>
                <a:cxn ang="0">
                  <a:pos x="4161" y="332"/>
                </a:cxn>
                <a:cxn ang="0">
                  <a:pos x="4233" y="332"/>
                </a:cxn>
                <a:cxn ang="0">
                  <a:pos x="4305" y="336"/>
                </a:cxn>
                <a:cxn ang="0">
                  <a:pos x="4377" y="332"/>
                </a:cxn>
                <a:cxn ang="0">
                  <a:pos x="4449" y="336"/>
                </a:cxn>
                <a:cxn ang="0">
                  <a:pos x="4525" y="336"/>
                </a:cxn>
                <a:cxn ang="0">
                  <a:pos x="4597" y="332"/>
                </a:cxn>
                <a:cxn ang="0">
                  <a:pos x="4673" y="328"/>
                </a:cxn>
                <a:cxn ang="0">
                  <a:pos x="4745" y="336"/>
                </a:cxn>
                <a:cxn ang="0">
                  <a:pos x="4821" y="336"/>
                </a:cxn>
                <a:cxn ang="0">
                  <a:pos x="4893" y="336"/>
                </a:cxn>
                <a:cxn ang="0">
                  <a:pos x="4969" y="336"/>
                </a:cxn>
                <a:cxn ang="0">
                  <a:pos x="5045" y="336"/>
                </a:cxn>
                <a:cxn ang="0">
                  <a:pos x="5121" y="336"/>
                </a:cxn>
                <a:cxn ang="0">
                  <a:pos x="5197" y="336"/>
                </a:cxn>
              </a:cxnLst>
              <a:rect l="0" t="0" r="r" b="b"/>
              <a:pathLst>
                <a:path w="5225" h="344">
                  <a:moveTo>
                    <a:pt x="0" y="324"/>
                  </a:moveTo>
                  <a:lnTo>
                    <a:pt x="0" y="320"/>
                  </a:lnTo>
                  <a:lnTo>
                    <a:pt x="4" y="328"/>
                  </a:lnTo>
                  <a:lnTo>
                    <a:pt x="4" y="324"/>
                  </a:lnTo>
                  <a:lnTo>
                    <a:pt x="4" y="328"/>
                  </a:lnTo>
                  <a:lnTo>
                    <a:pt x="8" y="324"/>
                  </a:lnTo>
                  <a:lnTo>
                    <a:pt x="8" y="320"/>
                  </a:lnTo>
                  <a:lnTo>
                    <a:pt x="12" y="324"/>
                  </a:lnTo>
                  <a:lnTo>
                    <a:pt x="12" y="324"/>
                  </a:lnTo>
                  <a:lnTo>
                    <a:pt x="12" y="320"/>
                  </a:lnTo>
                  <a:lnTo>
                    <a:pt x="16" y="320"/>
                  </a:lnTo>
                  <a:lnTo>
                    <a:pt x="16" y="316"/>
                  </a:lnTo>
                  <a:lnTo>
                    <a:pt x="20" y="324"/>
                  </a:lnTo>
                  <a:lnTo>
                    <a:pt x="20" y="324"/>
                  </a:lnTo>
                  <a:lnTo>
                    <a:pt x="20" y="320"/>
                  </a:lnTo>
                  <a:lnTo>
                    <a:pt x="24" y="320"/>
                  </a:lnTo>
                  <a:lnTo>
                    <a:pt x="24" y="328"/>
                  </a:lnTo>
                  <a:lnTo>
                    <a:pt x="28" y="324"/>
                  </a:lnTo>
                  <a:lnTo>
                    <a:pt x="28" y="324"/>
                  </a:lnTo>
                  <a:lnTo>
                    <a:pt x="28" y="324"/>
                  </a:lnTo>
                  <a:lnTo>
                    <a:pt x="32" y="324"/>
                  </a:lnTo>
                  <a:lnTo>
                    <a:pt x="32" y="324"/>
                  </a:lnTo>
                  <a:lnTo>
                    <a:pt x="36" y="324"/>
                  </a:lnTo>
                  <a:lnTo>
                    <a:pt x="36" y="324"/>
                  </a:lnTo>
                  <a:lnTo>
                    <a:pt x="36" y="320"/>
                  </a:lnTo>
                  <a:lnTo>
                    <a:pt x="40" y="328"/>
                  </a:lnTo>
                  <a:lnTo>
                    <a:pt x="40" y="320"/>
                  </a:lnTo>
                  <a:lnTo>
                    <a:pt x="44" y="324"/>
                  </a:lnTo>
                  <a:lnTo>
                    <a:pt x="44" y="328"/>
                  </a:lnTo>
                  <a:lnTo>
                    <a:pt x="44" y="324"/>
                  </a:lnTo>
                  <a:lnTo>
                    <a:pt x="48" y="324"/>
                  </a:lnTo>
                  <a:lnTo>
                    <a:pt x="48" y="324"/>
                  </a:lnTo>
                  <a:lnTo>
                    <a:pt x="52" y="324"/>
                  </a:lnTo>
                  <a:lnTo>
                    <a:pt x="52" y="328"/>
                  </a:lnTo>
                  <a:lnTo>
                    <a:pt x="52" y="320"/>
                  </a:lnTo>
                  <a:lnTo>
                    <a:pt x="56" y="324"/>
                  </a:lnTo>
                  <a:lnTo>
                    <a:pt x="56" y="320"/>
                  </a:lnTo>
                  <a:lnTo>
                    <a:pt x="60" y="328"/>
                  </a:lnTo>
                  <a:lnTo>
                    <a:pt x="60" y="328"/>
                  </a:lnTo>
                  <a:lnTo>
                    <a:pt x="60" y="320"/>
                  </a:lnTo>
                  <a:lnTo>
                    <a:pt x="64" y="324"/>
                  </a:lnTo>
                  <a:lnTo>
                    <a:pt x="64" y="320"/>
                  </a:lnTo>
                  <a:lnTo>
                    <a:pt x="68" y="324"/>
                  </a:lnTo>
                  <a:lnTo>
                    <a:pt x="68" y="324"/>
                  </a:lnTo>
                  <a:lnTo>
                    <a:pt x="68" y="324"/>
                  </a:lnTo>
                  <a:lnTo>
                    <a:pt x="72" y="324"/>
                  </a:lnTo>
                  <a:lnTo>
                    <a:pt x="72" y="324"/>
                  </a:lnTo>
                  <a:lnTo>
                    <a:pt x="76" y="320"/>
                  </a:lnTo>
                  <a:lnTo>
                    <a:pt x="76" y="324"/>
                  </a:lnTo>
                  <a:lnTo>
                    <a:pt x="76" y="324"/>
                  </a:lnTo>
                  <a:lnTo>
                    <a:pt x="80" y="320"/>
                  </a:lnTo>
                  <a:lnTo>
                    <a:pt x="80" y="324"/>
                  </a:lnTo>
                  <a:lnTo>
                    <a:pt x="84" y="316"/>
                  </a:lnTo>
                  <a:lnTo>
                    <a:pt x="84" y="320"/>
                  </a:lnTo>
                  <a:lnTo>
                    <a:pt x="84" y="324"/>
                  </a:lnTo>
                  <a:lnTo>
                    <a:pt x="88" y="320"/>
                  </a:lnTo>
                  <a:lnTo>
                    <a:pt x="88" y="316"/>
                  </a:lnTo>
                  <a:lnTo>
                    <a:pt x="92" y="320"/>
                  </a:lnTo>
                  <a:lnTo>
                    <a:pt x="92" y="324"/>
                  </a:lnTo>
                  <a:lnTo>
                    <a:pt x="92" y="324"/>
                  </a:lnTo>
                  <a:lnTo>
                    <a:pt x="96" y="320"/>
                  </a:lnTo>
                  <a:lnTo>
                    <a:pt x="96" y="316"/>
                  </a:lnTo>
                  <a:lnTo>
                    <a:pt x="100" y="328"/>
                  </a:lnTo>
                  <a:lnTo>
                    <a:pt x="100" y="332"/>
                  </a:lnTo>
                  <a:lnTo>
                    <a:pt x="100" y="324"/>
                  </a:lnTo>
                  <a:lnTo>
                    <a:pt x="104" y="324"/>
                  </a:lnTo>
                  <a:lnTo>
                    <a:pt x="104" y="320"/>
                  </a:lnTo>
                  <a:lnTo>
                    <a:pt x="108" y="320"/>
                  </a:lnTo>
                  <a:lnTo>
                    <a:pt x="108" y="324"/>
                  </a:lnTo>
                  <a:lnTo>
                    <a:pt x="108" y="324"/>
                  </a:lnTo>
                  <a:lnTo>
                    <a:pt x="112" y="324"/>
                  </a:lnTo>
                  <a:lnTo>
                    <a:pt x="112" y="324"/>
                  </a:lnTo>
                  <a:lnTo>
                    <a:pt x="116" y="328"/>
                  </a:lnTo>
                  <a:lnTo>
                    <a:pt x="116" y="328"/>
                  </a:lnTo>
                  <a:lnTo>
                    <a:pt x="116" y="324"/>
                  </a:lnTo>
                  <a:lnTo>
                    <a:pt x="120" y="320"/>
                  </a:lnTo>
                  <a:lnTo>
                    <a:pt x="120" y="328"/>
                  </a:lnTo>
                  <a:lnTo>
                    <a:pt x="124" y="324"/>
                  </a:lnTo>
                  <a:lnTo>
                    <a:pt x="124" y="320"/>
                  </a:lnTo>
                  <a:lnTo>
                    <a:pt x="124" y="328"/>
                  </a:lnTo>
                  <a:lnTo>
                    <a:pt x="128" y="324"/>
                  </a:lnTo>
                  <a:lnTo>
                    <a:pt x="128" y="324"/>
                  </a:lnTo>
                  <a:lnTo>
                    <a:pt x="132" y="328"/>
                  </a:lnTo>
                  <a:lnTo>
                    <a:pt x="132" y="332"/>
                  </a:lnTo>
                  <a:lnTo>
                    <a:pt x="132" y="324"/>
                  </a:lnTo>
                  <a:lnTo>
                    <a:pt x="136" y="328"/>
                  </a:lnTo>
                  <a:lnTo>
                    <a:pt x="136" y="328"/>
                  </a:lnTo>
                  <a:lnTo>
                    <a:pt x="140" y="328"/>
                  </a:lnTo>
                  <a:lnTo>
                    <a:pt x="140" y="324"/>
                  </a:lnTo>
                  <a:lnTo>
                    <a:pt x="140" y="328"/>
                  </a:lnTo>
                  <a:lnTo>
                    <a:pt x="144" y="320"/>
                  </a:lnTo>
                  <a:lnTo>
                    <a:pt x="144" y="324"/>
                  </a:lnTo>
                  <a:lnTo>
                    <a:pt x="148" y="324"/>
                  </a:lnTo>
                  <a:lnTo>
                    <a:pt x="148" y="328"/>
                  </a:lnTo>
                  <a:lnTo>
                    <a:pt x="148" y="324"/>
                  </a:lnTo>
                  <a:lnTo>
                    <a:pt x="152" y="320"/>
                  </a:lnTo>
                  <a:lnTo>
                    <a:pt x="152" y="320"/>
                  </a:lnTo>
                  <a:lnTo>
                    <a:pt x="156" y="324"/>
                  </a:lnTo>
                  <a:lnTo>
                    <a:pt x="156" y="328"/>
                  </a:lnTo>
                  <a:lnTo>
                    <a:pt x="156" y="324"/>
                  </a:lnTo>
                  <a:lnTo>
                    <a:pt x="160" y="332"/>
                  </a:lnTo>
                  <a:lnTo>
                    <a:pt x="160" y="324"/>
                  </a:lnTo>
                  <a:lnTo>
                    <a:pt x="164" y="324"/>
                  </a:lnTo>
                  <a:lnTo>
                    <a:pt x="164" y="328"/>
                  </a:lnTo>
                  <a:lnTo>
                    <a:pt x="164" y="324"/>
                  </a:lnTo>
                  <a:lnTo>
                    <a:pt x="168" y="324"/>
                  </a:lnTo>
                  <a:lnTo>
                    <a:pt x="168" y="320"/>
                  </a:lnTo>
                  <a:lnTo>
                    <a:pt x="172" y="328"/>
                  </a:lnTo>
                  <a:lnTo>
                    <a:pt x="172" y="324"/>
                  </a:lnTo>
                  <a:lnTo>
                    <a:pt x="172" y="324"/>
                  </a:lnTo>
                  <a:lnTo>
                    <a:pt x="176" y="328"/>
                  </a:lnTo>
                  <a:lnTo>
                    <a:pt x="176" y="328"/>
                  </a:lnTo>
                  <a:lnTo>
                    <a:pt x="180" y="320"/>
                  </a:lnTo>
                  <a:lnTo>
                    <a:pt x="180" y="328"/>
                  </a:lnTo>
                  <a:lnTo>
                    <a:pt x="180" y="328"/>
                  </a:lnTo>
                  <a:lnTo>
                    <a:pt x="184" y="320"/>
                  </a:lnTo>
                  <a:lnTo>
                    <a:pt x="184" y="324"/>
                  </a:lnTo>
                  <a:lnTo>
                    <a:pt x="188" y="328"/>
                  </a:lnTo>
                  <a:lnTo>
                    <a:pt x="188" y="324"/>
                  </a:lnTo>
                  <a:lnTo>
                    <a:pt x="192" y="328"/>
                  </a:lnTo>
                  <a:lnTo>
                    <a:pt x="192" y="328"/>
                  </a:lnTo>
                  <a:lnTo>
                    <a:pt x="192" y="328"/>
                  </a:lnTo>
                  <a:lnTo>
                    <a:pt x="196" y="328"/>
                  </a:lnTo>
                  <a:lnTo>
                    <a:pt x="196" y="316"/>
                  </a:lnTo>
                  <a:lnTo>
                    <a:pt x="200" y="324"/>
                  </a:lnTo>
                  <a:lnTo>
                    <a:pt x="200" y="320"/>
                  </a:lnTo>
                  <a:lnTo>
                    <a:pt x="200" y="328"/>
                  </a:lnTo>
                  <a:lnTo>
                    <a:pt x="204" y="328"/>
                  </a:lnTo>
                  <a:lnTo>
                    <a:pt x="204" y="328"/>
                  </a:lnTo>
                  <a:lnTo>
                    <a:pt x="208" y="324"/>
                  </a:lnTo>
                  <a:lnTo>
                    <a:pt x="208" y="328"/>
                  </a:lnTo>
                  <a:lnTo>
                    <a:pt x="208" y="328"/>
                  </a:lnTo>
                  <a:lnTo>
                    <a:pt x="212" y="332"/>
                  </a:lnTo>
                  <a:lnTo>
                    <a:pt x="212" y="320"/>
                  </a:lnTo>
                  <a:lnTo>
                    <a:pt x="216" y="324"/>
                  </a:lnTo>
                  <a:lnTo>
                    <a:pt x="216" y="328"/>
                  </a:lnTo>
                  <a:lnTo>
                    <a:pt x="216" y="328"/>
                  </a:lnTo>
                  <a:lnTo>
                    <a:pt x="220" y="324"/>
                  </a:lnTo>
                  <a:lnTo>
                    <a:pt x="220" y="328"/>
                  </a:lnTo>
                  <a:lnTo>
                    <a:pt x="224" y="328"/>
                  </a:lnTo>
                  <a:lnTo>
                    <a:pt x="224" y="328"/>
                  </a:lnTo>
                  <a:lnTo>
                    <a:pt x="224" y="328"/>
                  </a:lnTo>
                  <a:lnTo>
                    <a:pt x="228" y="324"/>
                  </a:lnTo>
                  <a:lnTo>
                    <a:pt x="228" y="324"/>
                  </a:lnTo>
                  <a:lnTo>
                    <a:pt x="232" y="328"/>
                  </a:lnTo>
                  <a:lnTo>
                    <a:pt x="232" y="324"/>
                  </a:lnTo>
                  <a:lnTo>
                    <a:pt x="232" y="328"/>
                  </a:lnTo>
                  <a:lnTo>
                    <a:pt x="236" y="324"/>
                  </a:lnTo>
                  <a:lnTo>
                    <a:pt x="236" y="328"/>
                  </a:lnTo>
                  <a:lnTo>
                    <a:pt x="240" y="324"/>
                  </a:lnTo>
                  <a:lnTo>
                    <a:pt x="240" y="324"/>
                  </a:lnTo>
                  <a:lnTo>
                    <a:pt x="240" y="324"/>
                  </a:lnTo>
                  <a:lnTo>
                    <a:pt x="244" y="324"/>
                  </a:lnTo>
                  <a:lnTo>
                    <a:pt x="244" y="324"/>
                  </a:lnTo>
                  <a:lnTo>
                    <a:pt x="248" y="328"/>
                  </a:lnTo>
                  <a:lnTo>
                    <a:pt x="248" y="324"/>
                  </a:lnTo>
                  <a:lnTo>
                    <a:pt x="248" y="324"/>
                  </a:lnTo>
                  <a:lnTo>
                    <a:pt x="252" y="328"/>
                  </a:lnTo>
                  <a:lnTo>
                    <a:pt x="252" y="328"/>
                  </a:lnTo>
                  <a:lnTo>
                    <a:pt x="256" y="324"/>
                  </a:lnTo>
                  <a:lnTo>
                    <a:pt x="256" y="328"/>
                  </a:lnTo>
                  <a:lnTo>
                    <a:pt x="260" y="324"/>
                  </a:lnTo>
                  <a:lnTo>
                    <a:pt x="260" y="328"/>
                  </a:lnTo>
                  <a:lnTo>
                    <a:pt x="260" y="328"/>
                  </a:lnTo>
                  <a:lnTo>
                    <a:pt x="264" y="328"/>
                  </a:lnTo>
                  <a:lnTo>
                    <a:pt x="264" y="324"/>
                  </a:lnTo>
                  <a:lnTo>
                    <a:pt x="268" y="328"/>
                  </a:lnTo>
                  <a:lnTo>
                    <a:pt x="268" y="324"/>
                  </a:lnTo>
                  <a:lnTo>
                    <a:pt x="268" y="328"/>
                  </a:lnTo>
                  <a:lnTo>
                    <a:pt x="272" y="324"/>
                  </a:lnTo>
                  <a:lnTo>
                    <a:pt x="272" y="324"/>
                  </a:lnTo>
                  <a:lnTo>
                    <a:pt x="276" y="328"/>
                  </a:lnTo>
                  <a:lnTo>
                    <a:pt x="276" y="324"/>
                  </a:lnTo>
                  <a:lnTo>
                    <a:pt x="276" y="320"/>
                  </a:lnTo>
                  <a:lnTo>
                    <a:pt x="280" y="324"/>
                  </a:lnTo>
                  <a:lnTo>
                    <a:pt x="280" y="328"/>
                  </a:lnTo>
                  <a:lnTo>
                    <a:pt x="284" y="324"/>
                  </a:lnTo>
                  <a:lnTo>
                    <a:pt x="284" y="324"/>
                  </a:lnTo>
                  <a:lnTo>
                    <a:pt x="284" y="328"/>
                  </a:lnTo>
                  <a:lnTo>
                    <a:pt x="288" y="332"/>
                  </a:lnTo>
                  <a:lnTo>
                    <a:pt x="288" y="324"/>
                  </a:lnTo>
                  <a:lnTo>
                    <a:pt x="292" y="328"/>
                  </a:lnTo>
                  <a:lnTo>
                    <a:pt x="292" y="332"/>
                  </a:lnTo>
                  <a:lnTo>
                    <a:pt x="292" y="316"/>
                  </a:lnTo>
                  <a:lnTo>
                    <a:pt x="296" y="328"/>
                  </a:lnTo>
                  <a:lnTo>
                    <a:pt x="296" y="328"/>
                  </a:lnTo>
                  <a:lnTo>
                    <a:pt x="300" y="328"/>
                  </a:lnTo>
                  <a:lnTo>
                    <a:pt x="300" y="324"/>
                  </a:lnTo>
                  <a:lnTo>
                    <a:pt x="300" y="328"/>
                  </a:lnTo>
                  <a:lnTo>
                    <a:pt x="304" y="324"/>
                  </a:lnTo>
                  <a:lnTo>
                    <a:pt x="304" y="328"/>
                  </a:lnTo>
                  <a:lnTo>
                    <a:pt x="308" y="328"/>
                  </a:lnTo>
                  <a:lnTo>
                    <a:pt x="308" y="328"/>
                  </a:lnTo>
                  <a:lnTo>
                    <a:pt x="312" y="328"/>
                  </a:lnTo>
                  <a:lnTo>
                    <a:pt x="312" y="324"/>
                  </a:lnTo>
                  <a:lnTo>
                    <a:pt x="312" y="328"/>
                  </a:lnTo>
                  <a:lnTo>
                    <a:pt x="316" y="328"/>
                  </a:lnTo>
                  <a:lnTo>
                    <a:pt x="316" y="328"/>
                  </a:lnTo>
                  <a:lnTo>
                    <a:pt x="320" y="324"/>
                  </a:lnTo>
                  <a:lnTo>
                    <a:pt x="320" y="328"/>
                  </a:lnTo>
                  <a:lnTo>
                    <a:pt x="320" y="320"/>
                  </a:lnTo>
                  <a:lnTo>
                    <a:pt x="324" y="324"/>
                  </a:lnTo>
                  <a:lnTo>
                    <a:pt x="324" y="324"/>
                  </a:lnTo>
                  <a:lnTo>
                    <a:pt x="328" y="332"/>
                  </a:lnTo>
                  <a:lnTo>
                    <a:pt x="328" y="328"/>
                  </a:lnTo>
                  <a:lnTo>
                    <a:pt x="328" y="324"/>
                  </a:lnTo>
                  <a:lnTo>
                    <a:pt x="332" y="320"/>
                  </a:lnTo>
                  <a:lnTo>
                    <a:pt x="332" y="324"/>
                  </a:lnTo>
                  <a:lnTo>
                    <a:pt x="336" y="320"/>
                  </a:lnTo>
                  <a:lnTo>
                    <a:pt x="336" y="328"/>
                  </a:lnTo>
                  <a:lnTo>
                    <a:pt x="336" y="328"/>
                  </a:lnTo>
                  <a:lnTo>
                    <a:pt x="340" y="324"/>
                  </a:lnTo>
                  <a:lnTo>
                    <a:pt x="340" y="324"/>
                  </a:lnTo>
                  <a:lnTo>
                    <a:pt x="344" y="328"/>
                  </a:lnTo>
                  <a:lnTo>
                    <a:pt x="344" y="328"/>
                  </a:lnTo>
                  <a:lnTo>
                    <a:pt x="348" y="328"/>
                  </a:lnTo>
                  <a:lnTo>
                    <a:pt x="348" y="328"/>
                  </a:lnTo>
                  <a:lnTo>
                    <a:pt x="348" y="328"/>
                  </a:lnTo>
                  <a:lnTo>
                    <a:pt x="352" y="324"/>
                  </a:lnTo>
                  <a:lnTo>
                    <a:pt x="352" y="328"/>
                  </a:lnTo>
                  <a:lnTo>
                    <a:pt x="356" y="328"/>
                  </a:lnTo>
                  <a:lnTo>
                    <a:pt x="356" y="328"/>
                  </a:lnTo>
                  <a:lnTo>
                    <a:pt x="356" y="332"/>
                  </a:lnTo>
                  <a:lnTo>
                    <a:pt x="360" y="332"/>
                  </a:lnTo>
                  <a:lnTo>
                    <a:pt x="360" y="332"/>
                  </a:lnTo>
                  <a:lnTo>
                    <a:pt x="364" y="324"/>
                  </a:lnTo>
                  <a:lnTo>
                    <a:pt x="364" y="332"/>
                  </a:lnTo>
                  <a:lnTo>
                    <a:pt x="364" y="332"/>
                  </a:lnTo>
                  <a:lnTo>
                    <a:pt x="368" y="320"/>
                  </a:lnTo>
                  <a:lnTo>
                    <a:pt x="368" y="324"/>
                  </a:lnTo>
                  <a:lnTo>
                    <a:pt x="372" y="328"/>
                  </a:lnTo>
                  <a:lnTo>
                    <a:pt x="372" y="328"/>
                  </a:lnTo>
                  <a:lnTo>
                    <a:pt x="372" y="332"/>
                  </a:lnTo>
                  <a:lnTo>
                    <a:pt x="376" y="332"/>
                  </a:lnTo>
                  <a:lnTo>
                    <a:pt x="376" y="328"/>
                  </a:lnTo>
                  <a:lnTo>
                    <a:pt x="380" y="328"/>
                  </a:lnTo>
                  <a:lnTo>
                    <a:pt x="380" y="328"/>
                  </a:lnTo>
                  <a:lnTo>
                    <a:pt x="384" y="332"/>
                  </a:lnTo>
                  <a:lnTo>
                    <a:pt x="384" y="328"/>
                  </a:lnTo>
                  <a:lnTo>
                    <a:pt x="384" y="328"/>
                  </a:lnTo>
                  <a:lnTo>
                    <a:pt x="388" y="328"/>
                  </a:lnTo>
                  <a:lnTo>
                    <a:pt x="388" y="332"/>
                  </a:lnTo>
                  <a:lnTo>
                    <a:pt x="392" y="324"/>
                  </a:lnTo>
                  <a:lnTo>
                    <a:pt x="392" y="324"/>
                  </a:lnTo>
                  <a:lnTo>
                    <a:pt x="392" y="332"/>
                  </a:lnTo>
                  <a:lnTo>
                    <a:pt x="396" y="328"/>
                  </a:lnTo>
                  <a:lnTo>
                    <a:pt x="396" y="324"/>
                  </a:lnTo>
                  <a:lnTo>
                    <a:pt x="400" y="332"/>
                  </a:lnTo>
                  <a:lnTo>
                    <a:pt x="400" y="328"/>
                  </a:lnTo>
                  <a:lnTo>
                    <a:pt x="400" y="328"/>
                  </a:lnTo>
                  <a:lnTo>
                    <a:pt x="404" y="328"/>
                  </a:lnTo>
                  <a:lnTo>
                    <a:pt x="404" y="328"/>
                  </a:lnTo>
                  <a:lnTo>
                    <a:pt x="408" y="328"/>
                  </a:lnTo>
                  <a:lnTo>
                    <a:pt x="408" y="328"/>
                  </a:lnTo>
                  <a:lnTo>
                    <a:pt x="412" y="332"/>
                  </a:lnTo>
                  <a:lnTo>
                    <a:pt x="412" y="328"/>
                  </a:lnTo>
                  <a:lnTo>
                    <a:pt x="412" y="332"/>
                  </a:lnTo>
                  <a:lnTo>
                    <a:pt x="416" y="336"/>
                  </a:lnTo>
                  <a:lnTo>
                    <a:pt x="416" y="332"/>
                  </a:lnTo>
                  <a:lnTo>
                    <a:pt x="420" y="324"/>
                  </a:lnTo>
                  <a:lnTo>
                    <a:pt x="420" y="336"/>
                  </a:lnTo>
                  <a:lnTo>
                    <a:pt x="420" y="328"/>
                  </a:lnTo>
                  <a:lnTo>
                    <a:pt x="424" y="328"/>
                  </a:lnTo>
                  <a:lnTo>
                    <a:pt x="424" y="328"/>
                  </a:lnTo>
                  <a:lnTo>
                    <a:pt x="428" y="332"/>
                  </a:lnTo>
                  <a:lnTo>
                    <a:pt x="428" y="328"/>
                  </a:lnTo>
                  <a:lnTo>
                    <a:pt x="428" y="324"/>
                  </a:lnTo>
                  <a:lnTo>
                    <a:pt x="432" y="328"/>
                  </a:lnTo>
                  <a:lnTo>
                    <a:pt x="432" y="332"/>
                  </a:lnTo>
                  <a:lnTo>
                    <a:pt x="436" y="328"/>
                  </a:lnTo>
                  <a:lnTo>
                    <a:pt x="436" y="332"/>
                  </a:lnTo>
                  <a:lnTo>
                    <a:pt x="440" y="332"/>
                  </a:lnTo>
                  <a:lnTo>
                    <a:pt x="440" y="336"/>
                  </a:lnTo>
                  <a:lnTo>
                    <a:pt x="440" y="336"/>
                  </a:lnTo>
                  <a:lnTo>
                    <a:pt x="444" y="328"/>
                  </a:lnTo>
                  <a:lnTo>
                    <a:pt x="444" y="332"/>
                  </a:lnTo>
                  <a:lnTo>
                    <a:pt x="448" y="332"/>
                  </a:lnTo>
                  <a:lnTo>
                    <a:pt x="448" y="328"/>
                  </a:lnTo>
                  <a:lnTo>
                    <a:pt x="448" y="324"/>
                  </a:lnTo>
                  <a:lnTo>
                    <a:pt x="452" y="324"/>
                  </a:lnTo>
                  <a:lnTo>
                    <a:pt x="452" y="332"/>
                  </a:lnTo>
                  <a:lnTo>
                    <a:pt x="456" y="328"/>
                  </a:lnTo>
                  <a:lnTo>
                    <a:pt x="456" y="336"/>
                  </a:lnTo>
                  <a:lnTo>
                    <a:pt x="456" y="324"/>
                  </a:lnTo>
                  <a:lnTo>
                    <a:pt x="460" y="336"/>
                  </a:lnTo>
                  <a:lnTo>
                    <a:pt x="460" y="324"/>
                  </a:lnTo>
                  <a:lnTo>
                    <a:pt x="464" y="332"/>
                  </a:lnTo>
                  <a:lnTo>
                    <a:pt x="464" y="332"/>
                  </a:lnTo>
                  <a:lnTo>
                    <a:pt x="468" y="324"/>
                  </a:lnTo>
                  <a:lnTo>
                    <a:pt x="468" y="324"/>
                  </a:lnTo>
                  <a:lnTo>
                    <a:pt x="468" y="328"/>
                  </a:lnTo>
                  <a:lnTo>
                    <a:pt x="472" y="328"/>
                  </a:lnTo>
                  <a:lnTo>
                    <a:pt x="472" y="324"/>
                  </a:lnTo>
                  <a:lnTo>
                    <a:pt x="476" y="328"/>
                  </a:lnTo>
                  <a:lnTo>
                    <a:pt x="476" y="336"/>
                  </a:lnTo>
                  <a:lnTo>
                    <a:pt x="476" y="332"/>
                  </a:lnTo>
                  <a:lnTo>
                    <a:pt x="480" y="328"/>
                  </a:lnTo>
                  <a:lnTo>
                    <a:pt x="480" y="332"/>
                  </a:lnTo>
                  <a:lnTo>
                    <a:pt x="484" y="328"/>
                  </a:lnTo>
                  <a:lnTo>
                    <a:pt x="484" y="332"/>
                  </a:lnTo>
                  <a:lnTo>
                    <a:pt x="488" y="328"/>
                  </a:lnTo>
                  <a:lnTo>
                    <a:pt x="488" y="332"/>
                  </a:lnTo>
                  <a:lnTo>
                    <a:pt x="488" y="332"/>
                  </a:lnTo>
                  <a:lnTo>
                    <a:pt x="492" y="328"/>
                  </a:lnTo>
                  <a:lnTo>
                    <a:pt x="492" y="332"/>
                  </a:lnTo>
                  <a:lnTo>
                    <a:pt x="496" y="332"/>
                  </a:lnTo>
                  <a:lnTo>
                    <a:pt x="496" y="328"/>
                  </a:lnTo>
                  <a:lnTo>
                    <a:pt x="496" y="332"/>
                  </a:lnTo>
                  <a:lnTo>
                    <a:pt x="500" y="328"/>
                  </a:lnTo>
                  <a:lnTo>
                    <a:pt x="500" y="328"/>
                  </a:lnTo>
                  <a:lnTo>
                    <a:pt x="504" y="332"/>
                  </a:lnTo>
                  <a:lnTo>
                    <a:pt x="504" y="332"/>
                  </a:lnTo>
                  <a:lnTo>
                    <a:pt x="508" y="328"/>
                  </a:lnTo>
                  <a:lnTo>
                    <a:pt x="508" y="328"/>
                  </a:lnTo>
                  <a:lnTo>
                    <a:pt x="508" y="328"/>
                  </a:lnTo>
                  <a:lnTo>
                    <a:pt x="512" y="328"/>
                  </a:lnTo>
                  <a:lnTo>
                    <a:pt x="512" y="332"/>
                  </a:lnTo>
                  <a:lnTo>
                    <a:pt x="516" y="328"/>
                  </a:lnTo>
                  <a:lnTo>
                    <a:pt x="516" y="332"/>
                  </a:lnTo>
                  <a:lnTo>
                    <a:pt x="516" y="328"/>
                  </a:lnTo>
                  <a:lnTo>
                    <a:pt x="520" y="332"/>
                  </a:lnTo>
                  <a:lnTo>
                    <a:pt x="520" y="332"/>
                  </a:lnTo>
                  <a:lnTo>
                    <a:pt x="524" y="324"/>
                  </a:lnTo>
                  <a:lnTo>
                    <a:pt x="524" y="332"/>
                  </a:lnTo>
                  <a:lnTo>
                    <a:pt x="524" y="332"/>
                  </a:lnTo>
                  <a:lnTo>
                    <a:pt x="528" y="328"/>
                  </a:lnTo>
                  <a:lnTo>
                    <a:pt x="528" y="332"/>
                  </a:lnTo>
                  <a:lnTo>
                    <a:pt x="532" y="332"/>
                  </a:lnTo>
                  <a:lnTo>
                    <a:pt x="532" y="332"/>
                  </a:lnTo>
                  <a:lnTo>
                    <a:pt x="536" y="332"/>
                  </a:lnTo>
                  <a:lnTo>
                    <a:pt x="536" y="332"/>
                  </a:lnTo>
                  <a:lnTo>
                    <a:pt x="536" y="332"/>
                  </a:lnTo>
                  <a:lnTo>
                    <a:pt x="540" y="328"/>
                  </a:lnTo>
                  <a:lnTo>
                    <a:pt x="540" y="328"/>
                  </a:lnTo>
                  <a:lnTo>
                    <a:pt x="544" y="332"/>
                  </a:lnTo>
                  <a:lnTo>
                    <a:pt x="544" y="328"/>
                  </a:lnTo>
                  <a:lnTo>
                    <a:pt x="544" y="332"/>
                  </a:lnTo>
                  <a:lnTo>
                    <a:pt x="548" y="332"/>
                  </a:lnTo>
                  <a:lnTo>
                    <a:pt x="548" y="328"/>
                  </a:lnTo>
                  <a:lnTo>
                    <a:pt x="552" y="332"/>
                  </a:lnTo>
                  <a:lnTo>
                    <a:pt x="552" y="332"/>
                  </a:lnTo>
                  <a:lnTo>
                    <a:pt x="556" y="332"/>
                  </a:lnTo>
                  <a:lnTo>
                    <a:pt x="556" y="332"/>
                  </a:lnTo>
                  <a:lnTo>
                    <a:pt x="556" y="328"/>
                  </a:lnTo>
                  <a:lnTo>
                    <a:pt x="560" y="332"/>
                  </a:lnTo>
                  <a:lnTo>
                    <a:pt x="560" y="332"/>
                  </a:lnTo>
                  <a:lnTo>
                    <a:pt x="564" y="332"/>
                  </a:lnTo>
                  <a:lnTo>
                    <a:pt x="564" y="332"/>
                  </a:lnTo>
                  <a:lnTo>
                    <a:pt x="564" y="332"/>
                  </a:lnTo>
                  <a:lnTo>
                    <a:pt x="568" y="332"/>
                  </a:lnTo>
                  <a:lnTo>
                    <a:pt x="568" y="332"/>
                  </a:lnTo>
                  <a:lnTo>
                    <a:pt x="572" y="332"/>
                  </a:lnTo>
                  <a:lnTo>
                    <a:pt x="572" y="332"/>
                  </a:lnTo>
                  <a:lnTo>
                    <a:pt x="576" y="332"/>
                  </a:lnTo>
                  <a:lnTo>
                    <a:pt x="576" y="332"/>
                  </a:lnTo>
                  <a:lnTo>
                    <a:pt x="576" y="324"/>
                  </a:lnTo>
                  <a:lnTo>
                    <a:pt x="580" y="332"/>
                  </a:lnTo>
                  <a:lnTo>
                    <a:pt x="580" y="332"/>
                  </a:lnTo>
                  <a:lnTo>
                    <a:pt x="584" y="332"/>
                  </a:lnTo>
                  <a:lnTo>
                    <a:pt x="584" y="332"/>
                  </a:lnTo>
                  <a:lnTo>
                    <a:pt x="584" y="332"/>
                  </a:lnTo>
                  <a:lnTo>
                    <a:pt x="588" y="332"/>
                  </a:lnTo>
                  <a:lnTo>
                    <a:pt x="588" y="332"/>
                  </a:lnTo>
                  <a:lnTo>
                    <a:pt x="592" y="332"/>
                  </a:lnTo>
                  <a:lnTo>
                    <a:pt x="592" y="332"/>
                  </a:lnTo>
                  <a:lnTo>
                    <a:pt x="596" y="328"/>
                  </a:lnTo>
                  <a:lnTo>
                    <a:pt x="596" y="332"/>
                  </a:lnTo>
                  <a:lnTo>
                    <a:pt x="596" y="328"/>
                  </a:lnTo>
                  <a:lnTo>
                    <a:pt x="600" y="328"/>
                  </a:lnTo>
                  <a:lnTo>
                    <a:pt x="600" y="336"/>
                  </a:lnTo>
                  <a:lnTo>
                    <a:pt x="604" y="332"/>
                  </a:lnTo>
                  <a:lnTo>
                    <a:pt x="604" y="336"/>
                  </a:lnTo>
                  <a:lnTo>
                    <a:pt x="608" y="328"/>
                  </a:lnTo>
                  <a:lnTo>
                    <a:pt x="608" y="332"/>
                  </a:lnTo>
                  <a:lnTo>
                    <a:pt x="608" y="328"/>
                  </a:lnTo>
                  <a:lnTo>
                    <a:pt x="612" y="332"/>
                  </a:lnTo>
                  <a:lnTo>
                    <a:pt x="612" y="332"/>
                  </a:lnTo>
                  <a:lnTo>
                    <a:pt x="616" y="328"/>
                  </a:lnTo>
                  <a:lnTo>
                    <a:pt x="616" y="328"/>
                  </a:lnTo>
                  <a:lnTo>
                    <a:pt x="616" y="332"/>
                  </a:lnTo>
                  <a:lnTo>
                    <a:pt x="620" y="332"/>
                  </a:lnTo>
                  <a:lnTo>
                    <a:pt x="620" y="328"/>
                  </a:lnTo>
                  <a:lnTo>
                    <a:pt x="624" y="332"/>
                  </a:lnTo>
                  <a:lnTo>
                    <a:pt x="624" y="332"/>
                  </a:lnTo>
                  <a:lnTo>
                    <a:pt x="628" y="332"/>
                  </a:lnTo>
                  <a:lnTo>
                    <a:pt x="628" y="336"/>
                  </a:lnTo>
                  <a:lnTo>
                    <a:pt x="628" y="332"/>
                  </a:lnTo>
                  <a:lnTo>
                    <a:pt x="632" y="328"/>
                  </a:lnTo>
                  <a:lnTo>
                    <a:pt x="632" y="332"/>
                  </a:lnTo>
                  <a:lnTo>
                    <a:pt x="636" y="332"/>
                  </a:lnTo>
                  <a:lnTo>
                    <a:pt x="636" y="332"/>
                  </a:lnTo>
                  <a:lnTo>
                    <a:pt x="636" y="328"/>
                  </a:lnTo>
                  <a:lnTo>
                    <a:pt x="640" y="332"/>
                  </a:lnTo>
                  <a:lnTo>
                    <a:pt x="640" y="336"/>
                  </a:lnTo>
                  <a:lnTo>
                    <a:pt x="644" y="328"/>
                  </a:lnTo>
                  <a:lnTo>
                    <a:pt x="644" y="328"/>
                  </a:lnTo>
                  <a:lnTo>
                    <a:pt x="648" y="332"/>
                  </a:lnTo>
                  <a:lnTo>
                    <a:pt x="648" y="328"/>
                  </a:lnTo>
                  <a:lnTo>
                    <a:pt x="648" y="336"/>
                  </a:lnTo>
                  <a:lnTo>
                    <a:pt x="652" y="332"/>
                  </a:lnTo>
                  <a:lnTo>
                    <a:pt x="652" y="332"/>
                  </a:lnTo>
                  <a:lnTo>
                    <a:pt x="656" y="332"/>
                  </a:lnTo>
                  <a:lnTo>
                    <a:pt x="656" y="328"/>
                  </a:lnTo>
                  <a:lnTo>
                    <a:pt x="660" y="332"/>
                  </a:lnTo>
                  <a:lnTo>
                    <a:pt x="660" y="328"/>
                  </a:lnTo>
                  <a:lnTo>
                    <a:pt x="660" y="324"/>
                  </a:lnTo>
                  <a:lnTo>
                    <a:pt x="664" y="336"/>
                  </a:lnTo>
                  <a:lnTo>
                    <a:pt x="664" y="332"/>
                  </a:lnTo>
                  <a:lnTo>
                    <a:pt x="668" y="332"/>
                  </a:lnTo>
                  <a:lnTo>
                    <a:pt x="668" y="328"/>
                  </a:lnTo>
                  <a:lnTo>
                    <a:pt x="668" y="328"/>
                  </a:lnTo>
                  <a:lnTo>
                    <a:pt x="672" y="332"/>
                  </a:lnTo>
                  <a:lnTo>
                    <a:pt x="672" y="332"/>
                  </a:lnTo>
                  <a:lnTo>
                    <a:pt x="676" y="332"/>
                  </a:lnTo>
                  <a:lnTo>
                    <a:pt x="676" y="332"/>
                  </a:lnTo>
                  <a:lnTo>
                    <a:pt x="680" y="332"/>
                  </a:lnTo>
                  <a:lnTo>
                    <a:pt x="680" y="332"/>
                  </a:lnTo>
                  <a:lnTo>
                    <a:pt x="680" y="332"/>
                  </a:lnTo>
                  <a:lnTo>
                    <a:pt x="684" y="328"/>
                  </a:lnTo>
                  <a:lnTo>
                    <a:pt x="684" y="328"/>
                  </a:lnTo>
                  <a:lnTo>
                    <a:pt x="688" y="332"/>
                  </a:lnTo>
                  <a:lnTo>
                    <a:pt x="688" y="332"/>
                  </a:lnTo>
                  <a:lnTo>
                    <a:pt x="692" y="332"/>
                  </a:lnTo>
                  <a:lnTo>
                    <a:pt x="692" y="336"/>
                  </a:lnTo>
                  <a:lnTo>
                    <a:pt x="692" y="332"/>
                  </a:lnTo>
                  <a:lnTo>
                    <a:pt x="696" y="336"/>
                  </a:lnTo>
                  <a:lnTo>
                    <a:pt x="696" y="332"/>
                  </a:lnTo>
                  <a:lnTo>
                    <a:pt x="700" y="332"/>
                  </a:lnTo>
                  <a:lnTo>
                    <a:pt x="700" y="336"/>
                  </a:lnTo>
                  <a:lnTo>
                    <a:pt x="700" y="328"/>
                  </a:lnTo>
                  <a:lnTo>
                    <a:pt x="704" y="332"/>
                  </a:lnTo>
                  <a:lnTo>
                    <a:pt x="704" y="332"/>
                  </a:lnTo>
                  <a:lnTo>
                    <a:pt x="708" y="332"/>
                  </a:lnTo>
                  <a:lnTo>
                    <a:pt x="708" y="332"/>
                  </a:lnTo>
                  <a:lnTo>
                    <a:pt x="712" y="332"/>
                  </a:lnTo>
                  <a:lnTo>
                    <a:pt x="712" y="332"/>
                  </a:lnTo>
                  <a:lnTo>
                    <a:pt x="712" y="328"/>
                  </a:lnTo>
                  <a:lnTo>
                    <a:pt x="716" y="332"/>
                  </a:lnTo>
                  <a:lnTo>
                    <a:pt x="716" y="332"/>
                  </a:lnTo>
                  <a:lnTo>
                    <a:pt x="720" y="336"/>
                  </a:lnTo>
                  <a:lnTo>
                    <a:pt x="720" y="332"/>
                  </a:lnTo>
                  <a:lnTo>
                    <a:pt x="724" y="332"/>
                  </a:lnTo>
                  <a:lnTo>
                    <a:pt x="724" y="332"/>
                  </a:lnTo>
                  <a:lnTo>
                    <a:pt x="724" y="332"/>
                  </a:lnTo>
                  <a:lnTo>
                    <a:pt x="728" y="332"/>
                  </a:lnTo>
                  <a:lnTo>
                    <a:pt x="728" y="336"/>
                  </a:lnTo>
                  <a:lnTo>
                    <a:pt x="732" y="332"/>
                  </a:lnTo>
                  <a:lnTo>
                    <a:pt x="732" y="332"/>
                  </a:lnTo>
                  <a:lnTo>
                    <a:pt x="736" y="332"/>
                  </a:lnTo>
                  <a:lnTo>
                    <a:pt x="736" y="332"/>
                  </a:lnTo>
                  <a:lnTo>
                    <a:pt x="736" y="332"/>
                  </a:lnTo>
                  <a:lnTo>
                    <a:pt x="740" y="328"/>
                  </a:lnTo>
                  <a:lnTo>
                    <a:pt x="740" y="332"/>
                  </a:lnTo>
                  <a:lnTo>
                    <a:pt x="744" y="332"/>
                  </a:lnTo>
                  <a:lnTo>
                    <a:pt x="744" y="332"/>
                  </a:lnTo>
                  <a:lnTo>
                    <a:pt x="744" y="332"/>
                  </a:lnTo>
                  <a:lnTo>
                    <a:pt x="748" y="336"/>
                  </a:lnTo>
                  <a:lnTo>
                    <a:pt x="748" y="332"/>
                  </a:lnTo>
                  <a:lnTo>
                    <a:pt x="752" y="332"/>
                  </a:lnTo>
                  <a:lnTo>
                    <a:pt x="752" y="328"/>
                  </a:lnTo>
                  <a:lnTo>
                    <a:pt x="756" y="332"/>
                  </a:lnTo>
                  <a:lnTo>
                    <a:pt x="756" y="328"/>
                  </a:lnTo>
                  <a:lnTo>
                    <a:pt x="756" y="336"/>
                  </a:lnTo>
                  <a:lnTo>
                    <a:pt x="760" y="332"/>
                  </a:lnTo>
                  <a:lnTo>
                    <a:pt x="760" y="332"/>
                  </a:lnTo>
                  <a:lnTo>
                    <a:pt x="764" y="328"/>
                  </a:lnTo>
                  <a:lnTo>
                    <a:pt x="764" y="332"/>
                  </a:lnTo>
                  <a:lnTo>
                    <a:pt x="768" y="332"/>
                  </a:lnTo>
                  <a:lnTo>
                    <a:pt x="768" y="332"/>
                  </a:lnTo>
                  <a:lnTo>
                    <a:pt x="768" y="336"/>
                  </a:lnTo>
                  <a:lnTo>
                    <a:pt x="772" y="336"/>
                  </a:lnTo>
                  <a:lnTo>
                    <a:pt x="772" y="336"/>
                  </a:lnTo>
                  <a:lnTo>
                    <a:pt x="776" y="336"/>
                  </a:lnTo>
                  <a:lnTo>
                    <a:pt x="776" y="332"/>
                  </a:lnTo>
                  <a:lnTo>
                    <a:pt x="780" y="328"/>
                  </a:lnTo>
                  <a:lnTo>
                    <a:pt x="780" y="328"/>
                  </a:lnTo>
                  <a:lnTo>
                    <a:pt x="780" y="336"/>
                  </a:lnTo>
                  <a:lnTo>
                    <a:pt x="784" y="332"/>
                  </a:lnTo>
                  <a:lnTo>
                    <a:pt x="784" y="336"/>
                  </a:lnTo>
                  <a:lnTo>
                    <a:pt x="788" y="332"/>
                  </a:lnTo>
                  <a:lnTo>
                    <a:pt x="788" y="336"/>
                  </a:lnTo>
                  <a:lnTo>
                    <a:pt x="788" y="332"/>
                  </a:lnTo>
                  <a:lnTo>
                    <a:pt x="792" y="332"/>
                  </a:lnTo>
                  <a:lnTo>
                    <a:pt x="792" y="336"/>
                  </a:lnTo>
                  <a:lnTo>
                    <a:pt x="796" y="332"/>
                  </a:lnTo>
                  <a:lnTo>
                    <a:pt x="796" y="332"/>
                  </a:lnTo>
                  <a:lnTo>
                    <a:pt x="800" y="332"/>
                  </a:lnTo>
                  <a:lnTo>
                    <a:pt x="800" y="332"/>
                  </a:lnTo>
                  <a:lnTo>
                    <a:pt x="800" y="332"/>
                  </a:lnTo>
                  <a:lnTo>
                    <a:pt x="804" y="336"/>
                  </a:lnTo>
                  <a:lnTo>
                    <a:pt x="804" y="328"/>
                  </a:lnTo>
                  <a:lnTo>
                    <a:pt x="808" y="332"/>
                  </a:lnTo>
                  <a:lnTo>
                    <a:pt x="808" y="332"/>
                  </a:lnTo>
                  <a:lnTo>
                    <a:pt x="812" y="332"/>
                  </a:lnTo>
                  <a:lnTo>
                    <a:pt x="812" y="332"/>
                  </a:lnTo>
                  <a:lnTo>
                    <a:pt x="812" y="336"/>
                  </a:lnTo>
                  <a:lnTo>
                    <a:pt x="816" y="332"/>
                  </a:lnTo>
                  <a:lnTo>
                    <a:pt x="816" y="336"/>
                  </a:lnTo>
                  <a:lnTo>
                    <a:pt x="820" y="332"/>
                  </a:lnTo>
                  <a:lnTo>
                    <a:pt x="820" y="332"/>
                  </a:lnTo>
                  <a:lnTo>
                    <a:pt x="824" y="332"/>
                  </a:lnTo>
                  <a:lnTo>
                    <a:pt x="824" y="332"/>
                  </a:lnTo>
                  <a:lnTo>
                    <a:pt x="824" y="332"/>
                  </a:lnTo>
                  <a:lnTo>
                    <a:pt x="828" y="336"/>
                  </a:lnTo>
                  <a:lnTo>
                    <a:pt x="828" y="336"/>
                  </a:lnTo>
                  <a:lnTo>
                    <a:pt x="832" y="332"/>
                  </a:lnTo>
                  <a:lnTo>
                    <a:pt x="832" y="332"/>
                  </a:lnTo>
                  <a:lnTo>
                    <a:pt x="836" y="332"/>
                  </a:lnTo>
                  <a:lnTo>
                    <a:pt x="836" y="328"/>
                  </a:lnTo>
                  <a:lnTo>
                    <a:pt x="836" y="332"/>
                  </a:lnTo>
                  <a:lnTo>
                    <a:pt x="840" y="332"/>
                  </a:lnTo>
                  <a:lnTo>
                    <a:pt x="840" y="332"/>
                  </a:lnTo>
                  <a:lnTo>
                    <a:pt x="844" y="336"/>
                  </a:lnTo>
                  <a:lnTo>
                    <a:pt x="844" y="336"/>
                  </a:lnTo>
                  <a:lnTo>
                    <a:pt x="848" y="332"/>
                  </a:lnTo>
                  <a:lnTo>
                    <a:pt x="848" y="336"/>
                  </a:lnTo>
                  <a:lnTo>
                    <a:pt x="848" y="332"/>
                  </a:lnTo>
                  <a:lnTo>
                    <a:pt x="852" y="328"/>
                  </a:lnTo>
                  <a:lnTo>
                    <a:pt x="852" y="332"/>
                  </a:lnTo>
                  <a:lnTo>
                    <a:pt x="856" y="336"/>
                  </a:lnTo>
                  <a:lnTo>
                    <a:pt x="856" y="332"/>
                  </a:lnTo>
                  <a:lnTo>
                    <a:pt x="860" y="336"/>
                  </a:lnTo>
                  <a:lnTo>
                    <a:pt x="860" y="332"/>
                  </a:lnTo>
                  <a:lnTo>
                    <a:pt x="860" y="332"/>
                  </a:lnTo>
                  <a:lnTo>
                    <a:pt x="864" y="332"/>
                  </a:lnTo>
                  <a:lnTo>
                    <a:pt x="864" y="332"/>
                  </a:lnTo>
                  <a:lnTo>
                    <a:pt x="868" y="332"/>
                  </a:lnTo>
                  <a:lnTo>
                    <a:pt x="868" y="332"/>
                  </a:lnTo>
                  <a:lnTo>
                    <a:pt x="872" y="332"/>
                  </a:lnTo>
                  <a:lnTo>
                    <a:pt x="872" y="328"/>
                  </a:lnTo>
                  <a:lnTo>
                    <a:pt x="872" y="328"/>
                  </a:lnTo>
                  <a:lnTo>
                    <a:pt x="876" y="332"/>
                  </a:lnTo>
                  <a:lnTo>
                    <a:pt x="876" y="332"/>
                  </a:lnTo>
                  <a:lnTo>
                    <a:pt x="880" y="336"/>
                  </a:lnTo>
                  <a:lnTo>
                    <a:pt x="880" y="336"/>
                  </a:lnTo>
                  <a:lnTo>
                    <a:pt x="884" y="328"/>
                  </a:lnTo>
                  <a:lnTo>
                    <a:pt x="884" y="336"/>
                  </a:lnTo>
                  <a:lnTo>
                    <a:pt x="884" y="336"/>
                  </a:lnTo>
                  <a:lnTo>
                    <a:pt x="888" y="336"/>
                  </a:lnTo>
                  <a:lnTo>
                    <a:pt x="888" y="332"/>
                  </a:lnTo>
                  <a:lnTo>
                    <a:pt x="892" y="336"/>
                  </a:lnTo>
                  <a:lnTo>
                    <a:pt x="892" y="332"/>
                  </a:lnTo>
                  <a:lnTo>
                    <a:pt x="896" y="332"/>
                  </a:lnTo>
                  <a:lnTo>
                    <a:pt x="896" y="328"/>
                  </a:lnTo>
                  <a:lnTo>
                    <a:pt x="896" y="336"/>
                  </a:lnTo>
                  <a:lnTo>
                    <a:pt x="900" y="332"/>
                  </a:lnTo>
                  <a:lnTo>
                    <a:pt x="900" y="324"/>
                  </a:lnTo>
                  <a:lnTo>
                    <a:pt x="904" y="332"/>
                  </a:lnTo>
                  <a:lnTo>
                    <a:pt x="904" y="332"/>
                  </a:lnTo>
                  <a:lnTo>
                    <a:pt x="908" y="336"/>
                  </a:lnTo>
                  <a:lnTo>
                    <a:pt x="908" y="332"/>
                  </a:lnTo>
                  <a:lnTo>
                    <a:pt x="908" y="332"/>
                  </a:lnTo>
                  <a:lnTo>
                    <a:pt x="912" y="332"/>
                  </a:lnTo>
                  <a:lnTo>
                    <a:pt x="912" y="332"/>
                  </a:lnTo>
                  <a:lnTo>
                    <a:pt x="916" y="328"/>
                  </a:lnTo>
                  <a:lnTo>
                    <a:pt x="916" y="332"/>
                  </a:lnTo>
                  <a:lnTo>
                    <a:pt x="920" y="332"/>
                  </a:lnTo>
                  <a:lnTo>
                    <a:pt x="920" y="336"/>
                  </a:lnTo>
                  <a:lnTo>
                    <a:pt x="920" y="336"/>
                  </a:lnTo>
                  <a:lnTo>
                    <a:pt x="924" y="332"/>
                  </a:lnTo>
                  <a:lnTo>
                    <a:pt x="924" y="332"/>
                  </a:lnTo>
                  <a:lnTo>
                    <a:pt x="928" y="332"/>
                  </a:lnTo>
                  <a:lnTo>
                    <a:pt x="928" y="336"/>
                  </a:lnTo>
                  <a:lnTo>
                    <a:pt x="932" y="332"/>
                  </a:lnTo>
                  <a:lnTo>
                    <a:pt x="932" y="332"/>
                  </a:lnTo>
                  <a:lnTo>
                    <a:pt x="932" y="332"/>
                  </a:lnTo>
                  <a:lnTo>
                    <a:pt x="936" y="332"/>
                  </a:lnTo>
                  <a:lnTo>
                    <a:pt x="936" y="336"/>
                  </a:lnTo>
                  <a:lnTo>
                    <a:pt x="940" y="332"/>
                  </a:lnTo>
                  <a:lnTo>
                    <a:pt x="940" y="332"/>
                  </a:lnTo>
                  <a:lnTo>
                    <a:pt x="944" y="336"/>
                  </a:lnTo>
                  <a:lnTo>
                    <a:pt x="944" y="332"/>
                  </a:lnTo>
                  <a:lnTo>
                    <a:pt x="944" y="336"/>
                  </a:lnTo>
                  <a:lnTo>
                    <a:pt x="948" y="328"/>
                  </a:lnTo>
                  <a:lnTo>
                    <a:pt x="948" y="328"/>
                  </a:lnTo>
                  <a:lnTo>
                    <a:pt x="952" y="332"/>
                  </a:lnTo>
                  <a:lnTo>
                    <a:pt x="952" y="336"/>
                  </a:lnTo>
                  <a:lnTo>
                    <a:pt x="956" y="336"/>
                  </a:lnTo>
                  <a:lnTo>
                    <a:pt x="956" y="336"/>
                  </a:lnTo>
                  <a:lnTo>
                    <a:pt x="956" y="336"/>
                  </a:lnTo>
                  <a:lnTo>
                    <a:pt x="960" y="332"/>
                  </a:lnTo>
                  <a:lnTo>
                    <a:pt x="960" y="332"/>
                  </a:lnTo>
                  <a:lnTo>
                    <a:pt x="964" y="336"/>
                  </a:lnTo>
                  <a:lnTo>
                    <a:pt x="964" y="332"/>
                  </a:lnTo>
                  <a:lnTo>
                    <a:pt x="968" y="332"/>
                  </a:lnTo>
                  <a:lnTo>
                    <a:pt x="968" y="332"/>
                  </a:lnTo>
                  <a:lnTo>
                    <a:pt x="968" y="332"/>
                  </a:lnTo>
                  <a:lnTo>
                    <a:pt x="972" y="332"/>
                  </a:lnTo>
                  <a:lnTo>
                    <a:pt x="972" y="332"/>
                  </a:lnTo>
                  <a:lnTo>
                    <a:pt x="976" y="336"/>
                  </a:lnTo>
                  <a:lnTo>
                    <a:pt x="976" y="336"/>
                  </a:lnTo>
                  <a:lnTo>
                    <a:pt x="980" y="336"/>
                  </a:lnTo>
                  <a:lnTo>
                    <a:pt x="980" y="332"/>
                  </a:lnTo>
                  <a:lnTo>
                    <a:pt x="980" y="336"/>
                  </a:lnTo>
                  <a:lnTo>
                    <a:pt x="984" y="332"/>
                  </a:lnTo>
                  <a:lnTo>
                    <a:pt x="984" y="336"/>
                  </a:lnTo>
                  <a:lnTo>
                    <a:pt x="988" y="328"/>
                  </a:lnTo>
                  <a:lnTo>
                    <a:pt x="988" y="336"/>
                  </a:lnTo>
                  <a:lnTo>
                    <a:pt x="992" y="332"/>
                  </a:lnTo>
                  <a:lnTo>
                    <a:pt x="992" y="336"/>
                  </a:lnTo>
                  <a:lnTo>
                    <a:pt x="996" y="328"/>
                  </a:lnTo>
                  <a:lnTo>
                    <a:pt x="996" y="336"/>
                  </a:lnTo>
                  <a:lnTo>
                    <a:pt x="996" y="332"/>
                  </a:lnTo>
                  <a:lnTo>
                    <a:pt x="1000" y="336"/>
                  </a:lnTo>
                  <a:lnTo>
                    <a:pt x="1000" y="332"/>
                  </a:lnTo>
                  <a:lnTo>
                    <a:pt x="1004" y="332"/>
                  </a:lnTo>
                  <a:lnTo>
                    <a:pt x="1004" y="332"/>
                  </a:lnTo>
                  <a:lnTo>
                    <a:pt x="1008" y="332"/>
                  </a:lnTo>
                  <a:lnTo>
                    <a:pt x="1008" y="332"/>
                  </a:lnTo>
                  <a:lnTo>
                    <a:pt x="1008" y="332"/>
                  </a:lnTo>
                  <a:lnTo>
                    <a:pt x="1012" y="328"/>
                  </a:lnTo>
                  <a:lnTo>
                    <a:pt x="1012" y="336"/>
                  </a:lnTo>
                  <a:lnTo>
                    <a:pt x="1016" y="332"/>
                  </a:lnTo>
                  <a:lnTo>
                    <a:pt x="1016" y="332"/>
                  </a:lnTo>
                  <a:lnTo>
                    <a:pt x="1020" y="332"/>
                  </a:lnTo>
                  <a:lnTo>
                    <a:pt x="1020" y="332"/>
                  </a:lnTo>
                  <a:lnTo>
                    <a:pt x="1020" y="332"/>
                  </a:lnTo>
                  <a:lnTo>
                    <a:pt x="1024" y="336"/>
                  </a:lnTo>
                  <a:lnTo>
                    <a:pt x="1024" y="332"/>
                  </a:lnTo>
                  <a:lnTo>
                    <a:pt x="1028" y="332"/>
                  </a:lnTo>
                  <a:lnTo>
                    <a:pt x="1028" y="332"/>
                  </a:lnTo>
                  <a:lnTo>
                    <a:pt x="1032" y="332"/>
                  </a:lnTo>
                  <a:lnTo>
                    <a:pt x="1032" y="336"/>
                  </a:lnTo>
                  <a:lnTo>
                    <a:pt x="1032" y="336"/>
                  </a:lnTo>
                  <a:lnTo>
                    <a:pt x="1036" y="332"/>
                  </a:lnTo>
                  <a:lnTo>
                    <a:pt x="1036" y="336"/>
                  </a:lnTo>
                  <a:lnTo>
                    <a:pt x="1040" y="336"/>
                  </a:lnTo>
                  <a:lnTo>
                    <a:pt x="1040" y="328"/>
                  </a:lnTo>
                  <a:lnTo>
                    <a:pt x="1044" y="332"/>
                  </a:lnTo>
                  <a:lnTo>
                    <a:pt x="1044" y="332"/>
                  </a:lnTo>
                  <a:lnTo>
                    <a:pt x="1048" y="332"/>
                  </a:lnTo>
                  <a:lnTo>
                    <a:pt x="1048" y="336"/>
                  </a:lnTo>
                  <a:lnTo>
                    <a:pt x="1048" y="336"/>
                  </a:lnTo>
                  <a:lnTo>
                    <a:pt x="1052" y="332"/>
                  </a:lnTo>
                  <a:lnTo>
                    <a:pt x="1052" y="332"/>
                  </a:lnTo>
                  <a:lnTo>
                    <a:pt x="1056" y="336"/>
                  </a:lnTo>
                  <a:lnTo>
                    <a:pt x="1056" y="332"/>
                  </a:lnTo>
                  <a:lnTo>
                    <a:pt x="1060" y="332"/>
                  </a:lnTo>
                  <a:lnTo>
                    <a:pt x="1060" y="332"/>
                  </a:lnTo>
                  <a:lnTo>
                    <a:pt x="1060" y="332"/>
                  </a:lnTo>
                  <a:lnTo>
                    <a:pt x="1064" y="332"/>
                  </a:lnTo>
                  <a:lnTo>
                    <a:pt x="1064" y="332"/>
                  </a:lnTo>
                  <a:lnTo>
                    <a:pt x="1068" y="328"/>
                  </a:lnTo>
                  <a:lnTo>
                    <a:pt x="1068" y="336"/>
                  </a:lnTo>
                  <a:lnTo>
                    <a:pt x="1072" y="328"/>
                  </a:lnTo>
                  <a:lnTo>
                    <a:pt x="1072" y="332"/>
                  </a:lnTo>
                  <a:lnTo>
                    <a:pt x="1072" y="332"/>
                  </a:lnTo>
                  <a:lnTo>
                    <a:pt x="1076" y="336"/>
                  </a:lnTo>
                  <a:lnTo>
                    <a:pt x="1076" y="332"/>
                  </a:lnTo>
                  <a:lnTo>
                    <a:pt x="1080" y="332"/>
                  </a:lnTo>
                  <a:lnTo>
                    <a:pt x="1080" y="332"/>
                  </a:lnTo>
                  <a:lnTo>
                    <a:pt x="1084" y="332"/>
                  </a:lnTo>
                  <a:lnTo>
                    <a:pt x="1084" y="336"/>
                  </a:lnTo>
                  <a:lnTo>
                    <a:pt x="1084" y="332"/>
                  </a:lnTo>
                  <a:lnTo>
                    <a:pt x="1088" y="332"/>
                  </a:lnTo>
                  <a:lnTo>
                    <a:pt x="1088" y="336"/>
                  </a:lnTo>
                  <a:lnTo>
                    <a:pt x="1092" y="332"/>
                  </a:lnTo>
                  <a:lnTo>
                    <a:pt x="1092" y="328"/>
                  </a:lnTo>
                  <a:lnTo>
                    <a:pt x="1096" y="336"/>
                  </a:lnTo>
                  <a:lnTo>
                    <a:pt x="1096" y="332"/>
                  </a:lnTo>
                  <a:lnTo>
                    <a:pt x="1100" y="332"/>
                  </a:lnTo>
                  <a:lnTo>
                    <a:pt x="1100" y="332"/>
                  </a:lnTo>
                  <a:lnTo>
                    <a:pt x="1100" y="336"/>
                  </a:lnTo>
                  <a:lnTo>
                    <a:pt x="1104" y="328"/>
                  </a:lnTo>
                  <a:lnTo>
                    <a:pt x="1104" y="336"/>
                  </a:lnTo>
                  <a:lnTo>
                    <a:pt x="1108" y="328"/>
                  </a:lnTo>
                  <a:lnTo>
                    <a:pt x="1108" y="332"/>
                  </a:lnTo>
                  <a:lnTo>
                    <a:pt x="1112" y="332"/>
                  </a:lnTo>
                  <a:lnTo>
                    <a:pt x="1112" y="332"/>
                  </a:lnTo>
                  <a:lnTo>
                    <a:pt x="1112" y="332"/>
                  </a:lnTo>
                  <a:lnTo>
                    <a:pt x="1116" y="336"/>
                  </a:lnTo>
                  <a:lnTo>
                    <a:pt x="1116" y="328"/>
                  </a:lnTo>
                  <a:lnTo>
                    <a:pt x="1120" y="336"/>
                  </a:lnTo>
                  <a:lnTo>
                    <a:pt x="1120" y="332"/>
                  </a:lnTo>
                  <a:lnTo>
                    <a:pt x="1124" y="336"/>
                  </a:lnTo>
                  <a:lnTo>
                    <a:pt x="1124" y="332"/>
                  </a:lnTo>
                  <a:lnTo>
                    <a:pt x="1128" y="328"/>
                  </a:lnTo>
                  <a:lnTo>
                    <a:pt x="1128" y="332"/>
                  </a:lnTo>
                  <a:lnTo>
                    <a:pt x="1128" y="336"/>
                  </a:lnTo>
                  <a:lnTo>
                    <a:pt x="1132" y="332"/>
                  </a:lnTo>
                  <a:lnTo>
                    <a:pt x="1132" y="332"/>
                  </a:lnTo>
                  <a:lnTo>
                    <a:pt x="1136" y="332"/>
                  </a:lnTo>
                  <a:lnTo>
                    <a:pt x="1136" y="336"/>
                  </a:lnTo>
                  <a:lnTo>
                    <a:pt x="1140" y="336"/>
                  </a:lnTo>
                  <a:lnTo>
                    <a:pt x="1140" y="332"/>
                  </a:lnTo>
                  <a:lnTo>
                    <a:pt x="1140" y="336"/>
                  </a:lnTo>
                  <a:lnTo>
                    <a:pt x="1144" y="332"/>
                  </a:lnTo>
                  <a:lnTo>
                    <a:pt x="1144" y="332"/>
                  </a:lnTo>
                  <a:lnTo>
                    <a:pt x="1148" y="336"/>
                  </a:lnTo>
                  <a:lnTo>
                    <a:pt x="1148" y="336"/>
                  </a:lnTo>
                  <a:lnTo>
                    <a:pt x="1152" y="336"/>
                  </a:lnTo>
                  <a:lnTo>
                    <a:pt x="1152" y="332"/>
                  </a:lnTo>
                  <a:lnTo>
                    <a:pt x="1156" y="328"/>
                  </a:lnTo>
                  <a:lnTo>
                    <a:pt x="1156" y="336"/>
                  </a:lnTo>
                  <a:lnTo>
                    <a:pt x="1156" y="332"/>
                  </a:lnTo>
                  <a:lnTo>
                    <a:pt x="1160" y="336"/>
                  </a:lnTo>
                  <a:lnTo>
                    <a:pt x="1160" y="336"/>
                  </a:lnTo>
                  <a:lnTo>
                    <a:pt x="1164" y="336"/>
                  </a:lnTo>
                  <a:lnTo>
                    <a:pt x="1164" y="336"/>
                  </a:lnTo>
                  <a:lnTo>
                    <a:pt x="1168" y="336"/>
                  </a:lnTo>
                  <a:lnTo>
                    <a:pt x="1168" y="332"/>
                  </a:lnTo>
                  <a:lnTo>
                    <a:pt x="1168" y="332"/>
                  </a:lnTo>
                  <a:lnTo>
                    <a:pt x="1172" y="332"/>
                  </a:lnTo>
                  <a:lnTo>
                    <a:pt x="1172" y="336"/>
                  </a:lnTo>
                  <a:lnTo>
                    <a:pt x="1176" y="336"/>
                  </a:lnTo>
                  <a:lnTo>
                    <a:pt x="1176" y="332"/>
                  </a:lnTo>
                  <a:lnTo>
                    <a:pt x="1180" y="336"/>
                  </a:lnTo>
                  <a:lnTo>
                    <a:pt x="1180" y="332"/>
                  </a:lnTo>
                  <a:lnTo>
                    <a:pt x="1184" y="336"/>
                  </a:lnTo>
                  <a:lnTo>
                    <a:pt x="1184" y="332"/>
                  </a:lnTo>
                  <a:lnTo>
                    <a:pt x="1184" y="332"/>
                  </a:lnTo>
                  <a:lnTo>
                    <a:pt x="1188" y="332"/>
                  </a:lnTo>
                  <a:lnTo>
                    <a:pt x="1188" y="336"/>
                  </a:lnTo>
                  <a:lnTo>
                    <a:pt x="1192" y="336"/>
                  </a:lnTo>
                  <a:lnTo>
                    <a:pt x="1192" y="336"/>
                  </a:lnTo>
                  <a:lnTo>
                    <a:pt x="1196" y="336"/>
                  </a:lnTo>
                  <a:lnTo>
                    <a:pt x="1196" y="332"/>
                  </a:lnTo>
                  <a:lnTo>
                    <a:pt x="1196" y="332"/>
                  </a:lnTo>
                  <a:lnTo>
                    <a:pt x="1200" y="332"/>
                  </a:lnTo>
                  <a:lnTo>
                    <a:pt x="1200" y="336"/>
                  </a:lnTo>
                  <a:lnTo>
                    <a:pt x="1204" y="336"/>
                  </a:lnTo>
                  <a:lnTo>
                    <a:pt x="1204" y="336"/>
                  </a:lnTo>
                  <a:lnTo>
                    <a:pt x="1208" y="332"/>
                  </a:lnTo>
                  <a:lnTo>
                    <a:pt x="1208" y="336"/>
                  </a:lnTo>
                  <a:lnTo>
                    <a:pt x="1212" y="336"/>
                  </a:lnTo>
                  <a:lnTo>
                    <a:pt x="1212" y="332"/>
                  </a:lnTo>
                  <a:lnTo>
                    <a:pt x="1212" y="336"/>
                  </a:lnTo>
                  <a:lnTo>
                    <a:pt x="1216" y="332"/>
                  </a:lnTo>
                  <a:lnTo>
                    <a:pt x="1216" y="336"/>
                  </a:lnTo>
                  <a:lnTo>
                    <a:pt x="1220" y="332"/>
                  </a:lnTo>
                  <a:lnTo>
                    <a:pt x="1220" y="336"/>
                  </a:lnTo>
                  <a:lnTo>
                    <a:pt x="1224" y="332"/>
                  </a:lnTo>
                  <a:lnTo>
                    <a:pt x="1224" y="332"/>
                  </a:lnTo>
                  <a:lnTo>
                    <a:pt x="1228" y="332"/>
                  </a:lnTo>
                  <a:lnTo>
                    <a:pt x="1228" y="336"/>
                  </a:lnTo>
                  <a:lnTo>
                    <a:pt x="1228" y="332"/>
                  </a:lnTo>
                  <a:lnTo>
                    <a:pt x="1232" y="336"/>
                  </a:lnTo>
                  <a:lnTo>
                    <a:pt x="1232" y="332"/>
                  </a:lnTo>
                  <a:lnTo>
                    <a:pt x="1236" y="332"/>
                  </a:lnTo>
                  <a:lnTo>
                    <a:pt x="1236" y="332"/>
                  </a:lnTo>
                  <a:lnTo>
                    <a:pt x="1240" y="332"/>
                  </a:lnTo>
                  <a:lnTo>
                    <a:pt x="1240" y="336"/>
                  </a:lnTo>
                  <a:lnTo>
                    <a:pt x="1240" y="332"/>
                  </a:lnTo>
                  <a:lnTo>
                    <a:pt x="1244" y="336"/>
                  </a:lnTo>
                  <a:lnTo>
                    <a:pt x="1244" y="332"/>
                  </a:lnTo>
                  <a:lnTo>
                    <a:pt x="1248" y="332"/>
                  </a:lnTo>
                  <a:lnTo>
                    <a:pt x="1248" y="332"/>
                  </a:lnTo>
                  <a:lnTo>
                    <a:pt x="1252" y="332"/>
                  </a:lnTo>
                  <a:lnTo>
                    <a:pt x="1252" y="336"/>
                  </a:lnTo>
                  <a:lnTo>
                    <a:pt x="1256" y="332"/>
                  </a:lnTo>
                  <a:lnTo>
                    <a:pt x="1256" y="332"/>
                  </a:lnTo>
                  <a:lnTo>
                    <a:pt x="1256" y="332"/>
                  </a:lnTo>
                  <a:lnTo>
                    <a:pt x="1260" y="332"/>
                  </a:lnTo>
                  <a:lnTo>
                    <a:pt x="1260" y="336"/>
                  </a:lnTo>
                  <a:lnTo>
                    <a:pt x="1264" y="332"/>
                  </a:lnTo>
                  <a:lnTo>
                    <a:pt x="1264" y="336"/>
                  </a:lnTo>
                  <a:lnTo>
                    <a:pt x="1268" y="336"/>
                  </a:lnTo>
                  <a:lnTo>
                    <a:pt x="1268" y="336"/>
                  </a:lnTo>
                  <a:lnTo>
                    <a:pt x="1272" y="332"/>
                  </a:lnTo>
                  <a:lnTo>
                    <a:pt x="1272" y="332"/>
                  </a:lnTo>
                  <a:lnTo>
                    <a:pt x="1272" y="332"/>
                  </a:lnTo>
                  <a:lnTo>
                    <a:pt x="1276" y="332"/>
                  </a:lnTo>
                  <a:lnTo>
                    <a:pt x="1276" y="332"/>
                  </a:lnTo>
                  <a:lnTo>
                    <a:pt x="1280" y="336"/>
                  </a:lnTo>
                  <a:lnTo>
                    <a:pt x="1280" y="332"/>
                  </a:lnTo>
                  <a:lnTo>
                    <a:pt x="1284" y="336"/>
                  </a:lnTo>
                  <a:lnTo>
                    <a:pt x="1284" y="336"/>
                  </a:lnTo>
                  <a:lnTo>
                    <a:pt x="1288" y="336"/>
                  </a:lnTo>
                  <a:lnTo>
                    <a:pt x="1288" y="332"/>
                  </a:lnTo>
                  <a:lnTo>
                    <a:pt x="1288" y="336"/>
                  </a:lnTo>
                  <a:lnTo>
                    <a:pt x="1292" y="336"/>
                  </a:lnTo>
                  <a:lnTo>
                    <a:pt x="1292" y="332"/>
                  </a:lnTo>
                  <a:lnTo>
                    <a:pt x="1296" y="332"/>
                  </a:lnTo>
                  <a:lnTo>
                    <a:pt x="1296" y="340"/>
                  </a:lnTo>
                  <a:lnTo>
                    <a:pt x="1300" y="336"/>
                  </a:lnTo>
                  <a:lnTo>
                    <a:pt x="1300" y="332"/>
                  </a:lnTo>
                  <a:lnTo>
                    <a:pt x="1300" y="336"/>
                  </a:lnTo>
                  <a:lnTo>
                    <a:pt x="1304" y="336"/>
                  </a:lnTo>
                  <a:lnTo>
                    <a:pt x="1304" y="336"/>
                  </a:lnTo>
                  <a:lnTo>
                    <a:pt x="1308" y="332"/>
                  </a:lnTo>
                  <a:lnTo>
                    <a:pt x="1308" y="336"/>
                  </a:lnTo>
                  <a:lnTo>
                    <a:pt x="1312" y="332"/>
                  </a:lnTo>
                  <a:lnTo>
                    <a:pt x="1312" y="336"/>
                  </a:lnTo>
                  <a:lnTo>
                    <a:pt x="1316" y="336"/>
                  </a:lnTo>
                  <a:lnTo>
                    <a:pt x="1316" y="332"/>
                  </a:lnTo>
                  <a:lnTo>
                    <a:pt x="1316" y="332"/>
                  </a:lnTo>
                  <a:lnTo>
                    <a:pt x="1320" y="328"/>
                  </a:lnTo>
                  <a:lnTo>
                    <a:pt x="1320" y="332"/>
                  </a:lnTo>
                  <a:lnTo>
                    <a:pt x="1324" y="332"/>
                  </a:lnTo>
                  <a:lnTo>
                    <a:pt x="1324" y="336"/>
                  </a:lnTo>
                  <a:lnTo>
                    <a:pt x="1328" y="332"/>
                  </a:lnTo>
                  <a:lnTo>
                    <a:pt x="1328" y="336"/>
                  </a:lnTo>
                  <a:lnTo>
                    <a:pt x="1332" y="336"/>
                  </a:lnTo>
                  <a:lnTo>
                    <a:pt x="1332" y="336"/>
                  </a:lnTo>
                  <a:lnTo>
                    <a:pt x="1332" y="336"/>
                  </a:lnTo>
                  <a:lnTo>
                    <a:pt x="1336" y="332"/>
                  </a:lnTo>
                  <a:lnTo>
                    <a:pt x="1336" y="332"/>
                  </a:lnTo>
                  <a:lnTo>
                    <a:pt x="1340" y="336"/>
                  </a:lnTo>
                  <a:lnTo>
                    <a:pt x="1340" y="332"/>
                  </a:lnTo>
                  <a:lnTo>
                    <a:pt x="1344" y="336"/>
                  </a:lnTo>
                  <a:lnTo>
                    <a:pt x="1344" y="336"/>
                  </a:lnTo>
                  <a:lnTo>
                    <a:pt x="1348" y="340"/>
                  </a:lnTo>
                  <a:lnTo>
                    <a:pt x="1348" y="336"/>
                  </a:lnTo>
                  <a:lnTo>
                    <a:pt x="1348" y="332"/>
                  </a:lnTo>
                  <a:lnTo>
                    <a:pt x="1352" y="332"/>
                  </a:lnTo>
                  <a:lnTo>
                    <a:pt x="1352" y="336"/>
                  </a:lnTo>
                  <a:lnTo>
                    <a:pt x="1356" y="336"/>
                  </a:lnTo>
                  <a:lnTo>
                    <a:pt x="1356" y="340"/>
                  </a:lnTo>
                  <a:lnTo>
                    <a:pt x="1360" y="336"/>
                  </a:lnTo>
                  <a:lnTo>
                    <a:pt x="1360" y="336"/>
                  </a:lnTo>
                  <a:lnTo>
                    <a:pt x="1364" y="340"/>
                  </a:lnTo>
                  <a:lnTo>
                    <a:pt x="1364" y="340"/>
                  </a:lnTo>
                  <a:lnTo>
                    <a:pt x="1364" y="332"/>
                  </a:lnTo>
                  <a:lnTo>
                    <a:pt x="1368" y="336"/>
                  </a:lnTo>
                  <a:lnTo>
                    <a:pt x="1368" y="332"/>
                  </a:lnTo>
                  <a:lnTo>
                    <a:pt x="1372" y="336"/>
                  </a:lnTo>
                  <a:lnTo>
                    <a:pt x="1372" y="336"/>
                  </a:lnTo>
                  <a:lnTo>
                    <a:pt x="1376" y="336"/>
                  </a:lnTo>
                  <a:lnTo>
                    <a:pt x="1376" y="336"/>
                  </a:lnTo>
                  <a:lnTo>
                    <a:pt x="1380" y="336"/>
                  </a:lnTo>
                  <a:lnTo>
                    <a:pt x="1380" y="336"/>
                  </a:lnTo>
                  <a:lnTo>
                    <a:pt x="1380" y="332"/>
                  </a:lnTo>
                  <a:lnTo>
                    <a:pt x="1384" y="332"/>
                  </a:lnTo>
                  <a:lnTo>
                    <a:pt x="1384" y="336"/>
                  </a:lnTo>
                  <a:lnTo>
                    <a:pt x="1388" y="336"/>
                  </a:lnTo>
                  <a:lnTo>
                    <a:pt x="1388" y="336"/>
                  </a:lnTo>
                  <a:lnTo>
                    <a:pt x="1392" y="336"/>
                  </a:lnTo>
                  <a:lnTo>
                    <a:pt x="1392" y="336"/>
                  </a:lnTo>
                  <a:lnTo>
                    <a:pt x="1396" y="336"/>
                  </a:lnTo>
                  <a:lnTo>
                    <a:pt x="1396" y="340"/>
                  </a:lnTo>
                  <a:lnTo>
                    <a:pt x="1396" y="336"/>
                  </a:lnTo>
                  <a:lnTo>
                    <a:pt x="1400" y="340"/>
                  </a:lnTo>
                  <a:lnTo>
                    <a:pt x="1400" y="336"/>
                  </a:lnTo>
                  <a:lnTo>
                    <a:pt x="1404" y="336"/>
                  </a:lnTo>
                  <a:lnTo>
                    <a:pt x="1404" y="336"/>
                  </a:lnTo>
                  <a:lnTo>
                    <a:pt x="1408" y="336"/>
                  </a:lnTo>
                  <a:lnTo>
                    <a:pt x="1408" y="336"/>
                  </a:lnTo>
                  <a:lnTo>
                    <a:pt x="1412" y="336"/>
                  </a:lnTo>
                  <a:lnTo>
                    <a:pt x="1412" y="336"/>
                  </a:lnTo>
                  <a:lnTo>
                    <a:pt x="1416" y="336"/>
                  </a:lnTo>
                  <a:lnTo>
                    <a:pt x="1416" y="336"/>
                  </a:lnTo>
                  <a:lnTo>
                    <a:pt x="1416" y="332"/>
                  </a:lnTo>
                  <a:lnTo>
                    <a:pt x="1420" y="336"/>
                  </a:lnTo>
                  <a:lnTo>
                    <a:pt x="1420" y="336"/>
                  </a:lnTo>
                  <a:lnTo>
                    <a:pt x="1424" y="336"/>
                  </a:lnTo>
                  <a:lnTo>
                    <a:pt x="1424" y="336"/>
                  </a:lnTo>
                  <a:lnTo>
                    <a:pt x="1428" y="336"/>
                  </a:lnTo>
                  <a:lnTo>
                    <a:pt x="1428" y="336"/>
                  </a:lnTo>
                  <a:lnTo>
                    <a:pt x="1432" y="336"/>
                  </a:lnTo>
                  <a:lnTo>
                    <a:pt x="1432" y="340"/>
                  </a:lnTo>
                  <a:lnTo>
                    <a:pt x="1432" y="332"/>
                  </a:lnTo>
                  <a:lnTo>
                    <a:pt x="1436" y="336"/>
                  </a:lnTo>
                  <a:lnTo>
                    <a:pt x="1436" y="332"/>
                  </a:lnTo>
                  <a:lnTo>
                    <a:pt x="1440" y="336"/>
                  </a:lnTo>
                  <a:lnTo>
                    <a:pt x="1440" y="336"/>
                  </a:lnTo>
                  <a:lnTo>
                    <a:pt x="1444" y="336"/>
                  </a:lnTo>
                  <a:lnTo>
                    <a:pt x="1444" y="332"/>
                  </a:lnTo>
                  <a:lnTo>
                    <a:pt x="1448" y="336"/>
                  </a:lnTo>
                  <a:lnTo>
                    <a:pt x="1448" y="336"/>
                  </a:lnTo>
                  <a:lnTo>
                    <a:pt x="1448" y="336"/>
                  </a:lnTo>
                  <a:lnTo>
                    <a:pt x="1452" y="336"/>
                  </a:lnTo>
                  <a:lnTo>
                    <a:pt x="1452" y="336"/>
                  </a:lnTo>
                  <a:lnTo>
                    <a:pt x="1456" y="336"/>
                  </a:lnTo>
                  <a:lnTo>
                    <a:pt x="1456" y="336"/>
                  </a:lnTo>
                  <a:lnTo>
                    <a:pt x="1460" y="336"/>
                  </a:lnTo>
                  <a:lnTo>
                    <a:pt x="1460" y="336"/>
                  </a:lnTo>
                  <a:lnTo>
                    <a:pt x="1464" y="336"/>
                  </a:lnTo>
                  <a:lnTo>
                    <a:pt x="1464" y="336"/>
                  </a:lnTo>
                  <a:lnTo>
                    <a:pt x="1464" y="336"/>
                  </a:lnTo>
                  <a:lnTo>
                    <a:pt x="1468" y="336"/>
                  </a:lnTo>
                  <a:lnTo>
                    <a:pt x="1468" y="336"/>
                  </a:lnTo>
                  <a:lnTo>
                    <a:pt x="1472" y="336"/>
                  </a:lnTo>
                  <a:lnTo>
                    <a:pt x="1472" y="336"/>
                  </a:lnTo>
                  <a:lnTo>
                    <a:pt x="1476" y="336"/>
                  </a:lnTo>
                  <a:lnTo>
                    <a:pt x="1476" y="336"/>
                  </a:lnTo>
                  <a:lnTo>
                    <a:pt x="1480" y="340"/>
                  </a:lnTo>
                  <a:lnTo>
                    <a:pt x="1480" y="336"/>
                  </a:lnTo>
                  <a:lnTo>
                    <a:pt x="1484" y="336"/>
                  </a:lnTo>
                  <a:lnTo>
                    <a:pt x="1484" y="336"/>
                  </a:lnTo>
                  <a:lnTo>
                    <a:pt x="1484" y="332"/>
                  </a:lnTo>
                  <a:lnTo>
                    <a:pt x="1488" y="336"/>
                  </a:lnTo>
                  <a:lnTo>
                    <a:pt x="1488" y="332"/>
                  </a:lnTo>
                  <a:lnTo>
                    <a:pt x="1492" y="336"/>
                  </a:lnTo>
                  <a:lnTo>
                    <a:pt x="1492" y="336"/>
                  </a:lnTo>
                  <a:lnTo>
                    <a:pt x="1496" y="336"/>
                  </a:lnTo>
                  <a:lnTo>
                    <a:pt x="1496" y="328"/>
                  </a:lnTo>
                  <a:lnTo>
                    <a:pt x="1500" y="336"/>
                  </a:lnTo>
                  <a:lnTo>
                    <a:pt x="1500" y="336"/>
                  </a:lnTo>
                  <a:lnTo>
                    <a:pt x="1500" y="336"/>
                  </a:lnTo>
                  <a:lnTo>
                    <a:pt x="1504" y="336"/>
                  </a:lnTo>
                  <a:lnTo>
                    <a:pt x="1504" y="336"/>
                  </a:lnTo>
                  <a:lnTo>
                    <a:pt x="1508" y="336"/>
                  </a:lnTo>
                  <a:lnTo>
                    <a:pt x="1508" y="336"/>
                  </a:lnTo>
                  <a:lnTo>
                    <a:pt x="1512" y="336"/>
                  </a:lnTo>
                  <a:lnTo>
                    <a:pt x="1512" y="332"/>
                  </a:lnTo>
                  <a:lnTo>
                    <a:pt x="1516" y="336"/>
                  </a:lnTo>
                  <a:lnTo>
                    <a:pt x="1516" y="336"/>
                  </a:lnTo>
                  <a:lnTo>
                    <a:pt x="1520" y="340"/>
                  </a:lnTo>
                  <a:lnTo>
                    <a:pt x="1520" y="340"/>
                  </a:lnTo>
                  <a:lnTo>
                    <a:pt x="1520" y="336"/>
                  </a:lnTo>
                  <a:lnTo>
                    <a:pt x="1524" y="332"/>
                  </a:lnTo>
                  <a:lnTo>
                    <a:pt x="1524" y="332"/>
                  </a:lnTo>
                  <a:lnTo>
                    <a:pt x="1528" y="336"/>
                  </a:lnTo>
                  <a:lnTo>
                    <a:pt x="1528" y="332"/>
                  </a:lnTo>
                  <a:lnTo>
                    <a:pt x="1532" y="336"/>
                  </a:lnTo>
                  <a:lnTo>
                    <a:pt x="1532" y="332"/>
                  </a:lnTo>
                  <a:lnTo>
                    <a:pt x="1536" y="332"/>
                  </a:lnTo>
                  <a:lnTo>
                    <a:pt x="1536" y="336"/>
                  </a:lnTo>
                  <a:lnTo>
                    <a:pt x="1536" y="340"/>
                  </a:lnTo>
                  <a:lnTo>
                    <a:pt x="1540" y="336"/>
                  </a:lnTo>
                  <a:lnTo>
                    <a:pt x="1540" y="336"/>
                  </a:lnTo>
                  <a:lnTo>
                    <a:pt x="1544" y="340"/>
                  </a:lnTo>
                  <a:lnTo>
                    <a:pt x="1544" y="336"/>
                  </a:lnTo>
                  <a:lnTo>
                    <a:pt x="1548" y="340"/>
                  </a:lnTo>
                  <a:lnTo>
                    <a:pt x="1548" y="336"/>
                  </a:lnTo>
                  <a:lnTo>
                    <a:pt x="1552" y="340"/>
                  </a:lnTo>
                  <a:lnTo>
                    <a:pt x="1552" y="336"/>
                  </a:lnTo>
                  <a:lnTo>
                    <a:pt x="1556" y="336"/>
                  </a:lnTo>
                  <a:lnTo>
                    <a:pt x="1556" y="340"/>
                  </a:lnTo>
                  <a:lnTo>
                    <a:pt x="1556" y="336"/>
                  </a:lnTo>
                  <a:lnTo>
                    <a:pt x="1560" y="336"/>
                  </a:lnTo>
                  <a:lnTo>
                    <a:pt x="1560" y="336"/>
                  </a:lnTo>
                  <a:lnTo>
                    <a:pt x="1564" y="336"/>
                  </a:lnTo>
                  <a:lnTo>
                    <a:pt x="1564" y="336"/>
                  </a:lnTo>
                  <a:lnTo>
                    <a:pt x="1568" y="336"/>
                  </a:lnTo>
                  <a:lnTo>
                    <a:pt x="1568" y="332"/>
                  </a:lnTo>
                  <a:lnTo>
                    <a:pt x="1572" y="332"/>
                  </a:lnTo>
                  <a:lnTo>
                    <a:pt x="1572" y="332"/>
                  </a:lnTo>
                  <a:lnTo>
                    <a:pt x="1572" y="336"/>
                  </a:lnTo>
                  <a:lnTo>
                    <a:pt x="1576" y="336"/>
                  </a:lnTo>
                  <a:lnTo>
                    <a:pt x="1576" y="336"/>
                  </a:lnTo>
                  <a:lnTo>
                    <a:pt x="1580" y="336"/>
                  </a:lnTo>
                  <a:lnTo>
                    <a:pt x="1580" y="336"/>
                  </a:lnTo>
                  <a:lnTo>
                    <a:pt x="1584" y="336"/>
                  </a:lnTo>
                  <a:lnTo>
                    <a:pt x="1584" y="332"/>
                  </a:lnTo>
                  <a:lnTo>
                    <a:pt x="1588" y="328"/>
                  </a:lnTo>
                  <a:lnTo>
                    <a:pt x="1588" y="332"/>
                  </a:lnTo>
                  <a:lnTo>
                    <a:pt x="1592" y="332"/>
                  </a:lnTo>
                  <a:lnTo>
                    <a:pt x="1592" y="336"/>
                  </a:lnTo>
                  <a:lnTo>
                    <a:pt x="1592" y="336"/>
                  </a:lnTo>
                  <a:lnTo>
                    <a:pt x="1596" y="336"/>
                  </a:lnTo>
                  <a:lnTo>
                    <a:pt x="1596" y="332"/>
                  </a:lnTo>
                  <a:lnTo>
                    <a:pt x="1600" y="336"/>
                  </a:lnTo>
                  <a:lnTo>
                    <a:pt x="1600" y="336"/>
                  </a:lnTo>
                  <a:lnTo>
                    <a:pt x="1604" y="336"/>
                  </a:lnTo>
                  <a:lnTo>
                    <a:pt x="1604" y="332"/>
                  </a:lnTo>
                  <a:lnTo>
                    <a:pt x="1608" y="336"/>
                  </a:lnTo>
                  <a:lnTo>
                    <a:pt x="1608" y="332"/>
                  </a:lnTo>
                  <a:lnTo>
                    <a:pt x="1612" y="336"/>
                  </a:lnTo>
                  <a:lnTo>
                    <a:pt x="1612" y="336"/>
                  </a:lnTo>
                  <a:lnTo>
                    <a:pt x="1612" y="332"/>
                  </a:lnTo>
                  <a:lnTo>
                    <a:pt x="1616" y="336"/>
                  </a:lnTo>
                  <a:lnTo>
                    <a:pt x="1616" y="332"/>
                  </a:lnTo>
                  <a:lnTo>
                    <a:pt x="1620" y="332"/>
                  </a:lnTo>
                  <a:lnTo>
                    <a:pt x="1620" y="332"/>
                  </a:lnTo>
                  <a:lnTo>
                    <a:pt x="1624" y="332"/>
                  </a:lnTo>
                  <a:lnTo>
                    <a:pt x="1624" y="336"/>
                  </a:lnTo>
                  <a:lnTo>
                    <a:pt x="1628" y="332"/>
                  </a:lnTo>
                  <a:lnTo>
                    <a:pt x="1628" y="332"/>
                  </a:lnTo>
                  <a:lnTo>
                    <a:pt x="1632" y="336"/>
                  </a:lnTo>
                  <a:lnTo>
                    <a:pt x="1632" y="328"/>
                  </a:lnTo>
                  <a:lnTo>
                    <a:pt x="1632" y="332"/>
                  </a:lnTo>
                  <a:lnTo>
                    <a:pt x="1636" y="336"/>
                  </a:lnTo>
                  <a:lnTo>
                    <a:pt x="1636" y="332"/>
                  </a:lnTo>
                  <a:lnTo>
                    <a:pt x="1640" y="328"/>
                  </a:lnTo>
                  <a:lnTo>
                    <a:pt x="1640" y="332"/>
                  </a:lnTo>
                  <a:lnTo>
                    <a:pt x="1644" y="332"/>
                  </a:lnTo>
                  <a:lnTo>
                    <a:pt x="1644" y="332"/>
                  </a:lnTo>
                  <a:lnTo>
                    <a:pt x="1648" y="332"/>
                  </a:lnTo>
                  <a:lnTo>
                    <a:pt x="1648" y="332"/>
                  </a:lnTo>
                  <a:lnTo>
                    <a:pt x="1652" y="332"/>
                  </a:lnTo>
                  <a:lnTo>
                    <a:pt x="1652" y="332"/>
                  </a:lnTo>
                  <a:lnTo>
                    <a:pt x="1652" y="336"/>
                  </a:lnTo>
                  <a:lnTo>
                    <a:pt x="1656" y="328"/>
                  </a:lnTo>
                  <a:lnTo>
                    <a:pt x="1656" y="332"/>
                  </a:lnTo>
                  <a:lnTo>
                    <a:pt x="1660" y="332"/>
                  </a:lnTo>
                  <a:lnTo>
                    <a:pt x="1660" y="336"/>
                  </a:lnTo>
                  <a:lnTo>
                    <a:pt x="1664" y="336"/>
                  </a:lnTo>
                  <a:lnTo>
                    <a:pt x="1664" y="332"/>
                  </a:lnTo>
                  <a:lnTo>
                    <a:pt x="1668" y="328"/>
                  </a:lnTo>
                  <a:lnTo>
                    <a:pt x="1668" y="328"/>
                  </a:lnTo>
                  <a:lnTo>
                    <a:pt x="1672" y="332"/>
                  </a:lnTo>
                  <a:lnTo>
                    <a:pt x="1672" y="328"/>
                  </a:lnTo>
                  <a:lnTo>
                    <a:pt x="1672" y="332"/>
                  </a:lnTo>
                  <a:lnTo>
                    <a:pt x="1676" y="332"/>
                  </a:lnTo>
                  <a:lnTo>
                    <a:pt x="1676" y="328"/>
                  </a:lnTo>
                  <a:lnTo>
                    <a:pt x="1680" y="332"/>
                  </a:lnTo>
                  <a:lnTo>
                    <a:pt x="1680" y="332"/>
                  </a:lnTo>
                  <a:lnTo>
                    <a:pt x="1684" y="328"/>
                  </a:lnTo>
                  <a:lnTo>
                    <a:pt x="1684" y="328"/>
                  </a:lnTo>
                  <a:lnTo>
                    <a:pt x="1688" y="332"/>
                  </a:lnTo>
                  <a:lnTo>
                    <a:pt x="1688" y="336"/>
                  </a:lnTo>
                  <a:lnTo>
                    <a:pt x="1692" y="332"/>
                  </a:lnTo>
                  <a:lnTo>
                    <a:pt x="1692" y="332"/>
                  </a:lnTo>
                  <a:lnTo>
                    <a:pt x="1692" y="328"/>
                  </a:lnTo>
                  <a:lnTo>
                    <a:pt x="1696" y="336"/>
                  </a:lnTo>
                  <a:lnTo>
                    <a:pt x="1696" y="336"/>
                  </a:lnTo>
                  <a:lnTo>
                    <a:pt x="1700" y="332"/>
                  </a:lnTo>
                  <a:lnTo>
                    <a:pt x="1700" y="336"/>
                  </a:lnTo>
                  <a:lnTo>
                    <a:pt x="1704" y="332"/>
                  </a:lnTo>
                  <a:lnTo>
                    <a:pt x="1704" y="332"/>
                  </a:lnTo>
                  <a:lnTo>
                    <a:pt x="1708" y="328"/>
                  </a:lnTo>
                  <a:lnTo>
                    <a:pt x="1708" y="332"/>
                  </a:lnTo>
                  <a:lnTo>
                    <a:pt x="1712" y="332"/>
                  </a:lnTo>
                  <a:lnTo>
                    <a:pt x="1712" y="328"/>
                  </a:lnTo>
                  <a:lnTo>
                    <a:pt x="1712" y="328"/>
                  </a:lnTo>
                  <a:lnTo>
                    <a:pt x="1716" y="328"/>
                  </a:lnTo>
                  <a:lnTo>
                    <a:pt x="1716" y="336"/>
                  </a:lnTo>
                  <a:lnTo>
                    <a:pt x="1720" y="332"/>
                  </a:lnTo>
                  <a:lnTo>
                    <a:pt x="1720" y="332"/>
                  </a:lnTo>
                  <a:lnTo>
                    <a:pt x="1724" y="328"/>
                  </a:lnTo>
                  <a:lnTo>
                    <a:pt x="1724" y="332"/>
                  </a:lnTo>
                  <a:lnTo>
                    <a:pt x="1728" y="332"/>
                  </a:lnTo>
                  <a:lnTo>
                    <a:pt x="1728" y="336"/>
                  </a:lnTo>
                  <a:lnTo>
                    <a:pt x="1732" y="332"/>
                  </a:lnTo>
                  <a:lnTo>
                    <a:pt x="1732" y="328"/>
                  </a:lnTo>
                  <a:lnTo>
                    <a:pt x="1732" y="328"/>
                  </a:lnTo>
                  <a:lnTo>
                    <a:pt x="1736" y="328"/>
                  </a:lnTo>
                  <a:lnTo>
                    <a:pt x="1736" y="332"/>
                  </a:lnTo>
                  <a:lnTo>
                    <a:pt x="1740" y="328"/>
                  </a:lnTo>
                  <a:lnTo>
                    <a:pt x="1740" y="336"/>
                  </a:lnTo>
                  <a:lnTo>
                    <a:pt x="1744" y="328"/>
                  </a:lnTo>
                  <a:lnTo>
                    <a:pt x="1744" y="332"/>
                  </a:lnTo>
                  <a:lnTo>
                    <a:pt x="1748" y="328"/>
                  </a:lnTo>
                  <a:lnTo>
                    <a:pt x="1748" y="328"/>
                  </a:lnTo>
                  <a:lnTo>
                    <a:pt x="1752" y="336"/>
                  </a:lnTo>
                  <a:lnTo>
                    <a:pt x="1752" y="332"/>
                  </a:lnTo>
                  <a:lnTo>
                    <a:pt x="1752" y="328"/>
                  </a:lnTo>
                  <a:lnTo>
                    <a:pt x="1756" y="328"/>
                  </a:lnTo>
                  <a:lnTo>
                    <a:pt x="1756" y="328"/>
                  </a:lnTo>
                  <a:lnTo>
                    <a:pt x="1760" y="328"/>
                  </a:lnTo>
                  <a:lnTo>
                    <a:pt x="1760" y="328"/>
                  </a:lnTo>
                  <a:lnTo>
                    <a:pt x="1764" y="328"/>
                  </a:lnTo>
                  <a:lnTo>
                    <a:pt x="1764" y="324"/>
                  </a:lnTo>
                  <a:lnTo>
                    <a:pt x="1768" y="332"/>
                  </a:lnTo>
                  <a:lnTo>
                    <a:pt x="1768" y="328"/>
                  </a:lnTo>
                  <a:lnTo>
                    <a:pt x="1772" y="328"/>
                  </a:lnTo>
                  <a:lnTo>
                    <a:pt x="1772" y="328"/>
                  </a:lnTo>
                  <a:lnTo>
                    <a:pt x="1776" y="328"/>
                  </a:lnTo>
                  <a:lnTo>
                    <a:pt x="1776" y="332"/>
                  </a:lnTo>
                  <a:lnTo>
                    <a:pt x="1776" y="332"/>
                  </a:lnTo>
                  <a:lnTo>
                    <a:pt x="1780" y="328"/>
                  </a:lnTo>
                  <a:lnTo>
                    <a:pt x="1780" y="328"/>
                  </a:lnTo>
                  <a:lnTo>
                    <a:pt x="1784" y="328"/>
                  </a:lnTo>
                  <a:lnTo>
                    <a:pt x="1784" y="332"/>
                  </a:lnTo>
                  <a:lnTo>
                    <a:pt x="1788" y="332"/>
                  </a:lnTo>
                  <a:lnTo>
                    <a:pt x="1788" y="332"/>
                  </a:lnTo>
                  <a:lnTo>
                    <a:pt x="1792" y="328"/>
                  </a:lnTo>
                  <a:lnTo>
                    <a:pt x="1792" y="336"/>
                  </a:lnTo>
                  <a:lnTo>
                    <a:pt x="1796" y="332"/>
                  </a:lnTo>
                  <a:lnTo>
                    <a:pt x="1796" y="328"/>
                  </a:lnTo>
                  <a:lnTo>
                    <a:pt x="1796" y="328"/>
                  </a:lnTo>
                  <a:lnTo>
                    <a:pt x="1800" y="328"/>
                  </a:lnTo>
                  <a:lnTo>
                    <a:pt x="1800" y="320"/>
                  </a:lnTo>
                  <a:lnTo>
                    <a:pt x="1804" y="324"/>
                  </a:lnTo>
                  <a:lnTo>
                    <a:pt x="1804" y="328"/>
                  </a:lnTo>
                  <a:lnTo>
                    <a:pt x="1808" y="332"/>
                  </a:lnTo>
                  <a:lnTo>
                    <a:pt x="1808" y="328"/>
                  </a:lnTo>
                  <a:lnTo>
                    <a:pt x="1812" y="324"/>
                  </a:lnTo>
                  <a:lnTo>
                    <a:pt x="1812" y="316"/>
                  </a:lnTo>
                  <a:lnTo>
                    <a:pt x="1816" y="328"/>
                  </a:lnTo>
                  <a:lnTo>
                    <a:pt x="1816" y="328"/>
                  </a:lnTo>
                  <a:lnTo>
                    <a:pt x="1820" y="320"/>
                  </a:lnTo>
                  <a:lnTo>
                    <a:pt x="1820" y="320"/>
                  </a:lnTo>
                  <a:lnTo>
                    <a:pt x="1820" y="320"/>
                  </a:lnTo>
                  <a:lnTo>
                    <a:pt x="1824" y="320"/>
                  </a:lnTo>
                  <a:lnTo>
                    <a:pt x="1824" y="324"/>
                  </a:lnTo>
                  <a:lnTo>
                    <a:pt x="1828" y="316"/>
                  </a:lnTo>
                  <a:lnTo>
                    <a:pt x="1828" y="316"/>
                  </a:lnTo>
                  <a:lnTo>
                    <a:pt x="1832" y="312"/>
                  </a:lnTo>
                  <a:lnTo>
                    <a:pt x="1832" y="312"/>
                  </a:lnTo>
                  <a:lnTo>
                    <a:pt x="1836" y="316"/>
                  </a:lnTo>
                  <a:lnTo>
                    <a:pt x="1836" y="316"/>
                  </a:lnTo>
                  <a:lnTo>
                    <a:pt x="1840" y="320"/>
                  </a:lnTo>
                  <a:lnTo>
                    <a:pt x="1840" y="320"/>
                  </a:lnTo>
                  <a:lnTo>
                    <a:pt x="1844" y="320"/>
                  </a:lnTo>
                  <a:lnTo>
                    <a:pt x="1844" y="320"/>
                  </a:lnTo>
                  <a:lnTo>
                    <a:pt x="1844" y="316"/>
                  </a:lnTo>
                  <a:lnTo>
                    <a:pt x="1848" y="316"/>
                  </a:lnTo>
                  <a:lnTo>
                    <a:pt x="1848" y="320"/>
                  </a:lnTo>
                  <a:lnTo>
                    <a:pt x="1852" y="316"/>
                  </a:lnTo>
                  <a:lnTo>
                    <a:pt x="1852" y="308"/>
                  </a:lnTo>
                  <a:lnTo>
                    <a:pt x="1856" y="316"/>
                  </a:lnTo>
                  <a:lnTo>
                    <a:pt x="1856" y="320"/>
                  </a:lnTo>
                  <a:lnTo>
                    <a:pt x="1860" y="320"/>
                  </a:lnTo>
                  <a:lnTo>
                    <a:pt x="1860" y="312"/>
                  </a:lnTo>
                  <a:lnTo>
                    <a:pt x="1864" y="316"/>
                  </a:lnTo>
                  <a:lnTo>
                    <a:pt x="1864" y="316"/>
                  </a:lnTo>
                  <a:lnTo>
                    <a:pt x="1868" y="316"/>
                  </a:lnTo>
                  <a:lnTo>
                    <a:pt x="1868" y="320"/>
                  </a:lnTo>
                  <a:lnTo>
                    <a:pt x="1868" y="316"/>
                  </a:lnTo>
                  <a:lnTo>
                    <a:pt x="1872" y="316"/>
                  </a:lnTo>
                  <a:lnTo>
                    <a:pt x="1872" y="312"/>
                  </a:lnTo>
                  <a:lnTo>
                    <a:pt x="1876" y="312"/>
                  </a:lnTo>
                  <a:lnTo>
                    <a:pt x="1876" y="316"/>
                  </a:lnTo>
                  <a:lnTo>
                    <a:pt x="1880" y="320"/>
                  </a:lnTo>
                  <a:lnTo>
                    <a:pt x="1880" y="320"/>
                  </a:lnTo>
                  <a:lnTo>
                    <a:pt x="1884" y="320"/>
                  </a:lnTo>
                  <a:lnTo>
                    <a:pt x="1884" y="320"/>
                  </a:lnTo>
                  <a:lnTo>
                    <a:pt x="1888" y="320"/>
                  </a:lnTo>
                  <a:lnTo>
                    <a:pt x="1888" y="316"/>
                  </a:lnTo>
                  <a:lnTo>
                    <a:pt x="1892" y="320"/>
                  </a:lnTo>
                  <a:lnTo>
                    <a:pt x="1892" y="316"/>
                  </a:lnTo>
                  <a:lnTo>
                    <a:pt x="1892" y="316"/>
                  </a:lnTo>
                  <a:lnTo>
                    <a:pt x="1896" y="316"/>
                  </a:lnTo>
                  <a:lnTo>
                    <a:pt x="1896" y="316"/>
                  </a:lnTo>
                  <a:lnTo>
                    <a:pt x="1900" y="320"/>
                  </a:lnTo>
                  <a:lnTo>
                    <a:pt x="1900" y="320"/>
                  </a:lnTo>
                  <a:lnTo>
                    <a:pt x="1904" y="316"/>
                  </a:lnTo>
                  <a:lnTo>
                    <a:pt x="1904" y="316"/>
                  </a:lnTo>
                  <a:lnTo>
                    <a:pt x="1908" y="324"/>
                  </a:lnTo>
                  <a:lnTo>
                    <a:pt x="1908" y="320"/>
                  </a:lnTo>
                  <a:lnTo>
                    <a:pt x="1912" y="320"/>
                  </a:lnTo>
                  <a:lnTo>
                    <a:pt x="1912" y="316"/>
                  </a:lnTo>
                  <a:lnTo>
                    <a:pt x="1916" y="312"/>
                  </a:lnTo>
                  <a:lnTo>
                    <a:pt x="1916" y="320"/>
                  </a:lnTo>
                  <a:lnTo>
                    <a:pt x="1916" y="312"/>
                  </a:lnTo>
                  <a:lnTo>
                    <a:pt x="1920" y="312"/>
                  </a:lnTo>
                  <a:lnTo>
                    <a:pt x="1920" y="316"/>
                  </a:lnTo>
                  <a:lnTo>
                    <a:pt x="1924" y="308"/>
                  </a:lnTo>
                  <a:lnTo>
                    <a:pt x="1924" y="316"/>
                  </a:lnTo>
                  <a:lnTo>
                    <a:pt x="1928" y="316"/>
                  </a:lnTo>
                  <a:lnTo>
                    <a:pt x="1928" y="316"/>
                  </a:lnTo>
                  <a:lnTo>
                    <a:pt x="1932" y="316"/>
                  </a:lnTo>
                  <a:lnTo>
                    <a:pt x="1932" y="312"/>
                  </a:lnTo>
                  <a:lnTo>
                    <a:pt x="1936" y="312"/>
                  </a:lnTo>
                  <a:lnTo>
                    <a:pt x="1936" y="312"/>
                  </a:lnTo>
                  <a:lnTo>
                    <a:pt x="1940" y="308"/>
                  </a:lnTo>
                  <a:lnTo>
                    <a:pt x="1940" y="312"/>
                  </a:lnTo>
                  <a:lnTo>
                    <a:pt x="1940" y="308"/>
                  </a:lnTo>
                  <a:lnTo>
                    <a:pt x="1944" y="304"/>
                  </a:lnTo>
                  <a:lnTo>
                    <a:pt x="1944" y="316"/>
                  </a:lnTo>
                  <a:lnTo>
                    <a:pt x="1948" y="312"/>
                  </a:lnTo>
                  <a:lnTo>
                    <a:pt x="1948" y="316"/>
                  </a:lnTo>
                  <a:lnTo>
                    <a:pt x="1952" y="312"/>
                  </a:lnTo>
                  <a:lnTo>
                    <a:pt x="1952" y="308"/>
                  </a:lnTo>
                  <a:lnTo>
                    <a:pt x="1956" y="304"/>
                  </a:lnTo>
                  <a:lnTo>
                    <a:pt x="1956" y="320"/>
                  </a:lnTo>
                  <a:lnTo>
                    <a:pt x="1960" y="308"/>
                  </a:lnTo>
                  <a:lnTo>
                    <a:pt x="1960" y="304"/>
                  </a:lnTo>
                  <a:lnTo>
                    <a:pt x="1964" y="304"/>
                  </a:lnTo>
                  <a:lnTo>
                    <a:pt x="1964" y="304"/>
                  </a:lnTo>
                  <a:lnTo>
                    <a:pt x="1968" y="292"/>
                  </a:lnTo>
                  <a:lnTo>
                    <a:pt x="1968" y="296"/>
                  </a:lnTo>
                  <a:lnTo>
                    <a:pt x="1968" y="304"/>
                  </a:lnTo>
                  <a:lnTo>
                    <a:pt x="1972" y="292"/>
                  </a:lnTo>
                  <a:lnTo>
                    <a:pt x="1972" y="280"/>
                  </a:lnTo>
                  <a:lnTo>
                    <a:pt x="1976" y="272"/>
                  </a:lnTo>
                  <a:lnTo>
                    <a:pt x="1976" y="260"/>
                  </a:lnTo>
                  <a:lnTo>
                    <a:pt x="1980" y="256"/>
                  </a:lnTo>
                  <a:lnTo>
                    <a:pt x="1980" y="232"/>
                  </a:lnTo>
                  <a:lnTo>
                    <a:pt x="1984" y="220"/>
                  </a:lnTo>
                  <a:lnTo>
                    <a:pt x="1984" y="192"/>
                  </a:lnTo>
                  <a:lnTo>
                    <a:pt x="1988" y="180"/>
                  </a:lnTo>
                  <a:lnTo>
                    <a:pt x="1988" y="128"/>
                  </a:lnTo>
                  <a:lnTo>
                    <a:pt x="1992" y="132"/>
                  </a:lnTo>
                  <a:lnTo>
                    <a:pt x="1992" y="72"/>
                  </a:lnTo>
                  <a:lnTo>
                    <a:pt x="1992" y="56"/>
                  </a:lnTo>
                  <a:lnTo>
                    <a:pt x="1996" y="32"/>
                  </a:lnTo>
                  <a:lnTo>
                    <a:pt x="1996" y="0"/>
                  </a:lnTo>
                  <a:lnTo>
                    <a:pt x="2000" y="20"/>
                  </a:lnTo>
                  <a:lnTo>
                    <a:pt x="2000" y="8"/>
                  </a:lnTo>
                  <a:lnTo>
                    <a:pt x="2004" y="4"/>
                  </a:lnTo>
                  <a:lnTo>
                    <a:pt x="2004" y="28"/>
                  </a:lnTo>
                  <a:lnTo>
                    <a:pt x="2008" y="40"/>
                  </a:lnTo>
                  <a:lnTo>
                    <a:pt x="2008" y="32"/>
                  </a:lnTo>
                  <a:lnTo>
                    <a:pt x="2012" y="64"/>
                  </a:lnTo>
                  <a:lnTo>
                    <a:pt x="2012" y="60"/>
                  </a:lnTo>
                  <a:lnTo>
                    <a:pt x="2016" y="68"/>
                  </a:lnTo>
                  <a:lnTo>
                    <a:pt x="2016" y="88"/>
                  </a:lnTo>
                  <a:lnTo>
                    <a:pt x="2020" y="100"/>
                  </a:lnTo>
                  <a:lnTo>
                    <a:pt x="2020" y="116"/>
                  </a:lnTo>
                  <a:lnTo>
                    <a:pt x="2020" y="108"/>
                  </a:lnTo>
                  <a:lnTo>
                    <a:pt x="2024" y="128"/>
                  </a:lnTo>
                  <a:lnTo>
                    <a:pt x="2024" y="120"/>
                  </a:lnTo>
                  <a:lnTo>
                    <a:pt x="2028" y="120"/>
                  </a:lnTo>
                  <a:lnTo>
                    <a:pt x="2028" y="140"/>
                  </a:lnTo>
                  <a:lnTo>
                    <a:pt x="2032" y="136"/>
                  </a:lnTo>
                  <a:lnTo>
                    <a:pt x="2032" y="144"/>
                  </a:lnTo>
                  <a:lnTo>
                    <a:pt x="2036" y="144"/>
                  </a:lnTo>
                  <a:lnTo>
                    <a:pt x="2036" y="160"/>
                  </a:lnTo>
                  <a:lnTo>
                    <a:pt x="2040" y="164"/>
                  </a:lnTo>
                  <a:lnTo>
                    <a:pt x="2040" y="160"/>
                  </a:lnTo>
                  <a:lnTo>
                    <a:pt x="2044" y="176"/>
                  </a:lnTo>
                  <a:lnTo>
                    <a:pt x="2044" y="168"/>
                  </a:lnTo>
                  <a:lnTo>
                    <a:pt x="2048" y="172"/>
                  </a:lnTo>
                  <a:lnTo>
                    <a:pt x="2048" y="188"/>
                  </a:lnTo>
                  <a:lnTo>
                    <a:pt x="2048" y="196"/>
                  </a:lnTo>
                  <a:lnTo>
                    <a:pt x="2052" y="188"/>
                  </a:lnTo>
                  <a:lnTo>
                    <a:pt x="2052" y="200"/>
                  </a:lnTo>
                  <a:lnTo>
                    <a:pt x="2056" y="196"/>
                  </a:lnTo>
                  <a:lnTo>
                    <a:pt x="2056" y="204"/>
                  </a:lnTo>
                  <a:lnTo>
                    <a:pt x="2060" y="208"/>
                  </a:lnTo>
                  <a:lnTo>
                    <a:pt x="2060" y="212"/>
                  </a:lnTo>
                  <a:lnTo>
                    <a:pt x="2064" y="204"/>
                  </a:lnTo>
                  <a:lnTo>
                    <a:pt x="2064" y="200"/>
                  </a:lnTo>
                  <a:lnTo>
                    <a:pt x="2068" y="220"/>
                  </a:lnTo>
                  <a:lnTo>
                    <a:pt x="2068" y="228"/>
                  </a:lnTo>
                  <a:lnTo>
                    <a:pt x="2072" y="224"/>
                  </a:lnTo>
                  <a:lnTo>
                    <a:pt x="2072" y="228"/>
                  </a:lnTo>
                  <a:lnTo>
                    <a:pt x="2076" y="224"/>
                  </a:lnTo>
                  <a:lnTo>
                    <a:pt x="2076" y="224"/>
                  </a:lnTo>
                  <a:lnTo>
                    <a:pt x="2080" y="232"/>
                  </a:lnTo>
                  <a:lnTo>
                    <a:pt x="2080" y="224"/>
                  </a:lnTo>
                  <a:lnTo>
                    <a:pt x="2080" y="228"/>
                  </a:lnTo>
                  <a:lnTo>
                    <a:pt x="2084" y="244"/>
                  </a:lnTo>
                  <a:lnTo>
                    <a:pt x="2084" y="228"/>
                  </a:lnTo>
                  <a:lnTo>
                    <a:pt x="2088" y="236"/>
                  </a:lnTo>
                  <a:lnTo>
                    <a:pt x="2088" y="244"/>
                  </a:lnTo>
                  <a:lnTo>
                    <a:pt x="2092" y="232"/>
                  </a:lnTo>
                  <a:lnTo>
                    <a:pt x="2092" y="240"/>
                  </a:lnTo>
                  <a:lnTo>
                    <a:pt x="2096" y="228"/>
                  </a:lnTo>
                  <a:lnTo>
                    <a:pt x="2096" y="220"/>
                  </a:lnTo>
                  <a:lnTo>
                    <a:pt x="2100" y="240"/>
                  </a:lnTo>
                  <a:lnTo>
                    <a:pt x="2100" y="236"/>
                  </a:lnTo>
                  <a:lnTo>
                    <a:pt x="2104" y="228"/>
                  </a:lnTo>
                  <a:lnTo>
                    <a:pt x="2104" y="228"/>
                  </a:lnTo>
                  <a:lnTo>
                    <a:pt x="2108" y="236"/>
                  </a:lnTo>
                  <a:lnTo>
                    <a:pt x="2108" y="240"/>
                  </a:lnTo>
                  <a:lnTo>
                    <a:pt x="2108" y="240"/>
                  </a:lnTo>
                  <a:lnTo>
                    <a:pt x="2112" y="240"/>
                  </a:lnTo>
                  <a:lnTo>
                    <a:pt x="2112" y="236"/>
                  </a:lnTo>
                  <a:lnTo>
                    <a:pt x="2116" y="228"/>
                  </a:lnTo>
                  <a:lnTo>
                    <a:pt x="2116" y="228"/>
                  </a:lnTo>
                  <a:lnTo>
                    <a:pt x="2120" y="248"/>
                  </a:lnTo>
                  <a:lnTo>
                    <a:pt x="2120" y="240"/>
                  </a:lnTo>
                  <a:lnTo>
                    <a:pt x="2124" y="248"/>
                  </a:lnTo>
                  <a:lnTo>
                    <a:pt x="2124" y="248"/>
                  </a:lnTo>
                  <a:lnTo>
                    <a:pt x="2128" y="248"/>
                  </a:lnTo>
                  <a:lnTo>
                    <a:pt x="2128" y="248"/>
                  </a:lnTo>
                  <a:lnTo>
                    <a:pt x="2132" y="256"/>
                  </a:lnTo>
                  <a:lnTo>
                    <a:pt x="2132" y="252"/>
                  </a:lnTo>
                  <a:lnTo>
                    <a:pt x="2136" y="252"/>
                  </a:lnTo>
                  <a:lnTo>
                    <a:pt x="2136" y="256"/>
                  </a:lnTo>
                  <a:lnTo>
                    <a:pt x="2140" y="260"/>
                  </a:lnTo>
                  <a:lnTo>
                    <a:pt x="2140" y="252"/>
                  </a:lnTo>
                  <a:lnTo>
                    <a:pt x="2140" y="244"/>
                  </a:lnTo>
                  <a:lnTo>
                    <a:pt x="2144" y="256"/>
                  </a:lnTo>
                  <a:lnTo>
                    <a:pt x="2144" y="264"/>
                  </a:lnTo>
                  <a:lnTo>
                    <a:pt x="2148" y="248"/>
                  </a:lnTo>
                  <a:lnTo>
                    <a:pt x="2148" y="264"/>
                  </a:lnTo>
                  <a:lnTo>
                    <a:pt x="2152" y="264"/>
                  </a:lnTo>
                  <a:lnTo>
                    <a:pt x="2152" y="252"/>
                  </a:lnTo>
                  <a:lnTo>
                    <a:pt x="2156" y="260"/>
                  </a:lnTo>
                  <a:lnTo>
                    <a:pt x="2156" y="260"/>
                  </a:lnTo>
                  <a:lnTo>
                    <a:pt x="2160" y="260"/>
                  </a:lnTo>
                  <a:lnTo>
                    <a:pt x="2160" y="264"/>
                  </a:lnTo>
                  <a:lnTo>
                    <a:pt x="2164" y="264"/>
                  </a:lnTo>
                  <a:lnTo>
                    <a:pt x="2164" y="260"/>
                  </a:lnTo>
                  <a:lnTo>
                    <a:pt x="2168" y="272"/>
                  </a:lnTo>
                  <a:lnTo>
                    <a:pt x="2168" y="260"/>
                  </a:lnTo>
                  <a:lnTo>
                    <a:pt x="2172" y="260"/>
                  </a:lnTo>
                  <a:lnTo>
                    <a:pt x="2172" y="268"/>
                  </a:lnTo>
                  <a:lnTo>
                    <a:pt x="2172" y="268"/>
                  </a:lnTo>
                  <a:lnTo>
                    <a:pt x="2176" y="264"/>
                  </a:lnTo>
                  <a:lnTo>
                    <a:pt x="2176" y="268"/>
                  </a:lnTo>
                  <a:lnTo>
                    <a:pt x="2180" y="276"/>
                  </a:lnTo>
                  <a:lnTo>
                    <a:pt x="2180" y="260"/>
                  </a:lnTo>
                  <a:lnTo>
                    <a:pt x="2184" y="276"/>
                  </a:lnTo>
                  <a:lnTo>
                    <a:pt x="2184" y="276"/>
                  </a:lnTo>
                  <a:lnTo>
                    <a:pt x="2188" y="260"/>
                  </a:lnTo>
                  <a:lnTo>
                    <a:pt x="2188" y="268"/>
                  </a:lnTo>
                  <a:lnTo>
                    <a:pt x="2192" y="268"/>
                  </a:lnTo>
                  <a:lnTo>
                    <a:pt x="2192" y="276"/>
                  </a:lnTo>
                  <a:lnTo>
                    <a:pt x="2196" y="276"/>
                  </a:lnTo>
                  <a:lnTo>
                    <a:pt x="2196" y="284"/>
                  </a:lnTo>
                  <a:lnTo>
                    <a:pt x="2200" y="280"/>
                  </a:lnTo>
                  <a:lnTo>
                    <a:pt x="2200" y="280"/>
                  </a:lnTo>
                  <a:lnTo>
                    <a:pt x="2204" y="280"/>
                  </a:lnTo>
                  <a:lnTo>
                    <a:pt x="2204" y="276"/>
                  </a:lnTo>
                  <a:lnTo>
                    <a:pt x="2204" y="280"/>
                  </a:lnTo>
                  <a:lnTo>
                    <a:pt x="2208" y="284"/>
                  </a:lnTo>
                  <a:lnTo>
                    <a:pt x="2208" y="284"/>
                  </a:lnTo>
                  <a:lnTo>
                    <a:pt x="2212" y="280"/>
                  </a:lnTo>
                  <a:lnTo>
                    <a:pt x="2212" y="276"/>
                  </a:lnTo>
                  <a:lnTo>
                    <a:pt x="2216" y="280"/>
                  </a:lnTo>
                  <a:lnTo>
                    <a:pt x="2216" y="280"/>
                  </a:lnTo>
                  <a:lnTo>
                    <a:pt x="2220" y="288"/>
                  </a:lnTo>
                  <a:lnTo>
                    <a:pt x="2220" y="288"/>
                  </a:lnTo>
                  <a:lnTo>
                    <a:pt x="2224" y="284"/>
                  </a:lnTo>
                  <a:lnTo>
                    <a:pt x="2224" y="288"/>
                  </a:lnTo>
                  <a:lnTo>
                    <a:pt x="2228" y="288"/>
                  </a:lnTo>
                  <a:lnTo>
                    <a:pt x="2228" y="288"/>
                  </a:lnTo>
                  <a:lnTo>
                    <a:pt x="2232" y="288"/>
                  </a:lnTo>
                  <a:lnTo>
                    <a:pt x="2232" y="284"/>
                  </a:lnTo>
                  <a:lnTo>
                    <a:pt x="2236" y="288"/>
                  </a:lnTo>
                  <a:lnTo>
                    <a:pt x="2236" y="288"/>
                  </a:lnTo>
                  <a:lnTo>
                    <a:pt x="2240" y="288"/>
                  </a:lnTo>
                  <a:lnTo>
                    <a:pt x="2240" y="292"/>
                  </a:lnTo>
                  <a:lnTo>
                    <a:pt x="2240" y="284"/>
                  </a:lnTo>
                  <a:lnTo>
                    <a:pt x="2244" y="284"/>
                  </a:lnTo>
                  <a:lnTo>
                    <a:pt x="2244" y="280"/>
                  </a:lnTo>
                  <a:lnTo>
                    <a:pt x="2248" y="288"/>
                  </a:lnTo>
                  <a:lnTo>
                    <a:pt x="2248" y="288"/>
                  </a:lnTo>
                  <a:lnTo>
                    <a:pt x="2252" y="292"/>
                  </a:lnTo>
                  <a:lnTo>
                    <a:pt x="2252" y="292"/>
                  </a:lnTo>
                  <a:lnTo>
                    <a:pt x="2256" y="284"/>
                  </a:lnTo>
                  <a:lnTo>
                    <a:pt x="2256" y="288"/>
                  </a:lnTo>
                  <a:lnTo>
                    <a:pt x="2260" y="296"/>
                  </a:lnTo>
                  <a:lnTo>
                    <a:pt x="2260" y="280"/>
                  </a:lnTo>
                  <a:lnTo>
                    <a:pt x="2264" y="284"/>
                  </a:lnTo>
                  <a:lnTo>
                    <a:pt x="2264" y="288"/>
                  </a:lnTo>
                  <a:lnTo>
                    <a:pt x="2268" y="292"/>
                  </a:lnTo>
                  <a:lnTo>
                    <a:pt x="2268" y="288"/>
                  </a:lnTo>
                  <a:lnTo>
                    <a:pt x="2272" y="288"/>
                  </a:lnTo>
                  <a:lnTo>
                    <a:pt x="2272" y="288"/>
                  </a:lnTo>
                  <a:lnTo>
                    <a:pt x="2276" y="292"/>
                  </a:lnTo>
                  <a:lnTo>
                    <a:pt x="2276" y="292"/>
                  </a:lnTo>
                  <a:lnTo>
                    <a:pt x="2276" y="288"/>
                  </a:lnTo>
                  <a:lnTo>
                    <a:pt x="2280" y="292"/>
                  </a:lnTo>
                  <a:lnTo>
                    <a:pt x="2280" y="296"/>
                  </a:lnTo>
                  <a:lnTo>
                    <a:pt x="2284" y="292"/>
                  </a:lnTo>
                  <a:lnTo>
                    <a:pt x="2284" y="296"/>
                  </a:lnTo>
                  <a:lnTo>
                    <a:pt x="2288" y="300"/>
                  </a:lnTo>
                  <a:lnTo>
                    <a:pt x="2288" y="292"/>
                  </a:lnTo>
                  <a:lnTo>
                    <a:pt x="2292" y="292"/>
                  </a:lnTo>
                  <a:lnTo>
                    <a:pt x="2292" y="284"/>
                  </a:lnTo>
                  <a:lnTo>
                    <a:pt x="2296" y="288"/>
                  </a:lnTo>
                  <a:lnTo>
                    <a:pt x="2296" y="288"/>
                  </a:lnTo>
                  <a:lnTo>
                    <a:pt x="2300" y="296"/>
                  </a:lnTo>
                  <a:lnTo>
                    <a:pt x="2300" y="288"/>
                  </a:lnTo>
                  <a:lnTo>
                    <a:pt x="2304" y="296"/>
                  </a:lnTo>
                  <a:lnTo>
                    <a:pt x="2304" y="296"/>
                  </a:lnTo>
                  <a:lnTo>
                    <a:pt x="2308" y="300"/>
                  </a:lnTo>
                  <a:lnTo>
                    <a:pt x="2308" y="296"/>
                  </a:lnTo>
                  <a:lnTo>
                    <a:pt x="2312" y="296"/>
                  </a:lnTo>
                  <a:lnTo>
                    <a:pt x="2312" y="292"/>
                  </a:lnTo>
                  <a:lnTo>
                    <a:pt x="2312" y="296"/>
                  </a:lnTo>
                  <a:lnTo>
                    <a:pt x="2316" y="296"/>
                  </a:lnTo>
                  <a:lnTo>
                    <a:pt x="2316" y="292"/>
                  </a:lnTo>
                  <a:lnTo>
                    <a:pt x="2320" y="288"/>
                  </a:lnTo>
                  <a:lnTo>
                    <a:pt x="2320" y="296"/>
                  </a:lnTo>
                  <a:lnTo>
                    <a:pt x="2324" y="300"/>
                  </a:lnTo>
                  <a:lnTo>
                    <a:pt x="2324" y="288"/>
                  </a:lnTo>
                  <a:lnTo>
                    <a:pt x="2328" y="296"/>
                  </a:lnTo>
                  <a:lnTo>
                    <a:pt x="2328" y="292"/>
                  </a:lnTo>
                  <a:lnTo>
                    <a:pt x="2332" y="292"/>
                  </a:lnTo>
                  <a:lnTo>
                    <a:pt x="2332" y="296"/>
                  </a:lnTo>
                  <a:lnTo>
                    <a:pt x="2336" y="304"/>
                  </a:lnTo>
                  <a:lnTo>
                    <a:pt x="2336" y="300"/>
                  </a:lnTo>
                  <a:lnTo>
                    <a:pt x="2340" y="296"/>
                  </a:lnTo>
                  <a:lnTo>
                    <a:pt x="2340" y="292"/>
                  </a:lnTo>
                  <a:lnTo>
                    <a:pt x="2344" y="300"/>
                  </a:lnTo>
                  <a:lnTo>
                    <a:pt x="2344" y="296"/>
                  </a:lnTo>
                  <a:lnTo>
                    <a:pt x="2348" y="300"/>
                  </a:lnTo>
                  <a:lnTo>
                    <a:pt x="2348" y="296"/>
                  </a:lnTo>
                  <a:lnTo>
                    <a:pt x="2352" y="292"/>
                  </a:lnTo>
                  <a:lnTo>
                    <a:pt x="2352" y="300"/>
                  </a:lnTo>
                  <a:lnTo>
                    <a:pt x="2352" y="300"/>
                  </a:lnTo>
                  <a:lnTo>
                    <a:pt x="2356" y="300"/>
                  </a:lnTo>
                  <a:lnTo>
                    <a:pt x="2356" y="304"/>
                  </a:lnTo>
                  <a:lnTo>
                    <a:pt x="2360" y="296"/>
                  </a:lnTo>
                  <a:lnTo>
                    <a:pt x="2360" y="296"/>
                  </a:lnTo>
                  <a:lnTo>
                    <a:pt x="2364" y="300"/>
                  </a:lnTo>
                  <a:lnTo>
                    <a:pt x="2364" y="300"/>
                  </a:lnTo>
                  <a:lnTo>
                    <a:pt x="2368" y="300"/>
                  </a:lnTo>
                  <a:lnTo>
                    <a:pt x="2368" y="300"/>
                  </a:lnTo>
                  <a:lnTo>
                    <a:pt x="2372" y="296"/>
                  </a:lnTo>
                  <a:lnTo>
                    <a:pt x="2372" y="304"/>
                  </a:lnTo>
                  <a:lnTo>
                    <a:pt x="2376" y="304"/>
                  </a:lnTo>
                  <a:lnTo>
                    <a:pt x="2376" y="292"/>
                  </a:lnTo>
                  <a:lnTo>
                    <a:pt x="2380" y="296"/>
                  </a:lnTo>
                  <a:lnTo>
                    <a:pt x="2380" y="292"/>
                  </a:lnTo>
                  <a:lnTo>
                    <a:pt x="2384" y="304"/>
                  </a:lnTo>
                  <a:lnTo>
                    <a:pt x="2384" y="296"/>
                  </a:lnTo>
                  <a:lnTo>
                    <a:pt x="2389" y="300"/>
                  </a:lnTo>
                  <a:lnTo>
                    <a:pt x="2389" y="300"/>
                  </a:lnTo>
                  <a:lnTo>
                    <a:pt x="2393" y="300"/>
                  </a:lnTo>
                  <a:lnTo>
                    <a:pt x="2393" y="300"/>
                  </a:lnTo>
                  <a:lnTo>
                    <a:pt x="2397" y="300"/>
                  </a:lnTo>
                  <a:lnTo>
                    <a:pt x="2397" y="304"/>
                  </a:lnTo>
                  <a:lnTo>
                    <a:pt x="2397" y="304"/>
                  </a:lnTo>
                  <a:lnTo>
                    <a:pt x="2401" y="296"/>
                  </a:lnTo>
                  <a:lnTo>
                    <a:pt x="2401" y="308"/>
                  </a:lnTo>
                  <a:lnTo>
                    <a:pt x="2405" y="296"/>
                  </a:lnTo>
                  <a:lnTo>
                    <a:pt x="2405" y="296"/>
                  </a:lnTo>
                  <a:lnTo>
                    <a:pt x="2409" y="304"/>
                  </a:lnTo>
                  <a:lnTo>
                    <a:pt x="2409" y="304"/>
                  </a:lnTo>
                  <a:lnTo>
                    <a:pt x="2413" y="300"/>
                  </a:lnTo>
                  <a:lnTo>
                    <a:pt x="2413" y="300"/>
                  </a:lnTo>
                  <a:lnTo>
                    <a:pt x="2417" y="296"/>
                  </a:lnTo>
                  <a:lnTo>
                    <a:pt x="2417" y="300"/>
                  </a:lnTo>
                  <a:lnTo>
                    <a:pt x="2421" y="300"/>
                  </a:lnTo>
                  <a:lnTo>
                    <a:pt x="2421" y="304"/>
                  </a:lnTo>
                  <a:lnTo>
                    <a:pt x="2425" y="300"/>
                  </a:lnTo>
                  <a:lnTo>
                    <a:pt x="2425" y="296"/>
                  </a:lnTo>
                  <a:lnTo>
                    <a:pt x="2429" y="300"/>
                  </a:lnTo>
                  <a:lnTo>
                    <a:pt x="2429" y="308"/>
                  </a:lnTo>
                  <a:lnTo>
                    <a:pt x="2433" y="296"/>
                  </a:lnTo>
                  <a:lnTo>
                    <a:pt x="2433" y="292"/>
                  </a:lnTo>
                  <a:lnTo>
                    <a:pt x="2437" y="300"/>
                  </a:lnTo>
                  <a:lnTo>
                    <a:pt x="2437" y="296"/>
                  </a:lnTo>
                  <a:lnTo>
                    <a:pt x="2441" y="308"/>
                  </a:lnTo>
                  <a:lnTo>
                    <a:pt x="2441" y="304"/>
                  </a:lnTo>
                  <a:lnTo>
                    <a:pt x="2441" y="300"/>
                  </a:lnTo>
                  <a:lnTo>
                    <a:pt x="2445" y="296"/>
                  </a:lnTo>
                  <a:lnTo>
                    <a:pt x="2445" y="300"/>
                  </a:lnTo>
                  <a:lnTo>
                    <a:pt x="2449" y="304"/>
                  </a:lnTo>
                  <a:lnTo>
                    <a:pt x="2449" y="300"/>
                  </a:lnTo>
                  <a:lnTo>
                    <a:pt x="2453" y="304"/>
                  </a:lnTo>
                  <a:lnTo>
                    <a:pt x="2453" y="300"/>
                  </a:lnTo>
                  <a:lnTo>
                    <a:pt x="2457" y="304"/>
                  </a:lnTo>
                  <a:lnTo>
                    <a:pt x="2457" y="304"/>
                  </a:lnTo>
                  <a:lnTo>
                    <a:pt x="2461" y="300"/>
                  </a:lnTo>
                  <a:lnTo>
                    <a:pt x="2461" y="308"/>
                  </a:lnTo>
                  <a:lnTo>
                    <a:pt x="2465" y="300"/>
                  </a:lnTo>
                  <a:lnTo>
                    <a:pt x="2465" y="308"/>
                  </a:lnTo>
                  <a:lnTo>
                    <a:pt x="2469" y="308"/>
                  </a:lnTo>
                  <a:lnTo>
                    <a:pt x="2469" y="304"/>
                  </a:lnTo>
                  <a:lnTo>
                    <a:pt x="2473" y="304"/>
                  </a:lnTo>
                  <a:lnTo>
                    <a:pt x="2473" y="300"/>
                  </a:lnTo>
                  <a:lnTo>
                    <a:pt x="2477" y="304"/>
                  </a:lnTo>
                  <a:lnTo>
                    <a:pt x="2477" y="308"/>
                  </a:lnTo>
                  <a:lnTo>
                    <a:pt x="2481" y="308"/>
                  </a:lnTo>
                  <a:lnTo>
                    <a:pt x="2481" y="300"/>
                  </a:lnTo>
                  <a:lnTo>
                    <a:pt x="2485" y="304"/>
                  </a:lnTo>
                  <a:lnTo>
                    <a:pt x="2485" y="304"/>
                  </a:lnTo>
                  <a:lnTo>
                    <a:pt x="2489" y="308"/>
                  </a:lnTo>
                  <a:lnTo>
                    <a:pt x="2489" y="304"/>
                  </a:lnTo>
                  <a:lnTo>
                    <a:pt x="2489" y="300"/>
                  </a:lnTo>
                  <a:lnTo>
                    <a:pt x="2493" y="304"/>
                  </a:lnTo>
                  <a:lnTo>
                    <a:pt x="2493" y="304"/>
                  </a:lnTo>
                  <a:lnTo>
                    <a:pt x="2497" y="300"/>
                  </a:lnTo>
                  <a:lnTo>
                    <a:pt x="2497" y="308"/>
                  </a:lnTo>
                  <a:lnTo>
                    <a:pt x="2501" y="308"/>
                  </a:lnTo>
                  <a:lnTo>
                    <a:pt x="2501" y="296"/>
                  </a:lnTo>
                  <a:lnTo>
                    <a:pt x="2505" y="308"/>
                  </a:lnTo>
                  <a:lnTo>
                    <a:pt x="2505" y="304"/>
                  </a:lnTo>
                  <a:lnTo>
                    <a:pt x="2509" y="304"/>
                  </a:lnTo>
                  <a:lnTo>
                    <a:pt x="2509" y="312"/>
                  </a:lnTo>
                  <a:lnTo>
                    <a:pt x="2513" y="304"/>
                  </a:lnTo>
                  <a:lnTo>
                    <a:pt x="2513" y="308"/>
                  </a:lnTo>
                  <a:lnTo>
                    <a:pt x="2517" y="304"/>
                  </a:lnTo>
                  <a:lnTo>
                    <a:pt x="2517" y="300"/>
                  </a:lnTo>
                  <a:lnTo>
                    <a:pt x="2521" y="308"/>
                  </a:lnTo>
                  <a:lnTo>
                    <a:pt x="2521" y="300"/>
                  </a:lnTo>
                  <a:lnTo>
                    <a:pt x="2525" y="296"/>
                  </a:lnTo>
                  <a:lnTo>
                    <a:pt x="2525" y="300"/>
                  </a:lnTo>
                  <a:lnTo>
                    <a:pt x="2529" y="300"/>
                  </a:lnTo>
                  <a:lnTo>
                    <a:pt x="2529" y="304"/>
                  </a:lnTo>
                  <a:lnTo>
                    <a:pt x="2533" y="304"/>
                  </a:lnTo>
                  <a:lnTo>
                    <a:pt x="2533" y="300"/>
                  </a:lnTo>
                  <a:lnTo>
                    <a:pt x="2537" y="304"/>
                  </a:lnTo>
                  <a:lnTo>
                    <a:pt x="2537" y="300"/>
                  </a:lnTo>
                  <a:lnTo>
                    <a:pt x="2541" y="312"/>
                  </a:lnTo>
                  <a:lnTo>
                    <a:pt x="2541" y="296"/>
                  </a:lnTo>
                  <a:lnTo>
                    <a:pt x="2545" y="300"/>
                  </a:lnTo>
                  <a:lnTo>
                    <a:pt x="2545" y="308"/>
                  </a:lnTo>
                  <a:lnTo>
                    <a:pt x="2545" y="300"/>
                  </a:lnTo>
                  <a:lnTo>
                    <a:pt x="2549" y="296"/>
                  </a:lnTo>
                  <a:lnTo>
                    <a:pt x="2549" y="300"/>
                  </a:lnTo>
                  <a:lnTo>
                    <a:pt x="2553" y="300"/>
                  </a:lnTo>
                  <a:lnTo>
                    <a:pt x="2553" y="308"/>
                  </a:lnTo>
                  <a:lnTo>
                    <a:pt x="2557" y="308"/>
                  </a:lnTo>
                  <a:lnTo>
                    <a:pt x="2557" y="308"/>
                  </a:lnTo>
                  <a:lnTo>
                    <a:pt x="2561" y="304"/>
                  </a:lnTo>
                  <a:lnTo>
                    <a:pt x="2561" y="308"/>
                  </a:lnTo>
                  <a:lnTo>
                    <a:pt x="2565" y="312"/>
                  </a:lnTo>
                  <a:lnTo>
                    <a:pt x="2565" y="312"/>
                  </a:lnTo>
                  <a:lnTo>
                    <a:pt x="2569" y="304"/>
                  </a:lnTo>
                  <a:lnTo>
                    <a:pt x="2569" y="304"/>
                  </a:lnTo>
                  <a:lnTo>
                    <a:pt x="2573" y="316"/>
                  </a:lnTo>
                  <a:lnTo>
                    <a:pt x="2573" y="308"/>
                  </a:lnTo>
                  <a:lnTo>
                    <a:pt x="2577" y="308"/>
                  </a:lnTo>
                  <a:lnTo>
                    <a:pt x="2577" y="304"/>
                  </a:lnTo>
                  <a:lnTo>
                    <a:pt x="2581" y="312"/>
                  </a:lnTo>
                  <a:lnTo>
                    <a:pt x="2581" y="308"/>
                  </a:lnTo>
                  <a:lnTo>
                    <a:pt x="2585" y="304"/>
                  </a:lnTo>
                  <a:lnTo>
                    <a:pt x="2585" y="304"/>
                  </a:lnTo>
                  <a:lnTo>
                    <a:pt x="2589" y="312"/>
                  </a:lnTo>
                  <a:lnTo>
                    <a:pt x="2589" y="304"/>
                  </a:lnTo>
                  <a:lnTo>
                    <a:pt x="2593" y="300"/>
                  </a:lnTo>
                  <a:lnTo>
                    <a:pt x="2593" y="312"/>
                  </a:lnTo>
                  <a:lnTo>
                    <a:pt x="2597" y="312"/>
                  </a:lnTo>
                  <a:lnTo>
                    <a:pt x="2597" y="308"/>
                  </a:lnTo>
                  <a:lnTo>
                    <a:pt x="2601" y="304"/>
                  </a:lnTo>
                  <a:lnTo>
                    <a:pt x="2601" y="312"/>
                  </a:lnTo>
                  <a:lnTo>
                    <a:pt x="2601" y="308"/>
                  </a:lnTo>
                  <a:lnTo>
                    <a:pt x="2605" y="308"/>
                  </a:lnTo>
                  <a:lnTo>
                    <a:pt x="2605" y="304"/>
                  </a:lnTo>
                  <a:lnTo>
                    <a:pt x="2609" y="316"/>
                  </a:lnTo>
                  <a:lnTo>
                    <a:pt x="2609" y="308"/>
                  </a:lnTo>
                  <a:lnTo>
                    <a:pt x="2613" y="304"/>
                  </a:lnTo>
                  <a:lnTo>
                    <a:pt x="2613" y="312"/>
                  </a:lnTo>
                  <a:lnTo>
                    <a:pt x="2617" y="304"/>
                  </a:lnTo>
                  <a:lnTo>
                    <a:pt x="2617" y="312"/>
                  </a:lnTo>
                  <a:lnTo>
                    <a:pt x="2621" y="304"/>
                  </a:lnTo>
                  <a:lnTo>
                    <a:pt x="2621" y="312"/>
                  </a:lnTo>
                  <a:lnTo>
                    <a:pt x="2625" y="308"/>
                  </a:lnTo>
                  <a:lnTo>
                    <a:pt x="2625" y="312"/>
                  </a:lnTo>
                  <a:lnTo>
                    <a:pt x="2629" y="312"/>
                  </a:lnTo>
                  <a:lnTo>
                    <a:pt x="2629" y="308"/>
                  </a:lnTo>
                  <a:lnTo>
                    <a:pt x="2633" y="308"/>
                  </a:lnTo>
                  <a:lnTo>
                    <a:pt x="2633" y="308"/>
                  </a:lnTo>
                  <a:lnTo>
                    <a:pt x="2637" y="312"/>
                  </a:lnTo>
                  <a:lnTo>
                    <a:pt x="2637" y="312"/>
                  </a:lnTo>
                  <a:lnTo>
                    <a:pt x="2641" y="312"/>
                  </a:lnTo>
                  <a:lnTo>
                    <a:pt x="2641" y="312"/>
                  </a:lnTo>
                  <a:lnTo>
                    <a:pt x="2645" y="308"/>
                  </a:lnTo>
                  <a:lnTo>
                    <a:pt x="2645" y="312"/>
                  </a:lnTo>
                  <a:lnTo>
                    <a:pt x="2649" y="312"/>
                  </a:lnTo>
                  <a:lnTo>
                    <a:pt x="2649" y="308"/>
                  </a:lnTo>
                  <a:lnTo>
                    <a:pt x="2653" y="312"/>
                  </a:lnTo>
                  <a:lnTo>
                    <a:pt x="2653" y="308"/>
                  </a:lnTo>
                  <a:lnTo>
                    <a:pt x="2657" y="308"/>
                  </a:lnTo>
                  <a:lnTo>
                    <a:pt x="2657" y="308"/>
                  </a:lnTo>
                  <a:lnTo>
                    <a:pt x="2661" y="308"/>
                  </a:lnTo>
                  <a:lnTo>
                    <a:pt x="2661" y="312"/>
                  </a:lnTo>
                  <a:lnTo>
                    <a:pt x="2665" y="312"/>
                  </a:lnTo>
                  <a:lnTo>
                    <a:pt x="2665" y="312"/>
                  </a:lnTo>
                  <a:lnTo>
                    <a:pt x="2669" y="316"/>
                  </a:lnTo>
                  <a:lnTo>
                    <a:pt x="2669" y="312"/>
                  </a:lnTo>
                  <a:lnTo>
                    <a:pt x="2669" y="312"/>
                  </a:lnTo>
                  <a:lnTo>
                    <a:pt x="2673" y="312"/>
                  </a:lnTo>
                  <a:lnTo>
                    <a:pt x="2673" y="316"/>
                  </a:lnTo>
                  <a:lnTo>
                    <a:pt x="2677" y="304"/>
                  </a:lnTo>
                  <a:lnTo>
                    <a:pt x="2677" y="312"/>
                  </a:lnTo>
                  <a:lnTo>
                    <a:pt x="2681" y="312"/>
                  </a:lnTo>
                  <a:lnTo>
                    <a:pt x="2681" y="308"/>
                  </a:lnTo>
                  <a:lnTo>
                    <a:pt x="2685" y="316"/>
                  </a:lnTo>
                  <a:lnTo>
                    <a:pt x="2685" y="308"/>
                  </a:lnTo>
                  <a:lnTo>
                    <a:pt x="2689" y="312"/>
                  </a:lnTo>
                  <a:lnTo>
                    <a:pt x="2689" y="312"/>
                  </a:lnTo>
                  <a:lnTo>
                    <a:pt x="2693" y="316"/>
                  </a:lnTo>
                  <a:lnTo>
                    <a:pt x="2693" y="308"/>
                  </a:lnTo>
                  <a:lnTo>
                    <a:pt x="2697" y="316"/>
                  </a:lnTo>
                  <a:lnTo>
                    <a:pt x="2697" y="312"/>
                  </a:lnTo>
                  <a:lnTo>
                    <a:pt x="2701" y="304"/>
                  </a:lnTo>
                  <a:lnTo>
                    <a:pt x="2701" y="316"/>
                  </a:lnTo>
                  <a:lnTo>
                    <a:pt x="2705" y="312"/>
                  </a:lnTo>
                  <a:lnTo>
                    <a:pt x="2705" y="312"/>
                  </a:lnTo>
                  <a:lnTo>
                    <a:pt x="2709" y="312"/>
                  </a:lnTo>
                  <a:lnTo>
                    <a:pt x="2709" y="316"/>
                  </a:lnTo>
                  <a:lnTo>
                    <a:pt x="2713" y="312"/>
                  </a:lnTo>
                  <a:lnTo>
                    <a:pt x="2713" y="308"/>
                  </a:lnTo>
                  <a:lnTo>
                    <a:pt x="2717" y="312"/>
                  </a:lnTo>
                  <a:lnTo>
                    <a:pt x="2717" y="312"/>
                  </a:lnTo>
                  <a:lnTo>
                    <a:pt x="2721" y="308"/>
                  </a:lnTo>
                  <a:lnTo>
                    <a:pt x="2721" y="312"/>
                  </a:lnTo>
                  <a:lnTo>
                    <a:pt x="2725" y="316"/>
                  </a:lnTo>
                  <a:lnTo>
                    <a:pt x="2725" y="316"/>
                  </a:lnTo>
                  <a:lnTo>
                    <a:pt x="2729" y="316"/>
                  </a:lnTo>
                  <a:lnTo>
                    <a:pt x="2729" y="316"/>
                  </a:lnTo>
                  <a:lnTo>
                    <a:pt x="2733" y="316"/>
                  </a:lnTo>
                  <a:lnTo>
                    <a:pt x="2733" y="316"/>
                  </a:lnTo>
                  <a:lnTo>
                    <a:pt x="2737" y="316"/>
                  </a:lnTo>
                  <a:lnTo>
                    <a:pt x="2737" y="312"/>
                  </a:lnTo>
                  <a:lnTo>
                    <a:pt x="2741" y="312"/>
                  </a:lnTo>
                  <a:lnTo>
                    <a:pt x="2741" y="316"/>
                  </a:lnTo>
                  <a:lnTo>
                    <a:pt x="2745" y="308"/>
                  </a:lnTo>
                  <a:lnTo>
                    <a:pt x="2745" y="316"/>
                  </a:lnTo>
                  <a:lnTo>
                    <a:pt x="2749" y="320"/>
                  </a:lnTo>
                  <a:lnTo>
                    <a:pt x="2749" y="316"/>
                  </a:lnTo>
                  <a:lnTo>
                    <a:pt x="2749" y="316"/>
                  </a:lnTo>
                  <a:lnTo>
                    <a:pt x="2753" y="316"/>
                  </a:lnTo>
                  <a:lnTo>
                    <a:pt x="2753" y="316"/>
                  </a:lnTo>
                  <a:lnTo>
                    <a:pt x="2757" y="320"/>
                  </a:lnTo>
                  <a:lnTo>
                    <a:pt x="2757" y="316"/>
                  </a:lnTo>
                  <a:lnTo>
                    <a:pt x="2761" y="320"/>
                  </a:lnTo>
                  <a:lnTo>
                    <a:pt x="2761" y="308"/>
                  </a:lnTo>
                  <a:lnTo>
                    <a:pt x="2765" y="316"/>
                  </a:lnTo>
                  <a:lnTo>
                    <a:pt x="2765" y="312"/>
                  </a:lnTo>
                  <a:lnTo>
                    <a:pt x="2769" y="312"/>
                  </a:lnTo>
                  <a:lnTo>
                    <a:pt x="2769" y="312"/>
                  </a:lnTo>
                  <a:lnTo>
                    <a:pt x="2773" y="312"/>
                  </a:lnTo>
                  <a:lnTo>
                    <a:pt x="2773" y="312"/>
                  </a:lnTo>
                  <a:lnTo>
                    <a:pt x="2777" y="312"/>
                  </a:lnTo>
                  <a:lnTo>
                    <a:pt x="2777" y="308"/>
                  </a:lnTo>
                  <a:lnTo>
                    <a:pt x="2781" y="316"/>
                  </a:lnTo>
                  <a:lnTo>
                    <a:pt x="2781" y="316"/>
                  </a:lnTo>
                  <a:lnTo>
                    <a:pt x="2785" y="316"/>
                  </a:lnTo>
                  <a:lnTo>
                    <a:pt x="2785" y="316"/>
                  </a:lnTo>
                  <a:lnTo>
                    <a:pt x="2789" y="316"/>
                  </a:lnTo>
                  <a:lnTo>
                    <a:pt x="2789" y="316"/>
                  </a:lnTo>
                  <a:lnTo>
                    <a:pt x="2793" y="316"/>
                  </a:lnTo>
                  <a:lnTo>
                    <a:pt x="2793" y="316"/>
                  </a:lnTo>
                  <a:lnTo>
                    <a:pt x="2797" y="320"/>
                  </a:lnTo>
                  <a:lnTo>
                    <a:pt x="2797" y="320"/>
                  </a:lnTo>
                  <a:lnTo>
                    <a:pt x="2801" y="316"/>
                  </a:lnTo>
                  <a:lnTo>
                    <a:pt x="2801" y="316"/>
                  </a:lnTo>
                  <a:lnTo>
                    <a:pt x="2805" y="320"/>
                  </a:lnTo>
                  <a:lnTo>
                    <a:pt x="2805" y="320"/>
                  </a:lnTo>
                  <a:lnTo>
                    <a:pt x="2809" y="320"/>
                  </a:lnTo>
                  <a:lnTo>
                    <a:pt x="2809" y="320"/>
                  </a:lnTo>
                  <a:lnTo>
                    <a:pt x="2813" y="320"/>
                  </a:lnTo>
                  <a:lnTo>
                    <a:pt x="2813" y="316"/>
                  </a:lnTo>
                  <a:lnTo>
                    <a:pt x="2817" y="320"/>
                  </a:lnTo>
                  <a:lnTo>
                    <a:pt x="2817" y="320"/>
                  </a:lnTo>
                  <a:lnTo>
                    <a:pt x="2821" y="320"/>
                  </a:lnTo>
                  <a:lnTo>
                    <a:pt x="2821" y="316"/>
                  </a:lnTo>
                  <a:lnTo>
                    <a:pt x="2825" y="316"/>
                  </a:lnTo>
                  <a:lnTo>
                    <a:pt x="2825" y="320"/>
                  </a:lnTo>
                  <a:lnTo>
                    <a:pt x="2829" y="316"/>
                  </a:lnTo>
                  <a:lnTo>
                    <a:pt x="2829" y="320"/>
                  </a:lnTo>
                  <a:lnTo>
                    <a:pt x="2833" y="316"/>
                  </a:lnTo>
                  <a:lnTo>
                    <a:pt x="2833" y="320"/>
                  </a:lnTo>
                  <a:lnTo>
                    <a:pt x="2837" y="316"/>
                  </a:lnTo>
                  <a:lnTo>
                    <a:pt x="2837" y="312"/>
                  </a:lnTo>
                  <a:lnTo>
                    <a:pt x="2841" y="320"/>
                  </a:lnTo>
                  <a:lnTo>
                    <a:pt x="2841" y="324"/>
                  </a:lnTo>
                  <a:lnTo>
                    <a:pt x="2845" y="316"/>
                  </a:lnTo>
                  <a:lnTo>
                    <a:pt x="2845" y="316"/>
                  </a:lnTo>
                  <a:lnTo>
                    <a:pt x="2849" y="316"/>
                  </a:lnTo>
                  <a:lnTo>
                    <a:pt x="2849" y="316"/>
                  </a:lnTo>
                  <a:lnTo>
                    <a:pt x="2853" y="316"/>
                  </a:lnTo>
                  <a:lnTo>
                    <a:pt x="2853" y="316"/>
                  </a:lnTo>
                  <a:lnTo>
                    <a:pt x="2857" y="320"/>
                  </a:lnTo>
                  <a:lnTo>
                    <a:pt x="2857" y="312"/>
                  </a:lnTo>
                  <a:lnTo>
                    <a:pt x="2857" y="312"/>
                  </a:lnTo>
                  <a:lnTo>
                    <a:pt x="2861" y="320"/>
                  </a:lnTo>
                  <a:lnTo>
                    <a:pt x="2861" y="320"/>
                  </a:lnTo>
                  <a:lnTo>
                    <a:pt x="2865" y="316"/>
                  </a:lnTo>
                  <a:lnTo>
                    <a:pt x="2865" y="320"/>
                  </a:lnTo>
                  <a:lnTo>
                    <a:pt x="2869" y="316"/>
                  </a:lnTo>
                  <a:lnTo>
                    <a:pt x="2869" y="312"/>
                  </a:lnTo>
                  <a:lnTo>
                    <a:pt x="2873" y="324"/>
                  </a:lnTo>
                  <a:lnTo>
                    <a:pt x="2873" y="316"/>
                  </a:lnTo>
                  <a:lnTo>
                    <a:pt x="2877" y="320"/>
                  </a:lnTo>
                  <a:lnTo>
                    <a:pt x="2877" y="320"/>
                  </a:lnTo>
                  <a:lnTo>
                    <a:pt x="2881" y="320"/>
                  </a:lnTo>
                  <a:lnTo>
                    <a:pt x="2881" y="320"/>
                  </a:lnTo>
                  <a:lnTo>
                    <a:pt x="2885" y="316"/>
                  </a:lnTo>
                  <a:lnTo>
                    <a:pt x="2885" y="320"/>
                  </a:lnTo>
                  <a:lnTo>
                    <a:pt x="2889" y="316"/>
                  </a:lnTo>
                  <a:lnTo>
                    <a:pt x="2889" y="316"/>
                  </a:lnTo>
                  <a:lnTo>
                    <a:pt x="2893" y="320"/>
                  </a:lnTo>
                  <a:lnTo>
                    <a:pt x="2893" y="320"/>
                  </a:lnTo>
                  <a:lnTo>
                    <a:pt x="2897" y="312"/>
                  </a:lnTo>
                  <a:lnTo>
                    <a:pt x="2897" y="316"/>
                  </a:lnTo>
                  <a:lnTo>
                    <a:pt x="2901" y="316"/>
                  </a:lnTo>
                  <a:lnTo>
                    <a:pt x="2901" y="320"/>
                  </a:lnTo>
                  <a:lnTo>
                    <a:pt x="2905" y="316"/>
                  </a:lnTo>
                  <a:lnTo>
                    <a:pt x="2905" y="316"/>
                  </a:lnTo>
                  <a:lnTo>
                    <a:pt x="2909" y="324"/>
                  </a:lnTo>
                  <a:lnTo>
                    <a:pt x="2909" y="320"/>
                  </a:lnTo>
                  <a:lnTo>
                    <a:pt x="2913" y="320"/>
                  </a:lnTo>
                  <a:lnTo>
                    <a:pt x="2913" y="316"/>
                  </a:lnTo>
                  <a:lnTo>
                    <a:pt x="2917" y="320"/>
                  </a:lnTo>
                  <a:lnTo>
                    <a:pt x="2917" y="320"/>
                  </a:lnTo>
                  <a:lnTo>
                    <a:pt x="2921" y="324"/>
                  </a:lnTo>
                  <a:lnTo>
                    <a:pt x="2921" y="320"/>
                  </a:lnTo>
                  <a:lnTo>
                    <a:pt x="2925" y="320"/>
                  </a:lnTo>
                  <a:lnTo>
                    <a:pt x="2925" y="316"/>
                  </a:lnTo>
                  <a:lnTo>
                    <a:pt x="2929" y="320"/>
                  </a:lnTo>
                  <a:lnTo>
                    <a:pt x="2929" y="320"/>
                  </a:lnTo>
                  <a:lnTo>
                    <a:pt x="2933" y="324"/>
                  </a:lnTo>
                  <a:lnTo>
                    <a:pt x="2933" y="320"/>
                  </a:lnTo>
                  <a:lnTo>
                    <a:pt x="2937" y="320"/>
                  </a:lnTo>
                  <a:lnTo>
                    <a:pt x="2937" y="324"/>
                  </a:lnTo>
                  <a:lnTo>
                    <a:pt x="2941" y="320"/>
                  </a:lnTo>
                  <a:lnTo>
                    <a:pt x="2941" y="320"/>
                  </a:lnTo>
                  <a:lnTo>
                    <a:pt x="2945" y="312"/>
                  </a:lnTo>
                  <a:lnTo>
                    <a:pt x="2945" y="324"/>
                  </a:lnTo>
                  <a:lnTo>
                    <a:pt x="2949" y="320"/>
                  </a:lnTo>
                  <a:lnTo>
                    <a:pt x="2949" y="324"/>
                  </a:lnTo>
                  <a:lnTo>
                    <a:pt x="2953" y="320"/>
                  </a:lnTo>
                  <a:lnTo>
                    <a:pt x="2953" y="320"/>
                  </a:lnTo>
                  <a:lnTo>
                    <a:pt x="2957" y="324"/>
                  </a:lnTo>
                  <a:lnTo>
                    <a:pt x="2957" y="316"/>
                  </a:lnTo>
                  <a:lnTo>
                    <a:pt x="2961" y="324"/>
                  </a:lnTo>
                  <a:lnTo>
                    <a:pt x="2961" y="320"/>
                  </a:lnTo>
                  <a:lnTo>
                    <a:pt x="2965" y="324"/>
                  </a:lnTo>
                  <a:lnTo>
                    <a:pt x="2965" y="324"/>
                  </a:lnTo>
                  <a:lnTo>
                    <a:pt x="2969" y="324"/>
                  </a:lnTo>
                  <a:lnTo>
                    <a:pt x="2969" y="320"/>
                  </a:lnTo>
                  <a:lnTo>
                    <a:pt x="2973" y="324"/>
                  </a:lnTo>
                  <a:lnTo>
                    <a:pt x="2973" y="324"/>
                  </a:lnTo>
                  <a:lnTo>
                    <a:pt x="2977" y="320"/>
                  </a:lnTo>
                  <a:lnTo>
                    <a:pt x="2977" y="320"/>
                  </a:lnTo>
                  <a:lnTo>
                    <a:pt x="2981" y="320"/>
                  </a:lnTo>
                  <a:lnTo>
                    <a:pt x="2981" y="324"/>
                  </a:lnTo>
                  <a:lnTo>
                    <a:pt x="2985" y="316"/>
                  </a:lnTo>
                  <a:lnTo>
                    <a:pt x="2985" y="328"/>
                  </a:lnTo>
                  <a:lnTo>
                    <a:pt x="2989" y="324"/>
                  </a:lnTo>
                  <a:lnTo>
                    <a:pt x="2989" y="320"/>
                  </a:lnTo>
                  <a:lnTo>
                    <a:pt x="2993" y="320"/>
                  </a:lnTo>
                  <a:lnTo>
                    <a:pt x="2993" y="320"/>
                  </a:lnTo>
                  <a:lnTo>
                    <a:pt x="2997" y="324"/>
                  </a:lnTo>
                  <a:lnTo>
                    <a:pt x="2997" y="316"/>
                  </a:lnTo>
                  <a:lnTo>
                    <a:pt x="3001" y="324"/>
                  </a:lnTo>
                  <a:lnTo>
                    <a:pt x="3001" y="316"/>
                  </a:lnTo>
                  <a:lnTo>
                    <a:pt x="3005" y="320"/>
                  </a:lnTo>
                  <a:lnTo>
                    <a:pt x="3005" y="316"/>
                  </a:lnTo>
                  <a:lnTo>
                    <a:pt x="3009" y="320"/>
                  </a:lnTo>
                  <a:lnTo>
                    <a:pt x="3009" y="324"/>
                  </a:lnTo>
                  <a:lnTo>
                    <a:pt x="3013" y="328"/>
                  </a:lnTo>
                  <a:lnTo>
                    <a:pt x="3013" y="320"/>
                  </a:lnTo>
                  <a:lnTo>
                    <a:pt x="3017" y="316"/>
                  </a:lnTo>
                  <a:lnTo>
                    <a:pt x="3017" y="324"/>
                  </a:lnTo>
                  <a:lnTo>
                    <a:pt x="3021" y="316"/>
                  </a:lnTo>
                  <a:lnTo>
                    <a:pt x="3021" y="316"/>
                  </a:lnTo>
                  <a:lnTo>
                    <a:pt x="3025" y="328"/>
                  </a:lnTo>
                  <a:lnTo>
                    <a:pt x="3025" y="324"/>
                  </a:lnTo>
                  <a:lnTo>
                    <a:pt x="3029" y="324"/>
                  </a:lnTo>
                  <a:lnTo>
                    <a:pt x="3029" y="320"/>
                  </a:lnTo>
                  <a:lnTo>
                    <a:pt x="3033" y="320"/>
                  </a:lnTo>
                  <a:lnTo>
                    <a:pt x="3033" y="324"/>
                  </a:lnTo>
                  <a:lnTo>
                    <a:pt x="3037" y="324"/>
                  </a:lnTo>
                  <a:lnTo>
                    <a:pt x="3037" y="324"/>
                  </a:lnTo>
                  <a:lnTo>
                    <a:pt x="3041" y="320"/>
                  </a:lnTo>
                  <a:lnTo>
                    <a:pt x="3041" y="320"/>
                  </a:lnTo>
                  <a:lnTo>
                    <a:pt x="3045" y="324"/>
                  </a:lnTo>
                  <a:lnTo>
                    <a:pt x="3045" y="324"/>
                  </a:lnTo>
                  <a:lnTo>
                    <a:pt x="3049" y="328"/>
                  </a:lnTo>
                  <a:lnTo>
                    <a:pt x="3049" y="324"/>
                  </a:lnTo>
                  <a:lnTo>
                    <a:pt x="3053" y="324"/>
                  </a:lnTo>
                  <a:lnTo>
                    <a:pt x="3053" y="324"/>
                  </a:lnTo>
                  <a:lnTo>
                    <a:pt x="3057" y="328"/>
                  </a:lnTo>
                  <a:lnTo>
                    <a:pt x="3057" y="328"/>
                  </a:lnTo>
                  <a:lnTo>
                    <a:pt x="3061" y="324"/>
                  </a:lnTo>
                  <a:lnTo>
                    <a:pt x="3061" y="324"/>
                  </a:lnTo>
                  <a:lnTo>
                    <a:pt x="3065" y="320"/>
                  </a:lnTo>
                  <a:lnTo>
                    <a:pt x="3065" y="324"/>
                  </a:lnTo>
                  <a:lnTo>
                    <a:pt x="3069" y="320"/>
                  </a:lnTo>
                  <a:lnTo>
                    <a:pt x="3069" y="316"/>
                  </a:lnTo>
                  <a:lnTo>
                    <a:pt x="3073" y="328"/>
                  </a:lnTo>
                  <a:lnTo>
                    <a:pt x="3073" y="320"/>
                  </a:lnTo>
                  <a:lnTo>
                    <a:pt x="3077" y="324"/>
                  </a:lnTo>
                  <a:lnTo>
                    <a:pt x="3077" y="328"/>
                  </a:lnTo>
                  <a:lnTo>
                    <a:pt x="3081" y="328"/>
                  </a:lnTo>
                  <a:lnTo>
                    <a:pt x="3081" y="320"/>
                  </a:lnTo>
                  <a:lnTo>
                    <a:pt x="3085" y="320"/>
                  </a:lnTo>
                  <a:lnTo>
                    <a:pt x="3085" y="328"/>
                  </a:lnTo>
                  <a:lnTo>
                    <a:pt x="3089" y="320"/>
                  </a:lnTo>
                  <a:lnTo>
                    <a:pt x="3089" y="328"/>
                  </a:lnTo>
                  <a:lnTo>
                    <a:pt x="3093" y="320"/>
                  </a:lnTo>
                  <a:lnTo>
                    <a:pt x="3093" y="320"/>
                  </a:lnTo>
                  <a:lnTo>
                    <a:pt x="3097" y="328"/>
                  </a:lnTo>
                  <a:lnTo>
                    <a:pt x="3097" y="328"/>
                  </a:lnTo>
                  <a:lnTo>
                    <a:pt x="3101" y="324"/>
                  </a:lnTo>
                  <a:lnTo>
                    <a:pt x="3101" y="316"/>
                  </a:lnTo>
                  <a:lnTo>
                    <a:pt x="3105" y="316"/>
                  </a:lnTo>
                  <a:lnTo>
                    <a:pt x="3105" y="324"/>
                  </a:lnTo>
                  <a:lnTo>
                    <a:pt x="3109" y="324"/>
                  </a:lnTo>
                  <a:lnTo>
                    <a:pt x="3109" y="320"/>
                  </a:lnTo>
                  <a:lnTo>
                    <a:pt x="3113" y="324"/>
                  </a:lnTo>
                  <a:lnTo>
                    <a:pt x="3113" y="324"/>
                  </a:lnTo>
                  <a:lnTo>
                    <a:pt x="3113" y="320"/>
                  </a:lnTo>
                  <a:lnTo>
                    <a:pt x="3117" y="324"/>
                  </a:lnTo>
                  <a:lnTo>
                    <a:pt x="3117" y="324"/>
                  </a:lnTo>
                  <a:lnTo>
                    <a:pt x="3117" y="324"/>
                  </a:lnTo>
                  <a:lnTo>
                    <a:pt x="3121" y="320"/>
                  </a:lnTo>
                  <a:lnTo>
                    <a:pt x="3121" y="328"/>
                  </a:lnTo>
                  <a:lnTo>
                    <a:pt x="3121" y="324"/>
                  </a:lnTo>
                  <a:lnTo>
                    <a:pt x="3125" y="324"/>
                  </a:lnTo>
                  <a:lnTo>
                    <a:pt x="3125" y="316"/>
                  </a:lnTo>
                  <a:lnTo>
                    <a:pt x="3125" y="324"/>
                  </a:lnTo>
                  <a:lnTo>
                    <a:pt x="3129" y="320"/>
                  </a:lnTo>
                  <a:lnTo>
                    <a:pt x="3129" y="324"/>
                  </a:lnTo>
                  <a:lnTo>
                    <a:pt x="3129" y="324"/>
                  </a:lnTo>
                  <a:lnTo>
                    <a:pt x="3133" y="324"/>
                  </a:lnTo>
                  <a:lnTo>
                    <a:pt x="3133" y="328"/>
                  </a:lnTo>
                  <a:lnTo>
                    <a:pt x="3133" y="324"/>
                  </a:lnTo>
                  <a:lnTo>
                    <a:pt x="3137" y="328"/>
                  </a:lnTo>
                  <a:lnTo>
                    <a:pt x="3137" y="320"/>
                  </a:lnTo>
                  <a:lnTo>
                    <a:pt x="3137" y="324"/>
                  </a:lnTo>
                  <a:lnTo>
                    <a:pt x="3141" y="324"/>
                  </a:lnTo>
                  <a:lnTo>
                    <a:pt x="3141" y="324"/>
                  </a:lnTo>
                  <a:lnTo>
                    <a:pt x="3141" y="328"/>
                  </a:lnTo>
                  <a:lnTo>
                    <a:pt x="3145" y="324"/>
                  </a:lnTo>
                  <a:lnTo>
                    <a:pt x="3145" y="324"/>
                  </a:lnTo>
                  <a:lnTo>
                    <a:pt x="3145" y="324"/>
                  </a:lnTo>
                  <a:lnTo>
                    <a:pt x="3149" y="320"/>
                  </a:lnTo>
                  <a:lnTo>
                    <a:pt x="3149" y="328"/>
                  </a:lnTo>
                  <a:lnTo>
                    <a:pt x="3149" y="328"/>
                  </a:lnTo>
                  <a:lnTo>
                    <a:pt x="3153" y="324"/>
                  </a:lnTo>
                  <a:lnTo>
                    <a:pt x="3153" y="324"/>
                  </a:lnTo>
                  <a:lnTo>
                    <a:pt x="3153" y="324"/>
                  </a:lnTo>
                  <a:lnTo>
                    <a:pt x="3157" y="324"/>
                  </a:lnTo>
                  <a:lnTo>
                    <a:pt x="3157" y="324"/>
                  </a:lnTo>
                  <a:lnTo>
                    <a:pt x="3157" y="320"/>
                  </a:lnTo>
                  <a:lnTo>
                    <a:pt x="3161" y="320"/>
                  </a:lnTo>
                  <a:lnTo>
                    <a:pt x="3161" y="324"/>
                  </a:lnTo>
                  <a:lnTo>
                    <a:pt x="3161" y="328"/>
                  </a:lnTo>
                  <a:lnTo>
                    <a:pt x="3165" y="324"/>
                  </a:lnTo>
                  <a:lnTo>
                    <a:pt x="3165" y="324"/>
                  </a:lnTo>
                  <a:lnTo>
                    <a:pt x="3165" y="324"/>
                  </a:lnTo>
                  <a:lnTo>
                    <a:pt x="3169" y="324"/>
                  </a:lnTo>
                  <a:lnTo>
                    <a:pt x="3169" y="324"/>
                  </a:lnTo>
                  <a:lnTo>
                    <a:pt x="3169" y="332"/>
                  </a:lnTo>
                  <a:lnTo>
                    <a:pt x="3173" y="324"/>
                  </a:lnTo>
                  <a:lnTo>
                    <a:pt x="3173" y="320"/>
                  </a:lnTo>
                  <a:lnTo>
                    <a:pt x="3173" y="328"/>
                  </a:lnTo>
                  <a:lnTo>
                    <a:pt x="3177" y="320"/>
                  </a:lnTo>
                  <a:lnTo>
                    <a:pt x="3177" y="324"/>
                  </a:lnTo>
                  <a:lnTo>
                    <a:pt x="3177" y="328"/>
                  </a:lnTo>
                  <a:lnTo>
                    <a:pt x="3181" y="324"/>
                  </a:lnTo>
                  <a:lnTo>
                    <a:pt x="3181" y="324"/>
                  </a:lnTo>
                  <a:lnTo>
                    <a:pt x="3181" y="328"/>
                  </a:lnTo>
                  <a:lnTo>
                    <a:pt x="3185" y="324"/>
                  </a:lnTo>
                  <a:lnTo>
                    <a:pt x="3185" y="324"/>
                  </a:lnTo>
                  <a:lnTo>
                    <a:pt x="3185" y="324"/>
                  </a:lnTo>
                  <a:lnTo>
                    <a:pt x="3189" y="324"/>
                  </a:lnTo>
                  <a:lnTo>
                    <a:pt x="3189" y="328"/>
                  </a:lnTo>
                  <a:lnTo>
                    <a:pt x="3189" y="320"/>
                  </a:lnTo>
                  <a:lnTo>
                    <a:pt x="3193" y="328"/>
                  </a:lnTo>
                  <a:lnTo>
                    <a:pt x="3193" y="324"/>
                  </a:lnTo>
                  <a:lnTo>
                    <a:pt x="3193" y="328"/>
                  </a:lnTo>
                  <a:lnTo>
                    <a:pt x="3197" y="324"/>
                  </a:lnTo>
                  <a:lnTo>
                    <a:pt x="3197" y="324"/>
                  </a:lnTo>
                  <a:lnTo>
                    <a:pt x="3197" y="328"/>
                  </a:lnTo>
                  <a:lnTo>
                    <a:pt x="3201" y="324"/>
                  </a:lnTo>
                  <a:lnTo>
                    <a:pt x="3201" y="324"/>
                  </a:lnTo>
                  <a:lnTo>
                    <a:pt x="3201" y="328"/>
                  </a:lnTo>
                  <a:lnTo>
                    <a:pt x="3205" y="328"/>
                  </a:lnTo>
                  <a:lnTo>
                    <a:pt x="3205" y="320"/>
                  </a:lnTo>
                  <a:lnTo>
                    <a:pt x="3205" y="324"/>
                  </a:lnTo>
                  <a:lnTo>
                    <a:pt x="3209" y="320"/>
                  </a:lnTo>
                  <a:lnTo>
                    <a:pt x="3209" y="324"/>
                  </a:lnTo>
                  <a:lnTo>
                    <a:pt x="3209" y="328"/>
                  </a:lnTo>
                  <a:lnTo>
                    <a:pt x="3213" y="324"/>
                  </a:lnTo>
                  <a:lnTo>
                    <a:pt x="3213" y="324"/>
                  </a:lnTo>
                  <a:lnTo>
                    <a:pt x="3213" y="328"/>
                  </a:lnTo>
                  <a:lnTo>
                    <a:pt x="3217" y="328"/>
                  </a:lnTo>
                  <a:lnTo>
                    <a:pt x="3217" y="328"/>
                  </a:lnTo>
                  <a:lnTo>
                    <a:pt x="3217" y="328"/>
                  </a:lnTo>
                  <a:lnTo>
                    <a:pt x="3221" y="324"/>
                  </a:lnTo>
                  <a:lnTo>
                    <a:pt x="3221" y="324"/>
                  </a:lnTo>
                  <a:lnTo>
                    <a:pt x="3221" y="332"/>
                  </a:lnTo>
                  <a:lnTo>
                    <a:pt x="3225" y="324"/>
                  </a:lnTo>
                  <a:lnTo>
                    <a:pt x="3225" y="320"/>
                  </a:lnTo>
                  <a:lnTo>
                    <a:pt x="3225" y="328"/>
                  </a:lnTo>
                  <a:lnTo>
                    <a:pt x="3229" y="324"/>
                  </a:lnTo>
                  <a:lnTo>
                    <a:pt x="3229" y="324"/>
                  </a:lnTo>
                  <a:lnTo>
                    <a:pt x="3229" y="328"/>
                  </a:lnTo>
                  <a:lnTo>
                    <a:pt x="3233" y="328"/>
                  </a:lnTo>
                  <a:lnTo>
                    <a:pt x="3233" y="324"/>
                  </a:lnTo>
                  <a:lnTo>
                    <a:pt x="3233" y="324"/>
                  </a:lnTo>
                  <a:lnTo>
                    <a:pt x="3237" y="324"/>
                  </a:lnTo>
                  <a:lnTo>
                    <a:pt x="3237" y="324"/>
                  </a:lnTo>
                  <a:lnTo>
                    <a:pt x="3237" y="324"/>
                  </a:lnTo>
                  <a:lnTo>
                    <a:pt x="3241" y="328"/>
                  </a:lnTo>
                  <a:lnTo>
                    <a:pt x="3241" y="324"/>
                  </a:lnTo>
                  <a:lnTo>
                    <a:pt x="3241" y="324"/>
                  </a:lnTo>
                  <a:lnTo>
                    <a:pt x="3245" y="328"/>
                  </a:lnTo>
                  <a:lnTo>
                    <a:pt x="3245" y="328"/>
                  </a:lnTo>
                  <a:lnTo>
                    <a:pt x="3245" y="324"/>
                  </a:lnTo>
                  <a:lnTo>
                    <a:pt x="3249" y="320"/>
                  </a:lnTo>
                  <a:lnTo>
                    <a:pt x="3249" y="328"/>
                  </a:lnTo>
                  <a:lnTo>
                    <a:pt x="3249" y="324"/>
                  </a:lnTo>
                  <a:lnTo>
                    <a:pt x="3253" y="320"/>
                  </a:lnTo>
                  <a:lnTo>
                    <a:pt x="3253" y="320"/>
                  </a:lnTo>
                  <a:lnTo>
                    <a:pt x="3253" y="328"/>
                  </a:lnTo>
                  <a:lnTo>
                    <a:pt x="3257" y="324"/>
                  </a:lnTo>
                  <a:lnTo>
                    <a:pt x="3257" y="328"/>
                  </a:lnTo>
                  <a:lnTo>
                    <a:pt x="3257" y="324"/>
                  </a:lnTo>
                  <a:lnTo>
                    <a:pt x="3261" y="312"/>
                  </a:lnTo>
                  <a:lnTo>
                    <a:pt x="3261" y="324"/>
                  </a:lnTo>
                  <a:lnTo>
                    <a:pt x="3261" y="324"/>
                  </a:lnTo>
                  <a:lnTo>
                    <a:pt x="3265" y="316"/>
                  </a:lnTo>
                  <a:lnTo>
                    <a:pt x="3265" y="320"/>
                  </a:lnTo>
                  <a:lnTo>
                    <a:pt x="3265" y="324"/>
                  </a:lnTo>
                  <a:lnTo>
                    <a:pt x="3269" y="324"/>
                  </a:lnTo>
                  <a:lnTo>
                    <a:pt x="3269" y="320"/>
                  </a:lnTo>
                  <a:lnTo>
                    <a:pt x="3269" y="320"/>
                  </a:lnTo>
                  <a:lnTo>
                    <a:pt x="3273" y="324"/>
                  </a:lnTo>
                  <a:lnTo>
                    <a:pt x="3273" y="324"/>
                  </a:lnTo>
                  <a:lnTo>
                    <a:pt x="3273" y="328"/>
                  </a:lnTo>
                  <a:lnTo>
                    <a:pt x="3277" y="324"/>
                  </a:lnTo>
                  <a:lnTo>
                    <a:pt x="3277" y="328"/>
                  </a:lnTo>
                  <a:lnTo>
                    <a:pt x="3277" y="324"/>
                  </a:lnTo>
                  <a:lnTo>
                    <a:pt x="3281" y="320"/>
                  </a:lnTo>
                  <a:lnTo>
                    <a:pt x="3281" y="320"/>
                  </a:lnTo>
                  <a:lnTo>
                    <a:pt x="3281" y="324"/>
                  </a:lnTo>
                  <a:lnTo>
                    <a:pt x="3285" y="324"/>
                  </a:lnTo>
                  <a:lnTo>
                    <a:pt x="3285" y="320"/>
                  </a:lnTo>
                  <a:lnTo>
                    <a:pt x="3285" y="320"/>
                  </a:lnTo>
                  <a:lnTo>
                    <a:pt x="3289" y="324"/>
                  </a:lnTo>
                  <a:lnTo>
                    <a:pt x="3289" y="328"/>
                  </a:lnTo>
                  <a:lnTo>
                    <a:pt x="3289" y="328"/>
                  </a:lnTo>
                  <a:lnTo>
                    <a:pt x="3293" y="324"/>
                  </a:lnTo>
                  <a:lnTo>
                    <a:pt x="3293" y="324"/>
                  </a:lnTo>
                  <a:lnTo>
                    <a:pt x="3293" y="324"/>
                  </a:lnTo>
                  <a:lnTo>
                    <a:pt x="3297" y="324"/>
                  </a:lnTo>
                  <a:lnTo>
                    <a:pt x="3297" y="312"/>
                  </a:lnTo>
                  <a:lnTo>
                    <a:pt x="3297" y="324"/>
                  </a:lnTo>
                  <a:lnTo>
                    <a:pt x="3301" y="324"/>
                  </a:lnTo>
                  <a:lnTo>
                    <a:pt x="3301" y="320"/>
                  </a:lnTo>
                  <a:lnTo>
                    <a:pt x="3301" y="324"/>
                  </a:lnTo>
                  <a:lnTo>
                    <a:pt x="3305" y="320"/>
                  </a:lnTo>
                  <a:lnTo>
                    <a:pt x="3305" y="320"/>
                  </a:lnTo>
                  <a:lnTo>
                    <a:pt x="3305" y="320"/>
                  </a:lnTo>
                  <a:lnTo>
                    <a:pt x="3309" y="320"/>
                  </a:lnTo>
                  <a:lnTo>
                    <a:pt x="3309" y="328"/>
                  </a:lnTo>
                  <a:lnTo>
                    <a:pt x="3309" y="316"/>
                  </a:lnTo>
                  <a:lnTo>
                    <a:pt x="3313" y="320"/>
                  </a:lnTo>
                  <a:lnTo>
                    <a:pt x="3313" y="320"/>
                  </a:lnTo>
                  <a:lnTo>
                    <a:pt x="3313" y="320"/>
                  </a:lnTo>
                  <a:lnTo>
                    <a:pt x="3317" y="320"/>
                  </a:lnTo>
                  <a:lnTo>
                    <a:pt x="3317" y="324"/>
                  </a:lnTo>
                  <a:lnTo>
                    <a:pt x="3317" y="324"/>
                  </a:lnTo>
                  <a:lnTo>
                    <a:pt x="3321" y="316"/>
                  </a:lnTo>
                  <a:lnTo>
                    <a:pt x="3321" y="320"/>
                  </a:lnTo>
                  <a:lnTo>
                    <a:pt x="3321" y="328"/>
                  </a:lnTo>
                  <a:lnTo>
                    <a:pt x="3325" y="324"/>
                  </a:lnTo>
                  <a:lnTo>
                    <a:pt x="3325" y="324"/>
                  </a:lnTo>
                  <a:lnTo>
                    <a:pt x="3329" y="324"/>
                  </a:lnTo>
                  <a:lnTo>
                    <a:pt x="3329" y="320"/>
                  </a:lnTo>
                  <a:lnTo>
                    <a:pt x="3329" y="320"/>
                  </a:lnTo>
                  <a:lnTo>
                    <a:pt x="3333" y="320"/>
                  </a:lnTo>
                  <a:lnTo>
                    <a:pt x="3333" y="320"/>
                  </a:lnTo>
                  <a:lnTo>
                    <a:pt x="3333" y="320"/>
                  </a:lnTo>
                  <a:lnTo>
                    <a:pt x="3337" y="320"/>
                  </a:lnTo>
                  <a:lnTo>
                    <a:pt x="3337" y="328"/>
                  </a:lnTo>
                  <a:lnTo>
                    <a:pt x="3337" y="320"/>
                  </a:lnTo>
                  <a:lnTo>
                    <a:pt x="3341" y="328"/>
                  </a:lnTo>
                  <a:lnTo>
                    <a:pt x="3341" y="324"/>
                  </a:lnTo>
                  <a:lnTo>
                    <a:pt x="3341" y="324"/>
                  </a:lnTo>
                  <a:lnTo>
                    <a:pt x="3345" y="324"/>
                  </a:lnTo>
                  <a:lnTo>
                    <a:pt x="3345" y="328"/>
                  </a:lnTo>
                  <a:lnTo>
                    <a:pt x="3345" y="320"/>
                  </a:lnTo>
                  <a:lnTo>
                    <a:pt x="3349" y="324"/>
                  </a:lnTo>
                  <a:lnTo>
                    <a:pt x="3349" y="328"/>
                  </a:lnTo>
                  <a:lnTo>
                    <a:pt x="3349" y="320"/>
                  </a:lnTo>
                  <a:lnTo>
                    <a:pt x="3353" y="324"/>
                  </a:lnTo>
                  <a:lnTo>
                    <a:pt x="3353" y="316"/>
                  </a:lnTo>
                  <a:lnTo>
                    <a:pt x="3353" y="324"/>
                  </a:lnTo>
                  <a:lnTo>
                    <a:pt x="3357" y="324"/>
                  </a:lnTo>
                  <a:lnTo>
                    <a:pt x="3357" y="328"/>
                  </a:lnTo>
                  <a:lnTo>
                    <a:pt x="3357" y="328"/>
                  </a:lnTo>
                  <a:lnTo>
                    <a:pt x="3361" y="320"/>
                  </a:lnTo>
                  <a:lnTo>
                    <a:pt x="3361" y="328"/>
                  </a:lnTo>
                  <a:lnTo>
                    <a:pt x="3361" y="316"/>
                  </a:lnTo>
                  <a:lnTo>
                    <a:pt x="3365" y="328"/>
                  </a:lnTo>
                  <a:lnTo>
                    <a:pt x="3365" y="324"/>
                  </a:lnTo>
                  <a:lnTo>
                    <a:pt x="3365" y="324"/>
                  </a:lnTo>
                  <a:lnTo>
                    <a:pt x="3369" y="320"/>
                  </a:lnTo>
                  <a:lnTo>
                    <a:pt x="3369" y="328"/>
                  </a:lnTo>
                  <a:lnTo>
                    <a:pt x="3369" y="324"/>
                  </a:lnTo>
                  <a:lnTo>
                    <a:pt x="3373" y="320"/>
                  </a:lnTo>
                  <a:lnTo>
                    <a:pt x="3373" y="320"/>
                  </a:lnTo>
                  <a:lnTo>
                    <a:pt x="3373" y="324"/>
                  </a:lnTo>
                  <a:lnTo>
                    <a:pt x="3377" y="324"/>
                  </a:lnTo>
                  <a:lnTo>
                    <a:pt x="3377" y="324"/>
                  </a:lnTo>
                  <a:lnTo>
                    <a:pt x="3377" y="328"/>
                  </a:lnTo>
                  <a:lnTo>
                    <a:pt x="3381" y="332"/>
                  </a:lnTo>
                  <a:lnTo>
                    <a:pt x="3381" y="316"/>
                  </a:lnTo>
                  <a:lnTo>
                    <a:pt x="3381" y="324"/>
                  </a:lnTo>
                  <a:lnTo>
                    <a:pt x="3385" y="328"/>
                  </a:lnTo>
                  <a:lnTo>
                    <a:pt x="3385" y="320"/>
                  </a:lnTo>
                  <a:lnTo>
                    <a:pt x="3385" y="320"/>
                  </a:lnTo>
                  <a:lnTo>
                    <a:pt x="3389" y="328"/>
                  </a:lnTo>
                  <a:lnTo>
                    <a:pt x="3389" y="324"/>
                  </a:lnTo>
                  <a:lnTo>
                    <a:pt x="3389" y="324"/>
                  </a:lnTo>
                  <a:lnTo>
                    <a:pt x="3393" y="324"/>
                  </a:lnTo>
                  <a:lnTo>
                    <a:pt x="3393" y="320"/>
                  </a:lnTo>
                  <a:lnTo>
                    <a:pt x="3393" y="324"/>
                  </a:lnTo>
                  <a:lnTo>
                    <a:pt x="3397" y="328"/>
                  </a:lnTo>
                  <a:lnTo>
                    <a:pt x="3397" y="324"/>
                  </a:lnTo>
                  <a:lnTo>
                    <a:pt x="3397" y="320"/>
                  </a:lnTo>
                  <a:lnTo>
                    <a:pt x="3401" y="320"/>
                  </a:lnTo>
                  <a:lnTo>
                    <a:pt x="3401" y="324"/>
                  </a:lnTo>
                  <a:lnTo>
                    <a:pt x="3401" y="328"/>
                  </a:lnTo>
                  <a:lnTo>
                    <a:pt x="3405" y="324"/>
                  </a:lnTo>
                  <a:lnTo>
                    <a:pt x="3405" y="324"/>
                  </a:lnTo>
                  <a:lnTo>
                    <a:pt x="3405" y="332"/>
                  </a:lnTo>
                  <a:lnTo>
                    <a:pt x="3409" y="328"/>
                  </a:lnTo>
                  <a:lnTo>
                    <a:pt x="3409" y="328"/>
                  </a:lnTo>
                  <a:lnTo>
                    <a:pt x="3409" y="324"/>
                  </a:lnTo>
                  <a:lnTo>
                    <a:pt x="3413" y="324"/>
                  </a:lnTo>
                  <a:lnTo>
                    <a:pt x="3413" y="328"/>
                  </a:lnTo>
                  <a:lnTo>
                    <a:pt x="3417" y="320"/>
                  </a:lnTo>
                  <a:lnTo>
                    <a:pt x="3417" y="320"/>
                  </a:lnTo>
                  <a:lnTo>
                    <a:pt x="3417" y="324"/>
                  </a:lnTo>
                  <a:lnTo>
                    <a:pt x="3421" y="324"/>
                  </a:lnTo>
                  <a:lnTo>
                    <a:pt x="3421" y="328"/>
                  </a:lnTo>
                  <a:lnTo>
                    <a:pt x="3421" y="324"/>
                  </a:lnTo>
                  <a:lnTo>
                    <a:pt x="3425" y="328"/>
                  </a:lnTo>
                  <a:lnTo>
                    <a:pt x="3425" y="328"/>
                  </a:lnTo>
                  <a:lnTo>
                    <a:pt x="3425" y="336"/>
                  </a:lnTo>
                  <a:lnTo>
                    <a:pt x="3429" y="328"/>
                  </a:lnTo>
                  <a:lnTo>
                    <a:pt x="3429" y="328"/>
                  </a:lnTo>
                  <a:lnTo>
                    <a:pt x="3429" y="328"/>
                  </a:lnTo>
                  <a:lnTo>
                    <a:pt x="3433" y="324"/>
                  </a:lnTo>
                  <a:lnTo>
                    <a:pt x="3433" y="324"/>
                  </a:lnTo>
                  <a:lnTo>
                    <a:pt x="3433" y="328"/>
                  </a:lnTo>
                  <a:lnTo>
                    <a:pt x="3437" y="328"/>
                  </a:lnTo>
                  <a:lnTo>
                    <a:pt x="3437" y="316"/>
                  </a:lnTo>
                  <a:lnTo>
                    <a:pt x="3437" y="324"/>
                  </a:lnTo>
                  <a:lnTo>
                    <a:pt x="3441" y="324"/>
                  </a:lnTo>
                  <a:lnTo>
                    <a:pt x="3441" y="324"/>
                  </a:lnTo>
                  <a:lnTo>
                    <a:pt x="3441" y="324"/>
                  </a:lnTo>
                  <a:lnTo>
                    <a:pt x="3445" y="332"/>
                  </a:lnTo>
                  <a:lnTo>
                    <a:pt x="3445" y="332"/>
                  </a:lnTo>
                  <a:lnTo>
                    <a:pt x="3445" y="324"/>
                  </a:lnTo>
                  <a:lnTo>
                    <a:pt x="3449" y="336"/>
                  </a:lnTo>
                  <a:lnTo>
                    <a:pt x="3449" y="324"/>
                  </a:lnTo>
                  <a:lnTo>
                    <a:pt x="3449" y="328"/>
                  </a:lnTo>
                  <a:lnTo>
                    <a:pt x="3453" y="324"/>
                  </a:lnTo>
                  <a:lnTo>
                    <a:pt x="3453" y="328"/>
                  </a:lnTo>
                  <a:lnTo>
                    <a:pt x="3453" y="328"/>
                  </a:lnTo>
                  <a:lnTo>
                    <a:pt x="3457" y="328"/>
                  </a:lnTo>
                  <a:lnTo>
                    <a:pt x="3457" y="328"/>
                  </a:lnTo>
                  <a:lnTo>
                    <a:pt x="3457" y="328"/>
                  </a:lnTo>
                  <a:lnTo>
                    <a:pt x="3461" y="328"/>
                  </a:lnTo>
                  <a:lnTo>
                    <a:pt x="3461" y="332"/>
                  </a:lnTo>
                  <a:lnTo>
                    <a:pt x="3461" y="328"/>
                  </a:lnTo>
                  <a:lnTo>
                    <a:pt x="3465" y="328"/>
                  </a:lnTo>
                  <a:lnTo>
                    <a:pt x="3465" y="332"/>
                  </a:lnTo>
                  <a:lnTo>
                    <a:pt x="3465" y="328"/>
                  </a:lnTo>
                  <a:lnTo>
                    <a:pt x="3469" y="324"/>
                  </a:lnTo>
                  <a:lnTo>
                    <a:pt x="3469" y="328"/>
                  </a:lnTo>
                  <a:lnTo>
                    <a:pt x="3469" y="328"/>
                  </a:lnTo>
                  <a:lnTo>
                    <a:pt x="3473" y="324"/>
                  </a:lnTo>
                  <a:lnTo>
                    <a:pt x="3473" y="324"/>
                  </a:lnTo>
                  <a:lnTo>
                    <a:pt x="3473" y="328"/>
                  </a:lnTo>
                  <a:lnTo>
                    <a:pt x="3477" y="332"/>
                  </a:lnTo>
                  <a:lnTo>
                    <a:pt x="3477" y="324"/>
                  </a:lnTo>
                  <a:lnTo>
                    <a:pt x="3477" y="328"/>
                  </a:lnTo>
                  <a:lnTo>
                    <a:pt x="3481" y="332"/>
                  </a:lnTo>
                  <a:lnTo>
                    <a:pt x="3481" y="328"/>
                  </a:lnTo>
                  <a:lnTo>
                    <a:pt x="3485" y="324"/>
                  </a:lnTo>
                  <a:lnTo>
                    <a:pt x="3485" y="324"/>
                  </a:lnTo>
                  <a:lnTo>
                    <a:pt x="3485" y="328"/>
                  </a:lnTo>
                  <a:lnTo>
                    <a:pt x="3489" y="328"/>
                  </a:lnTo>
                  <a:lnTo>
                    <a:pt x="3489" y="332"/>
                  </a:lnTo>
                  <a:lnTo>
                    <a:pt x="3489" y="328"/>
                  </a:lnTo>
                  <a:lnTo>
                    <a:pt x="3493" y="336"/>
                  </a:lnTo>
                  <a:lnTo>
                    <a:pt x="3493" y="324"/>
                  </a:lnTo>
                  <a:lnTo>
                    <a:pt x="3493" y="328"/>
                  </a:lnTo>
                  <a:lnTo>
                    <a:pt x="3497" y="332"/>
                  </a:lnTo>
                  <a:lnTo>
                    <a:pt x="3497" y="328"/>
                  </a:lnTo>
                  <a:lnTo>
                    <a:pt x="3497" y="328"/>
                  </a:lnTo>
                  <a:lnTo>
                    <a:pt x="3501" y="332"/>
                  </a:lnTo>
                  <a:lnTo>
                    <a:pt x="3501" y="328"/>
                  </a:lnTo>
                  <a:lnTo>
                    <a:pt x="3501" y="328"/>
                  </a:lnTo>
                  <a:lnTo>
                    <a:pt x="3505" y="324"/>
                  </a:lnTo>
                  <a:lnTo>
                    <a:pt x="3505" y="324"/>
                  </a:lnTo>
                  <a:lnTo>
                    <a:pt x="3505" y="332"/>
                  </a:lnTo>
                  <a:lnTo>
                    <a:pt x="3509" y="324"/>
                  </a:lnTo>
                  <a:lnTo>
                    <a:pt x="3509" y="328"/>
                  </a:lnTo>
                  <a:lnTo>
                    <a:pt x="3509" y="324"/>
                  </a:lnTo>
                  <a:lnTo>
                    <a:pt x="3513" y="328"/>
                  </a:lnTo>
                  <a:lnTo>
                    <a:pt x="3513" y="328"/>
                  </a:lnTo>
                  <a:lnTo>
                    <a:pt x="3513" y="328"/>
                  </a:lnTo>
                  <a:lnTo>
                    <a:pt x="3517" y="324"/>
                  </a:lnTo>
                  <a:lnTo>
                    <a:pt x="3517" y="324"/>
                  </a:lnTo>
                  <a:lnTo>
                    <a:pt x="3517" y="332"/>
                  </a:lnTo>
                  <a:lnTo>
                    <a:pt x="3521" y="328"/>
                  </a:lnTo>
                  <a:lnTo>
                    <a:pt x="3521" y="328"/>
                  </a:lnTo>
                  <a:lnTo>
                    <a:pt x="3521" y="328"/>
                  </a:lnTo>
                  <a:lnTo>
                    <a:pt x="3525" y="328"/>
                  </a:lnTo>
                  <a:lnTo>
                    <a:pt x="3525" y="328"/>
                  </a:lnTo>
                  <a:lnTo>
                    <a:pt x="3525" y="328"/>
                  </a:lnTo>
                  <a:lnTo>
                    <a:pt x="3529" y="332"/>
                  </a:lnTo>
                  <a:lnTo>
                    <a:pt x="3529" y="332"/>
                  </a:lnTo>
                  <a:lnTo>
                    <a:pt x="3529" y="328"/>
                  </a:lnTo>
                  <a:lnTo>
                    <a:pt x="3533" y="328"/>
                  </a:lnTo>
                  <a:lnTo>
                    <a:pt x="3533" y="328"/>
                  </a:lnTo>
                  <a:lnTo>
                    <a:pt x="3533" y="324"/>
                  </a:lnTo>
                  <a:lnTo>
                    <a:pt x="3537" y="328"/>
                  </a:lnTo>
                  <a:lnTo>
                    <a:pt x="3537" y="328"/>
                  </a:lnTo>
                  <a:lnTo>
                    <a:pt x="3541" y="332"/>
                  </a:lnTo>
                  <a:lnTo>
                    <a:pt x="3541" y="332"/>
                  </a:lnTo>
                  <a:lnTo>
                    <a:pt x="3541" y="332"/>
                  </a:lnTo>
                  <a:lnTo>
                    <a:pt x="3545" y="328"/>
                  </a:lnTo>
                  <a:lnTo>
                    <a:pt x="3545" y="324"/>
                  </a:lnTo>
                  <a:lnTo>
                    <a:pt x="3545" y="328"/>
                  </a:lnTo>
                  <a:lnTo>
                    <a:pt x="3549" y="332"/>
                  </a:lnTo>
                  <a:lnTo>
                    <a:pt x="3549" y="332"/>
                  </a:lnTo>
                  <a:lnTo>
                    <a:pt x="3549" y="328"/>
                  </a:lnTo>
                  <a:lnTo>
                    <a:pt x="3553" y="332"/>
                  </a:lnTo>
                  <a:lnTo>
                    <a:pt x="3553" y="328"/>
                  </a:lnTo>
                  <a:lnTo>
                    <a:pt x="3553" y="332"/>
                  </a:lnTo>
                  <a:lnTo>
                    <a:pt x="3557" y="328"/>
                  </a:lnTo>
                  <a:lnTo>
                    <a:pt x="3557" y="324"/>
                  </a:lnTo>
                  <a:lnTo>
                    <a:pt x="3557" y="324"/>
                  </a:lnTo>
                  <a:lnTo>
                    <a:pt x="3561" y="328"/>
                  </a:lnTo>
                  <a:lnTo>
                    <a:pt x="3561" y="332"/>
                  </a:lnTo>
                  <a:lnTo>
                    <a:pt x="3561" y="328"/>
                  </a:lnTo>
                  <a:lnTo>
                    <a:pt x="3565" y="332"/>
                  </a:lnTo>
                  <a:lnTo>
                    <a:pt x="3565" y="324"/>
                  </a:lnTo>
                  <a:lnTo>
                    <a:pt x="3565" y="328"/>
                  </a:lnTo>
                  <a:lnTo>
                    <a:pt x="3569" y="328"/>
                  </a:lnTo>
                  <a:lnTo>
                    <a:pt x="3569" y="332"/>
                  </a:lnTo>
                  <a:lnTo>
                    <a:pt x="3569" y="328"/>
                  </a:lnTo>
                  <a:lnTo>
                    <a:pt x="3573" y="328"/>
                  </a:lnTo>
                  <a:lnTo>
                    <a:pt x="3573" y="324"/>
                  </a:lnTo>
                  <a:lnTo>
                    <a:pt x="3573" y="332"/>
                  </a:lnTo>
                  <a:lnTo>
                    <a:pt x="3577" y="336"/>
                  </a:lnTo>
                  <a:lnTo>
                    <a:pt x="3577" y="328"/>
                  </a:lnTo>
                  <a:lnTo>
                    <a:pt x="3577" y="332"/>
                  </a:lnTo>
                  <a:lnTo>
                    <a:pt x="3581" y="332"/>
                  </a:lnTo>
                  <a:lnTo>
                    <a:pt x="3581" y="336"/>
                  </a:lnTo>
                  <a:lnTo>
                    <a:pt x="3581" y="332"/>
                  </a:lnTo>
                  <a:lnTo>
                    <a:pt x="3585" y="332"/>
                  </a:lnTo>
                  <a:lnTo>
                    <a:pt x="3585" y="332"/>
                  </a:lnTo>
                  <a:lnTo>
                    <a:pt x="3585" y="328"/>
                  </a:lnTo>
                  <a:lnTo>
                    <a:pt x="3589" y="324"/>
                  </a:lnTo>
                  <a:lnTo>
                    <a:pt x="3589" y="328"/>
                  </a:lnTo>
                  <a:lnTo>
                    <a:pt x="3593" y="332"/>
                  </a:lnTo>
                  <a:lnTo>
                    <a:pt x="3593" y="328"/>
                  </a:lnTo>
                  <a:lnTo>
                    <a:pt x="3593" y="328"/>
                  </a:lnTo>
                  <a:lnTo>
                    <a:pt x="3597" y="332"/>
                  </a:lnTo>
                  <a:lnTo>
                    <a:pt x="3597" y="332"/>
                  </a:lnTo>
                  <a:lnTo>
                    <a:pt x="3597" y="328"/>
                  </a:lnTo>
                  <a:lnTo>
                    <a:pt x="3601" y="328"/>
                  </a:lnTo>
                  <a:lnTo>
                    <a:pt x="3601" y="328"/>
                  </a:lnTo>
                  <a:lnTo>
                    <a:pt x="3601" y="328"/>
                  </a:lnTo>
                  <a:lnTo>
                    <a:pt x="3605" y="332"/>
                  </a:lnTo>
                  <a:lnTo>
                    <a:pt x="3605" y="336"/>
                  </a:lnTo>
                  <a:lnTo>
                    <a:pt x="3605" y="328"/>
                  </a:lnTo>
                  <a:lnTo>
                    <a:pt x="3609" y="328"/>
                  </a:lnTo>
                  <a:lnTo>
                    <a:pt x="3609" y="336"/>
                  </a:lnTo>
                  <a:lnTo>
                    <a:pt x="3609" y="328"/>
                  </a:lnTo>
                  <a:lnTo>
                    <a:pt x="3613" y="328"/>
                  </a:lnTo>
                  <a:lnTo>
                    <a:pt x="3613" y="324"/>
                  </a:lnTo>
                  <a:lnTo>
                    <a:pt x="3613" y="332"/>
                  </a:lnTo>
                  <a:lnTo>
                    <a:pt x="3617" y="324"/>
                  </a:lnTo>
                  <a:lnTo>
                    <a:pt x="3617" y="332"/>
                  </a:lnTo>
                  <a:lnTo>
                    <a:pt x="3617" y="324"/>
                  </a:lnTo>
                  <a:lnTo>
                    <a:pt x="3621" y="332"/>
                  </a:lnTo>
                  <a:lnTo>
                    <a:pt x="3621" y="332"/>
                  </a:lnTo>
                  <a:lnTo>
                    <a:pt x="3621" y="332"/>
                  </a:lnTo>
                  <a:lnTo>
                    <a:pt x="3625" y="328"/>
                  </a:lnTo>
                  <a:lnTo>
                    <a:pt x="3625" y="336"/>
                  </a:lnTo>
                  <a:lnTo>
                    <a:pt x="3625" y="332"/>
                  </a:lnTo>
                  <a:lnTo>
                    <a:pt x="3629" y="336"/>
                  </a:lnTo>
                  <a:lnTo>
                    <a:pt x="3629" y="336"/>
                  </a:lnTo>
                  <a:lnTo>
                    <a:pt x="3629" y="328"/>
                  </a:lnTo>
                  <a:lnTo>
                    <a:pt x="3633" y="328"/>
                  </a:lnTo>
                  <a:lnTo>
                    <a:pt x="3633" y="328"/>
                  </a:lnTo>
                  <a:lnTo>
                    <a:pt x="3633" y="328"/>
                  </a:lnTo>
                  <a:lnTo>
                    <a:pt x="3637" y="332"/>
                  </a:lnTo>
                  <a:lnTo>
                    <a:pt x="3637" y="328"/>
                  </a:lnTo>
                  <a:lnTo>
                    <a:pt x="3641" y="332"/>
                  </a:lnTo>
                  <a:lnTo>
                    <a:pt x="3641" y="336"/>
                  </a:lnTo>
                  <a:lnTo>
                    <a:pt x="3641" y="332"/>
                  </a:lnTo>
                  <a:lnTo>
                    <a:pt x="3645" y="336"/>
                  </a:lnTo>
                  <a:lnTo>
                    <a:pt x="3645" y="336"/>
                  </a:lnTo>
                  <a:lnTo>
                    <a:pt x="3645" y="332"/>
                  </a:lnTo>
                  <a:lnTo>
                    <a:pt x="3649" y="324"/>
                  </a:lnTo>
                  <a:lnTo>
                    <a:pt x="3649" y="328"/>
                  </a:lnTo>
                  <a:lnTo>
                    <a:pt x="3649" y="332"/>
                  </a:lnTo>
                  <a:lnTo>
                    <a:pt x="3653" y="336"/>
                  </a:lnTo>
                  <a:lnTo>
                    <a:pt x="3653" y="328"/>
                  </a:lnTo>
                  <a:lnTo>
                    <a:pt x="3653" y="332"/>
                  </a:lnTo>
                  <a:lnTo>
                    <a:pt x="3657" y="324"/>
                  </a:lnTo>
                  <a:lnTo>
                    <a:pt x="3657" y="336"/>
                  </a:lnTo>
                  <a:lnTo>
                    <a:pt x="3657" y="332"/>
                  </a:lnTo>
                  <a:lnTo>
                    <a:pt x="3661" y="328"/>
                  </a:lnTo>
                  <a:lnTo>
                    <a:pt x="3661" y="332"/>
                  </a:lnTo>
                  <a:lnTo>
                    <a:pt x="3661" y="332"/>
                  </a:lnTo>
                  <a:lnTo>
                    <a:pt x="3665" y="324"/>
                  </a:lnTo>
                  <a:lnTo>
                    <a:pt x="3665" y="332"/>
                  </a:lnTo>
                  <a:lnTo>
                    <a:pt x="3665" y="332"/>
                  </a:lnTo>
                  <a:lnTo>
                    <a:pt x="3669" y="332"/>
                  </a:lnTo>
                  <a:lnTo>
                    <a:pt x="3669" y="328"/>
                  </a:lnTo>
                  <a:lnTo>
                    <a:pt x="3669" y="332"/>
                  </a:lnTo>
                  <a:lnTo>
                    <a:pt x="3673" y="328"/>
                  </a:lnTo>
                  <a:lnTo>
                    <a:pt x="3673" y="328"/>
                  </a:lnTo>
                  <a:lnTo>
                    <a:pt x="3673" y="332"/>
                  </a:lnTo>
                  <a:lnTo>
                    <a:pt x="3677" y="332"/>
                  </a:lnTo>
                  <a:lnTo>
                    <a:pt x="3677" y="332"/>
                  </a:lnTo>
                  <a:lnTo>
                    <a:pt x="3677" y="336"/>
                  </a:lnTo>
                  <a:lnTo>
                    <a:pt x="3681" y="332"/>
                  </a:lnTo>
                  <a:lnTo>
                    <a:pt x="3681" y="324"/>
                  </a:lnTo>
                  <a:lnTo>
                    <a:pt x="3685" y="336"/>
                  </a:lnTo>
                  <a:lnTo>
                    <a:pt x="3685" y="320"/>
                  </a:lnTo>
                  <a:lnTo>
                    <a:pt x="3685" y="332"/>
                  </a:lnTo>
                  <a:lnTo>
                    <a:pt x="3689" y="336"/>
                  </a:lnTo>
                  <a:lnTo>
                    <a:pt x="3689" y="336"/>
                  </a:lnTo>
                  <a:lnTo>
                    <a:pt x="3689" y="336"/>
                  </a:lnTo>
                  <a:lnTo>
                    <a:pt x="3693" y="332"/>
                  </a:lnTo>
                  <a:lnTo>
                    <a:pt x="3693" y="332"/>
                  </a:lnTo>
                  <a:lnTo>
                    <a:pt x="3693" y="328"/>
                  </a:lnTo>
                  <a:lnTo>
                    <a:pt x="3697" y="332"/>
                  </a:lnTo>
                  <a:lnTo>
                    <a:pt x="3697" y="328"/>
                  </a:lnTo>
                  <a:lnTo>
                    <a:pt x="3697" y="328"/>
                  </a:lnTo>
                  <a:lnTo>
                    <a:pt x="3701" y="328"/>
                  </a:lnTo>
                  <a:lnTo>
                    <a:pt x="3701" y="328"/>
                  </a:lnTo>
                  <a:lnTo>
                    <a:pt x="3701" y="332"/>
                  </a:lnTo>
                  <a:lnTo>
                    <a:pt x="3705" y="332"/>
                  </a:lnTo>
                  <a:lnTo>
                    <a:pt x="3705" y="332"/>
                  </a:lnTo>
                  <a:lnTo>
                    <a:pt x="3705" y="332"/>
                  </a:lnTo>
                  <a:lnTo>
                    <a:pt x="3709" y="328"/>
                  </a:lnTo>
                  <a:lnTo>
                    <a:pt x="3709" y="332"/>
                  </a:lnTo>
                  <a:lnTo>
                    <a:pt x="3709" y="332"/>
                  </a:lnTo>
                  <a:lnTo>
                    <a:pt x="3713" y="332"/>
                  </a:lnTo>
                  <a:lnTo>
                    <a:pt x="3713" y="328"/>
                  </a:lnTo>
                  <a:lnTo>
                    <a:pt x="3713" y="332"/>
                  </a:lnTo>
                  <a:lnTo>
                    <a:pt x="3717" y="328"/>
                  </a:lnTo>
                  <a:lnTo>
                    <a:pt x="3717" y="328"/>
                  </a:lnTo>
                  <a:lnTo>
                    <a:pt x="3717" y="332"/>
                  </a:lnTo>
                  <a:lnTo>
                    <a:pt x="3721" y="332"/>
                  </a:lnTo>
                  <a:lnTo>
                    <a:pt x="3721" y="336"/>
                  </a:lnTo>
                  <a:lnTo>
                    <a:pt x="3725" y="332"/>
                  </a:lnTo>
                  <a:lnTo>
                    <a:pt x="3725" y="336"/>
                  </a:lnTo>
                  <a:lnTo>
                    <a:pt x="3725" y="332"/>
                  </a:lnTo>
                  <a:lnTo>
                    <a:pt x="3729" y="332"/>
                  </a:lnTo>
                  <a:lnTo>
                    <a:pt x="3729" y="328"/>
                  </a:lnTo>
                  <a:lnTo>
                    <a:pt x="3729" y="332"/>
                  </a:lnTo>
                  <a:lnTo>
                    <a:pt x="3733" y="328"/>
                  </a:lnTo>
                  <a:lnTo>
                    <a:pt x="3733" y="332"/>
                  </a:lnTo>
                  <a:lnTo>
                    <a:pt x="3733" y="332"/>
                  </a:lnTo>
                  <a:lnTo>
                    <a:pt x="3737" y="332"/>
                  </a:lnTo>
                  <a:lnTo>
                    <a:pt x="3737" y="332"/>
                  </a:lnTo>
                  <a:lnTo>
                    <a:pt x="3737" y="332"/>
                  </a:lnTo>
                  <a:lnTo>
                    <a:pt x="3741" y="332"/>
                  </a:lnTo>
                  <a:lnTo>
                    <a:pt x="3741" y="336"/>
                  </a:lnTo>
                  <a:lnTo>
                    <a:pt x="3741" y="324"/>
                  </a:lnTo>
                  <a:lnTo>
                    <a:pt x="3745" y="328"/>
                  </a:lnTo>
                  <a:lnTo>
                    <a:pt x="3745" y="328"/>
                  </a:lnTo>
                  <a:lnTo>
                    <a:pt x="3745" y="332"/>
                  </a:lnTo>
                  <a:lnTo>
                    <a:pt x="3749" y="332"/>
                  </a:lnTo>
                  <a:lnTo>
                    <a:pt x="3749" y="328"/>
                  </a:lnTo>
                  <a:lnTo>
                    <a:pt x="3749" y="332"/>
                  </a:lnTo>
                  <a:lnTo>
                    <a:pt x="3753" y="332"/>
                  </a:lnTo>
                  <a:lnTo>
                    <a:pt x="3753" y="328"/>
                  </a:lnTo>
                  <a:lnTo>
                    <a:pt x="3753" y="332"/>
                  </a:lnTo>
                  <a:lnTo>
                    <a:pt x="3757" y="332"/>
                  </a:lnTo>
                  <a:lnTo>
                    <a:pt x="3757" y="332"/>
                  </a:lnTo>
                  <a:lnTo>
                    <a:pt x="3761" y="328"/>
                  </a:lnTo>
                  <a:lnTo>
                    <a:pt x="3761" y="332"/>
                  </a:lnTo>
                  <a:lnTo>
                    <a:pt x="3761" y="328"/>
                  </a:lnTo>
                  <a:lnTo>
                    <a:pt x="3765" y="332"/>
                  </a:lnTo>
                  <a:lnTo>
                    <a:pt x="3765" y="332"/>
                  </a:lnTo>
                  <a:lnTo>
                    <a:pt x="3765" y="336"/>
                  </a:lnTo>
                  <a:lnTo>
                    <a:pt x="3769" y="332"/>
                  </a:lnTo>
                  <a:lnTo>
                    <a:pt x="3769" y="328"/>
                  </a:lnTo>
                  <a:lnTo>
                    <a:pt x="3769" y="332"/>
                  </a:lnTo>
                  <a:lnTo>
                    <a:pt x="3773" y="332"/>
                  </a:lnTo>
                  <a:lnTo>
                    <a:pt x="3773" y="332"/>
                  </a:lnTo>
                  <a:lnTo>
                    <a:pt x="3773" y="328"/>
                  </a:lnTo>
                  <a:lnTo>
                    <a:pt x="3777" y="332"/>
                  </a:lnTo>
                  <a:lnTo>
                    <a:pt x="3777" y="332"/>
                  </a:lnTo>
                  <a:lnTo>
                    <a:pt x="3777" y="332"/>
                  </a:lnTo>
                  <a:lnTo>
                    <a:pt x="3781" y="328"/>
                  </a:lnTo>
                  <a:lnTo>
                    <a:pt x="3781" y="332"/>
                  </a:lnTo>
                  <a:lnTo>
                    <a:pt x="3781" y="332"/>
                  </a:lnTo>
                  <a:lnTo>
                    <a:pt x="3785" y="340"/>
                  </a:lnTo>
                  <a:lnTo>
                    <a:pt x="3785" y="332"/>
                  </a:lnTo>
                  <a:lnTo>
                    <a:pt x="3785" y="332"/>
                  </a:lnTo>
                  <a:lnTo>
                    <a:pt x="3789" y="320"/>
                  </a:lnTo>
                  <a:lnTo>
                    <a:pt x="3789" y="332"/>
                  </a:lnTo>
                  <a:lnTo>
                    <a:pt x="3789" y="332"/>
                  </a:lnTo>
                  <a:lnTo>
                    <a:pt x="3793" y="332"/>
                  </a:lnTo>
                  <a:lnTo>
                    <a:pt x="3793" y="328"/>
                  </a:lnTo>
                  <a:lnTo>
                    <a:pt x="3797" y="328"/>
                  </a:lnTo>
                  <a:lnTo>
                    <a:pt x="3797" y="332"/>
                  </a:lnTo>
                  <a:lnTo>
                    <a:pt x="3797" y="328"/>
                  </a:lnTo>
                  <a:lnTo>
                    <a:pt x="3801" y="332"/>
                  </a:lnTo>
                  <a:lnTo>
                    <a:pt x="3801" y="328"/>
                  </a:lnTo>
                  <a:lnTo>
                    <a:pt x="3801" y="332"/>
                  </a:lnTo>
                  <a:lnTo>
                    <a:pt x="3805" y="332"/>
                  </a:lnTo>
                  <a:lnTo>
                    <a:pt x="3805" y="332"/>
                  </a:lnTo>
                  <a:lnTo>
                    <a:pt x="3805" y="336"/>
                  </a:lnTo>
                  <a:lnTo>
                    <a:pt x="3809" y="332"/>
                  </a:lnTo>
                  <a:lnTo>
                    <a:pt x="3809" y="328"/>
                  </a:lnTo>
                  <a:lnTo>
                    <a:pt x="3809" y="328"/>
                  </a:lnTo>
                  <a:lnTo>
                    <a:pt x="3813" y="332"/>
                  </a:lnTo>
                  <a:lnTo>
                    <a:pt x="3813" y="332"/>
                  </a:lnTo>
                  <a:lnTo>
                    <a:pt x="3813" y="328"/>
                  </a:lnTo>
                  <a:lnTo>
                    <a:pt x="3817" y="328"/>
                  </a:lnTo>
                  <a:lnTo>
                    <a:pt x="3817" y="332"/>
                  </a:lnTo>
                  <a:lnTo>
                    <a:pt x="3817" y="332"/>
                  </a:lnTo>
                  <a:lnTo>
                    <a:pt x="3821" y="332"/>
                  </a:lnTo>
                  <a:lnTo>
                    <a:pt x="3821" y="328"/>
                  </a:lnTo>
                  <a:lnTo>
                    <a:pt x="3821" y="336"/>
                  </a:lnTo>
                  <a:lnTo>
                    <a:pt x="3825" y="336"/>
                  </a:lnTo>
                  <a:lnTo>
                    <a:pt x="3825" y="336"/>
                  </a:lnTo>
                  <a:lnTo>
                    <a:pt x="3829" y="332"/>
                  </a:lnTo>
                  <a:lnTo>
                    <a:pt x="3829" y="328"/>
                  </a:lnTo>
                  <a:lnTo>
                    <a:pt x="3829" y="332"/>
                  </a:lnTo>
                  <a:lnTo>
                    <a:pt x="3833" y="332"/>
                  </a:lnTo>
                  <a:lnTo>
                    <a:pt x="3833" y="336"/>
                  </a:lnTo>
                  <a:lnTo>
                    <a:pt x="3833" y="328"/>
                  </a:lnTo>
                  <a:lnTo>
                    <a:pt x="3837" y="328"/>
                  </a:lnTo>
                  <a:lnTo>
                    <a:pt x="3837" y="336"/>
                  </a:lnTo>
                  <a:lnTo>
                    <a:pt x="3837" y="328"/>
                  </a:lnTo>
                  <a:lnTo>
                    <a:pt x="3841" y="332"/>
                  </a:lnTo>
                  <a:lnTo>
                    <a:pt x="3841" y="328"/>
                  </a:lnTo>
                  <a:lnTo>
                    <a:pt x="3841" y="328"/>
                  </a:lnTo>
                  <a:lnTo>
                    <a:pt x="3845" y="332"/>
                  </a:lnTo>
                  <a:lnTo>
                    <a:pt x="3845" y="332"/>
                  </a:lnTo>
                  <a:lnTo>
                    <a:pt x="3845" y="324"/>
                  </a:lnTo>
                  <a:lnTo>
                    <a:pt x="3849" y="332"/>
                  </a:lnTo>
                  <a:lnTo>
                    <a:pt x="3849" y="328"/>
                  </a:lnTo>
                  <a:lnTo>
                    <a:pt x="3849" y="332"/>
                  </a:lnTo>
                  <a:lnTo>
                    <a:pt x="3853" y="328"/>
                  </a:lnTo>
                  <a:lnTo>
                    <a:pt x="3853" y="328"/>
                  </a:lnTo>
                  <a:lnTo>
                    <a:pt x="3853" y="332"/>
                  </a:lnTo>
                  <a:lnTo>
                    <a:pt x="3857" y="332"/>
                  </a:lnTo>
                  <a:lnTo>
                    <a:pt x="3857" y="332"/>
                  </a:lnTo>
                  <a:lnTo>
                    <a:pt x="3861" y="328"/>
                  </a:lnTo>
                  <a:lnTo>
                    <a:pt x="3861" y="332"/>
                  </a:lnTo>
                  <a:lnTo>
                    <a:pt x="3861" y="324"/>
                  </a:lnTo>
                  <a:lnTo>
                    <a:pt x="3865" y="328"/>
                  </a:lnTo>
                  <a:lnTo>
                    <a:pt x="3865" y="332"/>
                  </a:lnTo>
                  <a:lnTo>
                    <a:pt x="3865" y="332"/>
                  </a:lnTo>
                  <a:lnTo>
                    <a:pt x="3869" y="332"/>
                  </a:lnTo>
                  <a:lnTo>
                    <a:pt x="3869" y="324"/>
                  </a:lnTo>
                  <a:lnTo>
                    <a:pt x="3869" y="332"/>
                  </a:lnTo>
                  <a:lnTo>
                    <a:pt x="3873" y="328"/>
                  </a:lnTo>
                  <a:lnTo>
                    <a:pt x="3873" y="332"/>
                  </a:lnTo>
                  <a:lnTo>
                    <a:pt x="3873" y="328"/>
                  </a:lnTo>
                  <a:lnTo>
                    <a:pt x="3877" y="328"/>
                  </a:lnTo>
                  <a:lnTo>
                    <a:pt x="3877" y="332"/>
                  </a:lnTo>
                  <a:lnTo>
                    <a:pt x="3877" y="332"/>
                  </a:lnTo>
                  <a:lnTo>
                    <a:pt x="3881" y="328"/>
                  </a:lnTo>
                  <a:lnTo>
                    <a:pt x="3881" y="336"/>
                  </a:lnTo>
                  <a:lnTo>
                    <a:pt x="3881" y="328"/>
                  </a:lnTo>
                  <a:lnTo>
                    <a:pt x="3885" y="328"/>
                  </a:lnTo>
                  <a:lnTo>
                    <a:pt x="3885" y="332"/>
                  </a:lnTo>
                  <a:lnTo>
                    <a:pt x="3885" y="336"/>
                  </a:lnTo>
                  <a:lnTo>
                    <a:pt x="3889" y="324"/>
                  </a:lnTo>
                  <a:lnTo>
                    <a:pt x="3889" y="332"/>
                  </a:lnTo>
                  <a:lnTo>
                    <a:pt x="3893" y="332"/>
                  </a:lnTo>
                  <a:lnTo>
                    <a:pt x="3893" y="328"/>
                  </a:lnTo>
                  <a:lnTo>
                    <a:pt x="3893" y="328"/>
                  </a:lnTo>
                  <a:lnTo>
                    <a:pt x="3897" y="328"/>
                  </a:lnTo>
                  <a:lnTo>
                    <a:pt x="3897" y="328"/>
                  </a:lnTo>
                  <a:lnTo>
                    <a:pt x="3897" y="332"/>
                  </a:lnTo>
                  <a:lnTo>
                    <a:pt x="3901" y="328"/>
                  </a:lnTo>
                  <a:lnTo>
                    <a:pt x="3901" y="328"/>
                  </a:lnTo>
                  <a:lnTo>
                    <a:pt x="3901" y="332"/>
                  </a:lnTo>
                  <a:lnTo>
                    <a:pt x="3905" y="328"/>
                  </a:lnTo>
                  <a:lnTo>
                    <a:pt x="3905" y="332"/>
                  </a:lnTo>
                  <a:lnTo>
                    <a:pt x="3905" y="336"/>
                  </a:lnTo>
                  <a:lnTo>
                    <a:pt x="3909" y="332"/>
                  </a:lnTo>
                  <a:lnTo>
                    <a:pt x="3909" y="332"/>
                  </a:lnTo>
                  <a:lnTo>
                    <a:pt x="3909" y="332"/>
                  </a:lnTo>
                  <a:lnTo>
                    <a:pt x="3913" y="336"/>
                  </a:lnTo>
                  <a:lnTo>
                    <a:pt x="3913" y="332"/>
                  </a:lnTo>
                  <a:lnTo>
                    <a:pt x="3913" y="332"/>
                  </a:lnTo>
                  <a:lnTo>
                    <a:pt x="3917" y="332"/>
                  </a:lnTo>
                  <a:lnTo>
                    <a:pt x="3917" y="328"/>
                  </a:lnTo>
                  <a:lnTo>
                    <a:pt x="3917" y="332"/>
                  </a:lnTo>
                  <a:lnTo>
                    <a:pt x="3921" y="328"/>
                  </a:lnTo>
                  <a:lnTo>
                    <a:pt x="3921" y="332"/>
                  </a:lnTo>
                  <a:lnTo>
                    <a:pt x="3925" y="336"/>
                  </a:lnTo>
                  <a:lnTo>
                    <a:pt x="3925" y="332"/>
                  </a:lnTo>
                  <a:lnTo>
                    <a:pt x="3925" y="328"/>
                  </a:lnTo>
                  <a:lnTo>
                    <a:pt x="3929" y="336"/>
                  </a:lnTo>
                  <a:lnTo>
                    <a:pt x="3929" y="336"/>
                  </a:lnTo>
                  <a:lnTo>
                    <a:pt x="3929" y="328"/>
                  </a:lnTo>
                  <a:lnTo>
                    <a:pt x="3933" y="332"/>
                  </a:lnTo>
                  <a:lnTo>
                    <a:pt x="3933" y="332"/>
                  </a:lnTo>
                  <a:lnTo>
                    <a:pt x="3933" y="332"/>
                  </a:lnTo>
                  <a:lnTo>
                    <a:pt x="3937" y="328"/>
                  </a:lnTo>
                  <a:lnTo>
                    <a:pt x="3937" y="332"/>
                  </a:lnTo>
                  <a:lnTo>
                    <a:pt x="3937" y="332"/>
                  </a:lnTo>
                  <a:lnTo>
                    <a:pt x="3941" y="332"/>
                  </a:lnTo>
                  <a:lnTo>
                    <a:pt x="3941" y="336"/>
                  </a:lnTo>
                  <a:lnTo>
                    <a:pt x="3941" y="332"/>
                  </a:lnTo>
                  <a:lnTo>
                    <a:pt x="3945" y="328"/>
                  </a:lnTo>
                  <a:lnTo>
                    <a:pt x="3945" y="336"/>
                  </a:lnTo>
                  <a:lnTo>
                    <a:pt x="3945" y="328"/>
                  </a:lnTo>
                  <a:lnTo>
                    <a:pt x="3949" y="328"/>
                  </a:lnTo>
                  <a:lnTo>
                    <a:pt x="3949" y="332"/>
                  </a:lnTo>
                  <a:lnTo>
                    <a:pt x="3953" y="332"/>
                  </a:lnTo>
                  <a:lnTo>
                    <a:pt x="3953" y="332"/>
                  </a:lnTo>
                  <a:lnTo>
                    <a:pt x="3953" y="336"/>
                  </a:lnTo>
                  <a:lnTo>
                    <a:pt x="3957" y="328"/>
                  </a:lnTo>
                  <a:lnTo>
                    <a:pt x="3957" y="332"/>
                  </a:lnTo>
                  <a:lnTo>
                    <a:pt x="3957" y="336"/>
                  </a:lnTo>
                  <a:lnTo>
                    <a:pt x="3961" y="332"/>
                  </a:lnTo>
                  <a:lnTo>
                    <a:pt x="3961" y="332"/>
                  </a:lnTo>
                  <a:lnTo>
                    <a:pt x="3961" y="328"/>
                  </a:lnTo>
                  <a:lnTo>
                    <a:pt x="3965" y="332"/>
                  </a:lnTo>
                  <a:lnTo>
                    <a:pt x="3965" y="328"/>
                  </a:lnTo>
                  <a:lnTo>
                    <a:pt x="3965" y="332"/>
                  </a:lnTo>
                  <a:lnTo>
                    <a:pt x="3969" y="332"/>
                  </a:lnTo>
                  <a:lnTo>
                    <a:pt x="3969" y="324"/>
                  </a:lnTo>
                  <a:lnTo>
                    <a:pt x="3969" y="332"/>
                  </a:lnTo>
                  <a:lnTo>
                    <a:pt x="3973" y="336"/>
                  </a:lnTo>
                  <a:lnTo>
                    <a:pt x="3973" y="328"/>
                  </a:lnTo>
                  <a:lnTo>
                    <a:pt x="3973" y="332"/>
                  </a:lnTo>
                  <a:lnTo>
                    <a:pt x="3977" y="328"/>
                  </a:lnTo>
                  <a:lnTo>
                    <a:pt x="3977" y="332"/>
                  </a:lnTo>
                  <a:lnTo>
                    <a:pt x="3981" y="336"/>
                  </a:lnTo>
                  <a:lnTo>
                    <a:pt x="3981" y="332"/>
                  </a:lnTo>
                  <a:lnTo>
                    <a:pt x="3981" y="336"/>
                  </a:lnTo>
                  <a:lnTo>
                    <a:pt x="3985" y="336"/>
                  </a:lnTo>
                  <a:lnTo>
                    <a:pt x="3985" y="336"/>
                  </a:lnTo>
                  <a:lnTo>
                    <a:pt x="3985" y="336"/>
                  </a:lnTo>
                  <a:lnTo>
                    <a:pt x="3989" y="332"/>
                  </a:lnTo>
                  <a:lnTo>
                    <a:pt x="3989" y="332"/>
                  </a:lnTo>
                  <a:lnTo>
                    <a:pt x="3989" y="336"/>
                  </a:lnTo>
                  <a:lnTo>
                    <a:pt x="3993" y="332"/>
                  </a:lnTo>
                  <a:lnTo>
                    <a:pt x="3993" y="332"/>
                  </a:lnTo>
                  <a:lnTo>
                    <a:pt x="3993" y="332"/>
                  </a:lnTo>
                  <a:lnTo>
                    <a:pt x="3997" y="332"/>
                  </a:lnTo>
                  <a:lnTo>
                    <a:pt x="3997" y="332"/>
                  </a:lnTo>
                  <a:lnTo>
                    <a:pt x="3997" y="328"/>
                  </a:lnTo>
                  <a:lnTo>
                    <a:pt x="4001" y="336"/>
                  </a:lnTo>
                  <a:lnTo>
                    <a:pt x="4001" y="336"/>
                  </a:lnTo>
                  <a:lnTo>
                    <a:pt x="4001" y="336"/>
                  </a:lnTo>
                  <a:lnTo>
                    <a:pt x="4005" y="328"/>
                  </a:lnTo>
                  <a:lnTo>
                    <a:pt x="4005" y="328"/>
                  </a:lnTo>
                  <a:lnTo>
                    <a:pt x="4009" y="332"/>
                  </a:lnTo>
                  <a:lnTo>
                    <a:pt x="4009" y="336"/>
                  </a:lnTo>
                  <a:lnTo>
                    <a:pt x="4009" y="328"/>
                  </a:lnTo>
                  <a:lnTo>
                    <a:pt x="4013" y="332"/>
                  </a:lnTo>
                  <a:lnTo>
                    <a:pt x="4013" y="328"/>
                  </a:lnTo>
                  <a:lnTo>
                    <a:pt x="4013" y="336"/>
                  </a:lnTo>
                  <a:lnTo>
                    <a:pt x="4017" y="336"/>
                  </a:lnTo>
                  <a:lnTo>
                    <a:pt x="4017" y="336"/>
                  </a:lnTo>
                  <a:lnTo>
                    <a:pt x="4017" y="328"/>
                  </a:lnTo>
                  <a:lnTo>
                    <a:pt x="4021" y="336"/>
                  </a:lnTo>
                  <a:lnTo>
                    <a:pt x="4021" y="332"/>
                  </a:lnTo>
                  <a:lnTo>
                    <a:pt x="4021" y="328"/>
                  </a:lnTo>
                  <a:lnTo>
                    <a:pt x="4025" y="332"/>
                  </a:lnTo>
                  <a:lnTo>
                    <a:pt x="4025" y="328"/>
                  </a:lnTo>
                  <a:lnTo>
                    <a:pt x="4025" y="332"/>
                  </a:lnTo>
                  <a:lnTo>
                    <a:pt x="4029" y="332"/>
                  </a:lnTo>
                  <a:lnTo>
                    <a:pt x="4029" y="332"/>
                  </a:lnTo>
                  <a:lnTo>
                    <a:pt x="4029" y="332"/>
                  </a:lnTo>
                  <a:lnTo>
                    <a:pt x="4033" y="332"/>
                  </a:lnTo>
                  <a:lnTo>
                    <a:pt x="4033" y="332"/>
                  </a:lnTo>
                  <a:lnTo>
                    <a:pt x="4037" y="332"/>
                  </a:lnTo>
                  <a:lnTo>
                    <a:pt x="4037" y="336"/>
                  </a:lnTo>
                  <a:lnTo>
                    <a:pt x="4037" y="336"/>
                  </a:lnTo>
                  <a:lnTo>
                    <a:pt x="4041" y="332"/>
                  </a:lnTo>
                  <a:lnTo>
                    <a:pt x="4041" y="328"/>
                  </a:lnTo>
                  <a:lnTo>
                    <a:pt x="4041" y="332"/>
                  </a:lnTo>
                  <a:lnTo>
                    <a:pt x="4045" y="328"/>
                  </a:lnTo>
                  <a:lnTo>
                    <a:pt x="4045" y="336"/>
                  </a:lnTo>
                  <a:lnTo>
                    <a:pt x="4045" y="336"/>
                  </a:lnTo>
                  <a:lnTo>
                    <a:pt x="4049" y="332"/>
                  </a:lnTo>
                  <a:lnTo>
                    <a:pt x="4049" y="332"/>
                  </a:lnTo>
                  <a:lnTo>
                    <a:pt x="4049" y="328"/>
                  </a:lnTo>
                  <a:lnTo>
                    <a:pt x="4053" y="332"/>
                  </a:lnTo>
                  <a:lnTo>
                    <a:pt x="4053" y="332"/>
                  </a:lnTo>
                  <a:lnTo>
                    <a:pt x="4053" y="332"/>
                  </a:lnTo>
                  <a:lnTo>
                    <a:pt x="4057" y="332"/>
                  </a:lnTo>
                  <a:lnTo>
                    <a:pt x="4057" y="332"/>
                  </a:lnTo>
                  <a:lnTo>
                    <a:pt x="4061" y="332"/>
                  </a:lnTo>
                  <a:lnTo>
                    <a:pt x="4061" y="336"/>
                  </a:lnTo>
                  <a:lnTo>
                    <a:pt x="4061" y="332"/>
                  </a:lnTo>
                  <a:lnTo>
                    <a:pt x="4065" y="336"/>
                  </a:lnTo>
                  <a:lnTo>
                    <a:pt x="4065" y="332"/>
                  </a:lnTo>
                  <a:lnTo>
                    <a:pt x="4065" y="336"/>
                  </a:lnTo>
                  <a:lnTo>
                    <a:pt x="4069" y="332"/>
                  </a:lnTo>
                  <a:lnTo>
                    <a:pt x="4069" y="332"/>
                  </a:lnTo>
                  <a:lnTo>
                    <a:pt x="4069" y="332"/>
                  </a:lnTo>
                  <a:lnTo>
                    <a:pt x="4073" y="328"/>
                  </a:lnTo>
                  <a:lnTo>
                    <a:pt x="4073" y="328"/>
                  </a:lnTo>
                  <a:lnTo>
                    <a:pt x="4073" y="336"/>
                  </a:lnTo>
                  <a:lnTo>
                    <a:pt x="4077" y="336"/>
                  </a:lnTo>
                  <a:lnTo>
                    <a:pt x="4077" y="332"/>
                  </a:lnTo>
                  <a:lnTo>
                    <a:pt x="4077" y="336"/>
                  </a:lnTo>
                  <a:lnTo>
                    <a:pt x="4081" y="336"/>
                  </a:lnTo>
                  <a:lnTo>
                    <a:pt x="4081" y="336"/>
                  </a:lnTo>
                  <a:lnTo>
                    <a:pt x="4085" y="328"/>
                  </a:lnTo>
                  <a:lnTo>
                    <a:pt x="4085" y="336"/>
                  </a:lnTo>
                  <a:lnTo>
                    <a:pt x="4085" y="332"/>
                  </a:lnTo>
                  <a:lnTo>
                    <a:pt x="4089" y="336"/>
                  </a:lnTo>
                  <a:lnTo>
                    <a:pt x="4089" y="332"/>
                  </a:lnTo>
                  <a:lnTo>
                    <a:pt x="4089" y="332"/>
                  </a:lnTo>
                  <a:lnTo>
                    <a:pt x="4093" y="332"/>
                  </a:lnTo>
                  <a:lnTo>
                    <a:pt x="4093" y="332"/>
                  </a:lnTo>
                  <a:lnTo>
                    <a:pt x="4093" y="332"/>
                  </a:lnTo>
                  <a:lnTo>
                    <a:pt x="4097" y="332"/>
                  </a:lnTo>
                  <a:lnTo>
                    <a:pt x="4097" y="332"/>
                  </a:lnTo>
                  <a:lnTo>
                    <a:pt x="4097" y="336"/>
                  </a:lnTo>
                  <a:lnTo>
                    <a:pt x="4101" y="336"/>
                  </a:lnTo>
                  <a:lnTo>
                    <a:pt x="4101" y="336"/>
                  </a:lnTo>
                  <a:lnTo>
                    <a:pt x="4101" y="336"/>
                  </a:lnTo>
                  <a:lnTo>
                    <a:pt x="4105" y="332"/>
                  </a:lnTo>
                  <a:lnTo>
                    <a:pt x="4105" y="336"/>
                  </a:lnTo>
                  <a:lnTo>
                    <a:pt x="4109" y="328"/>
                  </a:lnTo>
                  <a:lnTo>
                    <a:pt x="4109" y="332"/>
                  </a:lnTo>
                  <a:lnTo>
                    <a:pt x="4109" y="332"/>
                  </a:lnTo>
                  <a:lnTo>
                    <a:pt x="4113" y="328"/>
                  </a:lnTo>
                  <a:lnTo>
                    <a:pt x="4113" y="332"/>
                  </a:lnTo>
                  <a:lnTo>
                    <a:pt x="4113" y="336"/>
                  </a:lnTo>
                  <a:lnTo>
                    <a:pt x="4117" y="332"/>
                  </a:lnTo>
                  <a:lnTo>
                    <a:pt x="4117" y="336"/>
                  </a:lnTo>
                  <a:lnTo>
                    <a:pt x="4117" y="336"/>
                  </a:lnTo>
                  <a:lnTo>
                    <a:pt x="4121" y="336"/>
                  </a:lnTo>
                  <a:lnTo>
                    <a:pt x="4121" y="332"/>
                  </a:lnTo>
                  <a:lnTo>
                    <a:pt x="4121" y="336"/>
                  </a:lnTo>
                  <a:lnTo>
                    <a:pt x="4125" y="336"/>
                  </a:lnTo>
                  <a:lnTo>
                    <a:pt x="4125" y="332"/>
                  </a:lnTo>
                  <a:lnTo>
                    <a:pt x="4125" y="332"/>
                  </a:lnTo>
                  <a:lnTo>
                    <a:pt x="4129" y="336"/>
                  </a:lnTo>
                  <a:lnTo>
                    <a:pt x="4129" y="336"/>
                  </a:lnTo>
                  <a:lnTo>
                    <a:pt x="4133" y="332"/>
                  </a:lnTo>
                  <a:lnTo>
                    <a:pt x="4133" y="332"/>
                  </a:lnTo>
                  <a:lnTo>
                    <a:pt x="4133" y="336"/>
                  </a:lnTo>
                  <a:lnTo>
                    <a:pt x="4137" y="332"/>
                  </a:lnTo>
                  <a:lnTo>
                    <a:pt x="4137" y="328"/>
                  </a:lnTo>
                  <a:lnTo>
                    <a:pt x="4137" y="336"/>
                  </a:lnTo>
                  <a:lnTo>
                    <a:pt x="4141" y="336"/>
                  </a:lnTo>
                  <a:lnTo>
                    <a:pt x="4141" y="332"/>
                  </a:lnTo>
                  <a:lnTo>
                    <a:pt x="4141" y="332"/>
                  </a:lnTo>
                  <a:lnTo>
                    <a:pt x="4145" y="336"/>
                  </a:lnTo>
                  <a:lnTo>
                    <a:pt x="4145" y="332"/>
                  </a:lnTo>
                  <a:lnTo>
                    <a:pt x="4145" y="336"/>
                  </a:lnTo>
                  <a:lnTo>
                    <a:pt x="4149" y="336"/>
                  </a:lnTo>
                  <a:lnTo>
                    <a:pt x="4149" y="332"/>
                  </a:lnTo>
                  <a:lnTo>
                    <a:pt x="4149" y="332"/>
                  </a:lnTo>
                  <a:lnTo>
                    <a:pt x="4153" y="332"/>
                  </a:lnTo>
                  <a:lnTo>
                    <a:pt x="4153" y="332"/>
                  </a:lnTo>
                  <a:lnTo>
                    <a:pt x="4157" y="332"/>
                  </a:lnTo>
                  <a:lnTo>
                    <a:pt x="4157" y="336"/>
                  </a:lnTo>
                  <a:lnTo>
                    <a:pt x="4157" y="336"/>
                  </a:lnTo>
                  <a:lnTo>
                    <a:pt x="4161" y="332"/>
                  </a:lnTo>
                  <a:lnTo>
                    <a:pt x="4161" y="336"/>
                  </a:lnTo>
                  <a:lnTo>
                    <a:pt x="4161" y="332"/>
                  </a:lnTo>
                  <a:lnTo>
                    <a:pt x="4165" y="332"/>
                  </a:lnTo>
                  <a:lnTo>
                    <a:pt x="4165" y="336"/>
                  </a:lnTo>
                  <a:lnTo>
                    <a:pt x="4165" y="332"/>
                  </a:lnTo>
                  <a:lnTo>
                    <a:pt x="4169" y="332"/>
                  </a:lnTo>
                  <a:lnTo>
                    <a:pt x="4169" y="332"/>
                  </a:lnTo>
                  <a:lnTo>
                    <a:pt x="4169" y="332"/>
                  </a:lnTo>
                  <a:lnTo>
                    <a:pt x="4173" y="336"/>
                  </a:lnTo>
                  <a:lnTo>
                    <a:pt x="4173" y="328"/>
                  </a:lnTo>
                  <a:lnTo>
                    <a:pt x="4173" y="336"/>
                  </a:lnTo>
                  <a:lnTo>
                    <a:pt x="4177" y="336"/>
                  </a:lnTo>
                  <a:lnTo>
                    <a:pt x="4177" y="336"/>
                  </a:lnTo>
                  <a:lnTo>
                    <a:pt x="4181" y="336"/>
                  </a:lnTo>
                  <a:lnTo>
                    <a:pt x="4181" y="332"/>
                  </a:lnTo>
                  <a:lnTo>
                    <a:pt x="4181" y="336"/>
                  </a:lnTo>
                  <a:lnTo>
                    <a:pt x="4185" y="332"/>
                  </a:lnTo>
                  <a:lnTo>
                    <a:pt x="4185" y="336"/>
                  </a:lnTo>
                  <a:lnTo>
                    <a:pt x="4185" y="332"/>
                  </a:lnTo>
                  <a:lnTo>
                    <a:pt x="4189" y="336"/>
                  </a:lnTo>
                  <a:lnTo>
                    <a:pt x="4189" y="332"/>
                  </a:lnTo>
                  <a:lnTo>
                    <a:pt x="4189" y="332"/>
                  </a:lnTo>
                  <a:lnTo>
                    <a:pt x="4193" y="332"/>
                  </a:lnTo>
                  <a:lnTo>
                    <a:pt x="4193" y="336"/>
                  </a:lnTo>
                  <a:lnTo>
                    <a:pt x="4193" y="336"/>
                  </a:lnTo>
                  <a:lnTo>
                    <a:pt x="4197" y="336"/>
                  </a:lnTo>
                  <a:lnTo>
                    <a:pt x="4197" y="336"/>
                  </a:lnTo>
                  <a:lnTo>
                    <a:pt x="4197" y="336"/>
                  </a:lnTo>
                  <a:lnTo>
                    <a:pt x="4201" y="332"/>
                  </a:lnTo>
                  <a:lnTo>
                    <a:pt x="4201" y="336"/>
                  </a:lnTo>
                  <a:lnTo>
                    <a:pt x="4205" y="332"/>
                  </a:lnTo>
                  <a:lnTo>
                    <a:pt x="4205" y="328"/>
                  </a:lnTo>
                  <a:lnTo>
                    <a:pt x="4205" y="332"/>
                  </a:lnTo>
                  <a:lnTo>
                    <a:pt x="4209" y="336"/>
                  </a:lnTo>
                  <a:lnTo>
                    <a:pt x="4209" y="336"/>
                  </a:lnTo>
                  <a:lnTo>
                    <a:pt x="4209" y="336"/>
                  </a:lnTo>
                  <a:lnTo>
                    <a:pt x="4213" y="336"/>
                  </a:lnTo>
                  <a:lnTo>
                    <a:pt x="4213" y="332"/>
                  </a:lnTo>
                  <a:lnTo>
                    <a:pt x="4213" y="332"/>
                  </a:lnTo>
                  <a:lnTo>
                    <a:pt x="4217" y="328"/>
                  </a:lnTo>
                  <a:lnTo>
                    <a:pt x="4217" y="336"/>
                  </a:lnTo>
                  <a:lnTo>
                    <a:pt x="4217" y="336"/>
                  </a:lnTo>
                  <a:lnTo>
                    <a:pt x="4221" y="340"/>
                  </a:lnTo>
                  <a:lnTo>
                    <a:pt x="4221" y="332"/>
                  </a:lnTo>
                  <a:lnTo>
                    <a:pt x="4225" y="336"/>
                  </a:lnTo>
                  <a:lnTo>
                    <a:pt x="4225" y="336"/>
                  </a:lnTo>
                  <a:lnTo>
                    <a:pt x="4225" y="332"/>
                  </a:lnTo>
                  <a:lnTo>
                    <a:pt x="4229" y="324"/>
                  </a:lnTo>
                  <a:lnTo>
                    <a:pt x="4229" y="332"/>
                  </a:lnTo>
                  <a:lnTo>
                    <a:pt x="4229" y="332"/>
                  </a:lnTo>
                  <a:lnTo>
                    <a:pt x="4233" y="332"/>
                  </a:lnTo>
                  <a:lnTo>
                    <a:pt x="4233" y="332"/>
                  </a:lnTo>
                  <a:lnTo>
                    <a:pt x="4233" y="336"/>
                  </a:lnTo>
                  <a:lnTo>
                    <a:pt x="4237" y="336"/>
                  </a:lnTo>
                  <a:lnTo>
                    <a:pt x="4237" y="332"/>
                  </a:lnTo>
                  <a:lnTo>
                    <a:pt x="4237" y="332"/>
                  </a:lnTo>
                  <a:lnTo>
                    <a:pt x="4241" y="336"/>
                  </a:lnTo>
                  <a:lnTo>
                    <a:pt x="4241" y="332"/>
                  </a:lnTo>
                  <a:lnTo>
                    <a:pt x="4241" y="332"/>
                  </a:lnTo>
                  <a:lnTo>
                    <a:pt x="4245" y="332"/>
                  </a:lnTo>
                  <a:lnTo>
                    <a:pt x="4245" y="332"/>
                  </a:lnTo>
                  <a:lnTo>
                    <a:pt x="4249" y="332"/>
                  </a:lnTo>
                  <a:lnTo>
                    <a:pt x="4249" y="336"/>
                  </a:lnTo>
                  <a:lnTo>
                    <a:pt x="4249" y="336"/>
                  </a:lnTo>
                  <a:lnTo>
                    <a:pt x="4253" y="332"/>
                  </a:lnTo>
                  <a:lnTo>
                    <a:pt x="4253" y="332"/>
                  </a:lnTo>
                  <a:lnTo>
                    <a:pt x="4253" y="336"/>
                  </a:lnTo>
                  <a:lnTo>
                    <a:pt x="4257" y="336"/>
                  </a:lnTo>
                  <a:lnTo>
                    <a:pt x="4257" y="328"/>
                  </a:lnTo>
                  <a:lnTo>
                    <a:pt x="4257" y="336"/>
                  </a:lnTo>
                  <a:lnTo>
                    <a:pt x="4261" y="332"/>
                  </a:lnTo>
                  <a:lnTo>
                    <a:pt x="4261" y="332"/>
                  </a:lnTo>
                  <a:lnTo>
                    <a:pt x="4261" y="336"/>
                  </a:lnTo>
                  <a:lnTo>
                    <a:pt x="4265" y="332"/>
                  </a:lnTo>
                  <a:lnTo>
                    <a:pt x="4265" y="332"/>
                  </a:lnTo>
                  <a:lnTo>
                    <a:pt x="4269" y="328"/>
                  </a:lnTo>
                  <a:lnTo>
                    <a:pt x="4269" y="332"/>
                  </a:lnTo>
                  <a:lnTo>
                    <a:pt x="4269" y="336"/>
                  </a:lnTo>
                  <a:lnTo>
                    <a:pt x="4273" y="336"/>
                  </a:lnTo>
                  <a:lnTo>
                    <a:pt x="4273" y="332"/>
                  </a:lnTo>
                  <a:lnTo>
                    <a:pt x="4273" y="332"/>
                  </a:lnTo>
                  <a:lnTo>
                    <a:pt x="4277" y="332"/>
                  </a:lnTo>
                  <a:lnTo>
                    <a:pt x="4277" y="328"/>
                  </a:lnTo>
                  <a:lnTo>
                    <a:pt x="4277" y="332"/>
                  </a:lnTo>
                  <a:lnTo>
                    <a:pt x="4281" y="336"/>
                  </a:lnTo>
                  <a:lnTo>
                    <a:pt x="4281" y="332"/>
                  </a:lnTo>
                  <a:lnTo>
                    <a:pt x="4281" y="336"/>
                  </a:lnTo>
                  <a:lnTo>
                    <a:pt x="4285" y="332"/>
                  </a:lnTo>
                  <a:lnTo>
                    <a:pt x="4285" y="332"/>
                  </a:lnTo>
                  <a:lnTo>
                    <a:pt x="4289" y="332"/>
                  </a:lnTo>
                  <a:lnTo>
                    <a:pt x="4289" y="328"/>
                  </a:lnTo>
                  <a:lnTo>
                    <a:pt x="4289" y="328"/>
                  </a:lnTo>
                  <a:lnTo>
                    <a:pt x="4293" y="332"/>
                  </a:lnTo>
                  <a:lnTo>
                    <a:pt x="4293" y="332"/>
                  </a:lnTo>
                  <a:lnTo>
                    <a:pt x="4293" y="336"/>
                  </a:lnTo>
                  <a:lnTo>
                    <a:pt x="4297" y="332"/>
                  </a:lnTo>
                  <a:lnTo>
                    <a:pt x="4297" y="336"/>
                  </a:lnTo>
                  <a:lnTo>
                    <a:pt x="4297" y="332"/>
                  </a:lnTo>
                  <a:lnTo>
                    <a:pt x="4301" y="332"/>
                  </a:lnTo>
                  <a:lnTo>
                    <a:pt x="4301" y="332"/>
                  </a:lnTo>
                  <a:lnTo>
                    <a:pt x="4301" y="332"/>
                  </a:lnTo>
                  <a:lnTo>
                    <a:pt x="4305" y="336"/>
                  </a:lnTo>
                  <a:lnTo>
                    <a:pt x="4305" y="336"/>
                  </a:lnTo>
                  <a:lnTo>
                    <a:pt x="4305" y="328"/>
                  </a:lnTo>
                  <a:lnTo>
                    <a:pt x="4309" y="332"/>
                  </a:lnTo>
                  <a:lnTo>
                    <a:pt x="4309" y="328"/>
                  </a:lnTo>
                  <a:lnTo>
                    <a:pt x="4313" y="328"/>
                  </a:lnTo>
                  <a:lnTo>
                    <a:pt x="4313" y="336"/>
                  </a:lnTo>
                  <a:lnTo>
                    <a:pt x="4313" y="332"/>
                  </a:lnTo>
                  <a:lnTo>
                    <a:pt x="4317" y="336"/>
                  </a:lnTo>
                  <a:lnTo>
                    <a:pt x="4317" y="336"/>
                  </a:lnTo>
                  <a:lnTo>
                    <a:pt x="4317" y="336"/>
                  </a:lnTo>
                  <a:lnTo>
                    <a:pt x="4321" y="328"/>
                  </a:lnTo>
                  <a:lnTo>
                    <a:pt x="4321" y="328"/>
                  </a:lnTo>
                  <a:lnTo>
                    <a:pt x="4321" y="332"/>
                  </a:lnTo>
                  <a:lnTo>
                    <a:pt x="4325" y="332"/>
                  </a:lnTo>
                  <a:lnTo>
                    <a:pt x="4325" y="328"/>
                  </a:lnTo>
                  <a:lnTo>
                    <a:pt x="4325" y="336"/>
                  </a:lnTo>
                  <a:lnTo>
                    <a:pt x="4329" y="332"/>
                  </a:lnTo>
                  <a:lnTo>
                    <a:pt x="4329" y="336"/>
                  </a:lnTo>
                  <a:lnTo>
                    <a:pt x="4333" y="332"/>
                  </a:lnTo>
                  <a:lnTo>
                    <a:pt x="4333" y="332"/>
                  </a:lnTo>
                  <a:lnTo>
                    <a:pt x="4333" y="324"/>
                  </a:lnTo>
                  <a:lnTo>
                    <a:pt x="4337" y="336"/>
                  </a:lnTo>
                  <a:lnTo>
                    <a:pt x="4337" y="332"/>
                  </a:lnTo>
                  <a:lnTo>
                    <a:pt x="4337" y="332"/>
                  </a:lnTo>
                  <a:lnTo>
                    <a:pt x="4341" y="332"/>
                  </a:lnTo>
                  <a:lnTo>
                    <a:pt x="4341" y="332"/>
                  </a:lnTo>
                  <a:lnTo>
                    <a:pt x="4341" y="332"/>
                  </a:lnTo>
                  <a:lnTo>
                    <a:pt x="4345" y="332"/>
                  </a:lnTo>
                  <a:lnTo>
                    <a:pt x="4345" y="336"/>
                  </a:lnTo>
                  <a:lnTo>
                    <a:pt x="4345" y="332"/>
                  </a:lnTo>
                  <a:lnTo>
                    <a:pt x="4349" y="328"/>
                  </a:lnTo>
                  <a:lnTo>
                    <a:pt x="4349" y="336"/>
                  </a:lnTo>
                  <a:lnTo>
                    <a:pt x="4353" y="332"/>
                  </a:lnTo>
                  <a:lnTo>
                    <a:pt x="4353" y="332"/>
                  </a:lnTo>
                  <a:lnTo>
                    <a:pt x="4353" y="336"/>
                  </a:lnTo>
                  <a:lnTo>
                    <a:pt x="4357" y="328"/>
                  </a:lnTo>
                  <a:lnTo>
                    <a:pt x="4357" y="332"/>
                  </a:lnTo>
                  <a:lnTo>
                    <a:pt x="4357" y="332"/>
                  </a:lnTo>
                  <a:lnTo>
                    <a:pt x="4361" y="336"/>
                  </a:lnTo>
                  <a:lnTo>
                    <a:pt x="4361" y="328"/>
                  </a:lnTo>
                  <a:lnTo>
                    <a:pt x="4361" y="332"/>
                  </a:lnTo>
                  <a:lnTo>
                    <a:pt x="4365" y="332"/>
                  </a:lnTo>
                  <a:lnTo>
                    <a:pt x="4365" y="328"/>
                  </a:lnTo>
                  <a:lnTo>
                    <a:pt x="4365" y="332"/>
                  </a:lnTo>
                  <a:lnTo>
                    <a:pt x="4369" y="332"/>
                  </a:lnTo>
                  <a:lnTo>
                    <a:pt x="4369" y="336"/>
                  </a:lnTo>
                  <a:lnTo>
                    <a:pt x="4373" y="328"/>
                  </a:lnTo>
                  <a:lnTo>
                    <a:pt x="4373" y="332"/>
                  </a:lnTo>
                  <a:lnTo>
                    <a:pt x="4373" y="336"/>
                  </a:lnTo>
                  <a:lnTo>
                    <a:pt x="4377" y="332"/>
                  </a:lnTo>
                  <a:lnTo>
                    <a:pt x="4377" y="332"/>
                  </a:lnTo>
                  <a:lnTo>
                    <a:pt x="4377" y="332"/>
                  </a:lnTo>
                  <a:lnTo>
                    <a:pt x="4381" y="336"/>
                  </a:lnTo>
                  <a:lnTo>
                    <a:pt x="4381" y="332"/>
                  </a:lnTo>
                  <a:lnTo>
                    <a:pt x="4381" y="332"/>
                  </a:lnTo>
                  <a:lnTo>
                    <a:pt x="4385" y="332"/>
                  </a:lnTo>
                  <a:lnTo>
                    <a:pt x="4385" y="332"/>
                  </a:lnTo>
                  <a:lnTo>
                    <a:pt x="4385" y="332"/>
                  </a:lnTo>
                  <a:lnTo>
                    <a:pt x="4389" y="332"/>
                  </a:lnTo>
                  <a:lnTo>
                    <a:pt x="4389" y="336"/>
                  </a:lnTo>
                  <a:lnTo>
                    <a:pt x="4393" y="336"/>
                  </a:lnTo>
                  <a:lnTo>
                    <a:pt x="4393" y="336"/>
                  </a:lnTo>
                  <a:lnTo>
                    <a:pt x="4393" y="332"/>
                  </a:lnTo>
                  <a:lnTo>
                    <a:pt x="4397" y="336"/>
                  </a:lnTo>
                  <a:lnTo>
                    <a:pt x="4397" y="332"/>
                  </a:lnTo>
                  <a:lnTo>
                    <a:pt x="4397" y="336"/>
                  </a:lnTo>
                  <a:lnTo>
                    <a:pt x="4401" y="332"/>
                  </a:lnTo>
                  <a:lnTo>
                    <a:pt x="4401" y="328"/>
                  </a:lnTo>
                  <a:lnTo>
                    <a:pt x="4401" y="332"/>
                  </a:lnTo>
                  <a:lnTo>
                    <a:pt x="4405" y="332"/>
                  </a:lnTo>
                  <a:lnTo>
                    <a:pt x="4405" y="336"/>
                  </a:lnTo>
                  <a:lnTo>
                    <a:pt x="4409" y="332"/>
                  </a:lnTo>
                  <a:lnTo>
                    <a:pt x="4409" y="336"/>
                  </a:lnTo>
                  <a:lnTo>
                    <a:pt x="4409" y="336"/>
                  </a:lnTo>
                  <a:lnTo>
                    <a:pt x="4413" y="336"/>
                  </a:lnTo>
                  <a:lnTo>
                    <a:pt x="4413" y="336"/>
                  </a:lnTo>
                  <a:lnTo>
                    <a:pt x="4413" y="332"/>
                  </a:lnTo>
                  <a:lnTo>
                    <a:pt x="4417" y="332"/>
                  </a:lnTo>
                  <a:lnTo>
                    <a:pt x="4417" y="336"/>
                  </a:lnTo>
                  <a:lnTo>
                    <a:pt x="4417" y="336"/>
                  </a:lnTo>
                  <a:lnTo>
                    <a:pt x="4421" y="336"/>
                  </a:lnTo>
                  <a:lnTo>
                    <a:pt x="4421" y="336"/>
                  </a:lnTo>
                  <a:lnTo>
                    <a:pt x="4421" y="332"/>
                  </a:lnTo>
                  <a:lnTo>
                    <a:pt x="4425" y="332"/>
                  </a:lnTo>
                  <a:lnTo>
                    <a:pt x="4425" y="336"/>
                  </a:lnTo>
                  <a:lnTo>
                    <a:pt x="4429" y="332"/>
                  </a:lnTo>
                  <a:lnTo>
                    <a:pt x="4429" y="336"/>
                  </a:lnTo>
                  <a:lnTo>
                    <a:pt x="4429" y="332"/>
                  </a:lnTo>
                  <a:lnTo>
                    <a:pt x="4433" y="336"/>
                  </a:lnTo>
                  <a:lnTo>
                    <a:pt x="4433" y="332"/>
                  </a:lnTo>
                  <a:lnTo>
                    <a:pt x="4433" y="336"/>
                  </a:lnTo>
                  <a:lnTo>
                    <a:pt x="4437" y="336"/>
                  </a:lnTo>
                  <a:lnTo>
                    <a:pt x="4437" y="336"/>
                  </a:lnTo>
                  <a:lnTo>
                    <a:pt x="4437" y="332"/>
                  </a:lnTo>
                  <a:lnTo>
                    <a:pt x="4441" y="332"/>
                  </a:lnTo>
                  <a:lnTo>
                    <a:pt x="4441" y="328"/>
                  </a:lnTo>
                  <a:lnTo>
                    <a:pt x="4441" y="332"/>
                  </a:lnTo>
                  <a:lnTo>
                    <a:pt x="4445" y="336"/>
                  </a:lnTo>
                  <a:lnTo>
                    <a:pt x="4445" y="336"/>
                  </a:lnTo>
                  <a:lnTo>
                    <a:pt x="4449" y="336"/>
                  </a:lnTo>
                  <a:lnTo>
                    <a:pt x="4449" y="332"/>
                  </a:lnTo>
                  <a:lnTo>
                    <a:pt x="4449" y="336"/>
                  </a:lnTo>
                  <a:lnTo>
                    <a:pt x="4453" y="332"/>
                  </a:lnTo>
                  <a:lnTo>
                    <a:pt x="4453" y="328"/>
                  </a:lnTo>
                  <a:lnTo>
                    <a:pt x="4453" y="332"/>
                  </a:lnTo>
                  <a:lnTo>
                    <a:pt x="4457" y="340"/>
                  </a:lnTo>
                  <a:lnTo>
                    <a:pt x="4457" y="332"/>
                  </a:lnTo>
                  <a:lnTo>
                    <a:pt x="4457" y="336"/>
                  </a:lnTo>
                  <a:lnTo>
                    <a:pt x="4461" y="336"/>
                  </a:lnTo>
                  <a:lnTo>
                    <a:pt x="4461" y="332"/>
                  </a:lnTo>
                  <a:lnTo>
                    <a:pt x="4461" y="332"/>
                  </a:lnTo>
                  <a:lnTo>
                    <a:pt x="4465" y="328"/>
                  </a:lnTo>
                  <a:lnTo>
                    <a:pt x="4465" y="332"/>
                  </a:lnTo>
                  <a:lnTo>
                    <a:pt x="4469" y="336"/>
                  </a:lnTo>
                  <a:lnTo>
                    <a:pt x="4469" y="332"/>
                  </a:lnTo>
                  <a:lnTo>
                    <a:pt x="4469" y="324"/>
                  </a:lnTo>
                  <a:lnTo>
                    <a:pt x="4473" y="332"/>
                  </a:lnTo>
                  <a:lnTo>
                    <a:pt x="4473" y="336"/>
                  </a:lnTo>
                  <a:lnTo>
                    <a:pt x="4473" y="332"/>
                  </a:lnTo>
                  <a:lnTo>
                    <a:pt x="4477" y="332"/>
                  </a:lnTo>
                  <a:lnTo>
                    <a:pt x="4477" y="336"/>
                  </a:lnTo>
                  <a:lnTo>
                    <a:pt x="4477" y="332"/>
                  </a:lnTo>
                  <a:lnTo>
                    <a:pt x="4481" y="332"/>
                  </a:lnTo>
                  <a:lnTo>
                    <a:pt x="4481" y="336"/>
                  </a:lnTo>
                  <a:lnTo>
                    <a:pt x="4485" y="336"/>
                  </a:lnTo>
                  <a:lnTo>
                    <a:pt x="4485" y="336"/>
                  </a:lnTo>
                  <a:lnTo>
                    <a:pt x="4485" y="332"/>
                  </a:lnTo>
                  <a:lnTo>
                    <a:pt x="4489" y="332"/>
                  </a:lnTo>
                  <a:lnTo>
                    <a:pt x="4489" y="332"/>
                  </a:lnTo>
                  <a:lnTo>
                    <a:pt x="4489" y="332"/>
                  </a:lnTo>
                  <a:lnTo>
                    <a:pt x="4493" y="332"/>
                  </a:lnTo>
                  <a:lnTo>
                    <a:pt x="4493" y="336"/>
                  </a:lnTo>
                  <a:lnTo>
                    <a:pt x="4493" y="332"/>
                  </a:lnTo>
                  <a:lnTo>
                    <a:pt x="4497" y="332"/>
                  </a:lnTo>
                  <a:lnTo>
                    <a:pt x="4497" y="336"/>
                  </a:lnTo>
                  <a:lnTo>
                    <a:pt x="4497" y="328"/>
                  </a:lnTo>
                  <a:lnTo>
                    <a:pt x="4501" y="332"/>
                  </a:lnTo>
                  <a:lnTo>
                    <a:pt x="4501" y="336"/>
                  </a:lnTo>
                  <a:lnTo>
                    <a:pt x="4505" y="328"/>
                  </a:lnTo>
                  <a:lnTo>
                    <a:pt x="4505" y="336"/>
                  </a:lnTo>
                  <a:lnTo>
                    <a:pt x="4505" y="332"/>
                  </a:lnTo>
                  <a:lnTo>
                    <a:pt x="4509" y="336"/>
                  </a:lnTo>
                  <a:lnTo>
                    <a:pt x="4509" y="332"/>
                  </a:lnTo>
                  <a:lnTo>
                    <a:pt x="4509" y="336"/>
                  </a:lnTo>
                  <a:lnTo>
                    <a:pt x="4513" y="332"/>
                  </a:lnTo>
                  <a:lnTo>
                    <a:pt x="4513" y="332"/>
                  </a:lnTo>
                  <a:lnTo>
                    <a:pt x="4513" y="336"/>
                  </a:lnTo>
                  <a:lnTo>
                    <a:pt x="4517" y="336"/>
                  </a:lnTo>
                  <a:lnTo>
                    <a:pt x="4517" y="332"/>
                  </a:lnTo>
                  <a:lnTo>
                    <a:pt x="4521" y="336"/>
                  </a:lnTo>
                  <a:lnTo>
                    <a:pt x="4521" y="332"/>
                  </a:lnTo>
                  <a:lnTo>
                    <a:pt x="4521" y="328"/>
                  </a:lnTo>
                  <a:lnTo>
                    <a:pt x="4525" y="336"/>
                  </a:lnTo>
                  <a:lnTo>
                    <a:pt x="4525" y="332"/>
                  </a:lnTo>
                  <a:lnTo>
                    <a:pt x="4525" y="336"/>
                  </a:lnTo>
                  <a:lnTo>
                    <a:pt x="4529" y="336"/>
                  </a:lnTo>
                  <a:lnTo>
                    <a:pt x="4529" y="336"/>
                  </a:lnTo>
                  <a:lnTo>
                    <a:pt x="4529" y="332"/>
                  </a:lnTo>
                  <a:lnTo>
                    <a:pt x="4533" y="328"/>
                  </a:lnTo>
                  <a:lnTo>
                    <a:pt x="4533" y="332"/>
                  </a:lnTo>
                  <a:lnTo>
                    <a:pt x="4533" y="332"/>
                  </a:lnTo>
                  <a:lnTo>
                    <a:pt x="4537" y="336"/>
                  </a:lnTo>
                  <a:lnTo>
                    <a:pt x="4537" y="336"/>
                  </a:lnTo>
                  <a:lnTo>
                    <a:pt x="4541" y="332"/>
                  </a:lnTo>
                  <a:lnTo>
                    <a:pt x="4541" y="336"/>
                  </a:lnTo>
                  <a:lnTo>
                    <a:pt x="4541" y="336"/>
                  </a:lnTo>
                  <a:lnTo>
                    <a:pt x="4545" y="336"/>
                  </a:lnTo>
                  <a:lnTo>
                    <a:pt x="4545" y="340"/>
                  </a:lnTo>
                  <a:lnTo>
                    <a:pt x="4545" y="332"/>
                  </a:lnTo>
                  <a:lnTo>
                    <a:pt x="4549" y="332"/>
                  </a:lnTo>
                  <a:lnTo>
                    <a:pt x="4549" y="332"/>
                  </a:lnTo>
                  <a:lnTo>
                    <a:pt x="4549" y="336"/>
                  </a:lnTo>
                  <a:lnTo>
                    <a:pt x="4553" y="340"/>
                  </a:lnTo>
                  <a:lnTo>
                    <a:pt x="4553" y="336"/>
                  </a:lnTo>
                  <a:lnTo>
                    <a:pt x="4557" y="336"/>
                  </a:lnTo>
                  <a:lnTo>
                    <a:pt x="4557" y="332"/>
                  </a:lnTo>
                  <a:lnTo>
                    <a:pt x="4557" y="332"/>
                  </a:lnTo>
                  <a:lnTo>
                    <a:pt x="4561" y="336"/>
                  </a:lnTo>
                  <a:lnTo>
                    <a:pt x="4561" y="336"/>
                  </a:lnTo>
                  <a:lnTo>
                    <a:pt x="4561" y="336"/>
                  </a:lnTo>
                  <a:lnTo>
                    <a:pt x="4565" y="336"/>
                  </a:lnTo>
                  <a:lnTo>
                    <a:pt x="4565" y="332"/>
                  </a:lnTo>
                  <a:lnTo>
                    <a:pt x="4565" y="336"/>
                  </a:lnTo>
                  <a:lnTo>
                    <a:pt x="4569" y="336"/>
                  </a:lnTo>
                  <a:lnTo>
                    <a:pt x="4569" y="336"/>
                  </a:lnTo>
                  <a:lnTo>
                    <a:pt x="4573" y="332"/>
                  </a:lnTo>
                  <a:lnTo>
                    <a:pt x="4573" y="332"/>
                  </a:lnTo>
                  <a:lnTo>
                    <a:pt x="4573" y="336"/>
                  </a:lnTo>
                  <a:lnTo>
                    <a:pt x="4577" y="332"/>
                  </a:lnTo>
                  <a:lnTo>
                    <a:pt x="4577" y="336"/>
                  </a:lnTo>
                  <a:lnTo>
                    <a:pt x="4577" y="332"/>
                  </a:lnTo>
                  <a:lnTo>
                    <a:pt x="4581" y="340"/>
                  </a:lnTo>
                  <a:lnTo>
                    <a:pt x="4581" y="336"/>
                  </a:lnTo>
                  <a:lnTo>
                    <a:pt x="4581" y="332"/>
                  </a:lnTo>
                  <a:lnTo>
                    <a:pt x="4585" y="332"/>
                  </a:lnTo>
                  <a:lnTo>
                    <a:pt x="4585" y="336"/>
                  </a:lnTo>
                  <a:lnTo>
                    <a:pt x="4585" y="336"/>
                  </a:lnTo>
                  <a:lnTo>
                    <a:pt x="4589" y="336"/>
                  </a:lnTo>
                  <a:lnTo>
                    <a:pt x="4589" y="336"/>
                  </a:lnTo>
                  <a:lnTo>
                    <a:pt x="4593" y="332"/>
                  </a:lnTo>
                  <a:lnTo>
                    <a:pt x="4593" y="332"/>
                  </a:lnTo>
                  <a:lnTo>
                    <a:pt x="4593" y="332"/>
                  </a:lnTo>
                  <a:lnTo>
                    <a:pt x="4597" y="336"/>
                  </a:lnTo>
                  <a:lnTo>
                    <a:pt x="4597" y="332"/>
                  </a:lnTo>
                  <a:lnTo>
                    <a:pt x="4597" y="332"/>
                  </a:lnTo>
                  <a:lnTo>
                    <a:pt x="4601" y="336"/>
                  </a:lnTo>
                  <a:lnTo>
                    <a:pt x="4601" y="336"/>
                  </a:lnTo>
                  <a:lnTo>
                    <a:pt x="4601" y="332"/>
                  </a:lnTo>
                  <a:lnTo>
                    <a:pt x="4605" y="336"/>
                  </a:lnTo>
                  <a:lnTo>
                    <a:pt x="4605" y="336"/>
                  </a:lnTo>
                  <a:lnTo>
                    <a:pt x="4609" y="336"/>
                  </a:lnTo>
                  <a:lnTo>
                    <a:pt x="4609" y="332"/>
                  </a:lnTo>
                  <a:lnTo>
                    <a:pt x="4609" y="336"/>
                  </a:lnTo>
                  <a:lnTo>
                    <a:pt x="4613" y="336"/>
                  </a:lnTo>
                  <a:lnTo>
                    <a:pt x="4613" y="332"/>
                  </a:lnTo>
                  <a:lnTo>
                    <a:pt x="4613" y="332"/>
                  </a:lnTo>
                  <a:lnTo>
                    <a:pt x="4617" y="332"/>
                  </a:lnTo>
                  <a:lnTo>
                    <a:pt x="4617" y="332"/>
                  </a:lnTo>
                  <a:lnTo>
                    <a:pt x="4617" y="332"/>
                  </a:lnTo>
                  <a:lnTo>
                    <a:pt x="4621" y="340"/>
                  </a:lnTo>
                  <a:lnTo>
                    <a:pt x="4621" y="336"/>
                  </a:lnTo>
                  <a:lnTo>
                    <a:pt x="4625" y="332"/>
                  </a:lnTo>
                  <a:lnTo>
                    <a:pt x="4625" y="336"/>
                  </a:lnTo>
                  <a:lnTo>
                    <a:pt x="4625" y="336"/>
                  </a:lnTo>
                  <a:lnTo>
                    <a:pt x="4629" y="336"/>
                  </a:lnTo>
                  <a:lnTo>
                    <a:pt x="4629" y="336"/>
                  </a:lnTo>
                  <a:lnTo>
                    <a:pt x="4629" y="332"/>
                  </a:lnTo>
                  <a:lnTo>
                    <a:pt x="4633" y="336"/>
                  </a:lnTo>
                  <a:lnTo>
                    <a:pt x="4633" y="340"/>
                  </a:lnTo>
                  <a:lnTo>
                    <a:pt x="4633" y="336"/>
                  </a:lnTo>
                  <a:lnTo>
                    <a:pt x="4637" y="332"/>
                  </a:lnTo>
                  <a:lnTo>
                    <a:pt x="4637" y="336"/>
                  </a:lnTo>
                  <a:lnTo>
                    <a:pt x="4641" y="332"/>
                  </a:lnTo>
                  <a:lnTo>
                    <a:pt x="4641" y="332"/>
                  </a:lnTo>
                  <a:lnTo>
                    <a:pt x="4641" y="336"/>
                  </a:lnTo>
                  <a:lnTo>
                    <a:pt x="4645" y="332"/>
                  </a:lnTo>
                  <a:lnTo>
                    <a:pt x="4645" y="336"/>
                  </a:lnTo>
                  <a:lnTo>
                    <a:pt x="4645" y="336"/>
                  </a:lnTo>
                  <a:lnTo>
                    <a:pt x="4649" y="336"/>
                  </a:lnTo>
                  <a:lnTo>
                    <a:pt x="4649" y="336"/>
                  </a:lnTo>
                  <a:lnTo>
                    <a:pt x="4649" y="336"/>
                  </a:lnTo>
                  <a:lnTo>
                    <a:pt x="4653" y="336"/>
                  </a:lnTo>
                  <a:lnTo>
                    <a:pt x="4653" y="336"/>
                  </a:lnTo>
                  <a:lnTo>
                    <a:pt x="4657" y="332"/>
                  </a:lnTo>
                  <a:lnTo>
                    <a:pt x="4657" y="336"/>
                  </a:lnTo>
                  <a:lnTo>
                    <a:pt x="4657" y="336"/>
                  </a:lnTo>
                  <a:lnTo>
                    <a:pt x="4661" y="336"/>
                  </a:lnTo>
                  <a:lnTo>
                    <a:pt x="4661" y="336"/>
                  </a:lnTo>
                  <a:lnTo>
                    <a:pt x="4661" y="336"/>
                  </a:lnTo>
                  <a:lnTo>
                    <a:pt x="4665" y="332"/>
                  </a:lnTo>
                  <a:lnTo>
                    <a:pt x="4665" y="336"/>
                  </a:lnTo>
                  <a:lnTo>
                    <a:pt x="4665" y="332"/>
                  </a:lnTo>
                  <a:lnTo>
                    <a:pt x="4669" y="336"/>
                  </a:lnTo>
                  <a:lnTo>
                    <a:pt x="4669" y="336"/>
                  </a:lnTo>
                  <a:lnTo>
                    <a:pt x="4673" y="328"/>
                  </a:lnTo>
                  <a:lnTo>
                    <a:pt x="4673" y="336"/>
                  </a:lnTo>
                  <a:lnTo>
                    <a:pt x="4673" y="332"/>
                  </a:lnTo>
                  <a:lnTo>
                    <a:pt x="4677" y="336"/>
                  </a:lnTo>
                  <a:lnTo>
                    <a:pt x="4677" y="336"/>
                  </a:lnTo>
                  <a:lnTo>
                    <a:pt x="4677" y="336"/>
                  </a:lnTo>
                  <a:lnTo>
                    <a:pt x="4681" y="332"/>
                  </a:lnTo>
                  <a:lnTo>
                    <a:pt x="4681" y="332"/>
                  </a:lnTo>
                  <a:lnTo>
                    <a:pt x="4681" y="336"/>
                  </a:lnTo>
                  <a:lnTo>
                    <a:pt x="4685" y="340"/>
                  </a:lnTo>
                  <a:lnTo>
                    <a:pt x="4685" y="336"/>
                  </a:lnTo>
                  <a:lnTo>
                    <a:pt x="4689" y="332"/>
                  </a:lnTo>
                  <a:lnTo>
                    <a:pt x="4689" y="336"/>
                  </a:lnTo>
                  <a:lnTo>
                    <a:pt x="4689" y="336"/>
                  </a:lnTo>
                  <a:lnTo>
                    <a:pt x="4693" y="336"/>
                  </a:lnTo>
                  <a:lnTo>
                    <a:pt x="4693" y="336"/>
                  </a:lnTo>
                  <a:lnTo>
                    <a:pt x="4693" y="340"/>
                  </a:lnTo>
                  <a:lnTo>
                    <a:pt x="4697" y="332"/>
                  </a:lnTo>
                  <a:lnTo>
                    <a:pt x="4697" y="340"/>
                  </a:lnTo>
                  <a:lnTo>
                    <a:pt x="4697" y="336"/>
                  </a:lnTo>
                  <a:lnTo>
                    <a:pt x="4701" y="340"/>
                  </a:lnTo>
                  <a:lnTo>
                    <a:pt x="4701" y="336"/>
                  </a:lnTo>
                  <a:lnTo>
                    <a:pt x="4705" y="332"/>
                  </a:lnTo>
                  <a:lnTo>
                    <a:pt x="4705" y="336"/>
                  </a:lnTo>
                  <a:lnTo>
                    <a:pt x="4705" y="336"/>
                  </a:lnTo>
                  <a:lnTo>
                    <a:pt x="4709" y="336"/>
                  </a:lnTo>
                  <a:lnTo>
                    <a:pt x="4709" y="336"/>
                  </a:lnTo>
                  <a:lnTo>
                    <a:pt x="4709" y="336"/>
                  </a:lnTo>
                  <a:lnTo>
                    <a:pt x="4713" y="336"/>
                  </a:lnTo>
                  <a:lnTo>
                    <a:pt x="4713" y="332"/>
                  </a:lnTo>
                  <a:lnTo>
                    <a:pt x="4713" y="328"/>
                  </a:lnTo>
                  <a:lnTo>
                    <a:pt x="4717" y="336"/>
                  </a:lnTo>
                  <a:lnTo>
                    <a:pt x="4717" y="332"/>
                  </a:lnTo>
                  <a:lnTo>
                    <a:pt x="4721" y="336"/>
                  </a:lnTo>
                  <a:lnTo>
                    <a:pt x="4721" y="332"/>
                  </a:lnTo>
                  <a:lnTo>
                    <a:pt x="4721" y="336"/>
                  </a:lnTo>
                  <a:lnTo>
                    <a:pt x="4725" y="336"/>
                  </a:lnTo>
                  <a:lnTo>
                    <a:pt x="4725" y="340"/>
                  </a:lnTo>
                  <a:lnTo>
                    <a:pt x="4725" y="336"/>
                  </a:lnTo>
                  <a:lnTo>
                    <a:pt x="4729" y="340"/>
                  </a:lnTo>
                  <a:lnTo>
                    <a:pt x="4729" y="336"/>
                  </a:lnTo>
                  <a:lnTo>
                    <a:pt x="4729" y="340"/>
                  </a:lnTo>
                  <a:lnTo>
                    <a:pt x="4733" y="336"/>
                  </a:lnTo>
                  <a:lnTo>
                    <a:pt x="4733" y="340"/>
                  </a:lnTo>
                  <a:lnTo>
                    <a:pt x="4737" y="336"/>
                  </a:lnTo>
                  <a:lnTo>
                    <a:pt x="4737" y="340"/>
                  </a:lnTo>
                  <a:lnTo>
                    <a:pt x="4737" y="336"/>
                  </a:lnTo>
                  <a:lnTo>
                    <a:pt x="4741" y="336"/>
                  </a:lnTo>
                  <a:lnTo>
                    <a:pt x="4741" y="332"/>
                  </a:lnTo>
                  <a:lnTo>
                    <a:pt x="4741" y="336"/>
                  </a:lnTo>
                  <a:lnTo>
                    <a:pt x="4745" y="336"/>
                  </a:lnTo>
                  <a:lnTo>
                    <a:pt x="4745" y="336"/>
                  </a:lnTo>
                  <a:lnTo>
                    <a:pt x="4745" y="340"/>
                  </a:lnTo>
                  <a:lnTo>
                    <a:pt x="4749" y="336"/>
                  </a:lnTo>
                  <a:lnTo>
                    <a:pt x="4749" y="336"/>
                  </a:lnTo>
                  <a:lnTo>
                    <a:pt x="4753" y="336"/>
                  </a:lnTo>
                  <a:lnTo>
                    <a:pt x="4753" y="336"/>
                  </a:lnTo>
                  <a:lnTo>
                    <a:pt x="4753" y="336"/>
                  </a:lnTo>
                  <a:lnTo>
                    <a:pt x="4757" y="332"/>
                  </a:lnTo>
                  <a:lnTo>
                    <a:pt x="4757" y="336"/>
                  </a:lnTo>
                  <a:lnTo>
                    <a:pt x="4757" y="336"/>
                  </a:lnTo>
                  <a:lnTo>
                    <a:pt x="4761" y="336"/>
                  </a:lnTo>
                  <a:lnTo>
                    <a:pt x="4761" y="336"/>
                  </a:lnTo>
                  <a:lnTo>
                    <a:pt x="4761" y="340"/>
                  </a:lnTo>
                  <a:lnTo>
                    <a:pt x="4765" y="336"/>
                  </a:lnTo>
                  <a:lnTo>
                    <a:pt x="4765" y="336"/>
                  </a:lnTo>
                  <a:lnTo>
                    <a:pt x="4769" y="340"/>
                  </a:lnTo>
                  <a:lnTo>
                    <a:pt x="4769" y="336"/>
                  </a:lnTo>
                  <a:lnTo>
                    <a:pt x="4769" y="332"/>
                  </a:lnTo>
                  <a:lnTo>
                    <a:pt x="4773" y="336"/>
                  </a:lnTo>
                  <a:lnTo>
                    <a:pt x="4773" y="340"/>
                  </a:lnTo>
                  <a:lnTo>
                    <a:pt x="4773" y="328"/>
                  </a:lnTo>
                  <a:lnTo>
                    <a:pt x="4777" y="340"/>
                  </a:lnTo>
                  <a:lnTo>
                    <a:pt x="4777" y="332"/>
                  </a:lnTo>
                  <a:lnTo>
                    <a:pt x="4777" y="336"/>
                  </a:lnTo>
                  <a:lnTo>
                    <a:pt x="4781" y="336"/>
                  </a:lnTo>
                  <a:lnTo>
                    <a:pt x="4781" y="336"/>
                  </a:lnTo>
                  <a:lnTo>
                    <a:pt x="4785" y="332"/>
                  </a:lnTo>
                  <a:lnTo>
                    <a:pt x="4785" y="336"/>
                  </a:lnTo>
                  <a:lnTo>
                    <a:pt x="4785" y="340"/>
                  </a:lnTo>
                  <a:lnTo>
                    <a:pt x="4789" y="340"/>
                  </a:lnTo>
                  <a:lnTo>
                    <a:pt x="4789" y="336"/>
                  </a:lnTo>
                  <a:lnTo>
                    <a:pt x="4789" y="336"/>
                  </a:lnTo>
                  <a:lnTo>
                    <a:pt x="4793" y="340"/>
                  </a:lnTo>
                  <a:lnTo>
                    <a:pt x="4793" y="332"/>
                  </a:lnTo>
                  <a:lnTo>
                    <a:pt x="4793" y="336"/>
                  </a:lnTo>
                  <a:lnTo>
                    <a:pt x="4797" y="336"/>
                  </a:lnTo>
                  <a:lnTo>
                    <a:pt x="4797" y="336"/>
                  </a:lnTo>
                  <a:lnTo>
                    <a:pt x="4801" y="332"/>
                  </a:lnTo>
                  <a:lnTo>
                    <a:pt x="4801" y="336"/>
                  </a:lnTo>
                  <a:lnTo>
                    <a:pt x="4801" y="336"/>
                  </a:lnTo>
                  <a:lnTo>
                    <a:pt x="4805" y="336"/>
                  </a:lnTo>
                  <a:lnTo>
                    <a:pt x="4805" y="336"/>
                  </a:lnTo>
                  <a:lnTo>
                    <a:pt x="4805" y="336"/>
                  </a:lnTo>
                  <a:lnTo>
                    <a:pt x="4809" y="340"/>
                  </a:lnTo>
                  <a:lnTo>
                    <a:pt x="4809" y="336"/>
                  </a:lnTo>
                  <a:lnTo>
                    <a:pt x="4809" y="332"/>
                  </a:lnTo>
                  <a:lnTo>
                    <a:pt x="4813" y="336"/>
                  </a:lnTo>
                  <a:lnTo>
                    <a:pt x="4813" y="332"/>
                  </a:lnTo>
                  <a:lnTo>
                    <a:pt x="4817" y="336"/>
                  </a:lnTo>
                  <a:lnTo>
                    <a:pt x="4817" y="340"/>
                  </a:lnTo>
                  <a:lnTo>
                    <a:pt x="4817" y="336"/>
                  </a:lnTo>
                  <a:lnTo>
                    <a:pt x="4821" y="336"/>
                  </a:lnTo>
                  <a:lnTo>
                    <a:pt x="4821" y="336"/>
                  </a:lnTo>
                  <a:lnTo>
                    <a:pt x="4821" y="336"/>
                  </a:lnTo>
                  <a:lnTo>
                    <a:pt x="4825" y="336"/>
                  </a:lnTo>
                  <a:lnTo>
                    <a:pt x="4825" y="340"/>
                  </a:lnTo>
                  <a:lnTo>
                    <a:pt x="4829" y="332"/>
                  </a:lnTo>
                  <a:lnTo>
                    <a:pt x="4829" y="336"/>
                  </a:lnTo>
                  <a:lnTo>
                    <a:pt x="4829" y="332"/>
                  </a:lnTo>
                  <a:lnTo>
                    <a:pt x="4833" y="332"/>
                  </a:lnTo>
                  <a:lnTo>
                    <a:pt x="4833" y="336"/>
                  </a:lnTo>
                  <a:lnTo>
                    <a:pt x="4833" y="336"/>
                  </a:lnTo>
                  <a:lnTo>
                    <a:pt x="4837" y="336"/>
                  </a:lnTo>
                  <a:lnTo>
                    <a:pt x="4837" y="336"/>
                  </a:lnTo>
                  <a:lnTo>
                    <a:pt x="4837" y="336"/>
                  </a:lnTo>
                  <a:lnTo>
                    <a:pt x="4841" y="336"/>
                  </a:lnTo>
                  <a:lnTo>
                    <a:pt x="4841" y="336"/>
                  </a:lnTo>
                  <a:lnTo>
                    <a:pt x="4845" y="340"/>
                  </a:lnTo>
                  <a:lnTo>
                    <a:pt x="4845" y="336"/>
                  </a:lnTo>
                  <a:lnTo>
                    <a:pt x="4845" y="336"/>
                  </a:lnTo>
                  <a:lnTo>
                    <a:pt x="4849" y="340"/>
                  </a:lnTo>
                  <a:lnTo>
                    <a:pt x="4849" y="340"/>
                  </a:lnTo>
                  <a:lnTo>
                    <a:pt x="4849" y="336"/>
                  </a:lnTo>
                  <a:lnTo>
                    <a:pt x="4853" y="336"/>
                  </a:lnTo>
                  <a:lnTo>
                    <a:pt x="4853" y="340"/>
                  </a:lnTo>
                  <a:lnTo>
                    <a:pt x="4853" y="340"/>
                  </a:lnTo>
                  <a:lnTo>
                    <a:pt x="4857" y="340"/>
                  </a:lnTo>
                  <a:lnTo>
                    <a:pt x="4857" y="336"/>
                  </a:lnTo>
                  <a:lnTo>
                    <a:pt x="4861" y="336"/>
                  </a:lnTo>
                  <a:lnTo>
                    <a:pt x="4861" y="340"/>
                  </a:lnTo>
                  <a:lnTo>
                    <a:pt x="4861" y="336"/>
                  </a:lnTo>
                  <a:lnTo>
                    <a:pt x="4865" y="336"/>
                  </a:lnTo>
                  <a:lnTo>
                    <a:pt x="4865" y="336"/>
                  </a:lnTo>
                  <a:lnTo>
                    <a:pt x="4865" y="336"/>
                  </a:lnTo>
                  <a:lnTo>
                    <a:pt x="4869" y="336"/>
                  </a:lnTo>
                  <a:lnTo>
                    <a:pt x="4869" y="336"/>
                  </a:lnTo>
                  <a:lnTo>
                    <a:pt x="4873" y="340"/>
                  </a:lnTo>
                  <a:lnTo>
                    <a:pt x="4873" y="336"/>
                  </a:lnTo>
                  <a:lnTo>
                    <a:pt x="4873" y="336"/>
                  </a:lnTo>
                  <a:lnTo>
                    <a:pt x="4877" y="336"/>
                  </a:lnTo>
                  <a:lnTo>
                    <a:pt x="4877" y="336"/>
                  </a:lnTo>
                  <a:lnTo>
                    <a:pt x="4877" y="336"/>
                  </a:lnTo>
                  <a:lnTo>
                    <a:pt x="4881" y="340"/>
                  </a:lnTo>
                  <a:lnTo>
                    <a:pt x="4881" y="340"/>
                  </a:lnTo>
                  <a:lnTo>
                    <a:pt x="4881" y="340"/>
                  </a:lnTo>
                  <a:lnTo>
                    <a:pt x="4885" y="336"/>
                  </a:lnTo>
                  <a:lnTo>
                    <a:pt x="4885" y="336"/>
                  </a:lnTo>
                  <a:lnTo>
                    <a:pt x="4889" y="336"/>
                  </a:lnTo>
                  <a:lnTo>
                    <a:pt x="4889" y="336"/>
                  </a:lnTo>
                  <a:lnTo>
                    <a:pt x="4889" y="332"/>
                  </a:lnTo>
                  <a:lnTo>
                    <a:pt x="4893" y="336"/>
                  </a:lnTo>
                  <a:lnTo>
                    <a:pt x="4893" y="336"/>
                  </a:lnTo>
                  <a:lnTo>
                    <a:pt x="4893" y="336"/>
                  </a:lnTo>
                  <a:lnTo>
                    <a:pt x="4897" y="336"/>
                  </a:lnTo>
                  <a:lnTo>
                    <a:pt x="4897" y="336"/>
                  </a:lnTo>
                  <a:lnTo>
                    <a:pt x="4897" y="336"/>
                  </a:lnTo>
                  <a:lnTo>
                    <a:pt x="4901" y="336"/>
                  </a:lnTo>
                  <a:lnTo>
                    <a:pt x="4901" y="336"/>
                  </a:lnTo>
                  <a:lnTo>
                    <a:pt x="4905" y="340"/>
                  </a:lnTo>
                  <a:lnTo>
                    <a:pt x="4905" y="336"/>
                  </a:lnTo>
                  <a:lnTo>
                    <a:pt x="4905" y="336"/>
                  </a:lnTo>
                  <a:lnTo>
                    <a:pt x="4909" y="336"/>
                  </a:lnTo>
                  <a:lnTo>
                    <a:pt x="4909" y="336"/>
                  </a:lnTo>
                  <a:lnTo>
                    <a:pt x="4909" y="336"/>
                  </a:lnTo>
                  <a:lnTo>
                    <a:pt x="4913" y="336"/>
                  </a:lnTo>
                  <a:lnTo>
                    <a:pt x="4913" y="340"/>
                  </a:lnTo>
                  <a:lnTo>
                    <a:pt x="4917" y="336"/>
                  </a:lnTo>
                  <a:lnTo>
                    <a:pt x="4917" y="332"/>
                  </a:lnTo>
                  <a:lnTo>
                    <a:pt x="4917" y="336"/>
                  </a:lnTo>
                  <a:lnTo>
                    <a:pt x="4921" y="332"/>
                  </a:lnTo>
                  <a:lnTo>
                    <a:pt x="4921" y="340"/>
                  </a:lnTo>
                  <a:lnTo>
                    <a:pt x="4921" y="340"/>
                  </a:lnTo>
                  <a:lnTo>
                    <a:pt x="4925" y="336"/>
                  </a:lnTo>
                  <a:lnTo>
                    <a:pt x="4925" y="332"/>
                  </a:lnTo>
                  <a:lnTo>
                    <a:pt x="4925" y="340"/>
                  </a:lnTo>
                  <a:lnTo>
                    <a:pt x="4929" y="336"/>
                  </a:lnTo>
                  <a:lnTo>
                    <a:pt x="4929" y="332"/>
                  </a:lnTo>
                  <a:lnTo>
                    <a:pt x="4933" y="336"/>
                  </a:lnTo>
                  <a:lnTo>
                    <a:pt x="4933" y="336"/>
                  </a:lnTo>
                  <a:lnTo>
                    <a:pt x="4933" y="340"/>
                  </a:lnTo>
                  <a:lnTo>
                    <a:pt x="4937" y="336"/>
                  </a:lnTo>
                  <a:lnTo>
                    <a:pt x="4937" y="332"/>
                  </a:lnTo>
                  <a:lnTo>
                    <a:pt x="4937" y="336"/>
                  </a:lnTo>
                  <a:lnTo>
                    <a:pt x="4941" y="336"/>
                  </a:lnTo>
                  <a:lnTo>
                    <a:pt x="4941" y="336"/>
                  </a:lnTo>
                  <a:lnTo>
                    <a:pt x="4945" y="336"/>
                  </a:lnTo>
                  <a:lnTo>
                    <a:pt x="4945" y="340"/>
                  </a:lnTo>
                  <a:lnTo>
                    <a:pt x="4945" y="328"/>
                  </a:lnTo>
                  <a:lnTo>
                    <a:pt x="4949" y="340"/>
                  </a:lnTo>
                  <a:lnTo>
                    <a:pt x="4949" y="336"/>
                  </a:lnTo>
                  <a:lnTo>
                    <a:pt x="4949" y="336"/>
                  </a:lnTo>
                  <a:lnTo>
                    <a:pt x="4953" y="336"/>
                  </a:lnTo>
                  <a:lnTo>
                    <a:pt x="4953" y="336"/>
                  </a:lnTo>
                  <a:lnTo>
                    <a:pt x="4953" y="332"/>
                  </a:lnTo>
                  <a:lnTo>
                    <a:pt x="4957" y="336"/>
                  </a:lnTo>
                  <a:lnTo>
                    <a:pt x="4957" y="340"/>
                  </a:lnTo>
                  <a:lnTo>
                    <a:pt x="4961" y="336"/>
                  </a:lnTo>
                  <a:lnTo>
                    <a:pt x="4961" y="340"/>
                  </a:lnTo>
                  <a:lnTo>
                    <a:pt x="4961" y="340"/>
                  </a:lnTo>
                  <a:lnTo>
                    <a:pt x="4965" y="340"/>
                  </a:lnTo>
                  <a:lnTo>
                    <a:pt x="4965" y="336"/>
                  </a:lnTo>
                  <a:lnTo>
                    <a:pt x="4965" y="336"/>
                  </a:lnTo>
                  <a:lnTo>
                    <a:pt x="4969" y="336"/>
                  </a:lnTo>
                  <a:lnTo>
                    <a:pt x="4969" y="336"/>
                  </a:lnTo>
                  <a:lnTo>
                    <a:pt x="4973" y="340"/>
                  </a:lnTo>
                  <a:lnTo>
                    <a:pt x="4973" y="336"/>
                  </a:lnTo>
                  <a:lnTo>
                    <a:pt x="4973" y="336"/>
                  </a:lnTo>
                  <a:lnTo>
                    <a:pt x="4977" y="340"/>
                  </a:lnTo>
                  <a:lnTo>
                    <a:pt x="4977" y="336"/>
                  </a:lnTo>
                  <a:lnTo>
                    <a:pt x="4977" y="336"/>
                  </a:lnTo>
                  <a:lnTo>
                    <a:pt x="4981" y="336"/>
                  </a:lnTo>
                  <a:lnTo>
                    <a:pt x="4981" y="336"/>
                  </a:lnTo>
                  <a:lnTo>
                    <a:pt x="4981" y="336"/>
                  </a:lnTo>
                  <a:lnTo>
                    <a:pt x="4985" y="336"/>
                  </a:lnTo>
                  <a:lnTo>
                    <a:pt x="4985" y="336"/>
                  </a:lnTo>
                  <a:lnTo>
                    <a:pt x="4989" y="336"/>
                  </a:lnTo>
                  <a:lnTo>
                    <a:pt x="4989" y="336"/>
                  </a:lnTo>
                  <a:lnTo>
                    <a:pt x="4989" y="336"/>
                  </a:lnTo>
                  <a:lnTo>
                    <a:pt x="4993" y="336"/>
                  </a:lnTo>
                  <a:lnTo>
                    <a:pt x="4993" y="340"/>
                  </a:lnTo>
                  <a:lnTo>
                    <a:pt x="4993" y="340"/>
                  </a:lnTo>
                  <a:lnTo>
                    <a:pt x="4997" y="340"/>
                  </a:lnTo>
                  <a:lnTo>
                    <a:pt x="4997" y="336"/>
                  </a:lnTo>
                  <a:lnTo>
                    <a:pt x="5001" y="336"/>
                  </a:lnTo>
                  <a:lnTo>
                    <a:pt x="5001" y="340"/>
                  </a:lnTo>
                  <a:lnTo>
                    <a:pt x="5001" y="336"/>
                  </a:lnTo>
                  <a:lnTo>
                    <a:pt x="5005" y="336"/>
                  </a:lnTo>
                  <a:lnTo>
                    <a:pt x="5005" y="336"/>
                  </a:lnTo>
                  <a:lnTo>
                    <a:pt x="5005" y="340"/>
                  </a:lnTo>
                  <a:lnTo>
                    <a:pt x="5009" y="332"/>
                  </a:lnTo>
                  <a:lnTo>
                    <a:pt x="5009" y="340"/>
                  </a:lnTo>
                  <a:lnTo>
                    <a:pt x="5009" y="332"/>
                  </a:lnTo>
                  <a:lnTo>
                    <a:pt x="5013" y="336"/>
                  </a:lnTo>
                  <a:lnTo>
                    <a:pt x="5013" y="336"/>
                  </a:lnTo>
                  <a:lnTo>
                    <a:pt x="5017" y="340"/>
                  </a:lnTo>
                  <a:lnTo>
                    <a:pt x="5017" y="336"/>
                  </a:lnTo>
                  <a:lnTo>
                    <a:pt x="5017" y="332"/>
                  </a:lnTo>
                  <a:lnTo>
                    <a:pt x="5021" y="340"/>
                  </a:lnTo>
                  <a:lnTo>
                    <a:pt x="5021" y="340"/>
                  </a:lnTo>
                  <a:lnTo>
                    <a:pt x="5021" y="336"/>
                  </a:lnTo>
                  <a:lnTo>
                    <a:pt x="5025" y="340"/>
                  </a:lnTo>
                  <a:lnTo>
                    <a:pt x="5025" y="336"/>
                  </a:lnTo>
                  <a:lnTo>
                    <a:pt x="5029" y="336"/>
                  </a:lnTo>
                  <a:lnTo>
                    <a:pt x="5029" y="336"/>
                  </a:lnTo>
                  <a:lnTo>
                    <a:pt x="5029" y="336"/>
                  </a:lnTo>
                  <a:lnTo>
                    <a:pt x="5033" y="340"/>
                  </a:lnTo>
                  <a:lnTo>
                    <a:pt x="5033" y="340"/>
                  </a:lnTo>
                  <a:lnTo>
                    <a:pt x="5033" y="336"/>
                  </a:lnTo>
                  <a:lnTo>
                    <a:pt x="5037" y="336"/>
                  </a:lnTo>
                  <a:lnTo>
                    <a:pt x="5037" y="340"/>
                  </a:lnTo>
                  <a:lnTo>
                    <a:pt x="5037" y="340"/>
                  </a:lnTo>
                  <a:lnTo>
                    <a:pt x="5041" y="336"/>
                  </a:lnTo>
                  <a:lnTo>
                    <a:pt x="5041" y="336"/>
                  </a:lnTo>
                  <a:lnTo>
                    <a:pt x="5045" y="336"/>
                  </a:lnTo>
                  <a:lnTo>
                    <a:pt x="5045" y="336"/>
                  </a:lnTo>
                  <a:lnTo>
                    <a:pt x="5045" y="340"/>
                  </a:lnTo>
                  <a:lnTo>
                    <a:pt x="5049" y="336"/>
                  </a:lnTo>
                  <a:lnTo>
                    <a:pt x="5049" y="340"/>
                  </a:lnTo>
                  <a:lnTo>
                    <a:pt x="5049" y="336"/>
                  </a:lnTo>
                  <a:lnTo>
                    <a:pt x="5053" y="340"/>
                  </a:lnTo>
                  <a:lnTo>
                    <a:pt x="5053" y="340"/>
                  </a:lnTo>
                  <a:lnTo>
                    <a:pt x="5057" y="340"/>
                  </a:lnTo>
                  <a:lnTo>
                    <a:pt x="5057" y="332"/>
                  </a:lnTo>
                  <a:lnTo>
                    <a:pt x="5057" y="336"/>
                  </a:lnTo>
                  <a:lnTo>
                    <a:pt x="5061" y="336"/>
                  </a:lnTo>
                  <a:lnTo>
                    <a:pt x="5061" y="336"/>
                  </a:lnTo>
                  <a:lnTo>
                    <a:pt x="5061" y="336"/>
                  </a:lnTo>
                  <a:lnTo>
                    <a:pt x="5065" y="336"/>
                  </a:lnTo>
                  <a:lnTo>
                    <a:pt x="5065" y="340"/>
                  </a:lnTo>
                  <a:lnTo>
                    <a:pt x="5069" y="332"/>
                  </a:lnTo>
                  <a:lnTo>
                    <a:pt x="5069" y="336"/>
                  </a:lnTo>
                  <a:lnTo>
                    <a:pt x="5069" y="332"/>
                  </a:lnTo>
                  <a:lnTo>
                    <a:pt x="5073" y="336"/>
                  </a:lnTo>
                  <a:lnTo>
                    <a:pt x="5073" y="336"/>
                  </a:lnTo>
                  <a:lnTo>
                    <a:pt x="5073" y="340"/>
                  </a:lnTo>
                  <a:lnTo>
                    <a:pt x="5077" y="336"/>
                  </a:lnTo>
                  <a:lnTo>
                    <a:pt x="5077" y="340"/>
                  </a:lnTo>
                  <a:lnTo>
                    <a:pt x="5077" y="340"/>
                  </a:lnTo>
                  <a:lnTo>
                    <a:pt x="5081" y="340"/>
                  </a:lnTo>
                  <a:lnTo>
                    <a:pt x="5081" y="336"/>
                  </a:lnTo>
                  <a:lnTo>
                    <a:pt x="5085" y="340"/>
                  </a:lnTo>
                  <a:lnTo>
                    <a:pt x="5085" y="340"/>
                  </a:lnTo>
                  <a:lnTo>
                    <a:pt x="5085" y="332"/>
                  </a:lnTo>
                  <a:lnTo>
                    <a:pt x="5089" y="332"/>
                  </a:lnTo>
                  <a:lnTo>
                    <a:pt x="5089" y="336"/>
                  </a:lnTo>
                  <a:lnTo>
                    <a:pt x="5089" y="336"/>
                  </a:lnTo>
                  <a:lnTo>
                    <a:pt x="5093" y="336"/>
                  </a:lnTo>
                  <a:lnTo>
                    <a:pt x="5093" y="332"/>
                  </a:lnTo>
                  <a:lnTo>
                    <a:pt x="5097" y="336"/>
                  </a:lnTo>
                  <a:lnTo>
                    <a:pt x="5097" y="340"/>
                  </a:lnTo>
                  <a:lnTo>
                    <a:pt x="5097" y="336"/>
                  </a:lnTo>
                  <a:lnTo>
                    <a:pt x="5101" y="336"/>
                  </a:lnTo>
                  <a:lnTo>
                    <a:pt x="5101" y="332"/>
                  </a:lnTo>
                  <a:lnTo>
                    <a:pt x="5101" y="336"/>
                  </a:lnTo>
                  <a:lnTo>
                    <a:pt x="5105" y="336"/>
                  </a:lnTo>
                  <a:lnTo>
                    <a:pt x="5105" y="336"/>
                  </a:lnTo>
                  <a:lnTo>
                    <a:pt x="5109" y="340"/>
                  </a:lnTo>
                  <a:lnTo>
                    <a:pt x="5109" y="336"/>
                  </a:lnTo>
                  <a:lnTo>
                    <a:pt x="5109" y="336"/>
                  </a:lnTo>
                  <a:lnTo>
                    <a:pt x="5113" y="332"/>
                  </a:lnTo>
                  <a:lnTo>
                    <a:pt x="5113" y="336"/>
                  </a:lnTo>
                  <a:lnTo>
                    <a:pt x="5113" y="336"/>
                  </a:lnTo>
                  <a:lnTo>
                    <a:pt x="5117" y="336"/>
                  </a:lnTo>
                  <a:lnTo>
                    <a:pt x="5117" y="336"/>
                  </a:lnTo>
                  <a:lnTo>
                    <a:pt x="5121" y="340"/>
                  </a:lnTo>
                  <a:lnTo>
                    <a:pt x="5121" y="336"/>
                  </a:lnTo>
                  <a:lnTo>
                    <a:pt x="5121" y="336"/>
                  </a:lnTo>
                  <a:lnTo>
                    <a:pt x="5125" y="336"/>
                  </a:lnTo>
                  <a:lnTo>
                    <a:pt x="5125" y="336"/>
                  </a:lnTo>
                  <a:lnTo>
                    <a:pt x="5125" y="336"/>
                  </a:lnTo>
                  <a:lnTo>
                    <a:pt x="5129" y="332"/>
                  </a:lnTo>
                  <a:lnTo>
                    <a:pt x="5129" y="340"/>
                  </a:lnTo>
                  <a:lnTo>
                    <a:pt x="5129" y="336"/>
                  </a:lnTo>
                  <a:lnTo>
                    <a:pt x="5133" y="336"/>
                  </a:lnTo>
                  <a:lnTo>
                    <a:pt x="5133" y="336"/>
                  </a:lnTo>
                  <a:lnTo>
                    <a:pt x="5137" y="344"/>
                  </a:lnTo>
                  <a:lnTo>
                    <a:pt x="5137" y="336"/>
                  </a:lnTo>
                  <a:lnTo>
                    <a:pt x="5137" y="332"/>
                  </a:lnTo>
                  <a:lnTo>
                    <a:pt x="5141" y="340"/>
                  </a:lnTo>
                  <a:lnTo>
                    <a:pt x="5141" y="340"/>
                  </a:lnTo>
                  <a:lnTo>
                    <a:pt x="5141" y="332"/>
                  </a:lnTo>
                  <a:lnTo>
                    <a:pt x="5145" y="336"/>
                  </a:lnTo>
                  <a:lnTo>
                    <a:pt x="5145" y="340"/>
                  </a:lnTo>
                  <a:lnTo>
                    <a:pt x="5149" y="336"/>
                  </a:lnTo>
                  <a:lnTo>
                    <a:pt x="5149" y="336"/>
                  </a:lnTo>
                  <a:lnTo>
                    <a:pt x="5149" y="336"/>
                  </a:lnTo>
                  <a:lnTo>
                    <a:pt x="5153" y="336"/>
                  </a:lnTo>
                  <a:lnTo>
                    <a:pt x="5153" y="336"/>
                  </a:lnTo>
                  <a:lnTo>
                    <a:pt x="5153" y="336"/>
                  </a:lnTo>
                  <a:lnTo>
                    <a:pt x="5157" y="340"/>
                  </a:lnTo>
                  <a:lnTo>
                    <a:pt x="5157" y="336"/>
                  </a:lnTo>
                  <a:lnTo>
                    <a:pt x="5161" y="340"/>
                  </a:lnTo>
                  <a:lnTo>
                    <a:pt x="5161" y="340"/>
                  </a:lnTo>
                  <a:lnTo>
                    <a:pt x="5161" y="336"/>
                  </a:lnTo>
                  <a:lnTo>
                    <a:pt x="5165" y="336"/>
                  </a:lnTo>
                  <a:lnTo>
                    <a:pt x="5165" y="340"/>
                  </a:lnTo>
                  <a:lnTo>
                    <a:pt x="5165" y="336"/>
                  </a:lnTo>
                  <a:lnTo>
                    <a:pt x="5169" y="332"/>
                  </a:lnTo>
                  <a:lnTo>
                    <a:pt x="5169" y="340"/>
                  </a:lnTo>
                  <a:lnTo>
                    <a:pt x="5173" y="336"/>
                  </a:lnTo>
                  <a:lnTo>
                    <a:pt x="5173" y="340"/>
                  </a:lnTo>
                  <a:lnTo>
                    <a:pt x="5173" y="340"/>
                  </a:lnTo>
                  <a:lnTo>
                    <a:pt x="5177" y="332"/>
                  </a:lnTo>
                  <a:lnTo>
                    <a:pt x="5177" y="340"/>
                  </a:lnTo>
                  <a:lnTo>
                    <a:pt x="5177" y="340"/>
                  </a:lnTo>
                  <a:lnTo>
                    <a:pt x="5181" y="340"/>
                  </a:lnTo>
                  <a:lnTo>
                    <a:pt x="5181" y="336"/>
                  </a:lnTo>
                  <a:lnTo>
                    <a:pt x="5181" y="340"/>
                  </a:lnTo>
                  <a:lnTo>
                    <a:pt x="5185" y="336"/>
                  </a:lnTo>
                  <a:lnTo>
                    <a:pt x="5185" y="336"/>
                  </a:lnTo>
                  <a:lnTo>
                    <a:pt x="5189" y="336"/>
                  </a:lnTo>
                  <a:lnTo>
                    <a:pt x="5189" y="336"/>
                  </a:lnTo>
                  <a:lnTo>
                    <a:pt x="5189" y="336"/>
                  </a:lnTo>
                  <a:lnTo>
                    <a:pt x="5193" y="340"/>
                  </a:lnTo>
                  <a:lnTo>
                    <a:pt x="5193" y="340"/>
                  </a:lnTo>
                  <a:lnTo>
                    <a:pt x="5193" y="336"/>
                  </a:lnTo>
                  <a:lnTo>
                    <a:pt x="5197" y="336"/>
                  </a:lnTo>
                  <a:lnTo>
                    <a:pt x="5197" y="336"/>
                  </a:lnTo>
                  <a:lnTo>
                    <a:pt x="5201" y="336"/>
                  </a:lnTo>
                  <a:lnTo>
                    <a:pt x="5201" y="336"/>
                  </a:lnTo>
                  <a:lnTo>
                    <a:pt x="5201" y="336"/>
                  </a:lnTo>
                  <a:lnTo>
                    <a:pt x="5205" y="340"/>
                  </a:lnTo>
                  <a:lnTo>
                    <a:pt x="5205" y="332"/>
                  </a:lnTo>
                  <a:lnTo>
                    <a:pt x="5205" y="340"/>
                  </a:lnTo>
                  <a:lnTo>
                    <a:pt x="5209" y="336"/>
                  </a:lnTo>
                  <a:lnTo>
                    <a:pt x="5209" y="336"/>
                  </a:lnTo>
                  <a:lnTo>
                    <a:pt x="5213" y="340"/>
                  </a:lnTo>
                  <a:lnTo>
                    <a:pt x="5213" y="340"/>
                  </a:lnTo>
                  <a:lnTo>
                    <a:pt x="5213" y="340"/>
                  </a:lnTo>
                  <a:lnTo>
                    <a:pt x="5217" y="332"/>
                  </a:lnTo>
                  <a:lnTo>
                    <a:pt x="5217" y="340"/>
                  </a:lnTo>
                  <a:lnTo>
                    <a:pt x="5217" y="340"/>
                  </a:lnTo>
                  <a:lnTo>
                    <a:pt x="5221" y="332"/>
                  </a:lnTo>
                  <a:lnTo>
                    <a:pt x="5221" y="340"/>
                  </a:lnTo>
                  <a:lnTo>
                    <a:pt x="5225" y="336"/>
                  </a:lnTo>
                  <a:lnTo>
                    <a:pt x="5225" y="336"/>
                  </a:lnTo>
                  <a:lnTo>
                    <a:pt x="5225" y="336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5" name="Rectangle 36"/>
            <p:cNvSpPr>
              <a:spLocks noChangeArrowheads="1"/>
            </p:cNvSpPr>
            <p:nvPr/>
          </p:nvSpPr>
          <p:spPr bwMode="auto">
            <a:xfrm>
              <a:off x="2693431" y="4996783"/>
              <a:ext cx="779059" cy="107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A5G27-GFP-H6 </a:t>
              </a:r>
              <a:r>
                <a:rPr kumimoji="0" lang="es-ES" sz="7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rIB</a:t>
              </a:r>
              <a:endParaRPr kumimoji="0" lang="es-E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76" name="Rectangle 53"/>
            <p:cNvSpPr>
              <a:spLocks noChangeArrowheads="1"/>
            </p:cNvSpPr>
            <p:nvPr/>
          </p:nvSpPr>
          <p:spPr bwMode="auto">
            <a:xfrm>
              <a:off x="243712" y="4994475"/>
              <a:ext cx="3242230" cy="353538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7" name="Freeform 54"/>
            <p:cNvSpPr>
              <a:spLocks/>
            </p:cNvSpPr>
            <p:nvPr/>
          </p:nvSpPr>
          <p:spPr bwMode="auto">
            <a:xfrm>
              <a:off x="246190" y="5451682"/>
              <a:ext cx="3237273" cy="223287"/>
            </a:xfrm>
            <a:custGeom>
              <a:avLst/>
              <a:gdLst/>
              <a:ahLst/>
              <a:cxnLst>
                <a:cxn ang="0">
                  <a:pos x="80" y="268"/>
                </a:cxn>
                <a:cxn ang="0">
                  <a:pos x="160" y="292"/>
                </a:cxn>
                <a:cxn ang="0">
                  <a:pos x="240" y="280"/>
                </a:cxn>
                <a:cxn ang="0">
                  <a:pos x="324" y="276"/>
                </a:cxn>
                <a:cxn ang="0">
                  <a:pos x="408" y="292"/>
                </a:cxn>
                <a:cxn ang="0">
                  <a:pos x="492" y="276"/>
                </a:cxn>
                <a:cxn ang="0">
                  <a:pos x="576" y="296"/>
                </a:cxn>
                <a:cxn ang="0">
                  <a:pos x="660" y="300"/>
                </a:cxn>
                <a:cxn ang="0">
                  <a:pos x="744" y="304"/>
                </a:cxn>
                <a:cxn ang="0">
                  <a:pos x="832" y="312"/>
                </a:cxn>
                <a:cxn ang="0">
                  <a:pos x="916" y="300"/>
                </a:cxn>
                <a:cxn ang="0">
                  <a:pos x="1004" y="304"/>
                </a:cxn>
                <a:cxn ang="0">
                  <a:pos x="1092" y="300"/>
                </a:cxn>
                <a:cxn ang="0">
                  <a:pos x="1184" y="304"/>
                </a:cxn>
                <a:cxn ang="0">
                  <a:pos x="1272" y="304"/>
                </a:cxn>
                <a:cxn ang="0">
                  <a:pos x="1360" y="308"/>
                </a:cxn>
                <a:cxn ang="0">
                  <a:pos x="1452" y="304"/>
                </a:cxn>
                <a:cxn ang="0">
                  <a:pos x="1544" y="324"/>
                </a:cxn>
                <a:cxn ang="0">
                  <a:pos x="1636" y="300"/>
                </a:cxn>
                <a:cxn ang="0">
                  <a:pos x="1728" y="300"/>
                </a:cxn>
                <a:cxn ang="0">
                  <a:pos x="1820" y="304"/>
                </a:cxn>
                <a:cxn ang="0">
                  <a:pos x="1916" y="308"/>
                </a:cxn>
                <a:cxn ang="0">
                  <a:pos x="2008" y="300"/>
                </a:cxn>
                <a:cxn ang="0">
                  <a:pos x="2104" y="252"/>
                </a:cxn>
                <a:cxn ang="0">
                  <a:pos x="2200" y="268"/>
                </a:cxn>
                <a:cxn ang="0">
                  <a:pos x="2296" y="284"/>
                </a:cxn>
                <a:cxn ang="0">
                  <a:pos x="2393" y="316"/>
                </a:cxn>
                <a:cxn ang="0">
                  <a:pos x="2493" y="288"/>
                </a:cxn>
                <a:cxn ang="0">
                  <a:pos x="2589" y="296"/>
                </a:cxn>
                <a:cxn ang="0">
                  <a:pos x="2689" y="308"/>
                </a:cxn>
                <a:cxn ang="0">
                  <a:pos x="2789" y="296"/>
                </a:cxn>
                <a:cxn ang="0">
                  <a:pos x="2889" y="308"/>
                </a:cxn>
                <a:cxn ang="0">
                  <a:pos x="2989" y="268"/>
                </a:cxn>
                <a:cxn ang="0">
                  <a:pos x="3093" y="264"/>
                </a:cxn>
                <a:cxn ang="0">
                  <a:pos x="3165" y="272"/>
                </a:cxn>
                <a:cxn ang="0">
                  <a:pos x="3233" y="296"/>
                </a:cxn>
                <a:cxn ang="0">
                  <a:pos x="3301" y="296"/>
                </a:cxn>
                <a:cxn ang="0">
                  <a:pos x="3373" y="312"/>
                </a:cxn>
                <a:cxn ang="0">
                  <a:pos x="3441" y="300"/>
                </a:cxn>
                <a:cxn ang="0">
                  <a:pos x="3509" y="276"/>
                </a:cxn>
                <a:cxn ang="0">
                  <a:pos x="3581" y="64"/>
                </a:cxn>
                <a:cxn ang="0">
                  <a:pos x="3649" y="48"/>
                </a:cxn>
                <a:cxn ang="0">
                  <a:pos x="3721" y="144"/>
                </a:cxn>
                <a:cxn ang="0">
                  <a:pos x="3793" y="232"/>
                </a:cxn>
                <a:cxn ang="0">
                  <a:pos x="3861" y="252"/>
                </a:cxn>
                <a:cxn ang="0">
                  <a:pos x="3933" y="248"/>
                </a:cxn>
                <a:cxn ang="0">
                  <a:pos x="4005" y="244"/>
                </a:cxn>
                <a:cxn ang="0">
                  <a:pos x="4077" y="240"/>
                </a:cxn>
                <a:cxn ang="0">
                  <a:pos x="4149" y="268"/>
                </a:cxn>
                <a:cxn ang="0">
                  <a:pos x="4221" y="252"/>
                </a:cxn>
                <a:cxn ang="0">
                  <a:pos x="4293" y="280"/>
                </a:cxn>
                <a:cxn ang="0">
                  <a:pos x="4369" y="292"/>
                </a:cxn>
                <a:cxn ang="0">
                  <a:pos x="4441" y="288"/>
                </a:cxn>
                <a:cxn ang="0">
                  <a:pos x="4513" y="300"/>
                </a:cxn>
                <a:cxn ang="0">
                  <a:pos x="4589" y="292"/>
                </a:cxn>
                <a:cxn ang="0">
                  <a:pos x="4661" y="300"/>
                </a:cxn>
                <a:cxn ang="0">
                  <a:pos x="4737" y="304"/>
                </a:cxn>
                <a:cxn ang="0">
                  <a:pos x="4813" y="300"/>
                </a:cxn>
                <a:cxn ang="0">
                  <a:pos x="4885" y="320"/>
                </a:cxn>
                <a:cxn ang="0">
                  <a:pos x="4961" y="316"/>
                </a:cxn>
                <a:cxn ang="0">
                  <a:pos x="5037" y="308"/>
                </a:cxn>
                <a:cxn ang="0">
                  <a:pos x="5113" y="312"/>
                </a:cxn>
                <a:cxn ang="0">
                  <a:pos x="5189" y="328"/>
                </a:cxn>
              </a:cxnLst>
              <a:rect l="0" t="0" r="r" b="b"/>
              <a:pathLst>
                <a:path w="5225" h="336">
                  <a:moveTo>
                    <a:pt x="0" y="268"/>
                  </a:moveTo>
                  <a:lnTo>
                    <a:pt x="0" y="260"/>
                  </a:lnTo>
                  <a:lnTo>
                    <a:pt x="4" y="252"/>
                  </a:lnTo>
                  <a:lnTo>
                    <a:pt x="4" y="244"/>
                  </a:lnTo>
                  <a:lnTo>
                    <a:pt x="4" y="240"/>
                  </a:lnTo>
                  <a:lnTo>
                    <a:pt x="8" y="220"/>
                  </a:lnTo>
                  <a:lnTo>
                    <a:pt x="8" y="252"/>
                  </a:lnTo>
                  <a:lnTo>
                    <a:pt x="12" y="264"/>
                  </a:lnTo>
                  <a:lnTo>
                    <a:pt x="12" y="248"/>
                  </a:lnTo>
                  <a:lnTo>
                    <a:pt x="12" y="292"/>
                  </a:lnTo>
                  <a:lnTo>
                    <a:pt x="16" y="264"/>
                  </a:lnTo>
                  <a:lnTo>
                    <a:pt x="16" y="268"/>
                  </a:lnTo>
                  <a:lnTo>
                    <a:pt x="20" y="268"/>
                  </a:lnTo>
                  <a:lnTo>
                    <a:pt x="20" y="264"/>
                  </a:lnTo>
                  <a:lnTo>
                    <a:pt x="20" y="260"/>
                  </a:lnTo>
                  <a:lnTo>
                    <a:pt x="24" y="264"/>
                  </a:lnTo>
                  <a:lnTo>
                    <a:pt x="24" y="252"/>
                  </a:lnTo>
                  <a:lnTo>
                    <a:pt x="28" y="260"/>
                  </a:lnTo>
                  <a:lnTo>
                    <a:pt x="28" y="260"/>
                  </a:lnTo>
                  <a:lnTo>
                    <a:pt x="28" y="272"/>
                  </a:lnTo>
                  <a:lnTo>
                    <a:pt x="32" y="264"/>
                  </a:lnTo>
                  <a:lnTo>
                    <a:pt x="32" y="252"/>
                  </a:lnTo>
                  <a:lnTo>
                    <a:pt x="32" y="256"/>
                  </a:lnTo>
                  <a:lnTo>
                    <a:pt x="36" y="268"/>
                  </a:lnTo>
                  <a:lnTo>
                    <a:pt x="36" y="260"/>
                  </a:lnTo>
                  <a:lnTo>
                    <a:pt x="40" y="268"/>
                  </a:lnTo>
                  <a:lnTo>
                    <a:pt x="40" y="260"/>
                  </a:lnTo>
                  <a:lnTo>
                    <a:pt x="40" y="268"/>
                  </a:lnTo>
                  <a:lnTo>
                    <a:pt x="44" y="256"/>
                  </a:lnTo>
                  <a:lnTo>
                    <a:pt x="44" y="284"/>
                  </a:lnTo>
                  <a:lnTo>
                    <a:pt x="48" y="276"/>
                  </a:lnTo>
                  <a:lnTo>
                    <a:pt x="48" y="248"/>
                  </a:lnTo>
                  <a:lnTo>
                    <a:pt x="48" y="256"/>
                  </a:lnTo>
                  <a:lnTo>
                    <a:pt x="52" y="272"/>
                  </a:lnTo>
                  <a:lnTo>
                    <a:pt x="52" y="248"/>
                  </a:lnTo>
                  <a:lnTo>
                    <a:pt x="56" y="256"/>
                  </a:lnTo>
                  <a:lnTo>
                    <a:pt x="56" y="264"/>
                  </a:lnTo>
                  <a:lnTo>
                    <a:pt x="56" y="248"/>
                  </a:lnTo>
                  <a:lnTo>
                    <a:pt x="60" y="260"/>
                  </a:lnTo>
                  <a:lnTo>
                    <a:pt x="60" y="252"/>
                  </a:lnTo>
                  <a:lnTo>
                    <a:pt x="64" y="268"/>
                  </a:lnTo>
                  <a:lnTo>
                    <a:pt x="64" y="240"/>
                  </a:lnTo>
                  <a:lnTo>
                    <a:pt x="64" y="276"/>
                  </a:lnTo>
                  <a:lnTo>
                    <a:pt x="68" y="276"/>
                  </a:lnTo>
                  <a:lnTo>
                    <a:pt x="68" y="276"/>
                  </a:lnTo>
                  <a:lnTo>
                    <a:pt x="72" y="244"/>
                  </a:lnTo>
                  <a:lnTo>
                    <a:pt x="72" y="268"/>
                  </a:lnTo>
                  <a:lnTo>
                    <a:pt x="72" y="236"/>
                  </a:lnTo>
                  <a:lnTo>
                    <a:pt x="76" y="284"/>
                  </a:lnTo>
                  <a:lnTo>
                    <a:pt x="76" y="272"/>
                  </a:lnTo>
                  <a:lnTo>
                    <a:pt x="80" y="268"/>
                  </a:lnTo>
                  <a:lnTo>
                    <a:pt x="80" y="260"/>
                  </a:lnTo>
                  <a:lnTo>
                    <a:pt x="80" y="264"/>
                  </a:lnTo>
                  <a:lnTo>
                    <a:pt x="84" y="276"/>
                  </a:lnTo>
                  <a:lnTo>
                    <a:pt x="84" y="272"/>
                  </a:lnTo>
                  <a:lnTo>
                    <a:pt x="88" y="256"/>
                  </a:lnTo>
                  <a:lnTo>
                    <a:pt x="88" y="264"/>
                  </a:lnTo>
                  <a:lnTo>
                    <a:pt x="88" y="288"/>
                  </a:lnTo>
                  <a:lnTo>
                    <a:pt x="92" y="280"/>
                  </a:lnTo>
                  <a:lnTo>
                    <a:pt x="92" y="256"/>
                  </a:lnTo>
                  <a:lnTo>
                    <a:pt x="96" y="272"/>
                  </a:lnTo>
                  <a:lnTo>
                    <a:pt x="96" y="280"/>
                  </a:lnTo>
                  <a:lnTo>
                    <a:pt x="96" y="260"/>
                  </a:lnTo>
                  <a:lnTo>
                    <a:pt x="100" y="272"/>
                  </a:lnTo>
                  <a:lnTo>
                    <a:pt x="100" y="276"/>
                  </a:lnTo>
                  <a:lnTo>
                    <a:pt x="100" y="272"/>
                  </a:lnTo>
                  <a:lnTo>
                    <a:pt x="104" y="272"/>
                  </a:lnTo>
                  <a:lnTo>
                    <a:pt x="104" y="264"/>
                  </a:lnTo>
                  <a:lnTo>
                    <a:pt x="108" y="284"/>
                  </a:lnTo>
                  <a:lnTo>
                    <a:pt x="108" y="272"/>
                  </a:lnTo>
                  <a:lnTo>
                    <a:pt x="108" y="272"/>
                  </a:lnTo>
                  <a:lnTo>
                    <a:pt x="112" y="284"/>
                  </a:lnTo>
                  <a:lnTo>
                    <a:pt x="112" y="276"/>
                  </a:lnTo>
                  <a:lnTo>
                    <a:pt x="116" y="272"/>
                  </a:lnTo>
                  <a:lnTo>
                    <a:pt x="116" y="280"/>
                  </a:lnTo>
                  <a:lnTo>
                    <a:pt x="116" y="280"/>
                  </a:lnTo>
                  <a:lnTo>
                    <a:pt x="120" y="272"/>
                  </a:lnTo>
                  <a:lnTo>
                    <a:pt x="120" y="252"/>
                  </a:lnTo>
                  <a:lnTo>
                    <a:pt x="124" y="280"/>
                  </a:lnTo>
                  <a:lnTo>
                    <a:pt x="124" y="296"/>
                  </a:lnTo>
                  <a:lnTo>
                    <a:pt x="124" y="288"/>
                  </a:lnTo>
                  <a:lnTo>
                    <a:pt x="128" y="280"/>
                  </a:lnTo>
                  <a:lnTo>
                    <a:pt x="128" y="260"/>
                  </a:lnTo>
                  <a:lnTo>
                    <a:pt x="132" y="272"/>
                  </a:lnTo>
                  <a:lnTo>
                    <a:pt x="132" y="264"/>
                  </a:lnTo>
                  <a:lnTo>
                    <a:pt x="132" y="284"/>
                  </a:lnTo>
                  <a:lnTo>
                    <a:pt x="136" y="264"/>
                  </a:lnTo>
                  <a:lnTo>
                    <a:pt x="136" y="268"/>
                  </a:lnTo>
                  <a:lnTo>
                    <a:pt x="140" y="284"/>
                  </a:lnTo>
                  <a:lnTo>
                    <a:pt x="140" y="280"/>
                  </a:lnTo>
                  <a:lnTo>
                    <a:pt x="140" y="280"/>
                  </a:lnTo>
                  <a:lnTo>
                    <a:pt x="144" y="276"/>
                  </a:lnTo>
                  <a:lnTo>
                    <a:pt x="144" y="272"/>
                  </a:lnTo>
                  <a:lnTo>
                    <a:pt x="148" y="268"/>
                  </a:lnTo>
                  <a:lnTo>
                    <a:pt x="148" y="268"/>
                  </a:lnTo>
                  <a:lnTo>
                    <a:pt x="148" y="268"/>
                  </a:lnTo>
                  <a:lnTo>
                    <a:pt x="152" y="268"/>
                  </a:lnTo>
                  <a:lnTo>
                    <a:pt x="152" y="268"/>
                  </a:lnTo>
                  <a:lnTo>
                    <a:pt x="156" y="268"/>
                  </a:lnTo>
                  <a:lnTo>
                    <a:pt x="156" y="260"/>
                  </a:lnTo>
                  <a:lnTo>
                    <a:pt x="156" y="304"/>
                  </a:lnTo>
                  <a:lnTo>
                    <a:pt x="160" y="292"/>
                  </a:lnTo>
                  <a:lnTo>
                    <a:pt x="160" y="280"/>
                  </a:lnTo>
                  <a:lnTo>
                    <a:pt x="164" y="272"/>
                  </a:lnTo>
                  <a:lnTo>
                    <a:pt x="164" y="288"/>
                  </a:lnTo>
                  <a:lnTo>
                    <a:pt x="164" y="288"/>
                  </a:lnTo>
                  <a:lnTo>
                    <a:pt x="168" y="260"/>
                  </a:lnTo>
                  <a:lnTo>
                    <a:pt x="168" y="280"/>
                  </a:lnTo>
                  <a:lnTo>
                    <a:pt x="172" y="280"/>
                  </a:lnTo>
                  <a:lnTo>
                    <a:pt x="172" y="276"/>
                  </a:lnTo>
                  <a:lnTo>
                    <a:pt x="172" y="292"/>
                  </a:lnTo>
                  <a:lnTo>
                    <a:pt x="176" y="292"/>
                  </a:lnTo>
                  <a:lnTo>
                    <a:pt x="176" y="296"/>
                  </a:lnTo>
                  <a:lnTo>
                    <a:pt x="180" y="292"/>
                  </a:lnTo>
                  <a:lnTo>
                    <a:pt x="180" y="292"/>
                  </a:lnTo>
                  <a:lnTo>
                    <a:pt x="180" y="292"/>
                  </a:lnTo>
                  <a:lnTo>
                    <a:pt x="184" y="280"/>
                  </a:lnTo>
                  <a:lnTo>
                    <a:pt x="184" y="268"/>
                  </a:lnTo>
                  <a:lnTo>
                    <a:pt x="188" y="276"/>
                  </a:lnTo>
                  <a:lnTo>
                    <a:pt x="188" y="284"/>
                  </a:lnTo>
                  <a:lnTo>
                    <a:pt x="188" y="288"/>
                  </a:lnTo>
                  <a:lnTo>
                    <a:pt x="192" y="292"/>
                  </a:lnTo>
                  <a:lnTo>
                    <a:pt x="192" y="288"/>
                  </a:lnTo>
                  <a:lnTo>
                    <a:pt x="196" y="276"/>
                  </a:lnTo>
                  <a:lnTo>
                    <a:pt x="196" y="284"/>
                  </a:lnTo>
                  <a:lnTo>
                    <a:pt x="196" y="288"/>
                  </a:lnTo>
                  <a:lnTo>
                    <a:pt x="200" y="292"/>
                  </a:lnTo>
                  <a:lnTo>
                    <a:pt x="200" y="296"/>
                  </a:lnTo>
                  <a:lnTo>
                    <a:pt x="204" y="288"/>
                  </a:lnTo>
                  <a:lnTo>
                    <a:pt x="204" y="284"/>
                  </a:lnTo>
                  <a:lnTo>
                    <a:pt x="204" y="284"/>
                  </a:lnTo>
                  <a:lnTo>
                    <a:pt x="208" y="300"/>
                  </a:lnTo>
                  <a:lnTo>
                    <a:pt x="208" y="300"/>
                  </a:lnTo>
                  <a:lnTo>
                    <a:pt x="212" y="304"/>
                  </a:lnTo>
                  <a:lnTo>
                    <a:pt x="212" y="296"/>
                  </a:lnTo>
                  <a:lnTo>
                    <a:pt x="212" y="292"/>
                  </a:lnTo>
                  <a:lnTo>
                    <a:pt x="216" y="292"/>
                  </a:lnTo>
                  <a:lnTo>
                    <a:pt x="216" y="296"/>
                  </a:lnTo>
                  <a:lnTo>
                    <a:pt x="220" y="272"/>
                  </a:lnTo>
                  <a:lnTo>
                    <a:pt x="220" y="280"/>
                  </a:lnTo>
                  <a:lnTo>
                    <a:pt x="220" y="284"/>
                  </a:lnTo>
                  <a:lnTo>
                    <a:pt x="224" y="296"/>
                  </a:lnTo>
                  <a:lnTo>
                    <a:pt x="224" y="284"/>
                  </a:lnTo>
                  <a:lnTo>
                    <a:pt x="228" y="276"/>
                  </a:lnTo>
                  <a:lnTo>
                    <a:pt x="228" y="292"/>
                  </a:lnTo>
                  <a:lnTo>
                    <a:pt x="228" y="292"/>
                  </a:lnTo>
                  <a:lnTo>
                    <a:pt x="232" y="272"/>
                  </a:lnTo>
                  <a:lnTo>
                    <a:pt x="232" y="284"/>
                  </a:lnTo>
                  <a:lnTo>
                    <a:pt x="236" y="272"/>
                  </a:lnTo>
                  <a:lnTo>
                    <a:pt x="236" y="296"/>
                  </a:lnTo>
                  <a:lnTo>
                    <a:pt x="236" y="280"/>
                  </a:lnTo>
                  <a:lnTo>
                    <a:pt x="240" y="280"/>
                  </a:lnTo>
                  <a:lnTo>
                    <a:pt x="240" y="280"/>
                  </a:lnTo>
                  <a:lnTo>
                    <a:pt x="244" y="300"/>
                  </a:lnTo>
                  <a:lnTo>
                    <a:pt x="244" y="284"/>
                  </a:lnTo>
                  <a:lnTo>
                    <a:pt x="244" y="288"/>
                  </a:lnTo>
                  <a:lnTo>
                    <a:pt x="248" y="284"/>
                  </a:lnTo>
                  <a:lnTo>
                    <a:pt x="248" y="292"/>
                  </a:lnTo>
                  <a:lnTo>
                    <a:pt x="252" y="280"/>
                  </a:lnTo>
                  <a:lnTo>
                    <a:pt x="252" y="272"/>
                  </a:lnTo>
                  <a:lnTo>
                    <a:pt x="252" y="284"/>
                  </a:lnTo>
                  <a:lnTo>
                    <a:pt x="256" y="292"/>
                  </a:lnTo>
                  <a:lnTo>
                    <a:pt x="256" y="300"/>
                  </a:lnTo>
                  <a:lnTo>
                    <a:pt x="260" y="288"/>
                  </a:lnTo>
                  <a:lnTo>
                    <a:pt x="260" y="292"/>
                  </a:lnTo>
                  <a:lnTo>
                    <a:pt x="264" y="272"/>
                  </a:lnTo>
                  <a:lnTo>
                    <a:pt x="264" y="288"/>
                  </a:lnTo>
                  <a:lnTo>
                    <a:pt x="264" y="288"/>
                  </a:lnTo>
                  <a:lnTo>
                    <a:pt x="268" y="292"/>
                  </a:lnTo>
                  <a:lnTo>
                    <a:pt x="268" y="308"/>
                  </a:lnTo>
                  <a:lnTo>
                    <a:pt x="272" y="288"/>
                  </a:lnTo>
                  <a:lnTo>
                    <a:pt x="272" y="296"/>
                  </a:lnTo>
                  <a:lnTo>
                    <a:pt x="272" y="288"/>
                  </a:lnTo>
                  <a:lnTo>
                    <a:pt x="276" y="268"/>
                  </a:lnTo>
                  <a:lnTo>
                    <a:pt x="276" y="292"/>
                  </a:lnTo>
                  <a:lnTo>
                    <a:pt x="280" y="280"/>
                  </a:lnTo>
                  <a:lnTo>
                    <a:pt x="280" y="280"/>
                  </a:lnTo>
                  <a:lnTo>
                    <a:pt x="280" y="300"/>
                  </a:lnTo>
                  <a:lnTo>
                    <a:pt x="284" y="296"/>
                  </a:lnTo>
                  <a:lnTo>
                    <a:pt x="284" y="296"/>
                  </a:lnTo>
                  <a:lnTo>
                    <a:pt x="288" y="304"/>
                  </a:lnTo>
                  <a:lnTo>
                    <a:pt x="288" y="288"/>
                  </a:lnTo>
                  <a:lnTo>
                    <a:pt x="288" y="300"/>
                  </a:lnTo>
                  <a:lnTo>
                    <a:pt x="292" y="280"/>
                  </a:lnTo>
                  <a:lnTo>
                    <a:pt x="292" y="260"/>
                  </a:lnTo>
                  <a:lnTo>
                    <a:pt x="296" y="284"/>
                  </a:lnTo>
                  <a:lnTo>
                    <a:pt x="296" y="292"/>
                  </a:lnTo>
                  <a:lnTo>
                    <a:pt x="296" y="296"/>
                  </a:lnTo>
                  <a:lnTo>
                    <a:pt x="300" y="296"/>
                  </a:lnTo>
                  <a:lnTo>
                    <a:pt x="300" y="292"/>
                  </a:lnTo>
                  <a:lnTo>
                    <a:pt x="304" y="272"/>
                  </a:lnTo>
                  <a:lnTo>
                    <a:pt x="304" y="284"/>
                  </a:lnTo>
                  <a:lnTo>
                    <a:pt x="304" y="284"/>
                  </a:lnTo>
                  <a:lnTo>
                    <a:pt x="308" y="300"/>
                  </a:lnTo>
                  <a:lnTo>
                    <a:pt x="308" y="276"/>
                  </a:lnTo>
                  <a:lnTo>
                    <a:pt x="312" y="292"/>
                  </a:lnTo>
                  <a:lnTo>
                    <a:pt x="312" y="292"/>
                  </a:lnTo>
                  <a:lnTo>
                    <a:pt x="312" y="288"/>
                  </a:lnTo>
                  <a:lnTo>
                    <a:pt x="316" y="280"/>
                  </a:lnTo>
                  <a:lnTo>
                    <a:pt x="316" y="288"/>
                  </a:lnTo>
                  <a:lnTo>
                    <a:pt x="320" y="284"/>
                  </a:lnTo>
                  <a:lnTo>
                    <a:pt x="320" y="292"/>
                  </a:lnTo>
                  <a:lnTo>
                    <a:pt x="320" y="300"/>
                  </a:lnTo>
                  <a:lnTo>
                    <a:pt x="324" y="276"/>
                  </a:lnTo>
                  <a:lnTo>
                    <a:pt x="324" y="292"/>
                  </a:lnTo>
                  <a:lnTo>
                    <a:pt x="328" y="288"/>
                  </a:lnTo>
                  <a:lnTo>
                    <a:pt x="328" y="284"/>
                  </a:lnTo>
                  <a:lnTo>
                    <a:pt x="328" y="308"/>
                  </a:lnTo>
                  <a:lnTo>
                    <a:pt x="332" y="292"/>
                  </a:lnTo>
                  <a:lnTo>
                    <a:pt x="332" y="280"/>
                  </a:lnTo>
                  <a:lnTo>
                    <a:pt x="336" y="292"/>
                  </a:lnTo>
                  <a:lnTo>
                    <a:pt x="336" y="296"/>
                  </a:lnTo>
                  <a:lnTo>
                    <a:pt x="340" y="300"/>
                  </a:lnTo>
                  <a:lnTo>
                    <a:pt x="340" y="296"/>
                  </a:lnTo>
                  <a:lnTo>
                    <a:pt x="340" y="268"/>
                  </a:lnTo>
                  <a:lnTo>
                    <a:pt x="344" y="272"/>
                  </a:lnTo>
                  <a:lnTo>
                    <a:pt x="344" y="280"/>
                  </a:lnTo>
                  <a:lnTo>
                    <a:pt x="348" y="284"/>
                  </a:lnTo>
                  <a:lnTo>
                    <a:pt x="348" y="300"/>
                  </a:lnTo>
                  <a:lnTo>
                    <a:pt x="348" y="288"/>
                  </a:lnTo>
                  <a:lnTo>
                    <a:pt x="352" y="296"/>
                  </a:lnTo>
                  <a:lnTo>
                    <a:pt x="352" y="296"/>
                  </a:lnTo>
                  <a:lnTo>
                    <a:pt x="356" y="304"/>
                  </a:lnTo>
                  <a:lnTo>
                    <a:pt x="356" y="312"/>
                  </a:lnTo>
                  <a:lnTo>
                    <a:pt x="356" y="304"/>
                  </a:lnTo>
                  <a:lnTo>
                    <a:pt x="360" y="288"/>
                  </a:lnTo>
                  <a:lnTo>
                    <a:pt x="360" y="300"/>
                  </a:lnTo>
                  <a:lnTo>
                    <a:pt x="364" y="284"/>
                  </a:lnTo>
                  <a:lnTo>
                    <a:pt x="364" y="284"/>
                  </a:lnTo>
                  <a:lnTo>
                    <a:pt x="364" y="300"/>
                  </a:lnTo>
                  <a:lnTo>
                    <a:pt x="368" y="308"/>
                  </a:lnTo>
                  <a:lnTo>
                    <a:pt x="368" y="284"/>
                  </a:lnTo>
                  <a:lnTo>
                    <a:pt x="372" y="296"/>
                  </a:lnTo>
                  <a:lnTo>
                    <a:pt x="372" y="288"/>
                  </a:lnTo>
                  <a:lnTo>
                    <a:pt x="372" y="280"/>
                  </a:lnTo>
                  <a:lnTo>
                    <a:pt x="376" y="280"/>
                  </a:lnTo>
                  <a:lnTo>
                    <a:pt x="376" y="288"/>
                  </a:lnTo>
                  <a:lnTo>
                    <a:pt x="380" y="288"/>
                  </a:lnTo>
                  <a:lnTo>
                    <a:pt x="380" y="308"/>
                  </a:lnTo>
                  <a:lnTo>
                    <a:pt x="384" y="300"/>
                  </a:lnTo>
                  <a:lnTo>
                    <a:pt x="384" y="292"/>
                  </a:lnTo>
                  <a:lnTo>
                    <a:pt x="384" y="280"/>
                  </a:lnTo>
                  <a:lnTo>
                    <a:pt x="388" y="276"/>
                  </a:lnTo>
                  <a:lnTo>
                    <a:pt x="388" y="276"/>
                  </a:lnTo>
                  <a:lnTo>
                    <a:pt x="392" y="288"/>
                  </a:lnTo>
                  <a:lnTo>
                    <a:pt x="392" y="296"/>
                  </a:lnTo>
                  <a:lnTo>
                    <a:pt x="392" y="288"/>
                  </a:lnTo>
                  <a:lnTo>
                    <a:pt x="396" y="296"/>
                  </a:lnTo>
                  <a:lnTo>
                    <a:pt x="396" y="296"/>
                  </a:lnTo>
                  <a:lnTo>
                    <a:pt x="400" y="308"/>
                  </a:lnTo>
                  <a:lnTo>
                    <a:pt x="400" y="268"/>
                  </a:lnTo>
                  <a:lnTo>
                    <a:pt x="400" y="288"/>
                  </a:lnTo>
                  <a:lnTo>
                    <a:pt x="404" y="296"/>
                  </a:lnTo>
                  <a:lnTo>
                    <a:pt x="404" y="296"/>
                  </a:lnTo>
                  <a:lnTo>
                    <a:pt x="408" y="292"/>
                  </a:lnTo>
                  <a:lnTo>
                    <a:pt x="408" y="288"/>
                  </a:lnTo>
                  <a:lnTo>
                    <a:pt x="408" y="288"/>
                  </a:lnTo>
                  <a:lnTo>
                    <a:pt x="412" y="280"/>
                  </a:lnTo>
                  <a:lnTo>
                    <a:pt x="412" y="276"/>
                  </a:lnTo>
                  <a:lnTo>
                    <a:pt x="416" y="292"/>
                  </a:lnTo>
                  <a:lnTo>
                    <a:pt x="416" y="292"/>
                  </a:lnTo>
                  <a:lnTo>
                    <a:pt x="416" y="292"/>
                  </a:lnTo>
                  <a:lnTo>
                    <a:pt x="420" y="288"/>
                  </a:lnTo>
                  <a:lnTo>
                    <a:pt x="420" y="304"/>
                  </a:lnTo>
                  <a:lnTo>
                    <a:pt x="424" y="296"/>
                  </a:lnTo>
                  <a:lnTo>
                    <a:pt x="424" y="300"/>
                  </a:lnTo>
                  <a:lnTo>
                    <a:pt x="428" y="304"/>
                  </a:lnTo>
                  <a:lnTo>
                    <a:pt x="428" y="304"/>
                  </a:lnTo>
                  <a:lnTo>
                    <a:pt x="428" y="308"/>
                  </a:lnTo>
                  <a:lnTo>
                    <a:pt x="432" y="312"/>
                  </a:lnTo>
                  <a:lnTo>
                    <a:pt x="432" y="296"/>
                  </a:lnTo>
                  <a:lnTo>
                    <a:pt x="436" y="288"/>
                  </a:lnTo>
                  <a:lnTo>
                    <a:pt x="436" y="292"/>
                  </a:lnTo>
                  <a:lnTo>
                    <a:pt x="436" y="288"/>
                  </a:lnTo>
                  <a:lnTo>
                    <a:pt x="440" y="304"/>
                  </a:lnTo>
                  <a:lnTo>
                    <a:pt x="440" y="284"/>
                  </a:lnTo>
                  <a:lnTo>
                    <a:pt x="444" y="304"/>
                  </a:lnTo>
                  <a:lnTo>
                    <a:pt x="444" y="312"/>
                  </a:lnTo>
                  <a:lnTo>
                    <a:pt x="444" y="292"/>
                  </a:lnTo>
                  <a:lnTo>
                    <a:pt x="448" y="292"/>
                  </a:lnTo>
                  <a:lnTo>
                    <a:pt x="448" y="300"/>
                  </a:lnTo>
                  <a:lnTo>
                    <a:pt x="452" y="312"/>
                  </a:lnTo>
                  <a:lnTo>
                    <a:pt x="452" y="300"/>
                  </a:lnTo>
                  <a:lnTo>
                    <a:pt x="456" y="300"/>
                  </a:lnTo>
                  <a:lnTo>
                    <a:pt x="456" y="312"/>
                  </a:lnTo>
                  <a:lnTo>
                    <a:pt x="456" y="280"/>
                  </a:lnTo>
                  <a:lnTo>
                    <a:pt x="460" y="288"/>
                  </a:lnTo>
                  <a:lnTo>
                    <a:pt x="460" y="296"/>
                  </a:lnTo>
                  <a:lnTo>
                    <a:pt x="464" y="296"/>
                  </a:lnTo>
                  <a:lnTo>
                    <a:pt x="464" y="276"/>
                  </a:lnTo>
                  <a:lnTo>
                    <a:pt x="464" y="288"/>
                  </a:lnTo>
                  <a:lnTo>
                    <a:pt x="468" y="300"/>
                  </a:lnTo>
                  <a:lnTo>
                    <a:pt x="468" y="308"/>
                  </a:lnTo>
                  <a:lnTo>
                    <a:pt x="472" y="308"/>
                  </a:lnTo>
                  <a:lnTo>
                    <a:pt x="472" y="272"/>
                  </a:lnTo>
                  <a:lnTo>
                    <a:pt x="472" y="288"/>
                  </a:lnTo>
                  <a:lnTo>
                    <a:pt x="476" y="296"/>
                  </a:lnTo>
                  <a:lnTo>
                    <a:pt x="476" y="312"/>
                  </a:lnTo>
                  <a:lnTo>
                    <a:pt x="480" y="292"/>
                  </a:lnTo>
                  <a:lnTo>
                    <a:pt x="480" y="268"/>
                  </a:lnTo>
                  <a:lnTo>
                    <a:pt x="480" y="280"/>
                  </a:lnTo>
                  <a:lnTo>
                    <a:pt x="484" y="296"/>
                  </a:lnTo>
                  <a:lnTo>
                    <a:pt x="484" y="296"/>
                  </a:lnTo>
                  <a:lnTo>
                    <a:pt x="488" y="300"/>
                  </a:lnTo>
                  <a:lnTo>
                    <a:pt x="488" y="284"/>
                  </a:lnTo>
                  <a:lnTo>
                    <a:pt x="492" y="276"/>
                  </a:lnTo>
                  <a:lnTo>
                    <a:pt x="492" y="296"/>
                  </a:lnTo>
                  <a:lnTo>
                    <a:pt x="492" y="292"/>
                  </a:lnTo>
                  <a:lnTo>
                    <a:pt x="496" y="296"/>
                  </a:lnTo>
                  <a:lnTo>
                    <a:pt x="496" y="304"/>
                  </a:lnTo>
                  <a:lnTo>
                    <a:pt x="500" y="296"/>
                  </a:lnTo>
                  <a:lnTo>
                    <a:pt x="500" y="284"/>
                  </a:lnTo>
                  <a:lnTo>
                    <a:pt x="500" y="308"/>
                  </a:lnTo>
                  <a:lnTo>
                    <a:pt x="504" y="304"/>
                  </a:lnTo>
                  <a:lnTo>
                    <a:pt x="504" y="304"/>
                  </a:lnTo>
                  <a:lnTo>
                    <a:pt x="508" y="300"/>
                  </a:lnTo>
                  <a:lnTo>
                    <a:pt x="508" y="288"/>
                  </a:lnTo>
                  <a:lnTo>
                    <a:pt x="508" y="288"/>
                  </a:lnTo>
                  <a:lnTo>
                    <a:pt x="512" y="300"/>
                  </a:lnTo>
                  <a:lnTo>
                    <a:pt x="512" y="288"/>
                  </a:lnTo>
                  <a:lnTo>
                    <a:pt x="516" y="308"/>
                  </a:lnTo>
                  <a:lnTo>
                    <a:pt x="516" y="292"/>
                  </a:lnTo>
                  <a:lnTo>
                    <a:pt x="520" y="280"/>
                  </a:lnTo>
                  <a:lnTo>
                    <a:pt x="520" y="292"/>
                  </a:lnTo>
                  <a:lnTo>
                    <a:pt x="520" y="296"/>
                  </a:lnTo>
                  <a:lnTo>
                    <a:pt x="524" y="292"/>
                  </a:lnTo>
                  <a:lnTo>
                    <a:pt x="524" y="304"/>
                  </a:lnTo>
                  <a:lnTo>
                    <a:pt x="528" y="300"/>
                  </a:lnTo>
                  <a:lnTo>
                    <a:pt x="528" y="284"/>
                  </a:lnTo>
                  <a:lnTo>
                    <a:pt x="528" y="288"/>
                  </a:lnTo>
                  <a:lnTo>
                    <a:pt x="532" y="312"/>
                  </a:lnTo>
                  <a:lnTo>
                    <a:pt x="532" y="292"/>
                  </a:lnTo>
                  <a:lnTo>
                    <a:pt x="536" y="288"/>
                  </a:lnTo>
                  <a:lnTo>
                    <a:pt x="536" y="288"/>
                  </a:lnTo>
                  <a:lnTo>
                    <a:pt x="540" y="284"/>
                  </a:lnTo>
                  <a:lnTo>
                    <a:pt x="540" y="272"/>
                  </a:lnTo>
                  <a:lnTo>
                    <a:pt x="540" y="296"/>
                  </a:lnTo>
                  <a:lnTo>
                    <a:pt x="544" y="296"/>
                  </a:lnTo>
                  <a:lnTo>
                    <a:pt x="544" y="296"/>
                  </a:lnTo>
                  <a:lnTo>
                    <a:pt x="548" y="296"/>
                  </a:lnTo>
                  <a:lnTo>
                    <a:pt x="548" y="304"/>
                  </a:lnTo>
                  <a:lnTo>
                    <a:pt x="548" y="292"/>
                  </a:lnTo>
                  <a:lnTo>
                    <a:pt x="552" y="312"/>
                  </a:lnTo>
                  <a:lnTo>
                    <a:pt x="552" y="312"/>
                  </a:lnTo>
                  <a:lnTo>
                    <a:pt x="556" y="304"/>
                  </a:lnTo>
                  <a:lnTo>
                    <a:pt x="556" y="308"/>
                  </a:lnTo>
                  <a:lnTo>
                    <a:pt x="556" y="300"/>
                  </a:lnTo>
                  <a:lnTo>
                    <a:pt x="560" y="284"/>
                  </a:lnTo>
                  <a:lnTo>
                    <a:pt x="560" y="300"/>
                  </a:lnTo>
                  <a:lnTo>
                    <a:pt x="564" y="292"/>
                  </a:lnTo>
                  <a:lnTo>
                    <a:pt x="564" y="292"/>
                  </a:lnTo>
                  <a:lnTo>
                    <a:pt x="568" y="308"/>
                  </a:lnTo>
                  <a:lnTo>
                    <a:pt x="568" y="300"/>
                  </a:lnTo>
                  <a:lnTo>
                    <a:pt x="568" y="300"/>
                  </a:lnTo>
                  <a:lnTo>
                    <a:pt x="572" y="304"/>
                  </a:lnTo>
                  <a:lnTo>
                    <a:pt x="572" y="304"/>
                  </a:lnTo>
                  <a:lnTo>
                    <a:pt x="576" y="296"/>
                  </a:lnTo>
                  <a:lnTo>
                    <a:pt x="576" y="296"/>
                  </a:lnTo>
                  <a:lnTo>
                    <a:pt x="576" y="304"/>
                  </a:lnTo>
                  <a:lnTo>
                    <a:pt x="580" y="304"/>
                  </a:lnTo>
                  <a:lnTo>
                    <a:pt x="580" y="308"/>
                  </a:lnTo>
                  <a:lnTo>
                    <a:pt x="584" y="288"/>
                  </a:lnTo>
                  <a:lnTo>
                    <a:pt x="584" y="300"/>
                  </a:lnTo>
                  <a:lnTo>
                    <a:pt x="588" y="304"/>
                  </a:lnTo>
                  <a:lnTo>
                    <a:pt x="588" y="304"/>
                  </a:lnTo>
                  <a:lnTo>
                    <a:pt x="588" y="284"/>
                  </a:lnTo>
                  <a:lnTo>
                    <a:pt x="592" y="304"/>
                  </a:lnTo>
                  <a:lnTo>
                    <a:pt x="592" y="288"/>
                  </a:lnTo>
                  <a:lnTo>
                    <a:pt x="596" y="300"/>
                  </a:lnTo>
                  <a:lnTo>
                    <a:pt x="596" y="304"/>
                  </a:lnTo>
                  <a:lnTo>
                    <a:pt x="596" y="320"/>
                  </a:lnTo>
                  <a:lnTo>
                    <a:pt x="600" y="284"/>
                  </a:lnTo>
                  <a:lnTo>
                    <a:pt x="600" y="312"/>
                  </a:lnTo>
                  <a:lnTo>
                    <a:pt x="604" y="296"/>
                  </a:lnTo>
                  <a:lnTo>
                    <a:pt x="604" y="300"/>
                  </a:lnTo>
                  <a:lnTo>
                    <a:pt x="608" y="308"/>
                  </a:lnTo>
                  <a:lnTo>
                    <a:pt x="608" y="276"/>
                  </a:lnTo>
                  <a:lnTo>
                    <a:pt x="608" y="288"/>
                  </a:lnTo>
                  <a:lnTo>
                    <a:pt x="612" y="300"/>
                  </a:lnTo>
                  <a:lnTo>
                    <a:pt x="612" y="304"/>
                  </a:lnTo>
                  <a:lnTo>
                    <a:pt x="616" y="296"/>
                  </a:lnTo>
                  <a:lnTo>
                    <a:pt x="616" y="296"/>
                  </a:lnTo>
                  <a:lnTo>
                    <a:pt x="616" y="312"/>
                  </a:lnTo>
                  <a:lnTo>
                    <a:pt x="620" y="308"/>
                  </a:lnTo>
                  <a:lnTo>
                    <a:pt x="620" y="300"/>
                  </a:lnTo>
                  <a:lnTo>
                    <a:pt x="624" y="308"/>
                  </a:lnTo>
                  <a:lnTo>
                    <a:pt x="624" y="300"/>
                  </a:lnTo>
                  <a:lnTo>
                    <a:pt x="628" y="292"/>
                  </a:lnTo>
                  <a:lnTo>
                    <a:pt x="628" y="296"/>
                  </a:lnTo>
                  <a:lnTo>
                    <a:pt x="628" y="300"/>
                  </a:lnTo>
                  <a:lnTo>
                    <a:pt x="632" y="292"/>
                  </a:lnTo>
                  <a:lnTo>
                    <a:pt x="632" y="308"/>
                  </a:lnTo>
                  <a:lnTo>
                    <a:pt x="636" y="300"/>
                  </a:lnTo>
                  <a:lnTo>
                    <a:pt x="636" y="296"/>
                  </a:lnTo>
                  <a:lnTo>
                    <a:pt x="636" y="280"/>
                  </a:lnTo>
                  <a:lnTo>
                    <a:pt x="640" y="292"/>
                  </a:lnTo>
                  <a:lnTo>
                    <a:pt x="640" y="304"/>
                  </a:lnTo>
                  <a:lnTo>
                    <a:pt x="644" y="308"/>
                  </a:lnTo>
                  <a:lnTo>
                    <a:pt x="644" y="284"/>
                  </a:lnTo>
                  <a:lnTo>
                    <a:pt x="648" y="300"/>
                  </a:lnTo>
                  <a:lnTo>
                    <a:pt x="648" y="292"/>
                  </a:lnTo>
                  <a:lnTo>
                    <a:pt x="648" y="300"/>
                  </a:lnTo>
                  <a:lnTo>
                    <a:pt x="652" y="288"/>
                  </a:lnTo>
                  <a:lnTo>
                    <a:pt x="652" y="300"/>
                  </a:lnTo>
                  <a:lnTo>
                    <a:pt x="656" y="296"/>
                  </a:lnTo>
                  <a:lnTo>
                    <a:pt x="656" y="284"/>
                  </a:lnTo>
                  <a:lnTo>
                    <a:pt x="656" y="280"/>
                  </a:lnTo>
                  <a:lnTo>
                    <a:pt x="660" y="300"/>
                  </a:lnTo>
                  <a:lnTo>
                    <a:pt x="660" y="304"/>
                  </a:lnTo>
                  <a:lnTo>
                    <a:pt x="664" y="304"/>
                  </a:lnTo>
                  <a:lnTo>
                    <a:pt x="664" y="292"/>
                  </a:lnTo>
                  <a:lnTo>
                    <a:pt x="668" y="296"/>
                  </a:lnTo>
                  <a:lnTo>
                    <a:pt x="668" y="280"/>
                  </a:lnTo>
                  <a:lnTo>
                    <a:pt x="668" y="288"/>
                  </a:lnTo>
                  <a:lnTo>
                    <a:pt x="672" y="308"/>
                  </a:lnTo>
                  <a:lnTo>
                    <a:pt x="672" y="276"/>
                  </a:lnTo>
                  <a:lnTo>
                    <a:pt x="676" y="288"/>
                  </a:lnTo>
                  <a:lnTo>
                    <a:pt x="676" y="300"/>
                  </a:lnTo>
                  <a:lnTo>
                    <a:pt x="676" y="304"/>
                  </a:lnTo>
                  <a:lnTo>
                    <a:pt x="680" y="292"/>
                  </a:lnTo>
                  <a:lnTo>
                    <a:pt x="680" y="300"/>
                  </a:lnTo>
                  <a:lnTo>
                    <a:pt x="684" y="304"/>
                  </a:lnTo>
                  <a:lnTo>
                    <a:pt x="684" y="292"/>
                  </a:lnTo>
                  <a:lnTo>
                    <a:pt x="688" y="304"/>
                  </a:lnTo>
                  <a:lnTo>
                    <a:pt x="688" y="300"/>
                  </a:lnTo>
                  <a:lnTo>
                    <a:pt x="688" y="312"/>
                  </a:lnTo>
                  <a:lnTo>
                    <a:pt x="692" y="300"/>
                  </a:lnTo>
                  <a:lnTo>
                    <a:pt x="692" y="292"/>
                  </a:lnTo>
                  <a:lnTo>
                    <a:pt x="696" y="300"/>
                  </a:lnTo>
                  <a:lnTo>
                    <a:pt x="696" y="312"/>
                  </a:lnTo>
                  <a:lnTo>
                    <a:pt x="696" y="312"/>
                  </a:lnTo>
                  <a:lnTo>
                    <a:pt x="700" y="312"/>
                  </a:lnTo>
                  <a:lnTo>
                    <a:pt x="700" y="308"/>
                  </a:lnTo>
                  <a:lnTo>
                    <a:pt x="704" y="312"/>
                  </a:lnTo>
                  <a:lnTo>
                    <a:pt x="704" y="308"/>
                  </a:lnTo>
                  <a:lnTo>
                    <a:pt x="708" y="308"/>
                  </a:lnTo>
                  <a:lnTo>
                    <a:pt x="708" y="308"/>
                  </a:lnTo>
                  <a:lnTo>
                    <a:pt x="708" y="312"/>
                  </a:lnTo>
                  <a:lnTo>
                    <a:pt x="712" y="292"/>
                  </a:lnTo>
                  <a:lnTo>
                    <a:pt x="712" y="284"/>
                  </a:lnTo>
                  <a:lnTo>
                    <a:pt x="716" y="304"/>
                  </a:lnTo>
                  <a:lnTo>
                    <a:pt x="716" y="308"/>
                  </a:lnTo>
                  <a:lnTo>
                    <a:pt x="720" y="304"/>
                  </a:lnTo>
                  <a:lnTo>
                    <a:pt x="720" y="292"/>
                  </a:lnTo>
                  <a:lnTo>
                    <a:pt x="720" y="308"/>
                  </a:lnTo>
                  <a:lnTo>
                    <a:pt x="724" y="308"/>
                  </a:lnTo>
                  <a:lnTo>
                    <a:pt x="724" y="304"/>
                  </a:lnTo>
                  <a:lnTo>
                    <a:pt x="728" y="280"/>
                  </a:lnTo>
                  <a:lnTo>
                    <a:pt x="728" y="300"/>
                  </a:lnTo>
                  <a:lnTo>
                    <a:pt x="728" y="316"/>
                  </a:lnTo>
                  <a:lnTo>
                    <a:pt x="732" y="296"/>
                  </a:lnTo>
                  <a:lnTo>
                    <a:pt x="732" y="292"/>
                  </a:lnTo>
                  <a:lnTo>
                    <a:pt x="736" y="300"/>
                  </a:lnTo>
                  <a:lnTo>
                    <a:pt x="736" y="300"/>
                  </a:lnTo>
                  <a:lnTo>
                    <a:pt x="740" y="300"/>
                  </a:lnTo>
                  <a:lnTo>
                    <a:pt x="740" y="308"/>
                  </a:lnTo>
                  <a:lnTo>
                    <a:pt x="740" y="300"/>
                  </a:lnTo>
                  <a:lnTo>
                    <a:pt x="744" y="300"/>
                  </a:lnTo>
                  <a:lnTo>
                    <a:pt x="744" y="304"/>
                  </a:lnTo>
                  <a:lnTo>
                    <a:pt x="748" y="316"/>
                  </a:lnTo>
                  <a:lnTo>
                    <a:pt x="748" y="312"/>
                  </a:lnTo>
                  <a:lnTo>
                    <a:pt x="752" y="304"/>
                  </a:lnTo>
                  <a:lnTo>
                    <a:pt x="752" y="312"/>
                  </a:lnTo>
                  <a:lnTo>
                    <a:pt x="752" y="320"/>
                  </a:lnTo>
                  <a:lnTo>
                    <a:pt x="756" y="316"/>
                  </a:lnTo>
                  <a:lnTo>
                    <a:pt x="756" y="288"/>
                  </a:lnTo>
                  <a:lnTo>
                    <a:pt x="760" y="296"/>
                  </a:lnTo>
                  <a:lnTo>
                    <a:pt x="760" y="312"/>
                  </a:lnTo>
                  <a:lnTo>
                    <a:pt x="760" y="316"/>
                  </a:lnTo>
                  <a:lnTo>
                    <a:pt x="764" y="300"/>
                  </a:lnTo>
                  <a:lnTo>
                    <a:pt x="764" y="304"/>
                  </a:lnTo>
                  <a:lnTo>
                    <a:pt x="768" y="292"/>
                  </a:lnTo>
                  <a:lnTo>
                    <a:pt x="768" y="292"/>
                  </a:lnTo>
                  <a:lnTo>
                    <a:pt x="772" y="316"/>
                  </a:lnTo>
                  <a:lnTo>
                    <a:pt x="772" y="312"/>
                  </a:lnTo>
                  <a:lnTo>
                    <a:pt x="772" y="296"/>
                  </a:lnTo>
                  <a:lnTo>
                    <a:pt x="776" y="312"/>
                  </a:lnTo>
                  <a:lnTo>
                    <a:pt x="776" y="312"/>
                  </a:lnTo>
                  <a:lnTo>
                    <a:pt x="780" y="312"/>
                  </a:lnTo>
                  <a:lnTo>
                    <a:pt x="780" y="280"/>
                  </a:lnTo>
                  <a:lnTo>
                    <a:pt x="784" y="300"/>
                  </a:lnTo>
                  <a:lnTo>
                    <a:pt x="784" y="300"/>
                  </a:lnTo>
                  <a:lnTo>
                    <a:pt x="784" y="316"/>
                  </a:lnTo>
                  <a:lnTo>
                    <a:pt x="788" y="300"/>
                  </a:lnTo>
                  <a:lnTo>
                    <a:pt x="788" y="300"/>
                  </a:lnTo>
                  <a:lnTo>
                    <a:pt x="792" y="280"/>
                  </a:lnTo>
                  <a:lnTo>
                    <a:pt x="792" y="276"/>
                  </a:lnTo>
                  <a:lnTo>
                    <a:pt x="792" y="296"/>
                  </a:lnTo>
                  <a:lnTo>
                    <a:pt x="796" y="308"/>
                  </a:lnTo>
                  <a:lnTo>
                    <a:pt x="796" y="320"/>
                  </a:lnTo>
                  <a:lnTo>
                    <a:pt x="800" y="312"/>
                  </a:lnTo>
                  <a:lnTo>
                    <a:pt x="800" y="308"/>
                  </a:lnTo>
                  <a:lnTo>
                    <a:pt x="804" y="296"/>
                  </a:lnTo>
                  <a:lnTo>
                    <a:pt x="804" y="300"/>
                  </a:lnTo>
                  <a:lnTo>
                    <a:pt x="804" y="312"/>
                  </a:lnTo>
                  <a:lnTo>
                    <a:pt x="808" y="296"/>
                  </a:lnTo>
                  <a:lnTo>
                    <a:pt x="808" y="300"/>
                  </a:lnTo>
                  <a:lnTo>
                    <a:pt x="812" y="308"/>
                  </a:lnTo>
                  <a:lnTo>
                    <a:pt x="812" y="312"/>
                  </a:lnTo>
                  <a:lnTo>
                    <a:pt x="816" y="292"/>
                  </a:lnTo>
                  <a:lnTo>
                    <a:pt x="816" y="312"/>
                  </a:lnTo>
                  <a:lnTo>
                    <a:pt x="816" y="304"/>
                  </a:lnTo>
                  <a:lnTo>
                    <a:pt x="820" y="308"/>
                  </a:lnTo>
                  <a:lnTo>
                    <a:pt x="820" y="308"/>
                  </a:lnTo>
                  <a:lnTo>
                    <a:pt x="824" y="296"/>
                  </a:lnTo>
                  <a:lnTo>
                    <a:pt x="824" y="300"/>
                  </a:lnTo>
                  <a:lnTo>
                    <a:pt x="828" y="296"/>
                  </a:lnTo>
                  <a:lnTo>
                    <a:pt x="828" y="320"/>
                  </a:lnTo>
                  <a:lnTo>
                    <a:pt x="828" y="304"/>
                  </a:lnTo>
                  <a:lnTo>
                    <a:pt x="832" y="312"/>
                  </a:lnTo>
                  <a:lnTo>
                    <a:pt x="832" y="320"/>
                  </a:lnTo>
                  <a:lnTo>
                    <a:pt x="836" y="308"/>
                  </a:lnTo>
                  <a:lnTo>
                    <a:pt x="836" y="308"/>
                  </a:lnTo>
                  <a:lnTo>
                    <a:pt x="836" y="300"/>
                  </a:lnTo>
                  <a:lnTo>
                    <a:pt x="840" y="308"/>
                  </a:lnTo>
                  <a:lnTo>
                    <a:pt x="840" y="304"/>
                  </a:lnTo>
                  <a:lnTo>
                    <a:pt x="844" y="292"/>
                  </a:lnTo>
                  <a:lnTo>
                    <a:pt x="844" y="308"/>
                  </a:lnTo>
                  <a:lnTo>
                    <a:pt x="848" y="308"/>
                  </a:lnTo>
                  <a:lnTo>
                    <a:pt x="848" y="308"/>
                  </a:lnTo>
                  <a:lnTo>
                    <a:pt x="848" y="296"/>
                  </a:lnTo>
                  <a:lnTo>
                    <a:pt x="852" y="308"/>
                  </a:lnTo>
                  <a:lnTo>
                    <a:pt x="852" y="316"/>
                  </a:lnTo>
                  <a:lnTo>
                    <a:pt x="856" y="300"/>
                  </a:lnTo>
                  <a:lnTo>
                    <a:pt x="856" y="308"/>
                  </a:lnTo>
                  <a:lnTo>
                    <a:pt x="860" y="312"/>
                  </a:lnTo>
                  <a:lnTo>
                    <a:pt x="860" y="316"/>
                  </a:lnTo>
                  <a:lnTo>
                    <a:pt x="860" y="312"/>
                  </a:lnTo>
                  <a:lnTo>
                    <a:pt x="864" y="296"/>
                  </a:lnTo>
                  <a:lnTo>
                    <a:pt x="864" y="312"/>
                  </a:lnTo>
                  <a:lnTo>
                    <a:pt x="868" y="316"/>
                  </a:lnTo>
                  <a:lnTo>
                    <a:pt x="868" y="312"/>
                  </a:lnTo>
                  <a:lnTo>
                    <a:pt x="872" y="320"/>
                  </a:lnTo>
                  <a:lnTo>
                    <a:pt x="872" y="300"/>
                  </a:lnTo>
                  <a:lnTo>
                    <a:pt x="872" y="304"/>
                  </a:lnTo>
                  <a:lnTo>
                    <a:pt x="876" y="296"/>
                  </a:lnTo>
                  <a:lnTo>
                    <a:pt x="876" y="312"/>
                  </a:lnTo>
                  <a:lnTo>
                    <a:pt x="880" y="304"/>
                  </a:lnTo>
                  <a:lnTo>
                    <a:pt x="880" y="304"/>
                  </a:lnTo>
                  <a:lnTo>
                    <a:pt x="884" y="296"/>
                  </a:lnTo>
                  <a:lnTo>
                    <a:pt x="884" y="316"/>
                  </a:lnTo>
                  <a:lnTo>
                    <a:pt x="884" y="304"/>
                  </a:lnTo>
                  <a:lnTo>
                    <a:pt x="888" y="300"/>
                  </a:lnTo>
                  <a:lnTo>
                    <a:pt x="888" y="304"/>
                  </a:lnTo>
                  <a:lnTo>
                    <a:pt x="892" y="304"/>
                  </a:lnTo>
                  <a:lnTo>
                    <a:pt x="892" y="316"/>
                  </a:lnTo>
                  <a:lnTo>
                    <a:pt x="896" y="304"/>
                  </a:lnTo>
                  <a:lnTo>
                    <a:pt x="896" y="300"/>
                  </a:lnTo>
                  <a:lnTo>
                    <a:pt x="896" y="316"/>
                  </a:lnTo>
                  <a:lnTo>
                    <a:pt x="900" y="296"/>
                  </a:lnTo>
                  <a:lnTo>
                    <a:pt x="900" y="296"/>
                  </a:lnTo>
                  <a:lnTo>
                    <a:pt x="904" y="300"/>
                  </a:lnTo>
                  <a:lnTo>
                    <a:pt x="904" y="308"/>
                  </a:lnTo>
                  <a:lnTo>
                    <a:pt x="908" y="320"/>
                  </a:lnTo>
                  <a:lnTo>
                    <a:pt x="908" y="312"/>
                  </a:lnTo>
                  <a:lnTo>
                    <a:pt x="908" y="312"/>
                  </a:lnTo>
                  <a:lnTo>
                    <a:pt x="912" y="296"/>
                  </a:lnTo>
                  <a:lnTo>
                    <a:pt x="912" y="284"/>
                  </a:lnTo>
                  <a:lnTo>
                    <a:pt x="916" y="304"/>
                  </a:lnTo>
                  <a:lnTo>
                    <a:pt x="916" y="304"/>
                  </a:lnTo>
                  <a:lnTo>
                    <a:pt x="916" y="300"/>
                  </a:lnTo>
                  <a:lnTo>
                    <a:pt x="920" y="300"/>
                  </a:lnTo>
                  <a:lnTo>
                    <a:pt x="920" y="304"/>
                  </a:lnTo>
                  <a:lnTo>
                    <a:pt x="924" y="284"/>
                  </a:lnTo>
                  <a:lnTo>
                    <a:pt x="924" y="300"/>
                  </a:lnTo>
                  <a:lnTo>
                    <a:pt x="928" y="304"/>
                  </a:lnTo>
                  <a:lnTo>
                    <a:pt x="928" y="320"/>
                  </a:lnTo>
                  <a:lnTo>
                    <a:pt x="928" y="316"/>
                  </a:lnTo>
                  <a:lnTo>
                    <a:pt x="932" y="296"/>
                  </a:lnTo>
                  <a:lnTo>
                    <a:pt x="932" y="320"/>
                  </a:lnTo>
                  <a:lnTo>
                    <a:pt x="936" y="308"/>
                  </a:lnTo>
                  <a:lnTo>
                    <a:pt x="936" y="304"/>
                  </a:lnTo>
                  <a:lnTo>
                    <a:pt x="940" y="300"/>
                  </a:lnTo>
                  <a:lnTo>
                    <a:pt x="940" y="288"/>
                  </a:lnTo>
                  <a:lnTo>
                    <a:pt x="940" y="292"/>
                  </a:lnTo>
                  <a:lnTo>
                    <a:pt x="944" y="312"/>
                  </a:lnTo>
                  <a:lnTo>
                    <a:pt x="944" y="300"/>
                  </a:lnTo>
                  <a:lnTo>
                    <a:pt x="948" y="304"/>
                  </a:lnTo>
                  <a:lnTo>
                    <a:pt x="948" y="312"/>
                  </a:lnTo>
                  <a:lnTo>
                    <a:pt x="952" y="300"/>
                  </a:lnTo>
                  <a:lnTo>
                    <a:pt x="952" y="304"/>
                  </a:lnTo>
                  <a:lnTo>
                    <a:pt x="952" y="308"/>
                  </a:lnTo>
                  <a:lnTo>
                    <a:pt x="956" y="320"/>
                  </a:lnTo>
                  <a:lnTo>
                    <a:pt x="956" y="304"/>
                  </a:lnTo>
                  <a:lnTo>
                    <a:pt x="960" y="308"/>
                  </a:lnTo>
                  <a:lnTo>
                    <a:pt x="960" y="320"/>
                  </a:lnTo>
                  <a:lnTo>
                    <a:pt x="964" y="300"/>
                  </a:lnTo>
                  <a:lnTo>
                    <a:pt x="964" y="300"/>
                  </a:lnTo>
                  <a:lnTo>
                    <a:pt x="964" y="316"/>
                  </a:lnTo>
                  <a:lnTo>
                    <a:pt x="968" y="304"/>
                  </a:lnTo>
                  <a:lnTo>
                    <a:pt x="968" y="296"/>
                  </a:lnTo>
                  <a:lnTo>
                    <a:pt x="972" y="312"/>
                  </a:lnTo>
                  <a:lnTo>
                    <a:pt x="972" y="320"/>
                  </a:lnTo>
                  <a:lnTo>
                    <a:pt x="976" y="304"/>
                  </a:lnTo>
                  <a:lnTo>
                    <a:pt x="976" y="308"/>
                  </a:lnTo>
                  <a:lnTo>
                    <a:pt x="976" y="312"/>
                  </a:lnTo>
                  <a:lnTo>
                    <a:pt x="980" y="304"/>
                  </a:lnTo>
                  <a:lnTo>
                    <a:pt x="980" y="304"/>
                  </a:lnTo>
                  <a:lnTo>
                    <a:pt x="984" y="312"/>
                  </a:lnTo>
                  <a:lnTo>
                    <a:pt x="984" y="308"/>
                  </a:lnTo>
                  <a:lnTo>
                    <a:pt x="988" y="308"/>
                  </a:lnTo>
                  <a:lnTo>
                    <a:pt x="988" y="312"/>
                  </a:lnTo>
                  <a:lnTo>
                    <a:pt x="988" y="304"/>
                  </a:lnTo>
                  <a:lnTo>
                    <a:pt x="992" y="304"/>
                  </a:lnTo>
                  <a:lnTo>
                    <a:pt x="992" y="296"/>
                  </a:lnTo>
                  <a:lnTo>
                    <a:pt x="996" y="288"/>
                  </a:lnTo>
                  <a:lnTo>
                    <a:pt x="996" y="320"/>
                  </a:lnTo>
                  <a:lnTo>
                    <a:pt x="1000" y="288"/>
                  </a:lnTo>
                  <a:lnTo>
                    <a:pt x="1000" y="312"/>
                  </a:lnTo>
                  <a:lnTo>
                    <a:pt x="1004" y="308"/>
                  </a:lnTo>
                  <a:lnTo>
                    <a:pt x="1004" y="304"/>
                  </a:lnTo>
                  <a:lnTo>
                    <a:pt x="1004" y="304"/>
                  </a:lnTo>
                  <a:lnTo>
                    <a:pt x="1008" y="300"/>
                  </a:lnTo>
                  <a:lnTo>
                    <a:pt x="1008" y="292"/>
                  </a:lnTo>
                  <a:lnTo>
                    <a:pt x="1012" y="304"/>
                  </a:lnTo>
                  <a:lnTo>
                    <a:pt x="1012" y="296"/>
                  </a:lnTo>
                  <a:lnTo>
                    <a:pt x="1016" y="300"/>
                  </a:lnTo>
                  <a:lnTo>
                    <a:pt x="1016" y="308"/>
                  </a:lnTo>
                  <a:lnTo>
                    <a:pt x="1016" y="304"/>
                  </a:lnTo>
                  <a:lnTo>
                    <a:pt x="1020" y="304"/>
                  </a:lnTo>
                  <a:lnTo>
                    <a:pt x="1020" y="304"/>
                  </a:lnTo>
                  <a:lnTo>
                    <a:pt x="1024" y="296"/>
                  </a:lnTo>
                  <a:lnTo>
                    <a:pt x="1024" y="304"/>
                  </a:lnTo>
                  <a:lnTo>
                    <a:pt x="1028" y="308"/>
                  </a:lnTo>
                  <a:lnTo>
                    <a:pt x="1028" y="304"/>
                  </a:lnTo>
                  <a:lnTo>
                    <a:pt x="1028" y="296"/>
                  </a:lnTo>
                  <a:lnTo>
                    <a:pt x="1032" y="300"/>
                  </a:lnTo>
                  <a:lnTo>
                    <a:pt x="1032" y="312"/>
                  </a:lnTo>
                  <a:lnTo>
                    <a:pt x="1036" y="308"/>
                  </a:lnTo>
                  <a:lnTo>
                    <a:pt x="1036" y="304"/>
                  </a:lnTo>
                  <a:lnTo>
                    <a:pt x="1040" y="320"/>
                  </a:lnTo>
                  <a:lnTo>
                    <a:pt x="1040" y="316"/>
                  </a:lnTo>
                  <a:lnTo>
                    <a:pt x="1040" y="308"/>
                  </a:lnTo>
                  <a:lnTo>
                    <a:pt x="1044" y="292"/>
                  </a:lnTo>
                  <a:lnTo>
                    <a:pt x="1044" y="296"/>
                  </a:lnTo>
                  <a:lnTo>
                    <a:pt x="1048" y="308"/>
                  </a:lnTo>
                  <a:lnTo>
                    <a:pt x="1048" y="304"/>
                  </a:lnTo>
                  <a:lnTo>
                    <a:pt x="1052" y="320"/>
                  </a:lnTo>
                  <a:lnTo>
                    <a:pt x="1052" y="308"/>
                  </a:lnTo>
                  <a:lnTo>
                    <a:pt x="1052" y="300"/>
                  </a:lnTo>
                  <a:lnTo>
                    <a:pt x="1056" y="304"/>
                  </a:lnTo>
                  <a:lnTo>
                    <a:pt x="1056" y="304"/>
                  </a:lnTo>
                  <a:lnTo>
                    <a:pt x="1060" y="316"/>
                  </a:lnTo>
                  <a:lnTo>
                    <a:pt x="1060" y="304"/>
                  </a:lnTo>
                  <a:lnTo>
                    <a:pt x="1064" y="296"/>
                  </a:lnTo>
                  <a:lnTo>
                    <a:pt x="1064" y="300"/>
                  </a:lnTo>
                  <a:lnTo>
                    <a:pt x="1064" y="300"/>
                  </a:lnTo>
                  <a:lnTo>
                    <a:pt x="1068" y="308"/>
                  </a:lnTo>
                  <a:lnTo>
                    <a:pt x="1068" y="316"/>
                  </a:lnTo>
                  <a:lnTo>
                    <a:pt x="1072" y="304"/>
                  </a:lnTo>
                  <a:lnTo>
                    <a:pt x="1072" y="316"/>
                  </a:lnTo>
                  <a:lnTo>
                    <a:pt x="1076" y="316"/>
                  </a:lnTo>
                  <a:lnTo>
                    <a:pt x="1076" y="300"/>
                  </a:lnTo>
                  <a:lnTo>
                    <a:pt x="1076" y="292"/>
                  </a:lnTo>
                  <a:lnTo>
                    <a:pt x="1080" y="320"/>
                  </a:lnTo>
                  <a:lnTo>
                    <a:pt x="1080" y="304"/>
                  </a:lnTo>
                  <a:lnTo>
                    <a:pt x="1084" y="304"/>
                  </a:lnTo>
                  <a:lnTo>
                    <a:pt x="1084" y="308"/>
                  </a:lnTo>
                  <a:lnTo>
                    <a:pt x="1088" y="304"/>
                  </a:lnTo>
                  <a:lnTo>
                    <a:pt x="1088" y="312"/>
                  </a:lnTo>
                  <a:lnTo>
                    <a:pt x="1092" y="300"/>
                  </a:lnTo>
                  <a:lnTo>
                    <a:pt x="1092" y="296"/>
                  </a:lnTo>
                  <a:lnTo>
                    <a:pt x="1092" y="300"/>
                  </a:lnTo>
                  <a:lnTo>
                    <a:pt x="1096" y="304"/>
                  </a:lnTo>
                  <a:lnTo>
                    <a:pt x="1096" y="304"/>
                  </a:lnTo>
                  <a:lnTo>
                    <a:pt x="1100" y="304"/>
                  </a:lnTo>
                  <a:lnTo>
                    <a:pt x="1100" y="304"/>
                  </a:lnTo>
                  <a:lnTo>
                    <a:pt x="1104" y="300"/>
                  </a:lnTo>
                  <a:lnTo>
                    <a:pt x="1104" y="308"/>
                  </a:lnTo>
                  <a:lnTo>
                    <a:pt x="1104" y="316"/>
                  </a:lnTo>
                  <a:lnTo>
                    <a:pt x="1108" y="320"/>
                  </a:lnTo>
                  <a:lnTo>
                    <a:pt x="1108" y="320"/>
                  </a:lnTo>
                  <a:lnTo>
                    <a:pt x="1112" y="312"/>
                  </a:lnTo>
                  <a:lnTo>
                    <a:pt x="1112" y="308"/>
                  </a:lnTo>
                  <a:lnTo>
                    <a:pt x="1116" y="300"/>
                  </a:lnTo>
                  <a:lnTo>
                    <a:pt x="1116" y="312"/>
                  </a:lnTo>
                  <a:lnTo>
                    <a:pt x="1116" y="300"/>
                  </a:lnTo>
                  <a:lnTo>
                    <a:pt x="1120" y="312"/>
                  </a:lnTo>
                  <a:lnTo>
                    <a:pt x="1120" y="312"/>
                  </a:lnTo>
                  <a:lnTo>
                    <a:pt x="1124" y="304"/>
                  </a:lnTo>
                  <a:lnTo>
                    <a:pt x="1124" y="308"/>
                  </a:lnTo>
                  <a:lnTo>
                    <a:pt x="1128" y="300"/>
                  </a:lnTo>
                  <a:lnTo>
                    <a:pt x="1128" y="316"/>
                  </a:lnTo>
                  <a:lnTo>
                    <a:pt x="1132" y="320"/>
                  </a:lnTo>
                  <a:lnTo>
                    <a:pt x="1132" y="308"/>
                  </a:lnTo>
                  <a:lnTo>
                    <a:pt x="1132" y="304"/>
                  </a:lnTo>
                  <a:lnTo>
                    <a:pt x="1136" y="300"/>
                  </a:lnTo>
                  <a:lnTo>
                    <a:pt x="1136" y="308"/>
                  </a:lnTo>
                  <a:lnTo>
                    <a:pt x="1140" y="308"/>
                  </a:lnTo>
                  <a:lnTo>
                    <a:pt x="1140" y="292"/>
                  </a:lnTo>
                  <a:lnTo>
                    <a:pt x="1144" y="316"/>
                  </a:lnTo>
                  <a:lnTo>
                    <a:pt x="1144" y="304"/>
                  </a:lnTo>
                  <a:lnTo>
                    <a:pt x="1144" y="316"/>
                  </a:lnTo>
                  <a:lnTo>
                    <a:pt x="1148" y="300"/>
                  </a:lnTo>
                  <a:lnTo>
                    <a:pt x="1148" y="312"/>
                  </a:lnTo>
                  <a:lnTo>
                    <a:pt x="1152" y="316"/>
                  </a:lnTo>
                  <a:lnTo>
                    <a:pt x="1152" y="316"/>
                  </a:lnTo>
                  <a:lnTo>
                    <a:pt x="1156" y="312"/>
                  </a:lnTo>
                  <a:lnTo>
                    <a:pt x="1156" y="304"/>
                  </a:lnTo>
                  <a:lnTo>
                    <a:pt x="1156" y="308"/>
                  </a:lnTo>
                  <a:lnTo>
                    <a:pt x="1160" y="308"/>
                  </a:lnTo>
                  <a:lnTo>
                    <a:pt x="1160" y="308"/>
                  </a:lnTo>
                  <a:lnTo>
                    <a:pt x="1164" y="312"/>
                  </a:lnTo>
                  <a:lnTo>
                    <a:pt x="1164" y="292"/>
                  </a:lnTo>
                  <a:lnTo>
                    <a:pt x="1168" y="304"/>
                  </a:lnTo>
                  <a:lnTo>
                    <a:pt x="1168" y="308"/>
                  </a:lnTo>
                  <a:lnTo>
                    <a:pt x="1172" y="304"/>
                  </a:lnTo>
                  <a:lnTo>
                    <a:pt x="1172" y="312"/>
                  </a:lnTo>
                  <a:lnTo>
                    <a:pt x="1172" y="316"/>
                  </a:lnTo>
                  <a:lnTo>
                    <a:pt x="1176" y="308"/>
                  </a:lnTo>
                  <a:lnTo>
                    <a:pt x="1176" y="320"/>
                  </a:lnTo>
                  <a:lnTo>
                    <a:pt x="1180" y="308"/>
                  </a:lnTo>
                  <a:lnTo>
                    <a:pt x="1180" y="300"/>
                  </a:lnTo>
                  <a:lnTo>
                    <a:pt x="1184" y="304"/>
                  </a:lnTo>
                  <a:lnTo>
                    <a:pt x="1184" y="292"/>
                  </a:lnTo>
                  <a:lnTo>
                    <a:pt x="1184" y="304"/>
                  </a:lnTo>
                  <a:lnTo>
                    <a:pt x="1188" y="300"/>
                  </a:lnTo>
                  <a:lnTo>
                    <a:pt x="1188" y="312"/>
                  </a:lnTo>
                  <a:lnTo>
                    <a:pt x="1192" y="304"/>
                  </a:lnTo>
                  <a:lnTo>
                    <a:pt x="1192" y="312"/>
                  </a:lnTo>
                  <a:lnTo>
                    <a:pt x="1196" y="304"/>
                  </a:lnTo>
                  <a:lnTo>
                    <a:pt x="1196" y="288"/>
                  </a:lnTo>
                  <a:lnTo>
                    <a:pt x="1200" y="304"/>
                  </a:lnTo>
                  <a:lnTo>
                    <a:pt x="1200" y="296"/>
                  </a:lnTo>
                  <a:lnTo>
                    <a:pt x="1200" y="284"/>
                  </a:lnTo>
                  <a:lnTo>
                    <a:pt x="1204" y="280"/>
                  </a:lnTo>
                  <a:lnTo>
                    <a:pt x="1204" y="296"/>
                  </a:lnTo>
                  <a:lnTo>
                    <a:pt x="1208" y="300"/>
                  </a:lnTo>
                  <a:lnTo>
                    <a:pt x="1208" y="288"/>
                  </a:lnTo>
                  <a:lnTo>
                    <a:pt x="1212" y="296"/>
                  </a:lnTo>
                  <a:lnTo>
                    <a:pt x="1212" y="300"/>
                  </a:lnTo>
                  <a:lnTo>
                    <a:pt x="1212" y="288"/>
                  </a:lnTo>
                  <a:lnTo>
                    <a:pt x="1216" y="292"/>
                  </a:lnTo>
                  <a:lnTo>
                    <a:pt x="1216" y="308"/>
                  </a:lnTo>
                  <a:lnTo>
                    <a:pt x="1220" y="308"/>
                  </a:lnTo>
                  <a:lnTo>
                    <a:pt x="1220" y="296"/>
                  </a:lnTo>
                  <a:lnTo>
                    <a:pt x="1224" y="300"/>
                  </a:lnTo>
                  <a:lnTo>
                    <a:pt x="1224" y="308"/>
                  </a:lnTo>
                  <a:lnTo>
                    <a:pt x="1228" y="308"/>
                  </a:lnTo>
                  <a:lnTo>
                    <a:pt x="1228" y="304"/>
                  </a:lnTo>
                  <a:lnTo>
                    <a:pt x="1228" y="304"/>
                  </a:lnTo>
                  <a:lnTo>
                    <a:pt x="1232" y="316"/>
                  </a:lnTo>
                  <a:lnTo>
                    <a:pt x="1232" y="312"/>
                  </a:lnTo>
                  <a:lnTo>
                    <a:pt x="1236" y="292"/>
                  </a:lnTo>
                  <a:lnTo>
                    <a:pt x="1236" y="292"/>
                  </a:lnTo>
                  <a:lnTo>
                    <a:pt x="1240" y="296"/>
                  </a:lnTo>
                  <a:lnTo>
                    <a:pt x="1240" y="296"/>
                  </a:lnTo>
                  <a:lnTo>
                    <a:pt x="1240" y="300"/>
                  </a:lnTo>
                  <a:lnTo>
                    <a:pt x="1244" y="296"/>
                  </a:lnTo>
                  <a:lnTo>
                    <a:pt x="1244" y="292"/>
                  </a:lnTo>
                  <a:lnTo>
                    <a:pt x="1248" y="292"/>
                  </a:lnTo>
                  <a:lnTo>
                    <a:pt x="1248" y="300"/>
                  </a:lnTo>
                  <a:lnTo>
                    <a:pt x="1252" y="304"/>
                  </a:lnTo>
                  <a:lnTo>
                    <a:pt x="1252" y="304"/>
                  </a:lnTo>
                  <a:lnTo>
                    <a:pt x="1256" y="312"/>
                  </a:lnTo>
                  <a:lnTo>
                    <a:pt x="1256" y="312"/>
                  </a:lnTo>
                  <a:lnTo>
                    <a:pt x="1256" y="300"/>
                  </a:lnTo>
                  <a:lnTo>
                    <a:pt x="1260" y="300"/>
                  </a:lnTo>
                  <a:lnTo>
                    <a:pt x="1260" y="292"/>
                  </a:lnTo>
                  <a:lnTo>
                    <a:pt x="1264" y="296"/>
                  </a:lnTo>
                  <a:lnTo>
                    <a:pt x="1264" y="300"/>
                  </a:lnTo>
                  <a:lnTo>
                    <a:pt x="1268" y="292"/>
                  </a:lnTo>
                  <a:lnTo>
                    <a:pt x="1268" y="312"/>
                  </a:lnTo>
                  <a:lnTo>
                    <a:pt x="1268" y="300"/>
                  </a:lnTo>
                  <a:lnTo>
                    <a:pt x="1272" y="304"/>
                  </a:lnTo>
                  <a:lnTo>
                    <a:pt x="1272" y="292"/>
                  </a:lnTo>
                  <a:lnTo>
                    <a:pt x="1276" y="296"/>
                  </a:lnTo>
                  <a:lnTo>
                    <a:pt x="1276" y="308"/>
                  </a:lnTo>
                  <a:lnTo>
                    <a:pt x="1280" y="292"/>
                  </a:lnTo>
                  <a:lnTo>
                    <a:pt x="1280" y="308"/>
                  </a:lnTo>
                  <a:lnTo>
                    <a:pt x="1284" y="304"/>
                  </a:lnTo>
                  <a:lnTo>
                    <a:pt x="1284" y="312"/>
                  </a:lnTo>
                  <a:lnTo>
                    <a:pt x="1284" y="308"/>
                  </a:lnTo>
                  <a:lnTo>
                    <a:pt x="1288" y="304"/>
                  </a:lnTo>
                  <a:lnTo>
                    <a:pt x="1288" y="304"/>
                  </a:lnTo>
                  <a:lnTo>
                    <a:pt x="1292" y="300"/>
                  </a:lnTo>
                  <a:lnTo>
                    <a:pt x="1292" y="308"/>
                  </a:lnTo>
                  <a:lnTo>
                    <a:pt x="1296" y="292"/>
                  </a:lnTo>
                  <a:lnTo>
                    <a:pt x="1296" y="312"/>
                  </a:lnTo>
                  <a:lnTo>
                    <a:pt x="1300" y="312"/>
                  </a:lnTo>
                  <a:lnTo>
                    <a:pt x="1300" y="320"/>
                  </a:lnTo>
                  <a:lnTo>
                    <a:pt x="1300" y="320"/>
                  </a:lnTo>
                  <a:lnTo>
                    <a:pt x="1304" y="324"/>
                  </a:lnTo>
                  <a:lnTo>
                    <a:pt x="1304" y="320"/>
                  </a:lnTo>
                  <a:lnTo>
                    <a:pt x="1308" y="312"/>
                  </a:lnTo>
                  <a:lnTo>
                    <a:pt x="1308" y="296"/>
                  </a:lnTo>
                  <a:lnTo>
                    <a:pt x="1312" y="308"/>
                  </a:lnTo>
                  <a:lnTo>
                    <a:pt x="1312" y="300"/>
                  </a:lnTo>
                  <a:lnTo>
                    <a:pt x="1312" y="304"/>
                  </a:lnTo>
                  <a:lnTo>
                    <a:pt x="1316" y="308"/>
                  </a:lnTo>
                  <a:lnTo>
                    <a:pt x="1316" y="312"/>
                  </a:lnTo>
                  <a:lnTo>
                    <a:pt x="1320" y="316"/>
                  </a:lnTo>
                  <a:lnTo>
                    <a:pt x="1320" y="304"/>
                  </a:lnTo>
                  <a:lnTo>
                    <a:pt x="1324" y="316"/>
                  </a:lnTo>
                  <a:lnTo>
                    <a:pt x="1324" y="308"/>
                  </a:lnTo>
                  <a:lnTo>
                    <a:pt x="1328" y="304"/>
                  </a:lnTo>
                  <a:lnTo>
                    <a:pt x="1328" y="308"/>
                  </a:lnTo>
                  <a:lnTo>
                    <a:pt x="1328" y="316"/>
                  </a:lnTo>
                  <a:lnTo>
                    <a:pt x="1332" y="300"/>
                  </a:lnTo>
                  <a:lnTo>
                    <a:pt x="1332" y="300"/>
                  </a:lnTo>
                  <a:lnTo>
                    <a:pt x="1336" y="296"/>
                  </a:lnTo>
                  <a:lnTo>
                    <a:pt x="1336" y="304"/>
                  </a:lnTo>
                  <a:lnTo>
                    <a:pt x="1340" y="308"/>
                  </a:lnTo>
                  <a:lnTo>
                    <a:pt x="1340" y="312"/>
                  </a:lnTo>
                  <a:lnTo>
                    <a:pt x="1344" y="316"/>
                  </a:lnTo>
                  <a:lnTo>
                    <a:pt x="1344" y="320"/>
                  </a:lnTo>
                  <a:lnTo>
                    <a:pt x="1344" y="312"/>
                  </a:lnTo>
                  <a:lnTo>
                    <a:pt x="1348" y="320"/>
                  </a:lnTo>
                  <a:lnTo>
                    <a:pt x="1348" y="312"/>
                  </a:lnTo>
                  <a:lnTo>
                    <a:pt x="1352" y="304"/>
                  </a:lnTo>
                  <a:lnTo>
                    <a:pt x="1352" y="300"/>
                  </a:lnTo>
                  <a:lnTo>
                    <a:pt x="1356" y="312"/>
                  </a:lnTo>
                  <a:lnTo>
                    <a:pt x="1356" y="316"/>
                  </a:lnTo>
                  <a:lnTo>
                    <a:pt x="1360" y="312"/>
                  </a:lnTo>
                  <a:lnTo>
                    <a:pt x="1360" y="304"/>
                  </a:lnTo>
                  <a:lnTo>
                    <a:pt x="1360" y="308"/>
                  </a:lnTo>
                  <a:lnTo>
                    <a:pt x="1364" y="312"/>
                  </a:lnTo>
                  <a:lnTo>
                    <a:pt x="1364" y="328"/>
                  </a:lnTo>
                  <a:lnTo>
                    <a:pt x="1368" y="320"/>
                  </a:lnTo>
                  <a:lnTo>
                    <a:pt x="1368" y="320"/>
                  </a:lnTo>
                  <a:lnTo>
                    <a:pt x="1372" y="328"/>
                  </a:lnTo>
                  <a:lnTo>
                    <a:pt x="1372" y="324"/>
                  </a:lnTo>
                  <a:lnTo>
                    <a:pt x="1376" y="316"/>
                  </a:lnTo>
                  <a:lnTo>
                    <a:pt x="1376" y="300"/>
                  </a:lnTo>
                  <a:lnTo>
                    <a:pt x="1376" y="300"/>
                  </a:lnTo>
                  <a:lnTo>
                    <a:pt x="1380" y="312"/>
                  </a:lnTo>
                  <a:lnTo>
                    <a:pt x="1380" y="324"/>
                  </a:lnTo>
                  <a:lnTo>
                    <a:pt x="1384" y="304"/>
                  </a:lnTo>
                  <a:lnTo>
                    <a:pt x="1384" y="292"/>
                  </a:lnTo>
                  <a:lnTo>
                    <a:pt x="1388" y="312"/>
                  </a:lnTo>
                  <a:lnTo>
                    <a:pt x="1388" y="312"/>
                  </a:lnTo>
                  <a:lnTo>
                    <a:pt x="1392" y="320"/>
                  </a:lnTo>
                  <a:lnTo>
                    <a:pt x="1392" y="324"/>
                  </a:lnTo>
                  <a:lnTo>
                    <a:pt x="1392" y="304"/>
                  </a:lnTo>
                  <a:lnTo>
                    <a:pt x="1396" y="308"/>
                  </a:lnTo>
                  <a:lnTo>
                    <a:pt x="1396" y="312"/>
                  </a:lnTo>
                  <a:lnTo>
                    <a:pt x="1400" y="316"/>
                  </a:lnTo>
                  <a:lnTo>
                    <a:pt x="1400" y="320"/>
                  </a:lnTo>
                  <a:lnTo>
                    <a:pt x="1404" y="292"/>
                  </a:lnTo>
                  <a:lnTo>
                    <a:pt x="1404" y="308"/>
                  </a:lnTo>
                  <a:lnTo>
                    <a:pt x="1408" y="312"/>
                  </a:lnTo>
                  <a:lnTo>
                    <a:pt x="1408" y="316"/>
                  </a:lnTo>
                  <a:lnTo>
                    <a:pt x="1408" y="324"/>
                  </a:lnTo>
                  <a:lnTo>
                    <a:pt x="1412" y="320"/>
                  </a:lnTo>
                  <a:lnTo>
                    <a:pt x="1412" y="308"/>
                  </a:lnTo>
                  <a:lnTo>
                    <a:pt x="1416" y="312"/>
                  </a:lnTo>
                  <a:lnTo>
                    <a:pt x="1416" y="296"/>
                  </a:lnTo>
                  <a:lnTo>
                    <a:pt x="1420" y="304"/>
                  </a:lnTo>
                  <a:lnTo>
                    <a:pt x="1420" y="300"/>
                  </a:lnTo>
                  <a:lnTo>
                    <a:pt x="1424" y="320"/>
                  </a:lnTo>
                  <a:lnTo>
                    <a:pt x="1424" y="308"/>
                  </a:lnTo>
                  <a:lnTo>
                    <a:pt x="1424" y="308"/>
                  </a:lnTo>
                  <a:lnTo>
                    <a:pt x="1428" y="320"/>
                  </a:lnTo>
                  <a:lnTo>
                    <a:pt x="1428" y="304"/>
                  </a:lnTo>
                  <a:lnTo>
                    <a:pt x="1432" y="304"/>
                  </a:lnTo>
                  <a:lnTo>
                    <a:pt x="1432" y="320"/>
                  </a:lnTo>
                  <a:lnTo>
                    <a:pt x="1436" y="320"/>
                  </a:lnTo>
                  <a:lnTo>
                    <a:pt x="1436" y="312"/>
                  </a:lnTo>
                  <a:lnTo>
                    <a:pt x="1440" y="312"/>
                  </a:lnTo>
                  <a:lnTo>
                    <a:pt x="1440" y="308"/>
                  </a:lnTo>
                  <a:lnTo>
                    <a:pt x="1440" y="308"/>
                  </a:lnTo>
                  <a:lnTo>
                    <a:pt x="1444" y="308"/>
                  </a:lnTo>
                  <a:lnTo>
                    <a:pt x="1444" y="320"/>
                  </a:lnTo>
                  <a:lnTo>
                    <a:pt x="1448" y="312"/>
                  </a:lnTo>
                  <a:lnTo>
                    <a:pt x="1448" y="304"/>
                  </a:lnTo>
                  <a:lnTo>
                    <a:pt x="1452" y="308"/>
                  </a:lnTo>
                  <a:lnTo>
                    <a:pt x="1452" y="304"/>
                  </a:lnTo>
                  <a:lnTo>
                    <a:pt x="1456" y="308"/>
                  </a:lnTo>
                  <a:lnTo>
                    <a:pt x="1456" y="308"/>
                  </a:lnTo>
                  <a:lnTo>
                    <a:pt x="1456" y="308"/>
                  </a:lnTo>
                  <a:lnTo>
                    <a:pt x="1460" y="320"/>
                  </a:lnTo>
                  <a:lnTo>
                    <a:pt x="1460" y="312"/>
                  </a:lnTo>
                  <a:lnTo>
                    <a:pt x="1464" y="316"/>
                  </a:lnTo>
                  <a:lnTo>
                    <a:pt x="1464" y="308"/>
                  </a:lnTo>
                  <a:lnTo>
                    <a:pt x="1468" y="316"/>
                  </a:lnTo>
                  <a:lnTo>
                    <a:pt x="1468" y="300"/>
                  </a:lnTo>
                  <a:lnTo>
                    <a:pt x="1472" y="296"/>
                  </a:lnTo>
                  <a:lnTo>
                    <a:pt x="1472" y="304"/>
                  </a:lnTo>
                  <a:lnTo>
                    <a:pt x="1472" y="300"/>
                  </a:lnTo>
                  <a:lnTo>
                    <a:pt x="1476" y="292"/>
                  </a:lnTo>
                  <a:lnTo>
                    <a:pt x="1476" y="312"/>
                  </a:lnTo>
                  <a:lnTo>
                    <a:pt x="1480" y="308"/>
                  </a:lnTo>
                  <a:lnTo>
                    <a:pt x="1480" y="312"/>
                  </a:lnTo>
                  <a:lnTo>
                    <a:pt x="1484" y="296"/>
                  </a:lnTo>
                  <a:lnTo>
                    <a:pt x="1484" y="304"/>
                  </a:lnTo>
                  <a:lnTo>
                    <a:pt x="1488" y="316"/>
                  </a:lnTo>
                  <a:lnTo>
                    <a:pt x="1488" y="300"/>
                  </a:lnTo>
                  <a:lnTo>
                    <a:pt x="1488" y="316"/>
                  </a:lnTo>
                  <a:lnTo>
                    <a:pt x="1492" y="308"/>
                  </a:lnTo>
                  <a:lnTo>
                    <a:pt x="1492" y="304"/>
                  </a:lnTo>
                  <a:lnTo>
                    <a:pt x="1496" y="312"/>
                  </a:lnTo>
                  <a:lnTo>
                    <a:pt x="1496" y="300"/>
                  </a:lnTo>
                  <a:lnTo>
                    <a:pt x="1500" y="316"/>
                  </a:lnTo>
                  <a:lnTo>
                    <a:pt x="1500" y="328"/>
                  </a:lnTo>
                  <a:lnTo>
                    <a:pt x="1504" y="316"/>
                  </a:lnTo>
                  <a:lnTo>
                    <a:pt x="1504" y="304"/>
                  </a:lnTo>
                  <a:lnTo>
                    <a:pt x="1504" y="304"/>
                  </a:lnTo>
                  <a:lnTo>
                    <a:pt x="1508" y="292"/>
                  </a:lnTo>
                  <a:lnTo>
                    <a:pt x="1508" y="304"/>
                  </a:lnTo>
                  <a:lnTo>
                    <a:pt x="1512" y="320"/>
                  </a:lnTo>
                  <a:lnTo>
                    <a:pt x="1512" y="316"/>
                  </a:lnTo>
                  <a:lnTo>
                    <a:pt x="1516" y="312"/>
                  </a:lnTo>
                  <a:lnTo>
                    <a:pt x="1516" y="312"/>
                  </a:lnTo>
                  <a:lnTo>
                    <a:pt x="1520" y="308"/>
                  </a:lnTo>
                  <a:lnTo>
                    <a:pt x="1520" y="316"/>
                  </a:lnTo>
                  <a:lnTo>
                    <a:pt x="1524" y="316"/>
                  </a:lnTo>
                  <a:lnTo>
                    <a:pt x="1524" y="316"/>
                  </a:lnTo>
                  <a:lnTo>
                    <a:pt x="1524" y="324"/>
                  </a:lnTo>
                  <a:lnTo>
                    <a:pt x="1528" y="316"/>
                  </a:lnTo>
                  <a:lnTo>
                    <a:pt x="1528" y="320"/>
                  </a:lnTo>
                  <a:lnTo>
                    <a:pt x="1532" y="320"/>
                  </a:lnTo>
                  <a:lnTo>
                    <a:pt x="1532" y="304"/>
                  </a:lnTo>
                  <a:lnTo>
                    <a:pt x="1536" y="320"/>
                  </a:lnTo>
                  <a:lnTo>
                    <a:pt x="1536" y="312"/>
                  </a:lnTo>
                  <a:lnTo>
                    <a:pt x="1540" y="308"/>
                  </a:lnTo>
                  <a:lnTo>
                    <a:pt x="1540" y="312"/>
                  </a:lnTo>
                  <a:lnTo>
                    <a:pt x="1540" y="312"/>
                  </a:lnTo>
                  <a:lnTo>
                    <a:pt x="1544" y="324"/>
                  </a:lnTo>
                  <a:lnTo>
                    <a:pt x="1544" y="308"/>
                  </a:lnTo>
                  <a:lnTo>
                    <a:pt x="1548" y="320"/>
                  </a:lnTo>
                  <a:lnTo>
                    <a:pt x="1548" y="316"/>
                  </a:lnTo>
                  <a:lnTo>
                    <a:pt x="1552" y="312"/>
                  </a:lnTo>
                  <a:lnTo>
                    <a:pt x="1552" y="328"/>
                  </a:lnTo>
                  <a:lnTo>
                    <a:pt x="1556" y="308"/>
                  </a:lnTo>
                  <a:lnTo>
                    <a:pt x="1556" y="324"/>
                  </a:lnTo>
                  <a:lnTo>
                    <a:pt x="1556" y="308"/>
                  </a:lnTo>
                  <a:lnTo>
                    <a:pt x="1560" y="316"/>
                  </a:lnTo>
                  <a:lnTo>
                    <a:pt x="1560" y="296"/>
                  </a:lnTo>
                  <a:lnTo>
                    <a:pt x="1564" y="300"/>
                  </a:lnTo>
                  <a:lnTo>
                    <a:pt x="1564" y="304"/>
                  </a:lnTo>
                  <a:lnTo>
                    <a:pt x="1568" y="320"/>
                  </a:lnTo>
                  <a:lnTo>
                    <a:pt x="1568" y="316"/>
                  </a:lnTo>
                  <a:lnTo>
                    <a:pt x="1572" y="308"/>
                  </a:lnTo>
                  <a:lnTo>
                    <a:pt x="1572" y="312"/>
                  </a:lnTo>
                  <a:lnTo>
                    <a:pt x="1576" y="304"/>
                  </a:lnTo>
                  <a:lnTo>
                    <a:pt x="1576" y="312"/>
                  </a:lnTo>
                  <a:lnTo>
                    <a:pt x="1576" y="312"/>
                  </a:lnTo>
                  <a:lnTo>
                    <a:pt x="1580" y="312"/>
                  </a:lnTo>
                  <a:lnTo>
                    <a:pt x="1580" y="316"/>
                  </a:lnTo>
                  <a:lnTo>
                    <a:pt x="1584" y="332"/>
                  </a:lnTo>
                  <a:lnTo>
                    <a:pt x="1584" y="296"/>
                  </a:lnTo>
                  <a:lnTo>
                    <a:pt x="1588" y="312"/>
                  </a:lnTo>
                  <a:lnTo>
                    <a:pt x="1588" y="304"/>
                  </a:lnTo>
                  <a:lnTo>
                    <a:pt x="1592" y="312"/>
                  </a:lnTo>
                  <a:lnTo>
                    <a:pt x="1592" y="300"/>
                  </a:lnTo>
                  <a:lnTo>
                    <a:pt x="1592" y="324"/>
                  </a:lnTo>
                  <a:lnTo>
                    <a:pt x="1596" y="332"/>
                  </a:lnTo>
                  <a:lnTo>
                    <a:pt x="1596" y="308"/>
                  </a:lnTo>
                  <a:lnTo>
                    <a:pt x="1600" y="300"/>
                  </a:lnTo>
                  <a:lnTo>
                    <a:pt x="1600" y="320"/>
                  </a:lnTo>
                  <a:lnTo>
                    <a:pt x="1604" y="312"/>
                  </a:lnTo>
                  <a:lnTo>
                    <a:pt x="1604" y="312"/>
                  </a:lnTo>
                  <a:lnTo>
                    <a:pt x="1608" y="320"/>
                  </a:lnTo>
                  <a:lnTo>
                    <a:pt x="1608" y="312"/>
                  </a:lnTo>
                  <a:lnTo>
                    <a:pt x="1612" y="308"/>
                  </a:lnTo>
                  <a:lnTo>
                    <a:pt x="1612" y="312"/>
                  </a:lnTo>
                  <a:lnTo>
                    <a:pt x="1612" y="308"/>
                  </a:lnTo>
                  <a:lnTo>
                    <a:pt x="1616" y="308"/>
                  </a:lnTo>
                  <a:lnTo>
                    <a:pt x="1616" y="324"/>
                  </a:lnTo>
                  <a:lnTo>
                    <a:pt x="1620" y="312"/>
                  </a:lnTo>
                  <a:lnTo>
                    <a:pt x="1620" y="300"/>
                  </a:lnTo>
                  <a:lnTo>
                    <a:pt x="1624" y="316"/>
                  </a:lnTo>
                  <a:lnTo>
                    <a:pt x="1624" y="316"/>
                  </a:lnTo>
                  <a:lnTo>
                    <a:pt x="1628" y="312"/>
                  </a:lnTo>
                  <a:lnTo>
                    <a:pt x="1628" y="296"/>
                  </a:lnTo>
                  <a:lnTo>
                    <a:pt x="1632" y="312"/>
                  </a:lnTo>
                  <a:lnTo>
                    <a:pt x="1632" y="316"/>
                  </a:lnTo>
                  <a:lnTo>
                    <a:pt x="1632" y="308"/>
                  </a:lnTo>
                  <a:lnTo>
                    <a:pt x="1636" y="300"/>
                  </a:lnTo>
                  <a:lnTo>
                    <a:pt x="1636" y="324"/>
                  </a:lnTo>
                  <a:lnTo>
                    <a:pt x="1640" y="324"/>
                  </a:lnTo>
                  <a:lnTo>
                    <a:pt x="1640" y="320"/>
                  </a:lnTo>
                  <a:lnTo>
                    <a:pt x="1644" y="320"/>
                  </a:lnTo>
                  <a:lnTo>
                    <a:pt x="1644" y="324"/>
                  </a:lnTo>
                  <a:lnTo>
                    <a:pt x="1648" y="312"/>
                  </a:lnTo>
                  <a:lnTo>
                    <a:pt x="1648" y="316"/>
                  </a:lnTo>
                  <a:lnTo>
                    <a:pt x="1648" y="308"/>
                  </a:lnTo>
                  <a:lnTo>
                    <a:pt x="1652" y="316"/>
                  </a:lnTo>
                  <a:lnTo>
                    <a:pt x="1652" y="316"/>
                  </a:lnTo>
                  <a:lnTo>
                    <a:pt x="1656" y="316"/>
                  </a:lnTo>
                  <a:lnTo>
                    <a:pt x="1656" y="312"/>
                  </a:lnTo>
                  <a:lnTo>
                    <a:pt x="1660" y="308"/>
                  </a:lnTo>
                  <a:lnTo>
                    <a:pt x="1660" y="316"/>
                  </a:lnTo>
                  <a:lnTo>
                    <a:pt x="1664" y="308"/>
                  </a:lnTo>
                  <a:lnTo>
                    <a:pt x="1664" y="308"/>
                  </a:lnTo>
                  <a:lnTo>
                    <a:pt x="1668" y="316"/>
                  </a:lnTo>
                  <a:lnTo>
                    <a:pt x="1668" y="312"/>
                  </a:lnTo>
                  <a:lnTo>
                    <a:pt x="1668" y="308"/>
                  </a:lnTo>
                  <a:lnTo>
                    <a:pt x="1672" y="304"/>
                  </a:lnTo>
                  <a:lnTo>
                    <a:pt x="1672" y="304"/>
                  </a:lnTo>
                  <a:lnTo>
                    <a:pt x="1676" y="300"/>
                  </a:lnTo>
                  <a:lnTo>
                    <a:pt x="1676" y="304"/>
                  </a:lnTo>
                  <a:lnTo>
                    <a:pt x="1680" y="308"/>
                  </a:lnTo>
                  <a:lnTo>
                    <a:pt x="1680" y="300"/>
                  </a:lnTo>
                  <a:lnTo>
                    <a:pt x="1684" y="312"/>
                  </a:lnTo>
                  <a:lnTo>
                    <a:pt x="1684" y="308"/>
                  </a:lnTo>
                  <a:lnTo>
                    <a:pt x="1688" y="316"/>
                  </a:lnTo>
                  <a:lnTo>
                    <a:pt x="1688" y="308"/>
                  </a:lnTo>
                  <a:lnTo>
                    <a:pt x="1688" y="320"/>
                  </a:lnTo>
                  <a:lnTo>
                    <a:pt x="1692" y="312"/>
                  </a:lnTo>
                  <a:lnTo>
                    <a:pt x="1692" y="308"/>
                  </a:lnTo>
                  <a:lnTo>
                    <a:pt x="1696" y="304"/>
                  </a:lnTo>
                  <a:lnTo>
                    <a:pt x="1696" y="300"/>
                  </a:lnTo>
                  <a:lnTo>
                    <a:pt x="1700" y="312"/>
                  </a:lnTo>
                  <a:lnTo>
                    <a:pt x="1700" y="312"/>
                  </a:lnTo>
                  <a:lnTo>
                    <a:pt x="1704" y="316"/>
                  </a:lnTo>
                  <a:lnTo>
                    <a:pt x="1704" y="316"/>
                  </a:lnTo>
                  <a:lnTo>
                    <a:pt x="1708" y="312"/>
                  </a:lnTo>
                  <a:lnTo>
                    <a:pt x="1708" y="324"/>
                  </a:lnTo>
                  <a:lnTo>
                    <a:pt x="1708" y="308"/>
                  </a:lnTo>
                  <a:lnTo>
                    <a:pt x="1712" y="308"/>
                  </a:lnTo>
                  <a:lnTo>
                    <a:pt x="1712" y="304"/>
                  </a:lnTo>
                  <a:lnTo>
                    <a:pt x="1716" y="308"/>
                  </a:lnTo>
                  <a:lnTo>
                    <a:pt x="1716" y="312"/>
                  </a:lnTo>
                  <a:lnTo>
                    <a:pt x="1720" y="316"/>
                  </a:lnTo>
                  <a:lnTo>
                    <a:pt x="1720" y="324"/>
                  </a:lnTo>
                  <a:lnTo>
                    <a:pt x="1724" y="312"/>
                  </a:lnTo>
                  <a:lnTo>
                    <a:pt x="1724" y="304"/>
                  </a:lnTo>
                  <a:lnTo>
                    <a:pt x="1728" y="304"/>
                  </a:lnTo>
                  <a:lnTo>
                    <a:pt x="1728" y="300"/>
                  </a:lnTo>
                  <a:lnTo>
                    <a:pt x="1728" y="312"/>
                  </a:lnTo>
                  <a:lnTo>
                    <a:pt x="1732" y="312"/>
                  </a:lnTo>
                  <a:lnTo>
                    <a:pt x="1732" y="308"/>
                  </a:lnTo>
                  <a:lnTo>
                    <a:pt x="1736" y="304"/>
                  </a:lnTo>
                  <a:lnTo>
                    <a:pt x="1736" y="312"/>
                  </a:lnTo>
                  <a:lnTo>
                    <a:pt x="1740" y="316"/>
                  </a:lnTo>
                  <a:lnTo>
                    <a:pt x="1740" y="308"/>
                  </a:lnTo>
                  <a:lnTo>
                    <a:pt x="1744" y="308"/>
                  </a:lnTo>
                  <a:lnTo>
                    <a:pt x="1744" y="320"/>
                  </a:lnTo>
                  <a:lnTo>
                    <a:pt x="1748" y="308"/>
                  </a:lnTo>
                  <a:lnTo>
                    <a:pt x="1748" y="312"/>
                  </a:lnTo>
                  <a:lnTo>
                    <a:pt x="1748" y="308"/>
                  </a:lnTo>
                  <a:lnTo>
                    <a:pt x="1752" y="308"/>
                  </a:lnTo>
                  <a:lnTo>
                    <a:pt x="1752" y="300"/>
                  </a:lnTo>
                  <a:lnTo>
                    <a:pt x="1756" y="304"/>
                  </a:lnTo>
                  <a:lnTo>
                    <a:pt x="1756" y="312"/>
                  </a:lnTo>
                  <a:lnTo>
                    <a:pt x="1760" y="300"/>
                  </a:lnTo>
                  <a:lnTo>
                    <a:pt x="1760" y="320"/>
                  </a:lnTo>
                  <a:lnTo>
                    <a:pt x="1764" y="320"/>
                  </a:lnTo>
                  <a:lnTo>
                    <a:pt x="1764" y="312"/>
                  </a:lnTo>
                  <a:lnTo>
                    <a:pt x="1768" y="296"/>
                  </a:lnTo>
                  <a:lnTo>
                    <a:pt x="1768" y="312"/>
                  </a:lnTo>
                  <a:lnTo>
                    <a:pt x="1772" y="312"/>
                  </a:lnTo>
                  <a:lnTo>
                    <a:pt x="1772" y="312"/>
                  </a:lnTo>
                  <a:lnTo>
                    <a:pt x="1772" y="296"/>
                  </a:lnTo>
                  <a:lnTo>
                    <a:pt x="1776" y="308"/>
                  </a:lnTo>
                  <a:lnTo>
                    <a:pt x="1776" y="300"/>
                  </a:lnTo>
                  <a:lnTo>
                    <a:pt x="1780" y="292"/>
                  </a:lnTo>
                  <a:lnTo>
                    <a:pt x="1780" y="316"/>
                  </a:lnTo>
                  <a:lnTo>
                    <a:pt x="1784" y="312"/>
                  </a:lnTo>
                  <a:lnTo>
                    <a:pt x="1784" y="316"/>
                  </a:lnTo>
                  <a:lnTo>
                    <a:pt x="1788" y="312"/>
                  </a:lnTo>
                  <a:lnTo>
                    <a:pt x="1788" y="316"/>
                  </a:lnTo>
                  <a:lnTo>
                    <a:pt x="1792" y="284"/>
                  </a:lnTo>
                  <a:lnTo>
                    <a:pt x="1792" y="308"/>
                  </a:lnTo>
                  <a:lnTo>
                    <a:pt x="1792" y="300"/>
                  </a:lnTo>
                  <a:lnTo>
                    <a:pt x="1796" y="288"/>
                  </a:lnTo>
                  <a:lnTo>
                    <a:pt x="1796" y="308"/>
                  </a:lnTo>
                  <a:lnTo>
                    <a:pt x="1800" y="312"/>
                  </a:lnTo>
                  <a:lnTo>
                    <a:pt x="1800" y="320"/>
                  </a:lnTo>
                  <a:lnTo>
                    <a:pt x="1804" y="308"/>
                  </a:lnTo>
                  <a:lnTo>
                    <a:pt x="1804" y="316"/>
                  </a:lnTo>
                  <a:lnTo>
                    <a:pt x="1808" y="308"/>
                  </a:lnTo>
                  <a:lnTo>
                    <a:pt x="1808" y="316"/>
                  </a:lnTo>
                  <a:lnTo>
                    <a:pt x="1812" y="300"/>
                  </a:lnTo>
                  <a:lnTo>
                    <a:pt x="1812" y="308"/>
                  </a:lnTo>
                  <a:lnTo>
                    <a:pt x="1812" y="296"/>
                  </a:lnTo>
                  <a:lnTo>
                    <a:pt x="1816" y="304"/>
                  </a:lnTo>
                  <a:lnTo>
                    <a:pt x="1816" y="312"/>
                  </a:lnTo>
                  <a:lnTo>
                    <a:pt x="1820" y="308"/>
                  </a:lnTo>
                  <a:lnTo>
                    <a:pt x="1820" y="304"/>
                  </a:lnTo>
                  <a:lnTo>
                    <a:pt x="1824" y="296"/>
                  </a:lnTo>
                  <a:lnTo>
                    <a:pt x="1824" y="304"/>
                  </a:lnTo>
                  <a:lnTo>
                    <a:pt x="1828" y="292"/>
                  </a:lnTo>
                  <a:lnTo>
                    <a:pt x="1828" y="288"/>
                  </a:lnTo>
                  <a:lnTo>
                    <a:pt x="1832" y="308"/>
                  </a:lnTo>
                  <a:lnTo>
                    <a:pt x="1832" y="300"/>
                  </a:lnTo>
                  <a:lnTo>
                    <a:pt x="1836" y="296"/>
                  </a:lnTo>
                  <a:lnTo>
                    <a:pt x="1836" y="304"/>
                  </a:lnTo>
                  <a:lnTo>
                    <a:pt x="1836" y="312"/>
                  </a:lnTo>
                  <a:lnTo>
                    <a:pt x="1840" y="300"/>
                  </a:lnTo>
                  <a:lnTo>
                    <a:pt x="1840" y="312"/>
                  </a:lnTo>
                  <a:lnTo>
                    <a:pt x="1844" y="304"/>
                  </a:lnTo>
                  <a:lnTo>
                    <a:pt x="1844" y="292"/>
                  </a:lnTo>
                  <a:lnTo>
                    <a:pt x="1848" y="320"/>
                  </a:lnTo>
                  <a:lnTo>
                    <a:pt x="1848" y="308"/>
                  </a:lnTo>
                  <a:lnTo>
                    <a:pt x="1852" y="288"/>
                  </a:lnTo>
                  <a:lnTo>
                    <a:pt x="1852" y="296"/>
                  </a:lnTo>
                  <a:lnTo>
                    <a:pt x="1856" y="304"/>
                  </a:lnTo>
                  <a:lnTo>
                    <a:pt x="1856" y="316"/>
                  </a:lnTo>
                  <a:lnTo>
                    <a:pt x="1856" y="316"/>
                  </a:lnTo>
                  <a:lnTo>
                    <a:pt x="1860" y="296"/>
                  </a:lnTo>
                  <a:lnTo>
                    <a:pt x="1860" y="312"/>
                  </a:lnTo>
                  <a:lnTo>
                    <a:pt x="1864" y="304"/>
                  </a:lnTo>
                  <a:lnTo>
                    <a:pt x="1864" y="296"/>
                  </a:lnTo>
                  <a:lnTo>
                    <a:pt x="1868" y="312"/>
                  </a:lnTo>
                  <a:lnTo>
                    <a:pt x="1868" y="304"/>
                  </a:lnTo>
                  <a:lnTo>
                    <a:pt x="1872" y="308"/>
                  </a:lnTo>
                  <a:lnTo>
                    <a:pt x="1872" y="316"/>
                  </a:lnTo>
                  <a:lnTo>
                    <a:pt x="1876" y="296"/>
                  </a:lnTo>
                  <a:lnTo>
                    <a:pt x="1876" y="300"/>
                  </a:lnTo>
                  <a:lnTo>
                    <a:pt x="1880" y="304"/>
                  </a:lnTo>
                  <a:lnTo>
                    <a:pt x="1880" y="300"/>
                  </a:lnTo>
                  <a:lnTo>
                    <a:pt x="1880" y="304"/>
                  </a:lnTo>
                  <a:lnTo>
                    <a:pt x="1884" y="304"/>
                  </a:lnTo>
                  <a:lnTo>
                    <a:pt x="1884" y="316"/>
                  </a:lnTo>
                  <a:lnTo>
                    <a:pt x="1888" y="320"/>
                  </a:lnTo>
                  <a:lnTo>
                    <a:pt x="1888" y="296"/>
                  </a:lnTo>
                  <a:lnTo>
                    <a:pt x="1892" y="308"/>
                  </a:lnTo>
                  <a:lnTo>
                    <a:pt x="1892" y="300"/>
                  </a:lnTo>
                  <a:lnTo>
                    <a:pt x="1896" y="308"/>
                  </a:lnTo>
                  <a:lnTo>
                    <a:pt x="1896" y="308"/>
                  </a:lnTo>
                  <a:lnTo>
                    <a:pt x="1900" y="304"/>
                  </a:lnTo>
                  <a:lnTo>
                    <a:pt x="1900" y="300"/>
                  </a:lnTo>
                  <a:lnTo>
                    <a:pt x="1904" y="312"/>
                  </a:lnTo>
                  <a:lnTo>
                    <a:pt x="1904" y="308"/>
                  </a:lnTo>
                  <a:lnTo>
                    <a:pt x="1904" y="312"/>
                  </a:lnTo>
                  <a:lnTo>
                    <a:pt x="1908" y="312"/>
                  </a:lnTo>
                  <a:lnTo>
                    <a:pt x="1908" y="324"/>
                  </a:lnTo>
                  <a:lnTo>
                    <a:pt x="1912" y="296"/>
                  </a:lnTo>
                  <a:lnTo>
                    <a:pt x="1912" y="296"/>
                  </a:lnTo>
                  <a:lnTo>
                    <a:pt x="1916" y="308"/>
                  </a:lnTo>
                  <a:lnTo>
                    <a:pt x="1916" y="308"/>
                  </a:lnTo>
                  <a:lnTo>
                    <a:pt x="1920" y="312"/>
                  </a:lnTo>
                  <a:lnTo>
                    <a:pt x="1920" y="288"/>
                  </a:lnTo>
                  <a:lnTo>
                    <a:pt x="1924" y="304"/>
                  </a:lnTo>
                  <a:lnTo>
                    <a:pt x="1924" y="288"/>
                  </a:lnTo>
                  <a:lnTo>
                    <a:pt x="1928" y="316"/>
                  </a:lnTo>
                  <a:lnTo>
                    <a:pt x="1928" y="288"/>
                  </a:lnTo>
                  <a:lnTo>
                    <a:pt x="1928" y="316"/>
                  </a:lnTo>
                  <a:lnTo>
                    <a:pt x="1932" y="316"/>
                  </a:lnTo>
                  <a:lnTo>
                    <a:pt x="1932" y="312"/>
                  </a:lnTo>
                  <a:lnTo>
                    <a:pt x="1936" y="308"/>
                  </a:lnTo>
                  <a:lnTo>
                    <a:pt x="1936" y="304"/>
                  </a:lnTo>
                  <a:lnTo>
                    <a:pt x="1940" y="296"/>
                  </a:lnTo>
                  <a:lnTo>
                    <a:pt x="1940" y="304"/>
                  </a:lnTo>
                  <a:lnTo>
                    <a:pt x="1944" y="316"/>
                  </a:lnTo>
                  <a:lnTo>
                    <a:pt x="1944" y="324"/>
                  </a:lnTo>
                  <a:lnTo>
                    <a:pt x="1948" y="312"/>
                  </a:lnTo>
                  <a:lnTo>
                    <a:pt x="1948" y="300"/>
                  </a:lnTo>
                  <a:lnTo>
                    <a:pt x="1952" y="308"/>
                  </a:lnTo>
                  <a:lnTo>
                    <a:pt x="1952" y="308"/>
                  </a:lnTo>
                  <a:lnTo>
                    <a:pt x="1952" y="312"/>
                  </a:lnTo>
                  <a:lnTo>
                    <a:pt x="1956" y="312"/>
                  </a:lnTo>
                  <a:lnTo>
                    <a:pt x="1956" y="308"/>
                  </a:lnTo>
                  <a:lnTo>
                    <a:pt x="1960" y="312"/>
                  </a:lnTo>
                  <a:lnTo>
                    <a:pt x="1960" y="316"/>
                  </a:lnTo>
                  <a:lnTo>
                    <a:pt x="1964" y="316"/>
                  </a:lnTo>
                  <a:lnTo>
                    <a:pt x="1964" y="320"/>
                  </a:lnTo>
                  <a:lnTo>
                    <a:pt x="1968" y="304"/>
                  </a:lnTo>
                  <a:lnTo>
                    <a:pt x="1968" y="304"/>
                  </a:lnTo>
                  <a:lnTo>
                    <a:pt x="1972" y="320"/>
                  </a:lnTo>
                  <a:lnTo>
                    <a:pt x="1972" y="328"/>
                  </a:lnTo>
                  <a:lnTo>
                    <a:pt x="1976" y="316"/>
                  </a:lnTo>
                  <a:lnTo>
                    <a:pt x="1976" y="316"/>
                  </a:lnTo>
                  <a:lnTo>
                    <a:pt x="1980" y="320"/>
                  </a:lnTo>
                  <a:lnTo>
                    <a:pt x="1980" y="296"/>
                  </a:lnTo>
                  <a:lnTo>
                    <a:pt x="1980" y="288"/>
                  </a:lnTo>
                  <a:lnTo>
                    <a:pt x="1984" y="300"/>
                  </a:lnTo>
                  <a:lnTo>
                    <a:pt x="1984" y="308"/>
                  </a:lnTo>
                  <a:lnTo>
                    <a:pt x="1988" y="308"/>
                  </a:lnTo>
                  <a:lnTo>
                    <a:pt x="1988" y="312"/>
                  </a:lnTo>
                  <a:lnTo>
                    <a:pt x="1992" y="316"/>
                  </a:lnTo>
                  <a:lnTo>
                    <a:pt x="1992" y="312"/>
                  </a:lnTo>
                  <a:lnTo>
                    <a:pt x="1996" y="304"/>
                  </a:lnTo>
                  <a:lnTo>
                    <a:pt x="1996" y="312"/>
                  </a:lnTo>
                  <a:lnTo>
                    <a:pt x="2000" y="320"/>
                  </a:lnTo>
                  <a:lnTo>
                    <a:pt x="2000" y="308"/>
                  </a:lnTo>
                  <a:lnTo>
                    <a:pt x="2004" y="308"/>
                  </a:lnTo>
                  <a:lnTo>
                    <a:pt x="2004" y="304"/>
                  </a:lnTo>
                  <a:lnTo>
                    <a:pt x="2004" y="316"/>
                  </a:lnTo>
                  <a:lnTo>
                    <a:pt x="2008" y="304"/>
                  </a:lnTo>
                  <a:lnTo>
                    <a:pt x="2008" y="300"/>
                  </a:lnTo>
                  <a:lnTo>
                    <a:pt x="2012" y="300"/>
                  </a:lnTo>
                  <a:lnTo>
                    <a:pt x="2012" y="316"/>
                  </a:lnTo>
                  <a:lnTo>
                    <a:pt x="2016" y="312"/>
                  </a:lnTo>
                  <a:lnTo>
                    <a:pt x="2016" y="316"/>
                  </a:lnTo>
                  <a:lnTo>
                    <a:pt x="2020" y="308"/>
                  </a:lnTo>
                  <a:lnTo>
                    <a:pt x="2020" y="304"/>
                  </a:lnTo>
                  <a:lnTo>
                    <a:pt x="2024" y="296"/>
                  </a:lnTo>
                  <a:lnTo>
                    <a:pt x="2024" y="292"/>
                  </a:lnTo>
                  <a:lnTo>
                    <a:pt x="2028" y="304"/>
                  </a:lnTo>
                  <a:lnTo>
                    <a:pt x="2028" y="300"/>
                  </a:lnTo>
                  <a:lnTo>
                    <a:pt x="2032" y="296"/>
                  </a:lnTo>
                  <a:lnTo>
                    <a:pt x="2032" y="296"/>
                  </a:lnTo>
                  <a:lnTo>
                    <a:pt x="2032" y="308"/>
                  </a:lnTo>
                  <a:lnTo>
                    <a:pt x="2036" y="292"/>
                  </a:lnTo>
                  <a:lnTo>
                    <a:pt x="2036" y="284"/>
                  </a:lnTo>
                  <a:lnTo>
                    <a:pt x="2040" y="280"/>
                  </a:lnTo>
                  <a:lnTo>
                    <a:pt x="2040" y="280"/>
                  </a:lnTo>
                  <a:lnTo>
                    <a:pt x="2044" y="276"/>
                  </a:lnTo>
                  <a:lnTo>
                    <a:pt x="2044" y="280"/>
                  </a:lnTo>
                  <a:lnTo>
                    <a:pt x="2048" y="264"/>
                  </a:lnTo>
                  <a:lnTo>
                    <a:pt x="2048" y="280"/>
                  </a:lnTo>
                  <a:lnTo>
                    <a:pt x="2052" y="276"/>
                  </a:lnTo>
                  <a:lnTo>
                    <a:pt x="2052" y="276"/>
                  </a:lnTo>
                  <a:lnTo>
                    <a:pt x="2056" y="284"/>
                  </a:lnTo>
                  <a:lnTo>
                    <a:pt x="2056" y="260"/>
                  </a:lnTo>
                  <a:lnTo>
                    <a:pt x="2060" y="272"/>
                  </a:lnTo>
                  <a:lnTo>
                    <a:pt x="2060" y="276"/>
                  </a:lnTo>
                  <a:lnTo>
                    <a:pt x="2060" y="288"/>
                  </a:lnTo>
                  <a:lnTo>
                    <a:pt x="2064" y="276"/>
                  </a:lnTo>
                  <a:lnTo>
                    <a:pt x="2064" y="272"/>
                  </a:lnTo>
                  <a:lnTo>
                    <a:pt x="2068" y="256"/>
                  </a:lnTo>
                  <a:lnTo>
                    <a:pt x="2068" y="272"/>
                  </a:lnTo>
                  <a:lnTo>
                    <a:pt x="2072" y="268"/>
                  </a:lnTo>
                  <a:lnTo>
                    <a:pt x="2072" y="280"/>
                  </a:lnTo>
                  <a:lnTo>
                    <a:pt x="2076" y="272"/>
                  </a:lnTo>
                  <a:lnTo>
                    <a:pt x="2076" y="292"/>
                  </a:lnTo>
                  <a:lnTo>
                    <a:pt x="2080" y="264"/>
                  </a:lnTo>
                  <a:lnTo>
                    <a:pt x="2080" y="260"/>
                  </a:lnTo>
                  <a:lnTo>
                    <a:pt x="2084" y="264"/>
                  </a:lnTo>
                  <a:lnTo>
                    <a:pt x="2084" y="264"/>
                  </a:lnTo>
                  <a:lnTo>
                    <a:pt x="2088" y="268"/>
                  </a:lnTo>
                  <a:lnTo>
                    <a:pt x="2088" y="256"/>
                  </a:lnTo>
                  <a:lnTo>
                    <a:pt x="2088" y="272"/>
                  </a:lnTo>
                  <a:lnTo>
                    <a:pt x="2092" y="268"/>
                  </a:lnTo>
                  <a:lnTo>
                    <a:pt x="2092" y="268"/>
                  </a:lnTo>
                  <a:lnTo>
                    <a:pt x="2096" y="276"/>
                  </a:lnTo>
                  <a:lnTo>
                    <a:pt x="2096" y="268"/>
                  </a:lnTo>
                  <a:lnTo>
                    <a:pt x="2100" y="264"/>
                  </a:lnTo>
                  <a:lnTo>
                    <a:pt x="2100" y="284"/>
                  </a:lnTo>
                  <a:lnTo>
                    <a:pt x="2104" y="276"/>
                  </a:lnTo>
                  <a:lnTo>
                    <a:pt x="2104" y="252"/>
                  </a:lnTo>
                  <a:lnTo>
                    <a:pt x="2108" y="256"/>
                  </a:lnTo>
                  <a:lnTo>
                    <a:pt x="2108" y="264"/>
                  </a:lnTo>
                  <a:lnTo>
                    <a:pt x="2112" y="256"/>
                  </a:lnTo>
                  <a:lnTo>
                    <a:pt x="2112" y="256"/>
                  </a:lnTo>
                  <a:lnTo>
                    <a:pt x="2116" y="276"/>
                  </a:lnTo>
                  <a:lnTo>
                    <a:pt x="2116" y="256"/>
                  </a:lnTo>
                  <a:lnTo>
                    <a:pt x="2116" y="260"/>
                  </a:lnTo>
                  <a:lnTo>
                    <a:pt x="2120" y="244"/>
                  </a:lnTo>
                  <a:lnTo>
                    <a:pt x="2120" y="272"/>
                  </a:lnTo>
                  <a:lnTo>
                    <a:pt x="2124" y="272"/>
                  </a:lnTo>
                  <a:lnTo>
                    <a:pt x="2124" y="268"/>
                  </a:lnTo>
                  <a:lnTo>
                    <a:pt x="2128" y="268"/>
                  </a:lnTo>
                  <a:lnTo>
                    <a:pt x="2128" y="272"/>
                  </a:lnTo>
                  <a:lnTo>
                    <a:pt x="2132" y="276"/>
                  </a:lnTo>
                  <a:lnTo>
                    <a:pt x="2132" y="296"/>
                  </a:lnTo>
                  <a:lnTo>
                    <a:pt x="2136" y="268"/>
                  </a:lnTo>
                  <a:lnTo>
                    <a:pt x="2136" y="264"/>
                  </a:lnTo>
                  <a:lnTo>
                    <a:pt x="2140" y="272"/>
                  </a:lnTo>
                  <a:lnTo>
                    <a:pt x="2140" y="284"/>
                  </a:lnTo>
                  <a:lnTo>
                    <a:pt x="2144" y="288"/>
                  </a:lnTo>
                  <a:lnTo>
                    <a:pt x="2144" y="284"/>
                  </a:lnTo>
                  <a:lnTo>
                    <a:pt x="2144" y="276"/>
                  </a:lnTo>
                  <a:lnTo>
                    <a:pt x="2148" y="260"/>
                  </a:lnTo>
                  <a:lnTo>
                    <a:pt x="2148" y="256"/>
                  </a:lnTo>
                  <a:lnTo>
                    <a:pt x="2152" y="268"/>
                  </a:lnTo>
                  <a:lnTo>
                    <a:pt x="2152" y="268"/>
                  </a:lnTo>
                  <a:lnTo>
                    <a:pt x="2156" y="264"/>
                  </a:lnTo>
                  <a:lnTo>
                    <a:pt x="2156" y="280"/>
                  </a:lnTo>
                  <a:lnTo>
                    <a:pt x="2160" y="264"/>
                  </a:lnTo>
                  <a:lnTo>
                    <a:pt x="2160" y="272"/>
                  </a:lnTo>
                  <a:lnTo>
                    <a:pt x="2164" y="276"/>
                  </a:lnTo>
                  <a:lnTo>
                    <a:pt x="2164" y="268"/>
                  </a:lnTo>
                  <a:lnTo>
                    <a:pt x="2168" y="284"/>
                  </a:lnTo>
                  <a:lnTo>
                    <a:pt x="2168" y="260"/>
                  </a:lnTo>
                  <a:lnTo>
                    <a:pt x="2172" y="264"/>
                  </a:lnTo>
                  <a:lnTo>
                    <a:pt x="2172" y="276"/>
                  </a:lnTo>
                  <a:lnTo>
                    <a:pt x="2176" y="288"/>
                  </a:lnTo>
                  <a:lnTo>
                    <a:pt x="2176" y="260"/>
                  </a:lnTo>
                  <a:lnTo>
                    <a:pt x="2176" y="292"/>
                  </a:lnTo>
                  <a:lnTo>
                    <a:pt x="2180" y="276"/>
                  </a:lnTo>
                  <a:lnTo>
                    <a:pt x="2180" y="272"/>
                  </a:lnTo>
                  <a:lnTo>
                    <a:pt x="2184" y="268"/>
                  </a:lnTo>
                  <a:lnTo>
                    <a:pt x="2184" y="264"/>
                  </a:lnTo>
                  <a:lnTo>
                    <a:pt x="2188" y="268"/>
                  </a:lnTo>
                  <a:lnTo>
                    <a:pt x="2188" y="276"/>
                  </a:lnTo>
                  <a:lnTo>
                    <a:pt x="2192" y="272"/>
                  </a:lnTo>
                  <a:lnTo>
                    <a:pt x="2192" y="248"/>
                  </a:lnTo>
                  <a:lnTo>
                    <a:pt x="2196" y="260"/>
                  </a:lnTo>
                  <a:lnTo>
                    <a:pt x="2196" y="272"/>
                  </a:lnTo>
                  <a:lnTo>
                    <a:pt x="2200" y="268"/>
                  </a:lnTo>
                  <a:lnTo>
                    <a:pt x="2200" y="268"/>
                  </a:lnTo>
                  <a:lnTo>
                    <a:pt x="2204" y="272"/>
                  </a:lnTo>
                  <a:lnTo>
                    <a:pt x="2204" y="284"/>
                  </a:lnTo>
                  <a:lnTo>
                    <a:pt x="2208" y="244"/>
                  </a:lnTo>
                  <a:lnTo>
                    <a:pt x="2208" y="292"/>
                  </a:lnTo>
                  <a:lnTo>
                    <a:pt x="2208" y="276"/>
                  </a:lnTo>
                  <a:lnTo>
                    <a:pt x="2212" y="280"/>
                  </a:lnTo>
                  <a:lnTo>
                    <a:pt x="2212" y="296"/>
                  </a:lnTo>
                  <a:lnTo>
                    <a:pt x="2216" y="288"/>
                  </a:lnTo>
                  <a:lnTo>
                    <a:pt x="2216" y="264"/>
                  </a:lnTo>
                  <a:lnTo>
                    <a:pt x="2220" y="272"/>
                  </a:lnTo>
                  <a:lnTo>
                    <a:pt x="2220" y="272"/>
                  </a:lnTo>
                  <a:lnTo>
                    <a:pt x="2224" y="272"/>
                  </a:lnTo>
                  <a:lnTo>
                    <a:pt x="2224" y="264"/>
                  </a:lnTo>
                  <a:lnTo>
                    <a:pt x="2228" y="272"/>
                  </a:lnTo>
                  <a:lnTo>
                    <a:pt x="2228" y="272"/>
                  </a:lnTo>
                  <a:lnTo>
                    <a:pt x="2232" y="280"/>
                  </a:lnTo>
                  <a:lnTo>
                    <a:pt x="2232" y="280"/>
                  </a:lnTo>
                  <a:lnTo>
                    <a:pt x="2236" y="272"/>
                  </a:lnTo>
                  <a:lnTo>
                    <a:pt x="2236" y="280"/>
                  </a:lnTo>
                  <a:lnTo>
                    <a:pt x="2240" y="292"/>
                  </a:lnTo>
                  <a:lnTo>
                    <a:pt x="2240" y="280"/>
                  </a:lnTo>
                  <a:lnTo>
                    <a:pt x="2240" y="284"/>
                  </a:lnTo>
                  <a:lnTo>
                    <a:pt x="2244" y="292"/>
                  </a:lnTo>
                  <a:lnTo>
                    <a:pt x="2244" y="288"/>
                  </a:lnTo>
                  <a:lnTo>
                    <a:pt x="2248" y="276"/>
                  </a:lnTo>
                  <a:lnTo>
                    <a:pt x="2248" y="284"/>
                  </a:lnTo>
                  <a:lnTo>
                    <a:pt x="2252" y="288"/>
                  </a:lnTo>
                  <a:lnTo>
                    <a:pt x="2252" y="292"/>
                  </a:lnTo>
                  <a:lnTo>
                    <a:pt x="2256" y="284"/>
                  </a:lnTo>
                  <a:lnTo>
                    <a:pt x="2256" y="284"/>
                  </a:lnTo>
                  <a:lnTo>
                    <a:pt x="2260" y="280"/>
                  </a:lnTo>
                  <a:lnTo>
                    <a:pt x="2260" y="284"/>
                  </a:lnTo>
                  <a:lnTo>
                    <a:pt x="2264" y="276"/>
                  </a:lnTo>
                  <a:lnTo>
                    <a:pt x="2264" y="276"/>
                  </a:lnTo>
                  <a:lnTo>
                    <a:pt x="2268" y="284"/>
                  </a:lnTo>
                  <a:lnTo>
                    <a:pt x="2268" y="280"/>
                  </a:lnTo>
                  <a:lnTo>
                    <a:pt x="2272" y="288"/>
                  </a:lnTo>
                  <a:lnTo>
                    <a:pt x="2272" y="280"/>
                  </a:lnTo>
                  <a:lnTo>
                    <a:pt x="2276" y="296"/>
                  </a:lnTo>
                  <a:lnTo>
                    <a:pt x="2276" y="292"/>
                  </a:lnTo>
                  <a:lnTo>
                    <a:pt x="2276" y="304"/>
                  </a:lnTo>
                  <a:lnTo>
                    <a:pt x="2280" y="284"/>
                  </a:lnTo>
                  <a:lnTo>
                    <a:pt x="2280" y="284"/>
                  </a:lnTo>
                  <a:lnTo>
                    <a:pt x="2284" y="292"/>
                  </a:lnTo>
                  <a:lnTo>
                    <a:pt x="2284" y="280"/>
                  </a:lnTo>
                  <a:lnTo>
                    <a:pt x="2288" y="284"/>
                  </a:lnTo>
                  <a:lnTo>
                    <a:pt x="2288" y="276"/>
                  </a:lnTo>
                  <a:lnTo>
                    <a:pt x="2292" y="284"/>
                  </a:lnTo>
                  <a:lnTo>
                    <a:pt x="2292" y="284"/>
                  </a:lnTo>
                  <a:lnTo>
                    <a:pt x="2296" y="292"/>
                  </a:lnTo>
                  <a:lnTo>
                    <a:pt x="2296" y="284"/>
                  </a:lnTo>
                  <a:lnTo>
                    <a:pt x="2300" y="308"/>
                  </a:lnTo>
                  <a:lnTo>
                    <a:pt x="2300" y="312"/>
                  </a:lnTo>
                  <a:lnTo>
                    <a:pt x="2304" y="296"/>
                  </a:lnTo>
                  <a:lnTo>
                    <a:pt x="2304" y="300"/>
                  </a:lnTo>
                  <a:lnTo>
                    <a:pt x="2308" y="304"/>
                  </a:lnTo>
                  <a:lnTo>
                    <a:pt x="2308" y="308"/>
                  </a:lnTo>
                  <a:lnTo>
                    <a:pt x="2312" y="292"/>
                  </a:lnTo>
                  <a:lnTo>
                    <a:pt x="2312" y="296"/>
                  </a:lnTo>
                  <a:lnTo>
                    <a:pt x="2312" y="292"/>
                  </a:lnTo>
                  <a:lnTo>
                    <a:pt x="2316" y="296"/>
                  </a:lnTo>
                  <a:lnTo>
                    <a:pt x="2316" y="288"/>
                  </a:lnTo>
                  <a:lnTo>
                    <a:pt x="2320" y="296"/>
                  </a:lnTo>
                  <a:lnTo>
                    <a:pt x="2320" y="296"/>
                  </a:lnTo>
                  <a:lnTo>
                    <a:pt x="2324" y="300"/>
                  </a:lnTo>
                  <a:lnTo>
                    <a:pt x="2324" y="300"/>
                  </a:lnTo>
                  <a:lnTo>
                    <a:pt x="2328" y="300"/>
                  </a:lnTo>
                  <a:lnTo>
                    <a:pt x="2328" y="292"/>
                  </a:lnTo>
                  <a:lnTo>
                    <a:pt x="2332" y="296"/>
                  </a:lnTo>
                  <a:lnTo>
                    <a:pt x="2332" y="288"/>
                  </a:lnTo>
                  <a:lnTo>
                    <a:pt x="2336" y="296"/>
                  </a:lnTo>
                  <a:lnTo>
                    <a:pt x="2336" y="304"/>
                  </a:lnTo>
                  <a:lnTo>
                    <a:pt x="2340" y="312"/>
                  </a:lnTo>
                  <a:lnTo>
                    <a:pt x="2340" y="284"/>
                  </a:lnTo>
                  <a:lnTo>
                    <a:pt x="2344" y="300"/>
                  </a:lnTo>
                  <a:lnTo>
                    <a:pt x="2344" y="304"/>
                  </a:lnTo>
                  <a:lnTo>
                    <a:pt x="2348" y="300"/>
                  </a:lnTo>
                  <a:lnTo>
                    <a:pt x="2348" y="296"/>
                  </a:lnTo>
                  <a:lnTo>
                    <a:pt x="2352" y="300"/>
                  </a:lnTo>
                  <a:lnTo>
                    <a:pt x="2352" y="308"/>
                  </a:lnTo>
                  <a:lnTo>
                    <a:pt x="2352" y="312"/>
                  </a:lnTo>
                  <a:lnTo>
                    <a:pt x="2356" y="308"/>
                  </a:lnTo>
                  <a:lnTo>
                    <a:pt x="2356" y="308"/>
                  </a:lnTo>
                  <a:lnTo>
                    <a:pt x="2360" y="316"/>
                  </a:lnTo>
                  <a:lnTo>
                    <a:pt x="2360" y="316"/>
                  </a:lnTo>
                  <a:lnTo>
                    <a:pt x="2364" y="304"/>
                  </a:lnTo>
                  <a:lnTo>
                    <a:pt x="2364" y="308"/>
                  </a:lnTo>
                  <a:lnTo>
                    <a:pt x="2368" y="304"/>
                  </a:lnTo>
                  <a:lnTo>
                    <a:pt x="2368" y="300"/>
                  </a:lnTo>
                  <a:lnTo>
                    <a:pt x="2372" y="304"/>
                  </a:lnTo>
                  <a:lnTo>
                    <a:pt x="2372" y="292"/>
                  </a:lnTo>
                  <a:lnTo>
                    <a:pt x="2376" y="304"/>
                  </a:lnTo>
                  <a:lnTo>
                    <a:pt x="2376" y="288"/>
                  </a:lnTo>
                  <a:lnTo>
                    <a:pt x="2380" y="308"/>
                  </a:lnTo>
                  <a:lnTo>
                    <a:pt x="2380" y="304"/>
                  </a:lnTo>
                  <a:lnTo>
                    <a:pt x="2384" y="280"/>
                  </a:lnTo>
                  <a:lnTo>
                    <a:pt x="2384" y="296"/>
                  </a:lnTo>
                  <a:lnTo>
                    <a:pt x="2389" y="296"/>
                  </a:lnTo>
                  <a:lnTo>
                    <a:pt x="2389" y="312"/>
                  </a:lnTo>
                  <a:lnTo>
                    <a:pt x="2393" y="292"/>
                  </a:lnTo>
                  <a:lnTo>
                    <a:pt x="2393" y="308"/>
                  </a:lnTo>
                  <a:lnTo>
                    <a:pt x="2393" y="316"/>
                  </a:lnTo>
                  <a:lnTo>
                    <a:pt x="2397" y="300"/>
                  </a:lnTo>
                  <a:lnTo>
                    <a:pt x="2397" y="300"/>
                  </a:lnTo>
                  <a:lnTo>
                    <a:pt x="2401" y="284"/>
                  </a:lnTo>
                  <a:lnTo>
                    <a:pt x="2401" y="308"/>
                  </a:lnTo>
                  <a:lnTo>
                    <a:pt x="2405" y="304"/>
                  </a:lnTo>
                  <a:lnTo>
                    <a:pt x="2405" y="312"/>
                  </a:lnTo>
                  <a:lnTo>
                    <a:pt x="2409" y="292"/>
                  </a:lnTo>
                  <a:lnTo>
                    <a:pt x="2409" y="304"/>
                  </a:lnTo>
                  <a:lnTo>
                    <a:pt x="2413" y="300"/>
                  </a:lnTo>
                  <a:lnTo>
                    <a:pt x="2413" y="304"/>
                  </a:lnTo>
                  <a:lnTo>
                    <a:pt x="2417" y="292"/>
                  </a:lnTo>
                  <a:lnTo>
                    <a:pt x="2417" y="288"/>
                  </a:lnTo>
                  <a:lnTo>
                    <a:pt x="2421" y="292"/>
                  </a:lnTo>
                  <a:lnTo>
                    <a:pt x="2421" y="296"/>
                  </a:lnTo>
                  <a:lnTo>
                    <a:pt x="2425" y="288"/>
                  </a:lnTo>
                  <a:lnTo>
                    <a:pt x="2425" y="284"/>
                  </a:lnTo>
                  <a:lnTo>
                    <a:pt x="2429" y="300"/>
                  </a:lnTo>
                  <a:lnTo>
                    <a:pt x="2429" y="292"/>
                  </a:lnTo>
                  <a:lnTo>
                    <a:pt x="2433" y="312"/>
                  </a:lnTo>
                  <a:lnTo>
                    <a:pt x="2433" y="296"/>
                  </a:lnTo>
                  <a:lnTo>
                    <a:pt x="2437" y="304"/>
                  </a:lnTo>
                  <a:lnTo>
                    <a:pt x="2437" y="308"/>
                  </a:lnTo>
                  <a:lnTo>
                    <a:pt x="2437" y="296"/>
                  </a:lnTo>
                  <a:lnTo>
                    <a:pt x="2441" y="308"/>
                  </a:lnTo>
                  <a:lnTo>
                    <a:pt x="2441" y="300"/>
                  </a:lnTo>
                  <a:lnTo>
                    <a:pt x="2445" y="304"/>
                  </a:lnTo>
                  <a:lnTo>
                    <a:pt x="2445" y="312"/>
                  </a:lnTo>
                  <a:lnTo>
                    <a:pt x="2449" y="312"/>
                  </a:lnTo>
                  <a:lnTo>
                    <a:pt x="2449" y="300"/>
                  </a:lnTo>
                  <a:lnTo>
                    <a:pt x="2453" y="288"/>
                  </a:lnTo>
                  <a:lnTo>
                    <a:pt x="2453" y="296"/>
                  </a:lnTo>
                  <a:lnTo>
                    <a:pt x="2457" y="300"/>
                  </a:lnTo>
                  <a:lnTo>
                    <a:pt x="2457" y="288"/>
                  </a:lnTo>
                  <a:lnTo>
                    <a:pt x="2461" y="300"/>
                  </a:lnTo>
                  <a:lnTo>
                    <a:pt x="2461" y="308"/>
                  </a:lnTo>
                  <a:lnTo>
                    <a:pt x="2465" y="304"/>
                  </a:lnTo>
                  <a:lnTo>
                    <a:pt x="2465" y="296"/>
                  </a:lnTo>
                  <a:lnTo>
                    <a:pt x="2469" y="296"/>
                  </a:lnTo>
                  <a:lnTo>
                    <a:pt x="2469" y="276"/>
                  </a:lnTo>
                  <a:lnTo>
                    <a:pt x="2473" y="296"/>
                  </a:lnTo>
                  <a:lnTo>
                    <a:pt x="2473" y="288"/>
                  </a:lnTo>
                  <a:lnTo>
                    <a:pt x="2477" y="316"/>
                  </a:lnTo>
                  <a:lnTo>
                    <a:pt x="2477" y="308"/>
                  </a:lnTo>
                  <a:lnTo>
                    <a:pt x="2481" y="292"/>
                  </a:lnTo>
                  <a:lnTo>
                    <a:pt x="2481" y="308"/>
                  </a:lnTo>
                  <a:lnTo>
                    <a:pt x="2485" y="292"/>
                  </a:lnTo>
                  <a:lnTo>
                    <a:pt x="2485" y="304"/>
                  </a:lnTo>
                  <a:lnTo>
                    <a:pt x="2485" y="308"/>
                  </a:lnTo>
                  <a:lnTo>
                    <a:pt x="2489" y="308"/>
                  </a:lnTo>
                  <a:lnTo>
                    <a:pt x="2489" y="296"/>
                  </a:lnTo>
                  <a:lnTo>
                    <a:pt x="2493" y="288"/>
                  </a:lnTo>
                  <a:lnTo>
                    <a:pt x="2493" y="296"/>
                  </a:lnTo>
                  <a:lnTo>
                    <a:pt x="2497" y="288"/>
                  </a:lnTo>
                  <a:lnTo>
                    <a:pt x="2497" y="288"/>
                  </a:lnTo>
                  <a:lnTo>
                    <a:pt x="2501" y="296"/>
                  </a:lnTo>
                  <a:lnTo>
                    <a:pt x="2501" y="288"/>
                  </a:lnTo>
                  <a:lnTo>
                    <a:pt x="2505" y="300"/>
                  </a:lnTo>
                  <a:lnTo>
                    <a:pt x="2505" y="300"/>
                  </a:lnTo>
                  <a:lnTo>
                    <a:pt x="2509" y="304"/>
                  </a:lnTo>
                  <a:lnTo>
                    <a:pt x="2509" y="304"/>
                  </a:lnTo>
                  <a:lnTo>
                    <a:pt x="2513" y="296"/>
                  </a:lnTo>
                  <a:lnTo>
                    <a:pt x="2513" y="308"/>
                  </a:lnTo>
                  <a:lnTo>
                    <a:pt x="2517" y="296"/>
                  </a:lnTo>
                  <a:lnTo>
                    <a:pt x="2517" y="296"/>
                  </a:lnTo>
                  <a:lnTo>
                    <a:pt x="2521" y="300"/>
                  </a:lnTo>
                  <a:lnTo>
                    <a:pt x="2521" y="300"/>
                  </a:lnTo>
                  <a:lnTo>
                    <a:pt x="2525" y="288"/>
                  </a:lnTo>
                  <a:lnTo>
                    <a:pt x="2525" y="296"/>
                  </a:lnTo>
                  <a:lnTo>
                    <a:pt x="2529" y="296"/>
                  </a:lnTo>
                  <a:lnTo>
                    <a:pt x="2529" y="300"/>
                  </a:lnTo>
                  <a:lnTo>
                    <a:pt x="2533" y="300"/>
                  </a:lnTo>
                  <a:lnTo>
                    <a:pt x="2533" y="304"/>
                  </a:lnTo>
                  <a:lnTo>
                    <a:pt x="2533" y="296"/>
                  </a:lnTo>
                  <a:lnTo>
                    <a:pt x="2537" y="276"/>
                  </a:lnTo>
                  <a:lnTo>
                    <a:pt x="2537" y="284"/>
                  </a:lnTo>
                  <a:lnTo>
                    <a:pt x="2541" y="296"/>
                  </a:lnTo>
                  <a:lnTo>
                    <a:pt x="2541" y="292"/>
                  </a:lnTo>
                  <a:lnTo>
                    <a:pt x="2545" y="308"/>
                  </a:lnTo>
                  <a:lnTo>
                    <a:pt x="2545" y="292"/>
                  </a:lnTo>
                  <a:lnTo>
                    <a:pt x="2549" y="308"/>
                  </a:lnTo>
                  <a:lnTo>
                    <a:pt x="2549" y="304"/>
                  </a:lnTo>
                  <a:lnTo>
                    <a:pt x="2553" y="296"/>
                  </a:lnTo>
                  <a:lnTo>
                    <a:pt x="2553" y="304"/>
                  </a:lnTo>
                  <a:lnTo>
                    <a:pt x="2557" y="296"/>
                  </a:lnTo>
                  <a:lnTo>
                    <a:pt x="2557" y="288"/>
                  </a:lnTo>
                  <a:lnTo>
                    <a:pt x="2561" y="308"/>
                  </a:lnTo>
                  <a:lnTo>
                    <a:pt x="2561" y="312"/>
                  </a:lnTo>
                  <a:lnTo>
                    <a:pt x="2565" y="304"/>
                  </a:lnTo>
                  <a:lnTo>
                    <a:pt x="2565" y="292"/>
                  </a:lnTo>
                  <a:lnTo>
                    <a:pt x="2569" y="308"/>
                  </a:lnTo>
                  <a:lnTo>
                    <a:pt x="2569" y="304"/>
                  </a:lnTo>
                  <a:lnTo>
                    <a:pt x="2573" y="312"/>
                  </a:lnTo>
                  <a:lnTo>
                    <a:pt x="2573" y="280"/>
                  </a:lnTo>
                  <a:lnTo>
                    <a:pt x="2577" y="312"/>
                  </a:lnTo>
                  <a:lnTo>
                    <a:pt x="2577" y="312"/>
                  </a:lnTo>
                  <a:lnTo>
                    <a:pt x="2581" y="300"/>
                  </a:lnTo>
                  <a:lnTo>
                    <a:pt x="2581" y="296"/>
                  </a:lnTo>
                  <a:lnTo>
                    <a:pt x="2585" y="296"/>
                  </a:lnTo>
                  <a:lnTo>
                    <a:pt x="2585" y="300"/>
                  </a:lnTo>
                  <a:lnTo>
                    <a:pt x="2589" y="296"/>
                  </a:lnTo>
                  <a:lnTo>
                    <a:pt x="2589" y="296"/>
                  </a:lnTo>
                  <a:lnTo>
                    <a:pt x="2589" y="296"/>
                  </a:lnTo>
                  <a:lnTo>
                    <a:pt x="2593" y="304"/>
                  </a:lnTo>
                  <a:lnTo>
                    <a:pt x="2593" y="308"/>
                  </a:lnTo>
                  <a:lnTo>
                    <a:pt x="2597" y="300"/>
                  </a:lnTo>
                  <a:lnTo>
                    <a:pt x="2597" y="308"/>
                  </a:lnTo>
                  <a:lnTo>
                    <a:pt x="2601" y="292"/>
                  </a:lnTo>
                  <a:lnTo>
                    <a:pt x="2601" y="308"/>
                  </a:lnTo>
                  <a:lnTo>
                    <a:pt x="2605" y="308"/>
                  </a:lnTo>
                  <a:lnTo>
                    <a:pt x="2605" y="296"/>
                  </a:lnTo>
                  <a:lnTo>
                    <a:pt x="2609" y="304"/>
                  </a:lnTo>
                  <a:lnTo>
                    <a:pt x="2609" y="296"/>
                  </a:lnTo>
                  <a:lnTo>
                    <a:pt x="2613" y="276"/>
                  </a:lnTo>
                  <a:lnTo>
                    <a:pt x="2613" y="284"/>
                  </a:lnTo>
                  <a:lnTo>
                    <a:pt x="2617" y="300"/>
                  </a:lnTo>
                  <a:lnTo>
                    <a:pt x="2617" y="300"/>
                  </a:lnTo>
                  <a:lnTo>
                    <a:pt x="2621" y="292"/>
                  </a:lnTo>
                  <a:lnTo>
                    <a:pt x="2621" y="312"/>
                  </a:lnTo>
                  <a:lnTo>
                    <a:pt x="2625" y="304"/>
                  </a:lnTo>
                  <a:lnTo>
                    <a:pt x="2625" y="308"/>
                  </a:lnTo>
                  <a:lnTo>
                    <a:pt x="2629" y="300"/>
                  </a:lnTo>
                  <a:lnTo>
                    <a:pt x="2629" y="300"/>
                  </a:lnTo>
                  <a:lnTo>
                    <a:pt x="2633" y="304"/>
                  </a:lnTo>
                  <a:lnTo>
                    <a:pt x="2633" y="300"/>
                  </a:lnTo>
                  <a:lnTo>
                    <a:pt x="2637" y="308"/>
                  </a:lnTo>
                  <a:lnTo>
                    <a:pt x="2637" y="308"/>
                  </a:lnTo>
                  <a:lnTo>
                    <a:pt x="2641" y="288"/>
                  </a:lnTo>
                  <a:lnTo>
                    <a:pt x="2641" y="296"/>
                  </a:lnTo>
                  <a:lnTo>
                    <a:pt x="2645" y="292"/>
                  </a:lnTo>
                  <a:lnTo>
                    <a:pt x="2645" y="300"/>
                  </a:lnTo>
                  <a:lnTo>
                    <a:pt x="2649" y="296"/>
                  </a:lnTo>
                  <a:lnTo>
                    <a:pt x="2649" y="300"/>
                  </a:lnTo>
                  <a:lnTo>
                    <a:pt x="2653" y="312"/>
                  </a:lnTo>
                  <a:lnTo>
                    <a:pt x="2653" y="296"/>
                  </a:lnTo>
                  <a:lnTo>
                    <a:pt x="2653" y="292"/>
                  </a:lnTo>
                  <a:lnTo>
                    <a:pt x="2657" y="304"/>
                  </a:lnTo>
                  <a:lnTo>
                    <a:pt x="2657" y="320"/>
                  </a:lnTo>
                  <a:lnTo>
                    <a:pt x="2661" y="316"/>
                  </a:lnTo>
                  <a:lnTo>
                    <a:pt x="2661" y="292"/>
                  </a:lnTo>
                  <a:lnTo>
                    <a:pt x="2665" y="292"/>
                  </a:lnTo>
                  <a:lnTo>
                    <a:pt x="2665" y="292"/>
                  </a:lnTo>
                  <a:lnTo>
                    <a:pt x="2669" y="296"/>
                  </a:lnTo>
                  <a:lnTo>
                    <a:pt x="2669" y="304"/>
                  </a:lnTo>
                  <a:lnTo>
                    <a:pt x="2673" y="304"/>
                  </a:lnTo>
                  <a:lnTo>
                    <a:pt x="2673" y="296"/>
                  </a:lnTo>
                  <a:lnTo>
                    <a:pt x="2677" y="296"/>
                  </a:lnTo>
                  <a:lnTo>
                    <a:pt x="2677" y="300"/>
                  </a:lnTo>
                  <a:lnTo>
                    <a:pt x="2681" y="292"/>
                  </a:lnTo>
                  <a:lnTo>
                    <a:pt x="2681" y="296"/>
                  </a:lnTo>
                  <a:lnTo>
                    <a:pt x="2685" y="304"/>
                  </a:lnTo>
                  <a:lnTo>
                    <a:pt x="2685" y="296"/>
                  </a:lnTo>
                  <a:lnTo>
                    <a:pt x="2689" y="288"/>
                  </a:lnTo>
                  <a:lnTo>
                    <a:pt x="2689" y="308"/>
                  </a:lnTo>
                  <a:lnTo>
                    <a:pt x="2693" y="292"/>
                  </a:lnTo>
                  <a:lnTo>
                    <a:pt x="2693" y="300"/>
                  </a:lnTo>
                  <a:lnTo>
                    <a:pt x="2697" y="284"/>
                  </a:lnTo>
                  <a:lnTo>
                    <a:pt x="2697" y="296"/>
                  </a:lnTo>
                  <a:lnTo>
                    <a:pt x="2701" y="300"/>
                  </a:lnTo>
                  <a:lnTo>
                    <a:pt x="2701" y="292"/>
                  </a:lnTo>
                  <a:lnTo>
                    <a:pt x="2705" y="300"/>
                  </a:lnTo>
                  <a:lnTo>
                    <a:pt x="2705" y="296"/>
                  </a:lnTo>
                  <a:lnTo>
                    <a:pt x="2709" y="296"/>
                  </a:lnTo>
                  <a:lnTo>
                    <a:pt x="2709" y="300"/>
                  </a:lnTo>
                  <a:lnTo>
                    <a:pt x="2713" y="292"/>
                  </a:lnTo>
                  <a:lnTo>
                    <a:pt x="2713" y="292"/>
                  </a:lnTo>
                  <a:lnTo>
                    <a:pt x="2717" y="304"/>
                  </a:lnTo>
                  <a:lnTo>
                    <a:pt x="2717" y="288"/>
                  </a:lnTo>
                  <a:lnTo>
                    <a:pt x="2721" y="292"/>
                  </a:lnTo>
                  <a:lnTo>
                    <a:pt x="2721" y="288"/>
                  </a:lnTo>
                  <a:lnTo>
                    <a:pt x="2725" y="300"/>
                  </a:lnTo>
                  <a:lnTo>
                    <a:pt x="2725" y="312"/>
                  </a:lnTo>
                  <a:lnTo>
                    <a:pt x="2729" y="284"/>
                  </a:lnTo>
                  <a:lnTo>
                    <a:pt x="2729" y="284"/>
                  </a:lnTo>
                  <a:lnTo>
                    <a:pt x="2729" y="276"/>
                  </a:lnTo>
                  <a:lnTo>
                    <a:pt x="2733" y="292"/>
                  </a:lnTo>
                  <a:lnTo>
                    <a:pt x="2733" y="296"/>
                  </a:lnTo>
                  <a:lnTo>
                    <a:pt x="2737" y="296"/>
                  </a:lnTo>
                  <a:lnTo>
                    <a:pt x="2737" y="292"/>
                  </a:lnTo>
                  <a:lnTo>
                    <a:pt x="2741" y="288"/>
                  </a:lnTo>
                  <a:lnTo>
                    <a:pt x="2741" y="304"/>
                  </a:lnTo>
                  <a:lnTo>
                    <a:pt x="2745" y="296"/>
                  </a:lnTo>
                  <a:lnTo>
                    <a:pt x="2745" y="284"/>
                  </a:lnTo>
                  <a:lnTo>
                    <a:pt x="2749" y="288"/>
                  </a:lnTo>
                  <a:lnTo>
                    <a:pt x="2749" y="308"/>
                  </a:lnTo>
                  <a:lnTo>
                    <a:pt x="2753" y="308"/>
                  </a:lnTo>
                  <a:lnTo>
                    <a:pt x="2753" y="292"/>
                  </a:lnTo>
                  <a:lnTo>
                    <a:pt x="2757" y="272"/>
                  </a:lnTo>
                  <a:lnTo>
                    <a:pt x="2757" y="300"/>
                  </a:lnTo>
                  <a:lnTo>
                    <a:pt x="2761" y="304"/>
                  </a:lnTo>
                  <a:lnTo>
                    <a:pt x="2761" y="296"/>
                  </a:lnTo>
                  <a:lnTo>
                    <a:pt x="2765" y="296"/>
                  </a:lnTo>
                  <a:lnTo>
                    <a:pt x="2765" y="304"/>
                  </a:lnTo>
                  <a:lnTo>
                    <a:pt x="2769" y="304"/>
                  </a:lnTo>
                  <a:lnTo>
                    <a:pt x="2769" y="296"/>
                  </a:lnTo>
                  <a:lnTo>
                    <a:pt x="2773" y="308"/>
                  </a:lnTo>
                  <a:lnTo>
                    <a:pt x="2773" y="292"/>
                  </a:lnTo>
                  <a:lnTo>
                    <a:pt x="2777" y="292"/>
                  </a:lnTo>
                  <a:lnTo>
                    <a:pt x="2777" y="308"/>
                  </a:lnTo>
                  <a:lnTo>
                    <a:pt x="2781" y="304"/>
                  </a:lnTo>
                  <a:lnTo>
                    <a:pt x="2781" y="300"/>
                  </a:lnTo>
                  <a:lnTo>
                    <a:pt x="2785" y="312"/>
                  </a:lnTo>
                  <a:lnTo>
                    <a:pt x="2785" y="304"/>
                  </a:lnTo>
                  <a:lnTo>
                    <a:pt x="2789" y="304"/>
                  </a:lnTo>
                  <a:lnTo>
                    <a:pt x="2789" y="296"/>
                  </a:lnTo>
                  <a:lnTo>
                    <a:pt x="2793" y="308"/>
                  </a:lnTo>
                  <a:lnTo>
                    <a:pt x="2793" y="308"/>
                  </a:lnTo>
                  <a:lnTo>
                    <a:pt x="2797" y="300"/>
                  </a:lnTo>
                  <a:lnTo>
                    <a:pt x="2797" y="304"/>
                  </a:lnTo>
                  <a:lnTo>
                    <a:pt x="2801" y="292"/>
                  </a:lnTo>
                  <a:lnTo>
                    <a:pt x="2801" y="308"/>
                  </a:lnTo>
                  <a:lnTo>
                    <a:pt x="2805" y="308"/>
                  </a:lnTo>
                  <a:lnTo>
                    <a:pt x="2805" y="308"/>
                  </a:lnTo>
                  <a:lnTo>
                    <a:pt x="2809" y="308"/>
                  </a:lnTo>
                  <a:lnTo>
                    <a:pt x="2809" y="304"/>
                  </a:lnTo>
                  <a:lnTo>
                    <a:pt x="2813" y="292"/>
                  </a:lnTo>
                  <a:lnTo>
                    <a:pt x="2813" y="296"/>
                  </a:lnTo>
                  <a:lnTo>
                    <a:pt x="2817" y="304"/>
                  </a:lnTo>
                  <a:lnTo>
                    <a:pt x="2817" y="300"/>
                  </a:lnTo>
                  <a:lnTo>
                    <a:pt x="2821" y="308"/>
                  </a:lnTo>
                  <a:lnTo>
                    <a:pt x="2821" y="308"/>
                  </a:lnTo>
                  <a:lnTo>
                    <a:pt x="2821" y="300"/>
                  </a:lnTo>
                  <a:lnTo>
                    <a:pt x="2825" y="304"/>
                  </a:lnTo>
                  <a:lnTo>
                    <a:pt x="2825" y="304"/>
                  </a:lnTo>
                  <a:lnTo>
                    <a:pt x="2829" y="304"/>
                  </a:lnTo>
                  <a:lnTo>
                    <a:pt x="2829" y="292"/>
                  </a:lnTo>
                  <a:lnTo>
                    <a:pt x="2833" y="300"/>
                  </a:lnTo>
                  <a:lnTo>
                    <a:pt x="2833" y="292"/>
                  </a:lnTo>
                  <a:lnTo>
                    <a:pt x="2837" y="292"/>
                  </a:lnTo>
                  <a:lnTo>
                    <a:pt x="2837" y="304"/>
                  </a:lnTo>
                  <a:lnTo>
                    <a:pt x="2841" y="308"/>
                  </a:lnTo>
                  <a:lnTo>
                    <a:pt x="2841" y="300"/>
                  </a:lnTo>
                  <a:lnTo>
                    <a:pt x="2845" y="284"/>
                  </a:lnTo>
                  <a:lnTo>
                    <a:pt x="2845" y="304"/>
                  </a:lnTo>
                  <a:lnTo>
                    <a:pt x="2849" y="292"/>
                  </a:lnTo>
                  <a:lnTo>
                    <a:pt x="2849" y="288"/>
                  </a:lnTo>
                  <a:lnTo>
                    <a:pt x="2853" y="296"/>
                  </a:lnTo>
                  <a:lnTo>
                    <a:pt x="2853" y="304"/>
                  </a:lnTo>
                  <a:lnTo>
                    <a:pt x="2857" y="288"/>
                  </a:lnTo>
                  <a:lnTo>
                    <a:pt x="2857" y="296"/>
                  </a:lnTo>
                  <a:lnTo>
                    <a:pt x="2861" y="296"/>
                  </a:lnTo>
                  <a:lnTo>
                    <a:pt x="2861" y="300"/>
                  </a:lnTo>
                  <a:lnTo>
                    <a:pt x="2865" y="296"/>
                  </a:lnTo>
                  <a:lnTo>
                    <a:pt x="2865" y="304"/>
                  </a:lnTo>
                  <a:lnTo>
                    <a:pt x="2869" y="316"/>
                  </a:lnTo>
                  <a:lnTo>
                    <a:pt x="2869" y="312"/>
                  </a:lnTo>
                  <a:lnTo>
                    <a:pt x="2873" y="288"/>
                  </a:lnTo>
                  <a:lnTo>
                    <a:pt x="2873" y="296"/>
                  </a:lnTo>
                  <a:lnTo>
                    <a:pt x="2877" y="300"/>
                  </a:lnTo>
                  <a:lnTo>
                    <a:pt x="2877" y="300"/>
                  </a:lnTo>
                  <a:lnTo>
                    <a:pt x="2881" y="300"/>
                  </a:lnTo>
                  <a:lnTo>
                    <a:pt x="2881" y="288"/>
                  </a:lnTo>
                  <a:lnTo>
                    <a:pt x="2885" y="288"/>
                  </a:lnTo>
                  <a:lnTo>
                    <a:pt x="2885" y="296"/>
                  </a:lnTo>
                  <a:lnTo>
                    <a:pt x="2889" y="308"/>
                  </a:lnTo>
                  <a:lnTo>
                    <a:pt x="2889" y="308"/>
                  </a:lnTo>
                  <a:lnTo>
                    <a:pt x="2893" y="308"/>
                  </a:lnTo>
                  <a:lnTo>
                    <a:pt x="2893" y="296"/>
                  </a:lnTo>
                  <a:lnTo>
                    <a:pt x="2897" y="296"/>
                  </a:lnTo>
                  <a:lnTo>
                    <a:pt x="2897" y="312"/>
                  </a:lnTo>
                  <a:lnTo>
                    <a:pt x="2901" y="300"/>
                  </a:lnTo>
                  <a:lnTo>
                    <a:pt x="2901" y="300"/>
                  </a:lnTo>
                  <a:lnTo>
                    <a:pt x="2905" y="300"/>
                  </a:lnTo>
                  <a:lnTo>
                    <a:pt x="2905" y="308"/>
                  </a:lnTo>
                  <a:lnTo>
                    <a:pt x="2909" y="296"/>
                  </a:lnTo>
                  <a:lnTo>
                    <a:pt x="2909" y="292"/>
                  </a:lnTo>
                  <a:lnTo>
                    <a:pt x="2913" y="292"/>
                  </a:lnTo>
                  <a:lnTo>
                    <a:pt x="2913" y="300"/>
                  </a:lnTo>
                  <a:lnTo>
                    <a:pt x="2917" y="304"/>
                  </a:lnTo>
                  <a:lnTo>
                    <a:pt x="2917" y="304"/>
                  </a:lnTo>
                  <a:lnTo>
                    <a:pt x="2921" y="312"/>
                  </a:lnTo>
                  <a:lnTo>
                    <a:pt x="2921" y="284"/>
                  </a:lnTo>
                  <a:lnTo>
                    <a:pt x="2925" y="288"/>
                  </a:lnTo>
                  <a:lnTo>
                    <a:pt x="2925" y="288"/>
                  </a:lnTo>
                  <a:lnTo>
                    <a:pt x="2929" y="300"/>
                  </a:lnTo>
                  <a:lnTo>
                    <a:pt x="2929" y="292"/>
                  </a:lnTo>
                  <a:lnTo>
                    <a:pt x="2933" y="276"/>
                  </a:lnTo>
                  <a:lnTo>
                    <a:pt x="2933" y="292"/>
                  </a:lnTo>
                  <a:lnTo>
                    <a:pt x="2937" y="280"/>
                  </a:lnTo>
                  <a:lnTo>
                    <a:pt x="2937" y="272"/>
                  </a:lnTo>
                  <a:lnTo>
                    <a:pt x="2941" y="280"/>
                  </a:lnTo>
                  <a:lnTo>
                    <a:pt x="2941" y="256"/>
                  </a:lnTo>
                  <a:lnTo>
                    <a:pt x="2945" y="272"/>
                  </a:lnTo>
                  <a:lnTo>
                    <a:pt x="2945" y="264"/>
                  </a:lnTo>
                  <a:lnTo>
                    <a:pt x="2949" y="236"/>
                  </a:lnTo>
                  <a:lnTo>
                    <a:pt x="2949" y="264"/>
                  </a:lnTo>
                  <a:lnTo>
                    <a:pt x="2953" y="276"/>
                  </a:lnTo>
                  <a:lnTo>
                    <a:pt x="2953" y="280"/>
                  </a:lnTo>
                  <a:lnTo>
                    <a:pt x="2957" y="272"/>
                  </a:lnTo>
                  <a:lnTo>
                    <a:pt x="2957" y="264"/>
                  </a:lnTo>
                  <a:lnTo>
                    <a:pt x="2961" y="260"/>
                  </a:lnTo>
                  <a:lnTo>
                    <a:pt x="2961" y="268"/>
                  </a:lnTo>
                  <a:lnTo>
                    <a:pt x="2965" y="276"/>
                  </a:lnTo>
                  <a:lnTo>
                    <a:pt x="2965" y="264"/>
                  </a:lnTo>
                  <a:lnTo>
                    <a:pt x="2965" y="284"/>
                  </a:lnTo>
                  <a:lnTo>
                    <a:pt x="2969" y="280"/>
                  </a:lnTo>
                  <a:lnTo>
                    <a:pt x="2969" y="272"/>
                  </a:lnTo>
                  <a:lnTo>
                    <a:pt x="2973" y="284"/>
                  </a:lnTo>
                  <a:lnTo>
                    <a:pt x="2973" y="260"/>
                  </a:lnTo>
                  <a:lnTo>
                    <a:pt x="2977" y="276"/>
                  </a:lnTo>
                  <a:lnTo>
                    <a:pt x="2977" y="284"/>
                  </a:lnTo>
                  <a:lnTo>
                    <a:pt x="2981" y="264"/>
                  </a:lnTo>
                  <a:lnTo>
                    <a:pt x="2981" y="292"/>
                  </a:lnTo>
                  <a:lnTo>
                    <a:pt x="2985" y="280"/>
                  </a:lnTo>
                  <a:lnTo>
                    <a:pt x="2985" y="288"/>
                  </a:lnTo>
                  <a:lnTo>
                    <a:pt x="2989" y="260"/>
                  </a:lnTo>
                  <a:lnTo>
                    <a:pt x="2989" y="268"/>
                  </a:lnTo>
                  <a:lnTo>
                    <a:pt x="2993" y="272"/>
                  </a:lnTo>
                  <a:lnTo>
                    <a:pt x="2993" y="272"/>
                  </a:lnTo>
                  <a:lnTo>
                    <a:pt x="2997" y="276"/>
                  </a:lnTo>
                  <a:lnTo>
                    <a:pt x="2997" y="260"/>
                  </a:lnTo>
                  <a:lnTo>
                    <a:pt x="3001" y="276"/>
                  </a:lnTo>
                  <a:lnTo>
                    <a:pt x="3001" y="276"/>
                  </a:lnTo>
                  <a:lnTo>
                    <a:pt x="3005" y="288"/>
                  </a:lnTo>
                  <a:lnTo>
                    <a:pt x="3005" y="272"/>
                  </a:lnTo>
                  <a:lnTo>
                    <a:pt x="3009" y="272"/>
                  </a:lnTo>
                  <a:lnTo>
                    <a:pt x="3009" y="280"/>
                  </a:lnTo>
                  <a:lnTo>
                    <a:pt x="3013" y="272"/>
                  </a:lnTo>
                  <a:lnTo>
                    <a:pt x="3013" y="280"/>
                  </a:lnTo>
                  <a:lnTo>
                    <a:pt x="3017" y="264"/>
                  </a:lnTo>
                  <a:lnTo>
                    <a:pt x="3017" y="284"/>
                  </a:lnTo>
                  <a:lnTo>
                    <a:pt x="3021" y="284"/>
                  </a:lnTo>
                  <a:lnTo>
                    <a:pt x="3021" y="256"/>
                  </a:lnTo>
                  <a:lnTo>
                    <a:pt x="3025" y="276"/>
                  </a:lnTo>
                  <a:lnTo>
                    <a:pt x="3025" y="292"/>
                  </a:lnTo>
                  <a:lnTo>
                    <a:pt x="3029" y="292"/>
                  </a:lnTo>
                  <a:lnTo>
                    <a:pt x="3029" y="284"/>
                  </a:lnTo>
                  <a:lnTo>
                    <a:pt x="3033" y="272"/>
                  </a:lnTo>
                  <a:lnTo>
                    <a:pt x="3033" y="284"/>
                  </a:lnTo>
                  <a:lnTo>
                    <a:pt x="3037" y="292"/>
                  </a:lnTo>
                  <a:lnTo>
                    <a:pt x="3037" y="248"/>
                  </a:lnTo>
                  <a:lnTo>
                    <a:pt x="3041" y="252"/>
                  </a:lnTo>
                  <a:lnTo>
                    <a:pt x="3041" y="288"/>
                  </a:lnTo>
                  <a:lnTo>
                    <a:pt x="3045" y="264"/>
                  </a:lnTo>
                  <a:lnTo>
                    <a:pt x="3045" y="288"/>
                  </a:lnTo>
                  <a:lnTo>
                    <a:pt x="3049" y="288"/>
                  </a:lnTo>
                  <a:lnTo>
                    <a:pt x="3049" y="252"/>
                  </a:lnTo>
                  <a:lnTo>
                    <a:pt x="3053" y="276"/>
                  </a:lnTo>
                  <a:lnTo>
                    <a:pt x="3053" y="268"/>
                  </a:lnTo>
                  <a:lnTo>
                    <a:pt x="3057" y="280"/>
                  </a:lnTo>
                  <a:lnTo>
                    <a:pt x="3057" y="264"/>
                  </a:lnTo>
                  <a:lnTo>
                    <a:pt x="3061" y="260"/>
                  </a:lnTo>
                  <a:lnTo>
                    <a:pt x="3061" y="256"/>
                  </a:lnTo>
                  <a:lnTo>
                    <a:pt x="3065" y="264"/>
                  </a:lnTo>
                  <a:lnTo>
                    <a:pt x="3065" y="260"/>
                  </a:lnTo>
                  <a:lnTo>
                    <a:pt x="3069" y="292"/>
                  </a:lnTo>
                  <a:lnTo>
                    <a:pt x="3069" y="280"/>
                  </a:lnTo>
                  <a:lnTo>
                    <a:pt x="3073" y="288"/>
                  </a:lnTo>
                  <a:lnTo>
                    <a:pt x="3073" y="288"/>
                  </a:lnTo>
                  <a:lnTo>
                    <a:pt x="3077" y="288"/>
                  </a:lnTo>
                  <a:lnTo>
                    <a:pt x="3077" y="304"/>
                  </a:lnTo>
                  <a:lnTo>
                    <a:pt x="3081" y="288"/>
                  </a:lnTo>
                  <a:lnTo>
                    <a:pt x="3081" y="292"/>
                  </a:lnTo>
                  <a:lnTo>
                    <a:pt x="3085" y="280"/>
                  </a:lnTo>
                  <a:lnTo>
                    <a:pt x="3085" y="272"/>
                  </a:lnTo>
                  <a:lnTo>
                    <a:pt x="3089" y="292"/>
                  </a:lnTo>
                  <a:lnTo>
                    <a:pt x="3089" y="276"/>
                  </a:lnTo>
                  <a:lnTo>
                    <a:pt x="3093" y="264"/>
                  </a:lnTo>
                  <a:lnTo>
                    <a:pt x="3093" y="276"/>
                  </a:lnTo>
                  <a:lnTo>
                    <a:pt x="3097" y="276"/>
                  </a:lnTo>
                  <a:lnTo>
                    <a:pt x="3097" y="268"/>
                  </a:lnTo>
                  <a:lnTo>
                    <a:pt x="3101" y="280"/>
                  </a:lnTo>
                  <a:lnTo>
                    <a:pt x="3101" y="284"/>
                  </a:lnTo>
                  <a:lnTo>
                    <a:pt x="3105" y="296"/>
                  </a:lnTo>
                  <a:lnTo>
                    <a:pt x="3105" y="284"/>
                  </a:lnTo>
                  <a:lnTo>
                    <a:pt x="3109" y="284"/>
                  </a:lnTo>
                  <a:lnTo>
                    <a:pt x="3109" y="288"/>
                  </a:lnTo>
                  <a:lnTo>
                    <a:pt x="3113" y="276"/>
                  </a:lnTo>
                  <a:lnTo>
                    <a:pt x="3113" y="288"/>
                  </a:lnTo>
                  <a:lnTo>
                    <a:pt x="3113" y="288"/>
                  </a:lnTo>
                  <a:lnTo>
                    <a:pt x="3117" y="264"/>
                  </a:lnTo>
                  <a:lnTo>
                    <a:pt x="3117" y="280"/>
                  </a:lnTo>
                  <a:lnTo>
                    <a:pt x="3117" y="292"/>
                  </a:lnTo>
                  <a:lnTo>
                    <a:pt x="3121" y="296"/>
                  </a:lnTo>
                  <a:lnTo>
                    <a:pt x="3121" y="292"/>
                  </a:lnTo>
                  <a:lnTo>
                    <a:pt x="3121" y="292"/>
                  </a:lnTo>
                  <a:lnTo>
                    <a:pt x="3125" y="292"/>
                  </a:lnTo>
                  <a:lnTo>
                    <a:pt x="3125" y="288"/>
                  </a:lnTo>
                  <a:lnTo>
                    <a:pt x="3125" y="284"/>
                  </a:lnTo>
                  <a:lnTo>
                    <a:pt x="3129" y="284"/>
                  </a:lnTo>
                  <a:lnTo>
                    <a:pt x="3129" y="296"/>
                  </a:lnTo>
                  <a:lnTo>
                    <a:pt x="3129" y="288"/>
                  </a:lnTo>
                  <a:lnTo>
                    <a:pt x="3133" y="296"/>
                  </a:lnTo>
                  <a:lnTo>
                    <a:pt x="3133" y="288"/>
                  </a:lnTo>
                  <a:lnTo>
                    <a:pt x="3133" y="292"/>
                  </a:lnTo>
                  <a:lnTo>
                    <a:pt x="3137" y="284"/>
                  </a:lnTo>
                  <a:lnTo>
                    <a:pt x="3137" y="280"/>
                  </a:lnTo>
                  <a:lnTo>
                    <a:pt x="3137" y="280"/>
                  </a:lnTo>
                  <a:lnTo>
                    <a:pt x="3141" y="272"/>
                  </a:lnTo>
                  <a:lnTo>
                    <a:pt x="3141" y="268"/>
                  </a:lnTo>
                  <a:lnTo>
                    <a:pt x="3141" y="284"/>
                  </a:lnTo>
                  <a:lnTo>
                    <a:pt x="3145" y="284"/>
                  </a:lnTo>
                  <a:lnTo>
                    <a:pt x="3145" y="280"/>
                  </a:lnTo>
                  <a:lnTo>
                    <a:pt x="3145" y="288"/>
                  </a:lnTo>
                  <a:lnTo>
                    <a:pt x="3149" y="288"/>
                  </a:lnTo>
                  <a:lnTo>
                    <a:pt x="3149" y="300"/>
                  </a:lnTo>
                  <a:lnTo>
                    <a:pt x="3149" y="304"/>
                  </a:lnTo>
                  <a:lnTo>
                    <a:pt x="3153" y="292"/>
                  </a:lnTo>
                  <a:lnTo>
                    <a:pt x="3153" y="300"/>
                  </a:lnTo>
                  <a:lnTo>
                    <a:pt x="3153" y="276"/>
                  </a:lnTo>
                  <a:lnTo>
                    <a:pt x="3157" y="276"/>
                  </a:lnTo>
                  <a:lnTo>
                    <a:pt x="3157" y="292"/>
                  </a:lnTo>
                  <a:lnTo>
                    <a:pt x="3157" y="284"/>
                  </a:lnTo>
                  <a:lnTo>
                    <a:pt x="3161" y="284"/>
                  </a:lnTo>
                  <a:lnTo>
                    <a:pt x="3161" y="284"/>
                  </a:lnTo>
                  <a:lnTo>
                    <a:pt x="3161" y="276"/>
                  </a:lnTo>
                  <a:lnTo>
                    <a:pt x="3165" y="272"/>
                  </a:lnTo>
                  <a:lnTo>
                    <a:pt x="3165" y="280"/>
                  </a:lnTo>
                  <a:lnTo>
                    <a:pt x="3165" y="272"/>
                  </a:lnTo>
                  <a:lnTo>
                    <a:pt x="3169" y="280"/>
                  </a:lnTo>
                  <a:lnTo>
                    <a:pt x="3169" y="284"/>
                  </a:lnTo>
                  <a:lnTo>
                    <a:pt x="3169" y="296"/>
                  </a:lnTo>
                  <a:lnTo>
                    <a:pt x="3173" y="288"/>
                  </a:lnTo>
                  <a:lnTo>
                    <a:pt x="3173" y="300"/>
                  </a:lnTo>
                  <a:lnTo>
                    <a:pt x="3173" y="284"/>
                  </a:lnTo>
                  <a:lnTo>
                    <a:pt x="3177" y="300"/>
                  </a:lnTo>
                  <a:lnTo>
                    <a:pt x="3177" y="284"/>
                  </a:lnTo>
                  <a:lnTo>
                    <a:pt x="3177" y="268"/>
                  </a:lnTo>
                  <a:lnTo>
                    <a:pt x="3181" y="276"/>
                  </a:lnTo>
                  <a:lnTo>
                    <a:pt x="3181" y="284"/>
                  </a:lnTo>
                  <a:lnTo>
                    <a:pt x="3181" y="264"/>
                  </a:lnTo>
                  <a:lnTo>
                    <a:pt x="3185" y="272"/>
                  </a:lnTo>
                  <a:lnTo>
                    <a:pt x="3185" y="288"/>
                  </a:lnTo>
                  <a:lnTo>
                    <a:pt x="3185" y="288"/>
                  </a:lnTo>
                  <a:lnTo>
                    <a:pt x="3189" y="296"/>
                  </a:lnTo>
                  <a:lnTo>
                    <a:pt x="3189" y="300"/>
                  </a:lnTo>
                  <a:lnTo>
                    <a:pt x="3189" y="304"/>
                  </a:lnTo>
                  <a:lnTo>
                    <a:pt x="3193" y="292"/>
                  </a:lnTo>
                  <a:lnTo>
                    <a:pt x="3193" y="288"/>
                  </a:lnTo>
                  <a:lnTo>
                    <a:pt x="3193" y="288"/>
                  </a:lnTo>
                  <a:lnTo>
                    <a:pt x="3197" y="276"/>
                  </a:lnTo>
                  <a:lnTo>
                    <a:pt x="3197" y="280"/>
                  </a:lnTo>
                  <a:lnTo>
                    <a:pt x="3197" y="284"/>
                  </a:lnTo>
                  <a:lnTo>
                    <a:pt x="3201" y="292"/>
                  </a:lnTo>
                  <a:lnTo>
                    <a:pt x="3201" y="284"/>
                  </a:lnTo>
                  <a:lnTo>
                    <a:pt x="3201" y="280"/>
                  </a:lnTo>
                  <a:lnTo>
                    <a:pt x="3205" y="296"/>
                  </a:lnTo>
                  <a:lnTo>
                    <a:pt x="3205" y="300"/>
                  </a:lnTo>
                  <a:lnTo>
                    <a:pt x="3205" y="304"/>
                  </a:lnTo>
                  <a:lnTo>
                    <a:pt x="3209" y="292"/>
                  </a:lnTo>
                  <a:lnTo>
                    <a:pt x="3209" y="284"/>
                  </a:lnTo>
                  <a:lnTo>
                    <a:pt x="3209" y="304"/>
                  </a:lnTo>
                  <a:lnTo>
                    <a:pt x="3213" y="296"/>
                  </a:lnTo>
                  <a:lnTo>
                    <a:pt x="3213" y="304"/>
                  </a:lnTo>
                  <a:lnTo>
                    <a:pt x="3213" y="296"/>
                  </a:lnTo>
                  <a:lnTo>
                    <a:pt x="3217" y="292"/>
                  </a:lnTo>
                  <a:lnTo>
                    <a:pt x="3217" y="284"/>
                  </a:lnTo>
                  <a:lnTo>
                    <a:pt x="3217" y="272"/>
                  </a:lnTo>
                  <a:lnTo>
                    <a:pt x="3221" y="288"/>
                  </a:lnTo>
                  <a:lnTo>
                    <a:pt x="3221" y="296"/>
                  </a:lnTo>
                  <a:lnTo>
                    <a:pt x="3221" y="296"/>
                  </a:lnTo>
                  <a:lnTo>
                    <a:pt x="3225" y="280"/>
                  </a:lnTo>
                  <a:lnTo>
                    <a:pt x="3225" y="280"/>
                  </a:lnTo>
                  <a:lnTo>
                    <a:pt x="3225" y="284"/>
                  </a:lnTo>
                  <a:lnTo>
                    <a:pt x="3229" y="296"/>
                  </a:lnTo>
                  <a:lnTo>
                    <a:pt x="3229" y="296"/>
                  </a:lnTo>
                  <a:lnTo>
                    <a:pt x="3229" y="288"/>
                  </a:lnTo>
                  <a:lnTo>
                    <a:pt x="3233" y="276"/>
                  </a:lnTo>
                  <a:lnTo>
                    <a:pt x="3233" y="288"/>
                  </a:lnTo>
                  <a:lnTo>
                    <a:pt x="3233" y="296"/>
                  </a:lnTo>
                  <a:lnTo>
                    <a:pt x="3237" y="304"/>
                  </a:lnTo>
                  <a:lnTo>
                    <a:pt x="3237" y="304"/>
                  </a:lnTo>
                  <a:lnTo>
                    <a:pt x="3237" y="292"/>
                  </a:lnTo>
                  <a:lnTo>
                    <a:pt x="3241" y="280"/>
                  </a:lnTo>
                  <a:lnTo>
                    <a:pt x="3241" y="300"/>
                  </a:lnTo>
                  <a:lnTo>
                    <a:pt x="3241" y="288"/>
                  </a:lnTo>
                  <a:lnTo>
                    <a:pt x="3245" y="276"/>
                  </a:lnTo>
                  <a:lnTo>
                    <a:pt x="3245" y="292"/>
                  </a:lnTo>
                  <a:lnTo>
                    <a:pt x="3245" y="300"/>
                  </a:lnTo>
                  <a:lnTo>
                    <a:pt x="3249" y="296"/>
                  </a:lnTo>
                  <a:lnTo>
                    <a:pt x="3249" y="296"/>
                  </a:lnTo>
                  <a:lnTo>
                    <a:pt x="3249" y="292"/>
                  </a:lnTo>
                  <a:lnTo>
                    <a:pt x="3253" y="284"/>
                  </a:lnTo>
                  <a:lnTo>
                    <a:pt x="3253" y="300"/>
                  </a:lnTo>
                  <a:lnTo>
                    <a:pt x="3253" y="280"/>
                  </a:lnTo>
                  <a:lnTo>
                    <a:pt x="3257" y="284"/>
                  </a:lnTo>
                  <a:lnTo>
                    <a:pt x="3257" y="292"/>
                  </a:lnTo>
                  <a:lnTo>
                    <a:pt x="3257" y="296"/>
                  </a:lnTo>
                  <a:lnTo>
                    <a:pt x="3261" y="292"/>
                  </a:lnTo>
                  <a:lnTo>
                    <a:pt x="3261" y="308"/>
                  </a:lnTo>
                  <a:lnTo>
                    <a:pt x="3261" y="296"/>
                  </a:lnTo>
                  <a:lnTo>
                    <a:pt x="3265" y="276"/>
                  </a:lnTo>
                  <a:lnTo>
                    <a:pt x="3265" y="292"/>
                  </a:lnTo>
                  <a:lnTo>
                    <a:pt x="3265" y="288"/>
                  </a:lnTo>
                  <a:lnTo>
                    <a:pt x="3269" y="292"/>
                  </a:lnTo>
                  <a:lnTo>
                    <a:pt x="3269" y="304"/>
                  </a:lnTo>
                  <a:lnTo>
                    <a:pt x="3269" y="296"/>
                  </a:lnTo>
                  <a:lnTo>
                    <a:pt x="3273" y="292"/>
                  </a:lnTo>
                  <a:lnTo>
                    <a:pt x="3273" y="280"/>
                  </a:lnTo>
                  <a:lnTo>
                    <a:pt x="3273" y="296"/>
                  </a:lnTo>
                  <a:lnTo>
                    <a:pt x="3277" y="304"/>
                  </a:lnTo>
                  <a:lnTo>
                    <a:pt x="3277" y="300"/>
                  </a:lnTo>
                  <a:lnTo>
                    <a:pt x="3277" y="276"/>
                  </a:lnTo>
                  <a:lnTo>
                    <a:pt x="3281" y="308"/>
                  </a:lnTo>
                  <a:lnTo>
                    <a:pt x="3281" y="300"/>
                  </a:lnTo>
                  <a:lnTo>
                    <a:pt x="3281" y="288"/>
                  </a:lnTo>
                  <a:lnTo>
                    <a:pt x="3285" y="268"/>
                  </a:lnTo>
                  <a:lnTo>
                    <a:pt x="3285" y="272"/>
                  </a:lnTo>
                  <a:lnTo>
                    <a:pt x="3285" y="280"/>
                  </a:lnTo>
                  <a:lnTo>
                    <a:pt x="3289" y="296"/>
                  </a:lnTo>
                  <a:lnTo>
                    <a:pt x="3289" y="304"/>
                  </a:lnTo>
                  <a:lnTo>
                    <a:pt x="3289" y="288"/>
                  </a:lnTo>
                  <a:lnTo>
                    <a:pt x="3293" y="296"/>
                  </a:lnTo>
                  <a:lnTo>
                    <a:pt x="3293" y="300"/>
                  </a:lnTo>
                  <a:lnTo>
                    <a:pt x="3293" y="296"/>
                  </a:lnTo>
                  <a:lnTo>
                    <a:pt x="3297" y="284"/>
                  </a:lnTo>
                  <a:lnTo>
                    <a:pt x="3297" y="288"/>
                  </a:lnTo>
                  <a:lnTo>
                    <a:pt x="3297" y="304"/>
                  </a:lnTo>
                  <a:lnTo>
                    <a:pt x="3301" y="308"/>
                  </a:lnTo>
                  <a:lnTo>
                    <a:pt x="3301" y="292"/>
                  </a:lnTo>
                  <a:lnTo>
                    <a:pt x="3301" y="296"/>
                  </a:lnTo>
                  <a:lnTo>
                    <a:pt x="3305" y="292"/>
                  </a:lnTo>
                  <a:lnTo>
                    <a:pt x="3305" y="300"/>
                  </a:lnTo>
                  <a:lnTo>
                    <a:pt x="3305" y="292"/>
                  </a:lnTo>
                  <a:lnTo>
                    <a:pt x="3309" y="296"/>
                  </a:lnTo>
                  <a:lnTo>
                    <a:pt x="3309" y="296"/>
                  </a:lnTo>
                  <a:lnTo>
                    <a:pt x="3309" y="288"/>
                  </a:lnTo>
                  <a:lnTo>
                    <a:pt x="3313" y="308"/>
                  </a:lnTo>
                  <a:lnTo>
                    <a:pt x="3313" y="288"/>
                  </a:lnTo>
                  <a:lnTo>
                    <a:pt x="3313" y="304"/>
                  </a:lnTo>
                  <a:lnTo>
                    <a:pt x="3317" y="292"/>
                  </a:lnTo>
                  <a:lnTo>
                    <a:pt x="3317" y="300"/>
                  </a:lnTo>
                  <a:lnTo>
                    <a:pt x="3321" y="308"/>
                  </a:lnTo>
                  <a:lnTo>
                    <a:pt x="3321" y="288"/>
                  </a:lnTo>
                  <a:lnTo>
                    <a:pt x="3321" y="296"/>
                  </a:lnTo>
                  <a:lnTo>
                    <a:pt x="3325" y="296"/>
                  </a:lnTo>
                  <a:lnTo>
                    <a:pt x="3325" y="292"/>
                  </a:lnTo>
                  <a:lnTo>
                    <a:pt x="3325" y="296"/>
                  </a:lnTo>
                  <a:lnTo>
                    <a:pt x="3329" y="284"/>
                  </a:lnTo>
                  <a:lnTo>
                    <a:pt x="3329" y="272"/>
                  </a:lnTo>
                  <a:lnTo>
                    <a:pt x="3329" y="292"/>
                  </a:lnTo>
                  <a:lnTo>
                    <a:pt x="3333" y="300"/>
                  </a:lnTo>
                  <a:lnTo>
                    <a:pt x="3333" y="268"/>
                  </a:lnTo>
                  <a:lnTo>
                    <a:pt x="3333" y="288"/>
                  </a:lnTo>
                  <a:lnTo>
                    <a:pt x="3337" y="284"/>
                  </a:lnTo>
                  <a:lnTo>
                    <a:pt x="3337" y="296"/>
                  </a:lnTo>
                  <a:lnTo>
                    <a:pt x="3337" y="288"/>
                  </a:lnTo>
                  <a:lnTo>
                    <a:pt x="3341" y="284"/>
                  </a:lnTo>
                  <a:lnTo>
                    <a:pt x="3341" y="300"/>
                  </a:lnTo>
                  <a:lnTo>
                    <a:pt x="3341" y="300"/>
                  </a:lnTo>
                  <a:lnTo>
                    <a:pt x="3345" y="288"/>
                  </a:lnTo>
                  <a:lnTo>
                    <a:pt x="3345" y="288"/>
                  </a:lnTo>
                  <a:lnTo>
                    <a:pt x="3345" y="296"/>
                  </a:lnTo>
                  <a:lnTo>
                    <a:pt x="3349" y="296"/>
                  </a:lnTo>
                  <a:lnTo>
                    <a:pt x="3349" y="296"/>
                  </a:lnTo>
                  <a:lnTo>
                    <a:pt x="3349" y="292"/>
                  </a:lnTo>
                  <a:lnTo>
                    <a:pt x="3353" y="296"/>
                  </a:lnTo>
                  <a:lnTo>
                    <a:pt x="3353" y="288"/>
                  </a:lnTo>
                  <a:lnTo>
                    <a:pt x="3353" y="300"/>
                  </a:lnTo>
                  <a:lnTo>
                    <a:pt x="3357" y="300"/>
                  </a:lnTo>
                  <a:lnTo>
                    <a:pt x="3357" y="300"/>
                  </a:lnTo>
                  <a:lnTo>
                    <a:pt x="3357" y="304"/>
                  </a:lnTo>
                  <a:lnTo>
                    <a:pt x="3361" y="304"/>
                  </a:lnTo>
                  <a:lnTo>
                    <a:pt x="3361" y="292"/>
                  </a:lnTo>
                  <a:lnTo>
                    <a:pt x="3361" y="276"/>
                  </a:lnTo>
                  <a:lnTo>
                    <a:pt x="3365" y="308"/>
                  </a:lnTo>
                  <a:lnTo>
                    <a:pt x="3365" y="292"/>
                  </a:lnTo>
                  <a:lnTo>
                    <a:pt x="3365" y="304"/>
                  </a:lnTo>
                  <a:lnTo>
                    <a:pt x="3369" y="300"/>
                  </a:lnTo>
                  <a:lnTo>
                    <a:pt x="3369" y="300"/>
                  </a:lnTo>
                  <a:lnTo>
                    <a:pt x="3369" y="304"/>
                  </a:lnTo>
                  <a:lnTo>
                    <a:pt x="3373" y="312"/>
                  </a:lnTo>
                  <a:lnTo>
                    <a:pt x="3373" y="300"/>
                  </a:lnTo>
                  <a:lnTo>
                    <a:pt x="3373" y="300"/>
                  </a:lnTo>
                  <a:lnTo>
                    <a:pt x="3377" y="292"/>
                  </a:lnTo>
                  <a:lnTo>
                    <a:pt x="3377" y="300"/>
                  </a:lnTo>
                  <a:lnTo>
                    <a:pt x="3377" y="288"/>
                  </a:lnTo>
                  <a:lnTo>
                    <a:pt x="3381" y="280"/>
                  </a:lnTo>
                  <a:lnTo>
                    <a:pt x="3381" y="292"/>
                  </a:lnTo>
                  <a:lnTo>
                    <a:pt x="3381" y="292"/>
                  </a:lnTo>
                  <a:lnTo>
                    <a:pt x="3385" y="304"/>
                  </a:lnTo>
                  <a:lnTo>
                    <a:pt x="3385" y="304"/>
                  </a:lnTo>
                  <a:lnTo>
                    <a:pt x="3385" y="296"/>
                  </a:lnTo>
                  <a:lnTo>
                    <a:pt x="3389" y="304"/>
                  </a:lnTo>
                  <a:lnTo>
                    <a:pt x="3389" y="284"/>
                  </a:lnTo>
                  <a:lnTo>
                    <a:pt x="3389" y="288"/>
                  </a:lnTo>
                  <a:lnTo>
                    <a:pt x="3393" y="312"/>
                  </a:lnTo>
                  <a:lnTo>
                    <a:pt x="3393" y="280"/>
                  </a:lnTo>
                  <a:lnTo>
                    <a:pt x="3393" y="300"/>
                  </a:lnTo>
                  <a:lnTo>
                    <a:pt x="3397" y="292"/>
                  </a:lnTo>
                  <a:lnTo>
                    <a:pt x="3397" y="308"/>
                  </a:lnTo>
                  <a:lnTo>
                    <a:pt x="3397" y="300"/>
                  </a:lnTo>
                  <a:lnTo>
                    <a:pt x="3401" y="304"/>
                  </a:lnTo>
                  <a:lnTo>
                    <a:pt x="3401" y="316"/>
                  </a:lnTo>
                  <a:lnTo>
                    <a:pt x="3401" y="296"/>
                  </a:lnTo>
                  <a:lnTo>
                    <a:pt x="3405" y="288"/>
                  </a:lnTo>
                  <a:lnTo>
                    <a:pt x="3405" y="320"/>
                  </a:lnTo>
                  <a:lnTo>
                    <a:pt x="3409" y="316"/>
                  </a:lnTo>
                  <a:lnTo>
                    <a:pt x="3409" y="304"/>
                  </a:lnTo>
                  <a:lnTo>
                    <a:pt x="3409" y="296"/>
                  </a:lnTo>
                  <a:lnTo>
                    <a:pt x="3413" y="288"/>
                  </a:lnTo>
                  <a:lnTo>
                    <a:pt x="3413" y="292"/>
                  </a:lnTo>
                  <a:lnTo>
                    <a:pt x="3413" y="300"/>
                  </a:lnTo>
                  <a:lnTo>
                    <a:pt x="3417" y="296"/>
                  </a:lnTo>
                  <a:lnTo>
                    <a:pt x="3417" y="288"/>
                  </a:lnTo>
                  <a:lnTo>
                    <a:pt x="3417" y="292"/>
                  </a:lnTo>
                  <a:lnTo>
                    <a:pt x="3421" y="292"/>
                  </a:lnTo>
                  <a:lnTo>
                    <a:pt x="3421" y="308"/>
                  </a:lnTo>
                  <a:lnTo>
                    <a:pt x="3421" y="296"/>
                  </a:lnTo>
                  <a:lnTo>
                    <a:pt x="3425" y="296"/>
                  </a:lnTo>
                  <a:lnTo>
                    <a:pt x="3425" y="288"/>
                  </a:lnTo>
                  <a:lnTo>
                    <a:pt x="3425" y="280"/>
                  </a:lnTo>
                  <a:lnTo>
                    <a:pt x="3429" y="288"/>
                  </a:lnTo>
                  <a:lnTo>
                    <a:pt x="3429" y="296"/>
                  </a:lnTo>
                  <a:lnTo>
                    <a:pt x="3429" y="304"/>
                  </a:lnTo>
                  <a:lnTo>
                    <a:pt x="3433" y="304"/>
                  </a:lnTo>
                  <a:lnTo>
                    <a:pt x="3433" y="296"/>
                  </a:lnTo>
                  <a:lnTo>
                    <a:pt x="3433" y="288"/>
                  </a:lnTo>
                  <a:lnTo>
                    <a:pt x="3437" y="284"/>
                  </a:lnTo>
                  <a:lnTo>
                    <a:pt x="3437" y="304"/>
                  </a:lnTo>
                  <a:lnTo>
                    <a:pt x="3437" y="304"/>
                  </a:lnTo>
                  <a:lnTo>
                    <a:pt x="3441" y="300"/>
                  </a:lnTo>
                  <a:lnTo>
                    <a:pt x="3441" y="300"/>
                  </a:lnTo>
                  <a:lnTo>
                    <a:pt x="3441" y="296"/>
                  </a:lnTo>
                  <a:lnTo>
                    <a:pt x="3445" y="288"/>
                  </a:lnTo>
                  <a:lnTo>
                    <a:pt x="3445" y="300"/>
                  </a:lnTo>
                  <a:lnTo>
                    <a:pt x="3445" y="304"/>
                  </a:lnTo>
                  <a:lnTo>
                    <a:pt x="3449" y="304"/>
                  </a:lnTo>
                  <a:lnTo>
                    <a:pt x="3449" y="288"/>
                  </a:lnTo>
                  <a:lnTo>
                    <a:pt x="3449" y="292"/>
                  </a:lnTo>
                  <a:lnTo>
                    <a:pt x="3453" y="300"/>
                  </a:lnTo>
                  <a:lnTo>
                    <a:pt x="3453" y="304"/>
                  </a:lnTo>
                  <a:lnTo>
                    <a:pt x="3453" y="296"/>
                  </a:lnTo>
                  <a:lnTo>
                    <a:pt x="3457" y="300"/>
                  </a:lnTo>
                  <a:lnTo>
                    <a:pt x="3457" y="296"/>
                  </a:lnTo>
                  <a:lnTo>
                    <a:pt x="3457" y="300"/>
                  </a:lnTo>
                  <a:lnTo>
                    <a:pt x="3461" y="296"/>
                  </a:lnTo>
                  <a:lnTo>
                    <a:pt x="3461" y="288"/>
                  </a:lnTo>
                  <a:lnTo>
                    <a:pt x="3461" y="308"/>
                  </a:lnTo>
                  <a:lnTo>
                    <a:pt x="3465" y="268"/>
                  </a:lnTo>
                  <a:lnTo>
                    <a:pt x="3465" y="296"/>
                  </a:lnTo>
                  <a:lnTo>
                    <a:pt x="3465" y="284"/>
                  </a:lnTo>
                  <a:lnTo>
                    <a:pt x="3469" y="296"/>
                  </a:lnTo>
                  <a:lnTo>
                    <a:pt x="3469" y="296"/>
                  </a:lnTo>
                  <a:lnTo>
                    <a:pt x="3473" y="296"/>
                  </a:lnTo>
                  <a:lnTo>
                    <a:pt x="3473" y="304"/>
                  </a:lnTo>
                  <a:lnTo>
                    <a:pt x="3473" y="292"/>
                  </a:lnTo>
                  <a:lnTo>
                    <a:pt x="3477" y="284"/>
                  </a:lnTo>
                  <a:lnTo>
                    <a:pt x="3477" y="284"/>
                  </a:lnTo>
                  <a:lnTo>
                    <a:pt x="3477" y="296"/>
                  </a:lnTo>
                  <a:lnTo>
                    <a:pt x="3481" y="292"/>
                  </a:lnTo>
                  <a:lnTo>
                    <a:pt x="3481" y="308"/>
                  </a:lnTo>
                  <a:lnTo>
                    <a:pt x="3481" y="296"/>
                  </a:lnTo>
                  <a:lnTo>
                    <a:pt x="3485" y="300"/>
                  </a:lnTo>
                  <a:lnTo>
                    <a:pt x="3485" y="300"/>
                  </a:lnTo>
                  <a:lnTo>
                    <a:pt x="3485" y="284"/>
                  </a:lnTo>
                  <a:lnTo>
                    <a:pt x="3489" y="284"/>
                  </a:lnTo>
                  <a:lnTo>
                    <a:pt x="3489" y="272"/>
                  </a:lnTo>
                  <a:lnTo>
                    <a:pt x="3489" y="276"/>
                  </a:lnTo>
                  <a:lnTo>
                    <a:pt x="3493" y="288"/>
                  </a:lnTo>
                  <a:lnTo>
                    <a:pt x="3493" y="284"/>
                  </a:lnTo>
                  <a:lnTo>
                    <a:pt x="3493" y="288"/>
                  </a:lnTo>
                  <a:lnTo>
                    <a:pt x="3497" y="280"/>
                  </a:lnTo>
                  <a:lnTo>
                    <a:pt x="3497" y="296"/>
                  </a:lnTo>
                  <a:lnTo>
                    <a:pt x="3497" y="296"/>
                  </a:lnTo>
                  <a:lnTo>
                    <a:pt x="3501" y="288"/>
                  </a:lnTo>
                  <a:lnTo>
                    <a:pt x="3501" y="244"/>
                  </a:lnTo>
                  <a:lnTo>
                    <a:pt x="3501" y="268"/>
                  </a:lnTo>
                  <a:lnTo>
                    <a:pt x="3505" y="284"/>
                  </a:lnTo>
                  <a:lnTo>
                    <a:pt x="3505" y="280"/>
                  </a:lnTo>
                  <a:lnTo>
                    <a:pt x="3505" y="284"/>
                  </a:lnTo>
                  <a:lnTo>
                    <a:pt x="3509" y="260"/>
                  </a:lnTo>
                  <a:lnTo>
                    <a:pt x="3509" y="272"/>
                  </a:lnTo>
                  <a:lnTo>
                    <a:pt x="3509" y="276"/>
                  </a:lnTo>
                  <a:lnTo>
                    <a:pt x="3513" y="252"/>
                  </a:lnTo>
                  <a:lnTo>
                    <a:pt x="3513" y="260"/>
                  </a:lnTo>
                  <a:lnTo>
                    <a:pt x="3513" y="248"/>
                  </a:lnTo>
                  <a:lnTo>
                    <a:pt x="3517" y="224"/>
                  </a:lnTo>
                  <a:lnTo>
                    <a:pt x="3517" y="224"/>
                  </a:lnTo>
                  <a:lnTo>
                    <a:pt x="3517" y="196"/>
                  </a:lnTo>
                  <a:lnTo>
                    <a:pt x="3521" y="204"/>
                  </a:lnTo>
                  <a:lnTo>
                    <a:pt x="3521" y="200"/>
                  </a:lnTo>
                  <a:lnTo>
                    <a:pt x="3521" y="164"/>
                  </a:lnTo>
                  <a:lnTo>
                    <a:pt x="3525" y="160"/>
                  </a:lnTo>
                  <a:lnTo>
                    <a:pt x="3525" y="180"/>
                  </a:lnTo>
                  <a:lnTo>
                    <a:pt x="3525" y="192"/>
                  </a:lnTo>
                  <a:lnTo>
                    <a:pt x="3529" y="184"/>
                  </a:lnTo>
                  <a:lnTo>
                    <a:pt x="3529" y="160"/>
                  </a:lnTo>
                  <a:lnTo>
                    <a:pt x="3533" y="164"/>
                  </a:lnTo>
                  <a:lnTo>
                    <a:pt x="3533" y="136"/>
                  </a:lnTo>
                  <a:lnTo>
                    <a:pt x="3533" y="140"/>
                  </a:lnTo>
                  <a:lnTo>
                    <a:pt x="3537" y="168"/>
                  </a:lnTo>
                  <a:lnTo>
                    <a:pt x="3537" y="132"/>
                  </a:lnTo>
                  <a:lnTo>
                    <a:pt x="3537" y="144"/>
                  </a:lnTo>
                  <a:lnTo>
                    <a:pt x="3541" y="164"/>
                  </a:lnTo>
                  <a:lnTo>
                    <a:pt x="3541" y="152"/>
                  </a:lnTo>
                  <a:lnTo>
                    <a:pt x="3541" y="152"/>
                  </a:lnTo>
                  <a:lnTo>
                    <a:pt x="3545" y="144"/>
                  </a:lnTo>
                  <a:lnTo>
                    <a:pt x="3545" y="120"/>
                  </a:lnTo>
                  <a:lnTo>
                    <a:pt x="3545" y="132"/>
                  </a:lnTo>
                  <a:lnTo>
                    <a:pt x="3549" y="132"/>
                  </a:lnTo>
                  <a:lnTo>
                    <a:pt x="3549" y="140"/>
                  </a:lnTo>
                  <a:lnTo>
                    <a:pt x="3549" y="144"/>
                  </a:lnTo>
                  <a:lnTo>
                    <a:pt x="3553" y="128"/>
                  </a:lnTo>
                  <a:lnTo>
                    <a:pt x="3553" y="116"/>
                  </a:lnTo>
                  <a:lnTo>
                    <a:pt x="3553" y="116"/>
                  </a:lnTo>
                  <a:lnTo>
                    <a:pt x="3557" y="148"/>
                  </a:lnTo>
                  <a:lnTo>
                    <a:pt x="3557" y="100"/>
                  </a:lnTo>
                  <a:lnTo>
                    <a:pt x="3557" y="104"/>
                  </a:lnTo>
                  <a:lnTo>
                    <a:pt x="3561" y="68"/>
                  </a:lnTo>
                  <a:lnTo>
                    <a:pt x="3561" y="68"/>
                  </a:lnTo>
                  <a:lnTo>
                    <a:pt x="3561" y="52"/>
                  </a:lnTo>
                  <a:lnTo>
                    <a:pt x="3565" y="64"/>
                  </a:lnTo>
                  <a:lnTo>
                    <a:pt x="3565" y="68"/>
                  </a:lnTo>
                  <a:lnTo>
                    <a:pt x="3565" y="84"/>
                  </a:lnTo>
                  <a:lnTo>
                    <a:pt x="3569" y="80"/>
                  </a:lnTo>
                  <a:lnTo>
                    <a:pt x="3569" y="64"/>
                  </a:lnTo>
                  <a:lnTo>
                    <a:pt x="3569" y="52"/>
                  </a:lnTo>
                  <a:lnTo>
                    <a:pt x="3573" y="32"/>
                  </a:lnTo>
                  <a:lnTo>
                    <a:pt x="3573" y="8"/>
                  </a:lnTo>
                  <a:lnTo>
                    <a:pt x="3573" y="64"/>
                  </a:lnTo>
                  <a:lnTo>
                    <a:pt x="3577" y="56"/>
                  </a:lnTo>
                  <a:lnTo>
                    <a:pt x="3577" y="20"/>
                  </a:lnTo>
                  <a:lnTo>
                    <a:pt x="3581" y="36"/>
                  </a:lnTo>
                  <a:lnTo>
                    <a:pt x="3581" y="64"/>
                  </a:lnTo>
                  <a:lnTo>
                    <a:pt x="3581" y="60"/>
                  </a:lnTo>
                  <a:lnTo>
                    <a:pt x="3585" y="32"/>
                  </a:lnTo>
                  <a:lnTo>
                    <a:pt x="3585" y="36"/>
                  </a:lnTo>
                  <a:lnTo>
                    <a:pt x="3585" y="48"/>
                  </a:lnTo>
                  <a:lnTo>
                    <a:pt x="3589" y="40"/>
                  </a:lnTo>
                  <a:lnTo>
                    <a:pt x="3589" y="40"/>
                  </a:lnTo>
                  <a:lnTo>
                    <a:pt x="3589" y="80"/>
                  </a:lnTo>
                  <a:lnTo>
                    <a:pt x="3593" y="44"/>
                  </a:lnTo>
                  <a:lnTo>
                    <a:pt x="3593" y="64"/>
                  </a:lnTo>
                  <a:lnTo>
                    <a:pt x="3593" y="28"/>
                  </a:lnTo>
                  <a:lnTo>
                    <a:pt x="3597" y="20"/>
                  </a:lnTo>
                  <a:lnTo>
                    <a:pt x="3597" y="48"/>
                  </a:lnTo>
                  <a:lnTo>
                    <a:pt x="3597" y="80"/>
                  </a:lnTo>
                  <a:lnTo>
                    <a:pt x="3601" y="52"/>
                  </a:lnTo>
                  <a:lnTo>
                    <a:pt x="3601" y="12"/>
                  </a:lnTo>
                  <a:lnTo>
                    <a:pt x="3601" y="40"/>
                  </a:lnTo>
                  <a:lnTo>
                    <a:pt x="3605" y="60"/>
                  </a:lnTo>
                  <a:lnTo>
                    <a:pt x="3605" y="28"/>
                  </a:lnTo>
                  <a:lnTo>
                    <a:pt x="3605" y="36"/>
                  </a:lnTo>
                  <a:lnTo>
                    <a:pt x="3609" y="24"/>
                  </a:lnTo>
                  <a:lnTo>
                    <a:pt x="3609" y="32"/>
                  </a:lnTo>
                  <a:lnTo>
                    <a:pt x="3609" y="24"/>
                  </a:lnTo>
                  <a:lnTo>
                    <a:pt x="3613" y="24"/>
                  </a:lnTo>
                  <a:lnTo>
                    <a:pt x="3613" y="0"/>
                  </a:lnTo>
                  <a:lnTo>
                    <a:pt x="3613" y="0"/>
                  </a:lnTo>
                  <a:lnTo>
                    <a:pt x="3617" y="32"/>
                  </a:lnTo>
                  <a:lnTo>
                    <a:pt x="3617" y="32"/>
                  </a:lnTo>
                  <a:lnTo>
                    <a:pt x="3617" y="52"/>
                  </a:lnTo>
                  <a:lnTo>
                    <a:pt x="3621" y="4"/>
                  </a:lnTo>
                  <a:lnTo>
                    <a:pt x="3621" y="64"/>
                  </a:lnTo>
                  <a:lnTo>
                    <a:pt x="3625" y="64"/>
                  </a:lnTo>
                  <a:lnTo>
                    <a:pt x="3625" y="68"/>
                  </a:lnTo>
                  <a:lnTo>
                    <a:pt x="3625" y="64"/>
                  </a:lnTo>
                  <a:lnTo>
                    <a:pt x="3629" y="20"/>
                  </a:lnTo>
                  <a:lnTo>
                    <a:pt x="3629" y="56"/>
                  </a:lnTo>
                  <a:lnTo>
                    <a:pt x="3629" y="68"/>
                  </a:lnTo>
                  <a:lnTo>
                    <a:pt x="3633" y="68"/>
                  </a:lnTo>
                  <a:lnTo>
                    <a:pt x="3633" y="80"/>
                  </a:lnTo>
                  <a:lnTo>
                    <a:pt x="3633" y="64"/>
                  </a:lnTo>
                  <a:lnTo>
                    <a:pt x="3637" y="68"/>
                  </a:lnTo>
                  <a:lnTo>
                    <a:pt x="3637" y="56"/>
                  </a:lnTo>
                  <a:lnTo>
                    <a:pt x="3637" y="60"/>
                  </a:lnTo>
                  <a:lnTo>
                    <a:pt x="3641" y="60"/>
                  </a:lnTo>
                  <a:lnTo>
                    <a:pt x="3641" y="80"/>
                  </a:lnTo>
                  <a:lnTo>
                    <a:pt x="3641" y="72"/>
                  </a:lnTo>
                  <a:lnTo>
                    <a:pt x="3645" y="88"/>
                  </a:lnTo>
                  <a:lnTo>
                    <a:pt x="3645" y="32"/>
                  </a:lnTo>
                  <a:lnTo>
                    <a:pt x="3645" y="80"/>
                  </a:lnTo>
                  <a:lnTo>
                    <a:pt x="3649" y="68"/>
                  </a:lnTo>
                  <a:lnTo>
                    <a:pt x="3649" y="64"/>
                  </a:lnTo>
                  <a:lnTo>
                    <a:pt x="3649" y="48"/>
                  </a:lnTo>
                  <a:lnTo>
                    <a:pt x="3653" y="76"/>
                  </a:lnTo>
                  <a:lnTo>
                    <a:pt x="3653" y="76"/>
                  </a:lnTo>
                  <a:lnTo>
                    <a:pt x="3653" y="64"/>
                  </a:lnTo>
                  <a:lnTo>
                    <a:pt x="3657" y="72"/>
                  </a:lnTo>
                  <a:lnTo>
                    <a:pt x="3657" y="80"/>
                  </a:lnTo>
                  <a:lnTo>
                    <a:pt x="3657" y="100"/>
                  </a:lnTo>
                  <a:lnTo>
                    <a:pt x="3661" y="116"/>
                  </a:lnTo>
                  <a:lnTo>
                    <a:pt x="3661" y="100"/>
                  </a:lnTo>
                  <a:lnTo>
                    <a:pt x="3661" y="76"/>
                  </a:lnTo>
                  <a:lnTo>
                    <a:pt x="3665" y="112"/>
                  </a:lnTo>
                  <a:lnTo>
                    <a:pt x="3665" y="120"/>
                  </a:lnTo>
                  <a:lnTo>
                    <a:pt x="3669" y="96"/>
                  </a:lnTo>
                  <a:lnTo>
                    <a:pt x="3669" y="80"/>
                  </a:lnTo>
                  <a:lnTo>
                    <a:pt x="3669" y="96"/>
                  </a:lnTo>
                  <a:lnTo>
                    <a:pt x="3673" y="88"/>
                  </a:lnTo>
                  <a:lnTo>
                    <a:pt x="3673" y="80"/>
                  </a:lnTo>
                  <a:lnTo>
                    <a:pt x="3673" y="116"/>
                  </a:lnTo>
                  <a:lnTo>
                    <a:pt x="3677" y="112"/>
                  </a:lnTo>
                  <a:lnTo>
                    <a:pt x="3677" y="108"/>
                  </a:lnTo>
                  <a:lnTo>
                    <a:pt x="3677" y="112"/>
                  </a:lnTo>
                  <a:lnTo>
                    <a:pt x="3681" y="144"/>
                  </a:lnTo>
                  <a:lnTo>
                    <a:pt x="3681" y="100"/>
                  </a:lnTo>
                  <a:lnTo>
                    <a:pt x="3681" y="104"/>
                  </a:lnTo>
                  <a:lnTo>
                    <a:pt x="3685" y="124"/>
                  </a:lnTo>
                  <a:lnTo>
                    <a:pt x="3685" y="116"/>
                  </a:lnTo>
                  <a:lnTo>
                    <a:pt x="3685" y="92"/>
                  </a:lnTo>
                  <a:lnTo>
                    <a:pt x="3689" y="84"/>
                  </a:lnTo>
                  <a:lnTo>
                    <a:pt x="3689" y="96"/>
                  </a:lnTo>
                  <a:lnTo>
                    <a:pt x="3689" y="108"/>
                  </a:lnTo>
                  <a:lnTo>
                    <a:pt x="3693" y="132"/>
                  </a:lnTo>
                  <a:lnTo>
                    <a:pt x="3693" y="112"/>
                  </a:lnTo>
                  <a:lnTo>
                    <a:pt x="3693" y="108"/>
                  </a:lnTo>
                  <a:lnTo>
                    <a:pt x="3697" y="112"/>
                  </a:lnTo>
                  <a:lnTo>
                    <a:pt x="3697" y="88"/>
                  </a:lnTo>
                  <a:lnTo>
                    <a:pt x="3697" y="120"/>
                  </a:lnTo>
                  <a:lnTo>
                    <a:pt x="3701" y="120"/>
                  </a:lnTo>
                  <a:lnTo>
                    <a:pt x="3701" y="112"/>
                  </a:lnTo>
                  <a:lnTo>
                    <a:pt x="3701" y="112"/>
                  </a:lnTo>
                  <a:lnTo>
                    <a:pt x="3705" y="128"/>
                  </a:lnTo>
                  <a:lnTo>
                    <a:pt x="3705" y="124"/>
                  </a:lnTo>
                  <a:lnTo>
                    <a:pt x="3709" y="116"/>
                  </a:lnTo>
                  <a:lnTo>
                    <a:pt x="3709" y="132"/>
                  </a:lnTo>
                  <a:lnTo>
                    <a:pt x="3709" y="116"/>
                  </a:lnTo>
                  <a:lnTo>
                    <a:pt x="3713" y="136"/>
                  </a:lnTo>
                  <a:lnTo>
                    <a:pt x="3713" y="144"/>
                  </a:lnTo>
                  <a:lnTo>
                    <a:pt x="3713" y="128"/>
                  </a:lnTo>
                  <a:lnTo>
                    <a:pt x="3717" y="120"/>
                  </a:lnTo>
                  <a:lnTo>
                    <a:pt x="3717" y="112"/>
                  </a:lnTo>
                  <a:lnTo>
                    <a:pt x="3717" y="140"/>
                  </a:lnTo>
                  <a:lnTo>
                    <a:pt x="3721" y="124"/>
                  </a:lnTo>
                  <a:lnTo>
                    <a:pt x="3721" y="144"/>
                  </a:lnTo>
                  <a:lnTo>
                    <a:pt x="3721" y="168"/>
                  </a:lnTo>
                  <a:lnTo>
                    <a:pt x="3725" y="168"/>
                  </a:lnTo>
                  <a:lnTo>
                    <a:pt x="3725" y="132"/>
                  </a:lnTo>
                  <a:lnTo>
                    <a:pt x="3725" y="164"/>
                  </a:lnTo>
                  <a:lnTo>
                    <a:pt x="3729" y="144"/>
                  </a:lnTo>
                  <a:lnTo>
                    <a:pt x="3729" y="160"/>
                  </a:lnTo>
                  <a:lnTo>
                    <a:pt x="3729" y="168"/>
                  </a:lnTo>
                  <a:lnTo>
                    <a:pt x="3733" y="164"/>
                  </a:lnTo>
                  <a:lnTo>
                    <a:pt x="3733" y="140"/>
                  </a:lnTo>
                  <a:lnTo>
                    <a:pt x="3733" y="140"/>
                  </a:lnTo>
                  <a:lnTo>
                    <a:pt x="3737" y="168"/>
                  </a:lnTo>
                  <a:lnTo>
                    <a:pt x="3737" y="176"/>
                  </a:lnTo>
                  <a:lnTo>
                    <a:pt x="3737" y="172"/>
                  </a:lnTo>
                  <a:lnTo>
                    <a:pt x="3741" y="156"/>
                  </a:lnTo>
                  <a:lnTo>
                    <a:pt x="3741" y="160"/>
                  </a:lnTo>
                  <a:lnTo>
                    <a:pt x="3745" y="180"/>
                  </a:lnTo>
                  <a:lnTo>
                    <a:pt x="3745" y="192"/>
                  </a:lnTo>
                  <a:lnTo>
                    <a:pt x="3745" y="188"/>
                  </a:lnTo>
                  <a:lnTo>
                    <a:pt x="3749" y="156"/>
                  </a:lnTo>
                  <a:lnTo>
                    <a:pt x="3749" y="172"/>
                  </a:lnTo>
                  <a:lnTo>
                    <a:pt x="3749" y="168"/>
                  </a:lnTo>
                  <a:lnTo>
                    <a:pt x="3753" y="172"/>
                  </a:lnTo>
                  <a:lnTo>
                    <a:pt x="3753" y="172"/>
                  </a:lnTo>
                  <a:lnTo>
                    <a:pt x="3753" y="184"/>
                  </a:lnTo>
                  <a:lnTo>
                    <a:pt x="3757" y="200"/>
                  </a:lnTo>
                  <a:lnTo>
                    <a:pt x="3757" y="188"/>
                  </a:lnTo>
                  <a:lnTo>
                    <a:pt x="3757" y="196"/>
                  </a:lnTo>
                  <a:lnTo>
                    <a:pt x="3761" y="180"/>
                  </a:lnTo>
                  <a:lnTo>
                    <a:pt x="3761" y="172"/>
                  </a:lnTo>
                  <a:lnTo>
                    <a:pt x="3761" y="180"/>
                  </a:lnTo>
                  <a:lnTo>
                    <a:pt x="3765" y="196"/>
                  </a:lnTo>
                  <a:lnTo>
                    <a:pt x="3765" y="196"/>
                  </a:lnTo>
                  <a:lnTo>
                    <a:pt x="3765" y="200"/>
                  </a:lnTo>
                  <a:lnTo>
                    <a:pt x="3769" y="176"/>
                  </a:lnTo>
                  <a:lnTo>
                    <a:pt x="3769" y="204"/>
                  </a:lnTo>
                  <a:lnTo>
                    <a:pt x="3769" y="200"/>
                  </a:lnTo>
                  <a:lnTo>
                    <a:pt x="3773" y="212"/>
                  </a:lnTo>
                  <a:lnTo>
                    <a:pt x="3773" y="200"/>
                  </a:lnTo>
                  <a:lnTo>
                    <a:pt x="3773" y="176"/>
                  </a:lnTo>
                  <a:lnTo>
                    <a:pt x="3777" y="200"/>
                  </a:lnTo>
                  <a:lnTo>
                    <a:pt x="3777" y="216"/>
                  </a:lnTo>
                  <a:lnTo>
                    <a:pt x="3781" y="204"/>
                  </a:lnTo>
                  <a:lnTo>
                    <a:pt x="3781" y="192"/>
                  </a:lnTo>
                  <a:lnTo>
                    <a:pt x="3781" y="184"/>
                  </a:lnTo>
                  <a:lnTo>
                    <a:pt x="3785" y="200"/>
                  </a:lnTo>
                  <a:lnTo>
                    <a:pt x="3785" y="180"/>
                  </a:lnTo>
                  <a:lnTo>
                    <a:pt x="3785" y="200"/>
                  </a:lnTo>
                  <a:lnTo>
                    <a:pt x="3789" y="172"/>
                  </a:lnTo>
                  <a:lnTo>
                    <a:pt x="3789" y="180"/>
                  </a:lnTo>
                  <a:lnTo>
                    <a:pt x="3789" y="232"/>
                  </a:lnTo>
                  <a:lnTo>
                    <a:pt x="3793" y="232"/>
                  </a:lnTo>
                  <a:lnTo>
                    <a:pt x="3793" y="204"/>
                  </a:lnTo>
                  <a:lnTo>
                    <a:pt x="3793" y="232"/>
                  </a:lnTo>
                  <a:lnTo>
                    <a:pt x="3797" y="228"/>
                  </a:lnTo>
                  <a:lnTo>
                    <a:pt x="3797" y="212"/>
                  </a:lnTo>
                  <a:lnTo>
                    <a:pt x="3797" y="208"/>
                  </a:lnTo>
                  <a:lnTo>
                    <a:pt x="3801" y="188"/>
                  </a:lnTo>
                  <a:lnTo>
                    <a:pt x="3801" y="212"/>
                  </a:lnTo>
                  <a:lnTo>
                    <a:pt x="3801" y="232"/>
                  </a:lnTo>
                  <a:lnTo>
                    <a:pt x="3805" y="224"/>
                  </a:lnTo>
                  <a:lnTo>
                    <a:pt x="3805" y="180"/>
                  </a:lnTo>
                  <a:lnTo>
                    <a:pt x="3805" y="208"/>
                  </a:lnTo>
                  <a:lnTo>
                    <a:pt x="3809" y="220"/>
                  </a:lnTo>
                  <a:lnTo>
                    <a:pt x="3809" y="220"/>
                  </a:lnTo>
                  <a:lnTo>
                    <a:pt x="3813" y="220"/>
                  </a:lnTo>
                  <a:lnTo>
                    <a:pt x="3813" y="240"/>
                  </a:lnTo>
                  <a:lnTo>
                    <a:pt x="3813" y="228"/>
                  </a:lnTo>
                  <a:lnTo>
                    <a:pt x="3817" y="212"/>
                  </a:lnTo>
                  <a:lnTo>
                    <a:pt x="3817" y="212"/>
                  </a:lnTo>
                  <a:lnTo>
                    <a:pt x="3817" y="204"/>
                  </a:lnTo>
                  <a:lnTo>
                    <a:pt x="3821" y="208"/>
                  </a:lnTo>
                  <a:lnTo>
                    <a:pt x="3821" y="192"/>
                  </a:lnTo>
                  <a:lnTo>
                    <a:pt x="3821" y="224"/>
                  </a:lnTo>
                  <a:lnTo>
                    <a:pt x="3825" y="244"/>
                  </a:lnTo>
                  <a:lnTo>
                    <a:pt x="3825" y="236"/>
                  </a:lnTo>
                  <a:lnTo>
                    <a:pt x="3825" y="212"/>
                  </a:lnTo>
                  <a:lnTo>
                    <a:pt x="3829" y="212"/>
                  </a:lnTo>
                  <a:lnTo>
                    <a:pt x="3829" y="224"/>
                  </a:lnTo>
                  <a:lnTo>
                    <a:pt x="3829" y="232"/>
                  </a:lnTo>
                  <a:lnTo>
                    <a:pt x="3833" y="236"/>
                  </a:lnTo>
                  <a:lnTo>
                    <a:pt x="3833" y="204"/>
                  </a:lnTo>
                  <a:lnTo>
                    <a:pt x="3833" y="208"/>
                  </a:lnTo>
                  <a:lnTo>
                    <a:pt x="3837" y="212"/>
                  </a:lnTo>
                  <a:lnTo>
                    <a:pt x="3837" y="208"/>
                  </a:lnTo>
                  <a:lnTo>
                    <a:pt x="3837" y="236"/>
                  </a:lnTo>
                  <a:lnTo>
                    <a:pt x="3841" y="228"/>
                  </a:lnTo>
                  <a:lnTo>
                    <a:pt x="3841" y="212"/>
                  </a:lnTo>
                  <a:lnTo>
                    <a:pt x="3845" y="236"/>
                  </a:lnTo>
                  <a:lnTo>
                    <a:pt x="3845" y="232"/>
                  </a:lnTo>
                  <a:lnTo>
                    <a:pt x="3845" y="244"/>
                  </a:lnTo>
                  <a:lnTo>
                    <a:pt x="3849" y="260"/>
                  </a:lnTo>
                  <a:lnTo>
                    <a:pt x="3849" y="232"/>
                  </a:lnTo>
                  <a:lnTo>
                    <a:pt x="3849" y="228"/>
                  </a:lnTo>
                  <a:lnTo>
                    <a:pt x="3853" y="240"/>
                  </a:lnTo>
                  <a:lnTo>
                    <a:pt x="3853" y="216"/>
                  </a:lnTo>
                  <a:lnTo>
                    <a:pt x="3853" y="252"/>
                  </a:lnTo>
                  <a:lnTo>
                    <a:pt x="3857" y="244"/>
                  </a:lnTo>
                  <a:lnTo>
                    <a:pt x="3857" y="224"/>
                  </a:lnTo>
                  <a:lnTo>
                    <a:pt x="3857" y="244"/>
                  </a:lnTo>
                  <a:lnTo>
                    <a:pt x="3861" y="220"/>
                  </a:lnTo>
                  <a:lnTo>
                    <a:pt x="3861" y="248"/>
                  </a:lnTo>
                  <a:lnTo>
                    <a:pt x="3861" y="252"/>
                  </a:lnTo>
                  <a:lnTo>
                    <a:pt x="3865" y="236"/>
                  </a:lnTo>
                  <a:lnTo>
                    <a:pt x="3865" y="216"/>
                  </a:lnTo>
                  <a:lnTo>
                    <a:pt x="3865" y="220"/>
                  </a:lnTo>
                  <a:lnTo>
                    <a:pt x="3869" y="240"/>
                  </a:lnTo>
                  <a:lnTo>
                    <a:pt x="3869" y="208"/>
                  </a:lnTo>
                  <a:lnTo>
                    <a:pt x="3873" y="236"/>
                  </a:lnTo>
                  <a:lnTo>
                    <a:pt x="3873" y="220"/>
                  </a:lnTo>
                  <a:lnTo>
                    <a:pt x="3873" y="220"/>
                  </a:lnTo>
                  <a:lnTo>
                    <a:pt x="3877" y="264"/>
                  </a:lnTo>
                  <a:lnTo>
                    <a:pt x="3877" y="244"/>
                  </a:lnTo>
                  <a:lnTo>
                    <a:pt x="3877" y="244"/>
                  </a:lnTo>
                  <a:lnTo>
                    <a:pt x="3881" y="224"/>
                  </a:lnTo>
                  <a:lnTo>
                    <a:pt x="3881" y="248"/>
                  </a:lnTo>
                  <a:lnTo>
                    <a:pt x="3881" y="264"/>
                  </a:lnTo>
                  <a:lnTo>
                    <a:pt x="3885" y="248"/>
                  </a:lnTo>
                  <a:lnTo>
                    <a:pt x="3885" y="244"/>
                  </a:lnTo>
                  <a:lnTo>
                    <a:pt x="3885" y="240"/>
                  </a:lnTo>
                  <a:lnTo>
                    <a:pt x="3889" y="216"/>
                  </a:lnTo>
                  <a:lnTo>
                    <a:pt x="3889" y="244"/>
                  </a:lnTo>
                  <a:lnTo>
                    <a:pt x="3889" y="252"/>
                  </a:lnTo>
                  <a:lnTo>
                    <a:pt x="3893" y="260"/>
                  </a:lnTo>
                  <a:lnTo>
                    <a:pt x="3893" y="232"/>
                  </a:lnTo>
                  <a:lnTo>
                    <a:pt x="3893" y="236"/>
                  </a:lnTo>
                  <a:lnTo>
                    <a:pt x="3897" y="268"/>
                  </a:lnTo>
                  <a:lnTo>
                    <a:pt x="3897" y="256"/>
                  </a:lnTo>
                  <a:lnTo>
                    <a:pt x="3897" y="252"/>
                  </a:lnTo>
                  <a:lnTo>
                    <a:pt x="3901" y="224"/>
                  </a:lnTo>
                  <a:lnTo>
                    <a:pt x="3901" y="240"/>
                  </a:lnTo>
                  <a:lnTo>
                    <a:pt x="3905" y="252"/>
                  </a:lnTo>
                  <a:lnTo>
                    <a:pt x="3905" y="252"/>
                  </a:lnTo>
                  <a:lnTo>
                    <a:pt x="3905" y="256"/>
                  </a:lnTo>
                  <a:lnTo>
                    <a:pt x="3909" y="252"/>
                  </a:lnTo>
                  <a:lnTo>
                    <a:pt x="3909" y="228"/>
                  </a:lnTo>
                  <a:lnTo>
                    <a:pt x="3909" y="236"/>
                  </a:lnTo>
                  <a:lnTo>
                    <a:pt x="3913" y="268"/>
                  </a:lnTo>
                  <a:lnTo>
                    <a:pt x="3913" y="252"/>
                  </a:lnTo>
                  <a:lnTo>
                    <a:pt x="3913" y="244"/>
                  </a:lnTo>
                  <a:lnTo>
                    <a:pt x="3917" y="252"/>
                  </a:lnTo>
                  <a:lnTo>
                    <a:pt x="3917" y="248"/>
                  </a:lnTo>
                  <a:lnTo>
                    <a:pt x="3917" y="256"/>
                  </a:lnTo>
                  <a:lnTo>
                    <a:pt x="3921" y="244"/>
                  </a:lnTo>
                  <a:lnTo>
                    <a:pt x="3921" y="232"/>
                  </a:lnTo>
                  <a:lnTo>
                    <a:pt x="3921" y="240"/>
                  </a:lnTo>
                  <a:lnTo>
                    <a:pt x="3925" y="244"/>
                  </a:lnTo>
                  <a:lnTo>
                    <a:pt x="3925" y="244"/>
                  </a:lnTo>
                  <a:lnTo>
                    <a:pt x="3925" y="232"/>
                  </a:lnTo>
                  <a:lnTo>
                    <a:pt x="3929" y="216"/>
                  </a:lnTo>
                  <a:lnTo>
                    <a:pt x="3929" y="240"/>
                  </a:lnTo>
                  <a:lnTo>
                    <a:pt x="3933" y="260"/>
                  </a:lnTo>
                  <a:lnTo>
                    <a:pt x="3933" y="268"/>
                  </a:lnTo>
                  <a:lnTo>
                    <a:pt x="3933" y="248"/>
                  </a:lnTo>
                  <a:lnTo>
                    <a:pt x="3937" y="244"/>
                  </a:lnTo>
                  <a:lnTo>
                    <a:pt x="3937" y="244"/>
                  </a:lnTo>
                  <a:lnTo>
                    <a:pt x="3937" y="248"/>
                  </a:lnTo>
                  <a:lnTo>
                    <a:pt x="3941" y="248"/>
                  </a:lnTo>
                  <a:lnTo>
                    <a:pt x="3941" y="252"/>
                  </a:lnTo>
                  <a:lnTo>
                    <a:pt x="3941" y="264"/>
                  </a:lnTo>
                  <a:lnTo>
                    <a:pt x="3945" y="252"/>
                  </a:lnTo>
                  <a:lnTo>
                    <a:pt x="3945" y="244"/>
                  </a:lnTo>
                  <a:lnTo>
                    <a:pt x="3945" y="252"/>
                  </a:lnTo>
                  <a:lnTo>
                    <a:pt x="3949" y="244"/>
                  </a:lnTo>
                  <a:lnTo>
                    <a:pt x="3949" y="252"/>
                  </a:lnTo>
                  <a:lnTo>
                    <a:pt x="3949" y="256"/>
                  </a:lnTo>
                  <a:lnTo>
                    <a:pt x="3953" y="260"/>
                  </a:lnTo>
                  <a:lnTo>
                    <a:pt x="3953" y="240"/>
                  </a:lnTo>
                  <a:lnTo>
                    <a:pt x="3953" y="260"/>
                  </a:lnTo>
                  <a:lnTo>
                    <a:pt x="3957" y="272"/>
                  </a:lnTo>
                  <a:lnTo>
                    <a:pt x="3957" y="244"/>
                  </a:lnTo>
                  <a:lnTo>
                    <a:pt x="3961" y="232"/>
                  </a:lnTo>
                  <a:lnTo>
                    <a:pt x="3961" y="236"/>
                  </a:lnTo>
                  <a:lnTo>
                    <a:pt x="3961" y="252"/>
                  </a:lnTo>
                  <a:lnTo>
                    <a:pt x="3965" y="236"/>
                  </a:lnTo>
                  <a:lnTo>
                    <a:pt x="3965" y="240"/>
                  </a:lnTo>
                  <a:lnTo>
                    <a:pt x="3965" y="252"/>
                  </a:lnTo>
                  <a:lnTo>
                    <a:pt x="3969" y="240"/>
                  </a:lnTo>
                  <a:lnTo>
                    <a:pt x="3969" y="272"/>
                  </a:lnTo>
                  <a:lnTo>
                    <a:pt x="3969" y="256"/>
                  </a:lnTo>
                  <a:lnTo>
                    <a:pt x="3973" y="252"/>
                  </a:lnTo>
                  <a:lnTo>
                    <a:pt x="3973" y="248"/>
                  </a:lnTo>
                  <a:lnTo>
                    <a:pt x="3973" y="280"/>
                  </a:lnTo>
                  <a:lnTo>
                    <a:pt x="3977" y="280"/>
                  </a:lnTo>
                  <a:lnTo>
                    <a:pt x="3977" y="248"/>
                  </a:lnTo>
                  <a:lnTo>
                    <a:pt x="3977" y="252"/>
                  </a:lnTo>
                  <a:lnTo>
                    <a:pt x="3981" y="260"/>
                  </a:lnTo>
                  <a:lnTo>
                    <a:pt x="3981" y="256"/>
                  </a:lnTo>
                  <a:lnTo>
                    <a:pt x="3981" y="240"/>
                  </a:lnTo>
                  <a:lnTo>
                    <a:pt x="3985" y="248"/>
                  </a:lnTo>
                  <a:lnTo>
                    <a:pt x="3985" y="260"/>
                  </a:lnTo>
                  <a:lnTo>
                    <a:pt x="3989" y="232"/>
                  </a:lnTo>
                  <a:lnTo>
                    <a:pt x="3989" y="244"/>
                  </a:lnTo>
                  <a:lnTo>
                    <a:pt x="3989" y="264"/>
                  </a:lnTo>
                  <a:lnTo>
                    <a:pt x="3993" y="244"/>
                  </a:lnTo>
                  <a:lnTo>
                    <a:pt x="3993" y="244"/>
                  </a:lnTo>
                  <a:lnTo>
                    <a:pt x="3993" y="252"/>
                  </a:lnTo>
                  <a:lnTo>
                    <a:pt x="3997" y="240"/>
                  </a:lnTo>
                  <a:lnTo>
                    <a:pt x="3997" y="264"/>
                  </a:lnTo>
                  <a:lnTo>
                    <a:pt x="3997" y="256"/>
                  </a:lnTo>
                  <a:lnTo>
                    <a:pt x="4001" y="264"/>
                  </a:lnTo>
                  <a:lnTo>
                    <a:pt x="4001" y="256"/>
                  </a:lnTo>
                  <a:lnTo>
                    <a:pt x="4001" y="256"/>
                  </a:lnTo>
                  <a:lnTo>
                    <a:pt x="4005" y="232"/>
                  </a:lnTo>
                  <a:lnTo>
                    <a:pt x="4005" y="244"/>
                  </a:lnTo>
                  <a:lnTo>
                    <a:pt x="4005" y="256"/>
                  </a:lnTo>
                  <a:lnTo>
                    <a:pt x="4009" y="224"/>
                  </a:lnTo>
                  <a:lnTo>
                    <a:pt x="4009" y="232"/>
                  </a:lnTo>
                  <a:lnTo>
                    <a:pt x="4013" y="248"/>
                  </a:lnTo>
                  <a:lnTo>
                    <a:pt x="4013" y="256"/>
                  </a:lnTo>
                  <a:lnTo>
                    <a:pt x="4013" y="260"/>
                  </a:lnTo>
                  <a:lnTo>
                    <a:pt x="4017" y="268"/>
                  </a:lnTo>
                  <a:lnTo>
                    <a:pt x="4017" y="252"/>
                  </a:lnTo>
                  <a:lnTo>
                    <a:pt x="4017" y="252"/>
                  </a:lnTo>
                  <a:lnTo>
                    <a:pt x="4021" y="264"/>
                  </a:lnTo>
                  <a:lnTo>
                    <a:pt x="4021" y="260"/>
                  </a:lnTo>
                  <a:lnTo>
                    <a:pt x="4021" y="252"/>
                  </a:lnTo>
                  <a:lnTo>
                    <a:pt x="4025" y="256"/>
                  </a:lnTo>
                  <a:lnTo>
                    <a:pt x="4025" y="252"/>
                  </a:lnTo>
                  <a:lnTo>
                    <a:pt x="4025" y="236"/>
                  </a:lnTo>
                  <a:lnTo>
                    <a:pt x="4029" y="256"/>
                  </a:lnTo>
                  <a:lnTo>
                    <a:pt x="4029" y="268"/>
                  </a:lnTo>
                  <a:lnTo>
                    <a:pt x="4029" y="252"/>
                  </a:lnTo>
                  <a:lnTo>
                    <a:pt x="4033" y="256"/>
                  </a:lnTo>
                  <a:lnTo>
                    <a:pt x="4033" y="260"/>
                  </a:lnTo>
                  <a:lnTo>
                    <a:pt x="4037" y="252"/>
                  </a:lnTo>
                  <a:lnTo>
                    <a:pt x="4037" y="236"/>
                  </a:lnTo>
                  <a:lnTo>
                    <a:pt x="4037" y="272"/>
                  </a:lnTo>
                  <a:lnTo>
                    <a:pt x="4041" y="256"/>
                  </a:lnTo>
                  <a:lnTo>
                    <a:pt x="4041" y="260"/>
                  </a:lnTo>
                  <a:lnTo>
                    <a:pt x="4041" y="252"/>
                  </a:lnTo>
                  <a:lnTo>
                    <a:pt x="4045" y="248"/>
                  </a:lnTo>
                  <a:lnTo>
                    <a:pt x="4045" y="244"/>
                  </a:lnTo>
                  <a:lnTo>
                    <a:pt x="4045" y="268"/>
                  </a:lnTo>
                  <a:lnTo>
                    <a:pt x="4049" y="256"/>
                  </a:lnTo>
                  <a:lnTo>
                    <a:pt x="4049" y="268"/>
                  </a:lnTo>
                  <a:lnTo>
                    <a:pt x="4049" y="288"/>
                  </a:lnTo>
                  <a:lnTo>
                    <a:pt x="4053" y="232"/>
                  </a:lnTo>
                  <a:lnTo>
                    <a:pt x="4053" y="252"/>
                  </a:lnTo>
                  <a:lnTo>
                    <a:pt x="4053" y="244"/>
                  </a:lnTo>
                  <a:lnTo>
                    <a:pt x="4057" y="252"/>
                  </a:lnTo>
                  <a:lnTo>
                    <a:pt x="4057" y="268"/>
                  </a:lnTo>
                  <a:lnTo>
                    <a:pt x="4057" y="280"/>
                  </a:lnTo>
                  <a:lnTo>
                    <a:pt x="4061" y="260"/>
                  </a:lnTo>
                  <a:lnTo>
                    <a:pt x="4061" y="256"/>
                  </a:lnTo>
                  <a:lnTo>
                    <a:pt x="4065" y="228"/>
                  </a:lnTo>
                  <a:lnTo>
                    <a:pt x="4065" y="244"/>
                  </a:lnTo>
                  <a:lnTo>
                    <a:pt x="4065" y="256"/>
                  </a:lnTo>
                  <a:lnTo>
                    <a:pt x="4069" y="272"/>
                  </a:lnTo>
                  <a:lnTo>
                    <a:pt x="4069" y="256"/>
                  </a:lnTo>
                  <a:lnTo>
                    <a:pt x="4069" y="248"/>
                  </a:lnTo>
                  <a:lnTo>
                    <a:pt x="4073" y="256"/>
                  </a:lnTo>
                  <a:lnTo>
                    <a:pt x="4073" y="256"/>
                  </a:lnTo>
                  <a:lnTo>
                    <a:pt x="4073" y="256"/>
                  </a:lnTo>
                  <a:lnTo>
                    <a:pt x="4077" y="260"/>
                  </a:lnTo>
                  <a:lnTo>
                    <a:pt x="4077" y="240"/>
                  </a:lnTo>
                  <a:lnTo>
                    <a:pt x="4077" y="240"/>
                  </a:lnTo>
                  <a:lnTo>
                    <a:pt x="4081" y="264"/>
                  </a:lnTo>
                  <a:lnTo>
                    <a:pt x="4081" y="272"/>
                  </a:lnTo>
                  <a:lnTo>
                    <a:pt x="4081" y="268"/>
                  </a:lnTo>
                  <a:lnTo>
                    <a:pt x="4085" y="252"/>
                  </a:lnTo>
                  <a:lnTo>
                    <a:pt x="4085" y="252"/>
                  </a:lnTo>
                  <a:lnTo>
                    <a:pt x="4089" y="264"/>
                  </a:lnTo>
                  <a:lnTo>
                    <a:pt x="4089" y="252"/>
                  </a:lnTo>
                  <a:lnTo>
                    <a:pt x="4089" y="228"/>
                  </a:lnTo>
                  <a:lnTo>
                    <a:pt x="4093" y="260"/>
                  </a:lnTo>
                  <a:lnTo>
                    <a:pt x="4093" y="252"/>
                  </a:lnTo>
                  <a:lnTo>
                    <a:pt x="4093" y="248"/>
                  </a:lnTo>
                  <a:lnTo>
                    <a:pt x="4097" y="252"/>
                  </a:lnTo>
                  <a:lnTo>
                    <a:pt x="4097" y="244"/>
                  </a:lnTo>
                  <a:lnTo>
                    <a:pt x="4097" y="256"/>
                  </a:lnTo>
                  <a:lnTo>
                    <a:pt x="4101" y="252"/>
                  </a:lnTo>
                  <a:lnTo>
                    <a:pt x="4101" y="252"/>
                  </a:lnTo>
                  <a:lnTo>
                    <a:pt x="4101" y="236"/>
                  </a:lnTo>
                  <a:lnTo>
                    <a:pt x="4105" y="248"/>
                  </a:lnTo>
                  <a:lnTo>
                    <a:pt x="4105" y="272"/>
                  </a:lnTo>
                  <a:lnTo>
                    <a:pt x="4109" y="272"/>
                  </a:lnTo>
                  <a:lnTo>
                    <a:pt x="4109" y="252"/>
                  </a:lnTo>
                  <a:lnTo>
                    <a:pt x="4109" y="260"/>
                  </a:lnTo>
                  <a:lnTo>
                    <a:pt x="4113" y="256"/>
                  </a:lnTo>
                  <a:lnTo>
                    <a:pt x="4113" y="244"/>
                  </a:lnTo>
                  <a:lnTo>
                    <a:pt x="4113" y="256"/>
                  </a:lnTo>
                  <a:lnTo>
                    <a:pt x="4117" y="248"/>
                  </a:lnTo>
                  <a:lnTo>
                    <a:pt x="4117" y="264"/>
                  </a:lnTo>
                  <a:lnTo>
                    <a:pt x="4117" y="288"/>
                  </a:lnTo>
                  <a:lnTo>
                    <a:pt x="4121" y="252"/>
                  </a:lnTo>
                  <a:lnTo>
                    <a:pt x="4121" y="268"/>
                  </a:lnTo>
                  <a:lnTo>
                    <a:pt x="4121" y="256"/>
                  </a:lnTo>
                  <a:lnTo>
                    <a:pt x="4125" y="256"/>
                  </a:lnTo>
                  <a:lnTo>
                    <a:pt x="4125" y="252"/>
                  </a:lnTo>
                  <a:lnTo>
                    <a:pt x="4125" y="264"/>
                  </a:lnTo>
                  <a:lnTo>
                    <a:pt x="4129" y="256"/>
                  </a:lnTo>
                  <a:lnTo>
                    <a:pt x="4129" y="268"/>
                  </a:lnTo>
                  <a:lnTo>
                    <a:pt x="4133" y="276"/>
                  </a:lnTo>
                  <a:lnTo>
                    <a:pt x="4133" y="260"/>
                  </a:lnTo>
                  <a:lnTo>
                    <a:pt x="4133" y="268"/>
                  </a:lnTo>
                  <a:lnTo>
                    <a:pt x="4137" y="272"/>
                  </a:lnTo>
                  <a:lnTo>
                    <a:pt x="4137" y="268"/>
                  </a:lnTo>
                  <a:lnTo>
                    <a:pt x="4137" y="272"/>
                  </a:lnTo>
                  <a:lnTo>
                    <a:pt x="4141" y="268"/>
                  </a:lnTo>
                  <a:lnTo>
                    <a:pt x="4141" y="260"/>
                  </a:lnTo>
                  <a:lnTo>
                    <a:pt x="4141" y="252"/>
                  </a:lnTo>
                  <a:lnTo>
                    <a:pt x="4145" y="236"/>
                  </a:lnTo>
                  <a:lnTo>
                    <a:pt x="4145" y="256"/>
                  </a:lnTo>
                  <a:lnTo>
                    <a:pt x="4145" y="264"/>
                  </a:lnTo>
                  <a:lnTo>
                    <a:pt x="4149" y="248"/>
                  </a:lnTo>
                  <a:lnTo>
                    <a:pt x="4149" y="268"/>
                  </a:lnTo>
                  <a:lnTo>
                    <a:pt x="4149" y="252"/>
                  </a:lnTo>
                  <a:lnTo>
                    <a:pt x="4153" y="260"/>
                  </a:lnTo>
                  <a:lnTo>
                    <a:pt x="4153" y="256"/>
                  </a:lnTo>
                  <a:lnTo>
                    <a:pt x="4157" y="260"/>
                  </a:lnTo>
                  <a:lnTo>
                    <a:pt x="4157" y="264"/>
                  </a:lnTo>
                  <a:lnTo>
                    <a:pt x="4157" y="256"/>
                  </a:lnTo>
                  <a:lnTo>
                    <a:pt x="4161" y="264"/>
                  </a:lnTo>
                  <a:lnTo>
                    <a:pt x="4161" y="272"/>
                  </a:lnTo>
                  <a:lnTo>
                    <a:pt x="4161" y="256"/>
                  </a:lnTo>
                  <a:lnTo>
                    <a:pt x="4165" y="276"/>
                  </a:lnTo>
                  <a:lnTo>
                    <a:pt x="4165" y="264"/>
                  </a:lnTo>
                  <a:lnTo>
                    <a:pt x="4165" y="260"/>
                  </a:lnTo>
                  <a:lnTo>
                    <a:pt x="4169" y="264"/>
                  </a:lnTo>
                  <a:lnTo>
                    <a:pt x="4169" y="252"/>
                  </a:lnTo>
                  <a:lnTo>
                    <a:pt x="4169" y="256"/>
                  </a:lnTo>
                  <a:lnTo>
                    <a:pt x="4173" y="272"/>
                  </a:lnTo>
                  <a:lnTo>
                    <a:pt x="4173" y="268"/>
                  </a:lnTo>
                  <a:lnTo>
                    <a:pt x="4177" y="232"/>
                  </a:lnTo>
                  <a:lnTo>
                    <a:pt x="4177" y="260"/>
                  </a:lnTo>
                  <a:lnTo>
                    <a:pt x="4177" y="264"/>
                  </a:lnTo>
                  <a:lnTo>
                    <a:pt x="4181" y="272"/>
                  </a:lnTo>
                  <a:lnTo>
                    <a:pt x="4181" y="264"/>
                  </a:lnTo>
                  <a:lnTo>
                    <a:pt x="4181" y="264"/>
                  </a:lnTo>
                  <a:lnTo>
                    <a:pt x="4185" y="260"/>
                  </a:lnTo>
                  <a:lnTo>
                    <a:pt x="4185" y="272"/>
                  </a:lnTo>
                  <a:lnTo>
                    <a:pt x="4185" y="268"/>
                  </a:lnTo>
                  <a:lnTo>
                    <a:pt x="4189" y="276"/>
                  </a:lnTo>
                  <a:lnTo>
                    <a:pt x="4189" y="252"/>
                  </a:lnTo>
                  <a:lnTo>
                    <a:pt x="4189" y="252"/>
                  </a:lnTo>
                  <a:lnTo>
                    <a:pt x="4193" y="264"/>
                  </a:lnTo>
                  <a:lnTo>
                    <a:pt x="4193" y="256"/>
                  </a:lnTo>
                  <a:lnTo>
                    <a:pt x="4193" y="280"/>
                  </a:lnTo>
                  <a:lnTo>
                    <a:pt x="4197" y="252"/>
                  </a:lnTo>
                  <a:lnTo>
                    <a:pt x="4197" y="264"/>
                  </a:lnTo>
                  <a:lnTo>
                    <a:pt x="4201" y="268"/>
                  </a:lnTo>
                  <a:lnTo>
                    <a:pt x="4201" y="280"/>
                  </a:lnTo>
                  <a:lnTo>
                    <a:pt x="4201" y="276"/>
                  </a:lnTo>
                  <a:lnTo>
                    <a:pt x="4205" y="268"/>
                  </a:lnTo>
                  <a:lnTo>
                    <a:pt x="4205" y="268"/>
                  </a:lnTo>
                  <a:lnTo>
                    <a:pt x="4205" y="260"/>
                  </a:lnTo>
                  <a:lnTo>
                    <a:pt x="4209" y="248"/>
                  </a:lnTo>
                  <a:lnTo>
                    <a:pt x="4209" y="260"/>
                  </a:lnTo>
                  <a:lnTo>
                    <a:pt x="4209" y="264"/>
                  </a:lnTo>
                  <a:lnTo>
                    <a:pt x="4213" y="256"/>
                  </a:lnTo>
                  <a:lnTo>
                    <a:pt x="4213" y="256"/>
                  </a:lnTo>
                  <a:lnTo>
                    <a:pt x="4213" y="256"/>
                  </a:lnTo>
                  <a:lnTo>
                    <a:pt x="4217" y="252"/>
                  </a:lnTo>
                  <a:lnTo>
                    <a:pt x="4217" y="256"/>
                  </a:lnTo>
                  <a:lnTo>
                    <a:pt x="4221" y="252"/>
                  </a:lnTo>
                  <a:lnTo>
                    <a:pt x="4221" y="264"/>
                  </a:lnTo>
                  <a:lnTo>
                    <a:pt x="4221" y="252"/>
                  </a:lnTo>
                  <a:lnTo>
                    <a:pt x="4225" y="244"/>
                  </a:lnTo>
                  <a:lnTo>
                    <a:pt x="4225" y="288"/>
                  </a:lnTo>
                  <a:lnTo>
                    <a:pt x="4225" y="272"/>
                  </a:lnTo>
                  <a:lnTo>
                    <a:pt x="4229" y="276"/>
                  </a:lnTo>
                  <a:lnTo>
                    <a:pt x="4229" y="260"/>
                  </a:lnTo>
                  <a:lnTo>
                    <a:pt x="4229" y="272"/>
                  </a:lnTo>
                  <a:lnTo>
                    <a:pt x="4233" y="260"/>
                  </a:lnTo>
                  <a:lnTo>
                    <a:pt x="4233" y="268"/>
                  </a:lnTo>
                  <a:lnTo>
                    <a:pt x="4233" y="260"/>
                  </a:lnTo>
                  <a:lnTo>
                    <a:pt x="4237" y="244"/>
                  </a:lnTo>
                  <a:lnTo>
                    <a:pt x="4237" y="284"/>
                  </a:lnTo>
                  <a:lnTo>
                    <a:pt x="4237" y="276"/>
                  </a:lnTo>
                  <a:lnTo>
                    <a:pt x="4241" y="268"/>
                  </a:lnTo>
                  <a:lnTo>
                    <a:pt x="4241" y="264"/>
                  </a:lnTo>
                  <a:lnTo>
                    <a:pt x="4245" y="268"/>
                  </a:lnTo>
                  <a:lnTo>
                    <a:pt x="4245" y="232"/>
                  </a:lnTo>
                  <a:lnTo>
                    <a:pt x="4245" y="260"/>
                  </a:lnTo>
                  <a:lnTo>
                    <a:pt x="4249" y="260"/>
                  </a:lnTo>
                  <a:lnTo>
                    <a:pt x="4249" y="264"/>
                  </a:lnTo>
                  <a:lnTo>
                    <a:pt x="4249" y="260"/>
                  </a:lnTo>
                  <a:lnTo>
                    <a:pt x="4253" y="260"/>
                  </a:lnTo>
                  <a:lnTo>
                    <a:pt x="4253" y="272"/>
                  </a:lnTo>
                  <a:lnTo>
                    <a:pt x="4253" y="272"/>
                  </a:lnTo>
                  <a:lnTo>
                    <a:pt x="4257" y="272"/>
                  </a:lnTo>
                  <a:lnTo>
                    <a:pt x="4257" y="276"/>
                  </a:lnTo>
                  <a:lnTo>
                    <a:pt x="4257" y="264"/>
                  </a:lnTo>
                  <a:lnTo>
                    <a:pt x="4261" y="276"/>
                  </a:lnTo>
                  <a:lnTo>
                    <a:pt x="4261" y="272"/>
                  </a:lnTo>
                  <a:lnTo>
                    <a:pt x="4265" y="280"/>
                  </a:lnTo>
                  <a:lnTo>
                    <a:pt x="4265" y="272"/>
                  </a:lnTo>
                  <a:lnTo>
                    <a:pt x="4265" y="276"/>
                  </a:lnTo>
                  <a:lnTo>
                    <a:pt x="4269" y="268"/>
                  </a:lnTo>
                  <a:lnTo>
                    <a:pt x="4269" y="276"/>
                  </a:lnTo>
                  <a:lnTo>
                    <a:pt x="4269" y="280"/>
                  </a:lnTo>
                  <a:lnTo>
                    <a:pt x="4273" y="292"/>
                  </a:lnTo>
                  <a:lnTo>
                    <a:pt x="4273" y="292"/>
                  </a:lnTo>
                  <a:lnTo>
                    <a:pt x="4273" y="280"/>
                  </a:lnTo>
                  <a:lnTo>
                    <a:pt x="4277" y="292"/>
                  </a:lnTo>
                  <a:lnTo>
                    <a:pt x="4277" y="272"/>
                  </a:lnTo>
                  <a:lnTo>
                    <a:pt x="4277" y="284"/>
                  </a:lnTo>
                  <a:lnTo>
                    <a:pt x="4281" y="276"/>
                  </a:lnTo>
                  <a:lnTo>
                    <a:pt x="4281" y="272"/>
                  </a:lnTo>
                  <a:lnTo>
                    <a:pt x="4285" y="300"/>
                  </a:lnTo>
                  <a:lnTo>
                    <a:pt x="4285" y="288"/>
                  </a:lnTo>
                  <a:lnTo>
                    <a:pt x="4285" y="276"/>
                  </a:lnTo>
                  <a:lnTo>
                    <a:pt x="4289" y="272"/>
                  </a:lnTo>
                  <a:lnTo>
                    <a:pt x="4289" y="272"/>
                  </a:lnTo>
                  <a:lnTo>
                    <a:pt x="4289" y="264"/>
                  </a:lnTo>
                  <a:lnTo>
                    <a:pt x="4293" y="272"/>
                  </a:lnTo>
                  <a:lnTo>
                    <a:pt x="4293" y="280"/>
                  </a:lnTo>
                  <a:lnTo>
                    <a:pt x="4293" y="280"/>
                  </a:lnTo>
                  <a:lnTo>
                    <a:pt x="4297" y="256"/>
                  </a:lnTo>
                  <a:lnTo>
                    <a:pt x="4297" y="284"/>
                  </a:lnTo>
                  <a:lnTo>
                    <a:pt x="4297" y="284"/>
                  </a:lnTo>
                  <a:lnTo>
                    <a:pt x="4301" y="284"/>
                  </a:lnTo>
                  <a:lnTo>
                    <a:pt x="4301" y="272"/>
                  </a:lnTo>
                  <a:lnTo>
                    <a:pt x="4305" y="268"/>
                  </a:lnTo>
                  <a:lnTo>
                    <a:pt x="4305" y="276"/>
                  </a:lnTo>
                  <a:lnTo>
                    <a:pt x="4305" y="272"/>
                  </a:lnTo>
                  <a:lnTo>
                    <a:pt x="4309" y="272"/>
                  </a:lnTo>
                  <a:lnTo>
                    <a:pt x="4309" y="284"/>
                  </a:lnTo>
                  <a:lnTo>
                    <a:pt x="4309" y="280"/>
                  </a:lnTo>
                  <a:lnTo>
                    <a:pt x="4313" y="288"/>
                  </a:lnTo>
                  <a:lnTo>
                    <a:pt x="4313" y="272"/>
                  </a:lnTo>
                  <a:lnTo>
                    <a:pt x="4313" y="268"/>
                  </a:lnTo>
                  <a:lnTo>
                    <a:pt x="4317" y="268"/>
                  </a:lnTo>
                  <a:lnTo>
                    <a:pt x="4317" y="264"/>
                  </a:lnTo>
                  <a:lnTo>
                    <a:pt x="4317" y="280"/>
                  </a:lnTo>
                  <a:lnTo>
                    <a:pt x="4321" y="292"/>
                  </a:lnTo>
                  <a:lnTo>
                    <a:pt x="4321" y="280"/>
                  </a:lnTo>
                  <a:lnTo>
                    <a:pt x="4325" y="264"/>
                  </a:lnTo>
                  <a:lnTo>
                    <a:pt x="4325" y="284"/>
                  </a:lnTo>
                  <a:lnTo>
                    <a:pt x="4325" y="284"/>
                  </a:lnTo>
                  <a:lnTo>
                    <a:pt x="4329" y="296"/>
                  </a:lnTo>
                  <a:lnTo>
                    <a:pt x="4329" y="280"/>
                  </a:lnTo>
                  <a:lnTo>
                    <a:pt x="4329" y="268"/>
                  </a:lnTo>
                  <a:lnTo>
                    <a:pt x="4333" y="260"/>
                  </a:lnTo>
                  <a:lnTo>
                    <a:pt x="4333" y="268"/>
                  </a:lnTo>
                  <a:lnTo>
                    <a:pt x="4333" y="276"/>
                  </a:lnTo>
                  <a:lnTo>
                    <a:pt x="4337" y="272"/>
                  </a:lnTo>
                  <a:lnTo>
                    <a:pt x="4337" y="268"/>
                  </a:lnTo>
                  <a:lnTo>
                    <a:pt x="4337" y="284"/>
                  </a:lnTo>
                  <a:lnTo>
                    <a:pt x="4341" y="300"/>
                  </a:lnTo>
                  <a:lnTo>
                    <a:pt x="4341" y="288"/>
                  </a:lnTo>
                  <a:lnTo>
                    <a:pt x="4345" y="284"/>
                  </a:lnTo>
                  <a:lnTo>
                    <a:pt x="4345" y="268"/>
                  </a:lnTo>
                  <a:lnTo>
                    <a:pt x="4345" y="268"/>
                  </a:lnTo>
                  <a:lnTo>
                    <a:pt x="4349" y="256"/>
                  </a:lnTo>
                  <a:lnTo>
                    <a:pt x="4349" y="268"/>
                  </a:lnTo>
                  <a:lnTo>
                    <a:pt x="4349" y="288"/>
                  </a:lnTo>
                  <a:lnTo>
                    <a:pt x="4353" y="280"/>
                  </a:lnTo>
                  <a:lnTo>
                    <a:pt x="4353" y="284"/>
                  </a:lnTo>
                  <a:lnTo>
                    <a:pt x="4353" y="288"/>
                  </a:lnTo>
                  <a:lnTo>
                    <a:pt x="4357" y="276"/>
                  </a:lnTo>
                  <a:lnTo>
                    <a:pt x="4357" y="280"/>
                  </a:lnTo>
                  <a:lnTo>
                    <a:pt x="4361" y="300"/>
                  </a:lnTo>
                  <a:lnTo>
                    <a:pt x="4361" y="304"/>
                  </a:lnTo>
                  <a:lnTo>
                    <a:pt x="4361" y="272"/>
                  </a:lnTo>
                  <a:lnTo>
                    <a:pt x="4365" y="280"/>
                  </a:lnTo>
                  <a:lnTo>
                    <a:pt x="4365" y="284"/>
                  </a:lnTo>
                  <a:lnTo>
                    <a:pt x="4365" y="280"/>
                  </a:lnTo>
                  <a:lnTo>
                    <a:pt x="4369" y="292"/>
                  </a:lnTo>
                  <a:lnTo>
                    <a:pt x="4369" y="284"/>
                  </a:lnTo>
                  <a:lnTo>
                    <a:pt x="4369" y="276"/>
                  </a:lnTo>
                  <a:lnTo>
                    <a:pt x="4373" y="276"/>
                  </a:lnTo>
                  <a:lnTo>
                    <a:pt x="4373" y="288"/>
                  </a:lnTo>
                  <a:lnTo>
                    <a:pt x="4373" y="288"/>
                  </a:lnTo>
                  <a:lnTo>
                    <a:pt x="4377" y="296"/>
                  </a:lnTo>
                  <a:lnTo>
                    <a:pt x="4377" y="288"/>
                  </a:lnTo>
                  <a:lnTo>
                    <a:pt x="4381" y="292"/>
                  </a:lnTo>
                  <a:lnTo>
                    <a:pt x="4381" y="304"/>
                  </a:lnTo>
                  <a:lnTo>
                    <a:pt x="4381" y="260"/>
                  </a:lnTo>
                  <a:lnTo>
                    <a:pt x="4385" y="268"/>
                  </a:lnTo>
                  <a:lnTo>
                    <a:pt x="4385" y="296"/>
                  </a:lnTo>
                  <a:lnTo>
                    <a:pt x="4385" y="288"/>
                  </a:lnTo>
                  <a:lnTo>
                    <a:pt x="4389" y="288"/>
                  </a:lnTo>
                  <a:lnTo>
                    <a:pt x="4389" y="284"/>
                  </a:lnTo>
                  <a:lnTo>
                    <a:pt x="4389" y="280"/>
                  </a:lnTo>
                  <a:lnTo>
                    <a:pt x="4393" y="284"/>
                  </a:lnTo>
                  <a:lnTo>
                    <a:pt x="4393" y="272"/>
                  </a:lnTo>
                  <a:lnTo>
                    <a:pt x="4393" y="276"/>
                  </a:lnTo>
                  <a:lnTo>
                    <a:pt x="4397" y="296"/>
                  </a:lnTo>
                  <a:lnTo>
                    <a:pt x="4397" y="280"/>
                  </a:lnTo>
                  <a:lnTo>
                    <a:pt x="4401" y="296"/>
                  </a:lnTo>
                  <a:lnTo>
                    <a:pt x="4401" y="296"/>
                  </a:lnTo>
                  <a:lnTo>
                    <a:pt x="4401" y="296"/>
                  </a:lnTo>
                  <a:lnTo>
                    <a:pt x="4405" y="280"/>
                  </a:lnTo>
                  <a:lnTo>
                    <a:pt x="4405" y="272"/>
                  </a:lnTo>
                  <a:lnTo>
                    <a:pt x="4405" y="292"/>
                  </a:lnTo>
                  <a:lnTo>
                    <a:pt x="4409" y="288"/>
                  </a:lnTo>
                  <a:lnTo>
                    <a:pt x="4409" y="280"/>
                  </a:lnTo>
                  <a:lnTo>
                    <a:pt x="4409" y="288"/>
                  </a:lnTo>
                  <a:lnTo>
                    <a:pt x="4413" y="308"/>
                  </a:lnTo>
                  <a:lnTo>
                    <a:pt x="4413" y="280"/>
                  </a:lnTo>
                  <a:lnTo>
                    <a:pt x="4417" y="288"/>
                  </a:lnTo>
                  <a:lnTo>
                    <a:pt x="4417" y="296"/>
                  </a:lnTo>
                  <a:lnTo>
                    <a:pt x="4417" y="284"/>
                  </a:lnTo>
                  <a:lnTo>
                    <a:pt x="4421" y="280"/>
                  </a:lnTo>
                  <a:lnTo>
                    <a:pt x="4421" y="272"/>
                  </a:lnTo>
                  <a:lnTo>
                    <a:pt x="4421" y="284"/>
                  </a:lnTo>
                  <a:lnTo>
                    <a:pt x="4425" y="280"/>
                  </a:lnTo>
                  <a:lnTo>
                    <a:pt x="4425" y="292"/>
                  </a:lnTo>
                  <a:lnTo>
                    <a:pt x="4425" y="308"/>
                  </a:lnTo>
                  <a:lnTo>
                    <a:pt x="4429" y="296"/>
                  </a:lnTo>
                  <a:lnTo>
                    <a:pt x="4429" y="288"/>
                  </a:lnTo>
                  <a:lnTo>
                    <a:pt x="4429" y="280"/>
                  </a:lnTo>
                  <a:lnTo>
                    <a:pt x="4433" y="296"/>
                  </a:lnTo>
                  <a:lnTo>
                    <a:pt x="4433" y="276"/>
                  </a:lnTo>
                  <a:lnTo>
                    <a:pt x="4437" y="288"/>
                  </a:lnTo>
                  <a:lnTo>
                    <a:pt x="4437" y="296"/>
                  </a:lnTo>
                  <a:lnTo>
                    <a:pt x="4437" y="284"/>
                  </a:lnTo>
                  <a:lnTo>
                    <a:pt x="4441" y="284"/>
                  </a:lnTo>
                  <a:lnTo>
                    <a:pt x="4441" y="288"/>
                  </a:lnTo>
                  <a:lnTo>
                    <a:pt x="4441" y="272"/>
                  </a:lnTo>
                  <a:lnTo>
                    <a:pt x="4445" y="288"/>
                  </a:lnTo>
                  <a:lnTo>
                    <a:pt x="4445" y="288"/>
                  </a:lnTo>
                  <a:lnTo>
                    <a:pt x="4445" y="296"/>
                  </a:lnTo>
                  <a:lnTo>
                    <a:pt x="4449" y="296"/>
                  </a:lnTo>
                  <a:lnTo>
                    <a:pt x="4449" y="276"/>
                  </a:lnTo>
                  <a:lnTo>
                    <a:pt x="4453" y="288"/>
                  </a:lnTo>
                  <a:lnTo>
                    <a:pt x="4453" y="280"/>
                  </a:lnTo>
                  <a:lnTo>
                    <a:pt x="4453" y="288"/>
                  </a:lnTo>
                  <a:lnTo>
                    <a:pt x="4457" y="292"/>
                  </a:lnTo>
                  <a:lnTo>
                    <a:pt x="4457" y="272"/>
                  </a:lnTo>
                  <a:lnTo>
                    <a:pt x="4457" y="280"/>
                  </a:lnTo>
                  <a:lnTo>
                    <a:pt x="4461" y="284"/>
                  </a:lnTo>
                  <a:lnTo>
                    <a:pt x="4461" y="292"/>
                  </a:lnTo>
                  <a:lnTo>
                    <a:pt x="4461" y="292"/>
                  </a:lnTo>
                  <a:lnTo>
                    <a:pt x="4465" y="280"/>
                  </a:lnTo>
                  <a:lnTo>
                    <a:pt x="4465" y="284"/>
                  </a:lnTo>
                  <a:lnTo>
                    <a:pt x="4465" y="292"/>
                  </a:lnTo>
                  <a:lnTo>
                    <a:pt x="4469" y="304"/>
                  </a:lnTo>
                  <a:lnTo>
                    <a:pt x="4469" y="304"/>
                  </a:lnTo>
                  <a:lnTo>
                    <a:pt x="4473" y="296"/>
                  </a:lnTo>
                  <a:lnTo>
                    <a:pt x="4473" y="296"/>
                  </a:lnTo>
                  <a:lnTo>
                    <a:pt x="4473" y="304"/>
                  </a:lnTo>
                  <a:lnTo>
                    <a:pt x="4477" y="300"/>
                  </a:lnTo>
                  <a:lnTo>
                    <a:pt x="4477" y="284"/>
                  </a:lnTo>
                  <a:lnTo>
                    <a:pt x="4477" y="292"/>
                  </a:lnTo>
                  <a:lnTo>
                    <a:pt x="4481" y="288"/>
                  </a:lnTo>
                  <a:lnTo>
                    <a:pt x="4481" y="300"/>
                  </a:lnTo>
                  <a:lnTo>
                    <a:pt x="4481" y="312"/>
                  </a:lnTo>
                  <a:lnTo>
                    <a:pt x="4485" y="288"/>
                  </a:lnTo>
                  <a:lnTo>
                    <a:pt x="4485" y="288"/>
                  </a:lnTo>
                  <a:lnTo>
                    <a:pt x="4489" y="296"/>
                  </a:lnTo>
                  <a:lnTo>
                    <a:pt x="4489" y="296"/>
                  </a:lnTo>
                  <a:lnTo>
                    <a:pt x="4489" y="280"/>
                  </a:lnTo>
                  <a:lnTo>
                    <a:pt x="4493" y="288"/>
                  </a:lnTo>
                  <a:lnTo>
                    <a:pt x="4493" y="292"/>
                  </a:lnTo>
                  <a:lnTo>
                    <a:pt x="4493" y="288"/>
                  </a:lnTo>
                  <a:lnTo>
                    <a:pt x="4497" y="300"/>
                  </a:lnTo>
                  <a:lnTo>
                    <a:pt x="4497" y="288"/>
                  </a:lnTo>
                  <a:lnTo>
                    <a:pt x="4497" y="292"/>
                  </a:lnTo>
                  <a:lnTo>
                    <a:pt x="4501" y="308"/>
                  </a:lnTo>
                  <a:lnTo>
                    <a:pt x="4501" y="284"/>
                  </a:lnTo>
                  <a:lnTo>
                    <a:pt x="4505" y="284"/>
                  </a:lnTo>
                  <a:lnTo>
                    <a:pt x="4505" y="296"/>
                  </a:lnTo>
                  <a:lnTo>
                    <a:pt x="4505" y="276"/>
                  </a:lnTo>
                  <a:lnTo>
                    <a:pt x="4509" y="280"/>
                  </a:lnTo>
                  <a:lnTo>
                    <a:pt x="4509" y="296"/>
                  </a:lnTo>
                  <a:lnTo>
                    <a:pt x="4509" y="300"/>
                  </a:lnTo>
                  <a:lnTo>
                    <a:pt x="4513" y="300"/>
                  </a:lnTo>
                  <a:lnTo>
                    <a:pt x="4513" y="288"/>
                  </a:lnTo>
                  <a:lnTo>
                    <a:pt x="4513" y="300"/>
                  </a:lnTo>
                  <a:lnTo>
                    <a:pt x="4517" y="268"/>
                  </a:lnTo>
                  <a:lnTo>
                    <a:pt x="4517" y="276"/>
                  </a:lnTo>
                  <a:lnTo>
                    <a:pt x="4517" y="272"/>
                  </a:lnTo>
                  <a:lnTo>
                    <a:pt x="4521" y="284"/>
                  </a:lnTo>
                  <a:lnTo>
                    <a:pt x="4521" y="308"/>
                  </a:lnTo>
                  <a:lnTo>
                    <a:pt x="4525" y="300"/>
                  </a:lnTo>
                  <a:lnTo>
                    <a:pt x="4525" y="288"/>
                  </a:lnTo>
                  <a:lnTo>
                    <a:pt x="4525" y="300"/>
                  </a:lnTo>
                  <a:lnTo>
                    <a:pt x="4529" y="292"/>
                  </a:lnTo>
                  <a:lnTo>
                    <a:pt x="4529" y="296"/>
                  </a:lnTo>
                  <a:lnTo>
                    <a:pt x="4529" y="292"/>
                  </a:lnTo>
                  <a:lnTo>
                    <a:pt x="4533" y="300"/>
                  </a:lnTo>
                  <a:lnTo>
                    <a:pt x="4533" y="296"/>
                  </a:lnTo>
                  <a:lnTo>
                    <a:pt x="4533" y="296"/>
                  </a:lnTo>
                  <a:lnTo>
                    <a:pt x="4537" y="288"/>
                  </a:lnTo>
                  <a:lnTo>
                    <a:pt x="4537" y="288"/>
                  </a:lnTo>
                  <a:lnTo>
                    <a:pt x="4541" y="300"/>
                  </a:lnTo>
                  <a:lnTo>
                    <a:pt x="4541" y="292"/>
                  </a:lnTo>
                  <a:lnTo>
                    <a:pt x="4541" y="284"/>
                  </a:lnTo>
                  <a:lnTo>
                    <a:pt x="4545" y="296"/>
                  </a:lnTo>
                  <a:lnTo>
                    <a:pt x="4545" y="304"/>
                  </a:lnTo>
                  <a:lnTo>
                    <a:pt x="4545" y="292"/>
                  </a:lnTo>
                  <a:lnTo>
                    <a:pt x="4549" y="296"/>
                  </a:lnTo>
                  <a:lnTo>
                    <a:pt x="4549" y="308"/>
                  </a:lnTo>
                  <a:lnTo>
                    <a:pt x="4549" y="300"/>
                  </a:lnTo>
                  <a:lnTo>
                    <a:pt x="4553" y="300"/>
                  </a:lnTo>
                  <a:lnTo>
                    <a:pt x="4553" y="296"/>
                  </a:lnTo>
                  <a:lnTo>
                    <a:pt x="4557" y="296"/>
                  </a:lnTo>
                  <a:lnTo>
                    <a:pt x="4557" y="300"/>
                  </a:lnTo>
                  <a:lnTo>
                    <a:pt x="4557" y="300"/>
                  </a:lnTo>
                  <a:lnTo>
                    <a:pt x="4561" y="292"/>
                  </a:lnTo>
                  <a:lnTo>
                    <a:pt x="4561" y="308"/>
                  </a:lnTo>
                  <a:lnTo>
                    <a:pt x="4561" y="300"/>
                  </a:lnTo>
                  <a:lnTo>
                    <a:pt x="4565" y="300"/>
                  </a:lnTo>
                  <a:lnTo>
                    <a:pt x="4565" y="308"/>
                  </a:lnTo>
                  <a:lnTo>
                    <a:pt x="4565" y="288"/>
                  </a:lnTo>
                  <a:lnTo>
                    <a:pt x="4569" y="280"/>
                  </a:lnTo>
                  <a:lnTo>
                    <a:pt x="4569" y="300"/>
                  </a:lnTo>
                  <a:lnTo>
                    <a:pt x="4573" y="300"/>
                  </a:lnTo>
                  <a:lnTo>
                    <a:pt x="4573" y="284"/>
                  </a:lnTo>
                  <a:lnTo>
                    <a:pt x="4573" y="300"/>
                  </a:lnTo>
                  <a:lnTo>
                    <a:pt x="4577" y="300"/>
                  </a:lnTo>
                  <a:lnTo>
                    <a:pt x="4577" y="284"/>
                  </a:lnTo>
                  <a:lnTo>
                    <a:pt x="4577" y="288"/>
                  </a:lnTo>
                  <a:lnTo>
                    <a:pt x="4581" y="284"/>
                  </a:lnTo>
                  <a:lnTo>
                    <a:pt x="4581" y="284"/>
                  </a:lnTo>
                  <a:lnTo>
                    <a:pt x="4581" y="300"/>
                  </a:lnTo>
                  <a:lnTo>
                    <a:pt x="4585" y="300"/>
                  </a:lnTo>
                  <a:lnTo>
                    <a:pt x="4585" y="276"/>
                  </a:lnTo>
                  <a:lnTo>
                    <a:pt x="4589" y="284"/>
                  </a:lnTo>
                  <a:lnTo>
                    <a:pt x="4589" y="292"/>
                  </a:lnTo>
                  <a:lnTo>
                    <a:pt x="4589" y="296"/>
                  </a:lnTo>
                  <a:lnTo>
                    <a:pt x="4593" y="304"/>
                  </a:lnTo>
                  <a:lnTo>
                    <a:pt x="4593" y="312"/>
                  </a:lnTo>
                  <a:lnTo>
                    <a:pt x="4593" y="292"/>
                  </a:lnTo>
                  <a:lnTo>
                    <a:pt x="4597" y="304"/>
                  </a:lnTo>
                  <a:lnTo>
                    <a:pt x="4597" y="300"/>
                  </a:lnTo>
                  <a:lnTo>
                    <a:pt x="4597" y="312"/>
                  </a:lnTo>
                  <a:lnTo>
                    <a:pt x="4601" y="288"/>
                  </a:lnTo>
                  <a:lnTo>
                    <a:pt x="4601" y="304"/>
                  </a:lnTo>
                  <a:lnTo>
                    <a:pt x="4601" y="304"/>
                  </a:lnTo>
                  <a:lnTo>
                    <a:pt x="4605" y="308"/>
                  </a:lnTo>
                  <a:lnTo>
                    <a:pt x="4605" y="308"/>
                  </a:lnTo>
                  <a:lnTo>
                    <a:pt x="4609" y="296"/>
                  </a:lnTo>
                  <a:lnTo>
                    <a:pt x="4609" y="296"/>
                  </a:lnTo>
                  <a:lnTo>
                    <a:pt x="4609" y="288"/>
                  </a:lnTo>
                  <a:lnTo>
                    <a:pt x="4613" y="280"/>
                  </a:lnTo>
                  <a:lnTo>
                    <a:pt x="4613" y="284"/>
                  </a:lnTo>
                  <a:lnTo>
                    <a:pt x="4613" y="292"/>
                  </a:lnTo>
                  <a:lnTo>
                    <a:pt x="4617" y="296"/>
                  </a:lnTo>
                  <a:lnTo>
                    <a:pt x="4617" y="296"/>
                  </a:lnTo>
                  <a:lnTo>
                    <a:pt x="4617" y="300"/>
                  </a:lnTo>
                  <a:lnTo>
                    <a:pt x="4621" y="284"/>
                  </a:lnTo>
                  <a:lnTo>
                    <a:pt x="4621" y="304"/>
                  </a:lnTo>
                  <a:lnTo>
                    <a:pt x="4625" y="292"/>
                  </a:lnTo>
                  <a:lnTo>
                    <a:pt x="4625" y="296"/>
                  </a:lnTo>
                  <a:lnTo>
                    <a:pt x="4625" y="292"/>
                  </a:lnTo>
                  <a:lnTo>
                    <a:pt x="4629" y="304"/>
                  </a:lnTo>
                  <a:lnTo>
                    <a:pt x="4629" y="304"/>
                  </a:lnTo>
                  <a:lnTo>
                    <a:pt x="4629" y="304"/>
                  </a:lnTo>
                  <a:lnTo>
                    <a:pt x="4633" y="300"/>
                  </a:lnTo>
                  <a:lnTo>
                    <a:pt x="4633" y="304"/>
                  </a:lnTo>
                  <a:lnTo>
                    <a:pt x="4633" y="264"/>
                  </a:lnTo>
                  <a:lnTo>
                    <a:pt x="4637" y="284"/>
                  </a:lnTo>
                  <a:lnTo>
                    <a:pt x="4637" y="296"/>
                  </a:lnTo>
                  <a:lnTo>
                    <a:pt x="4641" y="304"/>
                  </a:lnTo>
                  <a:lnTo>
                    <a:pt x="4641" y="292"/>
                  </a:lnTo>
                  <a:lnTo>
                    <a:pt x="4641" y="296"/>
                  </a:lnTo>
                  <a:lnTo>
                    <a:pt x="4645" y="304"/>
                  </a:lnTo>
                  <a:lnTo>
                    <a:pt x="4645" y="304"/>
                  </a:lnTo>
                  <a:lnTo>
                    <a:pt x="4645" y="300"/>
                  </a:lnTo>
                  <a:lnTo>
                    <a:pt x="4649" y="308"/>
                  </a:lnTo>
                  <a:lnTo>
                    <a:pt x="4649" y="288"/>
                  </a:lnTo>
                  <a:lnTo>
                    <a:pt x="4649" y="300"/>
                  </a:lnTo>
                  <a:lnTo>
                    <a:pt x="4653" y="308"/>
                  </a:lnTo>
                  <a:lnTo>
                    <a:pt x="4653" y="300"/>
                  </a:lnTo>
                  <a:lnTo>
                    <a:pt x="4657" y="308"/>
                  </a:lnTo>
                  <a:lnTo>
                    <a:pt x="4657" y="312"/>
                  </a:lnTo>
                  <a:lnTo>
                    <a:pt x="4657" y="296"/>
                  </a:lnTo>
                  <a:lnTo>
                    <a:pt x="4661" y="292"/>
                  </a:lnTo>
                  <a:lnTo>
                    <a:pt x="4661" y="288"/>
                  </a:lnTo>
                  <a:lnTo>
                    <a:pt x="4661" y="300"/>
                  </a:lnTo>
                  <a:lnTo>
                    <a:pt x="4665" y="304"/>
                  </a:lnTo>
                  <a:lnTo>
                    <a:pt x="4665" y="308"/>
                  </a:lnTo>
                  <a:lnTo>
                    <a:pt x="4669" y="312"/>
                  </a:lnTo>
                  <a:lnTo>
                    <a:pt x="4669" y="320"/>
                  </a:lnTo>
                  <a:lnTo>
                    <a:pt x="4669" y="308"/>
                  </a:lnTo>
                  <a:lnTo>
                    <a:pt x="4673" y="300"/>
                  </a:lnTo>
                  <a:lnTo>
                    <a:pt x="4673" y="296"/>
                  </a:lnTo>
                  <a:lnTo>
                    <a:pt x="4673" y="308"/>
                  </a:lnTo>
                  <a:lnTo>
                    <a:pt x="4677" y="312"/>
                  </a:lnTo>
                  <a:lnTo>
                    <a:pt x="4677" y="312"/>
                  </a:lnTo>
                  <a:lnTo>
                    <a:pt x="4677" y="304"/>
                  </a:lnTo>
                  <a:lnTo>
                    <a:pt x="4681" y="296"/>
                  </a:lnTo>
                  <a:lnTo>
                    <a:pt x="4681" y="304"/>
                  </a:lnTo>
                  <a:lnTo>
                    <a:pt x="4685" y="304"/>
                  </a:lnTo>
                  <a:lnTo>
                    <a:pt x="4685" y="292"/>
                  </a:lnTo>
                  <a:lnTo>
                    <a:pt x="4685" y="300"/>
                  </a:lnTo>
                  <a:lnTo>
                    <a:pt x="4689" y="280"/>
                  </a:lnTo>
                  <a:lnTo>
                    <a:pt x="4689" y="292"/>
                  </a:lnTo>
                  <a:lnTo>
                    <a:pt x="4689" y="300"/>
                  </a:lnTo>
                  <a:lnTo>
                    <a:pt x="4693" y="284"/>
                  </a:lnTo>
                  <a:lnTo>
                    <a:pt x="4693" y="288"/>
                  </a:lnTo>
                  <a:lnTo>
                    <a:pt x="4693" y="312"/>
                  </a:lnTo>
                  <a:lnTo>
                    <a:pt x="4697" y="304"/>
                  </a:lnTo>
                  <a:lnTo>
                    <a:pt x="4697" y="308"/>
                  </a:lnTo>
                  <a:lnTo>
                    <a:pt x="4701" y="312"/>
                  </a:lnTo>
                  <a:lnTo>
                    <a:pt x="4701" y="304"/>
                  </a:lnTo>
                  <a:lnTo>
                    <a:pt x="4701" y="284"/>
                  </a:lnTo>
                  <a:lnTo>
                    <a:pt x="4705" y="304"/>
                  </a:lnTo>
                  <a:lnTo>
                    <a:pt x="4705" y="308"/>
                  </a:lnTo>
                  <a:lnTo>
                    <a:pt x="4705" y="304"/>
                  </a:lnTo>
                  <a:lnTo>
                    <a:pt x="4709" y="300"/>
                  </a:lnTo>
                  <a:lnTo>
                    <a:pt x="4709" y="308"/>
                  </a:lnTo>
                  <a:lnTo>
                    <a:pt x="4709" y="304"/>
                  </a:lnTo>
                  <a:lnTo>
                    <a:pt x="4713" y="292"/>
                  </a:lnTo>
                  <a:lnTo>
                    <a:pt x="4713" y="296"/>
                  </a:lnTo>
                  <a:lnTo>
                    <a:pt x="4717" y="304"/>
                  </a:lnTo>
                  <a:lnTo>
                    <a:pt x="4717" y="300"/>
                  </a:lnTo>
                  <a:lnTo>
                    <a:pt x="4717" y="292"/>
                  </a:lnTo>
                  <a:lnTo>
                    <a:pt x="4721" y="300"/>
                  </a:lnTo>
                  <a:lnTo>
                    <a:pt x="4721" y="304"/>
                  </a:lnTo>
                  <a:lnTo>
                    <a:pt x="4721" y="308"/>
                  </a:lnTo>
                  <a:lnTo>
                    <a:pt x="4725" y="308"/>
                  </a:lnTo>
                  <a:lnTo>
                    <a:pt x="4725" y="304"/>
                  </a:lnTo>
                  <a:lnTo>
                    <a:pt x="4725" y="312"/>
                  </a:lnTo>
                  <a:lnTo>
                    <a:pt x="4729" y="316"/>
                  </a:lnTo>
                  <a:lnTo>
                    <a:pt x="4729" y="320"/>
                  </a:lnTo>
                  <a:lnTo>
                    <a:pt x="4733" y="312"/>
                  </a:lnTo>
                  <a:lnTo>
                    <a:pt x="4733" y="304"/>
                  </a:lnTo>
                  <a:lnTo>
                    <a:pt x="4733" y="312"/>
                  </a:lnTo>
                  <a:lnTo>
                    <a:pt x="4737" y="308"/>
                  </a:lnTo>
                  <a:lnTo>
                    <a:pt x="4737" y="304"/>
                  </a:lnTo>
                  <a:lnTo>
                    <a:pt x="4737" y="316"/>
                  </a:lnTo>
                  <a:lnTo>
                    <a:pt x="4741" y="304"/>
                  </a:lnTo>
                  <a:lnTo>
                    <a:pt x="4741" y="308"/>
                  </a:lnTo>
                  <a:lnTo>
                    <a:pt x="4741" y="292"/>
                  </a:lnTo>
                  <a:lnTo>
                    <a:pt x="4745" y="316"/>
                  </a:lnTo>
                  <a:lnTo>
                    <a:pt x="4745" y="316"/>
                  </a:lnTo>
                  <a:lnTo>
                    <a:pt x="4749" y="296"/>
                  </a:lnTo>
                  <a:lnTo>
                    <a:pt x="4749" y="300"/>
                  </a:lnTo>
                  <a:lnTo>
                    <a:pt x="4749" y="296"/>
                  </a:lnTo>
                  <a:lnTo>
                    <a:pt x="4753" y="304"/>
                  </a:lnTo>
                  <a:lnTo>
                    <a:pt x="4753" y="300"/>
                  </a:lnTo>
                  <a:lnTo>
                    <a:pt x="4753" y="308"/>
                  </a:lnTo>
                  <a:lnTo>
                    <a:pt x="4757" y="312"/>
                  </a:lnTo>
                  <a:lnTo>
                    <a:pt x="4757" y="296"/>
                  </a:lnTo>
                  <a:lnTo>
                    <a:pt x="4761" y="292"/>
                  </a:lnTo>
                  <a:lnTo>
                    <a:pt x="4761" y="304"/>
                  </a:lnTo>
                  <a:lnTo>
                    <a:pt x="4761" y="320"/>
                  </a:lnTo>
                  <a:lnTo>
                    <a:pt x="4765" y="292"/>
                  </a:lnTo>
                  <a:lnTo>
                    <a:pt x="4765" y="300"/>
                  </a:lnTo>
                  <a:lnTo>
                    <a:pt x="4765" y="304"/>
                  </a:lnTo>
                  <a:lnTo>
                    <a:pt x="4769" y="296"/>
                  </a:lnTo>
                  <a:lnTo>
                    <a:pt x="4769" y="320"/>
                  </a:lnTo>
                  <a:lnTo>
                    <a:pt x="4769" y="308"/>
                  </a:lnTo>
                  <a:lnTo>
                    <a:pt x="4773" y="312"/>
                  </a:lnTo>
                  <a:lnTo>
                    <a:pt x="4773" y="308"/>
                  </a:lnTo>
                  <a:lnTo>
                    <a:pt x="4777" y="316"/>
                  </a:lnTo>
                  <a:lnTo>
                    <a:pt x="4777" y="316"/>
                  </a:lnTo>
                  <a:lnTo>
                    <a:pt x="4777" y="316"/>
                  </a:lnTo>
                  <a:lnTo>
                    <a:pt x="4781" y="304"/>
                  </a:lnTo>
                  <a:lnTo>
                    <a:pt x="4781" y="308"/>
                  </a:lnTo>
                  <a:lnTo>
                    <a:pt x="4781" y="308"/>
                  </a:lnTo>
                  <a:lnTo>
                    <a:pt x="4785" y="300"/>
                  </a:lnTo>
                  <a:lnTo>
                    <a:pt x="4785" y="300"/>
                  </a:lnTo>
                  <a:lnTo>
                    <a:pt x="4785" y="300"/>
                  </a:lnTo>
                  <a:lnTo>
                    <a:pt x="4789" y="308"/>
                  </a:lnTo>
                  <a:lnTo>
                    <a:pt x="4789" y="320"/>
                  </a:lnTo>
                  <a:lnTo>
                    <a:pt x="4793" y="316"/>
                  </a:lnTo>
                  <a:lnTo>
                    <a:pt x="4793" y="308"/>
                  </a:lnTo>
                  <a:lnTo>
                    <a:pt x="4793" y="308"/>
                  </a:lnTo>
                  <a:lnTo>
                    <a:pt x="4797" y="312"/>
                  </a:lnTo>
                  <a:lnTo>
                    <a:pt x="4797" y="316"/>
                  </a:lnTo>
                  <a:lnTo>
                    <a:pt x="4797" y="304"/>
                  </a:lnTo>
                  <a:lnTo>
                    <a:pt x="4801" y="300"/>
                  </a:lnTo>
                  <a:lnTo>
                    <a:pt x="4801" y="312"/>
                  </a:lnTo>
                  <a:lnTo>
                    <a:pt x="4805" y="300"/>
                  </a:lnTo>
                  <a:lnTo>
                    <a:pt x="4805" y="292"/>
                  </a:lnTo>
                  <a:lnTo>
                    <a:pt x="4805" y="308"/>
                  </a:lnTo>
                  <a:lnTo>
                    <a:pt x="4809" y="304"/>
                  </a:lnTo>
                  <a:lnTo>
                    <a:pt x="4809" y="308"/>
                  </a:lnTo>
                  <a:lnTo>
                    <a:pt x="4809" y="320"/>
                  </a:lnTo>
                  <a:lnTo>
                    <a:pt x="4813" y="300"/>
                  </a:lnTo>
                  <a:lnTo>
                    <a:pt x="4813" y="300"/>
                  </a:lnTo>
                  <a:lnTo>
                    <a:pt x="4813" y="308"/>
                  </a:lnTo>
                  <a:lnTo>
                    <a:pt x="4817" y="308"/>
                  </a:lnTo>
                  <a:lnTo>
                    <a:pt x="4817" y="308"/>
                  </a:lnTo>
                  <a:lnTo>
                    <a:pt x="4821" y="300"/>
                  </a:lnTo>
                  <a:lnTo>
                    <a:pt x="4821" y="312"/>
                  </a:lnTo>
                  <a:lnTo>
                    <a:pt x="4821" y="312"/>
                  </a:lnTo>
                  <a:lnTo>
                    <a:pt x="4825" y="304"/>
                  </a:lnTo>
                  <a:lnTo>
                    <a:pt x="4825" y="320"/>
                  </a:lnTo>
                  <a:lnTo>
                    <a:pt x="4825" y="312"/>
                  </a:lnTo>
                  <a:lnTo>
                    <a:pt x="4829" y="288"/>
                  </a:lnTo>
                  <a:lnTo>
                    <a:pt x="4829" y="300"/>
                  </a:lnTo>
                  <a:lnTo>
                    <a:pt x="4833" y="304"/>
                  </a:lnTo>
                  <a:lnTo>
                    <a:pt x="4833" y="296"/>
                  </a:lnTo>
                  <a:lnTo>
                    <a:pt x="4833" y="300"/>
                  </a:lnTo>
                  <a:lnTo>
                    <a:pt x="4837" y="300"/>
                  </a:lnTo>
                  <a:lnTo>
                    <a:pt x="4837" y="288"/>
                  </a:lnTo>
                  <a:lnTo>
                    <a:pt x="4837" y="316"/>
                  </a:lnTo>
                  <a:lnTo>
                    <a:pt x="4841" y="300"/>
                  </a:lnTo>
                  <a:lnTo>
                    <a:pt x="4841" y="304"/>
                  </a:lnTo>
                  <a:lnTo>
                    <a:pt x="4841" y="304"/>
                  </a:lnTo>
                  <a:lnTo>
                    <a:pt x="4845" y="320"/>
                  </a:lnTo>
                  <a:lnTo>
                    <a:pt x="4845" y="312"/>
                  </a:lnTo>
                  <a:lnTo>
                    <a:pt x="4849" y="320"/>
                  </a:lnTo>
                  <a:lnTo>
                    <a:pt x="4849" y="304"/>
                  </a:lnTo>
                  <a:lnTo>
                    <a:pt x="4849" y="304"/>
                  </a:lnTo>
                  <a:lnTo>
                    <a:pt x="4853" y="304"/>
                  </a:lnTo>
                  <a:lnTo>
                    <a:pt x="4853" y="304"/>
                  </a:lnTo>
                  <a:lnTo>
                    <a:pt x="4853" y="328"/>
                  </a:lnTo>
                  <a:lnTo>
                    <a:pt x="4857" y="324"/>
                  </a:lnTo>
                  <a:lnTo>
                    <a:pt x="4857" y="312"/>
                  </a:lnTo>
                  <a:lnTo>
                    <a:pt x="4857" y="316"/>
                  </a:lnTo>
                  <a:lnTo>
                    <a:pt x="4861" y="304"/>
                  </a:lnTo>
                  <a:lnTo>
                    <a:pt x="4861" y="312"/>
                  </a:lnTo>
                  <a:lnTo>
                    <a:pt x="4865" y="308"/>
                  </a:lnTo>
                  <a:lnTo>
                    <a:pt x="4865" y="304"/>
                  </a:lnTo>
                  <a:lnTo>
                    <a:pt x="4865" y="312"/>
                  </a:lnTo>
                  <a:lnTo>
                    <a:pt x="4869" y="296"/>
                  </a:lnTo>
                  <a:lnTo>
                    <a:pt x="4869" y="304"/>
                  </a:lnTo>
                  <a:lnTo>
                    <a:pt x="4869" y="312"/>
                  </a:lnTo>
                  <a:lnTo>
                    <a:pt x="4873" y="308"/>
                  </a:lnTo>
                  <a:lnTo>
                    <a:pt x="4873" y="320"/>
                  </a:lnTo>
                  <a:lnTo>
                    <a:pt x="4877" y="336"/>
                  </a:lnTo>
                  <a:lnTo>
                    <a:pt x="4877" y="312"/>
                  </a:lnTo>
                  <a:lnTo>
                    <a:pt x="4877" y="324"/>
                  </a:lnTo>
                  <a:lnTo>
                    <a:pt x="4881" y="328"/>
                  </a:lnTo>
                  <a:lnTo>
                    <a:pt x="4881" y="316"/>
                  </a:lnTo>
                  <a:lnTo>
                    <a:pt x="4881" y="292"/>
                  </a:lnTo>
                  <a:lnTo>
                    <a:pt x="4885" y="316"/>
                  </a:lnTo>
                  <a:lnTo>
                    <a:pt x="4885" y="316"/>
                  </a:lnTo>
                  <a:lnTo>
                    <a:pt x="4885" y="320"/>
                  </a:lnTo>
                  <a:lnTo>
                    <a:pt x="4889" y="304"/>
                  </a:lnTo>
                  <a:lnTo>
                    <a:pt x="4889" y="304"/>
                  </a:lnTo>
                  <a:lnTo>
                    <a:pt x="4893" y="312"/>
                  </a:lnTo>
                  <a:lnTo>
                    <a:pt x="4893" y="292"/>
                  </a:lnTo>
                  <a:lnTo>
                    <a:pt x="4893" y="296"/>
                  </a:lnTo>
                  <a:lnTo>
                    <a:pt x="4897" y="320"/>
                  </a:lnTo>
                  <a:lnTo>
                    <a:pt x="4897" y="312"/>
                  </a:lnTo>
                  <a:lnTo>
                    <a:pt x="4897" y="288"/>
                  </a:lnTo>
                  <a:lnTo>
                    <a:pt x="4901" y="316"/>
                  </a:lnTo>
                  <a:lnTo>
                    <a:pt x="4901" y="312"/>
                  </a:lnTo>
                  <a:lnTo>
                    <a:pt x="4905" y="316"/>
                  </a:lnTo>
                  <a:lnTo>
                    <a:pt x="4905" y="312"/>
                  </a:lnTo>
                  <a:lnTo>
                    <a:pt x="4905" y="284"/>
                  </a:lnTo>
                  <a:lnTo>
                    <a:pt x="4909" y="292"/>
                  </a:lnTo>
                  <a:lnTo>
                    <a:pt x="4909" y="308"/>
                  </a:lnTo>
                  <a:lnTo>
                    <a:pt x="4909" y="316"/>
                  </a:lnTo>
                  <a:lnTo>
                    <a:pt x="4913" y="320"/>
                  </a:lnTo>
                  <a:lnTo>
                    <a:pt x="4913" y="312"/>
                  </a:lnTo>
                  <a:lnTo>
                    <a:pt x="4913" y="320"/>
                  </a:lnTo>
                  <a:lnTo>
                    <a:pt x="4917" y="312"/>
                  </a:lnTo>
                  <a:lnTo>
                    <a:pt x="4917" y="312"/>
                  </a:lnTo>
                  <a:lnTo>
                    <a:pt x="4921" y="308"/>
                  </a:lnTo>
                  <a:lnTo>
                    <a:pt x="4921" y="304"/>
                  </a:lnTo>
                  <a:lnTo>
                    <a:pt x="4921" y="316"/>
                  </a:lnTo>
                  <a:lnTo>
                    <a:pt x="4925" y="304"/>
                  </a:lnTo>
                  <a:lnTo>
                    <a:pt x="4925" y="296"/>
                  </a:lnTo>
                  <a:lnTo>
                    <a:pt x="4925" y="316"/>
                  </a:lnTo>
                  <a:lnTo>
                    <a:pt x="4929" y="312"/>
                  </a:lnTo>
                  <a:lnTo>
                    <a:pt x="4929" y="292"/>
                  </a:lnTo>
                  <a:lnTo>
                    <a:pt x="4933" y="284"/>
                  </a:lnTo>
                  <a:lnTo>
                    <a:pt x="4933" y="316"/>
                  </a:lnTo>
                  <a:lnTo>
                    <a:pt x="4933" y="300"/>
                  </a:lnTo>
                  <a:lnTo>
                    <a:pt x="4937" y="316"/>
                  </a:lnTo>
                  <a:lnTo>
                    <a:pt x="4937" y="324"/>
                  </a:lnTo>
                  <a:lnTo>
                    <a:pt x="4937" y="316"/>
                  </a:lnTo>
                  <a:lnTo>
                    <a:pt x="4941" y="324"/>
                  </a:lnTo>
                  <a:lnTo>
                    <a:pt x="4941" y="312"/>
                  </a:lnTo>
                  <a:lnTo>
                    <a:pt x="4945" y="312"/>
                  </a:lnTo>
                  <a:lnTo>
                    <a:pt x="4945" y="312"/>
                  </a:lnTo>
                  <a:lnTo>
                    <a:pt x="4945" y="324"/>
                  </a:lnTo>
                  <a:lnTo>
                    <a:pt x="4949" y="312"/>
                  </a:lnTo>
                  <a:lnTo>
                    <a:pt x="4949" y="304"/>
                  </a:lnTo>
                  <a:lnTo>
                    <a:pt x="4949" y="308"/>
                  </a:lnTo>
                  <a:lnTo>
                    <a:pt x="4953" y="308"/>
                  </a:lnTo>
                  <a:lnTo>
                    <a:pt x="4953" y="324"/>
                  </a:lnTo>
                  <a:lnTo>
                    <a:pt x="4953" y="316"/>
                  </a:lnTo>
                  <a:lnTo>
                    <a:pt x="4957" y="324"/>
                  </a:lnTo>
                  <a:lnTo>
                    <a:pt x="4957" y="320"/>
                  </a:lnTo>
                  <a:lnTo>
                    <a:pt x="4961" y="324"/>
                  </a:lnTo>
                  <a:lnTo>
                    <a:pt x="4961" y="328"/>
                  </a:lnTo>
                  <a:lnTo>
                    <a:pt x="4961" y="316"/>
                  </a:lnTo>
                  <a:lnTo>
                    <a:pt x="4965" y="304"/>
                  </a:lnTo>
                  <a:lnTo>
                    <a:pt x="4965" y="316"/>
                  </a:lnTo>
                  <a:lnTo>
                    <a:pt x="4965" y="324"/>
                  </a:lnTo>
                  <a:lnTo>
                    <a:pt x="4969" y="308"/>
                  </a:lnTo>
                  <a:lnTo>
                    <a:pt x="4969" y="308"/>
                  </a:lnTo>
                  <a:lnTo>
                    <a:pt x="4973" y="300"/>
                  </a:lnTo>
                  <a:lnTo>
                    <a:pt x="4973" y="304"/>
                  </a:lnTo>
                  <a:lnTo>
                    <a:pt x="4973" y="312"/>
                  </a:lnTo>
                  <a:lnTo>
                    <a:pt x="4977" y="308"/>
                  </a:lnTo>
                  <a:lnTo>
                    <a:pt x="4977" y="316"/>
                  </a:lnTo>
                  <a:lnTo>
                    <a:pt x="4977" y="328"/>
                  </a:lnTo>
                  <a:lnTo>
                    <a:pt x="4981" y="324"/>
                  </a:lnTo>
                  <a:lnTo>
                    <a:pt x="4981" y="324"/>
                  </a:lnTo>
                  <a:lnTo>
                    <a:pt x="4985" y="332"/>
                  </a:lnTo>
                  <a:lnTo>
                    <a:pt x="4985" y="324"/>
                  </a:lnTo>
                  <a:lnTo>
                    <a:pt x="4985" y="304"/>
                  </a:lnTo>
                  <a:lnTo>
                    <a:pt x="4989" y="308"/>
                  </a:lnTo>
                  <a:lnTo>
                    <a:pt x="4989" y="296"/>
                  </a:lnTo>
                  <a:lnTo>
                    <a:pt x="4989" y="308"/>
                  </a:lnTo>
                  <a:lnTo>
                    <a:pt x="4993" y="300"/>
                  </a:lnTo>
                  <a:lnTo>
                    <a:pt x="4993" y="308"/>
                  </a:lnTo>
                  <a:lnTo>
                    <a:pt x="4993" y="324"/>
                  </a:lnTo>
                  <a:lnTo>
                    <a:pt x="4997" y="316"/>
                  </a:lnTo>
                  <a:lnTo>
                    <a:pt x="4997" y="320"/>
                  </a:lnTo>
                  <a:lnTo>
                    <a:pt x="5001" y="296"/>
                  </a:lnTo>
                  <a:lnTo>
                    <a:pt x="5001" y="304"/>
                  </a:lnTo>
                  <a:lnTo>
                    <a:pt x="5001" y="312"/>
                  </a:lnTo>
                  <a:lnTo>
                    <a:pt x="5005" y="308"/>
                  </a:lnTo>
                  <a:lnTo>
                    <a:pt x="5005" y="316"/>
                  </a:lnTo>
                  <a:lnTo>
                    <a:pt x="5005" y="312"/>
                  </a:lnTo>
                  <a:lnTo>
                    <a:pt x="5009" y="304"/>
                  </a:lnTo>
                  <a:lnTo>
                    <a:pt x="5009" y="312"/>
                  </a:lnTo>
                  <a:lnTo>
                    <a:pt x="5013" y="316"/>
                  </a:lnTo>
                  <a:lnTo>
                    <a:pt x="5013" y="324"/>
                  </a:lnTo>
                  <a:lnTo>
                    <a:pt x="5013" y="312"/>
                  </a:lnTo>
                  <a:lnTo>
                    <a:pt x="5017" y="308"/>
                  </a:lnTo>
                  <a:lnTo>
                    <a:pt x="5017" y="316"/>
                  </a:lnTo>
                  <a:lnTo>
                    <a:pt x="5017" y="320"/>
                  </a:lnTo>
                  <a:lnTo>
                    <a:pt x="5021" y="324"/>
                  </a:lnTo>
                  <a:lnTo>
                    <a:pt x="5021" y="316"/>
                  </a:lnTo>
                  <a:lnTo>
                    <a:pt x="5025" y="320"/>
                  </a:lnTo>
                  <a:lnTo>
                    <a:pt x="5025" y="316"/>
                  </a:lnTo>
                  <a:lnTo>
                    <a:pt x="5025" y="320"/>
                  </a:lnTo>
                  <a:lnTo>
                    <a:pt x="5029" y="332"/>
                  </a:lnTo>
                  <a:lnTo>
                    <a:pt x="5029" y="312"/>
                  </a:lnTo>
                  <a:lnTo>
                    <a:pt x="5029" y="312"/>
                  </a:lnTo>
                  <a:lnTo>
                    <a:pt x="5033" y="316"/>
                  </a:lnTo>
                  <a:lnTo>
                    <a:pt x="5033" y="316"/>
                  </a:lnTo>
                  <a:lnTo>
                    <a:pt x="5033" y="320"/>
                  </a:lnTo>
                  <a:lnTo>
                    <a:pt x="5037" y="300"/>
                  </a:lnTo>
                  <a:lnTo>
                    <a:pt x="5037" y="308"/>
                  </a:lnTo>
                  <a:lnTo>
                    <a:pt x="5041" y="320"/>
                  </a:lnTo>
                  <a:lnTo>
                    <a:pt x="5041" y="320"/>
                  </a:lnTo>
                  <a:lnTo>
                    <a:pt x="5041" y="320"/>
                  </a:lnTo>
                  <a:lnTo>
                    <a:pt x="5045" y="328"/>
                  </a:lnTo>
                  <a:lnTo>
                    <a:pt x="5045" y="324"/>
                  </a:lnTo>
                  <a:lnTo>
                    <a:pt x="5045" y="312"/>
                  </a:lnTo>
                  <a:lnTo>
                    <a:pt x="5049" y="304"/>
                  </a:lnTo>
                  <a:lnTo>
                    <a:pt x="5049" y="312"/>
                  </a:lnTo>
                  <a:lnTo>
                    <a:pt x="5053" y="312"/>
                  </a:lnTo>
                  <a:lnTo>
                    <a:pt x="5053" y="300"/>
                  </a:lnTo>
                  <a:lnTo>
                    <a:pt x="5053" y="320"/>
                  </a:lnTo>
                  <a:lnTo>
                    <a:pt x="5057" y="312"/>
                  </a:lnTo>
                  <a:lnTo>
                    <a:pt x="5057" y="316"/>
                  </a:lnTo>
                  <a:lnTo>
                    <a:pt x="5057" y="320"/>
                  </a:lnTo>
                  <a:lnTo>
                    <a:pt x="5061" y="320"/>
                  </a:lnTo>
                  <a:lnTo>
                    <a:pt x="5061" y="324"/>
                  </a:lnTo>
                  <a:lnTo>
                    <a:pt x="5065" y="324"/>
                  </a:lnTo>
                  <a:lnTo>
                    <a:pt x="5065" y="320"/>
                  </a:lnTo>
                  <a:lnTo>
                    <a:pt x="5065" y="312"/>
                  </a:lnTo>
                  <a:lnTo>
                    <a:pt x="5069" y="332"/>
                  </a:lnTo>
                  <a:lnTo>
                    <a:pt x="5069" y="312"/>
                  </a:lnTo>
                  <a:lnTo>
                    <a:pt x="5069" y="328"/>
                  </a:lnTo>
                  <a:lnTo>
                    <a:pt x="5073" y="308"/>
                  </a:lnTo>
                  <a:lnTo>
                    <a:pt x="5073" y="320"/>
                  </a:lnTo>
                  <a:lnTo>
                    <a:pt x="5077" y="308"/>
                  </a:lnTo>
                  <a:lnTo>
                    <a:pt x="5077" y="316"/>
                  </a:lnTo>
                  <a:lnTo>
                    <a:pt x="5077" y="324"/>
                  </a:lnTo>
                  <a:lnTo>
                    <a:pt x="5081" y="328"/>
                  </a:lnTo>
                  <a:lnTo>
                    <a:pt x="5081" y="320"/>
                  </a:lnTo>
                  <a:lnTo>
                    <a:pt x="5081" y="316"/>
                  </a:lnTo>
                  <a:lnTo>
                    <a:pt x="5085" y="324"/>
                  </a:lnTo>
                  <a:lnTo>
                    <a:pt x="5085" y="324"/>
                  </a:lnTo>
                  <a:lnTo>
                    <a:pt x="5089" y="304"/>
                  </a:lnTo>
                  <a:lnTo>
                    <a:pt x="5089" y="316"/>
                  </a:lnTo>
                  <a:lnTo>
                    <a:pt x="5089" y="316"/>
                  </a:lnTo>
                  <a:lnTo>
                    <a:pt x="5093" y="328"/>
                  </a:lnTo>
                  <a:lnTo>
                    <a:pt x="5093" y="328"/>
                  </a:lnTo>
                  <a:lnTo>
                    <a:pt x="5093" y="312"/>
                  </a:lnTo>
                  <a:lnTo>
                    <a:pt x="5097" y="312"/>
                  </a:lnTo>
                  <a:lnTo>
                    <a:pt x="5097" y="324"/>
                  </a:lnTo>
                  <a:lnTo>
                    <a:pt x="5097" y="300"/>
                  </a:lnTo>
                  <a:lnTo>
                    <a:pt x="5101" y="324"/>
                  </a:lnTo>
                  <a:lnTo>
                    <a:pt x="5101" y="296"/>
                  </a:lnTo>
                  <a:lnTo>
                    <a:pt x="5105" y="320"/>
                  </a:lnTo>
                  <a:lnTo>
                    <a:pt x="5105" y="324"/>
                  </a:lnTo>
                  <a:lnTo>
                    <a:pt x="5105" y="312"/>
                  </a:lnTo>
                  <a:lnTo>
                    <a:pt x="5109" y="312"/>
                  </a:lnTo>
                  <a:lnTo>
                    <a:pt x="5109" y="316"/>
                  </a:lnTo>
                  <a:lnTo>
                    <a:pt x="5109" y="324"/>
                  </a:lnTo>
                  <a:lnTo>
                    <a:pt x="5113" y="324"/>
                  </a:lnTo>
                  <a:lnTo>
                    <a:pt x="5113" y="312"/>
                  </a:lnTo>
                  <a:lnTo>
                    <a:pt x="5117" y="316"/>
                  </a:lnTo>
                  <a:lnTo>
                    <a:pt x="5117" y="324"/>
                  </a:lnTo>
                  <a:lnTo>
                    <a:pt x="5117" y="324"/>
                  </a:lnTo>
                  <a:lnTo>
                    <a:pt x="5121" y="308"/>
                  </a:lnTo>
                  <a:lnTo>
                    <a:pt x="5121" y="312"/>
                  </a:lnTo>
                  <a:lnTo>
                    <a:pt x="5121" y="304"/>
                  </a:lnTo>
                  <a:lnTo>
                    <a:pt x="5125" y="324"/>
                  </a:lnTo>
                  <a:lnTo>
                    <a:pt x="5125" y="328"/>
                  </a:lnTo>
                  <a:lnTo>
                    <a:pt x="5129" y="312"/>
                  </a:lnTo>
                  <a:lnTo>
                    <a:pt x="5129" y="308"/>
                  </a:lnTo>
                  <a:lnTo>
                    <a:pt x="5129" y="312"/>
                  </a:lnTo>
                  <a:lnTo>
                    <a:pt x="5133" y="304"/>
                  </a:lnTo>
                  <a:lnTo>
                    <a:pt x="5133" y="308"/>
                  </a:lnTo>
                  <a:lnTo>
                    <a:pt x="5133" y="324"/>
                  </a:lnTo>
                  <a:lnTo>
                    <a:pt x="5137" y="328"/>
                  </a:lnTo>
                  <a:lnTo>
                    <a:pt x="5137" y="308"/>
                  </a:lnTo>
                  <a:lnTo>
                    <a:pt x="5141" y="332"/>
                  </a:lnTo>
                  <a:lnTo>
                    <a:pt x="5141" y="336"/>
                  </a:lnTo>
                  <a:lnTo>
                    <a:pt x="5141" y="304"/>
                  </a:lnTo>
                  <a:lnTo>
                    <a:pt x="5145" y="312"/>
                  </a:lnTo>
                  <a:lnTo>
                    <a:pt x="5145" y="324"/>
                  </a:lnTo>
                  <a:lnTo>
                    <a:pt x="5145" y="312"/>
                  </a:lnTo>
                  <a:lnTo>
                    <a:pt x="5149" y="276"/>
                  </a:lnTo>
                  <a:lnTo>
                    <a:pt x="5149" y="300"/>
                  </a:lnTo>
                  <a:lnTo>
                    <a:pt x="5153" y="304"/>
                  </a:lnTo>
                  <a:lnTo>
                    <a:pt x="5153" y="320"/>
                  </a:lnTo>
                  <a:lnTo>
                    <a:pt x="5153" y="312"/>
                  </a:lnTo>
                  <a:lnTo>
                    <a:pt x="5157" y="320"/>
                  </a:lnTo>
                  <a:lnTo>
                    <a:pt x="5157" y="312"/>
                  </a:lnTo>
                  <a:lnTo>
                    <a:pt x="5157" y="316"/>
                  </a:lnTo>
                  <a:lnTo>
                    <a:pt x="5161" y="304"/>
                  </a:lnTo>
                  <a:lnTo>
                    <a:pt x="5161" y="304"/>
                  </a:lnTo>
                  <a:lnTo>
                    <a:pt x="5165" y="304"/>
                  </a:lnTo>
                  <a:lnTo>
                    <a:pt x="5165" y="308"/>
                  </a:lnTo>
                  <a:lnTo>
                    <a:pt x="5165" y="312"/>
                  </a:lnTo>
                  <a:lnTo>
                    <a:pt x="5169" y="320"/>
                  </a:lnTo>
                  <a:lnTo>
                    <a:pt x="5169" y="308"/>
                  </a:lnTo>
                  <a:lnTo>
                    <a:pt x="5169" y="316"/>
                  </a:lnTo>
                  <a:lnTo>
                    <a:pt x="5173" y="316"/>
                  </a:lnTo>
                  <a:lnTo>
                    <a:pt x="5173" y="312"/>
                  </a:lnTo>
                  <a:lnTo>
                    <a:pt x="5177" y="316"/>
                  </a:lnTo>
                  <a:lnTo>
                    <a:pt x="5177" y="328"/>
                  </a:lnTo>
                  <a:lnTo>
                    <a:pt x="5177" y="324"/>
                  </a:lnTo>
                  <a:lnTo>
                    <a:pt x="5181" y="324"/>
                  </a:lnTo>
                  <a:lnTo>
                    <a:pt x="5181" y="316"/>
                  </a:lnTo>
                  <a:lnTo>
                    <a:pt x="5181" y="316"/>
                  </a:lnTo>
                  <a:lnTo>
                    <a:pt x="5185" y="312"/>
                  </a:lnTo>
                  <a:lnTo>
                    <a:pt x="5185" y="308"/>
                  </a:lnTo>
                  <a:lnTo>
                    <a:pt x="5189" y="308"/>
                  </a:lnTo>
                  <a:lnTo>
                    <a:pt x="5189" y="324"/>
                  </a:lnTo>
                  <a:lnTo>
                    <a:pt x="5189" y="328"/>
                  </a:lnTo>
                  <a:lnTo>
                    <a:pt x="5193" y="312"/>
                  </a:lnTo>
                  <a:lnTo>
                    <a:pt x="5193" y="308"/>
                  </a:lnTo>
                  <a:lnTo>
                    <a:pt x="5193" y="308"/>
                  </a:lnTo>
                  <a:lnTo>
                    <a:pt x="5197" y="308"/>
                  </a:lnTo>
                  <a:lnTo>
                    <a:pt x="5197" y="328"/>
                  </a:lnTo>
                  <a:lnTo>
                    <a:pt x="5201" y="324"/>
                  </a:lnTo>
                  <a:lnTo>
                    <a:pt x="5201" y="312"/>
                  </a:lnTo>
                  <a:lnTo>
                    <a:pt x="5201" y="324"/>
                  </a:lnTo>
                  <a:lnTo>
                    <a:pt x="5205" y="328"/>
                  </a:lnTo>
                  <a:lnTo>
                    <a:pt x="5205" y="320"/>
                  </a:lnTo>
                  <a:lnTo>
                    <a:pt x="5205" y="336"/>
                  </a:lnTo>
                  <a:lnTo>
                    <a:pt x="5209" y="312"/>
                  </a:lnTo>
                  <a:lnTo>
                    <a:pt x="5209" y="308"/>
                  </a:lnTo>
                  <a:lnTo>
                    <a:pt x="5213" y="324"/>
                  </a:lnTo>
                  <a:lnTo>
                    <a:pt x="5213" y="324"/>
                  </a:lnTo>
                  <a:lnTo>
                    <a:pt x="5213" y="316"/>
                  </a:lnTo>
                  <a:lnTo>
                    <a:pt x="5217" y="316"/>
                  </a:lnTo>
                  <a:lnTo>
                    <a:pt x="5217" y="308"/>
                  </a:lnTo>
                  <a:lnTo>
                    <a:pt x="5217" y="312"/>
                  </a:lnTo>
                  <a:lnTo>
                    <a:pt x="5221" y="320"/>
                  </a:lnTo>
                  <a:lnTo>
                    <a:pt x="5221" y="316"/>
                  </a:lnTo>
                  <a:lnTo>
                    <a:pt x="5225" y="316"/>
                  </a:lnTo>
                  <a:lnTo>
                    <a:pt x="5225" y="328"/>
                  </a:lnTo>
                  <a:lnTo>
                    <a:pt x="5225" y="32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8" name="Rectangle 55"/>
            <p:cNvSpPr>
              <a:spLocks noChangeArrowheads="1"/>
            </p:cNvSpPr>
            <p:nvPr/>
          </p:nvSpPr>
          <p:spPr bwMode="auto">
            <a:xfrm>
              <a:off x="2668987" y="5341703"/>
              <a:ext cx="804707" cy="107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ES" sz="700" dirty="0" smtClean="0">
                  <a:solidFill>
                    <a:srgbClr val="000000"/>
                  </a:solidFill>
                  <a:latin typeface="Arial" pitchFamily="34" charset="0"/>
                </a:rPr>
                <a:t>FNI/II/V-GFP-H6 sol</a:t>
              </a:r>
              <a:endParaRPr kumimoji="0" lang="es-E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79" name="Rectangle 93"/>
            <p:cNvSpPr>
              <a:spLocks noChangeArrowheads="1"/>
            </p:cNvSpPr>
            <p:nvPr/>
          </p:nvSpPr>
          <p:spPr bwMode="auto">
            <a:xfrm>
              <a:off x="243712" y="5348013"/>
              <a:ext cx="3242230" cy="353538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0" name="Freeform 94"/>
            <p:cNvSpPr>
              <a:spLocks/>
            </p:cNvSpPr>
            <p:nvPr/>
          </p:nvSpPr>
          <p:spPr bwMode="auto">
            <a:xfrm>
              <a:off x="246190" y="5770663"/>
              <a:ext cx="3237273" cy="234585"/>
            </a:xfrm>
            <a:custGeom>
              <a:avLst/>
              <a:gdLst/>
              <a:ahLst/>
              <a:cxnLst>
                <a:cxn ang="0">
                  <a:pos x="80" y="237"/>
                </a:cxn>
                <a:cxn ang="0">
                  <a:pos x="160" y="265"/>
                </a:cxn>
                <a:cxn ang="0">
                  <a:pos x="240" y="273"/>
                </a:cxn>
                <a:cxn ang="0">
                  <a:pos x="324" y="285"/>
                </a:cxn>
                <a:cxn ang="0">
                  <a:pos x="408" y="289"/>
                </a:cxn>
                <a:cxn ang="0">
                  <a:pos x="492" y="297"/>
                </a:cxn>
                <a:cxn ang="0">
                  <a:pos x="576" y="285"/>
                </a:cxn>
                <a:cxn ang="0">
                  <a:pos x="660" y="301"/>
                </a:cxn>
                <a:cxn ang="0">
                  <a:pos x="744" y="301"/>
                </a:cxn>
                <a:cxn ang="0">
                  <a:pos x="832" y="313"/>
                </a:cxn>
                <a:cxn ang="0">
                  <a:pos x="916" y="309"/>
                </a:cxn>
                <a:cxn ang="0">
                  <a:pos x="1004" y="309"/>
                </a:cxn>
                <a:cxn ang="0">
                  <a:pos x="1092" y="309"/>
                </a:cxn>
                <a:cxn ang="0">
                  <a:pos x="1184" y="321"/>
                </a:cxn>
                <a:cxn ang="0">
                  <a:pos x="1272" y="317"/>
                </a:cxn>
                <a:cxn ang="0">
                  <a:pos x="1360" y="325"/>
                </a:cxn>
                <a:cxn ang="0">
                  <a:pos x="1452" y="325"/>
                </a:cxn>
                <a:cxn ang="0">
                  <a:pos x="1544" y="317"/>
                </a:cxn>
                <a:cxn ang="0">
                  <a:pos x="1636" y="309"/>
                </a:cxn>
                <a:cxn ang="0">
                  <a:pos x="1728" y="317"/>
                </a:cxn>
                <a:cxn ang="0">
                  <a:pos x="1820" y="237"/>
                </a:cxn>
                <a:cxn ang="0">
                  <a:pos x="1916" y="293"/>
                </a:cxn>
                <a:cxn ang="0">
                  <a:pos x="2008" y="309"/>
                </a:cxn>
                <a:cxn ang="0">
                  <a:pos x="2104" y="329"/>
                </a:cxn>
                <a:cxn ang="0">
                  <a:pos x="2200" y="325"/>
                </a:cxn>
                <a:cxn ang="0">
                  <a:pos x="2296" y="325"/>
                </a:cxn>
                <a:cxn ang="0">
                  <a:pos x="2393" y="329"/>
                </a:cxn>
                <a:cxn ang="0">
                  <a:pos x="2493" y="321"/>
                </a:cxn>
                <a:cxn ang="0">
                  <a:pos x="2589" y="333"/>
                </a:cxn>
                <a:cxn ang="0">
                  <a:pos x="2689" y="333"/>
                </a:cxn>
                <a:cxn ang="0">
                  <a:pos x="2789" y="337"/>
                </a:cxn>
                <a:cxn ang="0">
                  <a:pos x="2889" y="341"/>
                </a:cxn>
                <a:cxn ang="0">
                  <a:pos x="2989" y="341"/>
                </a:cxn>
                <a:cxn ang="0">
                  <a:pos x="3093" y="333"/>
                </a:cxn>
                <a:cxn ang="0">
                  <a:pos x="3165" y="337"/>
                </a:cxn>
                <a:cxn ang="0">
                  <a:pos x="3233" y="333"/>
                </a:cxn>
                <a:cxn ang="0">
                  <a:pos x="3301" y="333"/>
                </a:cxn>
                <a:cxn ang="0">
                  <a:pos x="3373" y="345"/>
                </a:cxn>
                <a:cxn ang="0">
                  <a:pos x="3441" y="333"/>
                </a:cxn>
                <a:cxn ang="0">
                  <a:pos x="3509" y="273"/>
                </a:cxn>
                <a:cxn ang="0">
                  <a:pos x="3581" y="80"/>
                </a:cxn>
                <a:cxn ang="0">
                  <a:pos x="3649" y="108"/>
                </a:cxn>
                <a:cxn ang="0">
                  <a:pos x="3721" y="136"/>
                </a:cxn>
                <a:cxn ang="0">
                  <a:pos x="3793" y="196"/>
                </a:cxn>
                <a:cxn ang="0">
                  <a:pos x="3861" y="241"/>
                </a:cxn>
                <a:cxn ang="0">
                  <a:pos x="3933" y="265"/>
                </a:cxn>
                <a:cxn ang="0">
                  <a:pos x="4005" y="269"/>
                </a:cxn>
                <a:cxn ang="0">
                  <a:pos x="4077" y="289"/>
                </a:cxn>
                <a:cxn ang="0">
                  <a:pos x="4149" y="285"/>
                </a:cxn>
                <a:cxn ang="0">
                  <a:pos x="4221" y="305"/>
                </a:cxn>
                <a:cxn ang="0">
                  <a:pos x="4293" y="297"/>
                </a:cxn>
                <a:cxn ang="0">
                  <a:pos x="4369" y="309"/>
                </a:cxn>
                <a:cxn ang="0">
                  <a:pos x="4441" y="309"/>
                </a:cxn>
                <a:cxn ang="0">
                  <a:pos x="4513" y="325"/>
                </a:cxn>
                <a:cxn ang="0">
                  <a:pos x="4589" y="317"/>
                </a:cxn>
                <a:cxn ang="0">
                  <a:pos x="4661" y="329"/>
                </a:cxn>
                <a:cxn ang="0">
                  <a:pos x="4737" y="325"/>
                </a:cxn>
                <a:cxn ang="0">
                  <a:pos x="4813" y="321"/>
                </a:cxn>
                <a:cxn ang="0">
                  <a:pos x="4885" y="309"/>
                </a:cxn>
                <a:cxn ang="0">
                  <a:pos x="4961" y="325"/>
                </a:cxn>
                <a:cxn ang="0">
                  <a:pos x="5037" y="329"/>
                </a:cxn>
                <a:cxn ang="0">
                  <a:pos x="5113" y="341"/>
                </a:cxn>
                <a:cxn ang="0">
                  <a:pos x="5189" y="325"/>
                </a:cxn>
              </a:cxnLst>
              <a:rect l="0" t="0" r="r" b="b"/>
              <a:pathLst>
                <a:path w="5225" h="353">
                  <a:moveTo>
                    <a:pt x="0" y="237"/>
                  </a:moveTo>
                  <a:lnTo>
                    <a:pt x="0" y="249"/>
                  </a:lnTo>
                  <a:lnTo>
                    <a:pt x="4" y="245"/>
                  </a:lnTo>
                  <a:lnTo>
                    <a:pt x="4" y="241"/>
                  </a:lnTo>
                  <a:lnTo>
                    <a:pt x="4" y="257"/>
                  </a:lnTo>
                  <a:lnTo>
                    <a:pt x="8" y="233"/>
                  </a:lnTo>
                  <a:lnTo>
                    <a:pt x="8" y="233"/>
                  </a:lnTo>
                  <a:lnTo>
                    <a:pt x="12" y="237"/>
                  </a:lnTo>
                  <a:lnTo>
                    <a:pt x="12" y="249"/>
                  </a:lnTo>
                  <a:lnTo>
                    <a:pt x="12" y="253"/>
                  </a:lnTo>
                  <a:lnTo>
                    <a:pt x="16" y="257"/>
                  </a:lnTo>
                  <a:lnTo>
                    <a:pt x="16" y="245"/>
                  </a:lnTo>
                  <a:lnTo>
                    <a:pt x="20" y="241"/>
                  </a:lnTo>
                  <a:lnTo>
                    <a:pt x="20" y="241"/>
                  </a:lnTo>
                  <a:lnTo>
                    <a:pt x="20" y="249"/>
                  </a:lnTo>
                  <a:lnTo>
                    <a:pt x="24" y="253"/>
                  </a:lnTo>
                  <a:lnTo>
                    <a:pt x="24" y="241"/>
                  </a:lnTo>
                  <a:lnTo>
                    <a:pt x="28" y="245"/>
                  </a:lnTo>
                  <a:lnTo>
                    <a:pt x="28" y="245"/>
                  </a:lnTo>
                  <a:lnTo>
                    <a:pt x="28" y="245"/>
                  </a:lnTo>
                  <a:lnTo>
                    <a:pt x="32" y="241"/>
                  </a:lnTo>
                  <a:lnTo>
                    <a:pt x="32" y="257"/>
                  </a:lnTo>
                  <a:lnTo>
                    <a:pt x="32" y="253"/>
                  </a:lnTo>
                  <a:lnTo>
                    <a:pt x="36" y="237"/>
                  </a:lnTo>
                  <a:lnTo>
                    <a:pt x="36" y="249"/>
                  </a:lnTo>
                  <a:lnTo>
                    <a:pt x="40" y="253"/>
                  </a:lnTo>
                  <a:lnTo>
                    <a:pt x="40" y="245"/>
                  </a:lnTo>
                  <a:lnTo>
                    <a:pt x="40" y="249"/>
                  </a:lnTo>
                  <a:lnTo>
                    <a:pt x="44" y="265"/>
                  </a:lnTo>
                  <a:lnTo>
                    <a:pt x="44" y="237"/>
                  </a:lnTo>
                  <a:lnTo>
                    <a:pt x="48" y="237"/>
                  </a:lnTo>
                  <a:lnTo>
                    <a:pt x="48" y="233"/>
                  </a:lnTo>
                  <a:lnTo>
                    <a:pt x="48" y="233"/>
                  </a:lnTo>
                  <a:lnTo>
                    <a:pt x="52" y="249"/>
                  </a:lnTo>
                  <a:lnTo>
                    <a:pt x="52" y="269"/>
                  </a:lnTo>
                  <a:lnTo>
                    <a:pt x="56" y="245"/>
                  </a:lnTo>
                  <a:lnTo>
                    <a:pt x="56" y="237"/>
                  </a:lnTo>
                  <a:lnTo>
                    <a:pt x="56" y="249"/>
                  </a:lnTo>
                  <a:lnTo>
                    <a:pt x="60" y="249"/>
                  </a:lnTo>
                  <a:lnTo>
                    <a:pt x="60" y="253"/>
                  </a:lnTo>
                  <a:lnTo>
                    <a:pt x="64" y="253"/>
                  </a:lnTo>
                  <a:lnTo>
                    <a:pt x="64" y="245"/>
                  </a:lnTo>
                  <a:lnTo>
                    <a:pt x="64" y="241"/>
                  </a:lnTo>
                  <a:lnTo>
                    <a:pt x="68" y="237"/>
                  </a:lnTo>
                  <a:lnTo>
                    <a:pt x="68" y="245"/>
                  </a:lnTo>
                  <a:lnTo>
                    <a:pt x="72" y="245"/>
                  </a:lnTo>
                  <a:lnTo>
                    <a:pt x="72" y="241"/>
                  </a:lnTo>
                  <a:lnTo>
                    <a:pt x="72" y="245"/>
                  </a:lnTo>
                  <a:lnTo>
                    <a:pt x="76" y="241"/>
                  </a:lnTo>
                  <a:lnTo>
                    <a:pt x="76" y="245"/>
                  </a:lnTo>
                  <a:lnTo>
                    <a:pt x="80" y="237"/>
                  </a:lnTo>
                  <a:lnTo>
                    <a:pt x="80" y="245"/>
                  </a:lnTo>
                  <a:lnTo>
                    <a:pt x="80" y="261"/>
                  </a:lnTo>
                  <a:lnTo>
                    <a:pt x="84" y="245"/>
                  </a:lnTo>
                  <a:lnTo>
                    <a:pt x="84" y="241"/>
                  </a:lnTo>
                  <a:lnTo>
                    <a:pt x="88" y="265"/>
                  </a:lnTo>
                  <a:lnTo>
                    <a:pt x="88" y="261"/>
                  </a:lnTo>
                  <a:lnTo>
                    <a:pt x="88" y="241"/>
                  </a:lnTo>
                  <a:lnTo>
                    <a:pt x="92" y="253"/>
                  </a:lnTo>
                  <a:lnTo>
                    <a:pt x="92" y="249"/>
                  </a:lnTo>
                  <a:lnTo>
                    <a:pt x="96" y="241"/>
                  </a:lnTo>
                  <a:lnTo>
                    <a:pt x="96" y="257"/>
                  </a:lnTo>
                  <a:lnTo>
                    <a:pt x="96" y="257"/>
                  </a:lnTo>
                  <a:lnTo>
                    <a:pt x="100" y="265"/>
                  </a:lnTo>
                  <a:lnTo>
                    <a:pt x="100" y="257"/>
                  </a:lnTo>
                  <a:lnTo>
                    <a:pt x="100" y="261"/>
                  </a:lnTo>
                  <a:lnTo>
                    <a:pt x="104" y="249"/>
                  </a:lnTo>
                  <a:lnTo>
                    <a:pt x="104" y="253"/>
                  </a:lnTo>
                  <a:lnTo>
                    <a:pt x="108" y="265"/>
                  </a:lnTo>
                  <a:lnTo>
                    <a:pt x="108" y="261"/>
                  </a:lnTo>
                  <a:lnTo>
                    <a:pt x="108" y="253"/>
                  </a:lnTo>
                  <a:lnTo>
                    <a:pt x="112" y="245"/>
                  </a:lnTo>
                  <a:lnTo>
                    <a:pt x="112" y="257"/>
                  </a:lnTo>
                  <a:lnTo>
                    <a:pt x="116" y="261"/>
                  </a:lnTo>
                  <a:lnTo>
                    <a:pt x="116" y="257"/>
                  </a:lnTo>
                  <a:lnTo>
                    <a:pt x="116" y="265"/>
                  </a:lnTo>
                  <a:lnTo>
                    <a:pt x="120" y="257"/>
                  </a:lnTo>
                  <a:lnTo>
                    <a:pt x="120" y="265"/>
                  </a:lnTo>
                  <a:lnTo>
                    <a:pt x="124" y="265"/>
                  </a:lnTo>
                  <a:lnTo>
                    <a:pt x="124" y="265"/>
                  </a:lnTo>
                  <a:lnTo>
                    <a:pt x="124" y="257"/>
                  </a:lnTo>
                  <a:lnTo>
                    <a:pt x="128" y="273"/>
                  </a:lnTo>
                  <a:lnTo>
                    <a:pt x="128" y="269"/>
                  </a:lnTo>
                  <a:lnTo>
                    <a:pt x="132" y="269"/>
                  </a:lnTo>
                  <a:lnTo>
                    <a:pt x="132" y="273"/>
                  </a:lnTo>
                  <a:lnTo>
                    <a:pt x="132" y="269"/>
                  </a:lnTo>
                  <a:lnTo>
                    <a:pt x="136" y="257"/>
                  </a:lnTo>
                  <a:lnTo>
                    <a:pt x="136" y="261"/>
                  </a:lnTo>
                  <a:lnTo>
                    <a:pt x="140" y="265"/>
                  </a:lnTo>
                  <a:lnTo>
                    <a:pt x="140" y="273"/>
                  </a:lnTo>
                  <a:lnTo>
                    <a:pt x="140" y="269"/>
                  </a:lnTo>
                  <a:lnTo>
                    <a:pt x="144" y="261"/>
                  </a:lnTo>
                  <a:lnTo>
                    <a:pt x="144" y="265"/>
                  </a:lnTo>
                  <a:lnTo>
                    <a:pt x="148" y="269"/>
                  </a:lnTo>
                  <a:lnTo>
                    <a:pt x="148" y="281"/>
                  </a:lnTo>
                  <a:lnTo>
                    <a:pt x="148" y="269"/>
                  </a:lnTo>
                  <a:lnTo>
                    <a:pt x="152" y="261"/>
                  </a:lnTo>
                  <a:lnTo>
                    <a:pt x="152" y="265"/>
                  </a:lnTo>
                  <a:lnTo>
                    <a:pt x="156" y="265"/>
                  </a:lnTo>
                  <a:lnTo>
                    <a:pt x="156" y="273"/>
                  </a:lnTo>
                  <a:lnTo>
                    <a:pt x="156" y="257"/>
                  </a:lnTo>
                  <a:lnTo>
                    <a:pt x="160" y="265"/>
                  </a:lnTo>
                  <a:lnTo>
                    <a:pt x="160" y="261"/>
                  </a:lnTo>
                  <a:lnTo>
                    <a:pt x="164" y="261"/>
                  </a:lnTo>
                  <a:lnTo>
                    <a:pt x="164" y="245"/>
                  </a:lnTo>
                  <a:lnTo>
                    <a:pt x="164" y="269"/>
                  </a:lnTo>
                  <a:lnTo>
                    <a:pt x="168" y="277"/>
                  </a:lnTo>
                  <a:lnTo>
                    <a:pt x="168" y="253"/>
                  </a:lnTo>
                  <a:lnTo>
                    <a:pt x="172" y="257"/>
                  </a:lnTo>
                  <a:lnTo>
                    <a:pt x="172" y="273"/>
                  </a:lnTo>
                  <a:lnTo>
                    <a:pt x="172" y="249"/>
                  </a:lnTo>
                  <a:lnTo>
                    <a:pt x="176" y="261"/>
                  </a:lnTo>
                  <a:lnTo>
                    <a:pt x="176" y="265"/>
                  </a:lnTo>
                  <a:lnTo>
                    <a:pt x="180" y="273"/>
                  </a:lnTo>
                  <a:lnTo>
                    <a:pt x="180" y="265"/>
                  </a:lnTo>
                  <a:lnTo>
                    <a:pt x="180" y="277"/>
                  </a:lnTo>
                  <a:lnTo>
                    <a:pt x="184" y="261"/>
                  </a:lnTo>
                  <a:lnTo>
                    <a:pt x="184" y="269"/>
                  </a:lnTo>
                  <a:lnTo>
                    <a:pt x="188" y="273"/>
                  </a:lnTo>
                  <a:lnTo>
                    <a:pt x="188" y="269"/>
                  </a:lnTo>
                  <a:lnTo>
                    <a:pt x="188" y="265"/>
                  </a:lnTo>
                  <a:lnTo>
                    <a:pt x="192" y="269"/>
                  </a:lnTo>
                  <a:lnTo>
                    <a:pt x="192" y="269"/>
                  </a:lnTo>
                  <a:lnTo>
                    <a:pt x="196" y="281"/>
                  </a:lnTo>
                  <a:lnTo>
                    <a:pt x="196" y="273"/>
                  </a:lnTo>
                  <a:lnTo>
                    <a:pt x="196" y="269"/>
                  </a:lnTo>
                  <a:lnTo>
                    <a:pt x="200" y="277"/>
                  </a:lnTo>
                  <a:lnTo>
                    <a:pt x="200" y="273"/>
                  </a:lnTo>
                  <a:lnTo>
                    <a:pt x="204" y="277"/>
                  </a:lnTo>
                  <a:lnTo>
                    <a:pt x="204" y="269"/>
                  </a:lnTo>
                  <a:lnTo>
                    <a:pt x="204" y="281"/>
                  </a:lnTo>
                  <a:lnTo>
                    <a:pt x="208" y="277"/>
                  </a:lnTo>
                  <a:lnTo>
                    <a:pt x="208" y="269"/>
                  </a:lnTo>
                  <a:lnTo>
                    <a:pt x="212" y="273"/>
                  </a:lnTo>
                  <a:lnTo>
                    <a:pt x="212" y="277"/>
                  </a:lnTo>
                  <a:lnTo>
                    <a:pt x="212" y="285"/>
                  </a:lnTo>
                  <a:lnTo>
                    <a:pt x="216" y="281"/>
                  </a:lnTo>
                  <a:lnTo>
                    <a:pt x="216" y="269"/>
                  </a:lnTo>
                  <a:lnTo>
                    <a:pt x="220" y="269"/>
                  </a:lnTo>
                  <a:lnTo>
                    <a:pt x="220" y="277"/>
                  </a:lnTo>
                  <a:lnTo>
                    <a:pt x="220" y="257"/>
                  </a:lnTo>
                  <a:lnTo>
                    <a:pt x="224" y="269"/>
                  </a:lnTo>
                  <a:lnTo>
                    <a:pt x="224" y="293"/>
                  </a:lnTo>
                  <a:lnTo>
                    <a:pt x="228" y="265"/>
                  </a:lnTo>
                  <a:lnTo>
                    <a:pt x="228" y="273"/>
                  </a:lnTo>
                  <a:lnTo>
                    <a:pt x="228" y="273"/>
                  </a:lnTo>
                  <a:lnTo>
                    <a:pt x="232" y="273"/>
                  </a:lnTo>
                  <a:lnTo>
                    <a:pt x="232" y="265"/>
                  </a:lnTo>
                  <a:lnTo>
                    <a:pt x="236" y="265"/>
                  </a:lnTo>
                  <a:lnTo>
                    <a:pt x="236" y="257"/>
                  </a:lnTo>
                  <a:lnTo>
                    <a:pt x="236" y="281"/>
                  </a:lnTo>
                  <a:lnTo>
                    <a:pt x="240" y="273"/>
                  </a:lnTo>
                  <a:lnTo>
                    <a:pt x="240" y="273"/>
                  </a:lnTo>
                  <a:lnTo>
                    <a:pt x="244" y="261"/>
                  </a:lnTo>
                  <a:lnTo>
                    <a:pt x="244" y="273"/>
                  </a:lnTo>
                  <a:lnTo>
                    <a:pt x="244" y="277"/>
                  </a:lnTo>
                  <a:lnTo>
                    <a:pt x="248" y="273"/>
                  </a:lnTo>
                  <a:lnTo>
                    <a:pt x="248" y="269"/>
                  </a:lnTo>
                  <a:lnTo>
                    <a:pt x="252" y="277"/>
                  </a:lnTo>
                  <a:lnTo>
                    <a:pt x="252" y="261"/>
                  </a:lnTo>
                  <a:lnTo>
                    <a:pt x="252" y="281"/>
                  </a:lnTo>
                  <a:lnTo>
                    <a:pt x="256" y="277"/>
                  </a:lnTo>
                  <a:lnTo>
                    <a:pt x="256" y="277"/>
                  </a:lnTo>
                  <a:lnTo>
                    <a:pt x="260" y="281"/>
                  </a:lnTo>
                  <a:lnTo>
                    <a:pt x="260" y="273"/>
                  </a:lnTo>
                  <a:lnTo>
                    <a:pt x="264" y="273"/>
                  </a:lnTo>
                  <a:lnTo>
                    <a:pt x="264" y="261"/>
                  </a:lnTo>
                  <a:lnTo>
                    <a:pt x="264" y="269"/>
                  </a:lnTo>
                  <a:lnTo>
                    <a:pt x="268" y="261"/>
                  </a:lnTo>
                  <a:lnTo>
                    <a:pt x="268" y="265"/>
                  </a:lnTo>
                  <a:lnTo>
                    <a:pt x="272" y="281"/>
                  </a:lnTo>
                  <a:lnTo>
                    <a:pt x="272" y="261"/>
                  </a:lnTo>
                  <a:lnTo>
                    <a:pt x="272" y="277"/>
                  </a:lnTo>
                  <a:lnTo>
                    <a:pt x="276" y="281"/>
                  </a:lnTo>
                  <a:lnTo>
                    <a:pt x="276" y="285"/>
                  </a:lnTo>
                  <a:lnTo>
                    <a:pt x="280" y="261"/>
                  </a:lnTo>
                  <a:lnTo>
                    <a:pt x="280" y="261"/>
                  </a:lnTo>
                  <a:lnTo>
                    <a:pt x="280" y="261"/>
                  </a:lnTo>
                  <a:lnTo>
                    <a:pt x="284" y="269"/>
                  </a:lnTo>
                  <a:lnTo>
                    <a:pt x="284" y="281"/>
                  </a:lnTo>
                  <a:lnTo>
                    <a:pt x="288" y="273"/>
                  </a:lnTo>
                  <a:lnTo>
                    <a:pt x="288" y="277"/>
                  </a:lnTo>
                  <a:lnTo>
                    <a:pt x="288" y="261"/>
                  </a:lnTo>
                  <a:lnTo>
                    <a:pt x="292" y="269"/>
                  </a:lnTo>
                  <a:lnTo>
                    <a:pt x="292" y="277"/>
                  </a:lnTo>
                  <a:lnTo>
                    <a:pt x="296" y="273"/>
                  </a:lnTo>
                  <a:lnTo>
                    <a:pt x="296" y="265"/>
                  </a:lnTo>
                  <a:lnTo>
                    <a:pt x="296" y="281"/>
                  </a:lnTo>
                  <a:lnTo>
                    <a:pt x="300" y="273"/>
                  </a:lnTo>
                  <a:lnTo>
                    <a:pt x="300" y="273"/>
                  </a:lnTo>
                  <a:lnTo>
                    <a:pt x="304" y="277"/>
                  </a:lnTo>
                  <a:lnTo>
                    <a:pt x="304" y="261"/>
                  </a:lnTo>
                  <a:lnTo>
                    <a:pt x="304" y="277"/>
                  </a:lnTo>
                  <a:lnTo>
                    <a:pt x="308" y="269"/>
                  </a:lnTo>
                  <a:lnTo>
                    <a:pt x="308" y="277"/>
                  </a:lnTo>
                  <a:lnTo>
                    <a:pt x="312" y="281"/>
                  </a:lnTo>
                  <a:lnTo>
                    <a:pt x="312" y="289"/>
                  </a:lnTo>
                  <a:lnTo>
                    <a:pt x="312" y="277"/>
                  </a:lnTo>
                  <a:lnTo>
                    <a:pt x="316" y="273"/>
                  </a:lnTo>
                  <a:lnTo>
                    <a:pt x="316" y="289"/>
                  </a:lnTo>
                  <a:lnTo>
                    <a:pt x="320" y="285"/>
                  </a:lnTo>
                  <a:lnTo>
                    <a:pt x="320" y="277"/>
                  </a:lnTo>
                  <a:lnTo>
                    <a:pt x="320" y="285"/>
                  </a:lnTo>
                  <a:lnTo>
                    <a:pt x="324" y="285"/>
                  </a:lnTo>
                  <a:lnTo>
                    <a:pt x="324" y="269"/>
                  </a:lnTo>
                  <a:lnTo>
                    <a:pt x="328" y="273"/>
                  </a:lnTo>
                  <a:lnTo>
                    <a:pt x="328" y="269"/>
                  </a:lnTo>
                  <a:lnTo>
                    <a:pt x="328" y="289"/>
                  </a:lnTo>
                  <a:lnTo>
                    <a:pt x="332" y="289"/>
                  </a:lnTo>
                  <a:lnTo>
                    <a:pt x="332" y="285"/>
                  </a:lnTo>
                  <a:lnTo>
                    <a:pt x="336" y="277"/>
                  </a:lnTo>
                  <a:lnTo>
                    <a:pt x="336" y="281"/>
                  </a:lnTo>
                  <a:lnTo>
                    <a:pt x="340" y="297"/>
                  </a:lnTo>
                  <a:lnTo>
                    <a:pt x="340" y="253"/>
                  </a:lnTo>
                  <a:lnTo>
                    <a:pt x="340" y="261"/>
                  </a:lnTo>
                  <a:lnTo>
                    <a:pt x="344" y="297"/>
                  </a:lnTo>
                  <a:lnTo>
                    <a:pt x="344" y="277"/>
                  </a:lnTo>
                  <a:lnTo>
                    <a:pt x="348" y="285"/>
                  </a:lnTo>
                  <a:lnTo>
                    <a:pt x="348" y="293"/>
                  </a:lnTo>
                  <a:lnTo>
                    <a:pt x="348" y="289"/>
                  </a:lnTo>
                  <a:lnTo>
                    <a:pt x="352" y="289"/>
                  </a:lnTo>
                  <a:lnTo>
                    <a:pt x="352" y="281"/>
                  </a:lnTo>
                  <a:lnTo>
                    <a:pt x="356" y="269"/>
                  </a:lnTo>
                  <a:lnTo>
                    <a:pt x="356" y="273"/>
                  </a:lnTo>
                  <a:lnTo>
                    <a:pt x="356" y="285"/>
                  </a:lnTo>
                  <a:lnTo>
                    <a:pt x="360" y="285"/>
                  </a:lnTo>
                  <a:lnTo>
                    <a:pt x="360" y="289"/>
                  </a:lnTo>
                  <a:lnTo>
                    <a:pt x="364" y="281"/>
                  </a:lnTo>
                  <a:lnTo>
                    <a:pt x="364" y="285"/>
                  </a:lnTo>
                  <a:lnTo>
                    <a:pt x="364" y="285"/>
                  </a:lnTo>
                  <a:lnTo>
                    <a:pt x="368" y="293"/>
                  </a:lnTo>
                  <a:lnTo>
                    <a:pt x="368" y="281"/>
                  </a:lnTo>
                  <a:lnTo>
                    <a:pt x="372" y="285"/>
                  </a:lnTo>
                  <a:lnTo>
                    <a:pt x="372" y="297"/>
                  </a:lnTo>
                  <a:lnTo>
                    <a:pt x="372" y="281"/>
                  </a:lnTo>
                  <a:lnTo>
                    <a:pt x="376" y="281"/>
                  </a:lnTo>
                  <a:lnTo>
                    <a:pt x="376" y="281"/>
                  </a:lnTo>
                  <a:lnTo>
                    <a:pt x="380" y="285"/>
                  </a:lnTo>
                  <a:lnTo>
                    <a:pt x="380" y="269"/>
                  </a:lnTo>
                  <a:lnTo>
                    <a:pt x="384" y="285"/>
                  </a:lnTo>
                  <a:lnTo>
                    <a:pt x="384" y="277"/>
                  </a:lnTo>
                  <a:lnTo>
                    <a:pt x="384" y="281"/>
                  </a:lnTo>
                  <a:lnTo>
                    <a:pt x="388" y="281"/>
                  </a:lnTo>
                  <a:lnTo>
                    <a:pt x="388" y="289"/>
                  </a:lnTo>
                  <a:lnTo>
                    <a:pt x="392" y="293"/>
                  </a:lnTo>
                  <a:lnTo>
                    <a:pt x="392" y="285"/>
                  </a:lnTo>
                  <a:lnTo>
                    <a:pt x="392" y="273"/>
                  </a:lnTo>
                  <a:lnTo>
                    <a:pt x="396" y="289"/>
                  </a:lnTo>
                  <a:lnTo>
                    <a:pt x="396" y="293"/>
                  </a:lnTo>
                  <a:lnTo>
                    <a:pt x="400" y="293"/>
                  </a:lnTo>
                  <a:lnTo>
                    <a:pt x="400" y="281"/>
                  </a:lnTo>
                  <a:lnTo>
                    <a:pt x="400" y="289"/>
                  </a:lnTo>
                  <a:lnTo>
                    <a:pt x="404" y="281"/>
                  </a:lnTo>
                  <a:lnTo>
                    <a:pt x="404" y="281"/>
                  </a:lnTo>
                  <a:lnTo>
                    <a:pt x="408" y="289"/>
                  </a:lnTo>
                  <a:lnTo>
                    <a:pt x="408" y="289"/>
                  </a:lnTo>
                  <a:lnTo>
                    <a:pt x="408" y="277"/>
                  </a:lnTo>
                  <a:lnTo>
                    <a:pt x="412" y="277"/>
                  </a:lnTo>
                  <a:lnTo>
                    <a:pt x="412" y="281"/>
                  </a:lnTo>
                  <a:lnTo>
                    <a:pt x="416" y="289"/>
                  </a:lnTo>
                  <a:lnTo>
                    <a:pt x="416" y="277"/>
                  </a:lnTo>
                  <a:lnTo>
                    <a:pt x="416" y="289"/>
                  </a:lnTo>
                  <a:lnTo>
                    <a:pt x="420" y="277"/>
                  </a:lnTo>
                  <a:lnTo>
                    <a:pt x="420" y="285"/>
                  </a:lnTo>
                  <a:lnTo>
                    <a:pt x="424" y="285"/>
                  </a:lnTo>
                  <a:lnTo>
                    <a:pt x="424" y="293"/>
                  </a:lnTo>
                  <a:lnTo>
                    <a:pt x="428" y="293"/>
                  </a:lnTo>
                  <a:lnTo>
                    <a:pt x="428" y="289"/>
                  </a:lnTo>
                  <a:lnTo>
                    <a:pt x="428" y="277"/>
                  </a:lnTo>
                  <a:lnTo>
                    <a:pt x="432" y="277"/>
                  </a:lnTo>
                  <a:lnTo>
                    <a:pt x="432" y="281"/>
                  </a:lnTo>
                  <a:lnTo>
                    <a:pt x="436" y="301"/>
                  </a:lnTo>
                  <a:lnTo>
                    <a:pt x="436" y="293"/>
                  </a:lnTo>
                  <a:lnTo>
                    <a:pt x="436" y="281"/>
                  </a:lnTo>
                  <a:lnTo>
                    <a:pt x="440" y="277"/>
                  </a:lnTo>
                  <a:lnTo>
                    <a:pt x="440" y="297"/>
                  </a:lnTo>
                  <a:lnTo>
                    <a:pt x="444" y="293"/>
                  </a:lnTo>
                  <a:lnTo>
                    <a:pt x="444" y="289"/>
                  </a:lnTo>
                  <a:lnTo>
                    <a:pt x="444" y="293"/>
                  </a:lnTo>
                  <a:lnTo>
                    <a:pt x="448" y="293"/>
                  </a:lnTo>
                  <a:lnTo>
                    <a:pt x="448" y="285"/>
                  </a:lnTo>
                  <a:lnTo>
                    <a:pt x="452" y="289"/>
                  </a:lnTo>
                  <a:lnTo>
                    <a:pt x="452" y="281"/>
                  </a:lnTo>
                  <a:lnTo>
                    <a:pt x="456" y="273"/>
                  </a:lnTo>
                  <a:lnTo>
                    <a:pt x="456" y="293"/>
                  </a:lnTo>
                  <a:lnTo>
                    <a:pt x="456" y="285"/>
                  </a:lnTo>
                  <a:lnTo>
                    <a:pt x="460" y="289"/>
                  </a:lnTo>
                  <a:lnTo>
                    <a:pt x="460" y="285"/>
                  </a:lnTo>
                  <a:lnTo>
                    <a:pt x="464" y="281"/>
                  </a:lnTo>
                  <a:lnTo>
                    <a:pt x="464" y="277"/>
                  </a:lnTo>
                  <a:lnTo>
                    <a:pt x="464" y="289"/>
                  </a:lnTo>
                  <a:lnTo>
                    <a:pt x="468" y="301"/>
                  </a:lnTo>
                  <a:lnTo>
                    <a:pt x="468" y="297"/>
                  </a:lnTo>
                  <a:lnTo>
                    <a:pt x="472" y="293"/>
                  </a:lnTo>
                  <a:lnTo>
                    <a:pt x="472" y="289"/>
                  </a:lnTo>
                  <a:lnTo>
                    <a:pt x="472" y="297"/>
                  </a:lnTo>
                  <a:lnTo>
                    <a:pt x="476" y="301"/>
                  </a:lnTo>
                  <a:lnTo>
                    <a:pt x="476" y="281"/>
                  </a:lnTo>
                  <a:lnTo>
                    <a:pt x="480" y="285"/>
                  </a:lnTo>
                  <a:lnTo>
                    <a:pt x="480" y="293"/>
                  </a:lnTo>
                  <a:lnTo>
                    <a:pt x="480" y="297"/>
                  </a:lnTo>
                  <a:lnTo>
                    <a:pt x="484" y="301"/>
                  </a:lnTo>
                  <a:lnTo>
                    <a:pt x="484" y="293"/>
                  </a:lnTo>
                  <a:lnTo>
                    <a:pt x="488" y="285"/>
                  </a:lnTo>
                  <a:lnTo>
                    <a:pt x="488" y="297"/>
                  </a:lnTo>
                  <a:lnTo>
                    <a:pt x="492" y="297"/>
                  </a:lnTo>
                  <a:lnTo>
                    <a:pt x="492" y="297"/>
                  </a:lnTo>
                  <a:lnTo>
                    <a:pt x="492" y="297"/>
                  </a:lnTo>
                  <a:lnTo>
                    <a:pt x="496" y="297"/>
                  </a:lnTo>
                  <a:lnTo>
                    <a:pt x="496" y="289"/>
                  </a:lnTo>
                  <a:lnTo>
                    <a:pt x="500" y="289"/>
                  </a:lnTo>
                  <a:lnTo>
                    <a:pt x="500" y="297"/>
                  </a:lnTo>
                  <a:lnTo>
                    <a:pt x="500" y="281"/>
                  </a:lnTo>
                  <a:lnTo>
                    <a:pt x="504" y="293"/>
                  </a:lnTo>
                  <a:lnTo>
                    <a:pt x="504" y="297"/>
                  </a:lnTo>
                  <a:lnTo>
                    <a:pt x="508" y="297"/>
                  </a:lnTo>
                  <a:lnTo>
                    <a:pt x="508" y="285"/>
                  </a:lnTo>
                  <a:lnTo>
                    <a:pt x="508" y="293"/>
                  </a:lnTo>
                  <a:lnTo>
                    <a:pt x="512" y="293"/>
                  </a:lnTo>
                  <a:lnTo>
                    <a:pt x="512" y="293"/>
                  </a:lnTo>
                  <a:lnTo>
                    <a:pt x="516" y="301"/>
                  </a:lnTo>
                  <a:lnTo>
                    <a:pt x="516" y="289"/>
                  </a:lnTo>
                  <a:lnTo>
                    <a:pt x="520" y="285"/>
                  </a:lnTo>
                  <a:lnTo>
                    <a:pt x="520" y="293"/>
                  </a:lnTo>
                  <a:lnTo>
                    <a:pt x="520" y="285"/>
                  </a:lnTo>
                  <a:lnTo>
                    <a:pt x="524" y="293"/>
                  </a:lnTo>
                  <a:lnTo>
                    <a:pt x="524" y="293"/>
                  </a:lnTo>
                  <a:lnTo>
                    <a:pt x="528" y="297"/>
                  </a:lnTo>
                  <a:lnTo>
                    <a:pt x="528" y="293"/>
                  </a:lnTo>
                  <a:lnTo>
                    <a:pt x="528" y="293"/>
                  </a:lnTo>
                  <a:lnTo>
                    <a:pt x="532" y="297"/>
                  </a:lnTo>
                  <a:lnTo>
                    <a:pt x="532" y="289"/>
                  </a:lnTo>
                  <a:lnTo>
                    <a:pt x="536" y="293"/>
                  </a:lnTo>
                  <a:lnTo>
                    <a:pt x="536" y="289"/>
                  </a:lnTo>
                  <a:lnTo>
                    <a:pt x="540" y="301"/>
                  </a:lnTo>
                  <a:lnTo>
                    <a:pt x="540" y="301"/>
                  </a:lnTo>
                  <a:lnTo>
                    <a:pt x="540" y="301"/>
                  </a:lnTo>
                  <a:lnTo>
                    <a:pt x="544" y="297"/>
                  </a:lnTo>
                  <a:lnTo>
                    <a:pt x="544" y="293"/>
                  </a:lnTo>
                  <a:lnTo>
                    <a:pt x="548" y="297"/>
                  </a:lnTo>
                  <a:lnTo>
                    <a:pt x="548" y="293"/>
                  </a:lnTo>
                  <a:lnTo>
                    <a:pt x="548" y="301"/>
                  </a:lnTo>
                  <a:lnTo>
                    <a:pt x="552" y="297"/>
                  </a:lnTo>
                  <a:lnTo>
                    <a:pt x="552" y="301"/>
                  </a:lnTo>
                  <a:lnTo>
                    <a:pt x="556" y="289"/>
                  </a:lnTo>
                  <a:lnTo>
                    <a:pt x="556" y="305"/>
                  </a:lnTo>
                  <a:lnTo>
                    <a:pt x="556" y="297"/>
                  </a:lnTo>
                  <a:lnTo>
                    <a:pt x="560" y="297"/>
                  </a:lnTo>
                  <a:lnTo>
                    <a:pt x="560" y="297"/>
                  </a:lnTo>
                  <a:lnTo>
                    <a:pt x="564" y="301"/>
                  </a:lnTo>
                  <a:lnTo>
                    <a:pt x="564" y="289"/>
                  </a:lnTo>
                  <a:lnTo>
                    <a:pt x="568" y="293"/>
                  </a:lnTo>
                  <a:lnTo>
                    <a:pt x="568" y="297"/>
                  </a:lnTo>
                  <a:lnTo>
                    <a:pt x="568" y="293"/>
                  </a:lnTo>
                  <a:lnTo>
                    <a:pt x="572" y="289"/>
                  </a:lnTo>
                  <a:lnTo>
                    <a:pt x="572" y="301"/>
                  </a:lnTo>
                  <a:lnTo>
                    <a:pt x="576" y="285"/>
                  </a:lnTo>
                  <a:lnTo>
                    <a:pt x="576" y="277"/>
                  </a:lnTo>
                  <a:lnTo>
                    <a:pt x="576" y="297"/>
                  </a:lnTo>
                  <a:lnTo>
                    <a:pt x="580" y="293"/>
                  </a:lnTo>
                  <a:lnTo>
                    <a:pt x="580" y="277"/>
                  </a:lnTo>
                  <a:lnTo>
                    <a:pt x="584" y="281"/>
                  </a:lnTo>
                  <a:lnTo>
                    <a:pt x="584" y="285"/>
                  </a:lnTo>
                  <a:lnTo>
                    <a:pt x="588" y="297"/>
                  </a:lnTo>
                  <a:lnTo>
                    <a:pt x="588" y="297"/>
                  </a:lnTo>
                  <a:lnTo>
                    <a:pt x="588" y="277"/>
                  </a:lnTo>
                  <a:lnTo>
                    <a:pt x="592" y="293"/>
                  </a:lnTo>
                  <a:lnTo>
                    <a:pt x="592" y="297"/>
                  </a:lnTo>
                  <a:lnTo>
                    <a:pt x="596" y="293"/>
                  </a:lnTo>
                  <a:lnTo>
                    <a:pt x="596" y="293"/>
                  </a:lnTo>
                  <a:lnTo>
                    <a:pt x="596" y="289"/>
                  </a:lnTo>
                  <a:lnTo>
                    <a:pt x="600" y="293"/>
                  </a:lnTo>
                  <a:lnTo>
                    <a:pt x="600" y="301"/>
                  </a:lnTo>
                  <a:lnTo>
                    <a:pt x="604" y="289"/>
                  </a:lnTo>
                  <a:lnTo>
                    <a:pt x="604" y="289"/>
                  </a:lnTo>
                  <a:lnTo>
                    <a:pt x="608" y="297"/>
                  </a:lnTo>
                  <a:lnTo>
                    <a:pt x="608" y="293"/>
                  </a:lnTo>
                  <a:lnTo>
                    <a:pt x="608" y="289"/>
                  </a:lnTo>
                  <a:lnTo>
                    <a:pt x="612" y="293"/>
                  </a:lnTo>
                  <a:lnTo>
                    <a:pt x="612" y="289"/>
                  </a:lnTo>
                  <a:lnTo>
                    <a:pt x="616" y="293"/>
                  </a:lnTo>
                  <a:lnTo>
                    <a:pt x="616" y="289"/>
                  </a:lnTo>
                  <a:lnTo>
                    <a:pt x="616" y="297"/>
                  </a:lnTo>
                  <a:lnTo>
                    <a:pt x="620" y="297"/>
                  </a:lnTo>
                  <a:lnTo>
                    <a:pt x="620" y="285"/>
                  </a:lnTo>
                  <a:lnTo>
                    <a:pt x="624" y="301"/>
                  </a:lnTo>
                  <a:lnTo>
                    <a:pt x="624" y="293"/>
                  </a:lnTo>
                  <a:lnTo>
                    <a:pt x="628" y="301"/>
                  </a:lnTo>
                  <a:lnTo>
                    <a:pt x="628" y="289"/>
                  </a:lnTo>
                  <a:lnTo>
                    <a:pt x="628" y="293"/>
                  </a:lnTo>
                  <a:lnTo>
                    <a:pt x="632" y="297"/>
                  </a:lnTo>
                  <a:lnTo>
                    <a:pt x="632" y="293"/>
                  </a:lnTo>
                  <a:lnTo>
                    <a:pt x="636" y="301"/>
                  </a:lnTo>
                  <a:lnTo>
                    <a:pt x="636" y="289"/>
                  </a:lnTo>
                  <a:lnTo>
                    <a:pt x="636" y="297"/>
                  </a:lnTo>
                  <a:lnTo>
                    <a:pt x="640" y="285"/>
                  </a:lnTo>
                  <a:lnTo>
                    <a:pt x="640" y="297"/>
                  </a:lnTo>
                  <a:lnTo>
                    <a:pt x="644" y="297"/>
                  </a:lnTo>
                  <a:lnTo>
                    <a:pt x="644" y="297"/>
                  </a:lnTo>
                  <a:lnTo>
                    <a:pt x="648" y="305"/>
                  </a:lnTo>
                  <a:lnTo>
                    <a:pt x="648" y="297"/>
                  </a:lnTo>
                  <a:lnTo>
                    <a:pt x="648" y="297"/>
                  </a:lnTo>
                  <a:lnTo>
                    <a:pt x="652" y="289"/>
                  </a:lnTo>
                  <a:lnTo>
                    <a:pt x="652" y="289"/>
                  </a:lnTo>
                  <a:lnTo>
                    <a:pt x="656" y="301"/>
                  </a:lnTo>
                  <a:lnTo>
                    <a:pt x="656" y="301"/>
                  </a:lnTo>
                  <a:lnTo>
                    <a:pt x="656" y="297"/>
                  </a:lnTo>
                  <a:lnTo>
                    <a:pt x="660" y="301"/>
                  </a:lnTo>
                  <a:lnTo>
                    <a:pt x="660" y="301"/>
                  </a:lnTo>
                  <a:lnTo>
                    <a:pt x="664" y="301"/>
                  </a:lnTo>
                  <a:lnTo>
                    <a:pt x="664" y="297"/>
                  </a:lnTo>
                  <a:lnTo>
                    <a:pt x="668" y="289"/>
                  </a:lnTo>
                  <a:lnTo>
                    <a:pt x="668" y="289"/>
                  </a:lnTo>
                  <a:lnTo>
                    <a:pt x="668" y="277"/>
                  </a:lnTo>
                  <a:lnTo>
                    <a:pt x="672" y="289"/>
                  </a:lnTo>
                  <a:lnTo>
                    <a:pt x="672" y="285"/>
                  </a:lnTo>
                  <a:lnTo>
                    <a:pt x="676" y="301"/>
                  </a:lnTo>
                  <a:lnTo>
                    <a:pt x="676" y="305"/>
                  </a:lnTo>
                  <a:lnTo>
                    <a:pt x="676" y="297"/>
                  </a:lnTo>
                  <a:lnTo>
                    <a:pt x="680" y="293"/>
                  </a:lnTo>
                  <a:lnTo>
                    <a:pt x="680" y="293"/>
                  </a:lnTo>
                  <a:lnTo>
                    <a:pt x="684" y="297"/>
                  </a:lnTo>
                  <a:lnTo>
                    <a:pt x="684" y="293"/>
                  </a:lnTo>
                  <a:lnTo>
                    <a:pt x="688" y="305"/>
                  </a:lnTo>
                  <a:lnTo>
                    <a:pt x="688" y="285"/>
                  </a:lnTo>
                  <a:lnTo>
                    <a:pt x="688" y="297"/>
                  </a:lnTo>
                  <a:lnTo>
                    <a:pt x="692" y="301"/>
                  </a:lnTo>
                  <a:lnTo>
                    <a:pt x="692" y="297"/>
                  </a:lnTo>
                  <a:lnTo>
                    <a:pt x="696" y="305"/>
                  </a:lnTo>
                  <a:lnTo>
                    <a:pt x="696" y="297"/>
                  </a:lnTo>
                  <a:lnTo>
                    <a:pt x="696" y="293"/>
                  </a:lnTo>
                  <a:lnTo>
                    <a:pt x="700" y="305"/>
                  </a:lnTo>
                  <a:lnTo>
                    <a:pt x="700" y="297"/>
                  </a:lnTo>
                  <a:lnTo>
                    <a:pt x="704" y="305"/>
                  </a:lnTo>
                  <a:lnTo>
                    <a:pt x="704" y="309"/>
                  </a:lnTo>
                  <a:lnTo>
                    <a:pt x="708" y="305"/>
                  </a:lnTo>
                  <a:lnTo>
                    <a:pt x="708" y="289"/>
                  </a:lnTo>
                  <a:lnTo>
                    <a:pt x="708" y="301"/>
                  </a:lnTo>
                  <a:lnTo>
                    <a:pt x="712" y="309"/>
                  </a:lnTo>
                  <a:lnTo>
                    <a:pt x="712" y="297"/>
                  </a:lnTo>
                  <a:lnTo>
                    <a:pt x="716" y="293"/>
                  </a:lnTo>
                  <a:lnTo>
                    <a:pt x="716" y="301"/>
                  </a:lnTo>
                  <a:lnTo>
                    <a:pt x="720" y="297"/>
                  </a:lnTo>
                  <a:lnTo>
                    <a:pt x="720" y="301"/>
                  </a:lnTo>
                  <a:lnTo>
                    <a:pt x="720" y="297"/>
                  </a:lnTo>
                  <a:lnTo>
                    <a:pt x="724" y="289"/>
                  </a:lnTo>
                  <a:lnTo>
                    <a:pt x="724" y="305"/>
                  </a:lnTo>
                  <a:lnTo>
                    <a:pt x="728" y="309"/>
                  </a:lnTo>
                  <a:lnTo>
                    <a:pt x="728" y="309"/>
                  </a:lnTo>
                  <a:lnTo>
                    <a:pt x="728" y="309"/>
                  </a:lnTo>
                  <a:lnTo>
                    <a:pt x="732" y="301"/>
                  </a:lnTo>
                  <a:lnTo>
                    <a:pt x="732" y="293"/>
                  </a:lnTo>
                  <a:lnTo>
                    <a:pt x="736" y="297"/>
                  </a:lnTo>
                  <a:lnTo>
                    <a:pt x="736" y="309"/>
                  </a:lnTo>
                  <a:lnTo>
                    <a:pt x="740" y="309"/>
                  </a:lnTo>
                  <a:lnTo>
                    <a:pt x="740" y="293"/>
                  </a:lnTo>
                  <a:lnTo>
                    <a:pt x="740" y="309"/>
                  </a:lnTo>
                  <a:lnTo>
                    <a:pt x="744" y="305"/>
                  </a:lnTo>
                  <a:lnTo>
                    <a:pt x="744" y="301"/>
                  </a:lnTo>
                  <a:lnTo>
                    <a:pt x="748" y="305"/>
                  </a:lnTo>
                  <a:lnTo>
                    <a:pt x="748" y="297"/>
                  </a:lnTo>
                  <a:lnTo>
                    <a:pt x="752" y="305"/>
                  </a:lnTo>
                  <a:lnTo>
                    <a:pt x="752" y="301"/>
                  </a:lnTo>
                  <a:lnTo>
                    <a:pt x="752" y="297"/>
                  </a:lnTo>
                  <a:lnTo>
                    <a:pt x="756" y="281"/>
                  </a:lnTo>
                  <a:lnTo>
                    <a:pt x="756" y="297"/>
                  </a:lnTo>
                  <a:lnTo>
                    <a:pt x="760" y="293"/>
                  </a:lnTo>
                  <a:lnTo>
                    <a:pt x="760" y="309"/>
                  </a:lnTo>
                  <a:lnTo>
                    <a:pt x="760" y="289"/>
                  </a:lnTo>
                  <a:lnTo>
                    <a:pt x="764" y="301"/>
                  </a:lnTo>
                  <a:lnTo>
                    <a:pt x="764" y="305"/>
                  </a:lnTo>
                  <a:lnTo>
                    <a:pt x="768" y="301"/>
                  </a:lnTo>
                  <a:lnTo>
                    <a:pt x="768" y="309"/>
                  </a:lnTo>
                  <a:lnTo>
                    <a:pt x="772" y="309"/>
                  </a:lnTo>
                  <a:lnTo>
                    <a:pt x="772" y="309"/>
                  </a:lnTo>
                  <a:lnTo>
                    <a:pt x="772" y="297"/>
                  </a:lnTo>
                  <a:lnTo>
                    <a:pt x="776" y="313"/>
                  </a:lnTo>
                  <a:lnTo>
                    <a:pt x="776" y="297"/>
                  </a:lnTo>
                  <a:lnTo>
                    <a:pt x="780" y="289"/>
                  </a:lnTo>
                  <a:lnTo>
                    <a:pt x="780" y="301"/>
                  </a:lnTo>
                  <a:lnTo>
                    <a:pt x="784" y="301"/>
                  </a:lnTo>
                  <a:lnTo>
                    <a:pt x="784" y="305"/>
                  </a:lnTo>
                  <a:lnTo>
                    <a:pt x="784" y="305"/>
                  </a:lnTo>
                  <a:lnTo>
                    <a:pt x="788" y="301"/>
                  </a:lnTo>
                  <a:lnTo>
                    <a:pt x="788" y="297"/>
                  </a:lnTo>
                  <a:lnTo>
                    <a:pt x="792" y="297"/>
                  </a:lnTo>
                  <a:lnTo>
                    <a:pt x="792" y="301"/>
                  </a:lnTo>
                  <a:lnTo>
                    <a:pt x="792" y="289"/>
                  </a:lnTo>
                  <a:lnTo>
                    <a:pt x="796" y="305"/>
                  </a:lnTo>
                  <a:lnTo>
                    <a:pt x="796" y="313"/>
                  </a:lnTo>
                  <a:lnTo>
                    <a:pt x="800" y="305"/>
                  </a:lnTo>
                  <a:lnTo>
                    <a:pt x="800" y="309"/>
                  </a:lnTo>
                  <a:lnTo>
                    <a:pt x="804" y="293"/>
                  </a:lnTo>
                  <a:lnTo>
                    <a:pt x="804" y="293"/>
                  </a:lnTo>
                  <a:lnTo>
                    <a:pt x="804" y="309"/>
                  </a:lnTo>
                  <a:lnTo>
                    <a:pt x="808" y="309"/>
                  </a:lnTo>
                  <a:lnTo>
                    <a:pt x="808" y="309"/>
                  </a:lnTo>
                  <a:lnTo>
                    <a:pt x="812" y="309"/>
                  </a:lnTo>
                  <a:lnTo>
                    <a:pt x="812" y="305"/>
                  </a:lnTo>
                  <a:lnTo>
                    <a:pt x="816" y="309"/>
                  </a:lnTo>
                  <a:lnTo>
                    <a:pt x="816" y="305"/>
                  </a:lnTo>
                  <a:lnTo>
                    <a:pt x="816" y="301"/>
                  </a:lnTo>
                  <a:lnTo>
                    <a:pt x="820" y="305"/>
                  </a:lnTo>
                  <a:lnTo>
                    <a:pt x="820" y="317"/>
                  </a:lnTo>
                  <a:lnTo>
                    <a:pt x="824" y="297"/>
                  </a:lnTo>
                  <a:lnTo>
                    <a:pt x="824" y="301"/>
                  </a:lnTo>
                  <a:lnTo>
                    <a:pt x="828" y="297"/>
                  </a:lnTo>
                  <a:lnTo>
                    <a:pt x="828" y="313"/>
                  </a:lnTo>
                  <a:lnTo>
                    <a:pt x="828" y="305"/>
                  </a:lnTo>
                  <a:lnTo>
                    <a:pt x="832" y="313"/>
                  </a:lnTo>
                  <a:lnTo>
                    <a:pt x="832" y="305"/>
                  </a:lnTo>
                  <a:lnTo>
                    <a:pt x="836" y="305"/>
                  </a:lnTo>
                  <a:lnTo>
                    <a:pt x="836" y="305"/>
                  </a:lnTo>
                  <a:lnTo>
                    <a:pt x="836" y="297"/>
                  </a:lnTo>
                  <a:lnTo>
                    <a:pt x="840" y="297"/>
                  </a:lnTo>
                  <a:lnTo>
                    <a:pt x="840" y="301"/>
                  </a:lnTo>
                  <a:lnTo>
                    <a:pt x="844" y="297"/>
                  </a:lnTo>
                  <a:lnTo>
                    <a:pt x="844" y="297"/>
                  </a:lnTo>
                  <a:lnTo>
                    <a:pt x="848" y="301"/>
                  </a:lnTo>
                  <a:lnTo>
                    <a:pt x="848" y="293"/>
                  </a:lnTo>
                  <a:lnTo>
                    <a:pt x="848" y="285"/>
                  </a:lnTo>
                  <a:lnTo>
                    <a:pt x="852" y="285"/>
                  </a:lnTo>
                  <a:lnTo>
                    <a:pt x="852" y="301"/>
                  </a:lnTo>
                  <a:lnTo>
                    <a:pt x="856" y="289"/>
                  </a:lnTo>
                  <a:lnTo>
                    <a:pt x="856" y="297"/>
                  </a:lnTo>
                  <a:lnTo>
                    <a:pt x="860" y="301"/>
                  </a:lnTo>
                  <a:lnTo>
                    <a:pt x="860" y="297"/>
                  </a:lnTo>
                  <a:lnTo>
                    <a:pt x="860" y="293"/>
                  </a:lnTo>
                  <a:lnTo>
                    <a:pt x="864" y="305"/>
                  </a:lnTo>
                  <a:lnTo>
                    <a:pt x="864" y="301"/>
                  </a:lnTo>
                  <a:lnTo>
                    <a:pt x="868" y="297"/>
                  </a:lnTo>
                  <a:lnTo>
                    <a:pt x="868" y="301"/>
                  </a:lnTo>
                  <a:lnTo>
                    <a:pt x="872" y="293"/>
                  </a:lnTo>
                  <a:lnTo>
                    <a:pt x="872" y="293"/>
                  </a:lnTo>
                  <a:lnTo>
                    <a:pt x="872" y="309"/>
                  </a:lnTo>
                  <a:lnTo>
                    <a:pt x="876" y="309"/>
                  </a:lnTo>
                  <a:lnTo>
                    <a:pt x="876" y="305"/>
                  </a:lnTo>
                  <a:lnTo>
                    <a:pt x="880" y="297"/>
                  </a:lnTo>
                  <a:lnTo>
                    <a:pt x="880" y="305"/>
                  </a:lnTo>
                  <a:lnTo>
                    <a:pt x="884" y="313"/>
                  </a:lnTo>
                  <a:lnTo>
                    <a:pt x="884" y="309"/>
                  </a:lnTo>
                  <a:lnTo>
                    <a:pt x="884" y="301"/>
                  </a:lnTo>
                  <a:lnTo>
                    <a:pt x="888" y="297"/>
                  </a:lnTo>
                  <a:lnTo>
                    <a:pt x="888" y="301"/>
                  </a:lnTo>
                  <a:lnTo>
                    <a:pt x="892" y="305"/>
                  </a:lnTo>
                  <a:lnTo>
                    <a:pt x="892" y="309"/>
                  </a:lnTo>
                  <a:lnTo>
                    <a:pt x="896" y="301"/>
                  </a:lnTo>
                  <a:lnTo>
                    <a:pt x="896" y="309"/>
                  </a:lnTo>
                  <a:lnTo>
                    <a:pt x="896" y="301"/>
                  </a:lnTo>
                  <a:lnTo>
                    <a:pt x="900" y="317"/>
                  </a:lnTo>
                  <a:lnTo>
                    <a:pt x="900" y="309"/>
                  </a:lnTo>
                  <a:lnTo>
                    <a:pt x="904" y="309"/>
                  </a:lnTo>
                  <a:lnTo>
                    <a:pt x="904" y="293"/>
                  </a:lnTo>
                  <a:lnTo>
                    <a:pt x="908" y="305"/>
                  </a:lnTo>
                  <a:lnTo>
                    <a:pt x="908" y="297"/>
                  </a:lnTo>
                  <a:lnTo>
                    <a:pt x="908" y="305"/>
                  </a:lnTo>
                  <a:lnTo>
                    <a:pt x="912" y="293"/>
                  </a:lnTo>
                  <a:lnTo>
                    <a:pt x="912" y="309"/>
                  </a:lnTo>
                  <a:lnTo>
                    <a:pt x="916" y="297"/>
                  </a:lnTo>
                  <a:lnTo>
                    <a:pt x="916" y="297"/>
                  </a:lnTo>
                  <a:lnTo>
                    <a:pt x="916" y="309"/>
                  </a:lnTo>
                  <a:lnTo>
                    <a:pt x="920" y="305"/>
                  </a:lnTo>
                  <a:lnTo>
                    <a:pt x="920" y="305"/>
                  </a:lnTo>
                  <a:lnTo>
                    <a:pt x="924" y="301"/>
                  </a:lnTo>
                  <a:lnTo>
                    <a:pt x="924" y="309"/>
                  </a:lnTo>
                  <a:lnTo>
                    <a:pt x="928" y="313"/>
                  </a:lnTo>
                  <a:lnTo>
                    <a:pt x="928" y="309"/>
                  </a:lnTo>
                  <a:lnTo>
                    <a:pt x="928" y="297"/>
                  </a:lnTo>
                  <a:lnTo>
                    <a:pt x="932" y="297"/>
                  </a:lnTo>
                  <a:lnTo>
                    <a:pt x="932" y="313"/>
                  </a:lnTo>
                  <a:lnTo>
                    <a:pt x="936" y="309"/>
                  </a:lnTo>
                  <a:lnTo>
                    <a:pt x="936" y="305"/>
                  </a:lnTo>
                  <a:lnTo>
                    <a:pt x="940" y="313"/>
                  </a:lnTo>
                  <a:lnTo>
                    <a:pt x="940" y="301"/>
                  </a:lnTo>
                  <a:lnTo>
                    <a:pt x="940" y="301"/>
                  </a:lnTo>
                  <a:lnTo>
                    <a:pt x="944" y="301"/>
                  </a:lnTo>
                  <a:lnTo>
                    <a:pt x="944" y="309"/>
                  </a:lnTo>
                  <a:lnTo>
                    <a:pt x="948" y="305"/>
                  </a:lnTo>
                  <a:lnTo>
                    <a:pt x="948" y="305"/>
                  </a:lnTo>
                  <a:lnTo>
                    <a:pt x="952" y="305"/>
                  </a:lnTo>
                  <a:lnTo>
                    <a:pt x="952" y="305"/>
                  </a:lnTo>
                  <a:lnTo>
                    <a:pt x="952" y="301"/>
                  </a:lnTo>
                  <a:lnTo>
                    <a:pt x="956" y="313"/>
                  </a:lnTo>
                  <a:lnTo>
                    <a:pt x="956" y="309"/>
                  </a:lnTo>
                  <a:lnTo>
                    <a:pt x="960" y="309"/>
                  </a:lnTo>
                  <a:lnTo>
                    <a:pt x="960" y="309"/>
                  </a:lnTo>
                  <a:lnTo>
                    <a:pt x="964" y="313"/>
                  </a:lnTo>
                  <a:lnTo>
                    <a:pt x="964" y="309"/>
                  </a:lnTo>
                  <a:lnTo>
                    <a:pt x="964" y="313"/>
                  </a:lnTo>
                  <a:lnTo>
                    <a:pt x="968" y="313"/>
                  </a:lnTo>
                  <a:lnTo>
                    <a:pt x="968" y="313"/>
                  </a:lnTo>
                  <a:lnTo>
                    <a:pt x="972" y="309"/>
                  </a:lnTo>
                  <a:lnTo>
                    <a:pt x="972" y="309"/>
                  </a:lnTo>
                  <a:lnTo>
                    <a:pt x="976" y="309"/>
                  </a:lnTo>
                  <a:lnTo>
                    <a:pt x="976" y="297"/>
                  </a:lnTo>
                  <a:lnTo>
                    <a:pt x="976" y="301"/>
                  </a:lnTo>
                  <a:lnTo>
                    <a:pt x="980" y="297"/>
                  </a:lnTo>
                  <a:lnTo>
                    <a:pt x="980" y="305"/>
                  </a:lnTo>
                  <a:lnTo>
                    <a:pt x="984" y="301"/>
                  </a:lnTo>
                  <a:lnTo>
                    <a:pt x="984" y="301"/>
                  </a:lnTo>
                  <a:lnTo>
                    <a:pt x="988" y="301"/>
                  </a:lnTo>
                  <a:lnTo>
                    <a:pt x="988" y="301"/>
                  </a:lnTo>
                  <a:lnTo>
                    <a:pt x="988" y="305"/>
                  </a:lnTo>
                  <a:lnTo>
                    <a:pt x="992" y="305"/>
                  </a:lnTo>
                  <a:lnTo>
                    <a:pt x="992" y="317"/>
                  </a:lnTo>
                  <a:lnTo>
                    <a:pt x="996" y="301"/>
                  </a:lnTo>
                  <a:lnTo>
                    <a:pt x="996" y="305"/>
                  </a:lnTo>
                  <a:lnTo>
                    <a:pt x="1000" y="305"/>
                  </a:lnTo>
                  <a:lnTo>
                    <a:pt x="1000" y="313"/>
                  </a:lnTo>
                  <a:lnTo>
                    <a:pt x="1004" y="313"/>
                  </a:lnTo>
                  <a:lnTo>
                    <a:pt x="1004" y="313"/>
                  </a:lnTo>
                  <a:lnTo>
                    <a:pt x="1004" y="309"/>
                  </a:lnTo>
                  <a:lnTo>
                    <a:pt x="1008" y="305"/>
                  </a:lnTo>
                  <a:lnTo>
                    <a:pt x="1008" y="297"/>
                  </a:lnTo>
                  <a:lnTo>
                    <a:pt x="1012" y="297"/>
                  </a:lnTo>
                  <a:lnTo>
                    <a:pt x="1012" y="309"/>
                  </a:lnTo>
                  <a:lnTo>
                    <a:pt x="1016" y="301"/>
                  </a:lnTo>
                  <a:lnTo>
                    <a:pt x="1016" y="297"/>
                  </a:lnTo>
                  <a:lnTo>
                    <a:pt x="1016" y="313"/>
                  </a:lnTo>
                  <a:lnTo>
                    <a:pt x="1020" y="305"/>
                  </a:lnTo>
                  <a:lnTo>
                    <a:pt x="1020" y="309"/>
                  </a:lnTo>
                  <a:lnTo>
                    <a:pt x="1024" y="301"/>
                  </a:lnTo>
                  <a:lnTo>
                    <a:pt x="1024" y="301"/>
                  </a:lnTo>
                  <a:lnTo>
                    <a:pt x="1028" y="309"/>
                  </a:lnTo>
                  <a:lnTo>
                    <a:pt x="1028" y="313"/>
                  </a:lnTo>
                  <a:lnTo>
                    <a:pt x="1028" y="309"/>
                  </a:lnTo>
                  <a:lnTo>
                    <a:pt x="1032" y="305"/>
                  </a:lnTo>
                  <a:lnTo>
                    <a:pt x="1032" y="305"/>
                  </a:lnTo>
                  <a:lnTo>
                    <a:pt x="1036" y="305"/>
                  </a:lnTo>
                  <a:lnTo>
                    <a:pt x="1036" y="309"/>
                  </a:lnTo>
                  <a:lnTo>
                    <a:pt x="1040" y="321"/>
                  </a:lnTo>
                  <a:lnTo>
                    <a:pt x="1040" y="321"/>
                  </a:lnTo>
                  <a:lnTo>
                    <a:pt x="1040" y="309"/>
                  </a:lnTo>
                  <a:lnTo>
                    <a:pt x="1044" y="309"/>
                  </a:lnTo>
                  <a:lnTo>
                    <a:pt x="1044" y="313"/>
                  </a:lnTo>
                  <a:lnTo>
                    <a:pt x="1048" y="313"/>
                  </a:lnTo>
                  <a:lnTo>
                    <a:pt x="1048" y="309"/>
                  </a:lnTo>
                  <a:lnTo>
                    <a:pt x="1052" y="309"/>
                  </a:lnTo>
                  <a:lnTo>
                    <a:pt x="1052" y="317"/>
                  </a:lnTo>
                  <a:lnTo>
                    <a:pt x="1052" y="309"/>
                  </a:lnTo>
                  <a:lnTo>
                    <a:pt x="1056" y="321"/>
                  </a:lnTo>
                  <a:lnTo>
                    <a:pt x="1056" y="313"/>
                  </a:lnTo>
                  <a:lnTo>
                    <a:pt x="1060" y="309"/>
                  </a:lnTo>
                  <a:lnTo>
                    <a:pt x="1060" y="305"/>
                  </a:lnTo>
                  <a:lnTo>
                    <a:pt x="1064" y="309"/>
                  </a:lnTo>
                  <a:lnTo>
                    <a:pt x="1064" y="309"/>
                  </a:lnTo>
                  <a:lnTo>
                    <a:pt x="1064" y="321"/>
                  </a:lnTo>
                  <a:lnTo>
                    <a:pt x="1068" y="317"/>
                  </a:lnTo>
                  <a:lnTo>
                    <a:pt x="1068" y="317"/>
                  </a:lnTo>
                  <a:lnTo>
                    <a:pt x="1072" y="313"/>
                  </a:lnTo>
                  <a:lnTo>
                    <a:pt x="1072" y="309"/>
                  </a:lnTo>
                  <a:lnTo>
                    <a:pt x="1076" y="301"/>
                  </a:lnTo>
                  <a:lnTo>
                    <a:pt x="1076" y="309"/>
                  </a:lnTo>
                  <a:lnTo>
                    <a:pt x="1076" y="301"/>
                  </a:lnTo>
                  <a:lnTo>
                    <a:pt x="1080" y="313"/>
                  </a:lnTo>
                  <a:lnTo>
                    <a:pt x="1080" y="313"/>
                  </a:lnTo>
                  <a:lnTo>
                    <a:pt x="1084" y="309"/>
                  </a:lnTo>
                  <a:lnTo>
                    <a:pt x="1084" y="305"/>
                  </a:lnTo>
                  <a:lnTo>
                    <a:pt x="1088" y="309"/>
                  </a:lnTo>
                  <a:lnTo>
                    <a:pt x="1088" y="313"/>
                  </a:lnTo>
                  <a:lnTo>
                    <a:pt x="1092" y="305"/>
                  </a:lnTo>
                  <a:lnTo>
                    <a:pt x="1092" y="309"/>
                  </a:lnTo>
                  <a:lnTo>
                    <a:pt x="1092" y="309"/>
                  </a:lnTo>
                  <a:lnTo>
                    <a:pt x="1096" y="301"/>
                  </a:lnTo>
                  <a:lnTo>
                    <a:pt x="1096" y="309"/>
                  </a:lnTo>
                  <a:lnTo>
                    <a:pt x="1100" y="317"/>
                  </a:lnTo>
                  <a:lnTo>
                    <a:pt x="1100" y="305"/>
                  </a:lnTo>
                  <a:lnTo>
                    <a:pt x="1104" y="313"/>
                  </a:lnTo>
                  <a:lnTo>
                    <a:pt x="1104" y="325"/>
                  </a:lnTo>
                  <a:lnTo>
                    <a:pt x="1104" y="305"/>
                  </a:lnTo>
                  <a:lnTo>
                    <a:pt x="1108" y="317"/>
                  </a:lnTo>
                  <a:lnTo>
                    <a:pt x="1108" y="309"/>
                  </a:lnTo>
                  <a:lnTo>
                    <a:pt x="1112" y="321"/>
                  </a:lnTo>
                  <a:lnTo>
                    <a:pt x="1112" y="321"/>
                  </a:lnTo>
                  <a:lnTo>
                    <a:pt x="1116" y="321"/>
                  </a:lnTo>
                  <a:lnTo>
                    <a:pt x="1116" y="305"/>
                  </a:lnTo>
                  <a:lnTo>
                    <a:pt x="1116" y="305"/>
                  </a:lnTo>
                  <a:lnTo>
                    <a:pt x="1120" y="309"/>
                  </a:lnTo>
                  <a:lnTo>
                    <a:pt x="1120" y="297"/>
                  </a:lnTo>
                  <a:lnTo>
                    <a:pt x="1124" y="313"/>
                  </a:lnTo>
                  <a:lnTo>
                    <a:pt x="1124" y="321"/>
                  </a:lnTo>
                  <a:lnTo>
                    <a:pt x="1128" y="321"/>
                  </a:lnTo>
                  <a:lnTo>
                    <a:pt x="1128" y="305"/>
                  </a:lnTo>
                  <a:lnTo>
                    <a:pt x="1132" y="317"/>
                  </a:lnTo>
                  <a:lnTo>
                    <a:pt x="1132" y="313"/>
                  </a:lnTo>
                  <a:lnTo>
                    <a:pt x="1132" y="309"/>
                  </a:lnTo>
                  <a:lnTo>
                    <a:pt x="1136" y="313"/>
                  </a:lnTo>
                  <a:lnTo>
                    <a:pt x="1136" y="301"/>
                  </a:lnTo>
                  <a:lnTo>
                    <a:pt x="1140" y="305"/>
                  </a:lnTo>
                  <a:lnTo>
                    <a:pt x="1140" y="313"/>
                  </a:lnTo>
                  <a:lnTo>
                    <a:pt x="1144" y="313"/>
                  </a:lnTo>
                  <a:lnTo>
                    <a:pt x="1144" y="317"/>
                  </a:lnTo>
                  <a:lnTo>
                    <a:pt x="1144" y="321"/>
                  </a:lnTo>
                  <a:lnTo>
                    <a:pt x="1148" y="321"/>
                  </a:lnTo>
                  <a:lnTo>
                    <a:pt x="1148" y="325"/>
                  </a:lnTo>
                  <a:lnTo>
                    <a:pt x="1152" y="317"/>
                  </a:lnTo>
                  <a:lnTo>
                    <a:pt x="1152" y="309"/>
                  </a:lnTo>
                  <a:lnTo>
                    <a:pt x="1156" y="321"/>
                  </a:lnTo>
                  <a:lnTo>
                    <a:pt x="1156" y="305"/>
                  </a:lnTo>
                  <a:lnTo>
                    <a:pt x="1156" y="309"/>
                  </a:lnTo>
                  <a:lnTo>
                    <a:pt x="1160" y="313"/>
                  </a:lnTo>
                  <a:lnTo>
                    <a:pt x="1160" y="313"/>
                  </a:lnTo>
                  <a:lnTo>
                    <a:pt x="1164" y="317"/>
                  </a:lnTo>
                  <a:lnTo>
                    <a:pt x="1164" y="313"/>
                  </a:lnTo>
                  <a:lnTo>
                    <a:pt x="1168" y="313"/>
                  </a:lnTo>
                  <a:lnTo>
                    <a:pt x="1168" y="313"/>
                  </a:lnTo>
                  <a:lnTo>
                    <a:pt x="1172" y="305"/>
                  </a:lnTo>
                  <a:lnTo>
                    <a:pt x="1172" y="317"/>
                  </a:lnTo>
                  <a:lnTo>
                    <a:pt x="1172" y="321"/>
                  </a:lnTo>
                  <a:lnTo>
                    <a:pt x="1176" y="325"/>
                  </a:lnTo>
                  <a:lnTo>
                    <a:pt x="1176" y="317"/>
                  </a:lnTo>
                  <a:lnTo>
                    <a:pt x="1180" y="313"/>
                  </a:lnTo>
                  <a:lnTo>
                    <a:pt x="1180" y="313"/>
                  </a:lnTo>
                  <a:lnTo>
                    <a:pt x="1184" y="321"/>
                  </a:lnTo>
                  <a:lnTo>
                    <a:pt x="1184" y="317"/>
                  </a:lnTo>
                  <a:lnTo>
                    <a:pt x="1184" y="321"/>
                  </a:lnTo>
                  <a:lnTo>
                    <a:pt x="1188" y="317"/>
                  </a:lnTo>
                  <a:lnTo>
                    <a:pt x="1188" y="321"/>
                  </a:lnTo>
                  <a:lnTo>
                    <a:pt x="1192" y="317"/>
                  </a:lnTo>
                  <a:lnTo>
                    <a:pt x="1192" y="309"/>
                  </a:lnTo>
                  <a:lnTo>
                    <a:pt x="1196" y="325"/>
                  </a:lnTo>
                  <a:lnTo>
                    <a:pt x="1196" y="313"/>
                  </a:lnTo>
                  <a:lnTo>
                    <a:pt x="1200" y="321"/>
                  </a:lnTo>
                  <a:lnTo>
                    <a:pt x="1200" y="317"/>
                  </a:lnTo>
                  <a:lnTo>
                    <a:pt x="1200" y="309"/>
                  </a:lnTo>
                  <a:lnTo>
                    <a:pt x="1204" y="321"/>
                  </a:lnTo>
                  <a:lnTo>
                    <a:pt x="1204" y="321"/>
                  </a:lnTo>
                  <a:lnTo>
                    <a:pt x="1208" y="325"/>
                  </a:lnTo>
                  <a:lnTo>
                    <a:pt x="1208" y="309"/>
                  </a:lnTo>
                  <a:lnTo>
                    <a:pt x="1212" y="313"/>
                  </a:lnTo>
                  <a:lnTo>
                    <a:pt x="1212" y="309"/>
                  </a:lnTo>
                  <a:lnTo>
                    <a:pt x="1212" y="321"/>
                  </a:lnTo>
                  <a:lnTo>
                    <a:pt x="1216" y="313"/>
                  </a:lnTo>
                  <a:lnTo>
                    <a:pt x="1216" y="313"/>
                  </a:lnTo>
                  <a:lnTo>
                    <a:pt x="1220" y="317"/>
                  </a:lnTo>
                  <a:lnTo>
                    <a:pt x="1220" y="321"/>
                  </a:lnTo>
                  <a:lnTo>
                    <a:pt x="1224" y="317"/>
                  </a:lnTo>
                  <a:lnTo>
                    <a:pt x="1224" y="317"/>
                  </a:lnTo>
                  <a:lnTo>
                    <a:pt x="1228" y="321"/>
                  </a:lnTo>
                  <a:lnTo>
                    <a:pt x="1228" y="317"/>
                  </a:lnTo>
                  <a:lnTo>
                    <a:pt x="1228" y="317"/>
                  </a:lnTo>
                  <a:lnTo>
                    <a:pt x="1232" y="325"/>
                  </a:lnTo>
                  <a:lnTo>
                    <a:pt x="1232" y="317"/>
                  </a:lnTo>
                  <a:lnTo>
                    <a:pt x="1236" y="313"/>
                  </a:lnTo>
                  <a:lnTo>
                    <a:pt x="1236" y="317"/>
                  </a:lnTo>
                  <a:lnTo>
                    <a:pt x="1240" y="321"/>
                  </a:lnTo>
                  <a:lnTo>
                    <a:pt x="1240" y="313"/>
                  </a:lnTo>
                  <a:lnTo>
                    <a:pt x="1240" y="317"/>
                  </a:lnTo>
                  <a:lnTo>
                    <a:pt x="1244" y="321"/>
                  </a:lnTo>
                  <a:lnTo>
                    <a:pt x="1244" y="325"/>
                  </a:lnTo>
                  <a:lnTo>
                    <a:pt x="1248" y="329"/>
                  </a:lnTo>
                  <a:lnTo>
                    <a:pt x="1248" y="317"/>
                  </a:lnTo>
                  <a:lnTo>
                    <a:pt x="1252" y="329"/>
                  </a:lnTo>
                  <a:lnTo>
                    <a:pt x="1252" y="313"/>
                  </a:lnTo>
                  <a:lnTo>
                    <a:pt x="1256" y="321"/>
                  </a:lnTo>
                  <a:lnTo>
                    <a:pt x="1256" y="329"/>
                  </a:lnTo>
                  <a:lnTo>
                    <a:pt x="1256" y="321"/>
                  </a:lnTo>
                  <a:lnTo>
                    <a:pt x="1260" y="321"/>
                  </a:lnTo>
                  <a:lnTo>
                    <a:pt x="1260" y="325"/>
                  </a:lnTo>
                  <a:lnTo>
                    <a:pt x="1264" y="321"/>
                  </a:lnTo>
                  <a:lnTo>
                    <a:pt x="1264" y="325"/>
                  </a:lnTo>
                  <a:lnTo>
                    <a:pt x="1268" y="325"/>
                  </a:lnTo>
                  <a:lnTo>
                    <a:pt x="1268" y="321"/>
                  </a:lnTo>
                  <a:lnTo>
                    <a:pt x="1268" y="317"/>
                  </a:lnTo>
                  <a:lnTo>
                    <a:pt x="1272" y="317"/>
                  </a:lnTo>
                  <a:lnTo>
                    <a:pt x="1272" y="313"/>
                  </a:lnTo>
                  <a:lnTo>
                    <a:pt x="1276" y="325"/>
                  </a:lnTo>
                  <a:lnTo>
                    <a:pt x="1276" y="325"/>
                  </a:lnTo>
                  <a:lnTo>
                    <a:pt x="1280" y="313"/>
                  </a:lnTo>
                  <a:lnTo>
                    <a:pt x="1280" y="321"/>
                  </a:lnTo>
                  <a:lnTo>
                    <a:pt x="1284" y="317"/>
                  </a:lnTo>
                  <a:lnTo>
                    <a:pt x="1284" y="321"/>
                  </a:lnTo>
                  <a:lnTo>
                    <a:pt x="1284" y="325"/>
                  </a:lnTo>
                  <a:lnTo>
                    <a:pt x="1288" y="321"/>
                  </a:lnTo>
                  <a:lnTo>
                    <a:pt x="1288" y="317"/>
                  </a:lnTo>
                  <a:lnTo>
                    <a:pt x="1292" y="321"/>
                  </a:lnTo>
                  <a:lnTo>
                    <a:pt x="1292" y="321"/>
                  </a:lnTo>
                  <a:lnTo>
                    <a:pt x="1296" y="317"/>
                  </a:lnTo>
                  <a:lnTo>
                    <a:pt x="1296" y="321"/>
                  </a:lnTo>
                  <a:lnTo>
                    <a:pt x="1300" y="313"/>
                  </a:lnTo>
                  <a:lnTo>
                    <a:pt x="1300" y="325"/>
                  </a:lnTo>
                  <a:lnTo>
                    <a:pt x="1300" y="325"/>
                  </a:lnTo>
                  <a:lnTo>
                    <a:pt x="1304" y="329"/>
                  </a:lnTo>
                  <a:lnTo>
                    <a:pt x="1304" y="321"/>
                  </a:lnTo>
                  <a:lnTo>
                    <a:pt x="1308" y="317"/>
                  </a:lnTo>
                  <a:lnTo>
                    <a:pt x="1308" y="329"/>
                  </a:lnTo>
                  <a:lnTo>
                    <a:pt x="1312" y="325"/>
                  </a:lnTo>
                  <a:lnTo>
                    <a:pt x="1312" y="325"/>
                  </a:lnTo>
                  <a:lnTo>
                    <a:pt x="1312" y="321"/>
                  </a:lnTo>
                  <a:lnTo>
                    <a:pt x="1316" y="321"/>
                  </a:lnTo>
                  <a:lnTo>
                    <a:pt x="1316" y="317"/>
                  </a:lnTo>
                  <a:lnTo>
                    <a:pt x="1320" y="317"/>
                  </a:lnTo>
                  <a:lnTo>
                    <a:pt x="1320" y="317"/>
                  </a:lnTo>
                  <a:lnTo>
                    <a:pt x="1324" y="313"/>
                  </a:lnTo>
                  <a:lnTo>
                    <a:pt x="1324" y="317"/>
                  </a:lnTo>
                  <a:lnTo>
                    <a:pt x="1328" y="321"/>
                  </a:lnTo>
                  <a:lnTo>
                    <a:pt x="1328" y="321"/>
                  </a:lnTo>
                  <a:lnTo>
                    <a:pt x="1328" y="313"/>
                  </a:lnTo>
                  <a:lnTo>
                    <a:pt x="1332" y="317"/>
                  </a:lnTo>
                  <a:lnTo>
                    <a:pt x="1332" y="321"/>
                  </a:lnTo>
                  <a:lnTo>
                    <a:pt x="1336" y="317"/>
                  </a:lnTo>
                  <a:lnTo>
                    <a:pt x="1336" y="317"/>
                  </a:lnTo>
                  <a:lnTo>
                    <a:pt x="1340" y="317"/>
                  </a:lnTo>
                  <a:lnTo>
                    <a:pt x="1340" y="321"/>
                  </a:lnTo>
                  <a:lnTo>
                    <a:pt x="1344" y="317"/>
                  </a:lnTo>
                  <a:lnTo>
                    <a:pt x="1344" y="321"/>
                  </a:lnTo>
                  <a:lnTo>
                    <a:pt x="1344" y="321"/>
                  </a:lnTo>
                  <a:lnTo>
                    <a:pt x="1348" y="325"/>
                  </a:lnTo>
                  <a:lnTo>
                    <a:pt x="1348" y="325"/>
                  </a:lnTo>
                  <a:lnTo>
                    <a:pt x="1352" y="325"/>
                  </a:lnTo>
                  <a:lnTo>
                    <a:pt x="1352" y="321"/>
                  </a:lnTo>
                  <a:lnTo>
                    <a:pt x="1356" y="325"/>
                  </a:lnTo>
                  <a:lnTo>
                    <a:pt x="1356" y="317"/>
                  </a:lnTo>
                  <a:lnTo>
                    <a:pt x="1360" y="321"/>
                  </a:lnTo>
                  <a:lnTo>
                    <a:pt x="1360" y="325"/>
                  </a:lnTo>
                  <a:lnTo>
                    <a:pt x="1360" y="325"/>
                  </a:lnTo>
                  <a:lnTo>
                    <a:pt x="1364" y="321"/>
                  </a:lnTo>
                  <a:lnTo>
                    <a:pt x="1364" y="321"/>
                  </a:lnTo>
                  <a:lnTo>
                    <a:pt x="1368" y="325"/>
                  </a:lnTo>
                  <a:lnTo>
                    <a:pt x="1368" y="321"/>
                  </a:lnTo>
                  <a:lnTo>
                    <a:pt x="1372" y="325"/>
                  </a:lnTo>
                  <a:lnTo>
                    <a:pt x="1372" y="317"/>
                  </a:lnTo>
                  <a:lnTo>
                    <a:pt x="1376" y="317"/>
                  </a:lnTo>
                  <a:lnTo>
                    <a:pt x="1376" y="321"/>
                  </a:lnTo>
                  <a:lnTo>
                    <a:pt x="1376" y="309"/>
                  </a:lnTo>
                  <a:lnTo>
                    <a:pt x="1380" y="313"/>
                  </a:lnTo>
                  <a:lnTo>
                    <a:pt x="1380" y="325"/>
                  </a:lnTo>
                  <a:lnTo>
                    <a:pt x="1384" y="317"/>
                  </a:lnTo>
                  <a:lnTo>
                    <a:pt x="1384" y="329"/>
                  </a:lnTo>
                  <a:lnTo>
                    <a:pt x="1388" y="329"/>
                  </a:lnTo>
                  <a:lnTo>
                    <a:pt x="1388" y="321"/>
                  </a:lnTo>
                  <a:lnTo>
                    <a:pt x="1392" y="333"/>
                  </a:lnTo>
                  <a:lnTo>
                    <a:pt x="1392" y="325"/>
                  </a:lnTo>
                  <a:lnTo>
                    <a:pt x="1392" y="333"/>
                  </a:lnTo>
                  <a:lnTo>
                    <a:pt x="1396" y="329"/>
                  </a:lnTo>
                  <a:lnTo>
                    <a:pt x="1396" y="329"/>
                  </a:lnTo>
                  <a:lnTo>
                    <a:pt x="1400" y="325"/>
                  </a:lnTo>
                  <a:lnTo>
                    <a:pt x="1400" y="321"/>
                  </a:lnTo>
                  <a:lnTo>
                    <a:pt x="1404" y="317"/>
                  </a:lnTo>
                  <a:lnTo>
                    <a:pt x="1404" y="329"/>
                  </a:lnTo>
                  <a:lnTo>
                    <a:pt x="1408" y="329"/>
                  </a:lnTo>
                  <a:lnTo>
                    <a:pt x="1408" y="325"/>
                  </a:lnTo>
                  <a:lnTo>
                    <a:pt x="1408" y="325"/>
                  </a:lnTo>
                  <a:lnTo>
                    <a:pt x="1412" y="329"/>
                  </a:lnTo>
                  <a:lnTo>
                    <a:pt x="1412" y="329"/>
                  </a:lnTo>
                  <a:lnTo>
                    <a:pt x="1416" y="325"/>
                  </a:lnTo>
                  <a:lnTo>
                    <a:pt x="1416" y="325"/>
                  </a:lnTo>
                  <a:lnTo>
                    <a:pt x="1420" y="321"/>
                  </a:lnTo>
                  <a:lnTo>
                    <a:pt x="1420" y="329"/>
                  </a:lnTo>
                  <a:lnTo>
                    <a:pt x="1424" y="321"/>
                  </a:lnTo>
                  <a:lnTo>
                    <a:pt x="1424" y="329"/>
                  </a:lnTo>
                  <a:lnTo>
                    <a:pt x="1424" y="329"/>
                  </a:lnTo>
                  <a:lnTo>
                    <a:pt x="1428" y="321"/>
                  </a:lnTo>
                  <a:lnTo>
                    <a:pt x="1428" y="325"/>
                  </a:lnTo>
                  <a:lnTo>
                    <a:pt x="1432" y="325"/>
                  </a:lnTo>
                  <a:lnTo>
                    <a:pt x="1432" y="325"/>
                  </a:lnTo>
                  <a:lnTo>
                    <a:pt x="1436" y="321"/>
                  </a:lnTo>
                  <a:lnTo>
                    <a:pt x="1436" y="329"/>
                  </a:lnTo>
                  <a:lnTo>
                    <a:pt x="1440" y="325"/>
                  </a:lnTo>
                  <a:lnTo>
                    <a:pt x="1440" y="313"/>
                  </a:lnTo>
                  <a:lnTo>
                    <a:pt x="1440" y="329"/>
                  </a:lnTo>
                  <a:lnTo>
                    <a:pt x="1444" y="325"/>
                  </a:lnTo>
                  <a:lnTo>
                    <a:pt x="1444" y="313"/>
                  </a:lnTo>
                  <a:lnTo>
                    <a:pt x="1448" y="325"/>
                  </a:lnTo>
                  <a:lnTo>
                    <a:pt x="1448" y="321"/>
                  </a:lnTo>
                  <a:lnTo>
                    <a:pt x="1452" y="325"/>
                  </a:lnTo>
                  <a:lnTo>
                    <a:pt x="1452" y="325"/>
                  </a:lnTo>
                  <a:lnTo>
                    <a:pt x="1456" y="317"/>
                  </a:lnTo>
                  <a:lnTo>
                    <a:pt x="1456" y="317"/>
                  </a:lnTo>
                  <a:lnTo>
                    <a:pt x="1456" y="325"/>
                  </a:lnTo>
                  <a:lnTo>
                    <a:pt x="1460" y="333"/>
                  </a:lnTo>
                  <a:lnTo>
                    <a:pt x="1460" y="337"/>
                  </a:lnTo>
                  <a:lnTo>
                    <a:pt x="1464" y="317"/>
                  </a:lnTo>
                  <a:lnTo>
                    <a:pt x="1464" y="317"/>
                  </a:lnTo>
                  <a:lnTo>
                    <a:pt x="1468" y="325"/>
                  </a:lnTo>
                  <a:lnTo>
                    <a:pt x="1468" y="325"/>
                  </a:lnTo>
                  <a:lnTo>
                    <a:pt x="1472" y="325"/>
                  </a:lnTo>
                  <a:lnTo>
                    <a:pt x="1472" y="329"/>
                  </a:lnTo>
                  <a:lnTo>
                    <a:pt x="1472" y="325"/>
                  </a:lnTo>
                  <a:lnTo>
                    <a:pt x="1476" y="317"/>
                  </a:lnTo>
                  <a:lnTo>
                    <a:pt x="1476" y="321"/>
                  </a:lnTo>
                  <a:lnTo>
                    <a:pt x="1480" y="325"/>
                  </a:lnTo>
                  <a:lnTo>
                    <a:pt x="1480" y="321"/>
                  </a:lnTo>
                  <a:lnTo>
                    <a:pt x="1484" y="329"/>
                  </a:lnTo>
                  <a:lnTo>
                    <a:pt x="1484" y="321"/>
                  </a:lnTo>
                  <a:lnTo>
                    <a:pt x="1488" y="321"/>
                  </a:lnTo>
                  <a:lnTo>
                    <a:pt x="1488" y="317"/>
                  </a:lnTo>
                  <a:lnTo>
                    <a:pt x="1488" y="325"/>
                  </a:lnTo>
                  <a:lnTo>
                    <a:pt x="1492" y="321"/>
                  </a:lnTo>
                  <a:lnTo>
                    <a:pt x="1492" y="321"/>
                  </a:lnTo>
                  <a:lnTo>
                    <a:pt x="1496" y="321"/>
                  </a:lnTo>
                  <a:lnTo>
                    <a:pt x="1496" y="313"/>
                  </a:lnTo>
                  <a:lnTo>
                    <a:pt x="1500" y="325"/>
                  </a:lnTo>
                  <a:lnTo>
                    <a:pt x="1500" y="313"/>
                  </a:lnTo>
                  <a:lnTo>
                    <a:pt x="1504" y="325"/>
                  </a:lnTo>
                  <a:lnTo>
                    <a:pt x="1504" y="329"/>
                  </a:lnTo>
                  <a:lnTo>
                    <a:pt x="1504" y="329"/>
                  </a:lnTo>
                  <a:lnTo>
                    <a:pt x="1508" y="325"/>
                  </a:lnTo>
                  <a:lnTo>
                    <a:pt x="1508" y="325"/>
                  </a:lnTo>
                  <a:lnTo>
                    <a:pt x="1512" y="309"/>
                  </a:lnTo>
                  <a:lnTo>
                    <a:pt x="1512" y="317"/>
                  </a:lnTo>
                  <a:lnTo>
                    <a:pt x="1516" y="313"/>
                  </a:lnTo>
                  <a:lnTo>
                    <a:pt x="1516" y="325"/>
                  </a:lnTo>
                  <a:lnTo>
                    <a:pt x="1520" y="321"/>
                  </a:lnTo>
                  <a:lnTo>
                    <a:pt x="1520" y="325"/>
                  </a:lnTo>
                  <a:lnTo>
                    <a:pt x="1524" y="317"/>
                  </a:lnTo>
                  <a:lnTo>
                    <a:pt x="1524" y="313"/>
                  </a:lnTo>
                  <a:lnTo>
                    <a:pt x="1524" y="317"/>
                  </a:lnTo>
                  <a:lnTo>
                    <a:pt x="1528" y="317"/>
                  </a:lnTo>
                  <a:lnTo>
                    <a:pt x="1528" y="325"/>
                  </a:lnTo>
                  <a:lnTo>
                    <a:pt x="1532" y="325"/>
                  </a:lnTo>
                  <a:lnTo>
                    <a:pt x="1532" y="321"/>
                  </a:lnTo>
                  <a:lnTo>
                    <a:pt x="1536" y="321"/>
                  </a:lnTo>
                  <a:lnTo>
                    <a:pt x="1536" y="321"/>
                  </a:lnTo>
                  <a:lnTo>
                    <a:pt x="1540" y="317"/>
                  </a:lnTo>
                  <a:lnTo>
                    <a:pt x="1540" y="321"/>
                  </a:lnTo>
                  <a:lnTo>
                    <a:pt x="1540" y="321"/>
                  </a:lnTo>
                  <a:lnTo>
                    <a:pt x="1544" y="317"/>
                  </a:lnTo>
                  <a:lnTo>
                    <a:pt x="1544" y="317"/>
                  </a:lnTo>
                  <a:lnTo>
                    <a:pt x="1548" y="321"/>
                  </a:lnTo>
                  <a:lnTo>
                    <a:pt x="1548" y="317"/>
                  </a:lnTo>
                  <a:lnTo>
                    <a:pt x="1552" y="309"/>
                  </a:lnTo>
                  <a:lnTo>
                    <a:pt x="1552" y="313"/>
                  </a:lnTo>
                  <a:lnTo>
                    <a:pt x="1556" y="317"/>
                  </a:lnTo>
                  <a:lnTo>
                    <a:pt x="1556" y="317"/>
                  </a:lnTo>
                  <a:lnTo>
                    <a:pt x="1556" y="317"/>
                  </a:lnTo>
                  <a:lnTo>
                    <a:pt x="1560" y="321"/>
                  </a:lnTo>
                  <a:lnTo>
                    <a:pt x="1560" y="317"/>
                  </a:lnTo>
                  <a:lnTo>
                    <a:pt x="1564" y="305"/>
                  </a:lnTo>
                  <a:lnTo>
                    <a:pt x="1564" y="317"/>
                  </a:lnTo>
                  <a:lnTo>
                    <a:pt x="1568" y="313"/>
                  </a:lnTo>
                  <a:lnTo>
                    <a:pt x="1568" y="329"/>
                  </a:lnTo>
                  <a:lnTo>
                    <a:pt x="1572" y="309"/>
                  </a:lnTo>
                  <a:lnTo>
                    <a:pt x="1572" y="317"/>
                  </a:lnTo>
                  <a:lnTo>
                    <a:pt x="1576" y="313"/>
                  </a:lnTo>
                  <a:lnTo>
                    <a:pt x="1576" y="325"/>
                  </a:lnTo>
                  <a:lnTo>
                    <a:pt x="1576" y="329"/>
                  </a:lnTo>
                  <a:lnTo>
                    <a:pt x="1580" y="321"/>
                  </a:lnTo>
                  <a:lnTo>
                    <a:pt x="1580" y="325"/>
                  </a:lnTo>
                  <a:lnTo>
                    <a:pt x="1584" y="309"/>
                  </a:lnTo>
                  <a:lnTo>
                    <a:pt x="1584" y="317"/>
                  </a:lnTo>
                  <a:lnTo>
                    <a:pt x="1588" y="317"/>
                  </a:lnTo>
                  <a:lnTo>
                    <a:pt x="1588" y="329"/>
                  </a:lnTo>
                  <a:lnTo>
                    <a:pt x="1592" y="321"/>
                  </a:lnTo>
                  <a:lnTo>
                    <a:pt x="1592" y="317"/>
                  </a:lnTo>
                  <a:lnTo>
                    <a:pt x="1592" y="313"/>
                  </a:lnTo>
                  <a:lnTo>
                    <a:pt x="1596" y="313"/>
                  </a:lnTo>
                  <a:lnTo>
                    <a:pt x="1596" y="321"/>
                  </a:lnTo>
                  <a:lnTo>
                    <a:pt x="1600" y="317"/>
                  </a:lnTo>
                  <a:lnTo>
                    <a:pt x="1600" y="309"/>
                  </a:lnTo>
                  <a:lnTo>
                    <a:pt x="1604" y="313"/>
                  </a:lnTo>
                  <a:lnTo>
                    <a:pt x="1604" y="309"/>
                  </a:lnTo>
                  <a:lnTo>
                    <a:pt x="1608" y="317"/>
                  </a:lnTo>
                  <a:lnTo>
                    <a:pt x="1608" y="313"/>
                  </a:lnTo>
                  <a:lnTo>
                    <a:pt x="1612" y="313"/>
                  </a:lnTo>
                  <a:lnTo>
                    <a:pt x="1612" y="321"/>
                  </a:lnTo>
                  <a:lnTo>
                    <a:pt x="1612" y="317"/>
                  </a:lnTo>
                  <a:lnTo>
                    <a:pt x="1616" y="305"/>
                  </a:lnTo>
                  <a:lnTo>
                    <a:pt x="1616" y="317"/>
                  </a:lnTo>
                  <a:lnTo>
                    <a:pt x="1620" y="309"/>
                  </a:lnTo>
                  <a:lnTo>
                    <a:pt x="1620" y="313"/>
                  </a:lnTo>
                  <a:lnTo>
                    <a:pt x="1624" y="309"/>
                  </a:lnTo>
                  <a:lnTo>
                    <a:pt x="1624" y="333"/>
                  </a:lnTo>
                  <a:lnTo>
                    <a:pt x="1628" y="317"/>
                  </a:lnTo>
                  <a:lnTo>
                    <a:pt x="1628" y="305"/>
                  </a:lnTo>
                  <a:lnTo>
                    <a:pt x="1632" y="321"/>
                  </a:lnTo>
                  <a:lnTo>
                    <a:pt x="1632" y="321"/>
                  </a:lnTo>
                  <a:lnTo>
                    <a:pt x="1632" y="309"/>
                  </a:lnTo>
                  <a:lnTo>
                    <a:pt x="1636" y="309"/>
                  </a:lnTo>
                  <a:lnTo>
                    <a:pt x="1636" y="309"/>
                  </a:lnTo>
                  <a:lnTo>
                    <a:pt x="1640" y="317"/>
                  </a:lnTo>
                  <a:lnTo>
                    <a:pt x="1640" y="301"/>
                  </a:lnTo>
                  <a:lnTo>
                    <a:pt x="1644" y="305"/>
                  </a:lnTo>
                  <a:lnTo>
                    <a:pt x="1644" y="317"/>
                  </a:lnTo>
                  <a:lnTo>
                    <a:pt x="1648" y="317"/>
                  </a:lnTo>
                  <a:lnTo>
                    <a:pt x="1648" y="309"/>
                  </a:lnTo>
                  <a:lnTo>
                    <a:pt x="1648" y="313"/>
                  </a:lnTo>
                  <a:lnTo>
                    <a:pt x="1652" y="313"/>
                  </a:lnTo>
                  <a:lnTo>
                    <a:pt x="1652" y="305"/>
                  </a:lnTo>
                  <a:lnTo>
                    <a:pt x="1656" y="309"/>
                  </a:lnTo>
                  <a:lnTo>
                    <a:pt x="1656" y="321"/>
                  </a:lnTo>
                  <a:lnTo>
                    <a:pt x="1660" y="325"/>
                  </a:lnTo>
                  <a:lnTo>
                    <a:pt x="1660" y="317"/>
                  </a:lnTo>
                  <a:lnTo>
                    <a:pt x="1664" y="305"/>
                  </a:lnTo>
                  <a:lnTo>
                    <a:pt x="1664" y="317"/>
                  </a:lnTo>
                  <a:lnTo>
                    <a:pt x="1668" y="313"/>
                  </a:lnTo>
                  <a:lnTo>
                    <a:pt x="1668" y="313"/>
                  </a:lnTo>
                  <a:lnTo>
                    <a:pt x="1668" y="321"/>
                  </a:lnTo>
                  <a:lnTo>
                    <a:pt x="1672" y="321"/>
                  </a:lnTo>
                  <a:lnTo>
                    <a:pt x="1672" y="313"/>
                  </a:lnTo>
                  <a:lnTo>
                    <a:pt x="1676" y="317"/>
                  </a:lnTo>
                  <a:lnTo>
                    <a:pt x="1676" y="309"/>
                  </a:lnTo>
                  <a:lnTo>
                    <a:pt x="1680" y="317"/>
                  </a:lnTo>
                  <a:lnTo>
                    <a:pt x="1680" y="321"/>
                  </a:lnTo>
                  <a:lnTo>
                    <a:pt x="1684" y="313"/>
                  </a:lnTo>
                  <a:lnTo>
                    <a:pt x="1684" y="309"/>
                  </a:lnTo>
                  <a:lnTo>
                    <a:pt x="1688" y="321"/>
                  </a:lnTo>
                  <a:lnTo>
                    <a:pt x="1688" y="329"/>
                  </a:lnTo>
                  <a:lnTo>
                    <a:pt x="1688" y="313"/>
                  </a:lnTo>
                  <a:lnTo>
                    <a:pt x="1692" y="313"/>
                  </a:lnTo>
                  <a:lnTo>
                    <a:pt x="1692" y="313"/>
                  </a:lnTo>
                  <a:lnTo>
                    <a:pt x="1696" y="317"/>
                  </a:lnTo>
                  <a:lnTo>
                    <a:pt x="1696" y="305"/>
                  </a:lnTo>
                  <a:lnTo>
                    <a:pt x="1700" y="309"/>
                  </a:lnTo>
                  <a:lnTo>
                    <a:pt x="1700" y="313"/>
                  </a:lnTo>
                  <a:lnTo>
                    <a:pt x="1704" y="309"/>
                  </a:lnTo>
                  <a:lnTo>
                    <a:pt x="1704" y="313"/>
                  </a:lnTo>
                  <a:lnTo>
                    <a:pt x="1708" y="317"/>
                  </a:lnTo>
                  <a:lnTo>
                    <a:pt x="1708" y="321"/>
                  </a:lnTo>
                  <a:lnTo>
                    <a:pt x="1708" y="321"/>
                  </a:lnTo>
                  <a:lnTo>
                    <a:pt x="1712" y="317"/>
                  </a:lnTo>
                  <a:lnTo>
                    <a:pt x="1712" y="325"/>
                  </a:lnTo>
                  <a:lnTo>
                    <a:pt x="1716" y="321"/>
                  </a:lnTo>
                  <a:lnTo>
                    <a:pt x="1716" y="317"/>
                  </a:lnTo>
                  <a:lnTo>
                    <a:pt x="1720" y="309"/>
                  </a:lnTo>
                  <a:lnTo>
                    <a:pt x="1720" y="313"/>
                  </a:lnTo>
                  <a:lnTo>
                    <a:pt x="1724" y="317"/>
                  </a:lnTo>
                  <a:lnTo>
                    <a:pt x="1724" y="313"/>
                  </a:lnTo>
                  <a:lnTo>
                    <a:pt x="1728" y="325"/>
                  </a:lnTo>
                  <a:lnTo>
                    <a:pt x="1728" y="317"/>
                  </a:lnTo>
                  <a:lnTo>
                    <a:pt x="1728" y="325"/>
                  </a:lnTo>
                  <a:lnTo>
                    <a:pt x="1732" y="321"/>
                  </a:lnTo>
                  <a:lnTo>
                    <a:pt x="1732" y="317"/>
                  </a:lnTo>
                  <a:lnTo>
                    <a:pt x="1736" y="313"/>
                  </a:lnTo>
                  <a:lnTo>
                    <a:pt x="1736" y="309"/>
                  </a:lnTo>
                  <a:lnTo>
                    <a:pt x="1740" y="309"/>
                  </a:lnTo>
                  <a:lnTo>
                    <a:pt x="1740" y="313"/>
                  </a:lnTo>
                  <a:lnTo>
                    <a:pt x="1744" y="313"/>
                  </a:lnTo>
                  <a:lnTo>
                    <a:pt x="1744" y="301"/>
                  </a:lnTo>
                  <a:lnTo>
                    <a:pt x="1748" y="317"/>
                  </a:lnTo>
                  <a:lnTo>
                    <a:pt x="1748" y="301"/>
                  </a:lnTo>
                  <a:lnTo>
                    <a:pt x="1748" y="313"/>
                  </a:lnTo>
                  <a:lnTo>
                    <a:pt x="1752" y="309"/>
                  </a:lnTo>
                  <a:lnTo>
                    <a:pt x="1752" y="313"/>
                  </a:lnTo>
                  <a:lnTo>
                    <a:pt x="1756" y="321"/>
                  </a:lnTo>
                  <a:lnTo>
                    <a:pt x="1756" y="321"/>
                  </a:lnTo>
                  <a:lnTo>
                    <a:pt x="1760" y="321"/>
                  </a:lnTo>
                  <a:lnTo>
                    <a:pt x="1760" y="325"/>
                  </a:lnTo>
                  <a:lnTo>
                    <a:pt x="1764" y="317"/>
                  </a:lnTo>
                  <a:lnTo>
                    <a:pt x="1764" y="309"/>
                  </a:lnTo>
                  <a:lnTo>
                    <a:pt x="1768" y="317"/>
                  </a:lnTo>
                  <a:lnTo>
                    <a:pt x="1768" y="309"/>
                  </a:lnTo>
                  <a:lnTo>
                    <a:pt x="1772" y="313"/>
                  </a:lnTo>
                  <a:lnTo>
                    <a:pt x="1772" y="317"/>
                  </a:lnTo>
                  <a:lnTo>
                    <a:pt x="1772" y="309"/>
                  </a:lnTo>
                  <a:lnTo>
                    <a:pt x="1776" y="313"/>
                  </a:lnTo>
                  <a:lnTo>
                    <a:pt x="1776" y="313"/>
                  </a:lnTo>
                  <a:lnTo>
                    <a:pt x="1780" y="309"/>
                  </a:lnTo>
                  <a:lnTo>
                    <a:pt x="1780" y="313"/>
                  </a:lnTo>
                  <a:lnTo>
                    <a:pt x="1784" y="321"/>
                  </a:lnTo>
                  <a:lnTo>
                    <a:pt x="1784" y="317"/>
                  </a:lnTo>
                  <a:lnTo>
                    <a:pt x="1788" y="309"/>
                  </a:lnTo>
                  <a:lnTo>
                    <a:pt x="1788" y="317"/>
                  </a:lnTo>
                  <a:lnTo>
                    <a:pt x="1792" y="305"/>
                  </a:lnTo>
                  <a:lnTo>
                    <a:pt x="1792" y="297"/>
                  </a:lnTo>
                  <a:lnTo>
                    <a:pt x="1792" y="313"/>
                  </a:lnTo>
                  <a:lnTo>
                    <a:pt x="1796" y="309"/>
                  </a:lnTo>
                  <a:lnTo>
                    <a:pt x="1796" y="305"/>
                  </a:lnTo>
                  <a:lnTo>
                    <a:pt x="1800" y="313"/>
                  </a:lnTo>
                  <a:lnTo>
                    <a:pt x="1800" y="309"/>
                  </a:lnTo>
                  <a:lnTo>
                    <a:pt x="1804" y="305"/>
                  </a:lnTo>
                  <a:lnTo>
                    <a:pt x="1804" y="305"/>
                  </a:lnTo>
                  <a:lnTo>
                    <a:pt x="1808" y="301"/>
                  </a:lnTo>
                  <a:lnTo>
                    <a:pt x="1808" y="297"/>
                  </a:lnTo>
                  <a:lnTo>
                    <a:pt x="1812" y="289"/>
                  </a:lnTo>
                  <a:lnTo>
                    <a:pt x="1812" y="297"/>
                  </a:lnTo>
                  <a:lnTo>
                    <a:pt x="1812" y="285"/>
                  </a:lnTo>
                  <a:lnTo>
                    <a:pt x="1816" y="253"/>
                  </a:lnTo>
                  <a:lnTo>
                    <a:pt x="1816" y="245"/>
                  </a:lnTo>
                  <a:lnTo>
                    <a:pt x="1820" y="233"/>
                  </a:lnTo>
                  <a:lnTo>
                    <a:pt x="1820" y="237"/>
                  </a:lnTo>
                  <a:lnTo>
                    <a:pt x="1824" y="237"/>
                  </a:lnTo>
                  <a:lnTo>
                    <a:pt x="1824" y="241"/>
                  </a:lnTo>
                  <a:lnTo>
                    <a:pt x="1828" y="249"/>
                  </a:lnTo>
                  <a:lnTo>
                    <a:pt x="1828" y="253"/>
                  </a:lnTo>
                  <a:lnTo>
                    <a:pt x="1832" y="261"/>
                  </a:lnTo>
                  <a:lnTo>
                    <a:pt x="1832" y="249"/>
                  </a:lnTo>
                  <a:lnTo>
                    <a:pt x="1836" y="265"/>
                  </a:lnTo>
                  <a:lnTo>
                    <a:pt x="1836" y="265"/>
                  </a:lnTo>
                  <a:lnTo>
                    <a:pt x="1836" y="257"/>
                  </a:lnTo>
                  <a:lnTo>
                    <a:pt x="1840" y="269"/>
                  </a:lnTo>
                  <a:lnTo>
                    <a:pt x="1840" y="277"/>
                  </a:lnTo>
                  <a:lnTo>
                    <a:pt x="1844" y="277"/>
                  </a:lnTo>
                  <a:lnTo>
                    <a:pt x="1844" y="285"/>
                  </a:lnTo>
                  <a:lnTo>
                    <a:pt x="1848" y="277"/>
                  </a:lnTo>
                  <a:lnTo>
                    <a:pt x="1848" y="281"/>
                  </a:lnTo>
                  <a:lnTo>
                    <a:pt x="1852" y="273"/>
                  </a:lnTo>
                  <a:lnTo>
                    <a:pt x="1852" y="289"/>
                  </a:lnTo>
                  <a:lnTo>
                    <a:pt x="1856" y="289"/>
                  </a:lnTo>
                  <a:lnTo>
                    <a:pt x="1856" y="293"/>
                  </a:lnTo>
                  <a:lnTo>
                    <a:pt x="1856" y="297"/>
                  </a:lnTo>
                  <a:lnTo>
                    <a:pt x="1860" y="293"/>
                  </a:lnTo>
                  <a:lnTo>
                    <a:pt x="1860" y="293"/>
                  </a:lnTo>
                  <a:lnTo>
                    <a:pt x="1864" y="297"/>
                  </a:lnTo>
                  <a:lnTo>
                    <a:pt x="1864" y="297"/>
                  </a:lnTo>
                  <a:lnTo>
                    <a:pt x="1868" y="289"/>
                  </a:lnTo>
                  <a:lnTo>
                    <a:pt x="1868" y="293"/>
                  </a:lnTo>
                  <a:lnTo>
                    <a:pt x="1872" y="301"/>
                  </a:lnTo>
                  <a:lnTo>
                    <a:pt x="1872" y="309"/>
                  </a:lnTo>
                  <a:lnTo>
                    <a:pt x="1876" y="301"/>
                  </a:lnTo>
                  <a:lnTo>
                    <a:pt x="1876" y="301"/>
                  </a:lnTo>
                  <a:lnTo>
                    <a:pt x="1880" y="301"/>
                  </a:lnTo>
                  <a:lnTo>
                    <a:pt x="1880" y="305"/>
                  </a:lnTo>
                  <a:lnTo>
                    <a:pt x="1880" y="309"/>
                  </a:lnTo>
                  <a:lnTo>
                    <a:pt x="1884" y="297"/>
                  </a:lnTo>
                  <a:lnTo>
                    <a:pt x="1884" y="313"/>
                  </a:lnTo>
                  <a:lnTo>
                    <a:pt x="1888" y="301"/>
                  </a:lnTo>
                  <a:lnTo>
                    <a:pt x="1888" y="313"/>
                  </a:lnTo>
                  <a:lnTo>
                    <a:pt x="1892" y="321"/>
                  </a:lnTo>
                  <a:lnTo>
                    <a:pt x="1892" y="309"/>
                  </a:lnTo>
                  <a:lnTo>
                    <a:pt x="1896" y="301"/>
                  </a:lnTo>
                  <a:lnTo>
                    <a:pt x="1896" y="293"/>
                  </a:lnTo>
                  <a:lnTo>
                    <a:pt x="1900" y="309"/>
                  </a:lnTo>
                  <a:lnTo>
                    <a:pt x="1900" y="305"/>
                  </a:lnTo>
                  <a:lnTo>
                    <a:pt x="1904" y="301"/>
                  </a:lnTo>
                  <a:lnTo>
                    <a:pt x="1904" y="301"/>
                  </a:lnTo>
                  <a:lnTo>
                    <a:pt x="1904" y="297"/>
                  </a:lnTo>
                  <a:lnTo>
                    <a:pt x="1908" y="297"/>
                  </a:lnTo>
                  <a:lnTo>
                    <a:pt x="1908" y="305"/>
                  </a:lnTo>
                  <a:lnTo>
                    <a:pt x="1912" y="293"/>
                  </a:lnTo>
                  <a:lnTo>
                    <a:pt x="1912" y="289"/>
                  </a:lnTo>
                  <a:lnTo>
                    <a:pt x="1916" y="293"/>
                  </a:lnTo>
                  <a:lnTo>
                    <a:pt x="1916" y="293"/>
                  </a:lnTo>
                  <a:lnTo>
                    <a:pt x="1920" y="289"/>
                  </a:lnTo>
                  <a:lnTo>
                    <a:pt x="1920" y="293"/>
                  </a:lnTo>
                  <a:lnTo>
                    <a:pt x="1924" y="297"/>
                  </a:lnTo>
                  <a:lnTo>
                    <a:pt x="1924" y="297"/>
                  </a:lnTo>
                  <a:lnTo>
                    <a:pt x="1928" y="297"/>
                  </a:lnTo>
                  <a:lnTo>
                    <a:pt x="1928" y="293"/>
                  </a:lnTo>
                  <a:lnTo>
                    <a:pt x="1928" y="301"/>
                  </a:lnTo>
                  <a:lnTo>
                    <a:pt x="1932" y="297"/>
                  </a:lnTo>
                  <a:lnTo>
                    <a:pt x="1932" y="297"/>
                  </a:lnTo>
                  <a:lnTo>
                    <a:pt x="1936" y="297"/>
                  </a:lnTo>
                  <a:lnTo>
                    <a:pt x="1936" y="297"/>
                  </a:lnTo>
                  <a:lnTo>
                    <a:pt x="1940" y="301"/>
                  </a:lnTo>
                  <a:lnTo>
                    <a:pt x="1940" y="297"/>
                  </a:lnTo>
                  <a:lnTo>
                    <a:pt x="1944" y="293"/>
                  </a:lnTo>
                  <a:lnTo>
                    <a:pt x="1944" y="301"/>
                  </a:lnTo>
                  <a:lnTo>
                    <a:pt x="1948" y="301"/>
                  </a:lnTo>
                  <a:lnTo>
                    <a:pt x="1948" y="293"/>
                  </a:lnTo>
                  <a:lnTo>
                    <a:pt x="1952" y="301"/>
                  </a:lnTo>
                  <a:lnTo>
                    <a:pt x="1952" y="297"/>
                  </a:lnTo>
                  <a:lnTo>
                    <a:pt x="1952" y="301"/>
                  </a:lnTo>
                  <a:lnTo>
                    <a:pt x="1956" y="301"/>
                  </a:lnTo>
                  <a:lnTo>
                    <a:pt x="1956" y="305"/>
                  </a:lnTo>
                  <a:lnTo>
                    <a:pt x="1960" y="289"/>
                  </a:lnTo>
                  <a:lnTo>
                    <a:pt x="1960" y="301"/>
                  </a:lnTo>
                  <a:lnTo>
                    <a:pt x="1964" y="301"/>
                  </a:lnTo>
                  <a:lnTo>
                    <a:pt x="1964" y="301"/>
                  </a:lnTo>
                  <a:lnTo>
                    <a:pt x="1968" y="301"/>
                  </a:lnTo>
                  <a:lnTo>
                    <a:pt x="1968" y="305"/>
                  </a:lnTo>
                  <a:lnTo>
                    <a:pt x="1972" y="305"/>
                  </a:lnTo>
                  <a:lnTo>
                    <a:pt x="1972" y="313"/>
                  </a:lnTo>
                  <a:lnTo>
                    <a:pt x="1976" y="305"/>
                  </a:lnTo>
                  <a:lnTo>
                    <a:pt x="1976" y="301"/>
                  </a:lnTo>
                  <a:lnTo>
                    <a:pt x="1980" y="301"/>
                  </a:lnTo>
                  <a:lnTo>
                    <a:pt x="1980" y="297"/>
                  </a:lnTo>
                  <a:lnTo>
                    <a:pt x="1980" y="305"/>
                  </a:lnTo>
                  <a:lnTo>
                    <a:pt x="1984" y="309"/>
                  </a:lnTo>
                  <a:lnTo>
                    <a:pt x="1984" y="293"/>
                  </a:lnTo>
                  <a:lnTo>
                    <a:pt x="1988" y="309"/>
                  </a:lnTo>
                  <a:lnTo>
                    <a:pt x="1988" y="305"/>
                  </a:lnTo>
                  <a:lnTo>
                    <a:pt x="1992" y="305"/>
                  </a:lnTo>
                  <a:lnTo>
                    <a:pt x="1992" y="305"/>
                  </a:lnTo>
                  <a:lnTo>
                    <a:pt x="1996" y="301"/>
                  </a:lnTo>
                  <a:lnTo>
                    <a:pt x="1996" y="309"/>
                  </a:lnTo>
                  <a:lnTo>
                    <a:pt x="2000" y="309"/>
                  </a:lnTo>
                  <a:lnTo>
                    <a:pt x="2000" y="309"/>
                  </a:lnTo>
                  <a:lnTo>
                    <a:pt x="2004" y="309"/>
                  </a:lnTo>
                  <a:lnTo>
                    <a:pt x="2004" y="301"/>
                  </a:lnTo>
                  <a:lnTo>
                    <a:pt x="2004" y="309"/>
                  </a:lnTo>
                  <a:lnTo>
                    <a:pt x="2008" y="309"/>
                  </a:lnTo>
                  <a:lnTo>
                    <a:pt x="2008" y="309"/>
                  </a:lnTo>
                  <a:lnTo>
                    <a:pt x="2012" y="309"/>
                  </a:lnTo>
                  <a:lnTo>
                    <a:pt x="2012" y="297"/>
                  </a:lnTo>
                  <a:lnTo>
                    <a:pt x="2016" y="321"/>
                  </a:lnTo>
                  <a:lnTo>
                    <a:pt x="2016" y="305"/>
                  </a:lnTo>
                  <a:lnTo>
                    <a:pt x="2020" y="309"/>
                  </a:lnTo>
                  <a:lnTo>
                    <a:pt x="2020" y="313"/>
                  </a:lnTo>
                  <a:lnTo>
                    <a:pt x="2024" y="309"/>
                  </a:lnTo>
                  <a:lnTo>
                    <a:pt x="2024" y="309"/>
                  </a:lnTo>
                  <a:lnTo>
                    <a:pt x="2028" y="313"/>
                  </a:lnTo>
                  <a:lnTo>
                    <a:pt x="2028" y="301"/>
                  </a:lnTo>
                  <a:lnTo>
                    <a:pt x="2032" y="309"/>
                  </a:lnTo>
                  <a:lnTo>
                    <a:pt x="2032" y="317"/>
                  </a:lnTo>
                  <a:lnTo>
                    <a:pt x="2032" y="309"/>
                  </a:lnTo>
                  <a:lnTo>
                    <a:pt x="2036" y="309"/>
                  </a:lnTo>
                  <a:lnTo>
                    <a:pt x="2036" y="309"/>
                  </a:lnTo>
                  <a:lnTo>
                    <a:pt x="2040" y="305"/>
                  </a:lnTo>
                  <a:lnTo>
                    <a:pt x="2040" y="309"/>
                  </a:lnTo>
                  <a:lnTo>
                    <a:pt x="2044" y="309"/>
                  </a:lnTo>
                  <a:lnTo>
                    <a:pt x="2044" y="317"/>
                  </a:lnTo>
                  <a:lnTo>
                    <a:pt x="2048" y="313"/>
                  </a:lnTo>
                  <a:lnTo>
                    <a:pt x="2048" y="309"/>
                  </a:lnTo>
                  <a:lnTo>
                    <a:pt x="2052" y="317"/>
                  </a:lnTo>
                  <a:lnTo>
                    <a:pt x="2052" y="301"/>
                  </a:lnTo>
                  <a:lnTo>
                    <a:pt x="2056" y="313"/>
                  </a:lnTo>
                  <a:lnTo>
                    <a:pt x="2056" y="313"/>
                  </a:lnTo>
                  <a:lnTo>
                    <a:pt x="2060" y="317"/>
                  </a:lnTo>
                  <a:lnTo>
                    <a:pt x="2060" y="305"/>
                  </a:lnTo>
                  <a:lnTo>
                    <a:pt x="2060" y="321"/>
                  </a:lnTo>
                  <a:lnTo>
                    <a:pt x="2064" y="325"/>
                  </a:lnTo>
                  <a:lnTo>
                    <a:pt x="2064" y="309"/>
                  </a:lnTo>
                  <a:lnTo>
                    <a:pt x="2068" y="309"/>
                  </a:lnTo>
                  <a:lnTo>
                    <a:pt x="2068" y="321"/>
                  </a:lnTo>
                  <a:lnTo>
                    <a:pt x="2072" y="317"/>
                  </a:lnTo>
                  <a:lnTo>
                    <a:pt x="2072" y="329"/>
                  </a:lnTo>
                  <a:lnTo>
                    <a:pt x="2076" y="325"/>
                  </a:lnTo>
                  <a:lnTo>
                    <a:pt x="2076" y="317"/>
                  </a:lnTo>
                  <a:lnTo>
                    <a:pt x="2080" y="313"/>
                  </a:lnTo>
                  <a:lnTo>
                    <a:pt x="2080" y="321"/>
                  </a:lnTo>
                  <a:lnTo>
                    <a:pt x="2084" y="321"/>
                  </a:lnTo>
                  <a:lnTo>
                    <a:pt x="2084" y="309"/>
                  </a:lnTo>
                  <a:lnTo>
                    <a:pt x="2088" y="321"/>
                  </a:lnTo>
                  <a:lnTo>
                    <a:pt x="2088" y="317"/>
                  </a:lnTo>
                  <a:lnTo>
                    <a:pt x="2088" y="317"/>
                  </a:lnTo>
                  <a:lnTo>
                    <a:pt x="2092" y="317"/>
                  </a:lnTo>
                  <a:lnTo>
                    <a:pt x="2092" y="325"/>
                  </a:lnTo>
                  <a:lnTo>
                    <a:pt x="2096" y="325"/>
                  </a:lnTo>
                  <a:lnTo>
                    <a:pt x="2096" y="321"/>
                  </a:lnTo>
                  <a:lnTo>
                    <a:pt x="2100" y="313"/>
                  </a:lnTo>
                  <a:lnTo>
                    <a:pt x="2100" y="317"/>
                  </a:lnTo>
                  <a:lnTo>
                    <a:pt x="2104" y="313"/>
                  </a:lnTo>
                  <a:lnTo>
                    <a:pt x="2104" y="329"/>
                  </a:lnTo>
                  <a:lnTo>
                    <a:pt x="2108" y="321"/>
                  </a:lnTo>
                  <a:lnTo>
                    <a:pt x="2108" y="321"/>
                  </a:lnTo>
                  <a:lnTo>
                    <a:pt x="2112" y="321"/>
                  </a:lnTo>
                  <a:lnTo>
                    <a:pt x="2112" y="317"/>
                  </a:lnTo>
                  <a:lnTo>
                    <a:pt x="2116" y="317"/>
                  </a:lnTo>
                  <a:lnTo>
                    <a:pt x="2116" y="325"/>
                  </a:lnTo>
                  <a:lnTo>
                    <a:pt x="2116" y="317"/>
                  </a:lnTo>
                  <a:lnTo>
                    <a:pt x="2120" y="329"/>
                  </a:lnTo>
                  <a:lnTo>
                    <a:pt x="2120" y="313"/>
                  </a:lnTo>
                  <a:lnTo>
                    <a:pt x="2124" y="329"/>
                  </a:lnTo>
                  <a:lnTo>
                    <a:pt x="2124" y="321"/>
                  </a:lnTo>
                  <a:lnTo>
                    <a:pt x="2128" y="321"/>
                  </a:lnTo>
                  <a:lnTo>
                    <a:pt x="2128" y="329"/>
                  </a:lnTo>
                  <a:lnTo>
                    <a:pt x="2132" y="325"/>
                  </a:lnTo>
                  <a:lnTo>
                    <a:pt x="2132" y="321"/>
                  </a:lnTo>
                  <a:lnTo>
                    <a:pt x="2136" y="325"/>
                  </a:lnTo>
                  <a:lnTo>
                    <a:pt x="2136" y="321"/>
                  </a:lnTo>
                  <a:lnTo>
                    <a:pt x="2140" y="321"/>
                  </a:lnTo>
                  <a:lnTo>
                    <a:pt x="2140" y="321"/>
                  </a:lnTo>
                  <a:lnTo>
                    <a:pt x="2144" y="325"/>
                  </a:lnTo>
                  <a:lnTo>
                    <a:pt x="2144" y="313"/>
                  </a:lnTo>
                  <a:lnTo>
                    <a:pt x="2144" y="329"/>
                  </a:lnTo>
                  <a:lnTo>
                    <a:pt x="2148" y="317"/>
                  </a:lnTo>
                  <a:lnTo>
                    <a:pt x="2148" y="325"/>
                  </a:lnTo>
                  <a:lnTo>
                    <a:pt x="2152" y="325"/>
                  </a:lnTo>
                  <a:lnTo>
                    <a:pt x="2152" y="321"/>
                  </a:lnTo>
                  <a:lnTo>
                    <a:pt x="2156" y="317"/>
                  </a:lnTo>
                  <a:lnTo>
                    <a:pt x="2156" y="325"/>
                  </a:lnTo>
                  <a:lnTo>
                    <a:pt x="2160" y="321"/>
                  </a:lnTo>
                  <a:lnTo>
                    <a:pt x="2160" y="325"/>
                  </a:lnTo>
                  <a:lnTo>
                    <a:pt x="2164" y="317"/>
                  </a:lnTo>
                  <a:lnTo>
                    <a:pt x="2164" y="317"/>
                  </a:lnTo>
                  <a:lnTo>
                    <a:pt x="2168" y="321"/>
                  </a:lnTo>
                  <a:lnTo>
                    <a:pt x="2168" y="329"/>
                  </a:lnTo>
                  <a:lnTo>
                    <a:pt x="2172" y="325"/>
                  </a:lnTo>
                  <a:lnTo>
                    <a:pt x="2172" y="325"/>
                  </a:lnTo>
                  <a:lnTo>
                    <a:pt x="2176" y="313"/>
                  </a:lnTo>
                  <a:lnTo>
                    <a:pt x="2176" y="317"/>
                  </a:lnTo>
                  <a:lnTo>
                    <a:pt x="2176" y="329"/>
                  </a:lnTo>
                  <a:lnTo>
                    <a:pt x="2180" y="321"/>
                  </a:lnTo>
                  <a:lnTo>
                    <a:pt x="2180" y="317"/>
                  </a:lnTo>
                  <a:lnTo>
                    <a:pt x="2184" y="317"/>
                  </a:lnTo>
                  <a:lnTo>
                    <a:pt x="2184" y="329"/>
                  </a:lnTo>
                  <a:lnTo>
                    <a:pt x="2188" y="325"/>
                  </a:lnTo>
                  <a:lnTo>
                    <a:pt x="2188" y="325"/>
                  </a:lnTo>
                  <a:lnTo>
                    <a:pt x="2192" y="321"/>
                  </a:lnTo>
                  <a:lnTo>
                    <a:pt x="2192" y="325"/>
                  </a:lnTo>
                  <a:lnTo>
                    <a:pt x="2196" y="329"/>
                  </a:lnTo>
                  <a:lnTo>
                    <a:pt x="2196" y="321"/>
                  </a:lnTo>
                  <a:lnTo>
                    <a:pt x="2200" y="329"/>
                  </a:lnTo>
                  <a:lnTo>
                    <a:pt x="2200" y="325"/>
                  </a:lnTo>
                  <a:lnTo>
                    <a:pt x="2204" y="325"/>
                  </a:lnTo>
                  <a:lnTo>
                    <a:pt x="2204" y="325"/>
                  </a:lnTo>
                  <a:lnTo>
                    <a:pt x="2208" y="321"/>
                  </a:lnTo>
                  <a:lnTo>
                    <a:pt x="2208" y="325"/>
                  </a:lnTo>
                  <a:lnTo>
                    <a:pt x="2208" y="321"/>
                  </a:lnTo>
                  <a:lnTo>
                    <a:pt x="2212" y="329"/>
                  </a:lnTo>
                  <a:lnTo>
                    <a:pt x="2212" y="321"/>
                  </a:lnTo>
                  <a:lnTo>
                    <a:pt x="2216" y="329"/>
                  </a:lnTo>
                  <a:lnTo>
                    <a:pt x="2216" y="325"/>
                  </a:lnTo>
                  <a:lnTo>
                    <a:pt x="2220" y="329"/>
                  </a:lnTo>
                  <a:lnTo>
                    <a:pt x="2220" y="321"/>
                  </a:lnTo>
                  <a:lnTo>
                    <a:pt x="2224" y="325"/>
                  </a:lnTo>
                  <a:lnTo>
                    <a:pt x="2224" y="325"/>
                  </a:lnTo>
                  <a:lnTo>
                    <a:pt x="2228" y="329"/>
                  </a:lnTo>
                  <a:lnTo>
                    <a:pt x="2228" y="321"/>
                  </a:lnTo>
                  <a:lnTo>
                    <a:pt x="2232" y="329"/>
                  </a:lnTo>
                  <a:lnTo>
                    <a:pt x="2232" y="329"/>
                  </a:lnTo>
                  <a:lnTo>
                    <a:pt x="2236" y="329"/>
                  </a:lnTo>
                  <a:lnTo>
                    <a:pt x="2236" y="325"/>
                  </a:lnTo>
                  <a:lnTo>
                    <a:pt x="2240" y="333"/>
                  </a:lnTo>
                  <a:lnTo>
                    <a:pt x="2240" y="329"/>
                  </a:lnTo>
                  <a:lnTo>
                    <a:pt x="2240" y="309"/>
                  </a:lnTo>
                  <a:lnTo>
                    <a:pt x="2244" y="313"/>
                  </a:lnTo>
                  <a:lnTo>
                    <a:pt x="2244" y="321"/>
                  </a:lnTo>
                  <a:lnTo>
                    <a:pt x="2248" y="329"/>
                  </a:lnTo>
                  <a:lnTo>
                    <a:pt x="2248" y="329"/>
                  </a:lnTo>
                  <a:lnTo>
                    <a:pt x="2252" y="317"/>
                  </a:lnTo>
                  <a:lnTo>
                    <a:pt x="2252" y="321"/>
                  </a:lnTo>
                  <a:lnTo>
                    <a:pt x="2256" y="333"/>
                  </a:lnTo>
                  <a:lnTo>
                    <a:pt x="2256" y="325"/>
                  </a:lnTo>
                  <a:lnTo>
                    <a:pt x="2260" y="321"/>
                  </a:lnTo>
                  <a:lnTo>
                    <a:pt x="2260" y="325"/>
                  </a:lnTo>
                  <a:lnTo>
                    <a:pt x="2264" y="321"/>
                  </a:lnTo>
                  <a:lnTo>
                    <a:pt x="2264" y="325"/>
                  </a:lnTo>
                  <a:lnTo>
                    <a:pt x="2268" y="321"/>
                  </a:lnTo>
                  <a:lnTo>
                    <a:pt x="2268" y="317"/>
                  </a:lnTo>
                  <a:lnTo>
                    <a:pt x="2272" y="329"/>
                  </a:lnTo>
                  <a:lnTo>
                    <a:pt x="2272" y="329"/>
                  </a:lnTo>
                  <a:lnTo>
                    <a:pt x="2276" y="321"/>
                  </a:lnTo>
                  <a:lnTo>
                    <a:pt x="2276" y="325"/>
                  </a:lnTo>
                  <a:lnTo>
                    <a:pt x="2276" y="325"/>
                  </a:lnTo>
                  <a:lnTo>
                    <a:pt x="2280" y="325"/>
                  </a:lnTo>
                  <a:lnTo>
                    <a:pt x="2280" y="325"/>
                  </a:lnTo>
                  <a:lnTo>
                    <a:pt x="2284" y="317"/>
                  </a:lnTo>
                  <a:lnTo>
                    <a:pt x="2284" y="333"/>
                  </a:lnTo>
                  <a:lnTo>
                    <a:pt x="2288" y="333"/>
                  </a:lnTo>
                  <a:lnTo>
                    <a:pt x="2288" y="321"/>
                  </a:lnTo>
                  <a:lnTo>
                    <a:pt x="2292" y="325"/>
                  </a:lnTo>
                  <a:lnTo>
                    <a:pt x="2292" y="329"/>
                  </a:lnTo>
                  <a:lnTo>
                    <a:pt x="2296" y="333"/>
                  </a:lnTo>
                  <a:lnTo>
                    <a:pt x="2296" y="325"/>
                  </a:lnTo>
                  <a:lnTo>
                    <a:pt x="2300" y="321"/>
                  </a:lnTo>
                  <a:lnTo>
                    <a:pt x="2300" y="329"/>
                  </a:lnTo>
                  <a:lnTo>
                    <a:pt x="2304" y="333"/>
                  </a:lnTo>
                  <a:lnTo>
                    <a:pt x="2304" y="329"/>
                  </a:lnTo>
                  <a:lnTo>
                    <a:pt x="2308" y="325"/>
                  </a:lnTo>
                  <a:lnTo>
                    <a:pt x="2308" y="321"/>
                  </a:lnTo>
                  <a:lnTo>
                    <a:pt x="2312" y="329"/>
                  </a:lnTo>
                  <a:lnTo>
                    <a:pt x="2312" y="337"/>
                  </a:lnTo>
                  <a:lnTo>
                    <a:pt x="2312" y="321"/>
                  </a:lnTo>
                  <a:lnTo>
                    <a:pt x="2316" y="333"/>
                  </a:lnTo>
                  <a:lnTo>
                    <a:pt x="2316" y="333"/>
                  </a:lnTo>
                  <a:lnTo>
                    <a:pt x="2320" y="321"/>
                  </a:lnTo>
                  <a:lnTo>
                    <a:pt x="2320" y="333"/>
                  </a:lnTo>
                  <a:lnTo>
                    <a:pt x="2324" y="337"/>
                  </a:lnTo>
                  <a:lnTo>
                    <a:pt x="2324" y="325"/>
                  </a:lnTo>
                  <a:lnTo>
                    <a:pt x="2328" y="317"/>
                  </a:lnTo>
                  <a:lnTo>
                    <a:pt x="2328" y="321"/>
                  </a:lnTo>
                  <a:lnTo>
                    <a:pt x="2332" y="329"/>
                  </a:lnTo>
                  <a:lnTo>
                    <a:pt x="2332" y="325"/>
                  </a:lnTo>
                  <a:lnTo>
                    <a:pt x="2336" y="325"/>
                  </a:lnTo>
                  <a:lnTo>
                    <a:pt x="2336" y="329"/>
                  </a:lnTo>
                  <a:lnTo>
                    <a:pt x="2340" y="329"/>
                  </a:lnTo>
                  <a:lnTo>
                    <a:pt x="2340" y="329"/>
                  </a:lnTo>
                  <a:lnTo>
                    <a:pt x="2344" y="321"/>
                  </a:lnTo>
                  <a:lnTo>
                    <a:pt x="2344" y="329"/>
                  </a:lnTo>
                  <a:lnTo>
                    <a:pt x="2348" y="333"/>
                  </a:lnTo>
                  <a:lnTo>
                    <a:pt x="2348" y="329"/>
                  </a:lnTo>
                  <a:lnTo>
                    <a:pt x="2352" y="333"/>
                  </a:lnTo>
                  <a:lnTo>
                    <a:pt x="2352" y="321"/>
                  </a:lnTo>
                  <a:lnTo>
                    <a:pt x="2352" y="341"/>
                  </a:lnTo>
                  <a:lnTo>
                    <a:pt x="2356" y="337"/>
                  </a:lnTo>
                  <a:lnTo>
                    <a:pt x="2356" y="325"/>
                  </a:lnTo>
                  <a:lnTo>
                    <a:pt x="2360" y="325"/>
                  </a:lnTo>
                  <a:lnTo>
                    <a:pt x="2360" y="333"/>
                  </a:lnTo>
                  <a:lnTo>
                    <a:pt x="2364" y="325"/>
                  </a:lnTo>
                  <a:lnTo>
                    <a:pt x="2364" y="329"/>
                  </a:lnTo>
                  <a:lnTo>
                    <a:pt x="2368" y="337"/>
                  </a:lnTo>
                  <a:lnTo>
                    <a:pt x="2368" y="337"/>
                  </a:lnTo>
                  <a:lnTo>
                    <a:pt x="2372" y="333"/>
                  </a:lnTo>
                  <a:lnTo>
                    <a:pt x="2372" y="325"/>
                  </a:lnTo>
                  <a:lnTo>
                    <a:pt x="2376" y="329"/>
                  </a:lnTo>
                  <a:lnTo>
                    <a:pt x="2376" y="321"/>
                  </a:lnTo>
                  <a:lnTo>
                    <a:pt x="2380" y="329"/>
                  </a:lnTo>
                  <a:lnTo>
                    <a:pt x="2380" y="333"/>
                  </a:lnTo>
                  <a:lnTo>
                    <a:pt x="2384" y="325"/>
                  </a:lnTo>
                  <a:lnTo>
                    <a:pt x="2384" y="329"/>
                  </a:lnTo>
                  <a:lnTo>
                    <a:pt x="2389" y="321"/>
                  </a:lnTo>
                  <a:lnTo>
                    <a:pt x="2389" y="325"/>
                  </a:lnTo>
                  <a:lnTo>
                    <a:pt x="2393" y="329"/>
                  </a:lnTo>
                  <a:lnTo>
                    <a:pt x="2393" y="329"/>
                  </a:lnTo>
                  <a:lnTo>
                    <a:pt x="2393" y="329"/>
                  </a:lnTo>
                  <a:lnTo>
                    <a:pt x="2397" y="329"/>
                  </a:lnTo>
                  <a:lnTo>
                    <a:pt x="2397" y="337"/>
                  </a:lnTo>
                  <a:lnTo>
                    <a:pt x="2401" y="333"/>
                  </a:lnTo>
                  <a:lnTo>
                    <a:pt x="2401" y="341"/>
                  </a:lnTo>
                  <a:lnTo>
                    <a:pt x="2405" y="333"/>
                  </a:lnTo>
                  <a:lnTo>
                    <a:pt x="2405" y="337"/>
                  </a:lnTo>
                  <a:lnTo>
                    <a:pt x="2409" y="337"/>
                  </a:lnTo>
                  <a:lnTo>
                    <a:pt x="2409" y="333"/>
                  </a:lnTo>
                  <a:lnTo>
                    <a:pt x="2413" y="329"/>
                  </a:lnTo>
                  <a:lnTo>
                    <a:pt x="2413" y="337"/>
                  </a:lnTo>
                  <a:lnTo>
                    <a:pt x="2417" y="337"/>
                  </a:lnTo>
                  <a:lnTo>
                    <a:pt x="2417" y="329"/>
                  </a:lnTo>
                  <a:lnTo>
                    <a:pt x="2421" y="329"/>
                  </a:lnTo>
                  <a:lnTo>
                    <a:pt x="2421" y="329"/>
                  </a:lnTo>
                  <a:lnTo>
                    <a:pt x="2425" y="333"/>
                  </a:lnTo>
                  <a:lnTo>
                    <a:pt x="2425" y="337"/>
                  </a:lnTo>
                  <a:lnTo>
                    <a:pt x="2429" y="333"/>
                  </a:lnTo>
                  <a:lnTo>
                    <a:pt x="2429" y="333"/>
                  </a:lnTo>
                  <a:lnTo>
                    <a:pt x="2433" y="329"/>
                  </a:lnTo>
                  <a:lnTo>
                    <a:pt x="2433" y="333"/>
                  </a:lnTo>
                  <a:lnTo>
                    <a:pt x="2437" y="329"/>
                  </a:lnTo>
                  <a:lnTo>
                    <a:pt x="2437" y="333"/>
                  </a:lnTo>
                  <a:lnTo>
                    <a:pt x="2437" y="325"/>
                  </a:lnTo>
                  <a:lnTo>
                    <a:pt x="2441" y="321"/>
                  </a:lnTo>
                  <a:lnTo>
                    <a:pt x="2441" y="325"/>
                  </a:lnTo>
                  <a:lnTo>
                    <a:pt x="2445" y="329"/>
                  </a:lnTo>
                  <a:lnTo>
                    <a:pt x="2445" y="337"/>
                  </a:lnTo>
                  <a:lnTo>
                    <a:pt x="2449" y="333"/>
                  </a:lnTo>
                  <a:lnTo>
                    <a:pt x="2449" y="325"/>
                  </a:lnTo>
                  <a:lnTo>
                    <a:pt x="2453" y="333"/>
                  </a:lnTo>
                  <a:lnTo>
                    <a:pt x="2453" y="337"/>
                  </a:lnTo>
                  <a:lnTo>
                    <a:pt x="2457" y="337"/>
                  </a:lnTo>
                  <a:lnTo>
                    <a:pt x="2457" y="329"/>
                  </a:lnTo>
                  <a:lnTo>
                    <a:pt x="2461" y="329"/>
                  </a:lnTo>
                  <a:lnTo>
                    <a:pt x="2461" y="329"/>
                  </a:lnTo>
                  <a:lnTo>
                    <a:pt x="2465" y="329"/>
                  </a:lnTo>
                  <a:lnTo>
                    <a:pt x="2465" y="337"/>
                  </a:lnTo>
                  <a:lnTo>
                    <a:pt x="2469" y="333"/>
                  </a:lnTo>
                  <a:lnTo>
                    <a:pt x="2469" y="329"/>
                  </a:lnTo>
                  <a:lnTo>
                    <a:pt x="2473" y="329"/>
                  </a:lnTo>
                  <a:lnTo>
                    <a:pt x="2473" y="337"/>
                  </a:lnTo>
                  <a:lnTo>
                    <a:pt x="2477" y="321"/>
                  </a:lnTo>
                  <a:lnTo>
                    <a:pt x="2477" y="325"/>
                  </a:lnTo>
                  <a:lnTo>
                    <a:pt x="2481" y="321"/>
                  </a:lnTo>
                  <a:lnTo>
                    <a:pt x="2481" y="325"/>
                  </a:lnTo>
                  <a:lnTo>
                    <a:pt x="2485" y="313"/>
                  </a:lnTo>
                  <a:lnTo>
                    <a:pt x="2485" y="321"/>
                  </a:lnTo>
                  <a:lnTo>
                    <a:pt x="2485" y="325"/>
                  </a:lnTo>
                  <a:lnTo>
                    <a:pt x="2489" y="325"/>
                  </a:lnTo>
                  <a:lnTo>
                    <a:pt x="2489" y="321"/>
                  </a:lnTo>
                  <a:lnTo>
                    <a:pt x="2493" y="321"/>
                  </a:lnTo>
                  <a:lnTo>
                    <a:pt x="2493" y="325"/>
                  </a:lnTo>
                  <a:lnTo>
                    <a:pt x="2497" y="329"/>
                  </a:lnTo>
                  <a:lnTo>
                    <a:pt x="2497" y="333"/>
                  </a:lnTo>
                  <a:lnTo>
                    <a:pt x="2501" y="333"/>
                  </a:lnTo>
                  <a:lnTo>
                    <a:pt x="2501" y="333"/>
                  </a:lnTo>
                  <a:lnTo>
                    <a:pt x="2505" y="321"/>
                  </a:lnTo>
                  <a:lnTo>
                    <a:pt x="2505" y="329"/>
                  </a:lnTo>
                  <a:lnTo>
                    <a:pt x="2509" y="317"/>
                  </a:lnTo>
                  <a:lnTo>
                    <a:pt x="2509" y="329"/>
                  </a:lnTo>
                  <a:lnTo>
                    <a:pt x="2513" y="329"/>
                  </a:lnTo>
                  <a:lnTo>
                    <a:pt x="2513" y="321"/>
                  </a:lnTo>
                  <a:lnTo>
                    <a:pt x="2517" y="325"/>
                  </a:lnTo>
                  <a:lnTo>
                    <a:pt x="2517" y="329"/>
                  </a:lnTo>
                  <a:lnTo>
                    <a:pt x="2521" y="329"/>
                  </a:lnTo>
                  <a:lnTo>
                    <a:pt x="2521" y="321"/>
                  </a:lnTo>
                  <a:lnTo>
                    <a:pt x="2525" y="325"/>
                  </a:lnTo>
                  <a:lnTo>
                    <a:pt x="2525" y="325"/>
                  </a:lnTo>
                  <a:lnTo>
                    <a:pt x="2529" y="333"/>
                  </a:lnTo>
                  <a:lnTo>
                    <a:pt x="2529" y="337"/>
                  </a:lnTo>
                  <a:lnTo>
                    <a:pt x="2533" y="321"/>
                  </a:lnTo>
                  <a:lnTo>
                    <a:pt x="2533" y="333"/>
                  </a:lnTo>
                  <a:lnTo>
                    <a:pt x="2533" y="329"/>
                  </a:lnTo>
                  <a:lnTo>
                    <a:pt x="2537" y="321"/>
                  </a:lnTo>
                  <a:lnTo>
                    <a:pt x="2537" y="325"/>
                  </a:lnTo>
                  <a:lnTo>
                    <a:pt x="2541" y="329"/>
                  </a:lnTo>
                  <a:lnTo>
                    <a:pt x="2541" y="333"/>
                  </a:lnTo>
                  <a:lnTo>
                    <a:pt x="2545" y="333"/>
                  </a:lnTo>
                  <a:lnTo>
                    <a:pt x="2545" y="329"/>
                  </a:lnTo>
                  <a:lnTo>
                    <a:pt x="2549" y="341"/>
                  </a:lnTo>
                  <a:lnTo>
                    <a:pt x="2549" y="337"/>
                  </a:lnTo>
                  <a:lnTo>
                    <a:pt x="2553" y="337"/>
                  </a:lnTo>
                  <a:lnTo>
                    <a:pt x="2553" y="333"/>
                  </a:lnTo>
                  <a:lnTo>
                    <a:pt x="2557" y="325"/>
                  </a:lnTo>
                  <a:lnTo>
                    <a:pt x="2557" y="325"/>
                  </a:lnTo>
                  <a:lnTo>
                    <a:pt x="2561" y="333"/>
                  </a:lnTo>
                  <a:lnTo>
                    <a:pt x="2561" y="333"/>
                  </a:lnTo>
                  <a:lnTo>
                    <a:pt x="2565" y="333"/>
                  </a:lnTo>
                  <a:lnTo>
                    <a:pt x="2565" y="333"/>
                  </a:lnTo>
                  <a:lnTo>
                    <a:pt x="2569" y="333"/>
                  </a:lnTo>
                  <a:lnTo>
                    <a:pt x="2569" y="329"/>
                  </a:lnTo>
                  <a:lnTo>
                    <a:pt x="2573" y="329"/>
                  </a:lnTo>
                  <a:lnTo>
                    <a:pt x="2573" y="329"/>
                  </a:lnTo>
                  <a:lnTo>
                    <a:pt x="2577" y="333"/>
                  </a:lnTo>
                  <a:lnTo>
                    <a:pt x="2577" y="333"/>
                  </a:lnTo>
                  <a:lnTo>
                    <a:pt x="2581" y="325"/>
                  </a:lnTo>
                  <a:lnTo>
                    <a:pt x="2581" y="333"/>
                  </a:lnTo>
                  <a:lnTo>
                    <a:pt x="2585" y="337"/>
                  </a:lnTo>
                  <a:lnTo>
                    <a:pt x="2585" y="329"/>
                  </a:lnTo>
                  <a:lnTo>
                    <a:pt x="2589" y="325"/>
                  </a:lnTo>
                  <a:lnTo>
                    <a:pt x="2589" y="329"/>
                  </a:lnTo>
                  <a:lnTo>
                    <a:pt x="2589" y="333"/>
                  </a:lnTo>
                  <a:lnTo>
                    <a:pt x="2593" y="333"/>
                  </a:lnTo>
                  <a:lnTo>
                    <a:pt x="2593" y="329"/>
                  </a:lnTo>
                  <a:lnTo>
                    <a:pt x="2597" y="325"/>
                  </a:lnTo>
                  <a:lnTo>
                    <a:pt x="2597" y="337"/>
                  </a:lnTo>
                  <a:lnTo>
                    <a:pt x="2601" y="329"/>
                  </a:lnTo>
                  <a:lnTo>
                    <a:pt x="2601" y="333"/>
                  </a:lnTo>
                  <a:lnTo>
                    <a:pt x="2605" y="321"/>
                  </a:lnTo>
                  <a:lnTo>
                    <a:pt x="2605" y="325"/>
                  </a:lnTo>
                  <a:lnTo>
                    <a:pt x="2609" y="325"/>
                  </a:lnTo>
                  <a:lnTo>
                    <a:pt x="2609" y="325"/>
                  </a:lnTo>
                  <a:lnTo>
                    <a:pt x="2613" y="337"/>
                  </a:lnTo>
                  <a:lnTo>
                    <a:pt x="2613" y="329"/>
                  </a:lnTo>
                  <a:lnTo>
                    <a:pt x="2617" y="333"/>
                  </a:lnTo>
                  <a:lnTo>
                    <a:pt x="2617" y="329"/>
                  </a:lnTo>
                  <a:lnTo>
                    <a:pt x="2621" y="337"/>
                  </a:lnTo>
                  <a:lnTo>
                    <a:pt x="2621" y="329"/>
                  </a:lnTo>
                  <a:lnTo>
                    <a:pt x="2625" y="333"/>
                  </a:lnTo>
                  <a:lnTo>
                    <a:pt x="2625" y="329"/>
                  </a:lnTo>
                  <a:lnTo>
                    <a:pt x="2629" y="341"/>
                  </a:lnTo>
                  <a:lnTo>
                    <a:pt x="2629" y="341"/>
                  </a:lnTo>
                  <a:lnTo>
                    <a:pt x="2633" y="337"/>
                  </a:lnTo>
                  <a:lnTo>
                    <a:pt x="2633" y="333"/>
                  </a:lnTo>
                  <a:lnTo>
                    <a:pt x="2637" y="333"/>
                  </a:lnTo>
                  <a:lnTo>
                    <a:pt x="2637" y="329"/>
                  </a:lnTo>
                  <a:lnTo>
                    <a:pt x="2641" y="337"/>
                  </a:lnTo>
                  <a:lnTo>
                    <a:pt x="2641" y="337"/>
                  </a:lnTo>
                  <a:lnTo>
                    <a:pt x="2645" y="329"/>
                  </a:lnTo>
                  <a:lnTo>
                    <a:pt x="2645" y="333"/>
                  </a:lnTo>
                  <a:lnTo>
                    <a:pt x="2649" y="341"/>
                  </a:lnTo>
                  <a:lnTo>
                    <a:pt x="2649" y="333"/>
                  </a:lnTo>
                  <a:lnTo>
                    <a:pt x="2653" y="325"/>
                  </a:lnTo>
                  <a:lnTo>
                    <a:pt x="2653" y="337"/>
                  </a:lnTo>
                  <a:lnTo>
                    <a:pt x="2653" y="337"/>
                  </a:lnTo>
                  <a:lnTo>
                    <a:pt x="2657" y="341"/>
                  </a:lnTo>
                  <a:lnTo>
                    <a:pt x="2657" y="333"/>
                  </a:lnTo>
                  <a:lnTo>
                    <a:pt x="2661" y="329"/>
                  </a:lnTo>
                  <a:lnTo>
                    <a:pt x="2661" y="337"/>
                  </a:lnTo>
                  <a:lnTo>
                    <a:pt x="2665" y="337"/>
                  </a:lnTo>
                  <a:lnTo>
                    <a:pt x="2665" y="337"/>
                  </a:lnTo>
                  <a:lnTo>
                    <a:pt x="2669" y="333"/>
                  </a:lnTo>
                  <a:lnTo>
                    <a:pt x="2669" y="337"/>
                  </a:lnTo>
                  <a:lnTo>
                    <a:pt x="2673" y="337"/>
                  </a:lnTo>
                  <a:lnTo>
                    <a:pt x="2673" y="345"/>
                  </a:lnTo>
                  <a:lnTo>
                    <a:pt x="2677" y="337"/>
                  </a:lnTo>
                  <a:lnTo>
                    <a:pt x="2677" y="333"/>
                  </a:lnTo>
                  <a:lnTo>
                    <a:pt x="2681" y="337"/>
                  </a:lnTo>
                  <a:lnTo>
                    <a:pt x="2681" y="333"/>
                  </a:lnTo>
                  <a:lnTo>
                    <a:pt x="2685" y="337"/>
                  </a:lnTo>
                  <a:lnTo>
                    <a:pt x="2685" y="333"/>
                  </a:lnTo>
                  <a:lnTo>
                    <a:pt x="2689" y="329"/>
                  </a:lnTo>
                  <a:lnTo>
                    <a:pt x="2689" y="333"/>
                  </a:lnTo>
                  <a:lnTo>
                    <a:pt x="2693" y="333"/>
                  </a:lnTo>
                  <a:lnTo>
                    <a:pt x="2693" y="333"/>
                  </a:lnTo>
                  <a:lnTo>
                    <a:pt x="2697" y="333"/>
                  </a:lnTo>
                  <a:lnTo>
                    <a:pt x="2697" y="337"/>
                  </a:lnTo>
                  <a:lnTo>
                    <a:pt x="2701" y="333"/>
                  </a:lnTo>
                  <a:lnTo>
                    <a:pt x="2701" y="325"/>
                  </a:lnTo>
                  <a:lnTo>
                    <a:pt x="2705" y="345"/>
                  </a:lnTo>
                  <a:lnTo>
                    <a:pt x="2705" y="333"/>
                  </a:lnTo>
                  <a:lnTo>
                    <a:pt x="2709" y="333"/>
                  </a:lnTo>
                  <a:lnTo>
                    <a:pt x="2709" y="333"/>
                  </a:lnTo>
                  <a:lnTo>
                    <a:pt x="2713" y="345"/>
                  </a:lnTo>
                  <a:lnTo>
                    <a:pt x="2713" y="337"/>
                  </a:lnTo>
                  <a:lnTo>
                    <a:pt x="2717" y="341"/>
                  </a:lnTo>
                  <a:lnTo>
                    <a:pt x="2717" y="345"/>
                  </a:lnTo>
                  <a:lnTo>
                    <a:pt x="2721" y="337"/>
                  </a:lnTo>
                  <a:lnTo>
                    <a:pt x="2721" y="333"/>
                  </a:lnTo>
                  <a:lnTo>
                    <a:pt x="2725" y="337"/>
                  </a:lnTo>
                  <a:lnTo>
                    <a:pt x="2725" y="341"/>
                  </a:lnTo>
                  <a:lnTo>
                    <a:pt x="2729" y="345"/>
                  </a:lnTo>
                  <a:lnTo>
                    <a:pt x="2729" y="345"/>
                  </a:lnTo>
                  <a:lnTo>
                    <a:pt x="2729" y="329"/>
                  </a:lnTo>
                  <a:lnTo>
                    <a:pt x="2733" y="325"/>
                  </a:lnTo>
                  <a:lnTo>
                    <a:pt x="2733" y="333"/>
                  </a:lnTo>
                  <a:lnTo>
                    <a:pt x="2737" y="337"/>
                  </a:lnTo>
                  <a:lnTo>
                    <a:pt x="2737" y="341"/>
                  </a:lnTo>
                  <a:lnTo>
                    <a:pt x="2741" y="329"/>
                  </a:lnTo>
                  <a:lnTo>
                    <a:pt x="2741" y="329"/>
                  </a:lnTo>
                  <a:lnTo>
                    <a:pt x="2745" y="345"/>
                  </a:lnTo>
                  <a:lnTo>
                    <a:pt x="2745" y="333"/>
                  </a:lnTo>
                  <a:lnTo>
                    <a:pt x="2749" y="353"/>
                  </a:lnTo>
                  <a:lnTo>
                    <a:pt x="2749" y="341"/>
                  </a:lnTo>
                  <a:lnTo>
                    <a:pt x="2753" y="337"/>
                  </a:lnTo>
                  <a:lnTo>
                    <a:pt x="2753" y="341"/>
                  </a:lnTo>
                  <a:lnTo>
                    <a:pt x="2757" y="341"/>
                  </a:lnTo>
                  <a:lnTo>
                    <a:pt x="2757" y="341"/>
                  </a:lnTo>
                  <a:lnTo>
                    <a:pt x="2761" y="349"/>
                  </a:lnTo>
                  <a:lnTo>
                    <a:pt x="2761" y="333"/>
                  </a:lnTo>
                  <a:lnTo>
                    <a:pt x="2765" y="337"/>
                  </a:lnTo>
                  <a:lnTo>
                    <a:pt x="2765" y="333"/>
                  </a:lnTo>
                  <a:lnTo>
                    <a:pt x="2769" y="337"/>
                  </a:lnTo>
                  <a:lnTo>
                    <a:pt x="2769" y="341"/>
                  </a:lnTo>
                  <a:lnTo>
                    <a:pt x="2773" y="341"/>
                  </a:lnTo>
                  <a:lnTo>
                    <a:pt x="2773" y="337"/>
                  </a:lnTo>
                  <a:lnTo>
                    <a:pt x="2777" y="337"/>
                  </a:lnTo>
                  <a:lnTo>
                    <a:pt x="2777" y="345"/>
                  </a:lnTo>
                  <a:lnTo>
                    <a:pt x="2781" y="341"/>
                  </a:lnTo>
                  <a:lnTo>
                    <a:pt x="2781" y="337"/>
                  </a:lnTo>
                  <a:lnTo>
                    <a:pt x="2785" y="345"/>
                  </a:lnTo>
                  <a:lnTo>
                    <a:pt x="2785" y="341"/>
                  </a:lnTo>
                  <a:lnTo>
                    <a:pt x="2789" y="341"/>
                  </a:lnTo>
                  <a:lnTo>
                    <a:pt x="2789" y="337"/>
                  </a:lnTo>
                  <a:lnTo>
                    <a:pt x="2793" y="337"/>
                  </a:lnTo>
                  <a:lnTo>
                    <a:pt x="2793" y="337"/>
                  </a:lnTo>
                  <a:lnTo>
                    <a:pt x="2797" y="337"/>
                  </a:lnTo>
                  <a:lnTo>
                    <a:pt x="2797" y="333"/>
                  </a:lnTo>
                  <a:lnTo>
                    <a:pt x="2801" y="341"/>
                  </a:lnTo>
                  <a:lnTo>
                    <a:pt x="2801" y="337"/>
                  </a:lnTo>
                  <a:lnTo>
                    <a:pt x="2805" y="333"/>
                  </a:lnTo>
                  <a:lnTo>
                    <a:pt x="2805" y="337"/>
                  </a:lnTo>
                  <a:lnTo>
                    <a:pt x="2809" y="345"/>
                  </a:lnTo>
                  <a:lnTo>
                    <a:pt x="2809" y="341"/>
                  </a:lnTo>
                  <a:lnTo>
                    <a:pt x="2813" y="345"/>
                  </a:lnTo>
                  <a:lnTo>
                    <a:pt x="2813" y="341"/>
                  </a:lnTo>
                  <a:lnTo>
                    <a:pt x="2817" y="333"/>
                  </a:lnTo>
                  <a:lnTo>
                    <a:pt x="2817" y="337"/>
                  </a:lnTo>
                  <a:lnTo>
                    <a:pt x="2821" y="333"/>
                  </a:lnTo>
                  <a:lnTo>
                    <a:pt x="2821" y="341"/>
                  </a:lnTo>
                  <a:lnTo>
                    <a:pt x="2821" y="345"/>
                  </a:lnTo>
                  <a:lnTo>
                    <a:pt x="2825" y="345"/>
                  </a:lnTo>
                  <a:lnTo>
                    <a:pt x="2825" y="341"/>
                  </a:lnTo>
                  <a:lnTo>
                    <a:pt x="2829" y="341"/>
                  </a:lnTo>
                  <a:lnTo>
                    <a:pt x="2829" y="337"/>
                  </a:lnTo>
                  <a:lnTo>
                    <a:pt x="2833" y="341"/>
                  </a:lnTo>
                  <a:lnTo>
                    <a:pt x="2833" y="341"/>
                  </a:lnTo>
                  <a:lnTo>
                    <a:pt x="2837" y="333"/>
                  </a:lnTo>
                  <a:lnTo>
                    <a:pt x="2837" y="337"/>
                  </a:lnTo>
                  <a:lnTo>
                    <a:pt x="2841" y="341"/>
                  </a:lnTo>
                  <a:lnTo>
                    <a:pt x="2841" y="333"/>
                  </a:lnTo>
                  <a:lnTo>
                    <a:pt x="2845" y="337"/>
                  </a:lnTo>
                  <a:lnTo>
                    <a:pt x="2845" y="345"/>
                  </a:lnTo>
                  <a:lnTo>
                    <a:pt x="2849" y="345"/>
                  </a:lnTo>
                  <a:lnTo>
                    <a:pt x="2849" y="341"/>
                  </a:lnTo>
                  <a:lnTo>
                    <a:pt x="2853" y="337"/>
                  </a:lnTo>
                  <a:lnTo>
                    <a:pt x="2853" y="329"/>
                  </a:lnTo>
                  <a:lnTo>
                    <a:pt x="2857" y="333"/>
                  </a:lnTo>
                  <a:lnTo>
                    <a:pt x="2857" y="341"/>
                  </a:lnTo>
                  <a:lnTo>
                    <a:pt x="2861" y="337"/>
                  </a:lnTo>
                  <a:lnTo>
                    <a:pt x="2861" y="341"/>
                  </a:lnTo>
                  <a:lnTo>
                    <a:pt x="2865" y="341"/>
                  </a:lnTo>
                  <a:lnTo>
                    <a:pt x="2865" y="345"/>
                  </a:lnTo>
                  <a:lnTo>
                    <a:pt x="2869" y="349"/>
                  </a:lnTo>
                  <a:lnTo>
                    <a:pt x="2869" y="341"/>
                  </a:lnTo>
                  <a:lnTo>
                    <a:pt x="2873" y="333"/>
                  </a:lnTo>
                  <a:lnTo>
                    <a:pt x="2873" y="341"/>
                  </a:lnTo>
                  <a:lnTo>
                    <a:pt x="2877" y="341"/>
                  </a:lnTo>
                  <a:lnTo>
                    <a:pt x="2877" y="341"/>
                  </a:lnTo>
                  <a:lnTo>
                    <a:pt x="2881" y="349"/>
                  </a:lnTo>
                  <a:lnTo>
                    <a:pt x="2881" y="341"/>
                  </a:lnTo>
                  <a:lnTo>
                    <a:pt x="2885" y="337"/>
                  </a:lnTo>
                  <a:lnTo>
                    <a:pt x="2885" y="349"/>
                  </a:lnTo>
                  <a:lnTo>
                    <a:pt x="2889" y="341"/>
                  </a:lnTo>
                  <a:lnTo>
                    <a:pt x="2889" y="341"/>
                  </a:lnTo>
                  <a:lnTo>
                    <a:pt x="2893" y="337"/>
                  </a:lnTo>
                  <a:lnTo>
                    <a:pt x="2893" y="341"/>
                  </a:lnTo>
                  <a:lnTo>
                    <a:pt x="2897" y="341"/>
                  </a:lnTo>
                  <a:lnTo>
                    <a:pt x="2897" y="337"/>
                  </a:lnTo>
                  <a:lnTo>
                    <a:pt x="2901" y="337"/>
                  </a:lnTo>
                  <a:lnTo>
                    <a:pt x="2901" y="349"/>
                  </a:lnTo>
                  <a:lnTo>
                    <a:pt x="2905" y="337"/>
                  </a:lnTo>
                  <a:lnTo>
                    <a:pt x="2905" y="345"/>
                  </a:lnTo>
                  <a:lnTo>
                    <a:pt x="2909" y="329"/>
                  </a:lnTo>
                  <a:lnTo>
                    <a:pt x="2909" y="337"/>
                  </a:lnTo>
                  <a:lnTo>
                    <a:pt x="2913" y="349"/>
                  </a:lnTo>
                  <a:lnTo>
                    <a:pt x="2913" y="345"/>
                  </a:lnTo>
                  <a:lnTo>
                    <a:pt x="2917" y="345"/>
                  </a:lnTo>
                  <a:lnTo>
                    <a:pt x="2917" y="341"/>
                  </a:lnTo>
                  <a:lnTo>
                    <a:pt x="2921" y="341"/>
                  </a:lnTo>
                  <a:lnTo>
                    <a:pt x="2921" y="341"/>
                  </a:lnTo>
                  <a:lnTo>
                    <a:pt x="2925" y="337"/>
                  </a:lnTo>
                  <a:lnTo>
                    <a:pt x="2925" y="333"/>
                  </a:lnTo>
                  <a:lnTo>
                    <a:pt x="2929" y="337"/>
                  </a:lnTo>
                  <a:lnTo>
                    <a:pt x="2929" y="341"/>
                  </a:lnTo>
                  <a:lnTo>
                    <a:pt x="2933" y="345"/>
                  </a:lnTo>
                  <a:lnTo>
                    <a:pt x="2933" y="337"/>
                  </a:lnTo>
                  <a:lnTo>
                    <a:pt x="2937" y="341"/>
                  </a:lnTo>
                  <a:lnTo>
                    <a:pt x="2937" y="329"/>
                  </a:lnTo>
                  <a:lnTo>
                    <a:pt x="2941" y="337"/>
                  </a:lnTo>
                  <a:lnTo>
                    <a:pt x="2941" y="341"/>
                  </a:lnTo>
                  <a:lnTo>
                    <a:pt x="2945" y="345"/>
                  </a:lnTo>
                  <a:lnTo>
                    <a:pt x="2945" y="341"/>
                  </a:lnTo>
                  <a:lnTo>
                    <a:pt x="2949" y="341"/>
                  </a:lnTo>
                  <a:lnTo>
                    <a:pt x="2949" y="337"/>
                  </a:lnTo>
                  <a:lnTo>
                    <a:pt x="2953" y="337"/>
                  </a:lnTo>
                  <a:lnTo>
                    <a:pt x="2953" y="337"/>
                  </a:lnTo>
                  <a:lnTo>
                    <a:pt x="2957" y="333"/>
                  </a:lnTo>
                  <a:lnTo>
                    <a:pt x="2957" y="345"/>
                  </a:lnTo>
                  <a:lnTo>
                    <a:pt x="2961" y="337"/>
                  </a:lnTo>
                  <a:lnTo>
                    <a:pt x="2961" y="337"/>
                  </a:lnTo>
                  <a:lnTo>
                    <a:pt x="2965" y="341"/>
                  </a:lnTo>
                  <a:lnTo>
                    <a:pt x="2965" y="345"/>
                  </a:lnTo>
                  <a:lnTo>
                    <a:pt x="2965" y="341"/>
                  </a:lnTo>
                  <a:lnTo>
                    <a:pt x="2969" y="341"/>
                  </a:lnTo>
                  <a:lnTo>
                    <a:pt x="2969" y="341"/>
                  </a:lnTo>
                  <a:lnTo>
                    <a:pt x="2973" y="341"/>
                  </a:lnTo>
                  <a:lnTo>
                    <a:pt x="2973" y="333"/>
                  </a:lnTo>
                  <a:lnTo>
                    <a:pt x="2977" y="341"/>
                  </a:lnTo>
                  <a:lnTo>
                    <a:pt x="2977" y="341"/>
                  </a:lnTo>
                  <a:lnTo>
                    <a:pt x="2981" y="341"/>
                  </a:lnTo>
                  <a:lnTo>
                    <a:pt x="2981" y="345"/>
                  </a:lnTo>
                  <a:lnTo>
                    <a:pt x="2985" y="349"/>
                  </a:lnTo>
                  <a:lnTo>
                    <a:pt x="2985" y="337"/>
                  </a:lnTo>
                  <a:lnTo>
                    <a:pt x="2989" y="345"/>
                  </a:lnTo>
                  <a:lnTo>
                    <a:pt x="2989" y="341"/>
                  </a:lnTo>
                  <a:lnTo>
                    <a:pt x="2993" y="337"/>
                  </a:lnTo>
                  <a:lnTo>
                    <a:pt x="2993" y="333"/>
                  </a:lnTo>
                  <a:lnTo>
                    <a:pt x="2997" y="337"/>
                  </a:lnTo>
                  <a:lnTo>
                    <a:pt x="2997" y="345"/>
                  </a:lnTo>
                  <a:lnTo>
                    <a:pt x="3001" y="345"/>
                  </a:lnTo>
                  <a:lnTo>
                    <a:pt x="3001" y="337"/>
                  </a:lnTo>
                  <a:lnTo>
                    <a:pt x="3005" y="341"/>
                  </a:lnTo>
                  <a:lnTo>
                    <a:pt x="3005" y="345"/>
                  </a:lnTo>
                  <a:lnTo>
                    <a:pt x="3009" y="337"/>
                  </a:lnTo>
                  <a:lnTo>
                    <a:pt x="3009" y="337"/>
                  </a:lnTo>
                  <a:lnTo>
                    <a:pt x="3013" y="341"/>
                  </a:lnTo>
                  <a:lnTo>
                    <a:pt x="3013" y="345"/>
                  </a:lnTo>
                  <a:lnTo>
                    <a:pt x="3017" y="333"/>
                  </a:lnTo>
                  <a:lnTo>
                    <a:pt x="3017" y="337"/>
                  </a:lnTo>
                  <a:lnTo>
                    <a:pt x="3021" y="337"/>
                  </a:lnTo>
                  <a:lnTo>
                    <a:pt x="3021" y="337"/>
                  </a:lnTo>
                  <a:lnTo>
                    <a:pt x="3025" y="345"/>
                  </a:lnTo>
                  <a:lnTo>
                    <a:pt x="3025" y="333"/>
                  </a:lnTo>
                  <a:lnTo>
                    <a:pt x="3029" y="337"/>
                  </a:lnTo>
                  <a:lnTo>
                    <a:pt x="3029" y="337"/>
                  </a:lnTo>
                  <a:lnTo>
                    <a:pt x="3033" y="337"/>
                  </a:lnTo>
                  <a:lnTo>
                    <a:pt x="3033" y="341"/>
                  </a:lnTo>
                  <a:lnTo>
                    <a:pt x="3037" y="341"/>
                  </a:lnTo>
                  <a:lnTo>
                    <a:pt x="3037" y="333"/>
                  </a:lnTo>
                  <a:lnTo>
                    <a:pt x="3041" y="337"/>
                  </a:lnTo>
                  <a:lnTo>
                    <a:pt x="3041" y="329"/>
                  </a:lnTo>
                  <a:lnTo>
                    <a:pt x="3045" y="333"/>
                  </a:lnTo>
                  <a:lnTo>
                    <a:pt x="3045" y="341"/>
                  </a:lnTo>
                  <a:lnTo>
                    <a:pt x="3049" y="325"/>
                  </a:lnTo>
                  <a:lnTo>
                    <a:pt x="3049" y="337"/>
                  </a:lnTo>
                  <a:lnTo>
                    <a:pt x="3053" y="345"/>
                  </a:lnTo>
                  <a:lnTo>
                    <a:pt x="3053" y="337"/>
                  </a:lnTo>
                  <a:lnTo>
                    <a:pt x="3057" y="341"/>
                  </a:lnTo>
                  <a:lnTo>
                    <a:pt x="3057" y="345"/>
                  </a:lnTo>
                  <a:lnTo>
                    <a:pt x="3061" y="333"/>
                  </a:lnTo>
                  <a:lnTo>
                    <a:pt x="3061" y="341"/>
                  </a:lnTo>
                  <a:lnTo>
                    <a:pt x="3065" y="337"/>
                  </a:lnTo>
                  <a:lnTo>
                    <a:pt x="3065" y="341"/>
                  </a:lnTo>
                  <a:lnTo>
                    <a:pt x="3069" y="341"/>
                  </a:lnTo>
                  <a:lnTo>
                    <a:pt x="3069" y="337"/>
                  </a:lnTo>
                  <a:lnTo>
                    <a:pt x="3073" y="345"/>
                  </a:lnTo>
                  <a:lnTo>
                    <a:pt x="3073" y="337"/>
                  </a:lnTo>
                  <a:lnTo>
                    <a:pt x="3077" y="341"/>
                  </a:lnTo>
                  <a:lnTo>
                    <a:pt x="3077" y="345"/>
                  </a:lnTo>
                  <a:lnTo>
                    <a:pt x="3081" y="337"/>
                  </a:lnTo>
                  <a:lnTo>
                    <a:pt x="3081" y="337"/>
                  </a:lnTo>
                  <a:lnTo>
                    <a:pt x="3085" y="329"/>
                  </a:lnTo>
                  <a:lnTo>
                    <a:pt x="3085" y="337"/>
                  </a:lnTo>
                  <a:lnTo>
                    <a:pt x="3089" y="325"/>
                  </a:lnTo>
                  <a:lnTo>
                    <a:pt x="3089" y="329"/>
                  </a:lnTo>
                  <a:lnTo>
                    <a:pt x="3093" y="333"/>
                  </a:lnTo>
                  <a:lnTo>
                    <a:pt x="3093" y="337"/>
                  </a:lnTo>
                  <a:lnTo>
                    <a:pt x="3097" y="345"/>
                  </a:lnTo>
                  <a:lnTo>
                    <a:pt x="3097" y="341"/>
                  </a:lnTo>
                  <a:lnTo>
                    <a:pt x="3101" y="341"/>
                  </a:lnTo>
                  <a:lnTo>
                    <a:pt x="3101" y="337"/>
                  </a:lnTo>
                  <a:lnTo>
                    <a:pt x="3105" y="333"/>
                  </a:lnTo>
                  <a:lnTo>
                    <a:pt x="3105" y="329"/>
                  </a:lnTo>
                  <a:lnTo>
                    <a:pt x="3109" y="337"/>
                  </a:lnTo>
                  <a:lnTo>
                    <a:pt x="3109" y="333"/>
                  </a:lnTo>
                  <a:lnTo>
                    <a:pt x="3113" y="333"/>
                  </a:lnTo>
                  <a:lnTo>
                    <a:pt x="3113" y="329"/>
                  </a:lnTo>
                  <a:lnTo>
                    <a:pt x="3113" y="341"/>
                  </a:lnTo>
                  <a:lnTo>
                    <a:pt x="3117" y="345"/>
                  </a:lnTo>
                  <a:lnTo>
                    <a:pt x="3117" y="341"/>
                  </a:lnTo>
                  <a:lnTo>
                    <a:pt x="3117" y="337"/>
                  </a:lnTo>
                  <a:lnTo>
                    <a:pt x="3121" y="345"/>
                  </a:lnTo>
                  <a:lnTo>
                    <a:pt x="3121" y="349"/>
                  </a:lnTo>
                  <a:lnTo>
                    <a:pt x="3121" y="341"/>
                  </a:lnTo>
                  <a:lnTo>
                    <a:pt x="3125" y="341"/>
                  </a:lnTo>
                  <a:lnTo>
                    <a:pt x="3125" y="341"/>
                  </a:lnTo>
                  <a:lnTo>
                    <a:pt x="3125" y="337"/>
                  </a:lnTo>
                  <a:lnTo>
                    <a:pt x="3129" y="333"/>
                  </a:lnTo>
                  <a:lnTo>
                    <a:pt x="3129" y="337"/>
                  </a:lnTo>
                  <a:lnTo>
                    <a:pt x="3129" y="345"/>
                  </a:lnTo>
                  <a:lnTo>
                    <a:pt x="3133" y="349"/>
                  </a:lnTo>
                  <a:lnTo>
                    <a:pt x="3133" y="345"/>
                  </a:lnTo>
                  <a:lnTo>
                    <a:pt x="3133" y="345"/>
                  </a:lnTo>
                  <a:lnTo>
                    <a:pt x="3137" y="345"/>
                  </a:lnTo>
                  <a:lnTo>
                    <a:pt x="3137" y="341"/>
                  </a:lnTo>
                  <a:lnTo>
                    <a:pt x="3137" y="341"/>
                  </a:lnTo>
                  <a:lnTo>
                    <a:pt x="3141" y="341"/>
                  </a:lnTo>
                  <a:lnTo>
                    <a:pt x="3141" y="341"/>
                  </a:lnTo>
                  <a:lnTo>
                    <a:pt x="3141" y="349"/>
                  </a:lnTo>
                  <a:lnTo>
                    <a:pt x="3145" y="341"/>
                  </a:lnTo>
                  <a:lnTo>
                    <a:pt x="3145" y="337"/>
                  </a:lnTo>
                  <a:lnTo>
                    <a:pt x="3145" y="341"/>
                  </a:lnTo>
                  <a:lnTo>
                    <a:pt x="3149" y="329"/>
                  </a:lnTo>
                  <a:lnTo>
                    <a:pt x="3149" y="341"/>
                  </a:lnTo>
                  <a:lnTo>
                    <a:pt x="3149" y="341"/>
                  </a:lnTo>
                  <a:lnTo>
                    <a:pt x="3153" y="337"/>
                  </a:lnTo>
                  <a:lnTo>
                    <a:pt x="3153" y="333"/>
                  </a:lnTo>
                  <a:lnTo>
                    <a:pt x="3153" y="337"/>
                  </a:lnTo>
                  <a:lnTo>
                    <a:pt x="3157" y="341"/>
                  </a:lnTo>
                  <a:lnTo>
                    <a:pt x="3157" y="337"/>
                  </a:lnTo>
                  <a:lnTo>
                    <a:pt x="3157" y="333"/>
                  </a:lnTo>
                  <a:lnTo>
                    <a:pt x="3161" y="345"/>
                  </a:lnTo>
                  <a:lnTo>
                    <a:pt x="3161" y="345"/>
                  </a:lnTo>
                  <a:lnTo>
                    <a:pt x="3161" y="345"/>
                  </a:lnTo>
                  <a:lnTo>
                    <a:pt x="3165" y="341"/>
                  </a:lnTo>
                  <a:lnTo>
                    <a:pt x="3165" y="341"/>
                  </a:lnTo>
                  <a:lnTo>
                    <a:pt x="3165" y="337"/>
                  </a:lnTo>
                  <a:lnTo>
                    <a:pt x="3169" y="341"/>
                  </a:lnTo>
                  <a:lnTo>
                    <a:pt x="3169" y="337"/>
                  </a:lnTo>
                  <a:lnTo>
                    <a:pt x="3169" y="341"/>
                  </a:lnTo>
                  <a:lnTo>
                    <a:pt x="3173" y="337"/>
                  </a:lnTo>
                  <a:lnTo>
                    <a:pt x="3173" y="349"/>
                  </a:lnTo>
                  <a:lnTo>
                    <a:pt x="3173" y="337"/>
                  </a:lnTo>
                  <a:lnTo>
                    <a:pt x="3177" y="329"/>
                  </a:lnTo>
                  <a:lnTo>
                    <a:pt x="3177" y="329"/>
                  </a:lnTo>
                  <a:lnTo>
                    <a:pt x="3177" y="337"/>
                  </a:lnTo>
                  <a:lnTo>
                    <a:pt x="3181" y="341"/>
                  </a:lnTo>
                  <a:lnTo>
                    <a:pt x="3181" y="341"/>
                  </a:lnTo>
                  <a:lnTo>
                    <a:pt x="3181" y="345"/>
                  </a:lnTo>
                  <a:lnTo>
                    <a:pt x="3185" y="345"/>
                  </a:lnTo>
                  <a:lnTo>
                    <a:pt x="3185" y="341"/>
                  </a:lnTo>
                  <a:lnTo>
                    <a:pt x="3185" y="341"/>
                  </a:lnTo>
                  <a:lnTo>
                    <a:pt x="3189" y="341"/>
                  </a:lnTo>
                  <a:lnTo>
                    <a:pt x="3189" y="341"/>
                  </a:lnTo>
                  <a:lnTo>
                    <a:pt x="3189" y="341"/>
                  </a:lnTo>
                  <a:lnTo>
                    <a:pt x="3193" y="341"/>
                  </a:lnTo>
                  <a:lnTo>
                    <a:pt x="3193" y="353"/>
                  </a:lnTo>
                  <a:lnTo>
                    <a:pt x="3193" y="337"/>
                  </a:lnTo>
                  <a:lnTo>
                    <a:pt x="3197" y="337"/>
                  </a:lnTo>
                  <a:lnTo>
                    <a:pt x="3197" y="341"/>
                  </a:lnTo>
                  <a:lnTo>
                    <a:pt x="3197" y="341"/>
                  </a:lnTo>
                  <a:lnTo>
                    <a:pt x="3201" y="345"/>
                  </a:lnTo>
                  <a:lnTo>
                    <a:pt x="3201" y="337"/>
                  </a:lnTo>
                  <a:lnTo>
                    <a:pt x="3201" y="333"/>
                  </a:lnTo>
                  <a:lnTo>
                    <a:pt x="3205" y="341"/>
                  </a:lnTo>
                  <a:lnTo>
                    <a:pt x="3205" y="337"/>
                  </a:lnTo>
                  <a:lnTo>
                    <a:pt x="3205" y="337"/>
                  </a:lnTo>
                  <a:lnTo>
                    <a:pt x="3209" y="337"/>
                  </a:lnTo>
                  <a:lnTo>
                    <a:pt x="3209" y="333"/>
                  </a:lnTo>
                  <a:lnTo>
                    <a:pt x="3209" y="333"/>
                  </a:lnTo>
                  <a:lnTo>
                    <a:pt x="3213" y="337"/>
                  </a:lnTo>
                  <a:lnTo>
                    <a:pt x="3213" y="341"/>
                  </a:lnTo>
                  <a:lnTo>
                    <a:pt x="3213" y="337"/>
                  </a:lnTo>
                  <a:lnTo>
                    <a:pt x="3217" y="341"/>
                  </a:lnTo>
                  <a:lnTo>
                    <a:pt x="3217" y="345"/>
                  </a:lnTo>
                  <a:lnTo>
                    <a:pt x="3217" y="341"/>
                  </a:lnTo>
                  <a:lnTo>
                    <a:pt x="3221" y="337"/>
                  </a:lnTo>
                  <a:lnTo>
                    <a:pt x="3221" y="341"/>
                  </a:lnTo>
                  <a:lnTo>
                    <a:pt x="3221" y="329"/>
                  </a:lnTo>
                  <a:lnTo>
                    <a:pt x="3225" y="329"/>
                  </a:lnTo>
                  <a:lnTo>
                    <a:pt x="3225" y="333"/>
                  </a:lnTo>
                  <a:lnTo>
                    <a:pt x="3225" y="329"/>
                  </a:lnTo>
                  <a:lnTo>
                    <a:pt x="3229" y="337"/>
                  </a:lnTo>
                  <a:lnTo>
                    <a:pt x="3229" y="329"/>
                  </a:lnTo>
                  <a:lnTo>
                    <a:pt x="3229" y="333"/>
                  </a:lnTo>
                  <a:lnTo>
                    <a:pt x="3233" y="337"/>
                  </a:lnTo>
                  <a:lnTo>
                    <a:pt x="3233" y="337"/>
                  </a:lnTo>
                  <a:lnTo>
                    <a:pt x="3233" y="333"/>
                  </a:lnTo>
                  <a:lnTo>
                    <a:pt x="3237" y="333"/>
                  </a:lnTo>
                  <a:lnTo>
                    <a:pt x="3237" y="333"/>
                  </a:lnTo>
                  <a:lnTo>
                    <a:pt x="3237" y="337"/>
                  </a:lnTo>
                  <a:lnTo>
                    <a:pt x="3241" y="329"/>
                  </a:lnTo>
                  <a:lnTo>
                    <a:pt x="3241" y="337"/>
                  </a:lnTo>
                  <a:lnTo>
                    <a:pt x="3241" y="329"/>
                  </a:lnTo>
                  <a:lnTo>
                    <a:pt x="3245" y="333"/>
                  </a:lnTo>
                  <a:lnTo>
                    <a:pt x="3245" y="329"/>
                  </a:lnTo>
                  <a:lnTo>
                    <a:pt x="3245" y="345"/>
                  </a:lnTo>
                  <a:lnTo>
                    <a:pt x="3249" y="341"/>
                  </a:lnTo>
                  <a:lnTo>
                    <a:pt x="3249" y="341"/>
                  </a:lnTo>
                  <a:lnTo>
                    <a:pt x="3249" y="337"/>
                  </a:lnTo>
                  <a:lnTo>
                    <a:pt x="3253" y="345"/>
                  </a:lnTo>
                  <a:lnTo>
                    <a:pt x="3253" y="345"/>
                  </a:lnTo>
                  <a:lnTo>
                    <a:pt x="3253" y="341"/>
                  </a:lnTo>
                  <a:lnTo>
                    <a:pt x="3257" y="345"/>
                  </a:lnTo>
                  <a:lnTo>
                    <a:pt x="3257" y="337"/>
                  </a:lnTo>
                  <a:lnTo>
                    <a:pt x="3257" y="333"/>
                  </a:lnTo>
                  <a:lnTo>
                    <a:pt x="3261" y="345"/>
                  </a:lnTo>
                  <a:lnTo>
                    <a:pt x="3261" y="345"/>
                  </a:lnTo>
                  <a:lnTo>
                    <a:pt x="3261" y="341"/>
                  </a:lnTo>
                  <a:lnTo>
                    <a:pt x="3265" y="345"/>
                  </a:lnTo>
                  <a:lnTo>
                    <a:pt x="3265" y="333"/>
                  </a:lnTo>
                  <a:lnTo>
                    <a:pt x="3265" y="337"/>
                  </a:lnTo>
                  <a:lnTo>
                    <a:pt x="3269" y="349"/>
                  </a:lnTo>
                  <a:lnTo>
                    <a:pt x="3269" y="329"/>
                  </a:lnTo>
                  <a:lnTo>
                    <a:pt x="3269" y="341"/>
                  </a:lnTo>
                  <a:lnTo>
                    <a:pt x="3273" y="337"/>
                  </a:lnTo>
                  <a:lnTo>
                    <a:pt x="3273" y="337"/>
                  </a:lnTo>
                  <a:lnTo>
                    <a:pt x="3273" y="337"/>
                  </a:lnTo>
                  <a:lnTo>
                    <a:pt x="3277" y="337"/>
                  </a:lnTo>
                  <a:lnTo>
                    <a:pt x="3277" y="341"/>
                  </a:lnTo>
                  <a:lnTo>
                    <a:pt x="3277" y="341"/>
                  </a:lnTo>
                  <a:lnTo>
                    <a:pt x="3281" y="345"/>
                  </a:lnTo>
                  <a:lnTo>
                    <a:pt x="3281" y="345"/>
                  </a:lnTo>
                  <a:lnTo>
                    <a:pt x="3281" y="341"/>
                  </a:lnTo>
                  <a:lnTo>
                    <a:pt x="3285" y="341"/>
                  </a:lnTo>
                  <a:lnTo>
                    <a:pt x="3285" y="341"/>
                  </a:lnTo>
                  <a:lnTo>
                    <a:pt x="3285" y="345"/>
                  </a:lnTo>
                  <a:lnTo>
                    <a:pt x="3289" y="345"/>
                  </a:lnTo>
                  <a:lnTo>
                    <a:pt x="3289" y="337"/>
                  </a:lnTo>
                  <a:lnTo>
                    <a:pt x="3289" y="329"/>
                  </a:lnTo>
                  <a:lnTo>
                    <a:pt x="3293" y="341"/>
                  </a:lnTo>
                  <a:lnTo>
                    <a:pt x="3293" y="333"/>
                  </a:lnTo>
                  <a:lnTo>
                    <a:pt x="3293" y="333"/>
                  </a:lnTo>
                  <a:lnTo>
                    <a:pt x="3297" y="329"/>
                  </a:lnTo>
                  <a:lnTo>
                    <a:pt x="3297" y="341"/>
                  </a:lnTo>
                  <a:lnTo>
                    <a:pt x="3297" y="333"/>
                  </a:lnTo>
                  <a:lnTo>
                    <a:pt x="3301" y="337"/>
                  </a:lnTo>
                  <a:lnTo>
                    <a:pt x="3301" y="333"/>
                  </a:lnTo>
                  <a:lnTo>
                    <a:pt x="3301" y="333"/>
                  </a:lnTo>
                  <a:lnTo>
                    <a:pt x="3305" y="325"/>
                  </a:lnTo>
                  <a:lnTo>
                    <a:pt x="3305" y="329"/>
                  </a:lnTo>
                  <a:lnTo>
                    <a:pt x="3305" y="337"/>
                  </a:lnTo>
                  <a:lnTo>
                    <a:pt x="3309" y="333"/>
                  </a:lnTo>
                  <a:lnTo>
                    <a:pt x="3309" y="341"/>
                  </a:lnTo>
                  <a:lnTo>
                    <a:pt x="3309" y="329"/>
                  </a:lnTo>
                  <a:lnTo>
                    <a:pt x="3313" y="349"/>
                  </a:lnTo>
                  <a:lnTo>
                    <a:pt x="3313" y="337"/>
                  </a:lnTo>
                  <a:lnTo>
                    <a:pt x="3313" y="337"/>
                  </a:lnTo>
                  <a:lnTo>
                    <a:pt x="3317" y="337"/>
                  </a:lnTo>
                  <a:lnTo>
                    <a:pt x="3317" y="337"/>
                  </a:lnTo>
                  <a:lnTo>
                    <a:pt x="3321" y="345"/>
                  </a:lnTo>
                  <a:lnTo>
                    <a:pt x="3321" y="325"/>
                  </a:lnTo>
                  <a:lnTo>
                    <a:pt x="3321" y="329"/>
                  </a:lnTo>
                  <a:lnTo>
                    <a:pt x="3325" y="341"/>
                  </a:lnTo>
                  <a:lnTo>
                    <a:pt x="3325" y="345"/>
                  </a:lnTo>
                  <a:lnTo>
                    <a:pt x="3325" y="345"/>
                  </a:lnTo>
                  <a:lnTo>
                    <a:pt x="3329" y="337"/>
                  </a:lnTo>
                  <a:lnTo>
                    <a:pt x="3329" y="333"/>
                  </a:lnTo>
                  <a:lnTo>
                    <a:pt x="3329" y="337"/>
                  </a:lnTo>
                  <a:lnTo>
                    <a:pt x="3333" y="329"/>
                  </a:lnTo>
                  <a:lnTo>
                    <a:pt x="3333" y="341"/>
                  </a:lnTo>
                  <a:lnTo>
                    <a:pt x="3333" y="337"/>
                  </a:lnTo>
                  <a:lnTo>
                    <a:pt x="3337" y="341"/>
                  </a:lnTo>
                  <a:lnTo>
                    <a:pt x="3337" y="333"/>
                  </a:lnTo>
                  <a:lnTo>
                    <a:pt x="3337" y="341"/>
                  </a:lnTo>
                  <a:lnTo>
                    <a:pt x="3341" y="337"/>
                  </a:lnTo>
                  <a:lnTo>
                    <a:pt x="3341" y="333"/>
                  </a:lnTo>
                  <a:lnTo>
                    <a:pt x="3341" y="337"/>
                  </a:lnTo>
                  <a:lnTo>
                    <a:pt x="3345" y="337"/>
                  </a:lnTo>
                  <a:lnTo>
                    <a:pt x="3345" y="337"/>
                  </a:lnTo>
                  <a:lnTo>
                    <a:pt x="3345" y="325"/>
                  </a:lnTo>
                  <a:lnTo>
                    <a:pt x="3349" y="333"/>
                  </a:lnTo>
                  <a:lnTo>
                    <a:pt x="3349" y="341"/>
                  </a:lnTo>
                  <a:lnTo>
                    <a:pt x="3349" y="337"/>
                  </a:lnTo>
                  <a:lnTo>
                    <a:pt x="3353" y="341"/>
                  </a:lnTo>
                  <a:lnTo>
                    <a:pt x="3353" y="329"/>
                  </a:lnTo>
                  <a:lnTo>
                    <a:pt x="3353" y="333"/>
                  </a:lnTo>
                  <a:lnTo>
                    <a:pt x="3357" y="341"/>
                  </a:lnTo>
                  <a:lnTo>
                    <a:pt x="3357" y="341"/>
                  </a:lnTo>
                  <a:lnTo>
                    <a:pt x="3357" y="345"/>
                  </a:lnTo>
                  <a:lnTo>
                    <a:pt x="3361" y="333"/>
                  </a:lnTo>
                  <a:lnTo>
                    <a:pt x="3361" y="333"/>
                  </a:lnTo>
                  <a:lnTo>
                    <a:pt x="3361" y="337"/>
                  </a:lnTo>
                  <a:lnTo>
                    <a:pt x="3365" y="329"/>
                  </a:lnTo>
                  <a:lnTo>
                    <a:pt x="3365" y="341"/>
                  </a:lnTo>
                  <a:lnTo>
                    <a:pt x="3365" y="329"/>
                  </a:lnTo>
                  <a:lnTo>
                    <a:pt x="3369" y="337"/>
                  </a:lnTo>
                  <a:lnTo>
                    <a:pt x="3369" y="337"/>
                  </a:lnTo>
                  <a:lnTo>
                    <a:pt x="3369" y="337"/>
                  </a:lnTo>
                  <a:lnTo>
                    <a:pt x="3373" y="345"/>
                  </a:lnTo>
                  <a:lnTo>
                    <a:pt x="3373" y="337"/>
                  </a:lnTo>
                  <a:lnTo>
                    <a:pt x="3373" y="329"/>
                  </a:lnTo>
                  <a:lnTo>
                    <a:pt x="3377" y="333"/>
                  </a:lnTo>
                  <a:lnTo>
                    <a:pt x="3377" y="329"/>
                  </a:lnTo>
                  <a:lnTo>
                    <a:pt x="3377" y="333"/>
                  </a:lnTo>
                  <a:lnTo>
                    <a:pt x="3381" y="341"/>
                  </a:lnTo>
                  <a:lnTo>
                    <a:pt x="3381" y="337"/>
                  </a:lnTo>
                  <a:lnTo>
                    <a:pt x="3381" y="341"/>
                  </a:lnTo>
                  <a:lnTo>
                    <a:pt x="3385" y="345"/>
                  </a:lnTo>
                  <a:lnTo>
                    <a:pt x="3385" y="341"/>
                  </a:lnTo>
                  <a:lnTo>
                    <a:pt x="3385" y="341"/>
                  </a:lnTo>
                  <a:lnTo>
                    <a:pt x="3389" y="337"/>
                  </a:lnTo>
                  <a:lnTo>
                    <a:pt x="3389" y="337"/>
                  </a:lnTo>
                  <a:lnTo>
                    <a:pt x="3389" y="333"/>
                  </a:lnTo>
                  <a:lnTo>
                    <a:pt x="3393" y="337"/>
                  </a:lnTo>
                  <a:lnTo>
                    <a:pt x="3393" y="341"/>
                  </a:lnTo>
                  <a:lnTo>
                    <a:pt x="3393" y="341"/>
                  </a:lnTo>
                  <a:lnTo>
                    <a:pt x="3397" y="341"/>
                  </a:lnTo>
                  <a:lnTo>
                    <a:pt x="3397" y="329"/>
                  </a:lnTo>
                  <a:lnTo>
                    <a:pt x="3397" y="333"/>
                  </a:lnTo>
                  <a:lnTo>
                    <a:pt x="3401" y="337"/>
                  </a:lnTo>
                  <a:lnTo>
                    <a:pt x="3401" y="337"/>
                  </a:lnTo>
                  <a:lnTo>
                    <a:pt x="3401" y="341"/>
                  </a:lnTo>
                  <a:lnTo>
                    <a:pt x="3405" y="333"/>
                  </a:lnTo>
                  <a:lnTo>
                    <a:pt x="3405" y="333"/>
                  </a:lnTo>
                  <a:lnTo>
                    <a:pt x="3409" y="337"/>
                  </a:lnTo>
                  <a:lnTo>
                    <a:pt x="3409" y="337"/>
                  </a:lnTo>
                  <a:lnTo>
                    <a:pt x="3409" y="345"/>
                  </a:lnTo>
                  <a:lnTo>
                    <a:pt x="3413" y="345"/>
                  </a:lnTo>
                  <a:lnTo>
                    <a:pt x="3413" y="333"/>
                  </a:lnTo>
                  <a:lnTo>
                    <a:pt x="3413" y="333"/>
                  </a:lnTo>
                  <a:lnTo>
                    <a:pt x="3417" y="333"/>
                  </a:lnTo>
                  <a:lnTo>
                    <a:pt x="3417" y="341"/>
                  </a:lnTo>
                  <a:lnTo>
                    <a:pt x="3417" y="337"/>
                  </a:lnTo>
                  <a:lnTo>
                    <a:pt x="3421" y="337"/>
                  </a:lnTo>
                  <a:lnTo>
                    <a:pt x="3421" y="337"/>
                  </a:lnTo>
                  <a:lnTo>
                    <a:pt x="3421" y="337"/>
                  </a:lnTo>
                  <a:lnTo>
                    <a:pt x="3425" y="325"/>
                  </a:lnTo>
                  <a:lnTo>
                    <a:pt x="3425" y="341"/>
                  </a:lnTo>
                  <a:lnTo>
                    <a:pt x="3425" y="341"/>
                  </a:lnTo>
                  <a:lnTo>
                    <a:pt x="3429" y="333"/>
                  </a:lnTo>
                  <a:lnTo>
                    <a:pt x="3429" y="333"/>
                  </a:lnTo>
                  <a:lnTo>
                    <a:pt x="3429" y="341"/>
                  </a:lnTo>
                  <a:lnTo>
                    <a:pt x="3433" y="341"/>
                  </a:lnTo>
                  <a:lnTo>
                    <a:pt x="3433" y="333"/>
                  </a:lnTo>
                  <a:lnTo>
                    <a:pt x="3433" y="337"/>
                  </a:lnTo>
                  <a:lnTo>
                    <a:pt x="3437" y="341"/>
                  </a:lnTo>
                  <a:lnTo>
                    <a:pt x="3437" y="341"/>
                  </a:lnTo>
                  <a:lnTo>
                    <a:pt x="3437" y="337"/>
                  </a:lnTo>
                  <a:lnTo>
                    <a:pt x="3441" y="337"/>
                  </a:lnTo>
                  <a:lnTo>
                    <a:pt x="3441" y="333"/>
                  </a:lnTo>
                  <a:lnTo>
                    <a:pt x="3441" y="329"/>
                  </a:lnTo>
                  <a:lnTo>
                    <a:pt x="3445" y="341"/>
                  </a:lnTo>
                  <a:lnTo>
                    <a:pt x="3445" y="333"/>
                  </a:lnTo>
                  <a:lnTo>
                    <a:pt x="3445" y="337"/>
                  </a:lnTo>
                  <a:lnTo>
                    <a:pt x="3449" y="337"/>
                  </a:lnTo>
                  <a:lnTo>
                    <a:pt x="3449" y="329"/>
                  </a:lnTo>
                  <a:lnTo>
                    <a:pt x="3449" y="325"/>
                  </a:lnTo>
                  <a:lnTo>
                    <a:pt x="3453" y="337"/>
                  </a:lnTo>
                  <a:lnTo>
                    <a:pt x="3453" y="345"/>
                  </a:lnTo>
                  <a:lnTo>
                    <a:pt x="3453" y="329"/>
                  </a:lnTo>
                  <a:lnTo>
                    <a:pt x="3457" y="329"/>
                  </a:lnTo>
                  <a:lnTo>
                    <a:pt x="3457" y="333"/>
                  </a:lnTo>
                  <a:lnTo>
                    <a:pt x="3457" y="337"/>
                  </a:lnTo>
                  <a:lnTo>
                    <a:pt x="3461" y="329"/>
                  </a:lnTo>
                  <a:lnTo>
                    <a:pt x="3461" y="325"/>
                  </a:lnTo>
                  <a:lnTo>
                    <a:pt x="3461" y="329"/>
                  </a:lnTo>
                  <a:lnTo>
                    <a:pt x="3465" y="333"/>
                  </a:lnTo>
                  <a:lnTo>
                    <a:pt x="3465" y="329"/>
                  </a:lnTo>
                  <a:lnTo>
                    <a:pt x="3465" y="329"/>
                  </a:lnTo>
                  <a:lnTo>
                    <a:pt x="3469" y="333"/>
                  </a:lnTo>
                  <a:lnTo>
                    <a:pt x="3469" y="333"/>
                  </a:lnTo>
                  <a:lnTo>
                    <a:pt x="3473" y="329"/>
                  </a:lnTo>
                  <a:lnTo>
                    <a:pt x="3473" y="317"/>
                  </a:lnTo>
                  <a:lnTo>
                    <a:pt x="3473" y="321"/>
                  </a:lnTo>
                  <a:lnTo>
                    <a:pt x="3477" y="325"/>
                  </a:lnTo>
                  <a:lnTo>
                    <a:pt x="3477" y="325"/>
                  </a:lnTo>
                  <a:lnTo>
                    <a:pt x="3477" y="317"/>
                  </a:lnTo>
                  <a:lnTo>
                    <a:pt x="3481" y="317"/>
                  </a:lnTo>
                  <a:lnTo>
                    <a:pt x="3481" y="321"/>
                  </a:lnTo>
                  <a:lnTo>
                    <a:pt x="3481" y="321"/>
                  </a:lnTo>
                  <a:lnTo>
                    <a:pt x="3485" y="329"/>
                  </a:lnTo>
                  <a:lnTo>
                    <a:pt x="3485" y="329"/>
                  </a:lnTo>
                  <a:lnTo>
                    <a:pt x="3485" y="325"/>
                  </a:lnTo>
                  <a:lnTo>
                    <a:pt x="3489" y="317"/>
                  </a:lnTo>
                  <a:lnTo>
                    <a:pt x="3489" y="305"/>
                  </a:lnTo>
                  <a:lnTo>
                    <a:pt x="3489" y="309"/>
                  </a:lnTo>
                  <a:lnTo>
                    <a:pt x="3493" y="305"/>
                  </a:lnTo>
                  <a:lnTo>
                    <a:pt x="3493" y="309"/>
                  </a:lnTo>
                  <a:lnTo>
                    <a:pt x="3493" y="309"/>
                  </a:lnTo>
                  <a:lnTo>
                    <a:pt x="3497" y="305"/>
                  </a:lnTo>
                  <a:lnTo>
                    <a:pt x="3497" y="321"/>
                  </a:lnTo>
                  <a:lnTo>
                    <a:pt x="3497" y="317"/>
                  </a:lnTo>
                  <a:lnTo>
                    <a:pt x="3501" y="293"/>
                  </a:lnTo>
                  <a:lnTo>
                    <a:pt x="3501" y="293"/>
                  </a:lnTo>
                  <a:lnTo>
                    <a:pt x="3501" y="293"/>
                  </a:lnTo>
                  <a:lnTo>
                    <a:pt x="3505" y="289"/>
                  </a:lnTo>
                  <a:lnTo>
                    <a:pt x="3505" y="297"/>
                  </a:lnTo>
                  <a:lnTo>
                    <a:pt x="3505" y="285"/>
                  </a:lnTo>
                  <a:lnTo>
                    <a:pt x="3509" y="269"/>
                  </a:lnTo>
                  <a:lnTo>
                    <a:pt x="3509" y="277"/>
                  </a:lnTo>
                  <a:lnTo>
                    <a:pt x="3509" y="273"/>
                  </a:lnTo>
                  <a:lnTo>
                    <a:pt x="3513" y="241"/>
                  </a:lnTo>
                  <a:lnTo>
                    <a:pt x="3513" y="228"/>
                  </a:lnTo>
                  <a:lnTo>
                    <a:pt x="3513" y="220"/>
                  </a:lnTo>
                  <a:lnTo>
                    <a:pt x="3517" y="176"/>
                  </a:lnTo>
                  <a:lnTo>
                    <a:pt x="3517" y="140"/>
                  </a:lnTo>
                  <a:lnTo>
                    <a:pt x="3517" y="72"/>
                  </a:lnTo>
                  <a:lnTo>
                    <a:pt x="3521" y="48"/>
                  </a:lnTo>
                  <a:lnTo>
                    <a:pt x="3521" y="36"/>
                  </a:lnTo>
                  <a:lnTo>
                    <a:pt x="3521" y="20"/>
                  </a:lnTo>
                  <a:lnTo>
                    <a:pt x="3525" y="32"/>
                  </a:lnTo>
                  <a:lnTo>
                    <a:pt x="3525" y="4"/>
                  </a:lnTo>
                  <a:lnTo>
                    <a:pt x="3525" y="0"/>
                  </a:lnTo>
                  <a:lnTo>
                    <a:pt x="3529" y="16"/>
                  </a:lnTo>
                  <a:lnTo>
                    <a:pt x="3529" y="4"/>
                  </a:lnTo>
                  <a:lnTo>
                    <a:pt x="3533" y="20"/>
                  </a:lnTo>
                  <a:lnTo>
                    <a:pt x="3533" y="20"/>
                  </a:lnTo>
                  <a:lnTo>
                    <a:pt x="3533" y="20"/>
                  </a:lnTo>
                  <a:lnTo>
                    <a:pt x="3537" y="8"/>
                  </a:lnTo>
                  <a:lnTo>
                    <a:pt x="3537" y="32"/>
                  </a:lnTo>
                  <a:lnTo>
                    <a:pt x="3537" y="48"/>
                  </a:lnTo>
                  <a:lnTo>
                    <a:pt x="3541" y="8"/>
                  </a:lnTo>
                  <a:lnTo>
                    <a:pt x="3541" y="28"/>
                  </a:lnTo>
                  <a:lnTo>
                    <a:pt x="3541" y="56"/>
                  </a:lnTo>
                  <a:lnTo>
                    <a:pt x="3545" y="52"/>
                  </a:lnTo>
                  <a:lnTo>
                    <a:pt x="3545" y="60"/>
                  </a:lnTo>
                  <a:lnTo>
                    <a:pt x="3545" y="60"/>
                  </a:lnTo>
                  <a:lnTo>
                    <a:pt x="3549" y="60"/>
                  </a:lnTo>
                  <a:lnTo>
                    <a:pt x="3549" y="60"/>
                  </a:lnTo>
                  <a:lnTo>
                    <a:pt x="3549" y="64"/>
                  </a:lnTo>
                  <a:lnTo>
                    <a:pt x="3553" y="72"/>
                  </a:lnTo>
                  <a:lnTo>
                    <a:pt x="3553" y="76"/>
                  </a:lnTo>
                  <a:lnTo>
                    <a:pt x="3553" y="68"/>
                  </a:lnTo>
                  <a:lnTo>
                    <a:pt x="3557" y="64"/>
                  </a:lnTo>
                  <a:lnTo>
                    <a:pt x="3557" y="52"/>
                  </a:lnTo>
                  <a:lnTo>
                    <a:pt x="3557" y="56"/>
                  </a:lnTo>
                  <a:lnTo>
                    <a:pt x="3561" y="76"/>
                  </a:lnTo>
                  <a:lnTo>
                    <a:pt x="3561" y="72"/>
                  </a:lnTo>
                  <a:lnTo>
                    <a:pt x="3561" y="72"/>
                  </a:lnTo>
                  <a:lnTo>
                    <a:pt x="3565" y="80"/>
                  </a:lnTo>
                  <a:lnTo>
                    <a:pt x="3565" y="60"/>
                  </a:lnTo>
                  <a:lnTo>
                    <a:pt x="3565" y="60"/>
                  </a:lnTo>
                  <a:lnTo>
                    <a:pt x="3569" y="52"/>
                  </a:lnTo>
                  <a:lnTo>
                    <a:pt x="3569" y="76"/>
                  </a:lnTo>
                  <a:lnTo>
                    <a:pt x="3569" y="56"/>
                  </a:lnTo>
                  <a:lnTo>
                    <a:pt x="3573" y="52"/>
                  </a:lnTo>
                  <a:lnTo>
                    <a:pt x="3573" y="44"/>
                  </a:lnTo>
                  <a:lnTo>
                    <a:pt x="3573" y="64"/>
                  </a:lnTo>
                  <a:lnTo>
                    <a:pt x="3577" y="52"/>
                  </a:lnTo>
                  <a:lnTo>
                    <a:pt x="3577" y="64"/>
                  </a:lnTo>
                  <a:lnTo>
                    <a:pt x="3581" y="84"/>
                  </a:lnTo>
                  <a:lnTo>
                    <a:pt x="3581" y="80"/>
                  </a:lnTo>
                  <a:lnTo>
                    <a:pt x="3581" y="76"/>
                  </a:lnTo>
                  <a:lnTo>
                    <a:pt x="3585" y="92"/>
                  </a:lnTo>
                  <a:lnTo>
                    <a:pt x="3585" y="96"/>
                  </a:lnTo>
                  <a:lnTo>
                    <a:pt x="3585" y="92"/>
                  </a:lnTo>
                  <a:lnTo>
                    <a:pt x="3589" y="84"/>
                  </a:lnTo>
                  <a:lnTo>
                    <a:pt x="3589" y="84"/>
                  </a:lnTo>
                  <a:lnTo>
                    <a:pt x="3589" y="84"/>
                  </a:lnTo>
                  <a:lnTo>
                    <a:pt x="3593" y="72"/>
                  </a:lnTo>
                  <a:lnTo>
                    <a:pt x="3593" y="96"/>
                  </a:lnTo>
                  <a:lnTo>
                    <a:pt x="3593" y="56"/>
                  </a:lnTo>
                  <a:lnTo>
                    <a:pt x="3597" y="84"/>
                  </a:lnTo>
                  <a:lnTo>
                    <a:pt x="3597" y="80"/>
                  </a:lnTo>
                  <a:lnTo>
                    <a:pt x="3597" y="108"/>
                  </a:lnTo>
                  <a:lnTo>
                    <a:pt x="3601" y="116"/>
                  </a:lnTo>
                  <a:lnTo>
                    <a:pt x="3601" y="84"/>
                  </a:lnTo>
                  <a:lnTo>
                    <a:pt x="3601" y="96"/>
                  </a:lnTo>
                  <a:lnTo>
                    <a:pt x="3605" y="88"/>
                  </a:lnTo>
                  <a:lnTo>
                    <a:pt x="3605" y="96"/>
                  </a:lnTo>
                  <a:lnTo>
                    <a:pt x="3605" y="104"/>
                  </a:lnTo>
                  <a:lnTo>
                    <a:pt x="3609" y="84"/>
                  </a:lnTo>
                  <a:lnTo>
                    <a:pt x="3609" y="80"/>
                  </a:lnTo>
                  <a:lnTo>
                    <a:pt x="3609" y="92"/>
                  </a:lnTo>
                  <a:lnTo>
                    <a:pt x="3613" y="72"/>
                  </a:lnTo>
                  <a:lnTo>
                    <a:pt x="3613" y="76"/>
                  </a:lnTo>
                  <a:lnTo>
                    <a:pt x="3613" y="104"/>
                  </a:lnTo>
                  <a:lnTo>
                    <a:pt x="3617" y="92"/>
                  </a:lnTo>
                  <a:lnTo>
                    <a:pt x="3617" y="92"/>
                  </a:lnTo>
                  <a:lnTo>
                    <a:pt x="3617" y="108"/>
                  </a:lnTo>
                  <a:lnTo>
                    <a:pt x="3621" y="92"/>
                  </a:lnTo>
                  <a:lnTo>
                    <a:pt x="3621" y="100"/>
                  </a:lnTo>
                  <a:lnTo>
                    <a:pt x="3625" y="88"/>
                  </a:lnTo>
                  <a:lnTo>
                    <a:pt x="3625" y="92"/>
                  </a:lnTo>
                  <a:lnTo>
                    <a:pt x="3625" y="80"/>
                  </a:lnTo>
                  <a:lnTo>
                    <a:pt x="3629" y="72"/>
                  </a:lnTo>
                  <a:lnTo>
                    <a:pt x="3629" y="84"/>
                  </a:lnTo>
                  <a:lnTo>
                    <a:pt x="3629" y="96"/>
                  </a:lnTo>
                  <a:lnTo>
                    <a:pt x="3633" y="84"/>
                  </a:lnTo>
                  <a:lnTo>
                    <a:pt x="3633" y="80"/>
                  </a:lnTo>
                  <a:lnTo>
                    <a:pt x="3633" y="92"/>
                  </a:lnTo>
                  <a:lnTo>
                    <a:pt x="3637" y="80"/>
                  </a:lnTo>
                  <a:lnTo>
                    <a:pt x="3637" y="92"/>
                  </a:lnTo>
                  <a:lnTo>
                    <a:pt x="3637" y="88"/>
                  </a:lnTo>
                  <a:lnTo>
                    <a:pt x="3641" y="60"/>
                  </a:lnTo>
                  <a:lnTo>
                    <a:pt x="3641" y="76"/>
                  </a:lnTo>
                  <a:lnTo>
                    <a:pt x="3641" y="68"/>
                  </a:lnTo>
                  <a:lnTo>
                    <a:pt x="3645" y="80"/>
                  </a:lnTo>
                  <a:lnTo>
                    <a:pt x="3645" y="80"/>
                  </a:lnTo>
                  <a:lnTo>
                    <a:pt x="3645" y="72"/>
                  </a:lnTo>
                  <a:lnTo>
                    <a:pt x="3649" y="64"/>
                  </a:lnTo>
                  <a:lnTo>
                    <a:pt x="3649" y="68"/>
                  </a:lnTo>
                  <a:lnTo>
                    <a:pt x="3649" y="108"/>
                  </a:lnTo>
                  <a:lnTo>
                    <a:pt x="3653" y="112"/>
                  </a:lnTo>
                  <a:lnTo>
                    <a:pt x="3653" y="108"/>
                  </a:lnTo>
                  <a:lnTo>
                    <a:pt x="3653" y="88"/>
                  </a:lnTo>
                  <a:lnTo>
                    <a:pt x="3657" y="76"/>
                  </a:lnTo>
                  <a:lnTo>
                    <a:pt x="3657" y="96"/>
                  </a:lnTo>
                  <a:lnTo>
                    <a:pt x="3657" y="100"/>
                  </a:lnTo>
                  <a:lnTo>
                    <a:pt x="3661" y="80"/>
                  </a:lnTo>
                  <a:lnTo>
                    <a:pt x="3661" y="88"/>
                  </a:lnTo>
                  <a:lnTo>
                    <a:pt x="3661" y="108"/>
                  </a:lnTo>
                  <a:lnTo>
                    <a:pt x="3665" y="96"/>
                  </a:lnTo>
                  <a:lnTo>
                    <a:pt x="3665" y="104"/>
                  </a:lnTo>
                  <a:lnTo>
                    <a:pt x="3669" y="100"/>
                  </a:lnTo>
                  <a:lnTo>
                    <a:pt x="3669" y="96"/>
                  </a:lnTo>
                  <a:lnTo>
                    <a:pt x="3669" y="112"/>
                  </a:lnTo>
                  <a:lnTo>
                    <a:pt x="3673" y="108"/>
                  </a:lnTo>
                  <a:lnTo>
                    <a:pt x="3673" y="108"/>
                  </a:lnTo>
                  <a:lnTo>
                    <a:pt x="3673" y="112"/>
                  </a:lnTo>
                  <a:lnTo>
                    <a:pt x="3677" y="92"/>
                  </a:lnTo>
                  <a:lnTo>
                    <a:pt x="3677" y="116"/>
                  </a:lnTo>
                  <a:lnTo>
                    <a:pt x="3677" y="92"/>
                  </a:lnTo>
                  <a:lnTo>
                    <a:pt x="3681" y="92"/>
                  </a:lnTo>
                  <a:lnTo>
                    <a:pt x="3681" y="120"/>
                  </a:lnTo>
                  <a:lnTo>
                    <a:pt x="3681" y="100"/>
                  </a:lnTo>
                  <a:lnTo>
                    <a:pt x="3685" y="112"/>
                  </a:lnTo>
                  <a:lnTo>
                    <a:pt x="3685" y="108"/>
                  </a:lnTo>
                  <a:lnTo>
                    <a:pt x="3685" y="112"/>
                  </a:lnTo>
                  <a:lnTo>
                    <a:pt x="3689" y="104"/>
                  </a:lnTo>
                  <a:lnTo>
                    <a:pt x="3689" y="116"/>
                  </a:lnTo>
                  <a:lnTo>
                    <a:pt x="3689" y="120"/>
                  </a:lnTo>
                  <a:lnTo>
                    <a:pt x="3693" y="136"/>
                  </a:lnTo>
                  <a:lnTo>
                    <a:pt x="3693" y="124"/>
                  </a:lnTo>
                  <a:lnTo>
                    <a:pt x="3693" y="128"/>
                  </a:lnTo>
                  <a:lnTo>
                    <a:pt x="3697" y="100"/>
                  </a:lnTo>
                  <a:lnTo>
                    <a:pt x="3697" y="88"/>
                  </a:lnTo>
                  <a:lnTo>
                    <a:pt x="3697" y="120"/>
                  </a:lnTo>
                  <a:lnTo>
                    <a:pt x="3701" y="104"/>
                  </a:lnTo>
                  <a:lnTo>
                    <a:pt x="3701" y="136"/>
                  </a:lnTo>
                  <a:lnTo>
                    <a:pt x="3701" y="120"/>
                  </a:lnTo>
                  <a:lnTo>
                    <a:pt x="3705" y="120"/>
                  </a:lnTo>
                  <a:lnTo>
                    <a:pt x="3705" y="120"/>
                  </a:lnTo>
                  <a:lnTo>
                    <a:pt x="3709" y="120"/>
                  </a:lnTo>
                  <a:lnTo>
                    <a:pt x="3709" y="136"/>
                  </a:lnTo>
                  <a:lnTo>
                    <a:pt x="3709" y="140"/>
                  </a:lnTo>
                  <a:lnTo>
                    <a:pt x="3713" y="124"/>
                  </a:lnTo>
                  <a:lnTo>
                    <a:pt x="3713" y="132"/>
                  </a:lnTo>
                  <a:lnTo>
                    <a:pt x="3713" y="136"/>
                  </a:lnTo>
                  <a:lnTo>
                    <a:pt x="3717" y="152"/>
                  </a:lnTo>
                  <a:lnTo>
                    <a:pt x="3717" y="140"/>
                  </a:lnTo>
                  <a:lnTo>
                    <a:pt x="3717" y="148"/>
                  </a:lnTo>
                  <a:lnTo>
                    <a:pt x="3721" y="144"/>
                  </a:lnTo>
                  <a:lnTo>
                    <a:pt x="3721" y="136"/>
                  </a:lnTo>
                  <a:lnTo>
                    <a:pt x="3721" y="140"/>
                  </a:lnTo>
                  <a:lnTo>
                    <a:pt x="3725" y="144"/>
                  </a:lnTo>
                  <a:lnTo>
                    <a:pt x="3725" y="148"/>
                  </a:lnTo>
                  <a:lnTo>
                    <a:pt x="3725" y="140"/>
                  </a:lnTo>
                  <a:lnTo>
                    <a:pt x="3729" y="156"/>
                  </a:lnTo>
                  <a:lnTo>
                    <a:pt x="3729" y="148"/>
                  </a:lnTo>
                  <a:lnTo>
                    <a:pt x="3729" y="152"/>
                  </a:lnTo>
                  <a:lnTo>
                    <a:pt x="3733" y="144"/>
                  </a:lnTo>
                  <a:lnTo>
                    <a:pt x="3733" y="148"/>
                  </a:lnTo>
                  <a:lnTo>
                    <a:pt x="3733" y="156"/>
                  </a:lnTo>
                  <a:lnTo>
                    <a:pt x="3737" y="168"/>
                  </a:lnTo>
                  <a:lnTo>
                    <a:pt x="3737" y="144"/>
                  </a:lnTo>
                  <a:lnTo>
                    <a:pt x="3737" y="160"/>
                  </a:lnTo>
                  <a:lnTo>
                    <a:pt x="3741" y="156"/>
                  </a:lnTo>
                  <a:lnTo>
                    <a:pt x="3741" y="164"/>
                  </a:lnTo>
                  <a:lnTo>
                    <a:pt x="3745" y="160"/>
                  </a:lnTo>
                  <a:lnTo>
                    <a:pt x="3745" y="152"/>
                  </a:lnTo>
                  <a:lnTo>
                    <a:pt x="3745" y="152"/>
                  </a:lnTo>
                  <a:lnTo>
                    <a:pt x="3749" y="160"/>
                  </a:lnTo>
                  <a:lnTo>
                    <a:pt x="3749" y="176"/>
                  </a:lnTo>
                  <a:lnTo>
                    <a:pt x="3749" y="176"/>
                  </a:lnTo>
                  <a:lnTo>
                    <a:pt x="3753" y="172"/>
                  </a:lnTo>
                  <a:lnTo>
                    <a:pt x="3753" y="172"/>
                  </a:lnTo>
                  <a:lnTo>
                    <a:pt x="3753" y="156"/>
                  </a:lnTo>
                  <a:lnTo>
                    <a:pt x="3757" y="168"/>
                  </a:lnTo>
                  <a:lnTo>
                    <a:pt x="3757" y="164"/>
                  </a:lnTo>
                  <a:lnTo>
                    <a:pt x="3757" y="172"/>
                  </a:lnTo>
                  <a:lnTo>
                    <a:pt x="3761" y="176"/>
                  </a:lnTo>
                  <a:lnTo>
                    <a:pt x="3761" y="180"/>
                  </a:lnTo>
                  <a:lnTo>
                    <a:pt x="3761" y="188"/>
                  </a:lnTo>
                  <a:lnTo>
                    <a:pt x="3765" y="172"/>
                  </a:lnTo>
                  <a:lnTo>
                    <a:pt x="3765" y="188"/>
                  </a:lnTo>
                  <a:lnTo>
                    <a:pt x="3765" y="184"/>
                  </a:lnTo>
                  <a:lnTo>
                    <a:pt x="3769" y="176"/>
                  </a:lnTo>
                  <a:lnTo>
                    <a:pt x="3769" y="192"/>
                  </a:lnTo>
                  <a:lnTo>
                    <a:pt x="3769" y="168"/>
                  </a:lnTo>
                  <a:lnTo>
                    <a:pt x="3773" y="176"/>
                  </a:lnTo>
                  <a:lnTo>
                    <a:pt x="3773" y="200"/>
                  </a:lnTo>
                  <a:lnTo>
                    <a:pt x="3773" y="176"/>
                  </a:lnTo>
                  <a:lnTo>
                    <a:pt x="3777" y="184"/>
                  </a:lnTo>
                  <a:lnTo>
                    <a:pt x="3777" y="196"/>
                  </a:lnTo>
                  <a:lnTo>
                    <a:pt x="3781" y="184"/>
                  </a:lnTo>
                  <a:lnTo>
                    <a:pt x="3781" y="192"/>
                  </a:lnTo>
                  <a:lnTo>
                    <a:pt x="3781" y="192"/>
                  </a:lnTo>
                  <a:lnTo>
                    <a:pt x="3785" y="200"/>
                  </a:lnTo>
                  <a:lnTo>
                    <a:pt x="3785" y="192"/>
                  </a:lnTo>
                  <a:lnTo>
                    <a:pt x="3785" y="188"/>
                  </a:lnTo>
                  <a:lnTo>
                    <a:pt x="3789" y="200"/>
                  </a:lnTo>
                  <a:lnTo>
                    <a:pt x="3789" y="204"/>
                  </a:lnTo>
                  <a:lnTo>
                    <a:pt x="3789" y="192"/>
                  </a:lnTo>
                  <a:lnTo>
                    <a:pt x="3793" y="196"/>
                  </a:lnTo>
                  <a:lnTo>
                    <a:pt x="3793" y="176"/>
                  </a:lnTo>
                  <a:lnTo>
                    <a:pt x="3793" y="188"/>
                  </a:lnTo>
                  <a:lnTo>
                    <a:pt x="3797" y="216"/>
                  </a:lnTo>
                  <a:lnTo>
                    <a:pt x="3797" y="216"/>
                  </a:lnTo>
                  <a:lnTo>
                    <a:pt x="3797" y="208"/>
                  </a:lnTo>
                  <a:lnTo>
                    <a:pt x="3801" y="216"/>
                  </a:lnTo>
                  <a:lnTo>
                    <a:pt x="3801" y="192"/>
                  </a:lnTo>
                  <a:lnTo>
                    <a:pt x="3801" y="208"/>
                  </a:lnTo>
                  <a:lnTo>
                    <a:pt x="3805" y="220"/>
                  </a:lnTo>
                  <a:lnTo>
                    <a:pt x="3805" y="204"/>
                  </a:lnTo>
                  <a:lnTo>
                    <a:pt x="3805" y="200"/>
                  </a:lnTo>
                  <a:lnTo>
                    <a:pt x="3809" y="208"/>
                  </a:lnTo>
                  <a:lnTo>
                    <a:pt x="3809" y="216"/>
                  </a:lnTo>
                  <a:lnTo>
                    <a:pt x="3813" y="212"/>
                  </a:lnTo>
                  <a:lnTo>
                    <a:pt x="3813" y="204"/>
                  </a:lnTo>
                  <a:lnTo>
                    <a:pt x="3813" y="200"/>
                  </a:lnTo>
                  <a:lnTo>
                    <a:pt x="3817" y="204"/>
                  </a:lnTo>
                  <a:lnTo>
                    <a:pt x="3817" y="200"/>
                  </a:lnTo>
                  <a:lnTo>
                    <a:pt x="3817" y="216"/>
                  </a:lnTo>
                  <a:lnTo>
                    <a:pt x="3821" y="208"/>
                  </a:lnTo>
                  <a:lnTo>
                    <a:pt x="3821" y="208"/>
                  </a:lnTo>
                  <a:lnTo>
                    <a:pt x="3821" y="208"/>
                  </a:lnTo>
                  <a:lnTo>
                    <a:pt x="3825" y="200"/>
                  </a:lnTo>
                  <a:lnTo>
                    <a:pt x="3825" y="212"/>
                  </a:lnTo>
                  <a:lnTo>
                    <a:pt x="3825" y="212"/>
                  </a:lnTo>
                  <a:lnTo>
                    <a:pt x="3829" y="220"/>
                  </a:lnTo>
                  <a:lnTo>
                    <a:pt x="3829" y="220"/>
                  </a:lnTo>
                  <a:lnTo>
                    <a:pt x="3829" y="204"/>
                  </a:lnTo>
                  <a:lnTo>
                    <a:pt x="3833" y="224"/>
                  </a:lnTo>
                  <a:lnTo>
                    <a:pt x="3833" y="216"/>
                  </a:lnTo>
                  <a:lnTo>
                    <a:pt x="3833" y="208"/>
                  </a:lnTo>
                  <a:lnTo>
                    <a:pt x="3837" y="237"/>
                  </a:lnTo>
                  <a:lnTo>
                    <a:pt x="3837" y="233"/>
                  </a:lnTo>
                  <a:lnTo>
                    <a:pt x="3837" y="212"/>
                  </a:lnTo>
                  <a:lnTo>
                    <a:pt x="3841" y="228"/>
                  </a:lnTo>
                  <a:lnTo>
                    <a:pt x="3841" y="208"/>
                  </a:lnTo>
                  <a:lnTo>
                    <a:pt x="3845" y="212"/>
                  </a:lnTo>
                  <a:lnTo>
                    <a:pt x="3845" y="212"/>
                  </a:lnTo>
                  <a:lnTo>
                    <a:pt x="3845" y="208"/>
                  </a:lnTo>
                  <a:lnTo>
                    <a:pt x="3849" y="228"/>
                  </a:lnTo>
                  <a:lnTo>
                    <a:pt x="3849" y="233"/>
                  </a:lnTo>
                  <a:lnTo>
                    <a:pt x="3849" y="204"/>
                  </a:lnTo>
                  <a:lnTo>
                    <a:pt x="3853" y="220"/>
                  </a:lnTo>
                  <a:lnTo>
                    <a:pt x="3853" y="224"/>
                  </a:lnTo>
                  <a:lnTo>
                    <a:pt x="3853" y="212"/>
                  </a:lnTo>
                  <a:lnTo>
                    <a:pt x="3857" y="233"/>
                  </a:lnTo>
                  <a:lnTo>
                    <a:pt x="3857" y="228"/>
                  </a:lnTo>
                  <a:lnTo>
                    <a:pt x="3857" y="220"/>
                  </a:lnTo>
                  <a:lnTo>
                    <a:pt x="3861" y="249"/>
                  </a:lnTo>
                  <a:lnTo>
                    <a:pt x="3861" y="233"/>
                  </a:lnTo>
                  <a:lnTo>
                    <a:pt x="3861" y="241"/>
                  </a:lnTo>
                  <a:lnTo>
                    <a:pt x="3865" y="245"/>
                  </a:lnTo>
                  <a:lnTo>
                    <a:pt x="3865" y="228"/>
                  </a:lnTo>
                  <a:lnTo>
                    <a:pt x="3865" y="241"/>
                  </a:lnTo>
                  <a:lnTo>
                    <a:pt x="3869" y="241"/>
                  </a:lnTo>
                  <a:lnTo>
                    <a:pt x="3869" y="241"/>
                  </a:lnTo>
                  <a:lnTo>
                    <a:pt x="3873" y="241"/>
                  </a:lnTo>
                  <a:lnTo>
                    <a:pt x="3873" y="249"/>
                  </a:lnTo>
                  <a:lnTo>
                    <a:pt x="3873" y="245"/>
                  </a:lnTo>
                  <a:lnTo>
                    <a:pt x="3877" y="237"/>
                  </a:lnTo>
                  <a:lnTo>
                    <a:pt x="3877" y="245"/>
                  </a:lnTo>
                  <a:lnTo>
                    <a:pt x="3877" y="249"/>
                  </a:lnTo>
                  <a:lnTo>
                    <a:pt x="3881" y="249"/>
                  </a:lnTo>
                  <a:lnTo>
                    <a:pt x="3881" y="249"/>
                  </a:lnTo>
                  <a:lnTo>
                    <a:pt x="3881" y="245"/>
                  </a:lnTo>
                  <a:lnTo>
                    <a:pt x="3885" y="253"/>
                  </a:lnTo>
                  <a:lnTo>
                    <a:pt x="3885" y="245"/>
                  </a:lnTo>
                  <a:lnTo>
                    <a:pt x="3885" y="245"/>
                  </a:lnTo>
                  <a:lnTo>
                    <a:pt x="3889" y="261"/>
                  </a:lnTo>
                  <a:lnTo>
                    <a:pt x="3889" y="269"/>
                  </a:lnTo>
                  <a:lnTo>
                    <a:pt x="3889" y="233"/>
                  </a:lnTo>
                  <a:lnTo>
                    <a:pt x="3893" y="257"/>
                  </a:lnTo>
                  <a:lnTo>
                    <a:pt x="3893" y="265"/>
                  </a:lnTo>
                  <a:lnTo>
                    <a:pt x="3893" y="245"/>
                  </a:lnTo>
                  <a:lnTo>
                    <a:pt x="3897" y="249"/>
                  </a:lnTo>
                  <a:lnTo>
                    <a:pt x="3897" y="253"/>
                  </a:lnTo>
                  <a:lnTo>
                    <a:pt x="3897" y="257"/>
                  </a:lnTo>
                  <a:lnTo>
                    <a:pt x="3901" y="241"/>
                  </a:lnTo>
                  <a:lnTo>
                    <a:pt x="3901" y="257"/>
                  </a:lnTo>
                  <a:lnTo>
                    <a:pt x="3905" y="249"/>
                  </a:lnTo>
                  <a:lnTo>
                    <a:pt x="3905" y="228"/>
                  </a:lnTo>
                  <a:lnTo>
                    <a:pt x="3905" y="233"/>
                  </a:lnTo>
                  <a:lnTo>
                    <a:pt x="3909" y="257"/>
                  </a:lnTo>
                  <a:lnTo>
                    <a:pt x="3909" y="269"/>
                  </a:lnTo>
                  <a:lnTo>
                    <a:pt x="3909" y="269"/>
                  </a:lnTo>
                  <a:lnTo>
                    <a:pt x="3913" y="257"/>
                  </a:lnTo>
                  <a:lnTo>
                    <a:pt x="3913" y="249"/>
                  </a:lnTo>
                  <a:lnTo>
                    <a:pt x="3913" y="245"/>
                  </a:lnTo>
                  <a:lnTo>
                    <a:pt x="3917" y="261"/>
                  </a:lnTo>
                  <a:lnTo>
                    <a:pt x="3917" y="241"/>
                  </a:lnTo>
                  <a:lnTo>
                    <a:pt x="3917" y="253"/>
                  </a:lnTo>
                  <a:lnTo>
                    <a:pt x="3921" y="257"/>
                  </a:lnTo>
                  <a:lnTo>
                    <a:pt x="3921" y="253"/>
                  </a:lnTo>
                  <a:lnTo>
                    <a:pt x="3921" y="261"/>
                  </a:lnTo>
                  <a:lnTo>
                    <a:pt x="3925" y="265"/>
                  </a:lnTo>
                  <a:lnTo>
                    <a:pt x="3925" y="273"/>
                  </a:lnTo>
                  <a:lnTo>
                    <a:pt x="3925" y="261"/>
                  </a:lnTo>
                  <a:lnTo>
                    <a:pt x="3929" y="265"/>
                  </a:lnTo>
                  <a:lnTo>
                    <a:pt x="3929" y="261"/>
                  </a:lnTo>
                  <a:lnTo>
                    <a:pt x="3933" y="265"/>
                  </a:lnTo>
                  <a:lnTo>
                    <a:pt x="3933" y="269"/>
                  </a:lnTo>
                  <a:lnTo>
                    <a:pt x="3933" y="265"/>
                  </a:lnTo>
                  <a:lnTo>
                    <a:pt x="3937" y="269"/>
                  </a:lnTo>
                  <a:lnTo>
                    <a:pt x="3937" y="269"/>
                  </a:lnTo>
                  <a:lnTo>
                    <a:pt x="3937" y="253"/>
                  </a:lnTo>
                  <a:lnTo>
                    <a:pt x="3941" y="261"/>
                  </a:lnTo>
                  <a:lnTo>
                    <a:pt x="3941" y="265"/>
                  </a:lnTo>
                  <a:lnTo>
                    <a:pt x="3941" y="261"/>
                  </a:lnTo>
                  <a:lnTo>
                    <a:pt x="3945" y="265"/>
                  </a:lnTo>
                  <a:lnTo>
                    <a:pt x="3945" y="273"/>
                  </a:lnTo>
                  <a:lnTo>
                    <a:pt x="3945" y="277"/>
                  </a:lnTo>
                  <a:lnTo>
                    <a:pt x="3949" y="269"/>
                  </a:lnTo>
                  <a:lnTo>
                    <a:pt x="3949" y="261"/>
                  </a:lnTo>
                  <a:lnTo>
                    <a:pt x="3949" y="261"/>
                  </a:lnTo>
                  <a:lnTo>
                    <a:pt x="3953" y="269"/>
                  </a:lnTo>
                  <a:lnTo>
                    <a:pt x="3953" y="273"/>
                  </a:lnTo>
                  <a:lnTo>
                    <a:pt x="3953" y="257"/>
                  </a:lnTo>
                  <a:lnTo>
                    <a:pt x="3957" y="261"/>
                  </a:lnTo>
                  <a:lnTo>
                    <a:pt x="3957" y="261"/>
                  </a:lnTo>
                  <a:lnTo>
                    <a:pt x="3961" y="273"/>
                  </a:lnTo>
                  <a:lnTo>
                    <a:pt x="3961" y="269"/>
                  </a:lnTo>
                  <a:lnTo>
                    <a:pt x="3961" y="269"/>
                  </a:lnTo>
                  <a:lnTo>
                    <a:pt x="3965" y="257"/>
                  </a:lnTo>
                  <a:lnTo>
                    <a:pt x="3965" y="269"/>
                  </a:lnTo>
                  <a:lnTo>
                    <a:pt x="3965" y="277"/>
                  </a:lnTo>
                  <a:lnTo>
                    <a:pt x="3969" y="265"/>
                  </a:lnTo>
                  <a:lnTo>
                    <a:pt x="3969" y="265"/>
                  </a:lnTo>
                  <a:lnTo>
                    <a:pt x="3969" y="269"/>
                  </a:lnTo>
                  <a:lnTo>
                    <a:pt x="3973" y="261"/>
                  </a:lnTo>
                  <a:lnTo>
                    <a:pt x="3973" y="265"/>
                  </a:lnTo>
                  <a:lnTo>
                    <a:pt x="3973" y="281"/>
                  </a:lnTo>
                  <a:lnTo>
                    <a:pt x="3977" y="265"/>
                  </a:lnTo>
                  <a:lnTo>
                    <a:pt x="3977" y="273"/>
                  </a:lnTo>
                  <a:lnTo>
                    <a:pt x="3977" y="277"/>
                  </a:lnTo>
                  <a:lnTo>
                    <a:pt x="3981" y="265"/>
                  </a:lnTo>
                  <a:lnTo>
                    <a:pt x="3981" y="265"/>
                  </a:lnTo>
                  <a:lnTo>
                    <a:pt x="3981" y="281"/>
                  </a:lnTo>
                  <a:lnTo>
                    <a:pt x="3985" y="277"/>
                  </a:lnTo>
                  <a:lnTo>
                    <a:pt x="3985" y="277"/>
                  </a:lnTo>
                  <a:lnTo>
                    <a:pt x="3989" y="269"/>
                  </a:lnTo>
                  <a:lnTo>
                    <a:pt x="3989" y="273"/>
                  </a:lnTo>
                  <a:lnTo>
                    <a:pt x="3989" y="281"/>
                  </a:lnTo>
                  <a:lnTo>
                    <a:pt x="3993" y="269"/>
                  </a:lnTo>
                  <a:lnTo>
                    <a:pt x="3993" y="269"/>
                  </a:lnTo>
                  <a:lnTo>
                    <a:pt x="3993" y="269"/>
                  </a:lnTo>
                  <a:lnTo>
                    <a:pt x="3997" y="277"/>
                  </a:lnTo>
                  <a:lnTo>
                    <a:pt x="3997" y="277"/>
                  </a:lnTo>
                  <a:lnTo>
                    <a:pt x="3997" y="277"/>
                  </a:lnTo>
                  <a:lnTo>
                    <a:pt x="4001" y="277"/>
                  </a:lnTo>
                  <a:lnTo>
                    <a:pt x="4001" y="273"/>
                  </a:lnTo>
                  <a:lnTo>
                    <a:pt x="4001" y="277"/>
                  </a:lnTo>
                  <a:lnTo>
                    <a:pt x="4005" y="265"/>
                  </a:lnTo>
                  <a:lnTo>
                    <a:pt x="4005" y="269"/>
                  </a:lnTo>
                  <a:lnTo>
                    <a:pt x="4005" y="285"/>
                  </a:lnTo>
                  <a:lnTo>
                    <a:pt x="4009" y="273"/>
                  </a:lnTo>
                  <a:lnTo>
                    <a:pt x="4009" y="273"/>
                  </a:lnTo>
                  <a:lnTo>
                    <a:pt x="4013" y="281"/>
                  </a:lnTo>
                  <a:lnTo>
                    <a:pt x="4013" y="285"/>
                  </a:lnTo>
                  <a:lnTo>
                    <a:pt x="4013" y="281"/>
                  </a:lnTo>
                  <a:lnTo>
                    <a:pt x="4017" y="281"/>
                  </a:lnTo>
                  <a:lnTo>
                    <a:pt x="4017" y="285"/>
                  </a:lnTo>
                  <a:lnTo>
                    <a:pt x="4017" y="285"/>
                  </a:lnTo>
                  <a:lnTo>
                    <a:pt x="4021" y="285"/>
                  </a:lnTo>
                  <a:lnTo>
                    <a:pt x="4021" y="277"/>
                  </a:lnTo>
                  <a:lnTo>
                    <a:pt x="4021" y="293"/>
                  </a:lnTo>
                  <a:lnTo>
                    <a:pt x="4025" y="289"/>
                  </a:lnTo>
                  <a:lnTo>
                    <a:pt x="4025" y="289"/>
                  </a:lnTo>
                  <a:lnTo>
                    <a:pt x="4025" y="297"/>
                  </a:lnTo>
                  <a:lnTo>
                    <a:pt x="4029" y="293"/>
                  </a:lnTo>
                  <a:lnTo>
                    <a:pt x="4029" y="281"/>
                  </a:lnTo>
                  <a:lnTo>
                    <a:pt x="4029" y="277"/>
                  </a:lnTo>
                  <a:lnTo>
                    <a:pt x="4033" y="281"/>
                  </a:lnTo>
                  <a:lnTo>
                    <a:pt x="4033" y="285"/>
                  </a:lnTo>
                  <a:lnTo>
                    <a:pt x="4037" y="277"/>
                  </a:lnTo>
                  <a:lnTo>
                    <a:pt x="4037" y="293"/>
                  </a:lnTo>
                  <a:lnTo>
                    <a:pt x="4037" y="285"/>
                  </a:lnTo>
                  <a:lnTo>
                    <a:pt x="4041" y="269"/>
                  </a:lnTo>
                  <a:lnTo>
                    <a:pt x="4041" y="281"/>
                  </a:lnTo>
                  <a:lnTo>
                    <a:pt x="4041" y="297"/>
                  </a:lnTo>
                  <a:lnTo>
                    <a:pt x="4045" y="289"/>
                  </a:lnTo>
                  <a:lnTo>
                    <a:pt x="4045" y="281"/>
                  </a:lnTo>
                  <a:lnTo>
                    <a:pt x="4045" y="289"/>
                  </a:lnTo>
                  <a:lnTo>
                    <a:pt x="4049" y="285"/>
                  </a:lnTo>
                  <a:lnTo>
                    <a:pt x="4049" y="281"/>
                  </a:lnTo>
                  <a:lnTo>
                    <a:pt x="4049" y="289"/>
                  </a:lnTo>
                  <a:lnTo>
                    <a:pt x="4053" y="277"/>
                  </a:lnTo>
                  <a:lnTo>
                    <a:pt x="4053" y="293"/>
                  </a:lnTo>
                  <a:lnTo>
                    <a:pt x="4053" y="293"/>
                  </a:lnTo>
                  <a:lnTo>
                    <a:pt x="4057" y="281"/>
                  </a:lnTo>
                  <a:lnTo>
                    <a:pt x="4057" y="277"/>
                  </a:lnTo>
                  <a:lnTo>
                    <a:pt x="4057" y="277"/>
                  </a:lnTo>
                  <a:lnTo>
                    <a:pt x="4061" y="273"/>
                  </a:lnTo>
                  <a:lnTo>
                    <a:pt x="4061" y="285"/>
                  </a:lnTo>
                  <a:lnTo>
                    <a:pt x="4065" y="285"/>
                  </a:lnTo>
                  <a:lnTo>
                    <a:pt x="4065" y="297"/>
                  </a:lnTo>
                  <a:lnTo>
                    <a:pt x="4065" y="285"/>
                  </a:lnTo>
                  <a:lnTo>
                    <a:pt x="4069" y="289"/>
                  </a:lnTo>
                  <a:lnTo>
                    <a:pt x="4069" y="285"/>
                  </a:lnTo>
                  <a:lnTo>
                    <a:pt x="4069" y="297"/>
                  </a:lnTo>
                  <a:lnTo>
                    <a:pt x="4073" y="297"/>
                  </a:lnTo>
                  <a:lnTo>
                    <a:pt x="4073" y="297"/>
                  </a:lnTo>
                  <a:lnTo>
                    <a:pt x="4073" y="301"/>
                  </a:lnTo>
                  <a:lnTo>
                    <a:pt x="4077" y="285"/>
                  </a:lnTo>
                  <a:lnTo>
                    <a:pt x="4077" y="289"/>
                  </a:lnTo>
                  <a:lnTo>
                    <a:pt x="4077" y="289"/>
                  </a:lnTo>
                  <a:lnTo>
                    <a:pt x="4081" y="293"/>
                  </a:lnTo>
                  <a:lnTo>
                    <a:pt x="4081" y="285"/>
                  </a:lnTo>
                  <a:lnTo>
                    <a:pt x="4081" y="285"/>
                  </a:lnTo>
                  <a:lnTo>
                    <a:pt x="4085" y="277"/>
                  </a:lnTo>
                  <a:lnTo>
                    <a:pt x="4085" y="273"/>
                  </a:lnTo>
                  <a:lnTo>
                    <a:pt x="4089" y="289"/>
                  </a:lnTo>
                  <a:lnTo>
                    <a:pt x="4089" y="297"/>
                  </a:lnTo>
                  <a:lnTo>
                    <a:pt x="4089" y="289"/>
                  </a:lnTo>
                  <a:lnTo>
                    <a:pt x="4093" y="277"/>
                  </a:lnTo>
                  <a:lnTo>
                    <a:pt x="4093" y="285"/>
                  </a:lnTo>
                  <a:lnTo>
                    <a:pt x="4093" y="293"/>
                  </a:lnTo>
                  <a:lnTo>
                    <a:pt x="4097" y="297"/>
                  </a:lnTo>
                  <a:lnTo>
                    <a:pt x="4097" y="301"/>
                  </a:lnTo>
                  <a:lnTo>
                    <a:pt x="4097" y="301"/>
                  </a:lnTo>
                  <a:lnTo>
                    <a:pt x="4101" y="285"/>
                  </a:lnTo>
                  <a:lnTo>
                    <a:pt x="4101" y="285"/>
                  </a:lnTo>
                  <a:lnTo>
                    <a:pt x="4101" y="285"/>
                  </a:lnTo>
                  <a:lnTo>
                    <a:pt x="4105" y="293"/>
                  </a:lnTo>
                  <a:lnTo>
                    <a:pt x="4105" y="293"/>
                  </a:lnTo>
                  <a:lnTo>
                    <a:pt x="4109" y="293"/>
                  </a:lnTo>
                  <a:lnTo>
                    <a:pt x="4109" y="281"/>
                  </a:lnTo>
                  <a:lnTo>
                    <a:pt x="4109" y="285"/>
                  </a:lnTo>
                  <a:lnTo>
                    <a:pt x="4113" y="293"/>
                  </a:lnTo>
                  <a:lnTo>
                    <a:pt x="4113" y="289"/>
                  </a:lnTo>
                  <a:lnTo>
                    <a:pt x="4113" y="293"/>
                  </a:lnTo>
                  <a:lnTo>
                    <a:pt x="4117" y="293"/>
                  </a:lnTo>
                  <a:lnTo>
                    <a:pt x="4117" y="293"/>
                  </a:lnTo>
                  <a:lnTo>
                    <a:pt x="4117" y="289"/>
                  </a:lnTo>
                  <a:lnTo>
                    <a:pt x="4121" y="281"/>
                  </a:lnTo>
                  <a:lnTo>
                    <a:pt x="4121" y="289"/>
                  </a:lnTo>
                  <a:lnTo>
                    <a:pt x="4121" y="289"/>
                  </a:lnTo>
                  <a:lnTo>
                    <a:pt x="4125" y="293"/>
                  </a:lnTo>
                  <a:lnTo>
                    <a:pt x="4125" y="297"/>
                  </a:lnTo>
                  <a:lnTo>
                    <a:pt x="4125" y="281"/>
                  </a:lnTo>
                  <a:lnTo>
                    <a:pt x="4129" y="285"/>
                  </a:lnTo>
                  <a:lnTo>
                    <a:pt x="4129" y="285"/>
                  </a:lnTo>
                  <a:lnTo>
                    <a:pt x="4133" y="289"/>
                  </a:lnTo>
                  <a:lnTo>
                    <a:pt x="4133" y="297"/>
                  </a:lnTo>
                  <a:lnTo>
                    <a:pt x="4133" y="293"/>
                  </a:lnTo>
                  <a:lnTo>
                    <a:pt x="4137" y="305"/>
                  </a:lnTo>
                  <a:lnTo>
                    <a:pt x="4137" y="309"/>
                  </a:lnTo>
                  <a:lnTo>
                    <a:pt x="4137" y="301"/>
                  </a:lnTo>
                  <a:lnTo>
                    <a:pt x="4141" y="293"/>
                  </a:lnTo>
                  <a:lnTo>
                    <a:pt x="4141" y="293"/>
                  </a:lnTo>
                  <a:lnTo>
                    <a:pt x="4141" y="301"/>
                  </a:lnTo>
                  <a:lnTo>
                    <a:pt x="4145" y="305"/>
                  </a:lnTo>
                  <a:lnTo>
                    <a:pt x="4145" y="301"/>
                  </a:lnTo>
                  <a:lnTo>
                    <a:pt x="4145" y="297"/>
                  </a:lnTo>
                  <a:lnTo>
                    <a:pt x="4149" y="293"/>
                  </a:lnTo>
                  <a:lnTo>
                    <a:pt x="4149" y="285"/>
                  </a:lnTo>
                  <a:lnTo>
                    <a:pt x="4149" y="281"/>
                  </a:lnTo>
                  <a:lnTo>
                    <a:pt x="4153" y="297"/>
                  </a:lnTo>
                  <a:lnTo>
                    <a:pt x="4153" y="289"/>
                  </a:lnTo>
                  <a:lnTo>
                    <a:pt x="4157" y="301"/>
                  </a:lnTo>
                  <a:lnTo>
                    <a:pt x="4157" y="293"/>
                  </a:lnTo>
                  <a:lnTo>
                    <a:pt x="4157" y="297"/>
                  </a:lnTo>
                  <a:lnTo>
                    <a:pt x="4161" y="301"/>
                  </a:lnTo>
                  <a:lnTo>
                    <a:pt x="4161" y="297"/>
                  </a:lnTo>
                  <a:lnTo>
                    <a:pt x="4161" y="301"/>
                  </a:lnTo>
                  <a:lnTo>
                    <a:pt x="4165" y="293"/>
                  </a:lnTo>
                  <a:lnTo>
                    <a:pt x="4165" y="301"/>
                  </a:lnTo>
                  <a:lnTo>
                    <a:pt x="4165" y="293"/>
                  </a:lnTo>
                  <a:lnTo>
                    <a:pt x="4169" y="313"/>
                  </a:lnTo>
                  <a:lnTo>
                    <a:pt x="4169" y="301"/>
                  </a:lnTo>
                  <a:lnTo>
                    <a:pt x="4169" y="309"/>
                  </a:lnTo>
                  <a:lnTo>
                    <a:pt x="4173" y="305"/>
                  </a:lnTo>
                  <a:lnTo>
                    <a:pt x="4173" y="309"/>
                  </a:lnTo>
                  <a:lnTo>
                    <a:pt x="4177" y="305"/>
                  </a:lnTo>
                  <a:lnTo>
                    <a:pt x="4177" y="293"/>
                  </a:lnTo>
                  <a:lnTo>
                    <a:pt x="4177" y="305"/>
                  </a:lnTo>
                  <a:lnTo>
                    <a:pt x="4181" y="289"/>
                  </a:lnTo>
                  <a:lnTo>
                    <a:pt x="4181" y="309"/>
                  </a:lnTo>
                  <a:lnTo>
                    <a:pt x="4181" y="297"/>
                  </a:lnTo>
                  <a:lnTo>
                    <a:pt x="4185" y="301"/>
                  </a:lnTo>
                  <a:lnTo>
                    <a:pt x="4185" y="301"/>
                  </a:lnTo>
                  <a:lnTo>
                    <a:pt x="4185" y="305"/>
                  </a:lnTo>
                  <a:lnTo>
                    <a:pt x="4189" y="289"/>
                  </a:lnTo>
                  <a:lnTo>
                    <a:pt x="4189" y="301"/>
                  </a:lnTo>
                  <a:lnTo>
                    <a:pt x="4189" y="305"/>
                  </a:lnTo>
                  <a:lnTo>
                    <a:pt x="4193" y="305"/>
                  </a:lnTo>
                  <a:lnTo>
                    <a:pt x="4193" y="305"/>
                  </a:lnTo>
                  <a:lnTo>
                    <a:pt x="4193" y="305"/>
                  </a:lnTo>
                  <a:lnTo>
                    <a:pt x="4197" y="309"/>
                  </a:lnTo>
                  <a:lnTo>
                    <a:pt x="4197" y="301"/>
                  </a:lnTo>
                  <a:lnTo>
                    <a:pt x="4201" y="277"/>
                  </a:lnTo>
                  <a:lnTo>
                    <a:pt x="4201" y="285"/>
                  </a:lnTo>
                  <a:lnTo>
                    <a:pt x="4201" y="285"/>
                  </a:lnTo>
                  <a:lnTo>
                    <a:pt x="4205" y="297"/>
                  </a:lnTo>
                  <a:lnTo>
                    <a:pt x="4205" y="309"/>
                  </a:lnTo>
                  <a:lnTo>
                    <a:pt x="4205" y="297"/>
                  </a:lnTo>
                  <a:lnTo>
                    <a:pt x="4209" y="297"/>
                  </a:lnTo>
                  <a:lnTo>
                    <a:pt x="4209" y="309"/>
                  </a:lnTo>
                  <a:lnTo>
                    <a:pt x="4209" y="301"/>
                  </a:lnTo>
                  <a:lnTo>
                    <a:pt x="4213" y="297"/>
                  </a:lnTo>
                  <a:lnTo>
                    <a:pt x="4213" y="297"/>
                  </a:lnTo>
                  <a:lnTo>
                    <a:pt x="4213" y="301"/>
                  </a:lnTo>
                  <a:lnTo>
                    <a:pt x="4217" y="301"/>
                  </a:lnTo>
                  <a:lnTo>
                    <a:pt x="4217" y="297"/>
                  </a:lnTo>
                  <a:lnTo>
                    <a:pt x="4221" y="289"/>
                  </a:lnTo>
                  <a:lnTo>
                    <a:pt x="4221" y="305"/>
                  </a:lnTo>
                  <a:lnTo>
                    <a:pt x="4221" y="305"/>
                  </a:lnTo>
                  <a:lnTo>
                    <a:pt x="4225" y="301"/>
                  </a:lnTo>
                  <a:lnTo>
                    <a:pt x="4225" y="305"/>
                  </a:lnTo>
                  <a:lnTo>
                    <a:pt x="4225" y="305"/>
                  </a:lnTo>
                  <a:lnTo>
                    <a:pt x="4229" y="301"/>
                  </a:lnTo>
                  <a:lnTo>
                    <a:pt x="4229" y="293"/>
                  </a:lnTo>
                  <a:lnTo>
                    <a:pt x="4229" y="301"/>
                  </a:lnTo>
                  <a:lnTo>
                    <a:pt x="4233" y="301"/>
                  </a:lnTo>
                  <a:lnTo>
                    <a:pt x="4233" y="309"/>
                  </a:lnTo>
                  <a:lnTo>
                    <a:pt x="4233" y="305"/>
                  </a:lnTo>
                  <a:lnTo>
                    <a:pt x="4237" y="313"/>
                  </a:lnTo>
                  <a:lnTo>
                    <a:pt x="4237" y="317"/>
                  </a:lnTo>
                  <a:lnTo>
                    <a:pt x="4237" y="313"/>
                  </a:lnTo>
                  <a:lnTo>
                    <a:pt x="4241" y="301"/>
                  </a:lnTo>
                  <a:lnTo>
                    <a:pt x="4241" y="305"/>
                  </a:lnTo>
                  <a:lnTo>
                    <a:pt x="4245" y="309"/>
                  </a:lnTo>
                  <a:lnTo>
                    <a:pt x="4245" y="305"/>
                  </a:lnTo>
                  <a:lnTo>
                    <a:pt x="4245" y="309"/>
                  </a:lnTo>
                  <a:lnTo>
                    <a:pt x="4249" y="297"/>
                  </a:lnTo>
                  <a:lnTo>
                    <a:pt x="4249" y="305"/>
                  </a:lnTo>
                  <a:lnTo>
                    <a:pt x="4249" y="305"/>
                  </a:lnTo>
                  <a:lnTo>
                    <a:pt x="4253" y="317"/>
                  </a:lnTo>
                  <a:lnTo>
                    <a:pt x="4253" y="309"/>
                  </a:lnTo>
                  <a:lnTo>
                    <a:pt x="4253" y="317"/>
                  </a:lnTo>
                  <a:lnTo>
                    <a:pt x="4257" y="313"/>
                  </a:lnTo>
                  <a:lnTo>
                    <a:pt x="4257" y="301"/>
                  </a:lnTo>
                  <a:lnTo>
                    <a:pt x="4257" y="305"/>
                  </a:lnTo>
                  <a:lnTo>
                    <a:pt x="4261" y="309"/>
                  </a:lnTo>
                  <a:lnTo>
                    <a:pt x="4261" y="309"/>
                  </a:lnTo>
                  <a:lnTo>
                    <a:pt x="4265" y="313"/>
                  </a:lnTo>
                  <a:lnTo>
                    <a:pt x="4265" y="325"/>
                  </a:lnTo>
                  <a:lnTo>
                    <a:pt x="4265" y="313"/>
                  </a:lnTo>
                  <a:lnTo>
                    <a:pt x="4269" y="313"/>
                  </a:lnTo>
                  <a:lnTo>
                    <a:pt x="4269" y="309"/>
                  </a:lnTo>
                  <a:lnTo>
                    <a:pt x="4269" y="309"/>
                  </a:lnTo>
                  <a:lnTo>
                    <a:pt x="4273" y="317"/>
                  </a:lnTo>
                  <a:lnTo>
                    <a:pt x="4273" y="297"/>
                  </a:lnTo>
                  <a:lnTo>
                    <a:pt x="4273" y="293"/>
                  </a:lnTo>
                  <a:lnTo>
                    <a:pt x="4277" y="305"/>
                  </a:lnTo>
                  <a:lnTo>
                    <a:pt x="4277" y="301"/>
                  </a:lnTo>
                  <a:lnTo>
                    <a:pt x="4277" y="305"/>
                  </a:lnTo>
                  <a:lnTo>
                    <a:pt x="4281" y="313"/>
                  </a:lnTo>
                  <a:lnTo>
                    <a:pt x="4281" y="309"/>
                  </a:lnTo>
                  <a:lnTo>
                    <a:pt x="4285" y="309"/>
                  </a:lnTo>
                  <a:lnTo>
                    <a:pt x="4285" y="305"/>
                  </a:lnTo>
                  <a:lnTo>
                    <a:pt x="4285" y="297"/>
                  </a:lnTo>
                  <a:lnTo>
                    <a:pt x="4289" y="305"/>
                  </a:lnTo>
                  <a:lnTo>
                    <a:pt x="4289" y="313"/>
                  </a:lnTo>
                  <a:lnTo>
                    <a:pt x="4289" y="305"/>
                  </a:lnTo>
                  <a:lnTo>
                    <a:pt x="4293" y="317"/>
                  </a:lnTo>
                  <a:lnTo>
                    <a:pt x="4293" y="309"/>
                  </a:lnTo>
                  <a:lnTo>
                    <a:pt x="4293" y="297"/>
                  </a:lnTo>
                  <a:lnTo>
                    <a:pt x="4297" y="289"/>
                  </a:lnTo>
                  <a:lnTo>
                    <a:pt x="4297" y="305"/>
                  </a:lnTo>
                  <a:lnTo>
                    <a:pt x="4297" y="301"/>
                  </a:lnTo>
                  <a:lnTo>
                    <a:pt x="4301" y="305"/>
                  </a:lnTo>
                  <a:lnTo>
                    <a:pt x="4301" y="309"/>
                  </a:lnTo>
                  <a:lnTo>
                    <a:pt x="4305" y="313"/>
                  </a:lnTo>
                  <a:lnTo>
                    <a:pt x="4305" y="321"/>
                  </a:lnTo>
                  <a:lnTo>
                    <a:pt x="4305" y="313"/>
                  </a:lnTo>
                  <a:lnTo>
                    <a:pt x="4309" y="309"/>
                  </a:lnTo>
                  <a:lnTo>
                    <a:pt x="4309" y="313"/>
                  </a:lnTo>
                  <a:lnTo>
                    <a:pt x="4309" y="309"/>
                  </a:lnTo>
                  <a:lnTo>
                    <a:pt x="4313" y="309"/>
                  </a:lnTo>
                  <a:lnTo>
                    <a:pt x="4313" y="313"/>
                  </a:lnTo>
                  <a:lnTo>
                    <a:pt x="4313" y="317"/>
                  </a:lnTo>
                  <a:lnTo>
                    <a:pt x="4317" y="309"/>
                  </a:lnTo>
                  <a:lnTo>
                    <a:pt x="4317" y="305"/>
                  </a:lnTo>
                  <a:lnTo>
                    <a:pt x="4317" y="309"/>
                  </a:lnTo>
                  <a:lnTo>
                    <a:pt x="4321" y="305"/>
                  </a:lnTo>
                  <a:lnTo>
                    <a:pt x="4321" y="305"/>
                  </a:lnTo>
                  <a:lnTo>
                    <a:pt x="4325" y="305"/>
                  </a:lnTo>
                  <a:lnTo>
                    <a:pt x="4325" y="309"/>
                  </a:lnTo>
                  <a:lnTo>
                    <a:pt x="4325" y="313"/>
                  </a:lnTo>
                  <a:lnTo>
                    <a:pt x="4329" y="321"/>
                  </a:lnTo>
                  <a:lnTo>
                    <a:pt x="4329" y="297"/>
                  </a:lnTo>
                  <a:lnTo>
                    <a:pt x="4329" y="297"/>
                  </a:lnTo>
                  <a:lnTo>
                    <a:pt x="4333" y="313"/>
                  </a:lnTo>
                  <a:lnTo>
                    <a:pt x="4333" y="313"/>
                  </a:lnTo>
                  <a:lnTo>
                    <a:pt x="4333" y="309"/>
                  </a:lnTo>
                  <a:lnTo>
                    <a:pt x="4337" y="313"/>
                  </a:lnTo>
                  <a:lnTo>
                    <a:pt x="4337" y="305"/>
                  </a:lnTo>
                  <a:lnTo>
                    <a:pt x="4337" y="309"/>
                  </a:lnTo>
                  <a:lnTo>
                    <a:pt x="4341" y="305"/>
                  </a:lnTo>
                  <a:lnTo>
                    <a:pt x="4341" y="309"/>
                  </a:lnTo>
                  <a:lnTo>
                    <a:pt x="4345" y="313"/>
                  </a:lnTo>
                  <a:lnTo>
                    <a:pt x="4345" y="309"/>
                  </a:lnTo>
                  <a:lnTo>
                    <a:pt x="4345" y="305"/>
                  </a:lnTo>
                  <a:lnTo>
                    <a:pt x="4349" y="317"/>
                  </a:lnTo>
                  <a:lnTo>
                    <a:pt x="4349" y="313"/>
                  </a:lnTo>
                  <a:lnTo>
                    <a:pt x="4349" y="317"/>
                  </a:lnTo>
                  <a:lnTo>
                    <a:pt x="4353" y="317"/>
                  </a:lnTo>
                  <a:lnTo>
                    <a:pt x="4353" y="321"/>
                  </a:lnTo>
                  <a:lnTo>
                    <a:pt x="4353" y="321"/>
                  </a:lnTo>
                  <a:lnTo>
                    <a:pt x="4357" y="313"/>
                  </a:lnTo>
                  <a:lnTo>
                    <a:pt x="4357" y="309"/>
                  </a:lnTo>
                  <a:lnTo>
                    <a:pt x="4361" y="309"/>
                  </a:lnTo>
                  <a:lnTo>
                    <a:pt x="4361" y="297"/>
                  </a:lnTo>
                  <a:lnTo>
                    <a:pt x="4361" y="309"/>
                  </a:lnTo>
                  <a:lnTo>
                    <a:pt x="4365" y="317"/>
                  </a:lnTo>
                  <a:lnTo>
                    <a:pt x="4365" y="309"/>
                  </a:lnTo>
                  <a:lnTo>
                    <a:pt x="4365" y="309"/>
                  </a:lnTo>
                  <a:lnTo>
                    <a:pt x="4369" y="309"/>
                  </a:lnTo>
                  <a:lnTo>
                    <a:pt x="4369" y="313"/>
                  </a:lnTo>
                  <a:lnTo>
                    <a:pt x="4369" y="317"/>
                  </a:lnTo>
                  <a:lnTo>
                    <a:pt x="4373" y="321"/>
                  </a:lnTo>
                  <a:lnTo>
                    <a:pt x="4373" y="309"/>
                  </a:lnTo>
                  <a:lnTo>
                    <a:pt x="4373" y="325"/>
                  </a:lnTo>
                  <a:lnTo>
                    <a:pt x="4377" y="309"/>
                  </a:lnTo>
                  <a:lnTo>
                    <a:pt x="4377" y="317"/>
                  </a:lnTo>
                  <a:lnTo>
                    <a:pt x="4381" y="317"/>
                  </a:lnTo>
                  <a:lnTo>
                    <a:pt x="4381" y="313"/>
                  </a:lnTo>
                  <a:lnTo>
                    <a:pt x="4381" y="317"/>
                  </a:lnTo>
                  <a:lnTo>
                    <a:pt x="4385" y="313"/>
                  </a:lnTo>
                  <a:lnTo>
                    <a:pt x="4385" y="313"/>
                  </a:lnTo>
                  <a:lnTo>
                    <a:pt x="4385" y="305"/>
                  </a:lnTo>
                  <a:lnTo>
                    <a:pt x="4389" y="313"/>
                  </a:lnTo>
                  <a:lnTo>
                    <a:pt x="4389" y="313"/>
                  </a:lnTo>
                  <a:lnTo>
                    <a:pt x="4389" y="317"/>
                  </a:lnTo>
                  <a:lnTo>
                    <a:pt x="4393" y="301"/>
                  </a:lnTo>
                  <a:lnTo>
                    <a:pt x="4393" y="309"/>
                  </a:lnTo>
                  <a:lnTo>
                    <a:pt x="4393" y="321"/>
                  </a:lnTo>
                  <a:lnTo>
                    <a:pt x="4397" y="313"/>
                  </a:lnTo>
                  <a:lnTo>
                    <a:pt x="4397" y="313"/>
                  </a:lnTo>
                  <a:lnTo>
                    <a:pt x="4401" y="309"/>
                  </a:lnTo>
                  <a:lnTo>
                    <a:pt x="4401" y="325"/>
                  </a:lnTo>
                  <a:lnTo>
                    <a:pt x="4401" y="313"/>
                  </a:lnTo>
                  <a:lnTo>
                    <a:pt x="4405" y="317"/>
                  </a:lnTo>
                  <a:lnTo>
                    <a:pt x="4405" y="317"/>
                  </a:lnTo>
                  <a:lnTo>
                    <a:pt x="4405" y="321"/>
                  </a:lnTo>
                  <a:lnTo>
                    <a:pt x="4409" y="317"/>
                  </a:lnTo>
                  <a:lnTo>
                    <a:pt x="4409" y="305"/>
                  </a:lnTo>
                  <a:lnTo>
                    <a:pt x="4409" y="313"/>
                  </a:lnTo>
                  <a:lnTo>
                    <a:pt x="4413" y="313"/>
                  </a:lnTo>
                  <a:lnTo>
                    <a:pt x="4413" y="317"/>
                  </a:lnTo>
                  <a:lnTo>
                    <a:pt x="4417" y="309"/>
                  </a:lnTo>
                  <a:lnTo>
                    <a:pt x="4417" y="321"/>
                  </a:lnTo>
                  <a:lnTo>
                    <a:pt x="4417" y="313"/>
                  </a:lnTo>
                  <a:lnTo>
                    <a:pt x="4421" y="317"/>
                  </a:lnTo>
                  <a:lnTo>
                    <a:pt x="4421" y="313"/>
                  </a:lnTo>
                  <a:lnTo>
                    <a:pt x="4421" y="317"/>
                  </a:lnTo>
                  <a:lnTo>
                    <a:pt x="4425" y="317"/>
                  </a:lnTo>
                  <a:lnTo>
                    <a:pt x="4425" y="325"/>
                  </a:lnTo>
                  <a:lnTo>
                    <a:pt x="4425" y="329"/>
                  </a:lnTo>
                  <a:lnTo>
                    <a:pt x="4429" y="313"/>
                  </a:lnTo>
                  <a:lnTo>
                    <a:pt x="4429" y="305"/>
                  </a:lnTo>
                  <a:lnTo>
                    <a:pt x="4429" y="313"/>
                  </a:lnTo>
                  <a:lnTo>
                    <a:pt x="4433" y="321"/>
                  </a:lnTo>
                  <a:lnTo>
                    <a:pt x="4433" y="317"/>
                  </a:lnTo>
                  <a:lnTo>
                    <a:pt x="4437" y="313"/>
                  </a:lnTo>
                  <a:lnTo>
                    <a:pt x="4437" y="313"/>
                  </a:lnTo>
                  <a:lnTo>
                    <a:pt x="4437" y="309"/>
                  </a:lnTo>
                  <a:lnTo>
                    <a:pt x="4441" y="317"/>
                  </a:lnTo>
                  <a:lnTo>
                    <a:pt x="4441" y="309"/>
                  </a:lnTo>
                  <a:lnTo>
                    <a:pt x="4441" y="317"/>
                  </a:lnTo>
                  <a:lnTo>
                    <a:pt x="4445" y="321"/>
                  </a:lnTo>
                  <a:lnTo>
                    <a:pt x="4445" y="325"/>
                  </a:lnTo>
                  <a:lnTo>
                    <a:pt x="4445" y="313"/>
                  </a:lnTo>
                  <a:lnTo>
                    <a:pt x="4449" y="317"/>
                  </a:lnTo>
                  <a:lnTo>
                    <a:pt x="4449" y="313"/>
                  </a:lnTo>
                  <a:lnTo>
                    <a:pt x="4453" y="309"/>
                  </a:lnTo>
                  <a:lnTo>
                    <a:pt x="4453" y="309"/>
                  </a:lnTo>
                  <a:lnTo>
                    <a:pt x="4453" y="321"/>
                  </a:lnTo>
                  <a:lnTo>
                    <a:pt x="4457" y="325"/>
                  </a:lnTo>
                  <a:lnTo>
                    <a:pt x="4457" y="325"/>
                  </a:lnTo>
                  <a:lnTo>
                    <a:pt x="4457" y="321"/>
                  </a:lnTo>
                  <a:lnTo>
                    <a:pt x="4461" y="317"/>
                  </a:lnTo>
                  <a:lnTo>
                    <a:pt x="4461" y="317"/>
                  </a:lnTo>
                  <a:lnTo>
                    <a:pt x="4461" y="321"/>
                  </a:lnTo>
                  <a:lnTo>
                    <a:pt x="4465" y="313"/>
                  </a:lnTo>
                  <a:lnTo>
                    <a:pt x="4465" y="317"/>
                  </a:lnTo>
                  <a:lnTo>
                    <a:pt x="4465" y="321"/>
                  </a:lnTo>
                  <a:lnTo>
                    <a:pt x="4469" y="321"/>
                  </a:lnTo>
                  <a:lnTo>
                    <a:pt x="4469" y="317"/>
                  </a:lnTo>
                  <a:lnTo>
                    <a:pt x="4473" y="329"/>
                  </a:lnTo>
                  <a:lnTo>
                    <a:pt x="4473" y="317"/>
                  </a:lnTo>
                  <a:lnTo>
                    <a:pt x="4473" y="309"/>
                  </a:lnTo>
                  <a:lnTo>
                    <a:pt x="4477" y="321"/>
                  </a:lnTo>
                  <a:lnTo>
                    <a:pt x="4477" y="325"/>
                  </a:lnTo>
                  <a:lnTo>
                    <a:pt x="4477" y="325"/>
                  </a:lnTo>
                  <a:lnTo>
                    <a:pt x="4481" y="329"/>
                  </a:lnTo>
                  <a:lnTo>
                    <a:pt x="4481" y="325"/>
                  </a:lnTo>
                  <a:lnTo>
                    <a:pt x="4481" y="321"/>
                  </a:lnTo>
                  <a:lnTo>
                    <a:pt x="4485" y="325"/>
                  </a:lnTo>
                  <a:lnTo>
                    <a:pt x="4485" y="321"/>
                  </a:lnTo>
                  <a:lnTo>
                    <a:pt x="4489" y="325"/>
                  </a:lnTo>
                  <a:lnTo>
                    <a:pt x="4489" y="317"/>
                  </a:lnTo>
                  <a:lnTo>
                    <a:pt x="4489" y="297"/>
                  </a:lnTo>
                  <a:lnTo>
                    <a:pt x="4493" y="313"/>
                  </a:lnTo>
                  <a:lnTo>
                    <a:pt x="4493" y="317"/>
                  </a:lnTo>
                  <a:lnTo>
                    <a:pt x="4493" y="317"/>
                  </a:lnTo>
                  <a:lnTo>
                    <a:pt x="4497" y="313"/>
                  </a:lnTo>
                  <a:lnTo>
                    <a:pt x="4497" y="317"/>
                  </a:lnTo>
                  <a:lnTo>
                    <a:pt x="4497" y="325"/>
                  </a:lnTo>
                  <a:lnTo>
                    <a:pt x="4501" y="325"/>
                  </a:lnTo>
                  <a:lnTo>
                    <a:pt x="4501" y="321"/>
                  </a:lnTo>
                  <a:lnTo>
                    <a:pt x="4505" y="317"/>
                  </a:lnTo>
                  <a:lnTo>
                    <a:pt x="4505" y="317"/>
                  </a:lnTo>
                  <a:lnTo>
                    <a:pt x="4505" y="325"/>
                  </a:lnTo>
                  <a:lnTo>
                    <a:pt x="4509" y="317"/>
                  </a:lnTo>
                  <a:lnTo>
                    <a:pt x="4509" y="317"/>
                  </a:lnTo>
                  <a:lnTo>
                    <a:pt x="4509" y="313"/>
                  </a:lnTo>
                  <a:lnTo>
                    <a:pt x="4513" y="325"/>
                  </a:lnTo>
                  <a:lnTo>
                    <a:pt x="4513" y="309"/>
                  </a:lnTo>
                  <a:lnTo>
                    <a:pt x="4513" y="325"/>
                  </a:lnTo>
                  <a:lnTo>
                    <a:pt x="4517" y="321"/>
                  </a:lnTo>
                  <a:lnTo>
                    <a:pt x="4517" y="317"/>
                  </a:lnTo>
                  <a:lnTo>
                    <a:pt x="4517" y="317"/>
                  </a:lnTo>
                  <a:lnTo>
                    <a:pt x="4521" y="317"/>
                  </a:lnTo>
                  <a:lnTo>
                    <a:pt x="4521" y="305"/>
                  </a:lnTo>
                  <a:lnTo>
                    <a:pt x="4525" y="297"/>
                  </a:lnTo>
                  <a:lnTo>
                    <a:pt x="4525" y="309"/>
                  </a:lnTo>
                  <a:lnTo>
                    <a:pt x="4525" y="309"/>
                  </a:lnTo>
                  <a:lnTo>
                    <a:pt x="4529" y="321"/>
                  </a:lnTo>
                  <a:lnTo>
                    <a:pt x="4529" y="321"/>
                  </a:lnTo>
                  <a:lnTo>
                    <a:pt x="4529" y="321"/>
                  </a:lnTo>
                  <a:lnTo>
                    <a:pt x="4533" y="317"/>
                  </a:lnTo>
                  <a:lnTo>
                    <a:pt x="4533" y="325"/>
                  </a:lnTo>
                  <a:lnTo>
                    <a:pt x="4533" y="321"/>
                  </a:lnTo>
                  <a:lnTo>
                    <a:pt x="4537" y="321"/>
                  </a:lnTo>
                  <a:lnTo>
                    <a:pt x="4537" y="321"/>
                  </a:lnTo>
                  <a:lnTo>
                    <a:pt x="4541" y="325"/>
                  </a:lnTo>
                  <a:lnTo>
                    <a:pt x="4541" y="321"/>
                  </a:lnTo>
                  <a:lnTo>
                    <a:pt x="4541" y="321"/>
                  </a:lnTo>
                  <a:lnTo>
                    <a:pt x="4545" y="317"/>
                  </a:lnTo>
                  <a:lnTo>
                    <a:pt x="4545" y="317"/>
                  </a:lnTo>
                  <a:lnTo>
                    <a:pt x="4545" y="317"/>
                  </a:lnTo>
                  <a:lnTo>
                    <a:pt x="4549" y="309"/>
                  </a:lnTo>
                  <a:lnTo>
                    <a:pt x="4549" y="309"/>
                  </a:lnTo>
                  <a:lnTo>
                    <a:pt x="4549" y="313"/>
                  </a:lnTo>
                  <a:lnTo>
                    <a:pt x="4553" y="329"/>
                  </a:lnTo>
                  <a:lnTo>
                    <a:pt x="4553" y="329"/>
                  </a:lnTo>
                  <a:lnTo>
                    <a:pt x="4557" y="321"/>
                  </a:lnTo>
                  <a:lnTo>
                    <a:pt x="4557" y="313"/>
                  </a:lnTo>
                  <a:lnTo>
                    <a:pt x="4557" y="321"/>
                  </a:lnTo>
                  <a:lnTo>
                    <a:pt x="4561" y="321"/>
                  </a:lnTo>
                  <a:lnTo>
                    <a:pt x="4561" y="329"/>
                  </a:lnTo>
                  <a:lnTo>
                    <a:pt x="4561" y="321"/>
                  </a:lnTo>
                  <a:lnTo>
                    <a:pt x="4565" y="317"/>
                  </a:lnTo>
                  <a:lnTo>
                    <a:pt x="4565" y="317"/>
                  </a:lnTo>
                  <a:lnTo>
                    <a:pt x="4565" y="321"/>
                  </a:lnTo>
                  <a:lnTo>
                    <a:pt x="4569" y="321"/>
                  </a:lnTo>
                  <a:lnTo>
                    <a:pt x="4569" y="317"/>
                  </a:lnTo>
                  <a:lnTo>
                    <a:pt x="4573" y="321"/>
                  </a:lnTo>
                  <a:lnTo>
                    <a:pt x="4573" y="317"/>
                  </a:lnTo>
                  <a:lnTo>
                    <a:pt x="4573" y="325"/>
                  </a:lnTo>
                  <a:lnTo>
                    <a:pt x="4577" y="329"/>
                  </a:lnTo>
                  <a:lnTo>
                    <a:pt x="4577" y="325"/>
                  </a:lnTo>
                  <a:lnTo>
                    <a:pt x="4577" y="321"/>
                  </a:lnTo>
                  <a:lnTo>
                    <a:pt x="4581" y="325"/>
                  </a:lnTo>
                  <a:lnTo>
                    <a:pt x="4581" y="341"/>
                  </a:lnTo>
                  <a:lnTo>
                    <a:pt x="4581" y="333"/>
                  </a:lnTo>
                  <a:lnTo>
                    <a:pt x="4585" y="329"/>
                  </a:lnTo>
                  <a:lnTo>
                    <a:pt x="4585" y="317"/>
                  </a:lnTo>
                  <a:lnTo>
                    <a:pt x="4589" y="317"/>
                  </a:lnTo>
                  <a:lnTo>
                    <a:pt x="4589" y="317"/>
                  </a:lnTo>
                  <a:lnTo>
                    <a:pt x="4589" y="321"/>
                  </a:lnTo>
                  <a:lnTo>
                    <a:pt x="4593" y="317"/>
                  </a:lnTo>
                  <a:lnTo>
                    <a:pt x="4593" y="321"/>
                  </a:lnTo>
                  <a:lnTo>
                    <a:pt x="4593" y="325"/>
                  </a:lnTo>
                  <a:lnTo>
                    <a:pt x="4597" y="325"/>
                  </a:lnTo>
                  <a:lnTo>
                    <a:pt x="4597" y="317"/>
                  </a:lnTo>
                  <a:lnTo>
                    <a:pt x="4597" y="321"/>
                  </a:lnTo>
                  <a:lnTo>
                    <a:pt x="4601" y="325"/>
                  </a:lnTo>
                  <a:lnTo>
                    <a:pt x="4601" y="321"/>
                  </a:lnTo>
                  <a:lnTo>
                    <a:pt x="4601" y="325"/>
                  </a:lnTo>
                  <a:lnTo>
                    <a:pt x="4605" y="321"/>
                  </a:lnTo>
                  <a:lnTo>
                    <a:pt x="4605" y="325"/>
                  </a:lnTo>
                  <a:lnTo>
                    <a:pt x="4609" y="325"/>
                  </a:lnTo>
                  <a:lnTo>
                    <a:pt x="4609" y="329"/>
                  </a:lnTo>
                  <a:lnTo>
                    <a:pt x="4609" y="325"/>
                  </a:lnTo>
                  <a:lnTo>
                    <a:pt x="4613" y="321"/>
                  </a:lnTo>
                  <a:lnTo>
                    <a:pt x="4613" y="317"/>
                  </a:lnTo>
                  <a:lnTo>
                    <a:pt x="4613" y="325"/>
                  </a:lnTo>
                  <a:lnTo>
                    <a:pt x="4617" y="329"/>
                  </a:lnTo>
                  <a:lnTo>
                    <a:pt x="4617" y="325"/>
                  </a:lnTo>
                  <a:lnTo>
                    <a:pt x="4617" y="313"/>
                  </a:lnTo>
                  <a:lnTo>
                    <a:pt x="4621" y="321"/>
                  </a:lnTo>
                  <a:lnTo>
                    <a:pt x="4621" y="321"/>
                  </a:lnTo>
                  <a:lnTo>
                    <a:pt x="4625" y="329"/>
                  </a:lnTo>
                  <a:lnTo>
                    <a:pt x="4625" y="321"/>
                  </a:lnTo>
                  <a:lnTo>
                    <a:pt x="4625" y="333"/>
                  </a:lnTo>
                  <a:lnTo>
                    <a:pt x="4629" y="329"/>
                  </a:lnTo>
                  <a:lnTo>
                    <a:pt x="4629" y="329"/>
                  </a:lnTo>
                  <a:lnTo>
                    <a:pt x="4629" y="317"/>
                  </a:lnTo>
                  <a:lnTo>
                    <a:pt x="4633" y="329"/>
                  </a:lnTo>
                  <a:lnTo>
                    <a:pt x="4633" y="325"/>
                  </a:lnTo>
                  <a:lnTo>
                    <a:pt x="4633" y="325"/>
                  </a:lnTo>
                  <a:lnTo>
                    <a:pt x="4637" y="329"/>
                  </a:lnTo>
                  <a:lnTo>
                    <a:pt x="4637" y="329"/>
                  </a:lnTo>
                  <a:lnTo>
                    <a:pt x="4641" y="329"/>
                  </a:lnTo>
                  <a:lnTo>
                    <a:pt x="4641" y="321"/>
                  </a:lnTo>
                  <a:lnTo>
                    <a:pt x="4641" y="321"/>
                  </a:lnTo>
                  <a:lnTo>
                    <a:pt x="4645" y="325"/>
                  </a:lnTo>
                  <a:lnTo>
                    <a:pt x="4645" y="321"/>
                  </a:lnTo>
                  <a:lnTo>
                    <a:pt x="4645" y="329"/>
                  </a:lnTo>
                  <a:lnTo>
                    <a:pt x="4649" y="317"/>
                  </a:lnTo>
                  <a:lnTo>
                    <a:pt x="4649" y="317"/>
                  </a:lnTo>
                  <a:lnTo>
                    <a:pt x="4649" y="313"/>
                  </a:lnTo>
                  <a:lnTo>
                    <a:pt x="4653" y="329"/>
                  </a:lnTo>
                  <a:lnTo>
                    <a:pt x="4653" y="329"/>
                  </a:lnTo>
                  <a:lnTo>
                    <a:pt x="4657" y="325"/>
                  </a:lnTo>
                  <a:lnTo>
                    <a:pt x="4657" y="329"/>
                  </a:lnTo>
                  <a:lnTo>
                    <a:pt x="4657" y="329"/>
                  </a:lnTo>
                  <a:lnTo>
                    <a:pt x="4661" y="329"/>
                  </a:lnTo>
                  <a:lnTo>
                    <a:pt x="4661" y="321"/>
                  </a:lnTo>
                  <a:lnTo>
                    <a:pt x="4661" y="329"/>
                  </a:lnTo>
                  <a:lnTo>
                    <a:pt x="4665" y="337"/>
                  </a:lnTo>
                  <a:lnTo>
                    <a:pt x="4665" y="329"/>
                  </a:lnTo>
                  <a:lnTo>
                    <a:pt x="4669" y="329"/>
                  </a:lnTo>
                  <a:lnTo>
                    <a:pt x="4669" y="333"/>
                  </a:lnTo>
                  <a:lnTo>
                    <a:pt x="4669" y="317"/>
                  </a:lnTo>
                  <a:lnTo>
                    <a:pt x="4673" y="309"/>
                  </a:lnTo>
                  <a:lnTo>
                    <a:pt x="4673" y="329"/>
                  </a:lnTo>
                  <a:lnTo>
                    <a:pt x="4673" y="329"/>
                  </a:lnTo>
                  <a:lnTo>
                    <a:pt x="4677" y="325"/>
                  </a:lnTo>
                  <a:lnTo>
                    <a:pt x="4677" y="333"/>
                  </a:lnTo>
                  <a:lnTo>
                    <a:pt x="4677" y="321"/>
                  </a:lnTo>
                  <a:lnTo>
                    <a:pt x="4681" y="321"/>
                  </a:lnTo>
                  <a:lnTo>
                    <a:pt x="4681" y="321"/>
                  </a:lnTo>
                  <a:lnTo>
                    <a:pt x="4685" y="329"/>
                  </a:lnTo>
                  <a:lnTo>
                    <a:pt x="4685" y="329"/>
                  </a:lnTo>
                  <a:lnTo>
                    <a:pt x="4685" y="329"/>
                  </a:lnTo>
                  <a:lnTo>
                    <a:pt x="4689" y="321"/>
                  </a:lnTo>
                  <a:lnTo>
                    <a:pt x="4689" y="329"/>
                  </a:lnTo>
                  <a:lnTo>
                    <a:pt x="4689" y="325"/>
                  </a:lnTo>
                  <a:lnTo>
                    <a:pt x="4693" y="317"/>
                  </a:lnTo>
                  <a:lnTo>
                    <a:pt x="4693" y="325"/>
                  </a:lnTo>
                  <a:lnTo>
                    <a:pt x="4693" y="313"/>
                  </a:lnTo>
                  <a:lnTo>
                    <a:pt x="4697" y="325"/>
                  </a:lnTo>
                  <a:lnTo>
                    <a:pt x="4697" y="321"/>
                  </a:lnTo>
                  <a:lnTo>
                    <a:pt x="4701" y="325"/>
                  </a:lnTo>
                  <a:lnTo>
                    <a:pt x="4701" y="329"/>
                  </a:lnTo>
                  <a:lnTo>
                    <a:pt x="4701" y="317"/>
                  </a:lnTo>
                  <a:lnTo>
                    <a:pt x="4705" y="321"/>
                  </a:lnTo>
                  <a:lnTo>
                    <a:pt x="4705" y="329"/>
                  </a:lnTo>
                  <a:lnTo>
                    <a:pt x="4705" y="341"/>
                  </a:lnTo>
                  <a:lnTo>
                    <a:pt x="4709" y="325"/>
                  </a:lnTo>
                  <a:lnTo>
                    <a:pt x="4709" y="321"/>
                  </a:lnTo>
                  <a:lnTo>
                    <a:pt x="4709" y="329"/>
                  </a:lnTo>
                  <a:lnTo>
                    <a:pt x="4713" y="325"/>
                  </a:lnTo>
                  <a:lnTo>
                    <a:pt x="4713" y="325"/>
                  </a:lnTo>
                  <a:lnTo>
                    <a:pt x="4717" y="325"/>
                  </a:lnTo>
                  <a:lnTo>
                    <a:pt x="4717" y="317"/>
                  </a:lnTo>
                  <a:lnTo>
                    <a:pt x="4717" y="325"/>
                  </a:lnTo>
                  <a:lnTo>
                    <a:pt x="4721" y="317"/>
                  </a:lnTo>
                  <a:lnTo>
                    <a:pt x="4721" y="321"/>
                  </a:lnTo>
                  <a:lnTo>
                    <a:pt x="4721" y="317"/>
                  </a:lnTo>
                  <a:lnTo>
                    <a:pt x="4725" y="321"/>
                  </a:lnTo>
                  <a:lnTo>
                    <a:pt x="4725" y="325"/>
                  </a:lnTo>
                  <a:lnTo>
                    <a:pt x="4725" y="337"/>
                  </a:lnTo>
                  <a:lnTo>
                    <a:pt x="4729" y="329"/>
                  </a:lnTo>
                  <a:lnTo>
                    <a:pt x="4729" y="317"/>
                  </a:lnTo>
                  <a:lnTo>
                    <a:pt x="4733" y="325"/>
                  </a:lnTo>
                  <a:lnTo>
                    <a:pt x="4733" y="321"/>
                  </a:lnTo>
                  <a:lnTo>
                    <a:pt x="4733" y="333"/>
                  </a:lnTo>
                  <a:lnTo>
                    <a:pt x="4737" y="329"/>
                  </a:lnTo>
                  <a:lnTo>
                    <a:pt x="4737" y="325"/>
                  </a:lnTo>
                  <a:lnTo>
                    <a:pt x="4737" y="329"/>
                  </a:lnTo>
                  <a:lnTo>
                    <a:pt x="4741" y="333"/>
                  </a:lnTo>
                  <a:lnTo>
                    <a:pt x="4741" y="321"/>
                  </a:lnTo>
                  <a:lnTo>
                    <a:pt x="4741" y="329"/>
                  </a:lnTo>
                  <a:lnTo>
                    <a:pt x="4745" y="325"/>
                  </a:lnTo>
                  <a:lnTo>
                    <a:pt x="4745" y="321"/>
                  </a:lnTo>
                  <a:lnTo>
                    <a:pt x="4749" y="333"/>
                  </a:lnTo>
                  <a:lnTo>
                    <a:pt x="4749" y="333"/>
                  </a:lnTo>
                  <a:lnTo>
                    <a:pt x="4749" y="317"/>
                  </a:lnTo>
                  <a:lnTo>
                    <a:pt x="4753" y="317"/>
                  </a:lnTo>
                  <a:lnTo>
                    <a:pt x="4753" y="321"/>
                  </a:lnTo>
                  <a:lnTo>
                    <a:pt x="4753" y="325"/>
                  </a:lnTo>
                  <a:lnTo>
                    <a:pt x="4757" y="321"/>
                  </a:lnTo>
                  <a:lnTo>
                    <a:pt x="4757" y="333"/>
                  </a:lnTo>
                  <a:lnTo>
                    <a:pt x="4761" y="329"/>
                  </a:lnTo>
                  <a:lnTo>
                    <a:pt x="4761" y="333"/>
                  </a:lnTo>
                  <a:lnTo>
                    <a:pt x="4761" y="333"/>
                  </a:lnTo>
                  <a:lnTo>
                    <a:pt x="4765" y="325"/>
                  </a:lnTo>
                  <a:lnTo>
                    <a:pt x="4765" y="325"/>
                  </a:lnTo>
                  <a:lnTo>
                    <a:pt x="4765" y="329"/>
                  </a:lnTo>
                  <a:lnTo>
                    <a:pt x="4769" y="329"/>
                  </a:lnTo>
                  <a:lnTo>
                    <a:pt x="4769" y="321"/>
                  </a:lnTo>
                  <a:lnTo>
                    <a:pt x="4769" y="325"/>
                  </a:lnTo>
                  <a:lnTo>
                    <a:pt x="4773" y="329"/>
                  </a:lnTo>
                  <a:lnTo>
                    <a:pt x="4773" y="321"/>
                  </a:lnTo>
                  <a:lnTo>
                    <a:pt x="4777" y="329"/>
                  </a:lnTo>
                  <a:lnTo>
                    <a:pt x="4777" y="329"/>
                  </a:lnTo>
                  <a:lnTo>
                    <a:pt x="4777" y="321"/>
                  </a:lnTo>
                  <a:lnTo>
                    <a:pt x="4781" y="321"/>
                  </a:lnTo>
                  <a:lnTo>
                    <a:pt x="4781" y="333"/>
                  </a:lnTo>
                  <a:lnTo>
                    <a:pt x="4781" y="325"/>
                  </a:lnTo>
                  <a:lnTo>
                    <a:pt x="4785" y="325"/>
                  </a:lnTo>
                  <a:lnTo>
                    <a:pt x="4785" y="325"/>
                  </a:lnTo>
                  <a:lnTo>
                    <a:pt x="4785" y="333"/>
                  </a:lnTo>
                  <a:lnTo>
                    <a:pt x="4789" y="337"/>
                  </a:lnTo>
                  <a:lnTo>
                    <a:pt x="4789" y="321"/>
                  </a:lnTo>
                  <a:lnTo>
                    <a:pt x="4793" y="321"/>
                  </a:lnTo>
                  <a:lnTo>
                    <a:pt x="4793" y="325"/>
                  </a:lnTo>
                  <a:lnTo>
                    <a:pt x="4793" y="329"/>
                  </a:lnTo>
                  <a:lnTo>
                    <a:pt x="4797" y="309"/>
                  </a:lnTo>
                  <a:lnTo>
                    <a:pt x="4797" y="321"/>
                  </a:lnTo>
                  <a:lnTo>
                    <a:pt x="4797" y="325"/>
                  </a:lnTo>
                  <a:lnTo>
                    <a:pt x="4801" y="317"/>
                  </a:lnTo>
                  <a:lnTo>
                    <a:pt x="4801" y="321"/>
                  </a:lnTo>
                  <a:lnTo>
                    <a:pt x="4805" y="325"/>
                  </a:lnTo>
                  <a:lnTo>
                    <a:pt x="4805" y="329"/>
                  </a:lnTo>
                  <a:lnTo>
                    <a:pt x="4805" y="329"/>
                  </a:lnTo>
                  <a:lnTo>
                    <a:pt x="4809" y="337"/>
                  </a:lnTo>
                  <a:lnTo>
                    <a:pt x="4809" y="329"/>
                  </a:lnTo>
                  <a:lnTo>
                    <a:pt x="4809" y="337"/>
                  </a:lnTo>
                  <a:lnTo>
                    <a:pt x="4813" y="321"/>
                  </a:lnTo>
                  <a:lnTo>
                    <a:pt x="4813" y="329"/>
                  </a:lnTo>
                  <a:lnTo>
                    <a:pt x="4813" y="337"/>
                  </a:lnTo>
                  <a:lnTo>
                    <a:pt x="4817" y="333"/>
                  </a:lnTo>
                  <a:lnTo>
                    <a:pt x="4817" y="329"/>
                  </a:lnTo>
                  <a:lnTo>
                    <a:pt x="4821" y="329"/>
                  </a:lnTo>
                  <a:lnTo>
                    <a:pt x="4821" y="325"/>
                  </a:lnTo>
                  <a:lnTo>
                    <a:pt x="4821" y="329"/>
                  </a:lnTo>
                  <a:lnTo>
                    <a:pt x="4825" y="325"/>
                  </a:lnTo>
                  <a:lnTo>
                    <a:pt x="4825" y="309"/>
                  </a:lnTo>
                  <a:lnTo>
                    <a:pt x="4825" y="305"/>
                  </a:lnTo>
                  <a:lnTo>
                    <a:pt x="4829" y="317"/>
                  </a:lnTo>
                  <a:lnTo>
                    <a:pt x="4829" y="325"/>
                  </a:lnTo>
                  <a:lnTo>
                    <a:pt x="4833" y="321"/>
                  </a:lnTo>
                  <a:lnTo>
                    <a:pt x="4833" y="321"/>
                  </a:lnTo>
                  <a:lnTo>
                    <a:pt x="4833" y="321"/>
                  </a:lnTo>
                  <a:lnTo>
                    <a:pt x="4837" y="325"/>
                  </a:lnTo>
                  <a:lnTo>
                    <a:pt x="4837" y="321"/>
                  </a:lnTo>
                  <a:lnTo>
                    <a:pt x="4837" y="309"/>
                  </a:lnTo>
                  <a:lnTo>
                    <a:pt x="4841" y="317"/>
                  </a:lnTo>
                  <a:lnTo>
                    <a:pt x="4841" y="317"/>
                  </a:lnTo>
                  <a:lnTo>
                    <a:pt x="4841" y="321"/>
                  </a:lnTo>
                  <a:lnTo>
                    <a:pt x="4845" y="321"/>
                  </a:lnTo>
                  <a:lnTo>
                    <a:pt x="4845" y="321"/>
                  </a:lnTo>
                  <a:lnTo>
                    <a:pt x="4849" y="325"/>
                  </a:lnTo>
                  <a:lnTo>
                    <a:pt x="4849" y="321"/>
                  </a:lnTo>
                  <a:lnTo>
                    <a:pt x="4849" y="317"/>
                  </a:lnTo>
                  <a:lnTo>
                    <a:pt x="4853" y="321"/>
                  </a:lnTo>
                  <a:lnTo>
                    <a:pt x="4853" y="321"/>
                  </a:lnTo>
                  <a:lnTo>
                    <a:pt x="4853" y="325"/>
                  </a:lnTo>
                  <a:lnTo>
                    <a:pt x="4857" y="325"/>
                  </a:lnTo>
                  <a:lnTo>
                    <a:pt x="4857" y="333"/>
                  </a:lnTo>
                  <a:lnTo>
                    <a:pt x="4857" y="325"/>
                  </a:lnTo>
                  <a:lnTo>
                    <a:pt x="4861" y="325"/>
                  </a:lnTo>
                  <a:lnTo>
                    <a:pt x="4861" y="321"/>
                  </a:lnTo>
                  <a:lnTo>
                    <a:pt x="4865" y="313"/>
                  </a:lnTo>
                  <a:lnTo>
                    <a:pt x="4865" y="317"/>
                  </a:lnTo>
                  <a:lnTo>
                    <a:pt x="4865" y="317"/>
                  </a:lnTo>
                  <a:lnTo>
                    <a:pt x="4869" y="325"/>
                  </a:lnTo>
                  <a:lnTo>
                    <a:pt x="4869" y="325"/>
                  </a:lnTo>
                  <a:lnTo>
                    <a:pt x="4869" y="317"/>
                  </a:lnTo>
                  <a:lnTo>
                    <a:pt x="4873" y="313"/>
                  </a:lnTo>
                  <a:lnTo>
                    <a:pt x="4873" y="317"/>
                  </a:lnTo>
                  <a:lnTo>
                    <a:pt x="4877" y="325"/>
                  </a:lnTo>
                  <a:lnTo>
                    <a:pt x="4877" y="329"/>
                  </a:lnTo>
                  <a:lnTo>
                    <a:pt x="4877" y="321"/>
                  </a:lnTo>
                  <a:lnTo>
                    <a:pt x="4881" y="321"/>
                  </a:lnTo>
                  <a:lnTo>
                    <a:pt x="4881" y="321"/>
                  </a:lnTo>
                  <a:lnTo>
                    <a:pt x="4881" y="317"/>
                  </a:lnTo>
                  <a:lnTo>
                    <a:pt x="4885" y="313"/>
                  </a:lnTo>
                  <a:lnTo>
                    <a:pt x="4885" y="309"/>
                  </a:lnTo>
                  <a:lnTo>
                    <a:pt x="4885" y="309"/>
                  </a:lnTo>
                  <a:lnTo>
                    <a:pt x="4889" y="325"/>
                  </a:lnTo>
                  <a:lnTo>
                    <a:pt x="4889" y="325"/>
                  </a:lnTo>
                  <a:lnTo>
                    <a:pt x="4893" y="325"/>
                  </a:lnTo>
                  <a:lnTo>
                    <a:pt x="4893" y="321"/>
                  </a:lnTo>
                  <a:lnTo>
                    <a:pt x="4893" y="321"/>
                  </a:lnTo>
                  <a:lnTo>
                    <a:pt x="4897" y="317"/>
                  </a:lnTo>
                  <a:lnTo>
                    <a:pt x="4897" y="329"/>
                  </a:lnTo>
                  <a:lnTo>
                    <a:pt x="4897" y="329"/>
                  </a:lnTo>
                  <a:lnTo>
                    <a:pt x="4901" y="325"/>
                  </a:lnTo>
                  <a:lnTo>
                    <a:pt x="4901" y="317"/>
                  </a:lnTo>
                  <a:lnTo>
                    <a:pt x="4905" y="325"/>
                  </a:lnTo>
                  <a:lnTo>
                    <a:pt x="4905" y="321"/>
                  </a:lnTo>
                  <a:lnTo>
                    <a:pt x="4905" y="329"/>
                  </a:lnTo>
                  <a:lnTo>
                    <a:pt x="4909" y="317"/>
                  </a:lnTo>
                  <a:lnTo>
                    <a:pt x="4909" y="329"/>
                  </a:lnTo>
                  <a:lnTo>
                    <a:pt x="4909" y="317"/>
                  </a:lnTo>
                  <a:lnTo>
                    <a:pt x="4913" y="317"/>
                  </a:lnTo>
                  <a:lnTo>
                    <a:pt x="4913" y="317"/>
                  </a:lnTo>
                  <a:lnTo>
                    <a:pt x="4913" y="325"/>
                  </a:lnTo>
                  <a:lnTo>
                    <a:pt x="4917" y="325"/>
                  </a:lnTo>
                  <a:lnTo>
                    <a:pt x="4917" y="325"/>
                  </a:lnTo>
                  <a:lnTo>
                    <a:pt x="4921" y="325"/>
                  </a:lnTo>
                  <a:lnTo>
                    <a:pt x="4921" y="329"/>
                  </a:lnTo>
                  <a:lnTo>
                    <a:pt x="4921" y="329"/>
                  </a:lnTo>
                  <a:lnTo>
                    <a:pt x="4925" y="333"/>
                  </a:lnTo>
                  <a:lnTo>
                    <a:pt x="4925" y="321"/>
                  </a:lnTo>
                  <a:lnTo>
                    <a:pt x="4925" y="313"/>
                  </a:lnTo>
                  <a:lnTo>
                    <a:pt x="4929" y="309"/>
                  </a:lnTo>
                  <a:lnTo>
                    <a:pt x="4929" y="317"/>
                  </a:lnTo>
                  <a:lnTo>
                    <a:pt x="4933" y="321"/>
                  </a:lnTo>
                  <a:lnTo>
                    <a:pt x="4933" y="329"/>
                  </a:lnTo>
                  <a:lnTo>
                    <a:pt x="4933" y="325"/>
                  </a:lnTo>
                  <a:lnTo>
                    <a:pt x="4937" y="317"/>
                  </a:lnTo>
                  <a:lnTo>
                    <a:pt x="4937" y="325"/>
                  </a:lnTo>
                  <a:lnTo>
                    <a:pt x="4937" y="317"/>
                  </a:lnTo>
                  <a:lnTo>
                    <a:pt x="4941" y="325"/>
                  </a:lnTo>
                  <a:lnTo>
                    <a:pt x="4941" y="325"/>
                  </a:lnTo>
                  <a:lnTo>
                    <a:pt x="4945" y="317"/>
                  </a:lnTo>
                  <a:lnTo>
                    <a:pt x="4945" y="317"/>
                  </a:lnTo>
                  <a:lnTo>
                    <a:pt x="4945" y="321"/>
                  </a:lnTo>
                  <a:lnTo>
                    <a:pt x="4949" y="325"/>
                  </a:lnTo>
                  <a:lnTo>
                    <a:pt x="4949" y="333"/>
                  </a:lnTo>
                  <a:lnTo>
                    <a:pt x="4949" y="329"/>
                  </a:lnTo>
                  <a:lnTo>
                    <a:pt x="4953" y="325"/>
                  </a:lnTo>
                  <a:lnTo>
                    <a:pt x="4953" y="325"/>
                  </a:lnTo>
                  <a:lnTo>
                    <a:pt x="4953" y="329"/>
                  </a:lnTo>
                  <a:lnTo>
                    <a:pt x="4957" y="321"/>
                  </a:lnTo>
                  <a:lnTo>
                    <a:pt x="4957" y="325"/>
                  </a:lnTo>
                  <a:lnTo>
                    <a:pt x="4961" y="333"/>
                  </a:lnTo>
                  <a:lnTo>
                    <a:pt x="4961" y="325"/>
                  </a:lnTo>
                  <a:lnTo>
                    <a:pt x="4961" y="325"/>
                  </a:lnTo>
                  <a:lnTo>
                    <a:pt x="4965" y="325"/>
                  </a:lnTo>
                  <a:lnTo>
                    <a:pt x="4965" y="329"/>
                  </a:lnTo>
                  <a:lnTo>
                    <a:pt x="4965" y="329"/>
                  </a:lnTo>
                  <a:lnTo>
                    <a:pt x="4969" y="325"/>
                  </a:lnTo>
                  <a:lnTo>
                    <a:pt x="4969" y="321"/>
                  </a:lnTo>
                  <a:lnTo>
                    <a:pt x="4973" y="325"/>
                  </a:lnTo>
                  <a:lnTo>
                    <a:pt x="4973" y="325"/>
                  </a:lnTo>
                  <a:lnTo>
                    <a:pt x="4973" y="325"/>
                  </a:lnTo>
                  <a:lnTo>
                    <a:pt x="4977" y="321"/>
                  </a:lnTo>
                  <a:lnTo>
                    <a:pt x="4977" y="313"/>
                  </a:lnTo>
                  <a:lnTo>
                    <a:pt x="4977" y="325"/>
                  </a:lnTo>
                  <a:lnTo>
                    <a:pt x="4981" y="329"/>
                  </a:lnTo>
                  <a:lnTo>
                    <a:pt x="4981" y="329"/>
                  </a:lnTo>
                  <a:lnTo>
                    <a:pt x="4985" y="333"/>
                  </a:lnTo>
                  <a:lnTo>
                    <a:pt x="4985" y="321"/>
                  </a:lnTo>
                  <a:lnTo>
                    <a:pt x="4985" y="321"/>
                  </a:lnTo>
                  <a:lnTo>
                    <a:pt x="4989" y="321"/>
                  </a:lnTo>
                  <a:lnTo>
                    <a:pt x="4989" y="325"/>
                  </a:lnTo>
                  <a:lnTo>
                    <a:pt x="4989" y="329"/>
                  </a:lnTo>
                  <a:lnTo>
                    <a:pt x="4993" y="325"/>
                  </a:lnTo>
                  <a:lnTo>
                    <a:pt x="4993" y="333"/>
                  </a:lnTo>
                  <a:lnTo>
                    <a:pt x="4993" y="321"/>
                  </a:lnTo>
                  <a:lnTo>
                    <a:pt x="4997" y="321"/>
                  </a:lnTo>
                  <a:lnTo>
                    <a:pt x="4997" y="317"/>
                  </a:lnTo>
                  <a:lnTo>
                    <a:pt x="5001" y="325"/>
                  </a:lnTo>
                  <a:lnTo>
                    <a:pt x="5001" y="329"/>
                  </a:lnTo>
                  <a:lnTo>
                    <a:pt x="5001" y="329"/>
                  </a:lnTo>
                  <a:lnTo>
                    <a:pt x="5005" y="333"/>
                  </a:lnTo>
                  <a:lnTo>
                    <a:pt x="5005" y="321"/>
                  </a:lnTo>
                  <a:lnTo>
                    <a:pt x="5005" y="325"/>
                  </a:lnTo>
                  <a:lnTo>
                    <a:pt x="5009" y="321"/>
                  </a:lnTo>
                  <a:lnTo>
                    <a:pt x="5009" y="321"/>
                  </a:lnTo>
                  <a:lnTo>
                    <a:pt x="5013" y="321"/>
                  </a:lnTo>
                  <a:lnTo>
                    <a:pt x="5013" y="329"/>
                  </a:lnTo>
                  <a:lnTo>
                    <a:pt x="5013" y="329"/>
                  </a:lnTo>
                  <a:lnTo>
                    <a:pt x="5017" y="337"/>
                  </a:lnTo>
                  <a:lnTo>
                    <a:pt x="5017" y="333"/>
                  </a:lnTo>
                  <a:lnTo>
                    <a:pt x="5017" y="325"/>
                  </a:lnTo>
                  <a:lnTo>
                    <a:pt x="5021" y="333"/>
                  </a:lnTo>
                  <a:lnTo>
                    <a:pt x="5021" y="333"/>
                  </a:lnTo>
                  <a:lnTo>
                    <a:pt x="5025" y="325"/>
                  </a:lnTo>
                  <a:lnTo>
                    <a:pt x="5025" y="329"/>
                  </a:lnTo>
                  <a:lnTo>
                    <a:pt x="5025" y="329"/>
                  </a:lnTo>
                  <a:lnTo>
                    <a:pt x="5029" y="333"/>
                  </a:lnTo>
                  <a:lnTo>
                    <a:pt x="5029" y="325"/>
                  </a:lnTo>
                  <a:lnTo>
                    <a:pt x="5029" y="321"/>
                  </a:lnTo>
                  <a:lnTo>
                    <a:pt x="5033" y="309"/>
                  </a:lnTo>
                  <a:lnTo>
                    <a:pt x="5033" y="321"/>
                  </a:lnTo>
                  <a:lnTo>
                    <a:pt x="5033" y="333"/>
                  </a:lnTo>
                  <a:lnTo>
                    <a:pt x="5037" y="329"/>
                  </a:lnTo>
                  <a:lnTo>
                    <a:pt x="5037" y="329"/>
                  </a:lnTo>
                  <a:lnTo>
                    <a:pt x="5041" y="333"/>
                  </a:lnTo>
                  <a:lnTo>
                    <a:pt x="5041" y="337"/>
                  </a:lnTo>
                  <a:lnTo>
                    <a:pt x="5041" y="337"/>
                  </a:lnTo>
                  <a:lnTo>
                    <a:pt x="5045" y="329"/>
                  </a:lnTo>
                  <a:lnTo>
                    <a:pt x="5045" y="333"/>
                  </a:lnTo>
                  <a:lnTo>
                    <a:pt x="5045" y="333"/>
                  </a:lnTo>
                  <a:lnTo>
                    <a:pt x="5049" y="337"/>
                  </a:lnTo>
                  <a:lnTo>
                    <a:pt x="5049" y="321"/>
                  </a:lnTo>
                  <a:lnTo>
                    <a:pt x="5053" y="333"/>
                  </a:lnTo>
                  <a:lnTo>
                    <a:pt x="5053" y="329"/>
                  </a:lnTo>
                  <a:lnTo>
                    <a:pt x="5053" y="325"/>
                  </a:lnTo>
                  <a:lnTo>
                    <a:pt x="5057" y="321"/>
                  </a:lnTo>
                  <a:lnTo>
                    <a:pt x="5057" y="325"/>
                  </a:lnTo>
                  <a:lnTo>
                    <a:pt x="5057" y="325"/>
                  </a:lnTo>
                  <a:lnTo>
                    <a:pt x="5061" y="329"/>
                  </a:lnTo>
                  <a:lnTo>
                    <a:pt x="5061" y="337"/>
                  </a:lnTo>
                  <a:lnTo>
                    <a:pt x="5065" y="325"/>
                  </a:lnTo>
                  <a:lnTo>
                    <a:pt x="5065" y="341"/>
                  </a:lnTo>
                  <a:lnTo>
                    <a:pt x="5065" y="333"/>
                  </a:lnTo>
                  <a:lnTo>
                    <a:pt x="5069" y="333"/>
                  </a:lnTo>
                  <a:lnTo>
                    <a:pt x="5069" y="333"/>
                  </a:lnTo>
                  <a:lnTo>
                    <a:pt x="5069" y="337"/>
                  </a:lnTo>
                  <a:lnTo>
                    <a:pt x="5073" y="337"/>
                  </a:lnTo>
                  <a:lnTo>
                    <a:pt x="5073" y="337"/>
                  </a:lnTo>
                  <a:lnTo>
                    <a:pt x="5077" y="333"/>
                  </a:lnTo>
                  <a:lnTo>
                    <a:pt x="5077" y="337"/>
                  </a:lnTo>
                  <a:lnTo>
                    <a:pt x="5077" y="329"/>
                  </a:lnTo>
                  <a:lnTo>
                    <a:pt x="5081" y="329"/>
                  </a:lnTo>
                  <a:lnTo>
                    <a:pt x="5081" y="329"/>
                  </a:lnTo>
                  <a:lnTo>
                    <a:pt x="5081" y="333"/>
                  </a:lnTo>
                  <a:lnTo>
                    <a:pt x="5085" y="329"/>
                  </a:lnTo>
                  <a:lnTo>
                    <a:pt x="5085" y="333"/>
                  </a:lnTo>
                  <a:lnTo>
                    <a:pt x="5089" y="329"/>
                  </a:lnTo>
                  <a:lnTo>
                    <a:pt x="5089" y="329"/>
                  </a:lnTo>
                  <a:lnTo>
                    <a:pt x="5089" y="333"/>
                  </a:lnTo>
                  <a:lnTo>
                    <a:pt x="5093" y="333"/>
                  </a:lnTo>
                  <a:lnTo>
                    <a:pt x="5093" y="325"/>
                  </a:lnTo>
                  <a:lnTo>
                    <a:pt x="5093" y="341"/>
                  </a:lnTo>
                  <a:lnTo>
                    <a:pt x="5097" y="341"/>
                  </a:lnTo>
                  <a:lnTo>
                    <a:pt x="5097" y="325"/>
                  </a:lnTo>
                  <a:lnTo>
                    <a:pt x="5097" y="325"/>
                  </a:lnTo>
                  <a:lnTo>
                    <a:pt x="5101" y="325"/>
                  </a:lnTo>
                  <a:lnTo>
                    <a:pt x="5101" y="329"/>
                  </a:lnTo>
                  <a:lnTo>
                    <a:pt x="5105" y="337"/>
                  </a:lnTo>
                  <a:lnTo>
                    <a:pt x="5105" y="329"/>
                  </a:lnTo>
                  <a:lnTo>
                    <a:pt x="5105" y="333"/>
                  </a:lnTo>
                  <a:lnTo>
                    <a:pt x="5109" y="325"/>
                  </a:lnTo>
                  <a:lnTo>
                    <a:pt x="5109" y="333"/>
                  </a:lnTo>
                  <a:lnTo>
                    <a:pt x="5109" y="333"/>
                  </a:lnTo>
                  <a:lnTo>
                    <a:pt x="5113" y="337"/>
                  </a:lnTo>
                  <a:lnTo>
                    <a:pt x="5113" y="341"/>
                  </a:lnTo>
                  <a:lnTo>
                    <a:pt x="5117" y="337"/>
                  </a:lnTo>
                  <a:lnTo>
                    <a:pt x="5117" y="341"/>
                  </a:lnTo>
                  <a:lnTo>
                    <a:pt x="5117" y="325"/>
                  </a:lnTo>
                  <a:lnTo>
                    <a:pt x="5121" y="337"/>
                  </a:lnTo>
                  <a:lnTo>
                    <a:pt x="5121" y="333"/>
                  </a:lnTo>
                  <a:lnTo>
                    <a:pt x="5121" y="337"/>
                  </a:lnTo>
                  <a:lnTo>
                    <a:pt x="5125" y="337"/>
                  </a:lnTo>
                  <a:lnTo>
                    <a:pt x="5125" y="337"/>
                  </a:lnTo>
                  <a:lnTo>
                    <a:pt x="5129" y="337"/>
                  </a:lnTo>
                  <a:lnTo>
                    <a:pt x="5129" y="337"/>
                  </a:lnTo>
                  <a:lnTo>
                    <a:pt x="5129" y="333"/>
                  </a:lnTo>
                  <a:lnTo>
                    <a:pt x="5133" y="333"/>
                  </a:lnTo>
                  <a:lnTo>
                    <a:pt x="5133" y="329"/>
                  </a:lnTo>
                  <a:lnTo>
                    <a:pt x="5133" y="337"/>
                  </a:lnTo>
                  <a:lnTo>
                    <a:pt x="5137" y="345"/>
                  </a:lnTo>
                  <a:lnTo>
                    <a:pt x="5137" y="329"/>
                  </a:lnTo>
                  <a:lnTo>
                    <a:pt x="5141" y="329"/>
                  </a:lnTo>
                  <a:lnTo>
                    <a:pt x="5141" y="329"/>
                  </a:lnTo>
                  <a:lnTo>
                    <a:pt x="5141" y="337"/>
                  </a:lnTo>
                  <a:lnTo>
                    <a:pt x="5145" y="345"/>
                  </a:lnTo>
                  <a:lnTo>
                    <a:pt x="5145" y="329"/>
                  </a:lnTo>
                  <a:lnTo>
                    <a:pt x="5145" y="329"/>
                  </a:lnTo>
                  <a:lnTo>
                    <a:pt x="5149" y="329"/>
                  </a:lnTo>
                  <a:lnTo>
                    <a:pt x="5149" y="337"/>
                  </a:lnTo>
                  <a:lnTo>
                    <a:pt x="5153" y="321"/>
                  </a:lnTo>
                  <a:lnTo>
                    <a:pt x="5153" y="329"/>
                  </a:lnTo>
                  <a:lnTo>
                    <a:pt x="5153" y="345"/>
                  </a:lnTo>
                  <a:lnTo>
                    <a:pt x="5157" y="341"/>
                  </a:lnTo>
                  <a:lnTo>
                    <a:pt x="5157" y="333"/>
                  </a:lnTo>
                  <a:lnTo>
                    <a:pt x="5157" y="345"/>
                  </a:lnTo>
                  <a:lnTo>
                    <a:pt x="5161" y="333"/>
                  </a:lnTo>
                  <a:lnTo>
                    <a:pt x="5161" y="333"/>
                  </a:lnTo>
                  <a:lnTo>
                    <a:pt x="5165" y="337"/>
                  </a:lnTo>
                  <a:lnTo>
                    <a:pt x="5165" y="337"/>
                  </a:lnTo>
                  <a:lnTo>
                    <a:pt x="5165" y="341"/>
                  </a:lnTo>
                  <a:lnTo>
                    <a:pt x="5169" y="333"/>
                  </a:lnTo>
                  <a:lnTo>
                    <a:pt x="5169" y="337"/>
                  </a:lnTo>
                  <a:lnTo>
                    <a:pt x="5169" y="337"/>
                  </a:lnTo>
                  <a:lnTo>
                    <a:pt x="5173" y="333"/>
                  </a:lnTo>
                  <a:lnTo>
                    <a:pt x="5173" y="337"/>
                  </a:lnTo>
                  <a:lnTo>
                    <a:pt x="5177" y="337"/>
                  </a:lnTo>
                  <a:lnTo>
                    <a:pt x="5177" y="337"/>
                  </a:lnTo>
                  <a:lnTo>
                    <a:pt x="5177" y="337"/>
                  </a:lnTo>
                  <a:lnTo>
                    <a:pt x="5181" y="333"/>
                  </a:lnTo>
                  <a:lnTo>
                    <a:pt x="5181" y="333"/>
                  </a:lnTo>
                  <a:lnTo>
                    <a:pt x="5181" y="333"/>
                  </a:lnTo>
                  <a:lnTo>
                    <a:pt x="5185" y="329"/>
                  </a:lnTo>
                  <a:lnTo>
                    <a:pt x="5185" y="333"/>
                  </a:lnTo>
                  <a:lnTo>
                    <a:pt x="5189" y="333"/>
                  </a:lnTo>
                  <a:lnTo>
                    <a:pt x="5189" y="325"/>
                  </a:lnTo>
                  <a:lnTo>
                    <a:pt x="5189" y="325"/>
                  </a:lnTo>
                  <a:lnTo>
                    <a:pt x="5193" y="337"/>
                  </a:lnTo>
                  <a:lnTo>
                    <a:pt x="5193" y="337"/>
                  </a:lnTo>
                  <a:lnTo>
                    <a:pt x="5193" y="333"/>
                  </a:lnTo>
                  <a:lnTo>
                    <a:pt x="5197" y="333"/>
                  </a:lnTo>
                  <a:lnTo>
                    <a:pt x="5197" y="341"/>
                  </a:lnTo>
                  <a:lnTo>
                    <a:pt x="5201" y="341"/>
                  </a:lnTo>
                  <a:lnTo>
                    <a:pt x="5201" y="341"/>
                  </a:lnTo>
                  <a:lnTo>
                    <a:pt x="5201" y="333"/>
                  </a:lnTo>
                  <a:lnTo>
                    <a:pt x="5205" y="333"/>
                  </a:lnTo>
                  <a:lnTo>
                    <a:pt x="5205" y="337"/>
                  </a:lnTo>
                  <a:lnTo>
                    <a:pt x="5205" y="337"/>
                  </a:lnTo>
                  <a:lnTo>
                    <a:pt x="5209" y="329"/>
                  </a:lnTo>
                  <a:lnTo>
                    <a:pt x="5209" y="333"/>
                  </a:lnTo>
                  <a:lnTo>
                    <a:pt x="5213" y="337"/>
                  </a:lnTo>
                  <a:lnTo>
                    <a:pt x="5213" y="337"/>
                  </a:lnTo>
                  <a:lnTo>
                    <a:pt x="5213" y="345"/>
                  </a:lnTo>
                  <a:lnTo>
                    <a:pt x="5217" y="337"/>
                  </a:lnTo>
                  <a:lnTo>
                    <a:pt x="5217" y="341"/>
                  </a:lnTo>
                  <a:lnTo>
                    <a:pt x="5217" y="341"/>
                  </a:lnTo>
                  <a:lnTo>
                    <a:pt x="5221" y="325"/>
                  </a:lnTo>
                  <a:lnTo>
                    <a:pt x="5221" y="329"/>
                  </a:lnTo>
                  <a:lnTo>
                    <a:pt x="5225" y="345"/>
                  </a:lnTo>
                  <a:lnTo>
                    <a:pt x="5225" y="349"/>
                  </a:lnTo>
                  <a:lnTo>
                    <a:pt x="5225" y="345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1" name="Rectangle 109"/>
            <p:cNvSpPr>
              <a:spLocks noChangeArrowheads="1"/>
            </p:cNvSpPr>
            <p:nvPr/>
          </p:nvSpPr>
          <p:spPr bwMode="auto">
            <a:xfrm>
              <a:off x="243712" y="5701551"/>
              <a:ext cx="3242230" cy="354203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2" name="Freeform 110"/>
            <p:cNvSpPr>
              <a:spLocks/>
            </p:cNvSpPr>
            <p:nvPr/>
          </p:nvSpPr>
          <p:spPr bwMode="auto">
            <a:xfrm>
              <a:off x="246190" y="6146131"/>
              <a:ext cx="3237273" cy="231262"/>
            </a:xfrm>
            <a:custGeom>
              <a:avLst/>
              <a:gdLst/>
              <a:ahLst/>
              <a:cxnLst>
                <a:cxn ang="0">
                  <a:pos x="80" y="340"/>
                </a:cxn>
                <a:cxn ang="0">
                  <a:pos x="160" y="340"/>
                </a:cxn>
                <a:cxn ang="0">
                  <a:pos x="240" y="340"/>
                </a:cxn>
                <a:cxn ang="0">
                  <a:pos x="324" y="340"/>
                </a:cxn>
                <a:cxn ang="0">
                  <a:pos x="408" y="344"/>
                </a:cxn>
                <a:cxn ang="0">
                  <a:pos x="492" y="344"/>
                </a:cxn>
                <a:cxn ang="0">
                  <a:pos x="576" y="344"/>
                </a:cxn>
                <a:cxn ang="0">
                  <a:pos x="660" y="344"/>
                </a:cxn>
                <a:cxn ang="0">
                  <a:pos x="744" y="344"/>
                </a:cxn>
                <a:cxn ang="0">
                  <a:pos x="832" y="344"/>
                </a:cxn>
                <a:cxn ang="0">
                  <a:pos x="916" y="344"/>
                </a:cxn>
                <a:cxn ang="0">
                  <a:pos x="1004" y="340"/>
                </a:cxn>
                <a:cxn ang="0">
                  <a:pos x="1092" y="340"/>
                </a:cxn>
                <a:cxn ang="0">
                  <a:pos x="1184" y="344"/>
                </a:cxn>
                <a:cxn ang="0">
                  <a:pos x="1272" y="344"/>
                </a:cxn>
                <a:cxn ang="0">
                  <a:pos x="1360" y="344"/>
                </a:cxn>
                <a:cxn ang="0">
                  <a:pos x="1452" y="344"/>
                </a:cxn>
                <a:cxn ang="0">
                  <a:pos x="1544" y="344"/>
                </a:cxn>
                <a:cxn ang="0">
                  <a:pos x="1636" y="344"/>
                </a:cxn>
                <a:cxn ang="0">
                  <a:pos x="1728" y="340"/>
                </a:cxn>
                <a:cxn ang="0">
                  <a:pos x="1820" y="336"/>
                </a:cxn>
                <a:cxn ang="0">
                  <a:pos x="1916" y="336"/>
                </a:cxn>
                <a:cxn ang="0">
                  <a:pos x="2008" y="300"/>
                </a:cxn>
                <a:cxn ang="0">
                  <a:pos x="2104" y="16"/>
                </a:cxn>
                <a:cxn ang="0">
                  <a:pos x="2200" y="152"/>
                </a:cxn>
                <a:cxn ang="0">
                  <a:pos x="2296" y="264"/>
                </a:cxn>
                <a:cxn ang="0">
                  <a:pos x="2393" y="304"/>
                </a:cxn>
                <a:cxn ang="0">
                  <a:pos x="2493" y="324"/>
                </a:cxn>
                <a:cxn ang="0">
                  <a:pos x="2589" y="332"/>
                </a:cxn>
                <a:cxn ang="0">
                  <a:pos x="2689" y="336"/>
                </a:cxn>
                <a:cxn ang="0">
                  <a:pos x="2789" y="340"/>
                </a:cxn>
                <a:cxn ang="0">
                  <a:pos x="2889" y="340"/>
                </a:cxn>
                <a:cxn ang="0">
                  <a:pos x="2989" y="340"/>
                </a:cxn>
                <a:cxn ang="0">
                  <a:pos x="3093" y="340"/>
                </a:cxn>
                <a:cxn ang="0">
                  <a:pos x="3165" y="344"/>
                </a:cxn>
                <a:cxn ang="0">
                  <a:pos x="3233" y="344"/>
                </a:cxn>
                <a:cxn ang="0">
                  <a:pos x="3301" y="344"/>
                </a:cxn>
                <a:cxn ang="0">
                  <a:pos x="3373" y="344"/>
                </a:cxn>
                <a:cxn ang="0">
                  <a:pos x="3441" y="344"/>
                </a:cxn>
                <a:cxn ang="0">
                  <a:pos x="3509" y="344"/>
                </a:cxn>
                <a:cxn ang="0">
                  <a:pos x="3581" y="344"/>
                </a:cxn>
                <a:cxn ang="0">
                  <a:pos x="3649" y="344"/>
                </a:cxn>
                <a:cxn ang="0">
                  <a:pos x="3721" y="344"/>
                </a:cxn>
                <a:cxn ang="0">
                  <a:pos x="3793" y="344"/>
                </a:cxn>
                <a:cxn ang="0">
                  <a:pos x="3861" y="344"/>
                </a:cxn>
                <a:cxn ang="0">
                  <a:pos x="3933" y="344"/>
                </a:cxn>
                <a:cxn ang="0">
                  <a:pos x="4005" y="344"/>
                </a:cxn>
                <a:cxn ang="0">
                  <a:pos x="4077" y="340"/>
                </a:cxn>
                <a:cxn ang="0">
                  <a:pos x="4149" y="344"/>
                </a:cxn>
                <a:cxn ang="0">
                  <a:pos x="4221" y="344"/>
                </a:cxn>
                <a:cxn ang="0">
                  <a:pos x="4293" y="344"/>
                </a:cxn>
                <a:cxn ang="0">
                  <a:pos x="4369" y="344"/>
                </a:cxn>
                <a:cxn ang="0">
                  <a:pos x="4441" y="344"/>
                </a:cxn>
                <a:cxn ang="0">
                  <a:pos x="4513" y="344"/>
                </a:cxn>
                <a:cxn ang="0">
                  <a:pos x="4589" y="344"/>
                </a:cxn>
                <a:cxn ang="0">
                  <a:pos x="4661" y="344"/>
                </a:cxn>
                <a:cxn ang="0">
                  <a:pos x="4737" y="344"/>
                </a:cxn>
                <a:cxn ang="0">
                  <a:pos x="4813" y="344"/>
                </a:cxn>
                <a:cxn ang="0">
                  <a:pos x="4885" y="344"/>
                </a:cxn>
                <a:cxn ang="0">
                  <a:pos x="4961" y="344"/>
                </a:cxn>
                <a:cxn ang="0">
                  <a:pos x="5037" y="344"/>
                </a:cxn>
                <a:cxn ang="0">
                  <a:pos x="5113" y="344"/>
                </a:cxn>
                <a:cxn ang="0">
                  <a:pos x="5189" y="344"/>
                </a:cxn>
              </a:cxnLst>
              <a:rect l="0" t="0" r="r" b="b"/>
              <a:pathLst>
                <a:path w="5225" h="348">
                  <a:moveTo>
                    <a:pt x="0" y="336"/>
                  </a:moveTo>
                  <a:lnTo>
                    <a:pt x="0" y="332"/>
                  </a:lnTo>
                  <a:lnTo>
                    <a:pt x="4" y="332"/>
                  </a:lnTo>
                  <a:lnTo>
                    <a:pt x="4" y="332"/>
                  </a:lnTo>
                  <a:lnTo>
                    <a:pt x="4" y="332"/>
                  </a:lnTo>
                  <a:lnTo>
                    <a:pt x="8" y="336"/>
                  </a:lnTo>
                  <a:lnTo>
                    <a:pt x="8" y="336"/>
                  </a:lnTo>
                  <a:lnTo>
                    <a:pt x="12" y="332"/>
                  </a:lnTo>
                  <a:lnTo>
                    <a:pt x="12" y="336"/>
                  </a:lnTo>
                  <a:lnTo>
                    <a:pt x="12" y="336"/>
                  </a:lnTo>
                  <a:lnTo>
                    <a:pt x="16" y="336"/>
                  </a:lnTo>
                  <a:lnTo>
                    <a:pt x="16" y="336"/>
                  </a:lnTo>
                  <a:lnTo>
                    <a:pt x="20" y="336"/>
                  </a:lnTo>
                  <a:lnTo>
                    <a:pt x="20" y="336"/>
                  </a:lnTo>
                  <a:lnTo>
                    <a:pt x="20" y="336"/>
                  </a:lnTo>
                  <a:lnTo>
                    <a:pt x="24" y="336"/>
                  </a:lnTo>
                  <a:lnTo>
                    <a:pt x="24" y="336"/>
                  </a:lnTo>
                  <a:lnTo>
                    <a:pt x="28" y="340"/>
                  </a:lnTo>
                  <a:lnTo>
                    <a:pt x="28" y="336"/>
                  </a:lnTo>
                  <a:lnTo>
                    <a:pt x="28" y="340"/>
                  </a:lnTo>
                  <a:lnTo>
                    <a:pt x="32" y="336"/>
                  </a:lnTo>
                  <a:lnTo>
                    <a:pt x="32" y="340"/>
                  </a:lnTo>
                  <a:lnTo>
                    <a:pt x="32" y="336"/>
                  </a:lnTo>
                  <a:lnTo>
                    <a:pt x="36" y="336"/>
                  </a:lnTo>
                  <a:lnTo>
                    <a:pt x="36" y="336"/>
                  </a:lnTo>
                  <a:lnTo>
                    <a:pt x="40" y="336"/>
                  </a:lnTo>
                  <a:lnTo>
                    <a:pt x="40" y="340"/>
                  </a:lnTo>
                  <a:lnTo>
                    <a:pt x="40" y="336"/>
                  </a:lnTo>
                  <a:lnTo>
                    <a:pt x="44" y="336"/>
                  </a:lnTo>
                  <a:lnTo>
                    <a:pt x="44" y="340"/>
                  </a:lnTo>
                  <a:lnTo>
                    <a:pt x="48" y="340"/>
                  </a:lnTo>
                  <a:lnTo>
                    <a:pt x="48" y="340"/>
                  </a:lnTo>
                  <a:lnTo>
                    <a:pt x="48" y="340"/>
                  </a:lnTo>
                  <a:lnTo>
                    <a:pt x="52" y="340"/>
                  </a:lnTo>
                  <a:lnTo>
                    <a:pt x="52" y="340"/>
                  </a:lnTo>
                  <a:lnTo>
                    <a:pt x="56" y="340"/>
                  </a:lnTo>
                  <a:lnTo>
                    <a:pt x="56" y="340"/>
                  </a:lnTo>
                  <a:lnTo>
                    <a:pt x="56" y="340"/>
                  </a:lnTo>
                  <a:lnTo>
                    <a:pt x="60" y="336"/>
                  </a:lnTo>
                  <a:lnTo>
                    <a:pt x="60" y="340"/>
                  </a:lnTo>
                  <a:lnTo>
                    <a:pt x="64" y="340"/>
                  </a:lnTo>
                  <a:lnTo>
                    <a:pt x="64" y="340"/>
                  </a:lnTo>
                  <a:lnTo>
                    <a:pt x="64" y="340"/>
                  </a:lnTo>
                  <a:lnTo>
                    <a:pt x="68" y="340"/>
                  </a:lnTo>
                  <a:lnTo>
                    <a:pt x="68" y="340"/>
                  </a:lnTo>
                  <a:lnTo>
                    <a:pt x="72" y="340"/>
                  </a:lnTo>
                  <a:lnTo>
                    <a:pt x="72" y="340"/>
                  </a:lnTo>
                  <a:lnTo>
                    <a:pt x="72" y="340"/>
                  </a:lnTo>
                  <a:lnTo>
                    <a:pt x="76" y="340"/>
                  </a:lnTo>
                  <a:lnTo>
                    <a:pt x="76" y="340"/>
                  </a:lnTo>
                  <a:lnTo>
                    <a:pt x="80" y="340"/>
                  </a:lnTo>
                  <a:lnTo>
                    <a:pt x="80" y="340"/>
                  </a:lnTo>
                  <a:lnTo>
                    <a:pt x="80" y="340"/>
                  </a:lnTo>
                  <a:lnTo>
                    <a:pt x="84" y="340"/>
                  </a:lnTo>
                  <a:lnTo>
                    <a:pt x="84" y="340"/>
                  </a:lnTo>
                  <a:lnTo>
                    <a:pt x="88" y="344"/>
                  </a:lnTo>
                  <a:lnTo>
                    <a:pt x="88" y="340"/>
                  </a:lnTo>
                  <a:lnTo>
                    <a:pt x="88" y="340"/>
                  </a:lnTo>
                  <a:lnTo>
                    <a:pt x="92" y="340"/>
                  </a:lnTo>
                  <a:lnTo>
                    <a:pt x="92" y="340"/>
                  </a:lnTo>
                  <a:lnTo>
                    <a:pt x="96" y="344"/>
                  </a:lnTo>
                  <a:lnTo>
                    <a:pt x="96" y="340"/>
                  </a:lnTo>
                  <a:lnTo>
                    <a:pt x="96" y="340"/>
                  </a:lnTo>
                  <a:lnTo>
                    <a:pt x="100" y="344"/>
                  </a:lnTo>
                  <a:lnTo>
                    <a:pt x="100" y="340"/>
                  </a:lnTo>
                  <a:lnTo>
                    <a:pt x="100" y="340"/>
                  </a:lnTo>
                  <a:lnTo>
                    <a:pt x="104" y="340"/>
                  </a:lnTo>
                  <a:lnTo>
                    <a:pt x="104" y="340"/>
                  </a:lnTo>
                  <a:lnTo>
                    <a:pt x="108" y="340"/>
                  </a:lnTo>
                  <a:lnTo>
                    <a:pt x="108" y="340"/>
                  </a:lnTo>
                  <a:lnTo>
                    <a:pt x="108" y="344"/>
                  </a:lnTo>
                  <a:lnTo>
                    <a:pt x="112" y="340"/>
                  </a:lnTo>
                  <a:lnTo>
                    <a:pt x="112" y="344"/>
                  </a:lnTo>
                  <a:lnTo>
                    <a:pt x="116" y="340"/>
                  </a:lnTo>
                  <a:lnTo>
                    <a:pt x="116" y="340"/>
                  </a:lnTo>
                  <a:lnTo>
                    <a:pt x="116" y="340"/>
                  </a:lnTo>
                  <a:lnTo>
                    <a:pt x="120" y="340"/>
                  </a:lnTo>
                  <a:lnTo>
                    <a:pt x="120" y="344"/>
                  </a:lnTo>
                  <a:lnTo>
                    <a:pt x="124" y="340"/>
                  </a:lnTo>
                  <a:lnTo>
                    <a:pt x="124" y="344"/>
                  </a:lnTo>
                  <a:lnTo>
                    <a:pt x="124" y="340"/>
                  </a:lnTo>
                  <a:lnTo>
                    <a:pt x="128" y="344"/>
                  </a:lnTo>
                  <a:lnTo>
                    <a:pt x="128" y="340"/>
                  </a:lnTo>
                  <a:lnTo>
                    <a:pt x="132" y="344"/>
                  </a:lnTo>
                  <a:lnTo>
                    <a:pt x="132" y="344"/>
                  </a:lnTo>
                  <a:lnTo>
                    <a:pt x="132" y="344"/>
                  </a:lnTo>
                  <a:lnTo>
                    <a:pt x="136" y="340"/>
                  </a:lnTo>
                  <a:lnTo>
                    <a:pt x="136" y="340"/>
                  </a:lnTo>
                  <a:lnTo>
                    <a:pt x="140" y="344"/>
                  </a:lnTo>
                  <a:lnTo>
                    <a:pt x="140" y="340"/>
                  </a:lnTo>
                  <a:lnTo>
                    <a:pt x="140" y="340"/>
                  </a:lnTo>
                  <a:lnTo>
                    <a:pt x="144" y="340"/>
                  </a:lnTo>
                  <a:lnTo>
                    <a:pt x="144" y="340"/>
                  </a:lnTo>
                  <a:lnTo>
                    <a:pt x="148" y="340"/>
                  </a:lnTo>
                  <a:lnTo>
                    <a:pt x="148" y="340"/>
                  </a:lnTo>
                  <a:lnTo>
                    <a:pt x="148" y="344"/>
                  </a:lnTo>
                  <a:lnTo>
                    <a:pt x="152" y="344"/>
                  </a:lnTo>
                  <a:lnTo>
                    <a:pt x="152" y="344"/>
                  </a:lnTo>
                  <a:lnTo>
                    <a:pt x="156" y="344"/>
                  </a:lnTo>
                  <a:lnTo>
                    <a:pt x="156" y="344"/>
                  </a:lnTo>
                  <a:lnTo>
                    <a:pt x="156" y="340"/>
                  </a:lnTo>
                  <a:lnTo>
                    <a:pt x="160" y="340"/>
                  </a:lnTo>
                  <a:lnTo>
                    <a:pt x="160" y="340"/>
                  </a:lnTo>
                  <a:lnTo>
                    <a:pt x="164" y="344"/>
                  </a:lnTo>
                  <a:lnTo>
                    <a:pt x="164" y="340"/>
                  </a:lnTo>
                  <a:lnTo>
                    <a:pt x="164" y="340"/>
                  </a:lnTo>
                  <a:lnTo>
                    <a:pt x="168" y="344"/>
                  </a:lnTo>
                  <a:lnTo>
                    <a:pt x="168" y="344"/>
                  </a:lnTo>
                  <a:lnTo>
                    <a:pt x="172" y="340"/>
                  </a:lnTo>
                  <a:lnTo>
                    <a:pt x="172" y="344"/>
                  </a:lnTo>
                  <a:lnTo>
                    <a:pt x="172" y="344"/>
                  </a:lnTo>
                  <a:lnTo>
                    <a:pt x="176" y="344"/>
                  </a:lnTo>
                  <a:lnTo>
                    <a:pt x="176" y="340"/>
                  </a:lnTo>
                  <a:lnTo>
                    <a:pt x="180" y="344"/>
                  </a:lnTo>
                  <a:lnTo>
                    <a:pt x="180" y="344"/>
                  </a:lnTo>
                  <a:lnTo>
                    <a:pt x="180" y="340"/>
                  </a:lnTo>
                  <a:lnTo>
                    <a:pt x="184" y="344"/>
                  </a:lnTo>
                  <a:lnTo>
                    <a:pt x="184" y="340"/>
                  </a:lnTo>
                  <a:lnTo>
                    <a:pt x="188" y="344"/>
                  </a:lnTo>
                  <a:lnTo>
                    <a:pt x="188" y="344"/>
                  </a:lnTo>
                  <a:lnTo>
                    <a:pt x="188" y="344"/>
                  </a:lnTo>
                  <a:lnTo>
                    <a:pt x="192" y="344"/>
                  </a:lnTo>
                  <a:lnTo>
                    <a:pt x="192" y="344"/>
                  </a:lnTo>
                  <a:lnTo>
                    <a:pt x="196" y="340"/>
                  </a:lnTo>
                  <a:lnTo>
                    <a:pt x="196" y="344"/>
                  </a:lnTo>
                  <a:lnTo>
                    <a:pt x="196" y="344"/>
                  </a:lnTo>
                  <a:lnTo>
                    <a:pt x="200" y="344"/>
                  </a:lnTo>
                  <a:lnTo>
                    <a:pt x="200" y="344"/>
                  </a:lnTo>
                  <a:lnTo>
                    <a:pt x="204" y="344"/>
                  </a:lnTo>
                  <a:lnTo>
                    <a:pt x="204" y="344"/>
                  </a:lnTo>
                  <a:lnTo>
                    <a:pt x="204" y="344"/>
                  </a:lnTo>
                  <a:lnTo>
                    <a:pt x="208" y="344"/>
                  </a:lnTo>
                  <a:lnTo>
                    <a:pt x="208" y="344"/>
                  </a:lnTo>
                  <a:lnTo>
                    <a:pt x="212" y="344"/>
                  </a:lnTo>
                  <a:lnTo>
                    <a:pt x="212" y="344"/>
                  </a:lnTo>
                  <a:lnTo>
                    <a:pt x="212" y="344"/>
                  </a:lnTo>
                  <a:lnTo>
                    <a:pt x="216" y="344"/>
                  </a:lnTo>
                  <a:lnTo>
                    <a:pt x="216" y="340"/>
                  </a:lnTo>
                  <a:lnTo>
                    <a:pt x="220" y="344"/>
                  </a:lnTo>
                  <a:lnTo>
                    <a:pt x="220" y="344"/>
                  </a:lnTo>
                  <a:lnTo>
                    <a:pt x="220" y="344"/>
                  </a:lnTo>
                  <a:lnTo>
                    <a:pt x="224" y="344"/>
                  </a:lnTo>
                  <a:lnTo>
                    <a:pt x="224" y="344"/>
                  </a:lnTo>
                  <a:lnTo>
                    <a:pt x="228" y="344"/>
                  </a:lnTo>
                  <a:lnTo>
                    <a:pt x="228" y="344"/>
                  </a:lnTo>
                  <a:lnTo>
                    <a:pt x="228" y="344"/>
                  </a:lnTo>
                  <a:lnTo>
                    <a:pt x="232" y="340"/>
                  </a:lnTo>
                  <a:lnTo>
                    <a:pt x="232" y="344"/>
                  </a:lnTo>
                  <a:lnTo>
                    <a:pt x="236" y="344"/>
                  </a:lnTo>
                  <a:lnTo>
                    <a:pt x="236" y="344"/>
                  </a:lnTo>
                  <a:lnTo>
                    <a:pt x="236" y="340"/>
                  </a:lnTo>
                  <a:lnTo>
                    <a:pt x="240" y="344"/>
                  </a:lnTo>
                  <a:lnTo>
                    <a:pt x="240" y="340"/>
                  </a:lnTo>
                  <a:lnTo>
                    <a:pt x="244" y="340"/>
                  </a:lnTo>
                  <a:lnTo>
                    <a:pt x="244" y="344"/>
                  </a:lnTo>
                  <a:lnTo>
                    <a:pt x="244" y="344"/>
                  </a:lnTo>
                  <a:lnTo>
                    <a:pt x="248" y="344"/>
                  </a:lnTo>
                  <a:lnTo>
                    <a:pt x="248" y="344"/>
                  </a:lnTo>
                  <a:lnTo>
                    <a:pt x="252" y="340"/>
                  </a:lnTo>
                  <a:lnTo>
                    <a:pt x="252" y="344"/>
                  </a:lnTo>
                  <a:lnTo>
                    <a:pt x="252" y="340"/>
                  </a:lnTo>
                  <a:lnTo>
                    <a:pt x="256" y="344"/>
                  </a:lnTo>
                  <a:lnTo>
                    <a:pt x="256" y="340"/>
                  </a:lnTo>
                  <a:lnTo>
                    <a:pt x="260" y="340"/>
                  </a:lnTo>
                  <a:lnTo>
                    <a:pt x="260" y="340"/>
                  </a:lnTo>
                  <a:lnTo>
                    <a:pt x="264" y="344"/>
                  </a:lnTo>
                  <a:lnTo>
                    <a:pt x="264" y="344"/>
                  </a:lnTo>
                  <a:lnTo>
                    <a:pt x="264" y="340"/>
                  </a:lnTo>
                  <a:lnTo>
                    <a:pt x="268" y="344"/>
                  </a:lnTo>
                  <a:lnTo>
                    <a:pt x="268" y="340"/>
                  </a:lnTo>
                  <a:lnTo>
                    <a:pt x="272" y="344"/>
                  </a:lnTo>
                  <a:lnTo>
                    <a:pt x="272" y="344"/>
                  </a:lnTo>
                  <a:lnTo>
                    <a:pt x="272" y="344"/>
                  </a:lnTo>
                  <a:lnTo>
                    <a:pt x="276" y="344"/>
                  </a:lnTo>
                  <a:lnTo>
                    <a:pt x="276" y="344"/>
                  </a:lnTo>
                  <a:lnTo>
                    <a:pt x="280" y="344"/>
                  </a:lnTo>
                  <a:lnTo>
                    <a:pt x="280" y="344"/>
                  </a:lnTo>
                  <a:lnTo>
                    <a:pt x="280" y="344"/>
                  </a:lnTo>
                  <a:lnTo>
                    <a:pt x="284" y="340"/>
                  </a:lnTo>
                  <a:lnTo>
                    <a:pt x="284" y="344"/>
                  </a:lnTo>
                  <a:lnTo>
                    <a:pt x="288" y="344"/>
                  </a:lnTo>
                  <a:lnTo>
                    <a:pt x="288" y="344"/>
                  </a:lnTo>
                  <a:lnTo>
                    <a:pt x="288" y="344"/>
                  </a:lnTo>
                  <a:lnTo>
                    <a:pt x="292" y="344"/>
                  </a:lnTo>
                  <a:lnTo>
                    <a:pt x="292" y="344"/>
                  </a:lnTo>
                  <a:lnTo>
                    <a:pt x="296" y="344"/>
                  </a:lnTo>
                  <a:lnTo>
                    <a:pt x="296" y="344"/>
                  </a:lnTo>
                  <a:lnTo>
                    <a:pt x="296" y="344"/>
                  </a:lnTo>
                  <a:lnTo>
                    <a:pt x="300" y="344"/>
                  </a:lnTo>
                  <a:lnTo>
                    <a:pt x="300" y="344"/>
                  </a:lnTo>
                  <a:lnTo>
                    <a:pt x="304" y="344"/>
                  </a:lnTo>
                  <a:lnTo>
                    <a:pt x="304" y="344"/>
                  </a:lnTo>
                  <a:lnTo>
                    <a:pt x="304" y="344"/>
                  </a:lnTo>
                  <a:lnTo>
                    <a:pt x="308" y="344"/>
                  </a:lnTo>
                  <a:lnTo>
                    <a:pt x="308" y="344"/>
                  </a:lnTo>
                  <a:lnTo>
                    <a:pt x="312" y="344"/>
                  </a:lnTo>
                  <a:lnTo>
                    <a:pt x="312" y="344"/>
                  </a:lnTo>
                  <a:lnTo>
                    <a:pt x="312" y="344"/>
                  </a:lnTo>
                  <a:lnTo>
                    <a:pt x="316" y="344"/>
                  </a:lnTo>
                  <a:lnTo>
                    <a:pt x="316" y="344"/>
                  </a:lnTo>
                  <a:lnTo>
                    <a:pt x="320" y="344"/>
                  </a:lnTo>
                  <a:lnTo>
                    <a:pt x="320" y="344"/>
                  </a:lnTo>
                  <a:lnTo>
                    <a:pt x="320" y="344"/>
                  </a:lnTo>
                  <a:lnTo>
                    <a:pt x="324" y="340"/>
                  </a:lnTo>
                  <a:lnTo>
                    <a:pt x="324" y="344"/>
                  </a:lnTo>
                  <a:lnTo>
                    <a:pt x="328" y="344"/>
                  </a:lnTo>
                  <a:lnTo>
                    <a:pt x="328" y="344"/>
                  </a:lnTo>
                  <a:lnTo>
                    <a:pt x="328" y="340"/>
                  </a:lnTo>
                  <a:lnTo>
                    <a:pt x="332" y="344"/>
                  </a:lnTo>
                  <a:lnTo>
                    <a:pt x="332" y="344"/>
                  </a:lnTo>
                  <a:lnTo>
                    <a:pt x="336" y="344"/>
                  </a:lnTo>
                  <a:lnTo>
                    <a:pt x="336" y="344"/>
                  </a:lnTo>
                  <a:lnTo>
                    <a:pt x="340" y="344"/>
                  </a:lnTo>
                  <a:lnTo>
                    <a:pt x="340" y="344"/>
                  </a:lnTo>
                  <a:lnTo>
                    <a:pt x="340" y="344"/>
                  </a:lnTo>
                  <a:lnTo>
                    <a:pt x="344" y="344"/>
                  </a:lnTo>
                  <a:lnTo>
                    <a:pt x="344" y="344"/>
                  </a:lnTo>
                  <a:lnTo>
                    <a:pt x="348" y="344"/>
                  </a:lnTo>
                  <a:lnTo>
                    <a:pt x="348" y="344"/>
                  </a:lnTo>
                  <a:lnTo>
                    <a:pt x="348" y="344"/>
                  </a:lnTo>
                  <a:lnTo>
                    <a:pt x="352" y="344"/>
                  </a:lnTo>
                  <a:lnTo>
                    <a:pt x="352" y="344"/>
                  </a:lnTo>
                  <a:lnTo>
                    <a:pt x="356" y="344"/>
                  </a:lnTo>
                  <a:lnTo>
                    <a:pt x="356" y="344"/>
                  </a:lnTo>
                  <a:lnTo>
                    <a:pt x="356" y="344"/>
                  </a:lnTo>
                  <a:lnTo>
                    <a:pt x="360" y="344"/>
                  </a:lnTo>
                  <a:lnTo>
                    <a:pt x="360" y="344"/>
                  </a:lnTo>
                  <a:lnTo>
                    <a:pt x="364" y="344"/>
                  </a:lnTo>
                  <a:lnTo>
                    <a:pt x="364" y="344"/>
                  </a:lnTo>
                  <a:lnTo>
                    <a:pt x="364" y="344"/>
                  </a:lnTo>
                  <a:lnTo>
                    <a:pt x="368" y="344"/>
                  </a:lnTo>
                  <a:lnTo>
                    <a:pt x="368" y="344"/>
                  </a:lnTo>
                  <a:lnTo>
                    <a:pt x="372" y="344"/>
                  </a:lnTo>
                  <a:lnTo>
                    <a:pt x="372" y="344"/>
                  </a:lnTo>
                  <a:lnTo>
                    <a:pt x="372" y="344"/>
                  </a:lnTo>
                  <a:lnTo>
                    <a:pt x="376" y="344"/>
                  </a:lnTo>
                  <a:lnTo>
                    <a:pt x="376" y="344"/>
                  </a:lnTo>
                  <a:lnTo>
                    <a:pt x="380" y="344"/>
                  </a:lnTo>
                  <a:lnTo>
                    <a:pt x="380" y="344"/>
                  </a:lnTo>
                  <a:lnTo>
                    <a:pt x="384" y="344"/>
                  </a:lnTo>
                  <a:lnTo>
                    <a:pt x="384" y="344"/>
                  </a:lnTo>
                  <a:lnTo>
                    <a:pt x="384" y="344"/>
                  </a:lnTo>
                  <a:lnTo>
                    <a:pt x="388" y="344"/>
                  </a:lnTo>
                  <a:lnTo>
                    <a:pt x="388" y="344"/>
                  </a:lnTo>
                  <a:lnTo>
                    <a:pt x="392" y="344"/>
                  </a:lnTo>
                  <a:lnTo>
                    <a:pt x="392" y="344"/>
                  </a:lnTo>
                  <a:lnTo>
                    <a:pt x="392" y="344"/>
                  </a:lnTo>
                  <a:lnTo>
                    <a:pt x="396" y="344"/>
                  </a:lnTo>
                  <a:lnTo>
                    <a:pt x="396" y="344"/>
                  </a:lnTo>
                  <a:lnTo>
                    <a:pt x="400" y="344"/>
                  </a:lnTo>
                  <a:lnTo>
                    <a:pt x="400" y="344"/>
                  </a:lnTo>
                  <a:lnTo>
                    <a:pt x="400" y="344"/>
                  </a:lnTo>
                  <a:lnTo>
                    <a:pt x="404" y="344"/>
                  </a:lnTo>
                  <a:lnTo>
                    <a:pt x="404" y="344"/>
                  </a:lnTo>
                  <a:lnTo>
                    <a:pt x="408" y="344"/>
                  </a:lnTo>
                  <a:lnTo>
                    <a:pt x="408" y="344"/>
                  </a:lnTo>
                  <a:lnTo>
                    <a:pt x="408" y="344"/>
                  </a:lnTo>
                  <a:lnTo>
                    <a:pt x="412" y="344"/>
                  </a:lnTo>
                  <a:lnTo>
                    <a:pt x="412" y="344"/>
                  </a:lnTo>
                  <a:lnTo>
                    <a:pt x="416" y="344"/>
                  </a:lnTo>
                  <a:lnTo>
                    <a:pt x="416" y="344"/>
                  </a:lnTo>
                  <a:lnTo>
                    <a:pt x="416" y="344"/>
                  </a:lnTo>
                  <a:lnTo>
                    <a:pt x="420" y="344"/>
                  </a:lnTo>
                  <a:lnTo>
                    <a:pt x="420" y="344"/>
                  </a:lnTo>
                  <a:lnTo>
                    <a:pt x="424" y="344"/>
                  </a:lnTo>
                  <a:lnTo>
                    <a:pt x="424" y="344"/>
                  </a:lnTo>
                  <a:lnTo>
                    <a:pt x="428" y="344"/>
                  </a:lnTo>
                  <a:lnTo>
                    <a:pt x="428" y="344"/>
                  </a:lnTo>
                  <a:lnTo>
                    <a:pt x="428" y="344"/>
                  </a:lnTo>
                  <a:lnTo>
                    <a:pt x="432" y="344"/>
                  </a:lnTo>
                  <a:lnTo>
                    <a:pt x="432" y="344"/>
                  </a:lnTo>
                  <a:lnTo>
                    <a:pt x="436" y="344"/>
                  </a:lnTo>
                  <a:lnTo>
                    <a:pt x="436" y="344"/>
                  </a:lnTo>
                  <a:lnTo>
                    <a:pt x="436" y="344"/>
                  </a:lnTo>
                  <a:lnTo>
                    <a:pt x="440" y="344"/>
                  </a:lnTo>
                  <a:lnTo>
                    <a:pt x="440" y="344"/>
                  </a:lnTo>
                  <a:lnTo>
                    <a:pt x="444" y="344"/>
                  </a:lnTo>
                  <a:lnTo>
                    <a:pt x="444" y="344"/>
                  </a:lnTo>
                  <a:lnTo>
                    <a:pt x="444" y="344"/>
                  </a:lnTo>
                  <a:lnTo>
                    <a:pt x="448" y="344"/>
                  </a:lnTo>
                  <a:lnTo>
                    <a:pt x="448" y="344"/>
                  </a:lnTo>
                  <a:lnTo>
                    <a:pt x="452" y="344"/>
                  </a:lnTo>
                  <a:lnTo>
                    <a:pt x="452" y="344"/>
                  </a:lnTo>
                  <a:lnTo>
                    <a:pt x="456" y="344"/>
                  </a:lnTo>
                  <a:lnTo>
                    <a:pt x="456" y="344"/>
                  </a:lnTo>
                  <a:lnTo>
                    <a:pt x="456" y="344"/>
                  </a:lnTo>
                  <a:lnTo>
                    <a:pt x="460" y="344"/>
                  </a:lnTo>
                  <a:lnTo>
                    <a:pt x="460" y="344"/>
                  </a:lnTo>
                  <a:lnTo>
                    <a:pt x="464" y="344"/>
                  </a:lnTo>
                  <a:lnTo>
                    <a:pt x="464" y="344"/>
                  </a:lnTo>
                  <a:lnTo>
                    <a:pt x="464" y="344"/>
                  </a:lnTo>
                  <a:lnTo>
                    <a:pt x="468" y="344"/>
                  </a:lnTo>
                  <a:lnTo>
                    <a:pt x="468" y="344"/>
                  </a:lnTo>
                  <a:lnTo>
                    <a:pt x="472" y="344"/>
                  </a:lnTo>
                  <a:lnTo>
                    <a:pt x="472" y="344"/>
                  </a:lnTo>
                  <a:lnTo>
                    <a:pt x="472" y="344"/>
                  </a:lnTo>
                  <a:lnTo>
                    <a:pt x="476" y="344"/>
                  </a:lnTo>
                  <a:lnTo>
                    <a:pt x="476" y="344"/>
                  </a:lnTo>
                  <a:lnTo>
                    <a:pt x="480" y="344"/>
                  </a:lnTo>
                  <a:lnTo>
                    <a:pt x="480" y="344"/>
                  </a:lnTo>
                  <a:lnTo>
                    <a:pt x="480" y="344"/>
                  </a:lnTo>
                  <a:lnTo>
                    <a:pt x="484" y="344"/>
                  </a:lnTo>
                  <a:lnTo>
                    <a:pt x="484" y="344"/>
                  </a:lnTo>
                  <a:lnTo>
                    <a:pt x="488" y="344"/>
                  </a:lnTo>
                  <a:lnTo>
                    <a:pt x="488" y="344"/>
                  </a:lnTo>
                  <a:lnTo>
                    <a:pt x="492" y="344"/>
                  </a:lnTo>
                  <a:lnTo>
                    <a:pt x="492" y="344"/>
                  </a:lnTo>
                  <a:lnTo>
                    <a:pt x="492" y="344"/>
                  </a:lnTo>
                  <a:lnTo>
                    <a:pt x="496" y="344"/>
                  </a:lnTo>
                  <a:lnTo>
                    <a:pt x="496" y="344"/>
                  </a:lnTo>
                  <a:lnTo>
                    <a:pt x="500" y="344"/>
                  </a:lnTo>
                  <a:lnTo>
                    <a:pt x="500" y="344"/>
                  </a:lnTo>
                  <a:lnTo>
                    <a:pt x="500" y="344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508" y="344"/>
                  </a:lnTo>
                  <a:lnTo>
                    <a:pt x="508" y="344"/>
                  </a:lnTo>
                  <a:lnTo>
                    <a:pt x="508" y="344"/>
                  </a:lnTo>
                  <a:lnTo>
                    <a:pt x="512" y="344"/>
                  </a:lnTo>
                  <a:lnTo>
                    <a:pt x="512" y="344"/>
                  </a:lnTo>
                  <a:lnTo>
                    <a:pt x="516" y="344"/>
                  </a:lnTo>
                  <a:lnTo>
                    <a:pt x="516" y="344"/>
                  </a:lnTo>
                  <a:lnTo>
                    <a:pt x="520" y="344"/>
                  </a:lnTo>
                  <a:lnTo>
                    <a:pt x="520" y="344"/>
                  </a:lnTo>
                  <a:lnTo>
                    <a:pt x="520" y="348"/>
                  </a:lnTo>
                  <a:lnTo>
                    <a:pt x="524" y="344"/>
                  </a:lnTo>
                  <a:lnTo>
                    <a:pt x="524" y="344"/>
                  </a:lnTo>
                  <a:lnTo>
                    <a:pt x="528" y="344"/>
                  </a:lnTo>
                  <a:lnTo>
                    <a:pt x="528" y="344"/>
                  </a:lnTo>
                  <a:lnTo>
                    <a:pt x="528" y="344"/>
                  </a:lnTo>
                  <a:lnTo>
                    <a:pt x="532" y="344"/>
                  </a:lnTo>
                  <a:lnTo>
                    <a:pt x="532" y="344"/>
                  </a:lnTo>
                  <a:lnTo>
                    <a:pt x="536" y="344"/>
                  </a:lnTo>
                  <a:lnTo>
                    <a:pt x="536" y="344"/>
                  </a:lnTo>
                  <a:lnTo>
                    <a:pt x="540" y="344"/>
                  </a:lnTo>
                  <a:lnTo>
                    <a:pt x="540" y="344"/>
                  </a:lnTo>
                  <a:lnTo>
                    <a:pt x="540" y="344"/>
                  </a:lnTo>
                  <a:lnTo>
                    <a:pt x="544" y="344"/>
                  </a:lnTo>
                  <a:lnTo>
                    <a:pt x="544" y="344"/>
                  </a:lnTo>
                  <a:lnTo>
                    <a:pt x="548" y="344"/>
                  </a:lnTo>
                  <a:lnTo>
                    <a:pt x="548" y="344"/>
                  </a:lnTo>
                  <a:lnTo>
                    <a:pt x="548" y="344"/>
                  </a:lnTo>
                  <a:lnTo>
                    <a:pt x="552" y="344"/>
                  </a:lnTo>
                  <a:lnTo>
                    <a:pt x="552" y="344"/>
                  </a:lnTo>
                  <a:lnTo>
                    <a:pt x="556" y="344"/>
                  </a:lnTo>
                  <a:lnTo>
                    <a:pt x="556" y="344"/>
                  </a:lnTo>
                  <a:lnTo>
                    <a:pt x="556" y="344"/>
                  </a:lnTo>
                  <a:lnTo>
                    <a:pt x="560" y="344"/>
                  </a:lnTo>
                  <a:lnTo>
                    <a:pt x="560" y="344"/>
                  </a:lnTo>
                  <a:lnTo>
                    <a:pt x="564" y="344"/>
                  </a:lnTo>
                  <a:lnTo>
                    <a:pt x="564" y="344"/>
                  </a:lnTo>
                  <a:lnTo>
                    <a:pt x="568" y="344"/>
                  </a:lnTo>
                  <a:lnTo>
                    <a:pt x="568" y="344"/>
                  </a:lnTo>
                  <a:lnTo>
                    <a:pt x="568" y="344"/>
                  </a:lnTo>
                  <a:lnTo>
                    <a:pt x="572" y="344"/>
                  </a:lnTo>
                  <a:lnTo>
                    <a:pt x="572" y="344"/>
                  </a:lnTo>
                  <a:lnTo>
                    <a:pt x="576" y="344"/>
                  </a:lnTo>
                  <a:lnTo>
                    <a:pt x="576" y="344"/>
                  </a:lnTo>
                  <a:lnTo>
                    <a:pt x="576" y="344"/>
                  </a:lnTo>
                  <a:lnTo>
                    <a:pt x="580" y="344"/>
                  </a:lnTo>
                  <a:lnTo>
                    <a:pt x="580" y="344"/>
                  </a:lnTo>
                  <a:lnTo>
                    <a:pt x="584" y="344"/>
                  </a:lnTo>
                  <a:lnTo>
                    <a:pt x="584" y="344"/>
                  </a:lnTo>
                  <a:lnTo>
                    <a:pt x="588" y="344"/>
                  </a:lnTo>
                  <a:lnTo>
                    <a:pt x="588" y="344"/>
                  </a:lnTo>
                  <a:lnTo>
                    <a:pt x="588" y="344"/>
                  </a:lnTo>
                  <a:lnTo>
                    <a:pt x="592" y="344"/>
                  </a:lnTo>
                  <a:lnTo>
                    <a:pt x="592" y="344"/>
                  </a:lnTo>
                  <a:lnTo>
                    <a:pt x="596" y="344"/>
                  </a:lnTo>
                  <a:lnTo>
                    <a:pt x="596" y="344"/>
                  </a:lnTo>
                  <a:lnTo>
                    <a:pt x="596" y="344"/>
                  </a:lnTo>
                  <a:lnTo>
                    <a:pt x="600" y="344"/>
                  </a:lnTo>
                  <a:lnTo>
                    <a:pt x="600" y="344"/>
                  </a:lnTo>
                  <a:lnTo>
                    <a:pt x="604" y="344"/>
                  </a:lnTo>
                  <a:lnTo>
                    <a:pt x="604" y="344"/>
                  </a:lnTo>
                  <a:lnTo>
                    <a:pt x="608" y="344"/>
                  </a:lnTo>
                  <a:lnTo>
                    <a:pt x="608" y="344"/>
                  </a:lnTo>
                  <a:lnTo>
                    <a:pt x="608" y="344"/>
                  </a:lnTo>
                  <a:lnTo>
                    <a:pt x="612" y="344"/>
                  </a:lnTo>
                  <a:lnTo>
                    <a:pt x="612" y="344"/>
                  </a:lnTo>
                  <a:lnTo>
                    <a:pt x="616" y="344"/>
                  </a:lnTo>
                  <a:lnTo>
                    <a:pt x="616" y="344"/>
                  </a:lnTo>
                  <a:lnTo>
                    <a:pt x="616" y="344"/>
                  </a:lnTo>
                  <a:lnTo>
                    <a:pt x="620" y="344"/>
                  </a:lnTo>
                  <a:lnTo>
                    <a:pt x="620" y="344"/>
                  </a:lnTo>
                  <a:lnTo>
                    <a:pt x="624" y="344"/>
                  </a:lnTo>
                  <a:lnTo>
                    <a:pt x="624" y="344"/>
                  </a:lnTo>
                  <a:lnTo>
                    <a:pt x="628" y="344"/>
                  </a:lnTo>
                  <a:lnTo>
                    <a:pt x="628" y="344"/>
                  </a:lnTo>
                  <a:lnTo>
                    <a:pt x="628" y="344"/>
                  </a:lnTo>
                  <a:lnTo>
                    <a:pt x="632" y="344"/>
                  </a:lnTo>
                  <a:lnTo>
                    <a:pt x="632" y="344"/>
                  </a:lnTo>
                  <a:lnTo>
                    <a:pt x="636" y="344"/>
                  </a:lnTo>
                  <a:lnTo>
                    <a:pt x="636" y="344"/>
                  </a:lnTo>
                  <a:lnTo>
                    <a:pt x="636" y="344"/>
                  </a:lnTo>
                  <a:lnTo>
                    <a:pt x="640" y="344"/>
                  </a:lnTo>
                  <a:lnTo>
                    <a:pt x="640" y="344"/>
                  </a:lnTo>
                  <a:lnTo>
                    <a:pt x="644" y="344"/>
                  </a:lnTo>
                  <a:lnTo>
                    <a:pt x="644" y="344"/>
                  </a:lnTo>
                  <a:lnTo>
                    <a:pt x="648" y="344"/>
                  </a:lnTo>
                  <a:lnTo>
                    <a:pt x="648" y="344"/>
                  </a:lnTo>
                  <a:lnTo>
                    <a:pt x="648" y="344"/>
                  </a:lnTo>
                  <a:lnTo>
                    <a:pt x="652" y="344"/>
                  </a:lnTo>
                  <a:lnTo>
                    <a:pt x="652" y="344"/>
                  </a:lnTo>
                  <a:lnTo>
                    <a:pt x="656" y="344"/>
                  </a:lnTo>
                  <a:lnTo>
                    <a:pt x="656" y="344"/>
                  </a:lnTo>
                  <a:lnTo>
                    <a:pt x="656" y="344"/>
                  </a:lnTo>
                  <a:lnTo>
                    <a:pt x="660" y="344"/>
                  </a:lnTo>
                  <a:lnTo>
                    <a:pt x="660" y="344"/>
                  </a:lnTo>
                  <a:lnTo>
                    <a:pt x="664" y="344"/>
                  </a:lnTo>
                  <a:lnTo>
                    <a:pt x="664" y="344"/>
                  </a:lnTo>
                  <a:lnTo>
                    <a:pt x="668" y="344"/>
                  </a:lnTo>
                  <a:lnTo>
                    <a:pt x="668" y="344"/>
                  </a:lnTo>
                  <a:lnTo>
                    <a:pt x="668" y="344"/>
                  </a:lnTo>
                  <a:lnTo>
                    <a:pt x="672" y="344"/>
                  </a:lnTo>
                  <a:lnTo>
                    <a:pt x="672" y="344"/>
                  </a:lnTo>
                  <a:lnTo>
                    <a:pt x="676" y="344"/>
                  </a:lnTo>
                  <a:lnTo>
                    <a:pt x="676" y="344"/>
                  </a:lnTo>
                  <a:lnTo>
                    <a:pt x="676" y="344"/>
                  </a:lnTo>
                  <a:lnTo>
                    <a:pt x="680" y="344"/>
                  </a:lnTo>
                  <a:lnTo>
                    <a:pt x="680" y="344"/>
                  </a:lnTo>
                  <a:lnTo>
                    <a:pt x="684" y="344"/>
                  </a:lnTo>
                  <a:lnTo>
                    <a:pt x="684" y="344"/>
                  </a:lnTo>
                  <a:lnTo>
                    <a:pt x="688" y="344"/>
                  </a:lnTo>
                  <a:lnTo>
                    <a:pt x="688" y="344"/>
                  </a:lnTo>
                  <a:lnTo>
                    <a:pt x="688" y="344"/>
                  </a:lnTo>
                  <a:lnTo>
                    <a:pt x="692" y="344"/>
                  </a:lnTo>
                  <a:lnTo>
                    <a:pt x="692" y="344"/>
                  </a:lnTo>
                  <a:lnTo>
                    <a:pt x="696" y="344"/>
                  </a:lnTo>
                  <a:lnTo>
                    <a:pt x="696" y="344"/>
                  </a:lnTo>
                  <a:lnTo>
                    <a:pt x="696" y="344"/>
                  </a:lnTo>
                  <a:lnTo>
                    <a:pt x="700" y="344"/>
                  </a:lnTo>
                  <a:lnTo>
                    <a:pt x="700" y="344"/>
                  </a:lnTo>
                  <a:lnTo>
                    <a:pt x="704" y="344"/>
                  </a:lnTo>
                  <a:lnTo>
                    <a:pt x="704" y="344"/>
                  </a:lnTo>
                  <a:lnTo>
                    <a:pt x="708" y="344"/>
                  </a:lnTo>
                  <a:lnTo>
                    <a:pt x="708" y="344"/>
                  </a:lnTo>
                  <a:lnTo>
                    <a:pt x="708" y="344"/>
                  </a:lnTo>
                  <a:lnTo>
                    <a:pt x="712" y="344"/>
                  </a:lnTo>
                  <a:lnTo>
                    <a:pt x="712" y="344"/>
                  </a:lnTo>
                  <a:lnTo>
                    <a:pt x="716" y="344"/>
                  </a:lnTo>
                  <a:lnTo>
                    <a:pt x="716" y="344"/>
                  </a:lnTo>
                  <a:lnTo>
                    <a:pt x="720" y="344"/>
                  </a:lnTo>
                  <a:lnTo>
                    <a:pt x="720" y="344"/>
                  </a:lnTo>
                  <a:lnTo>
                    <a:pt x="720" y="344"/>
                  </a:lnTo>
                  <a:lnTo>
                    <a:pt x="724" y="344"/>
                  </a:lnTo>
                  <a:lnTo>
                    <a:pt x="724" y="344"/>
                  </a:lnTo>
                  <a:lnTo>
                    <a:pt x="728" y="344"/>
                  </a:lnTo>
                  <a:lnTo>
                    <a:pt x="728" y="344"/>
                  </a:lnTo>
                  <a:lnTo>
                    <a:pt x="728" y="344"/>
                  </a:lnTo>
                  <a:lnTo>
                    <a:pt x="732" y="344"/>
                  </a:lnTo>
                  <a:lnTo>
                    <a:pt x="732" y="344"/>
                  </a:lnTo>
                  <a:lnTo>
                    <a:pt x="736" y="344"/>
                  </a:lnTo>
                  <a:lnTo>
                    <a:pt x="736" y="344"/>
                  </a:lnTo>
                  <a:lnTo>
                    <a:pt x="740" y="344"/>
                  </a:lnTo>
                  <a:lnTo>
                    <a:pt x="740" y="344"/>
                  </a:lnTo>
                  <a:lnTo>
                    <a:pt x="740" y="344"/>
                  </a:lnTo>
                  <a:lnTo>
                    <a:pt x="744" y="344"/>
                  </a:lnTo>
                  <a:lnTo>
                    <a:pt x="744" y="344"/>
                  </a:lnTo>
                  <a:lnTo>
                    <a:pt x="748" y="344"/>
                  </a:lnTo>
                  <a:lnTo>
                    <a:pt x="748" y="344"/>
                  </a:lnTo>
                  <a:lnTo>
                    <a:pt x="752" y="344"/>
                  </a:lnTo>
                  <a:lnTo>
                    <a:pt x="752" y="344"/>
                  </a:lnTo>
                  <a:lnTo>
                    <a:pt x="752" y="344"/>
                  </a:lnTo>
                  <a:lnTo>
                    <a:pt x="756" y="344"/>
                  </a:lnTo>
                  <a:lnTo>
                    <a:pt x="756" y="344"/>
                  </a:lnTo>
                  <a:lnTo>
                    <a:pt x="760" y="344"/>
                  </a:lnTo>
                  <a:lnTo>
                    <a:pt x="760" y="344"/>
                  </a:lnTo>
                  <a:lnTo>
                    <a:pt x="760" y="344"/>
                  </a:lnTo>
                  <a:lnTo>
                    <a:pt x="764" y="344"/>
                  </a:lnTo>
                  <a:lnTo>
                    <a:pt x="764" y="344"/>
                  </a:lnTo>
                  <a:lnTo>
                    <a:pt x="768" y="344"/>
                  </a:lnTo>
                  <a:lnTo>
                    <a:pt x="768" y="344"/>
                  </a:lnTo>
                  <a:lnTo>
                    <a:pt x="772" y="344"/>
                  </a:lnTo>
                  <a:lnTo>
                    <a:pt x="772" y="344"/>
                  </a:lnTo>
                  <a:lnTo>
                    <a:pt x="772" y="344"/>
                  </a:lnTo>
                  <a:lnTo>
                    <a:pt x="776" y="344"/>
                  </a:lnTo>
                  <a:lnTo>
                    <a:pt x="776" y="344"/>
                  </a:lnTo>
                  <a:lnTo>
                    <a:pt x="780" y="344"/>
                  </a:lnTo>
                  <a:lnTo>
                    <a:pt x="780" y="344"/>
                  </a:lnTo>
                  <a:lnTo>
                    <a:pt x="784" y="344"/>
                  </a:lnTo>
                  <a:lnTo>
                    <a:pt x="784" y="344"/>
                  </a:lnTo>
                  <a:lnTo>
                    <a:pt x="784" y="344"/>
                  </a:lnTo>
                  <a:lnTo>
                    <a:pt x="788" y="344"/>
                  </a:lnTo>
                  <a:lnTo>
                    <a:pt x="788" y="344"/>
                  </a:lnTo>
                  <a:lnTo>
                    <a:pt x="792" y="344"/>
                  </a:lnTo>
                  <a:lnTo>
                    <a:pt x="792" y="344"/>
                  </a:lnTo>
                  <a:lnTo>
                    <a:pt x="792" y="344"/>
                  </a:lnTo>
                  <a:lnTo>
                    <a:pt x="796" y="344"/>
                  </a:lnTo>
                  <a:lnTo>
                    <a:pt x="796" y="344"/>
                  </a:lnTo>
                  <a:lnTo>
                    <a:pt x="800" y="344"/>
                  </a:lnTo>
                  <a:lnTo>
                    <a:pt x="800" y="344"/>
                  </a:lnTo>
                  <a:lnTo>
                    <a:pt x="804" y="344"/>
                  </a:lnTo>
                  <a:lnTo>
                    <a:pt x="804" y="344"/>
                  </a:lnTo>
                  <a:lnTo>
                    <a:pt x="804" y="344"/>
                  </a:lnTo>
                  <a:lnTo>
                    <a:pt x="808" y="344"/>
                  </a:lnTo>
                  <a:lnTo>
                    <a:pt x="808" y="344"/>
                  </a:lnTo>
                  <a:lnTo>
                    <a:pt x="812" y="344"/>
                  </a:lnTo>
                  <a:lnTo>
                    <a:pt x="812" y="344"/>
                  </a:lnTo>
                  <a:lnTo>
                    <a:pt x="816" y="344"/>
                  </a:lnTo>
                  <a:lnTo>
                    <a:pt x="816" y="344"/>
                  </a:lnTo>
                  <a:lnTo>
                    <a:pt x="816" y="344"/>
                  </a:lnTo>
                  <a:lnTo>
                    <a:pt x="820" y="344"/>
                  </a:lnTo>
                  <a:lnTo>
                    <a:pt x="820" y="344"/>
                  </a:lnTo>
                  <a:lnTo>
                    <a:pt x="824" y="344"/>
                  </a:lnTo>
                  <a:lnTo>
                    <a:pt x="824" y="344"/>
                  </a:lnTo>
                  <a:lnTo>
                    <a:pt x="828" y="348"/>
                  </a:lnTo>
                  <a:lnTo>
                    <a:pt x="828" y="344"/>
                  </a:lnTo>
                  <a:lnTo>
                    <a:pt x="828" y="344"/>
                  </a:lnTo>
                  <a:lnTo>
                    <a:pt x="832" y="344"/>
                  </a:lnTo>
                  <a:lnTo>
                    <a:pt x="832" y="344"/>
                  </a:lnTo>
                  <a:lnTo>
                    <a:pt x="836" y="344"/>
                  </a:lnTo>
                  <a:lnTo>
                    <a:pt x="836" y="344"/>
                  </a:lnTo>
                  <a:lnTo>
                    <a:pt x="836" y="344"/>
                  </a:lnTo>
                  <a:lnTo>
                    <a:pt x="840" y="344"/>
                  </a:lnTo>
                  <a:lnTo>
                    <a:pt x="840" y="348"/>
                  </a:lnTo>
                  <a:lnTo>
                    <a:pt x="844" y="344"/>
                  </a:lnTo>
                  <a:lnTo>
                    <a:pt x="844" y="344"/>
                  </a:lnTo>
                  <a:lnTo>
                    <a:pt x="848" y="344"/>
                  </a:lnTo>
                  <a:lnTo>
                    <a:pt x="848" y="344"/>
                  </a:lnTo>
                  <a:lnTo>
                    <a:pt x="848" y="344"/>
                  </a:lnTo>
                  <a:lnTo>
                    <a:pt x="852" y="344"/>
                  </a:lnTo>
                  <a:lnTo>
                    <a:pt x="852" y="344"/>
                  </a:lnTo>
                  <a:lnTo>
                    <a:pt x="856" y="344"/>
                  </a:lnTo>
                  <a:lnTo>
                    <a:pt x="856" y="344"/>
                  </a:lnTo>
                  <a:lnTo>
                    <a:pt x="860" y="344"/>
                  </a:lnTo>
                  <a:lnTo>
                    <a:pt x="860" y="344"/>
                  </a:lnTo>
                  <a:lnTo>
                    <a:pt x="860" y="344"/>
                  </a:lnTo>
                  <a:lnTo>
                    <a:pt x="864" y="344"/>
                  </a:lnTo>
                  <a:lnTo>
                    <a:pt x="864" y="344"/>
                  </a:lnTo>
                  <a:lnTo>
                    <a:pt x="868" y="344"/>
                  </a:lnTo>
                  <a:lnTo>
                    <a:pt x="868" y="344"/>
                  </a:lnTo>
                  <a:lnTo>
                    <a:pt x="872" y="344"/>
                  </a:lnTo>
                  <a:lnTo>
                    <a:pt x="872" y="344"/>
                  </a:lnTo>
                  <a:lnTo>
                    <a:pt x="872" y="344"/>
                  </a:lnTo>
                  <a:lnTo>
                    <a:pt x="876" y="344"/>
                  </a:lnTo>
                  <a:lnTo>
                    <a:pt x="876" y="344"/>
                  </a:lnTo>
                  <a:lnTo>
                    <a:pt x="880" y="344"/>
                  </a:lnTo>
                  <a:lnTo>
                    <a:pt x="880" y="344"/>
                  </a:lnTo>
                  <a:lnTo>
                    <a:pt x="884" y="344"/>
                  </a:lnTo>
                  <a:lnTo>
                    <a:pt x="884" y="344"/>
                  </a:lnTo>
                  <a:lnTo>
                    <a:pt x="884" y="344"/>
                  </a:lnTo>
                  <a:lnTo>
                    <a:pt x="888" y="344"/>
                  </a:lnTo>
                  <a:lnTo>
                    <a:pt x="888" y="344"/>
                  </a:lnTo>
                  <a:lnTo>
                    <a:pt x="892" y="344"/>
                  </a:lnTo>
                  <a:lnTo>
                    <a:pt x="892" y="344"/>
                  </a:lnTo>
                  <a:lnTo>
                    <a:pt x="896" y="344"/>
                  </a:lnTo>
                  <a:lnTo>
                    <a:pt x="896" y="344"/>
                  </a:lnTo>
                  <a:lnTo>
                    <a:pt x="896" y="344"/>
                  </a:lnTo>
                  <a:lnTo>
                    <a:pt x="900" y="344"/>
                  </a:lnTo>
                  <a:lnTo>
                    <a:pt x="900" y="344"/>
                  </a:lnTo>
                  <a:lnTo>
                    <a:pt x="904" y="344"/>
                  </a:lnTo>
                  <a:lnTo>
                    <a:pt x="904" y="344"/>
                  </a:lnTo>
                  <a:lnTo>
                    <a:pt x="908" y="344"/>
                  </a:lnTo>
                  <a:lnTo>
                    <a:pt x="908" y="344"/>
                  </a:lnTo>
                  <a:lnTo>
                    <a:pt x="908" y="344"/>
                  </a:lnTo>
                  <a:lnTo>
                    <a:pt x="912" y="344"/>
                  </a:lnTo>
                  <a:lnTo>
                    <a:pt x="912" y="344"/>
                  </a:lnTo>
                  <a:lnTo>
                    <a:pt x="916" y="344"/>
                  </a:lnTo>
                  <a:lnTo>
                    <a:pt x="916" y="344"/>
                  </a:lnTo>
                  <a:lnTo>
                    <a:pt x="916" y="344"/>
                  </a:lnTo>
                  <a:lnTo>
                    <a:pt x="920" y="344"/>
                  </a:lnTo>
                  <a:lnTo>
                    <a:pt x="920" y="344"/>
                  </a:lnTo>
                  <a:lnTo>
                    <a:pt x="924" y="344"/>
                  </a:lnTo>
                  <a:lnTo>
                    <a:pt x="924" y="344"/>
                  </a:lnTo>
                  <a:lnTo>
                    <a:pt x="928" y="344"/>
                  </a:lnTo>
                  <a:lnTo>
                    <a:pt x="928" y="344"/>
                  </a:lnTo>
                  <a:lnTo>
                    <a:pt x="928" y="344"/>
                  </a:lnTo>
                  <a:lnTo>
                    <a:pt x="932" y="344"/>
                  </a:lnTo>
                  <a:lnTo>
                    <a:pt x="932" y="344"/>
                  </a:lnTo>
                  <a:lnTo>
                    <a:pt x="936" y="340"/>
                  </a:lnTo>
                  <a:lnTo>
                    <a:pt x="936" y="344"/>
                  </a:lnTo>
                  <a:lnTo>
                    <a:pt x="940" y="340"/>
                  </a:lnTo>
                  <a:lnTo>
                    <a:pt x="940" y="344"/>
                  </a:lnTo>
                  <a:lnTo>
                    <a:pt x="940" y="344"/>
                  </a:lnTo>
                  <a:lnTo>
                    <a:pt x="944" y="344"/>
                  </a:lnTo>
                  <a:lnTo>
                    <a:pt x="944" y="340"/>
                  </a:lnTo>
                  <a:lnTo>
                    <a:pt x="948" y="340"/>
                  </a:lnTo>
                  <a:lnTo>
                    <a:pt x="948" y="344"/>
                  </a:lnTo>
                  <a:lnTo>
                    <a:pt x="952" y="344"/>
                  </a:lnTo>
                  <a:lnTo>
                    <a:pt x="952" y="340"/>
                  </a:lnTo>
                  <a:lnTo>
                    <a:pt x="952" y="340"/>
                  </a:lnTo>
                  <a:lnTo>
                    <a:pt x="956" y="340"/>
                  </a:lnTo>
                  <a:lnTo>
                    <a:pt x="956" y="344"/>
                  </a:lnTo>
                  <a:lnTo>
                    <a:pt x="960" y="344"/>
                  </a:lnTo>
                  <a:lnTo>
                    <a:pt x="960" y="340"/>
                  </a:lnTo>
                  <a:lnTo>
                    <a:pt x="964" y="340"/>
                  </a:lnTo>
                  <a:lnTo>
                    <a:pt x="964" y="340"/>
                  </a:lnTo>
                  <a:lnTo>
                    <a:pt x="964" y="340"/>
                  </a:lnTo>
                  <a:lnTo>
                    <a:pt x="968" y="340"/>
                  </a:lnTo>
                  <a:lnTo>
                    <a:pt x="968" y="340"/>
                  </a:lnTo>
                  <a:lnTo>
                    <a:pt x="972" y="340"/>
                  </a:lnTo>
                  <a:lnTo>
                    <a:pt x="972" y="340"/>
                  </a:lnTo>
                  <a:lnTo>
                    <a:pt x="976" y="340"/>
                  </a:lnTo>
                  <a:lnTo>
                    <a:pt x="976" y="340"/>
                  </a:lnTo>
                  <a:lnTo>
                    <a:pt x="976" y="340"/>
                  </a:lnTo>
                  <a:lnTo>
                    <a:pt x="980" y="336"/>
                  </a:lnTo>
                  <a:lnTo>
                    <a:pt x="980" y="340"/>
                  </a:lnTo>
                  <a:lnTo>
                    <a:pt x="984" y="340"/>
                  </a:lnTo>
                  <a:lnTo>
                    <a:pt x="984" y="340"/>
                  </a:lnTo>
                  <a:lnTo>
                    <a:pt x="988" y="340"/>
                  </a:lnTo>
                  <a:lnTo>
                    <a:pt x="988" y="340"/>
                  </a:lnTo>
                  <a:lnTo>
                    <a:pt x="988" y="340"/>
                  </a:lnTo>
                  <a:lnTo>
                    <a:pt x="992" y="340"/>
                  </a:lnTo>
                  <a:lnTo>
                    <a:pt x="992" y="340"/>
                  </a:lnTo>
                  <a:lnTo>
                    <a:pt x="996" y="340"/>
                  </a:lnTo>
                  <a:lnTo>
                    <a:pt x="996" y="340"/>
                  </a:lnTo>
                  <a:lnTo>
                    <a:pt x="1000" y="340"/>
                  </a:lnTo>
                  <a:lnTo>
                    <a:pt x="1000" y="340"/>
                  </a:lnTo>
                  <a:lnTo>
                    <a:pt x="1004" y="340"/>
                  </a:lnTo>
                  <a:lnTo>
                    <a:pt x="1004" y="340"/>
                  </a:lnTo>
                  <a:lnTo>
                    <a:pt x="1004" y="340"/>
                  </a:lnTo>
                  <a:lnTo>
                    <a:pt x="1008" y="340"/>
                  </a:lnTo>
                  <a:lnTo>
                    <a:pt x="1008" y="340"/>
                  </a:lnTo>
                  <a:lnTo>
                    <a:pt x="1012" y="340"/>
                  </a:lnTo>
                  <a:lnTo>
                    <a:pt x="1012" y="340"/>
                  </a:lnTo>
                  <a:lnTo>
                    <a:pt x="1016" y="340"/>
                  </a:lnTo>
                  <a:lnTo>
                    <a:pt x="1016" y="340"/>
                  </a:lnTo>
                  <a:lnTo>
                    <a:pt x="1016" y="340"/>
                  </a:lnTo>
                  <a:lnTo>
                    <a:pt x="1020" y="340"/>
                  </a:lnTo>
                  <a:lnTo>
                    <a:pt x="1020" y="340"/>
                  </a:lnTo>
                  <a:lnTo>
                    <a:pt x="1024" y="340"/>
                  </a:lnTo>
                  <a:lnTo>
                    <a:pt x="1024" y="340"/>
                  </a:lnTo>
                  <a:lnTo>
                    <a:pt x="1028" y="340"/>
                  </a:lnTo>
                  <a:lnTo>
                    <a:pt x="1028" y="340"/>
                  </a:lnTo>
                  <a:lnTo>
                    <a:pt x="1028" y="344"/>
                  </a:lnTo>
                  <a:lnTo>
                    <a:pt x="1032" y="340"/>
                  </a:lnTo>
                  <a:lnTo>
                    <a:pt x="1032" y="340"/>
                  </a:lnTo>
                  <a:lnTo>
                    <a:pt x="1036" y="340"/>
                  </a:lnTo>
                  <a:lnTo>
                    <a:pt x="1036" y="340"/>
                  </a:lnTo>
                  <a:lnTo>
                    <a:pt x="1040" y="344"/>
                  </a:lnTo>
                  <a:lnTo>
                    <a:pt x="1040" y="340"/>
                  </a:lnTo>
                  <a:lnTo>
                    <a:pt x="1040" y="340"/>
                  </a:lnTo>
                  <a:lnTo>
                    <a:pt x="1044" y="340"/>
                  </a:lnTo>
                  <a:lnTo>
                    <a:pt x="1044" y="340"/>
                  </a:lnTo>
                  <a:lnTo>
                    <a:pt x="1048" y="340"/>
                  </a:lnTo>
                  <a:lnTo>
                    <a:pt x="1048" y="344"/>
                  </a:lnTo>
                  <a:lnTo>
                    <a:pt x="1052" y="340"/>
                  </a:lnTo>
                  <a:lnTo>
                    <a:pt x="1052" y="340"/>
                  </a:lnTo>
                  <a:lnTo>
                    <a:pt x="1052" y="340"/>
                  </a:lnTo>
                  <a:lnTo>
                    <a:pt x="1056" y="340"/>
                  </a:lnTo>
                  <a:lnTo>
                    <a:pt x="1056" y="340"/>
                  </a:lnTo>
                  <a:lnTo>
                    <a:pt x="1060" y="340"/>
                  </a:lnTo>
                  <a:lnTo>
                    <a:pt x="1060" y="340"/>
                  </a:lnTo>
                  <a:lnTo>
                    <a:pt x="1064" y="340"/>
                  </a:lnTo>
                  <a:lnTo>
                    <a:pt x="1064" y="340"/>
                  </a:lnTo>
                  <a:lnTo>
                    <a:pt x="1064" y="344"/>
                  </a:lnTo>
                  <a:lnTo>
                    <a:pt x="1068" y="340"/>
                  </a:lnTo>
                  <a:lnTo>
                    <a:pt x="1068" y="344"/>
                  </a:lnTo>
                  <a:lnTo>
                    <a:pt x="1072" y="340"/>
                  </a:lnTo>
                  <a:lnTo>
                    <a:pt x="1072" y="340"/>
                  </a:lnTo>
                  <a:lnTo>
                    <a:pt x="1076" y="340"/>
                  </a:lnTo>
                  <a:lnTo>
                    <a:pt x="1076" y="344"/>
                  </a:lnTo>
                  <a:lnTo>
                    <a:pt x="1076" y="340"/>
                  </a:lnTo>
                  <a:lnTo>
                    <a:pt x="1080" y="344"/>
                  </a:lnTo>
                  <a:lnTo>
                    <a:pt x="1080" y="344"/>
                  </a:lnTo>
                  <a:lnTo>
                    <a:pt x="1084" y="344"/>
                  </a:lnTo>
                  <a:lnTo>
                    <a:pt x="1084" y="340"/>
                  </a:lnTo>
                  <a:lnTo>
                    <a:pt x="1088" y="344"/>
                  </a:lnTo>
                  <a:lnTo>
                    <a:pt x="1088" y="344"/>
                  </a:lnTo>
                  <a:lnTo>
                    <a:pt x="1092" y="344"/>
                  </a:lnTo>
                  <a:lnTo>
                    <a:pt x="1092" y="344"/>
                  </a:lnTo>
                  <a:lnTo>
                    <a:pt x="1092" y="340"/>
                  </a:lnTo>
                  <a:lnTo>
                    <a:pt x="1096" y="344"/>
                  </a:lnTo>
                  <a:lnTo>
                    <a:pt x="1096" y="340"/>
                  </a:lnTo>
                  <a:lnTo>
                    <a:pt x="1100" y="340"/>
                  </a:lnTo>
                  <a:lnTo>
                    <a:pt x="1100" y="344"/>
                  </a:lnTo>
                  <a:lnTo>
                    <a:pt x="1104" y="344"/>
                  </a:lnTo>
                  <a:lnTo>
                    <a:pt x="1104" y="344"/>
                  </a:lnTo>
                  <a:lnTo>
                    <a:pt x="1104" y="344"/>
                  </a:lnTo>
                  <a:lnTo>
                    <a:pt x="1108" y="344"/>
                  </a:lnTo>
                  <a:lnTo>
                    <a:pt x="1108" y="340"/>
                  </a:lnTo>
                  <a:lnTo>
                    <a:pt x="1112" y="344"/>
                  </a:lnTo>
                  <a:lnTo>
                    <a:pt x="1112" y="344"/>
                  </a:lnTo>
                  <a:lnTo>
                    <a:pt x="1116" y="344"/>
                  </a:lnTo>
                  <a:lnTo>
                    <a:pt x="1116" y="344"/>
                  </a:lnTo>
                  <a:lnTo>
                    <a:pt x="1116" y="344"/>
                  </a:lnTo>
                  <a:lnTo>
                    <a:pt x="1120" y="344"/>
                  </a:lnTo>
                  <a:lnTo>
                    <a:pt x="1120" y="344"/>
                  </a:lnTo>
                  <a:lnTo>
                    <a:pt x="1124" y="344"/>
                  </a:lnTo>
                  <a:lnTo>
                    <a:pt x="1124" y="344"/>
                  </a:lnTo>
                  <a:lnTo>
                    <a:pt x="1128" y="344"/>
                  </a:lnTo>
                  <a:lnTo>
                    <a:pt x="1128" y="344"/>
                  </a:lnTo>
                  <a:lnTo>
                    <a:pt x="1132" y="344"/>
                  </a:lnTo>
                  <a:lnTo>
                    <a:pt x="1132" y="344"/>
                  </a:lnTo>
                  <a:lnTo>
                    <a:pt x="1132" y="340"/>
                  </a:lnTo>
                  <a:lnTo>
                    <a:pt x="1136" y="344"/>
                  </a:lnTo>
                  <a:lnTo>
                    <a:pt x="1136" y="344"/>
                  </a:lnTo>
                  <a:lnTo>
                    <a:pt x="1140" y="344"/>
                  </a:lnTo>
                  <a:lnTo>
                    <a:pt x="1140" y="344"/>
                  </a:lnTo>
                  <a:lnTo>
                    <a:pt x="1144" y="344"/>
                  </a:lnTo>
                  <a:lnTo>
                    <a:pt x="1144" y="340"/>
                  </a:lnTo>
                  <a:lnTo>
                    <a:pt x="1144" y="344"/>
                  </a:lnTo>
                  <a:lnTo>
                    <a:pt x="1148" y="344"/>
                  </a:lnTo>
                  <a:lnTo>
                    <a:pt x="1148" y="344"/>
                  </a:lnTo>
                  <a:lnTo>
                    <a:pt x="1152" y="344"/>
                  </a:lnTo>
                  <a:lnTo>
                    <a:pt x="1152" y="344"/>
                  </a:lnTo>
                  <a:lnTo>
                    <a:pt x="1156" y="344"/>
                  </a:lnTo>
                  <a:lnTo>
                    <a:pt x="1156" y="344"/>
                  </a:lnTo>
                  <a:lnTo>
                    <a:pt x="1156" y="344"/>
                  </a:lnTo>
                  <a:lnTo>
                    <a:pt x="1160" y="344"/>
                  </a:lnTo>
                  <a:lnTo>
                    <a:pt x="1160" y="344"/>
                  </a:lnTo>
                  <a:lnTo>
                    <a:pt x="1164" y="344"/>
                  </a:lnTo>
                  <a:lnTo>
                    <a:pt x="1164" y="344"/>
                  </a:lnTo>
                  <a:lnTo>
                    <a:pt x="1168" y="344"/>
                  </a:lnTo>
                  <a:lnTo>
                    <a:pt x="1168" y="344"/>
                  </a:lnTo>
                  <a:lnTo>
                    <a:pt x="1172" y="344"/>
                  </a:lnTo>
                  <a:lnTo>
                    <a:pt x="1172" y="344"/>
                  </a:lnTo>
                  <a:lnTo>
                    <a:pt x="1172" y="344"/>
                  </a:lnTo>
                  <a:lnTo>
                    <a:pt x="1176" y="344"/>
                  </a:lnTo>
                  <a:lnTo>
                    <a:pt x="1176" y="344"/>
                  </a:lnTo>
                  <a:lnTo>
                    <a:pt x="1180" y="344"/>
                  </a:lnTo>
                  <a:lnTo>
                    <a:pt x="1180" y="344"/>
                  </a:lnTo>
                  <a:lnTo>
                    <a:pt x="1184" y="344"/>
                  </a:lnTo>
                  <a:lnTo>
                    <a:pt x="1184" y="344"/>
                  </a:lnTo>
                  <a:lnTo>
                    <a:pt x="1184" y="344"/>
                  </a:lnTo>
                  <a:lnTo>
                    <a:pt x="1188" y="344"/>
                  </a:lnTo>
                  <a:lnTo>
                    <a:pt x="1188" y="344"/>
                  </a:lnTo>
                  <a:lnTo>
                    <a:pt x="1192" y="344"/>
                  </a:lnTo>
                  <a:lnTo>
                    <a:pt x="1192" y="344"/>
                  </a:lnTo>
                  <a:lnTo>
                    <a:pt x="1196" y="344"/>
                  </a:lnTo>
                  <a:lnTo>
                    <a:pt x="1196" y="344"/>
                  </a:lnTo>
                  <a:lnTo>
                    <a:pt x="1200" y="344"/>
                  </a:lnTo>
                  <a:lnTo>
                    <a:pt x="1200" y="344"/>
                  </a:lnTo>
                  <a:lnTo>
                    <a:pt x="1200" y="344"/>
                  </a:lnTo>
                  <a:lnTo>
                    <a:pt x="1204" y="344"/>
                  </a:lnTo>
                  <a:lnTo>
                    <a:pt x="1204" y="344"/>
                  </a:lnTo>
                  <a:lnTo>
                    <a:pt x="1208" y="344"/>
                  </a:lnTo>
                  <a:lnTo>
                    <a:pt x="1208" y="344"/>
                  </a:lnTo>
                  <a:lnTo>
                    <a:pt x="1212" y="344"/>
                  </a:lnTo>
                  <a:lnTo>
                    <a:pt x="1212" y="344"/>
                  </a:lnTo>
                  <a:lnTo>
                    <a:pt x="1212" y="344"/>
                  </a:lnTo>
                  <a:lnTo>
                    <a:pt x="1216" y="344"/>
                  </a:lnTo>
                  <a:lnTo>
                    <a:pt x="1216" y="344"/>
                  </a:lnTo>
                  <a:lnTo>
                    <a:pt x="1220" y="344"/>
                  </a:lnTo>
                  <a:lnTo>
                    <a:pt x="1220" y="344"/>
                  </a:lnTo>
                  <a:lnTo>
                    <a:pt x="1224" y="344"/>
                  </a:lnTo>
                  <a:lnTo>
                    <a:pt x="1224" y="344"/>
                  </a:lnTo>
                  <a:lnTo>
                    <a:pt x="1228" y="344"/>
                  </a:lnTo>
                  <a:lnTo>
                    <a:pt x="1228" y="344"/>
                  </a:lnTo>
                  <a:lnTo>
                    <a:pt x="1228" y="344"/>
                  </a:lnTo>
                  <a:lnTo>
                    <a:pt x="1232" y="344"/>
                  </a:lnTo>
                  <a:lnTo>
                    <a:pt x="1232" y="344"/>
                  </a:lnTo>
                  <a:lnTo>
                    <a:pt x="1236" y="344"/>
                  </a:lnTo>
                  <a:lnTo>
                    <a:pt x="1236" y="344"/>
                  </a:lnTo>
                  <a:lnTo>
                    <a:pt x="1240" y="344"/>
                  </a:lnTo>
                  <a:lnTo>
                    <a:pt x="1240" y="344"/>
                  </a:lnTo>
                  <a:lnTo>
                    <a:pt x="1240" y="344"/>
                  </a:lnTo>
                  <a:lnTo>
                    <a:pt x="1244" y="344"/>
                  </a:lnTo>
                  <a:lnTo>
                    <a:pt x="1244" y="344"/>
                  </a:lnTo>
                  <a:lnTo>
                    <a:pt x="1248" y="344"/>
                  </a:lnTo>
                  <a:lnTo>
                    <a:pt x="1248" y="344"/>
                  </a:lnTo>
                  <a:lnTo>
                    <a:pt x="1252" y="344"/>
                  </a:lnTo>
                  <a:lnTo>
                    <a:pt x="1252" y="344"/>
                  </a:lnTo>
                  <a:lnTo>
                    <a:pt x="1256" y="344"/>
                  </a:lnTo>
                  <a:lnTo>
                    <a:pt x="1256" y="344"/>
                  </a:lnTo>
                  <a:lnTo>
                    <a:pt x="1256" y="344"/>
                  </a:lnTo>
                  <a:lnTo>
                    <a:pt x="1260" y="344"/>
                  </a:lnTo>
                  <a:lnTo>
                    <a:pt x="1260" y="344"/>
                  </a:lnTo>
                  <a:lnTo>
                    <a:pt x="1264" y="344"/>
                  </a:lnTo>
                  <a:lnTo>
                    <a:pt x="1264" y="344"/>
                  </a:lnTo>
                  <a:lnTo>
                    <a:pt x="1268" y="344"/>
                  </a:lnTo>
                  <a:lnTo>
                    <a:pt x="1268" y="344"/>
                  </a:lnTo>
                  <a:lnTo>
                    <a:pt x="1268" y="344"/>
                  </a:lnTo>
                  <a:lnTo>
                    <a:pt x="1272" y="344"/>
                  </a:lnTo>
                  <a:lnTo>
                    <a:pt x="1272" y="344"/>
                  </a:lnTo>
                  <a:lnTo>
                    <a:pt x="1276" y="344"/>
                  </a:lnTo>
                  <a:lnTo>
                    <a:pt x="1276" y="344"/>
                  </a:lnTo>
                  <a:lnTo>
                    <a:pt x="1280" y="344"/>
                  </a:lnTo>
                  <a:lnTo>
                    <a:pt x="1280" y="344"/>
                  </a:lnTo>
                  <a:lnTo>
                    <a:pt x="1284" y="344"/>
                  </a:lnTo>
                  <a:lnTo>
                    <a:pt x="1284" y="344"/>
                  </a:lnTo>
                  <a:lnTo>
                    <a:pt x="1284" y="344"/>
                  </a:lnTo>
                  <a:lnTo>
                    <a:pt x="1288" y="344"/>
                  </a:lnTo>
                  <a:lnTo>
                    <a:pt x="1288" y="344"/>
                  </a:lnTo>
                  <a:lnTo>
                    <a:pt x="1292" y="344"/>
                  </a:lnTo>
                  <a:lnTo>
                    <a:pt x="1292" y="344"/>
                  </a:lnTo>
                  <a:lnTo>
                    <a:pt x="1296" y="344"/>
                  </a:lnTo>
                  <a:lnTo>
                    <a:pt x="1296" y="344"/>
                  </a:lnTo>
                  <a:lnTo>
                    <a:pt x="1300" y="344"/>
                  </a:lnTo>
                  <a:lnTo>
                    <a:pt x="1300" y="344"/>
                  </a:lnTo>
                  <a:lnTo>
                    <a:pt x="1300" y="344"/>
                  </a:lnTo>
                  <a:lnTo>
                    <a:pt x="1304" y="344"/>
                  </a:lnTo>
                  <a:lnTo>
                    <a:pt x="1304" y="344"/>
                  </a:lnTo>
                  <a:lnTo>
                    <a:pt x="1308" y="344"/>
                  </a:lnTo>
                  <a:lnTo>
                    <a:pt x="1308" y="344"/>
                  </a:lnTo>
                  <a:lnTo>
                    <a:pt x="1312" y="344"/>
                  </a:lnTo>
                  <a:lnTo>
                    <a:pt x="1312" y="344"/>
                  </a:lnTo>
                  <a:lnTo>
                    <a:pt x="1312" y="344"/>
                  </a:lnTo>
                  <a:lnTo>
                    <a:pt x="1316" y="344"/>
                  </a:lnTo>
                  <a:lnTo>
                    <a:pt x="1316" y="344"/>
                  </a:lnTo>
                  <a:lnTo>
                    <a:pt x="1320" y="344"/>
                  </a:lnTo>
                  <a:lnTo>
                    <a:pt x="1320" y="344"/>
                  </a:lnTo>
                  <a:lnTo>
                    <a:pt x="1324" y="344"/>
                  </a:lnTo>
                  <a:lnTo>
                    <a:pt x="1324" y="344"/>
                  </a:lnTo>
                  <a:lnTo>
                    <a:pt x="1328" y="344"/>
                  </a:lnTo>
                  <a:lnTo>
                    <a:pt x="1328" y="344"/>
                  </a:lnTo>
                  <a:lnTo>
                    <a:pt x="1328" y="344"/>
                  </a:lnTo>
                  <a:lnTo>
                    <a:pt x="1332" y="344"/>
                  </a:lnTo>
                  <a:lnTo>
                    <a:pt x="1332" y="344"/>
                  </a:lnTo>
                  <a:lnTo>
                    <a:pt x="1336" y="344"/>
                  </a:lnTo>
                  <a:lnTo>
                    <a:pt x="1336" y="344"/>
                  </a:lnTo>
                  <a:lnTo>
                    <a:pt x="1340" y="344"/>
                  </a:lnTo>
                  <a:lnTo>
                    <a:pt x="1340" y="344"/>
                  </a:lnTo>
                  <a:lnTo>
                    <a:pt x="1344" y="344"/>
                  </a:lnTo>
                  <a:lnTo>
                    <a:pt x="1344" y="344"/>
                  </a:lnTo>
                  <a:lnTo>
                    <a:pt x="1344" y="344"/>
                  </a:lnTo>
                  <a:lnTo>
                    <a:pt x="1348" y="344"/>
                  </a:lnTo>
                  <a:lnTo>
                    <a:pt x="1348" y="344"/>
                  </a:lnTo>
                  <a:lnTo>
                    <a:pt x="1352" y="344"/>
                  </a:lnTo>
                  <a:lnTo>
                    <a:pt x="1352" y="344"/>
                  </a:lnTo>
                  <a:lnTo>
                    <a:pt x="1356" y="344"/>
                  </a:lnTo>
                  <a:lnTo>
                    <a:pt x="1356" y="344"/>
                  </a:lnTo>
                  <a:lnTo>
                    <a:pt x="1360" y="344"/>
                  </a:lnTo>
                  <a:lnTo>
                    <a:pt x="1360" y="344"/>
                  </a:lnTo>
                  <a:lnTo>
                    <a:pt x="1360" y="344"/>
                  </a:lnTo>
                  <a:lnTo>
                    <a:pt x="1364" y="344"/>
                  </a:lnTo>
                  <a:lnTo>
                    <a:pt x="1364" y="344"/>
                  </a:lnTo>
                  <a:lnTo>
                    <a:pt x="1368" y="344"/>
                  </a:lnTo>
                  <a:lnTo>
                    <a:pt x="1368" y="344"/>
                  </a:lnTo>
                  <a:lnTo>
                    <a:pt x="1372" y="344"/>
                  </a:lnTo>
                  <a:lnTo>
                    <a:pt x="1372" y="344"/>
                  </a:lnTo>
                  <a:lnTo>
                    <a:pt x="1376" y="344"/>
                  </a:lnTo>
                  <a:lnTo>
                    <a:pt x="1376" y="344"/>
                  </a:lnTo>
                  <a:lnTo>
                    <a:pt x="1376" y="344"/>
                  </a:lnTo>
                  <a:lnTo>
                    <a:pt x="1380" y="344"/>
                  </a:lnTo>
                  <a:lnTo>
                    <a:pt x="1380" y="344"/>
                  </a:lnTo>
                  <a:lnTo>
                    <a:pt x="1384" y="344"/>
                  </a:lnTo>
                  <a:lnTo>
                    <a:pt x="1384" y="344"/>
                  </a:lnTo>
                  <a:lnTo>
                    <a:pt x="1388" y="344"/>
                  </a:lnTo>
                  <a:lnTo>
                    <a:pt x="1388" y="344"/>
                  </a:lnTo>
                  <a:lnTo>
                    <a:pt x="1392" y="344"/>
                  </a:lnTo>
                  <a:lnTo>
                    <a:pt x="1392" y="344"/>
                  </a:lnTo>
                  <a:lnTo>
                    <a:pt x="1392" y="344"/>
                  </a:lnTo>
                  <a:lnTo>
                    <a:pt x="1396" y="344"/>
                  </a:lnTo>
                  <a:lnTo>
                    <a:pt x="1396" y="344"/>
                  </a:lnTo>
                  <a:lnTo>
                    <a:pt x="1400" y="344"/>
                  </a:lnTo>
                  <a:lnTo>
                    <a:pt x="1400" y="344"/>
                  </a:lnTo>
                  <a:lnTo>
                    <a:pt x="1404" y="344"/>
                  </a:lnTo>
                  <a:lnTo>
                    <a:pt x="1404" y="344"/>
                  </a:lnTo>
                  <a:lnTo>
                    <a:pt x="1408" y="344"/>
                  </a:lnTo>
                  <a:lnTo>
                    <a:pt x="1408" y="344"/>
                  </a:lnTo>
                  <a:lnTo>
                    <a:pt x="1408" y="344"/>
                  </a:lnTo>
                  <a:lnTo>
                    <a:pt x="1412" y="344"/>
                  </a:lnTo>
                  <a:lnTo>
                    <a:pt x="1412" y="344"/>
                  </a:lnTo>
                  <a:lnTo>
                    <a:pt x="1416" y="344"/>
                  </a:lnTo>
                  <a:lnTo>
                    <a:pt x="1416" y="344"/>
                  </a:lnTo>
                  <a:lnTo>
                    <a:pt x="1420" y="344"/>
                  </a:lnTo>
                  <a:lnTo>
                    <a:pt x="1420" y="344"/>
                  </a:lnTo>
                  <a:lnTo>
                    <a:pt x="1424" y="344"/>
                  </a:lnTo>
                  <a:lnTo>
                    <a:pt x="1424" y="344"/>
                  </a:lnTo>
                  <a:lnTo>
                    <a:pt x="1424" y="344"/>
                  </a:lnTo>
                  <a:lnTo>
                    <a:pt x="1428" y="344"/>
                  </a:lnTo>
                  <a:lnTo>
                    <a:pt x="1428" y="344"/>
                  </a:lnTo>
                  <a:lnTo>
                    <a:pt x="1432" y="344"/>
                  </a:lnTo>
                  <a:lnTo>
                    <a:pt x="1432" y="344"/>
                  </a:lnTo>
                  <a:lnTo>
                    <a:pt x="1436" y="344"/>
                  </a:lnTo>
                  <a:lnTo>
                    <a:pt x="1436" y="344"/>
                  </a:lnTo>
                  <a:lnTo>
                    <a:pt x="1440" y="340"/>
                  </a:lnTo>
                  <a:lnTo>
                    <a:pt x="1440" y="340"/>
                  </a:lnTo>
                  <a:lnTo>
                    <a:pt x="1440" y="344"/>
                  </a:lnTo>
                  <a:lnTo>
                    <a:pt x="1444" y="344"/>
                  </a:lnTo>
                  <a:lnTo>
                    <a:pt x="1444" y="344"/>
                  </a:lnTo>
                  <a:lnTo>
                    <a:pt x="1448" y="340"/>
                  </a:lnTo>
                  <a:lnTo>
                    <a:pt x="1448" y="344"/>
                  </a:lnTo>
                  <a:lnTo>
                    <a:pt x="1452" y="344"/>
                  </a:lnTo>
                  <a:lnTo>
                    <a:pt x="1452" y="344"/>
                  </a:lnTo>
                  <a:lnTo>
                    <a:pt x="1456" y="340"/>
                  </a:lnTo>
                  <a:lnTo>
                    <a:pt x="1456" y="340"/>
                  </a:lnTo>
                  <a:lnTo>
                    <a:pt x="1456" y="344"/>
                  </a:lnTo>
                  <a:lnTo>
                    <a:pt x="1460" y="344"/>
                  </a:lnTo>
                  <a:lnTo>
                    <a:pt x="1460" y="344"/>
                  </a:lnTo>
                  <a:lnTo>
                    <a:pt x="1464" y="344"/>
                  </a:lnTo>
                  <a:lnTo>
                    <a:pt x="1464" y="344"/>
                  </a:lnTo>
                  <a:lnTo>
                    <a:pt x="1468" y="344"/>
                  </a:lnTo>
                  <a:lnTo>
                    <a:pt x="1468" y="344"/>
                  </a:lnTo>
                  <a:lnTo>
                    <a:pt x="1472" y="344"/>
                  </a:lnTo>
                  <a:lnTo>
                    <a:pt x="1472" y="344"/>
                  </a:lnTo>
                  <a:lnTo>
                    <a:pt x="1472" y="340"/>
                  </a:lnTo>
                  <a:lnTo>
                    <a:pt x="1476" y="344"/>
                  </a:lnTo>
                  <a:lnTo>
                    <a:pt x="1476" y="344"/>
                  </a:lnTo>
                  <a:lnTo>
                    <a:pt x="1480" y="344"/>
                  </a:lnTo>
                  <a:lnTo>
                    <a:pt x="1480" y="344"/>
                  </a:lnTo>
                  <a:lnTo>
                    <a:pt x="1484" y="344"/>
                  </a:lnTo>
                  <a:lnTo>
                    <a:pt x="1484" y="344"/>
                  </a:lnTo>
                  <a:lnTo>
                    <a:pt x="1488" y="344"/>
                  </a:lnTo>
                  <a:lnTo>
                    <a:pt x="1488" y="344"/>
                  </a:lnTo>
                  <a:lnTo>
                    <a:pt x="1488" y="344"/>
                  </a:lnTo>
                  <a:lnTo>
                    <a:pt x="1492" y="344"/>
                  </a:lnTo>
                  <a:lnTo>
                    <a:pt x="1492" y="344"/>
                  </a:lnTo>
                  <a:lnTo>
                    <a:pt x="1496" y="344"/>
                  </a:lnTo>
                  <a:lnTo>
                    <a:pt x="1496" y="344"/>
                  </a:lnTo>
                  <a:lnTo>
                    <a:pt x="1500" y="344"/>
                  </a:lnTo>
                  <a:lnTo>
                    <a:pt x="1500" y="344"/>
                  </a:lnTo>
                  <a:lnTo>
                    <a:pt x="1504" y="344"/>
                  </a:lnTo>
                  <a:lnTo>
                    <a:pt x="1504" y="344"/>
                  </a:lnTo>
                  <a:lnTo>
                    <a:pt x="1504" y="344"/>
                  </a:lnTo>
                  <a:lnTo>
                    <a:pt x="1508" y="340"/>
                  </a:lnTo>
                  <a:lnTo>
                    <a:pt x="1508" y="340"/>
                  </a:lnTo>
                  <a:lnTo>
                    <a:pt x="1512" y="344"/>
                  </a:lnTo>
                  <a:lnTo>
                    <a:pt x="1512" y="340"/>
                  </a:lnTo>
                  <a:lnTo>
                    <a:pt x="1516" y="340"/>
                  </a:lnTo>
                  <a:lnTo>
                    <a:pt x="1516" y="340"/>
                  </a:lnTo>
                  <a:lnTo>
                    <a:pt x="1520" y="340"/>
                  </a:lnTo>
                  <a:lnTo>
                    <a:pt x="1520" y="340"/>
                  </a:lnTo>
                  <a:lnTo>
                    <a:pt x="1524" y="340"/>
                  </a:lnTo>
                  <a:lnTo>
                    <a:pt x="1524" y="344"/>
                  </a:lnTo>
                  <a:lnTo>
                    <a:pt x="1524" y="340"/>
                  </a:lnTo>
                  <a:lnTo>
                    <a:pt x="1528" y="340"/>
                  </a:lnTo>
                  <a:lnTo>
                    <a:pt x="1528" y="344"/>
                  </a:lnTo>
                  <a:lnTo>
                    <a:pt x="1532" y="340"/>
                  </a:lnTo>
                  <a:lnTo>
                    <a:pt x="1532" y="344"/>
                  </a:lnTo>
                  <a:lnTo>
                    <a:pt x="1536" y="344"/>
                  </a:lnTo>
                  <a:lnTo>
                    <a:pt x="1536" y="340"/>
                  </a:lnTo>
                  <a:lnTo>
                    <a:pt x="1540" y="340"/>
                  </a:lnTo>
                  <a:lnTo>
                    <a:pt x="1540" y="344"/>
                  </a:lnTo>
                  <a:lnTo>
                    <a:pt x="1540" y="344"/>
                  </a:lnTo>
                  <a:lnTo>
                    <a:pt x="1544" y="344"/>
                  </a:lnTo>
                  <a:lnTo>
                    <a:pt x="1544" y="340"/>
                  </a:lnTo>
                  <a:lnTo>
                    <a:pt x="1548" y="344"/>
                  </a:lnTo>
                  <a:lnTo>
                    <a:pt x="1548" y="344"/>
                  </a:lnTo>
                  <a:lnTo>
                    <a:pt x="1552" y="344"/>
                  </a:lnTo>
                  <a:lnTo>
                    <a:pt x="1552" y="340"/>
                  </a:lnTo>
                  <a:lnTo>
                    <a:pt x="1556" y="344"/>
                  </a:lnTo>
                  <a:lnTo>
                    <a:pt x="1556" y="344"/>
                  </a:lnTo>
                  <a:lnTo>
                    <a:pt x="1556" y="344"/>
                  </a:lnTo>
                  <a:lnTo>
                    <a:pt x="1560" y="344"/>
                  </a:lnTo>
                  <a:lnTo>
                    <a:pt x="1560" y="344"/>
                  </a:lnTo>
                  <a:lnTo>
                    <a:pt x="1564" y="344"/>
                  </a:lnTo>
                  <a:lnTo>
                    <a:pt x="1564" y="340"/>
                  </a:lnTo>
                  <a:lnTo>
                    <a:pt x="1568" y="340"/>
                  </a:lnTo>
                  <a:lnTo>
                    <a:pt x="1568" y="344"/>
                  </a:lnTo>
                  <a:lnTo>
                    <a:pt x="1572" y="344"/>
                  </a:lnTo>
                  <a:lnTo>
                    <a:pt x="1572" y="344"/>
                  </a:lnTo>
                  <a:lnTo>
                    <a:pt x="1576" y="344"/>
                  </a:lnTo>
                  <a:lnTo>
                    <a:pt x="1576" y="344"/>
                  </a:lnTo>
                  <a:lnTo>
                    <a:pt x="1576" y="340"/>
                  </a:lnTo>
                  <a:lnTo>
                    <a:pt x="1580" y="340"/>
                  </a:lnTo>
                  <a:lnTo>
                    <a:pt x="1580" y="344"/>
                  </a:lnTo>
                  <a:lnTo>
                    <a:pt x="1584" y="340"/>
                  </a:lnTo>
                  <a:lnTo>
                    <a:pt x="1584" y="340"/>
                  </a:lnTo>
                  <a:lnTo>
                    <a:pt x="1588" y="344"/>
                  </a:lnTo>
                  <a:lnTo>
                    <a:pt x="1588" y="344"/>
                  </a:lnTo>
                  <a:lnTo>
                    <a:pt x="1592" y="340"/>
                  </a:lnTo>
                  <a:lnTo>
                    <a:pt x="1592" y="344"/>
                  </a:lnTo>
                  <a:lnTo>
                    <a:pt x="1592" y="344"/>
                  </a:lnTo>
                  <a:lnTo>
                    <a:pt x="1596" y="344"/>
                  </a:lnTo>
                  <a:lnTo>
                    <a:pt x="1596" y="344"/>
                  </a:lnTo>
                  <a:lnTo>
                    <a:pt x="1600" y="344"/>
                  </a:lnTo>
                  <a:lnTo>
                    <a:pt x="1600" y="344"/>
                  </a:lnTo>
                  <a:lnTo>
                    <a:pt x="1604" y="344"/>
                  </a:lnTo>
                  <a:lnTo>
                    <a:pt x="1604" y="344"/>
                  </a:lnTo>
                  <a:lnTo>
                    <a:pt x="1608" y="344"/>
                  </a:lnTo>
                  <a:lnTo>
                    <a:pt x="1608" y="344"/>
                  </a:lnTo>
                  <a:lnTo>
                    <a:pt x="1612" y="344"/>
                  </a:lnTo>
                  <a:lnTo>
                    <a:pt x="1612" y="344"/>
                  </a:lnTo>
                  <a:lnTo>
                    <a:pt x="1612" y="340"/>
                  </a:lnTo>
                  <a:lnTo>
                    <a:pt x="1616" y="344"/>
                  </a:lnTo>
                  <a:lnTo>
                    <a:pt x="1616" y="344"/>
                  </a:lnTo>
                  <a:lnTo>
                    <a:pt x="1620" y="344"/>
                  </a:lnTo>
                  <a:lnTo>
                    <a:pt x="1620" y="344"/>
                  </a:lnTo>
                  <a:lnTo>
                    <a:pt x="1624" y="340"/>
                  </a:lnTo>
                  <a:lnTo>
                    <a:pt x="1624" y="344"/>
                  </a:lnTo>
                  <a:lnTo>
                    <a:pt x="1628" y="344"/>
                  </a:lnTo>
                  <a:lnTo>
                    <a:pt x="1628" y="344"/>
                  </a:lnTo>
                  <a:lnTo>
                    <a:pt x="1632" y="344"/>
                  </a:lnTo>
                  <a:lnTo>
                    <a:pt x="1632" y="344"/>
                  </a:lnTo>
                  <a:lnTo>
                    <a:pt x="1632" y="344"/>
                  </a:lnTo>
                  <a:lnTo>
                    <a:pt x="1636" y="344"/>
                  </a:lnTo>
                  <a:lnTo>
                    <a:pt x="1636" y="344"/>
                  </a:lnTo>
                  <a:lnTo>
                    <a:pt x="1640" y="340"/>
                  </a:lnTo>
                  <a:lnTo>
                    <a:pt x="1640" y="344"/>
                  </a:lnTo>
                  <a:lnTo>
                    <a:pt x="1644" y="344"/>
                  </a:lnTo>
                  <a:lnTo>
                    <a:pt x="1644" y="344"/>
                  </a:lnTo>
                  <a:lnTo>
                    <a:pt x="1648" y="344"/>
                  </a:lnTo>
                  <a:lnTo>
                    <a:pt x="1648" y="344"/>
                  </a:lnTo>
                  <a:lnTo>
                    <a:pt x="1648" y="340"/>
                  </a:lnTo>
                  <a:lnTo>
                    <a:pt x="1652" y="344"/>
                  </a:lnTo>
                  <a:lnTo>
                    <a:pt x="1652" y="344"/>
                  </a:lnTo>
                  <a:lnTo>
                    <a:pt x="1656" y="344"/>
                  </a:lnTo>
                  <a:lnTo>
                    <a:pt x="1656" y="344"/>
                  </a:lnTo>
                  <a:lnTo>
                    <a:pt x="1660" y="344"/>
                  </a:lnTo>
                  <a:lnTo>
                    <a:pt x="1660" y="344"/>
                  </a:lnTo>
                  <a:lnTo>
                    <a:pt x="1664" y="344"/>
                  </a:lnTo>
                  <a:lnTo>
                    <a:pt x="1664" y="344"/>
                  </a:lnTo>
                  <a:lnTo>
                    <a:pt x="1668" y="344"/>
                  </a:lnTo>
                  <a:lnTo>
                    <a:pt x="1668" y="340"/>
                  </a:lnTo>
                  <a:lnTo>
                    <a:pt x="1668" y="344"/>
                  </a:lnTo>
                  <a:lnTo>
                    <a:pt x="1672" y="344"/>
                  </a:lnTo>
                  <a:lnTo>
                    <a:pt x="1672" y="344"/>
                  </a:lnTo>
                  <a:lnTo>
                    <a:pt x="1676" y="344"/>
                  </a:lnTo>
                  <a:lnTo>
                    <a:pt x="1676" y="344"/>
                  </a:lnTo>
                  <a:lnTo>
                    <a:pt x="1680" y="344"/>
                  </a:lnTo>
                  <a:lnTo>
                    <a:pt x="1680" y="344"/>
                  </a:lnTo>
                  <a:lnTo>
                    <a:pt x="1684" y="344"/>
                  </a:lnTo>
                  <a:lnTo>
                    <a:pt x="1684" y="344"/>
                  </a:lnTo>
                  <a:lnTo>
                    <a:pt x="1688" y="344"/>
                  </a:lnTo>
                  <a:lnTo>
                    <a:pt x="1688" y="344"/>
                  </a:lnTo>
                  <a:lnTo>
                    <a:pt x="1688" y="344"/>
                  </a:lnTo>
                  <a:lnTo>
                    <a:pt x="1692" y="344"/>
                  </a:lnTo>
                  <a:lnTo>
                    <a:pt x="1692" y="344"/>
                  </a:lnTo>
                  <a:lnTo>
                    <a:pt x="1696" y="344"/>
                  </a:lnTo>
                  <a:lnTo>
                    <a:pt x="1696" y="344"/>
                  </a:lnTo>
                  <a:lnTo>
                    <a:pt x="1700" y="344"/>
                  </a:lnTo>
                  <a:lnTo>
                    <a:pt x="1700" y="344"/>
                  </a:lnTo>
                  <a:lnTo>
                    <a:pt x="1704" y="340"/>
                  </a:lnTo>
                  <a:lnTo>
                    <a:pt x="1704" y="340"/>
                  </a:lnTo>
                  <a:lnTo>
                    <a:pt x="1708" y="340"/>
                  </a:lnTo>
                  <a:lnTo>
                    <a:pt x="1708" y="344"/>
                  </a:lnTo>
                  <a:lnTo>
                    <a:pt x="1708" y="340"/>
                  </a:lnTo>
                  <a:lnTo>
                    <a:pt x="1712" y="340"/>
                  </a:lnTo>
                  <a:lnTo>
                    <a:pt x="1712" y="344"/>
                  </a:lnTo>
                  <a:lnTo>
                    <a:pt x="1716" y="340"/>
                  </a:lnTo>
                  <a:lnTo>
                    <a:pt x="1716" y="344"/>
                  </a:lnTo>
                  <a:lnTo>
                    <a:pt x="1720" y="340"/>
                  </a:lnTo>
                  <a:lnTo>
                    <a:pt x="1720" y="340"/>
                  </a:lnTo>
                  <a:lnTo>
                    <a:pt x="1724" y="340"/>
                  </a:lnTo>
                  <a:lnTo>
                    <a:pt x="1724" y="340"/>
                  </a:lnTo>
                  <a:lnTo>
                    <a:pt x="1728" y="336"/>
                  </a:lnTo>
                  <a:lnTo>
                    <a:pt x="1728" y="340"/>
                  </a:lnTo>
                  <a:lnTo>
                    <a:pt x="1728" y="336"/>
                  </a:lnTo>
                  <a:lnTo>
                    <a:pt x="1732" y="340"/>
                  </a:lnTo>
                  <a:lnTo>
                    <a:pt x="1732" y="340"/>
                  </a:lnTo>
                  <a:lnTo>
                    <a:pt x="1736" y="340"/>
                  </a:lnTo>
                  <a:lnTo>
                    <a:pt x="1736" y="336"/>
                  </a:lnTo>
                  <a:lnTo>
                    <a:pt x="1740" y="336"/>
                  </a:lnTo>
                  <a:lnTo>
                    <a:pt x="1740" y="340"/>
                  </a:lnTo>
                  <a:lnTo>
                    <a:pt x="1744" y="336"/>
                  </a:lnTo>
                  <a:lnTo>
                    <a:pt x="1744" y="336"/>
                  </a:lnTo>
                  <a:lnTo>
                    <a:pt x="1748" y="340"/>
                  </a:lnTo>
                  <a:lnTo>
                    <a:pt x="1748" y="336"/>
                  </a:lnTo>
                  <a:lnTo>
                    <a:pt x="1748" y="336"/>
                  </a:lnTo>
                  <a:lnTo>
                    <a:pt x="1752" y="336"/>
                  </a:lnTo>
                  <a:lnTo>
                    <a:pt x="1752" y="340"/>
                  </a:lnTo>
                  <a:lnTo>
                    <a:pt x="1756" y="340"/>
                  </a:lnTo>
                  <a:lnTo>
                    <a:pt x="1756" y="336"/>
                  </a:lnTo>
                  <a:lnTo>
                    <a:pt x="1760" y="336"/>
                  </a:lnTo>
                  <a:lnTo>
                    <a:pt x="1760" y="336"/>
                  </a:lnTo>
                  <a:lnTo>
                    <a:pt x="1764" y="336"/>
                  </a:lnTo>
                  <a:lnTo>
                    <a:pt x="1764" y="332"/>
                  </a:lnTo>
                  <a:lnTo>
                    <a:pt x="1768" y="336"/>
                  </a:lnTo>
                  <a:lnTo>
                    <a:pt x="1768" y="336"/>
                  </a:lnTo>
                  <a:lnTo>
                    <a:pt x="1772" y="336"/>
                  </a:lnTo>
                  <a:lnTo>
                    <a:pt x="1772" y="336"/>
                  </a:lnTo>
                  <a:lnTo>
                    <a:pt x="1772" y="336"/>
                  </a:lnTo>
                  <a:lnTo>
                    <a:pt x="1776" y="336"/>
                  </a:lnTo>
                  <a:lnTo>
                    <a:pt x="1776" y="336"/>
                  </a:lnTo>
                  <a:lnTo>
                    <a:pt x="1780" y="332"/>
                  </a:lnTo>
                  <a:lnTo>
                    <a:pt x="1780" y="336"/>
                  </a:lnTo>
                  <a:lnTo>
                    <a:pt x="1784" y="336"/>
                  </a:lnTo>
                  <a:lnTo>
                    <a:pt x="1784" y="336"/>
                  </a:lnTo>
                  <a:lnTo>
                    <a:pt x="1788" y="336"/>
                  </a:lnTo>
                  <a:lnTo>
                    <a:pt x="1788" y="336"/>
                  </a:lnTo>
                  <a:lnTo>
                    <a:pt x="1792" y="336"/>
                  </a:lnTo>
                  <a:lnTo>
                    <a:pt x="1792" y="340"/>
                  </a:lnTo>
                  <a:lnTo>
                    <a:pt x="1792" y="336"/>
                  </a:lnTo>
                  <a:lnTo>
                    <a:pt x="1796" y="336"/>
                  </a:lnTo>
                  <a:lnTo>
                    <a:pt x="1796" y="332"/>
                  </a:lnTo>
                  <a:lnTo>
                    <a:pt x="1800" y="336"/>
                  </a:lnTo>
                  <a:lnTo>
                    <a:pt x="1800" y="336"/>
                  </a:lnTo>
                  <a:lnTo>
                    <a:pt x="1804" y="336"/>
                  </a:lnTo>
                  <a:lnTo>
                    <a:pt x="1804" y="336"/>
                  </a:lnTo>
                  <a:lnTo>
                    <a:pt x="1808" y="336"/>
                  </a:lnTo>
                  <a:lnTo>
                    <a:pt x="1808" y="332"/>
                  </a:lnTo>
                  <a:lnTo>
                    <a:pt x="1812" y="336"/>
                  </a:lnTo>
                  <a:lnTo>
                    <a:pt x="1812" y="336"/>
                  </a:lnTo>
                  <a:lnTo>
                    <a:pt x="1812" y="336"/>
                  </a:lnTo>
                  <a:lnTo>
                    <a:pt x="1816" y="336"/>
                  </a:lnTo>
                  <a:lnTo>
                    <a:pt x="1816" y="336"/>
                  </a:lnTo>
                  <a:lnTo>
                    <a:pt x="1820" y="336"/>
                  </a:lnTo>
                  <a:lnTo>
                    <a:pt x="1820" y="336"/>
                  </a:lnTo>
                  <a:lnTo>
                    <a:pt x="1824" y="336"/>
                  </a:lnTo>
                  <a:lnTo>
                    <a:pt x="1824" y="332"/>
                  </a:lnTo>
                  <a:lnTo>
                    <a:pt x="1828" y="340"/>
                  </a:lnTo>
                  <a:lnTo>
                    <a:pt x="1828" y="336"/>
                  </a:lnTo>
                  <a:lnTo>
                    <a:pt x="1832" y="336"/>
                  </a:lnTo>
                  <a:lnTo>
                    <a:pt x="1832" y="336"/>
                  </a:lnTo>
                  <a:lnTo>
                    <a:pt x="1836" y="336"/>
                  </a:lnTo>
                  <a:lnTo>
                    <a:pt x="1836" y="336"/>
                  </a:lnTo>
                  <a:lnTo>
                    <a:pt x="1836" y="340"/>
                  </a:lnTo>
                  <a:lnTo>
                    <a:pt x="1840" y="336"/>
                  </a:lnTo>
                  <a:lnTo>
                    <a:pt x="1840" y="336"/>
                  </a:lnTo>
                  <a:lnTo>
                    <a:pt x="1844" y="336"/>
                  </a:lnTo>
                  <a:lnTo>
                    <a:pt x="1844" y="336"/>
                  </a:lnTo>
                  <a:lnTo>
                    <a:pt x="1848" y="340"/>
                  </a:lnTo>
                  <a:lnTo>
                    <a:pt x="1848" y="336"/>
                  </a:lnTo>
                  <a:lnTo>
                    <a:pt x="1852" y="340"/>
                  </a:lnTo>
                  <a:lnTo>
                    <a:pt x="1852" y="336"/>
                  </a:lnTo>
                  <a:lnTo>
                    <a:pt x="1856" y="340"/>
                  </a:lnTo>
                  <a:lnTo>
                    <a:pt x="1856" y="340"/>
                  </a:lnTo>
                  <a:lnTo>
                    <a:pt x="1856" y="336"/>
                  </a:lnTo>
                  <a:lnTo>
                    <a:pt x="1860" y="336"/>
                  </a:lnTo>
                  <a:lnTo>
                    <a:pt x="1860" y="340"/>
                  </a:lnTo>
                  <a:lnTo>
                    <a:pt x="1864" y="340"/>
                  </a:lnTo>
                  <a:lnTo>
                    <a:pt x="1864" y="340"/>
                  </a:lnTo>
                  <a:lnTo>
                    <a:pt x="1868" y="336"/>
                  </a:lnTo>
                  <a:lnTo>
                    <a:pt x="1868" y="336"/>
                  </a:lnTo>
                  <a:lnTo>
                    <a:pt x="1872" y="336"/>
                  </a:lnTo>
                  <a:lnTo>
                    <a:pt x="1872" y="336"/>
                  </a:lnTo>
                  <a:lnTo>
                    <a:pt x="1876" y="336"/>
                  </a:lnTo>
                  <a:lnTo>
                    <a:pt x="1876" y="340"/>
                  </a:lnTo>
                  <a:lnTo>
                    <a:pt x="1880" y="336"/>
                  </a:lnTo>
                  <a:lnTo>
                    <a:pt x="1880" y="336"/>
                  </a:lnTo>
                  <a:lnTo>
                    <a:pt x="1880" y="336"/>
                  </a:lnTo>
                  <a:lnTo>
                    <a:pt x="1884" y="336"/>
                  </a:lnTo>
                  <a:lnTo>
                    <a:pt x="1884" y="336"/>
                  </a:lnTo>
                  <a:lnTo>
                    <a:pt x="1888" y="336"/>
                  </a:lnTo>
                  <a:lnTo>
                    <a:pt x="1888" y="336"/>
                  </a:lnTo>
                  <a:lnTo>
                    <a:pt x="1892" y="340"/>
                  </a:lnTo>
                  <a:lnTo>
                    <a:pt x="1892" y="336"/>
                  </a:lnTo>
                  <a:lnTo>
                    <a:pt x="1896" y="336"/>
                  </a:lnTo>
                  <a:lnTo>
                    <a:pt x="1896" y="340"/>
                  </a:lnTo>
                  <a:lnTo>
                    <a:pt x="1900" y="340"/>
                  </a:lnTo>
                  <a:lnTo>
                    <a:pt x="1900" y="336"/>
                  </a:lnTo>
                  <a:lnTo>
                    <a:pt x="1904" y="336"/>
                  </a:lnTo>
                  <a:lnTo>
                    <a:pt x="1904" y="340"/>
                  </a:lnTo>
                  <a:lnTo>
                    <a:pt x="1904" y="336"/>
                  </a:lnTo>
                  <a:lnTo>
                    <a:pt x="1908" y="340"/>
                  </a:lnTo>
                  <a:lnTo>
                    <a:pt x="1908" y="336"/>
                  </a:lnTo>
                  <a:lnTo>
                    <a:pt x="1912" y="336"/>
                  </a:lnTo>
                  <a:lnTo>
                    <a:pt x="1912" y="336"/>
                  </a:lnTo>
                  <a:lnTo>
                    <a:pt x="1916" y="336"/>
                  </a:lnTo>
                  <a:lnTo>
                    <a:pt x="1916" y="336"/>
                  </a:lnTo>
                  <a:lnTo>
                    <a:pt x="1920" y="332"/>
                  </a:lnTo>
                  <a:lnTo>
                    <a:pt x="1920" y="336"/>
                  </a:lnTo>
                  <a:lnTo>
                    <a:pt x="1924" y="336"/>
                  </a:lnTo>
                  <a:lnTo>
                    <a:pt x="1924" y="336"/>
                  </a:lnTo>
                  <a:lnTo>
                    <a:pt x="1928" y="336"/>
                  </a:lnTo>
                  <a:lnTo>
                    <a:pt x="1928" y="336"/>
                  </a:lnTo>
                  <a:lnTo>
                    <a:pt x="1928" y="340"/>
                  </a:lnTo>
                  <a:lnTo>
                    <a:pt x="1932" y="336"/>
                  </a:lnTo>
                  <a:lnTo>
                    <a:pt x="1932" y="336"/>
                  </a:lnTo>
                  <a:lnTo>
                    <a:pt x="1936" y="336"/>
                  </a:lnTo>
                  <a:lnTo>
                    <a:pt x="1936" y="336"/>
                  </a:lnTo>
                  <a:lnTo>
                    <a:pt x="1940" y="336"/>
                  </a:lnTo>
                  <a:lnTo>
                    <a:pt x="1940" y="332"/>
                  </a:lnTo>
                  <a:lnTo>
                    <a:pt x="1944" y="336"/>
                  </a:lnTo>
                  <a:lnTo>
                    <a:pt x="1944" y="336"/>
                  </a:lnTo>
                  <a:lnTo>
                    <a:pt x="1948" y="336"/>
                  </a:lnTo>
                  <a:lnTo>
                    <a:pt x="1948" y="336"/>
                  </a:lnTo>
                  <a:lnTo>
                    <a:pt x="1952" y="336"/>
                  </a:lnTo>
                  <a:lnTo>
                    <a:pt x="1952" y="336"/>
                  </a:lnTo>
                  <a:lnTo>
                    <a:pt x="1952" y="336"/>
                  </a:lnTo>
                  <a:lnTo>
                    <a:pt x="1956" y="332"/>
                  </a:lnTo>
                  <a:lnTo>
                    <a:pt x="1956" y="336"/>
                  </a:lnTo>
                  <a:lnTo>
                    <a:pt x="1960" y="336"/>
                  </a:lnTo>
                  <a:lnTo>
                    <a:pt x="1960" y="336"/>
                  </a:lnTo>
                  <a:lnTo>
                    <a:pt x="1964" y="332"/>
                  </a:lnTo>
                  <a:lnTo>
                    <a:pt x="1964" y="332"/>
                  </a:lnTo>
                  <a:lnTo>
                    <a:pt x="1968" y="332"/>
                  </a:lnTo>
                  <a:lnTo>
                    <a:pt x="1968" y="332"/>
                  </a:lnTo>
                  <a:lnTo>
                    <a:pt x="1972" y="336"/>
                  </a:lnTo>
                  <a:lnTo>
                    <a:pt x="1972" y="332"/>
                  </a:lnTo>
                  <a:lnTo>
                    <a:pt x="1976" y="332"/>
                  </a:lnTo>
                  <a:lnTo>
                    <a:pt x="1976" y="332"/>
                  </a:lnTo>
                  <a:lnTo>
                    <a:pt x="1980" y="332"/>
                  </a:lnTo>
                  <a:lnTo>
                    <a:pt x="1980" y="328"/>
                  </a:lnTo>
                  <a:lnTo>
                    <a:pt x="1980" y="332"/>
                  </a:lnTo>
                  <a:lnTo>
                    <a:pt x="1984" y="328"/>
                  </a:lnTo>
                  <a:lnTo>
                    <a:pt x="1984" y="328"/>
                  </a:lnTo>
                  <a:lnTo>
                    <a:pt x="1988" y="328"/>
                  </a:lnTo>
                  <a:lnTo>
                    <a:pt x="1988" y="324"/>
                  </a:lnTo>
                  <a:lnTo>
                    <a:pt x="1992" y="328"/>
                  </a:lnTo>
                  <a:lnTo>
                    <a:pt x="1992" y="320"/>
                  </a:lnTo>
                  <a:lnTo>
                    <a:pt x="1996" y="320"/>
                  </a:lnTo>
                  <a:lnTo>
                    <a:pt x="1996" y="320"/>
                  </a:lnTo>
                  <a:lnTo>
                    <a:pt x="2000" y="316"/>
                  </a:lnTo>
                  <a:lnTo>
                    <a:pt x="2000" y="316"/>
                  </a:lnTo>
                  <a:lnTo>
                    <a:pt x="2004" y="316"/>
                  </a:lnTo>
                  <a:lnTo>
                    <a:pt x="2004" y="316"/>
                  </a:lnTo>
                  <a:lnTo>
                    <a:pt x="2004" y="312"/>
                  </a:lnTo>
                  <a:lnTo>
                    <a:pt x="2008" y="308"/>
                  </a:lnTo>
                  <a:lnTo>
                    <a:pt x="2008" y="300"/>
                  </a:lnTo>
                  <a:lnTo>
                    <a:pt x="2012" y="304"/>
                  </a:lnTo>
                  <a:lnTo>
                    <a:pt x="2012" y="296"/>
                  </a:lnTo>
                  <a:lnTo>
                    <a:pt x="2016" y="292"/>
                  </a:lnTo>
                  <a:lnTo>
                    <a:pt x="2016" y="284"/>
                  </a:lnTo>
                  <a:lnTo>
                    <a:pt x="2020" y="272"/>
                  </a:lnTo>
                  <a:lnTo>
                    <a:pt x="2020" y="248"/>
                  </a:lnTo>
                  <a:lnTo>
                    <a:pt x="2024" y="224"/>
                  </a:lnTo>
                  <a:lnTo>
                    <a:pt x="2024" y="200"/>
                  </a:lnTo>
                  <a:lnTo>
                    <a:pt x="2028" y="184"/>
                  </a:lnTo>
                  <a:lnTo>
                    <a:pt x="2028" y="164"/>
                  </a:lnTo>
                  <a:lnTo>
                    <a:pt x="2032" y="156"/>
                  </a:lnTo>
                  <a:lnTo>
                    <a:pt x="2032" y="132"/>
                  </a:lnTo>
                  <a:lnTo>
                    <a:pt x="2032" y="128"/>
                  </a:lnTo>
                  <a:lnTo>
                    <a:pt x="2036" y="124"/>
                  </a:lnTo>
                  <a:lnTo>
                    <a:pt x="2036" y="128"/>
                  </a:lnTo>
                  <a:lnTo>
                    <a:pt x="2040" y="124"/>
                  </a:lnTo>
                  <a:lnTo>
                    <a:pt x="2040" y="116"/>
                  </a:lnTo>
                  <a:lnTo>
                    <a:pt x="2044" y="120"/>
                  </a:lnTo>
                  <a:lnTo>
                    <a:pt x="2044" y="128"/>
                  </a:lnTo>
                  <a:lnTo>
                    <a:pt x="2048" y="128"/>
                  </a:lnTo>
                  <a:lnTo>
                    <a:pt x="2048" y="116"/>
                  </a:lnTo>
                  <a:lnTo>
                    <a:pt x="2052" y="120"/>
                  </a:lnTo>
                  <a:lnTo>
                    <a:pt x="2052" y="116"/>
                  </a:lnTo>
                  <a:lnTo>
                    <a:pt x="2056" y="112"/>
                  </a:lnTo>
                  <a:lnTo>
                    <a:pt x="2056" y="100"/>
                  </a:lnTo>
                  <a:lnTo>
                    <a:pt x="2060" y="92"/>
                  </a:lnTo>
                  <a:lnTo>
                    <a:pt x="2060" y="88"/>
                  </a:lnTo>
                  <a:lnTo>
                    <a:pt x="2060" y="76"/>
                  </a:lnTo>
                  <a:lnTo>
                    <a:pt x="2064" y="80"/>
                  </a:lnTo>
                  <a:lnTo>
                    <a:pt x="2064" y="72"/>
                  </a:lnTo>
                  <a:lnTo>
                    <a:pt x="2068" y="48"/>
                  </a:lnTo>
                  <a:lnTo>
                    <a:pt x="2068" y="36"/>
                  </a:lnTo>
                  <a:lnTo>
                    <a:pt x="2072" y="16"/>
                  </a:lnTo>
                  <a:lnTo>
                    <a:pt x="2072" y="16"/>
                  </a:lnTo>
                  <a:lnTo>
                    <a:pt x="2076" y="0"/>
                  </a:lnTo>
                  <a:lnTo>
                    <a:pt x="2076" y="8"/>
                  </a:lnTo>
                  <a:lnTo>
                    <a:pt x="2080" y="12"/>
                  </a:lnTo>
                  <a:lnTo>
                    <a:pt x="2080" y="16"/>
                  </a:lnTo>
                  <a:lnTo>
                    <a:pt x="2084" y="20"/>
                  </a:lnTo>
                  <a:lnTo>
                    <a:pt x="2084" y="24"/>
                  </a:lnTo>
                  <a:lnTo>
                    <a:pt x="2088" y="28"/>
                  </a:lnTo>
                  <a:lnTo>
                    <a:pt x="2088" y="24"/>
                  </a:lnTo>
                  <a:lnTo>
                    <a:pt x="2088" y="20"/>
                  </a:lnTo>
                  <a:lnTo>
                    <a:pt x="2092" y="36"/>
                  </a:lnTo>
                  <a:lnTo>
                    <a:pt x="2092" y="40"/>
                  </a:lnTo>
                  <a:lnTo>
                    <a:pt x="2096" y="24"/>
                  </a:lnTo>
                  <a:lnTo>
                    <a:pt x="2096" y="24"/>
                  </a:lnTo>
                  <a:lnTo>
                    <a:pt x="2100" y="36"/>
                  </a:lnTo>
                  <a:lnTo>
                    <a:pt x="2100" y="28"/>
                  </a:lnTo>
                  <a:lnTo>
                    <a:pt x="2104" y="16"/>
                  </a:lnTo>
                  <a:lnTo>
                    <a:pt x="2104" y="16"/>
                  </a:lnTo>
                  <a:lnTo>
                    <a:pt x="2108" y="12"/>
                  </a:lnTo>
                  <a:lnTo>
                    <a:pt x="2108" y="16"/>
                  </a:lnTo>
                  <a:lnTo>
                    <a:pt x="2112" y="8"/>
                  </a:lnTo>
                  <a:lnTo>
                    <a:pt x="2112" y="0"/>
                  </a:lnTo>
                  <a:lnTo>
                    <a:pt x="2116" y="8"/>
                  </a:lnTo>
                  <a:lnTo>
                    <a:pt x="2116" y="24"/>
                  </a:lnTo>
                  <a:lnTo>
                    <a:pt x="2116" y="28"/>
                  </a:lnTo>
                  <a:lnTo>
                    <a:pt x="2120" y="36"/>
                  </a:lnTo>
                  <a:lnTo>
                    <a:pt x="2120" y="40"/>
                  </a:lnTo>
                  <a:lnTo>
                    <a:pt x="2124" y="36"/>
                  </a:lnTo>
                  <a:lnTo>
                    <a:pt x="2124" y="36"/>
                  </a:lnTo>
                  <a:lnTo>
                    <a:pt x="2128" y="32"/>
                  </a:lnTo>
                  <a:lnTo>
                    <a:pt x="2128" y="48"/>
                  </a:lnTo>
                  <a:lnTo>
                    <a:pt x="2132" y="44"/>
                  </a:lnTo>
                  <a:lnTo>
                    <a:pt x="2132" y="40"/>
                  </a:lnTo>
                  <a:lnTo>
                    <a:pt x="2136" y="56"/>
                  </a:lnTo>
                  <a:lnTo>
                    <a:pt x="2136" y="52"/>
                  </a:lnTo>
                  <a:lnTo>
                    <a:pt x="2140" y="52"/>
                  </a:lnTo>
                  <a:lnTo>
                    <a:pt x="2140" y="60"/>
                  </a:lnTo>
                  <a:lnTo>
                    <a:pt x="2144" y="60"/>
                  </a:lnTo>
                  <a:lnTo>
                    <a:pt x="2144" y="64"/>
                  </a:lnTo>
                  <a:lnTo>
                    <a:pt x="2144" y="68"/>
                  </a:lnTo>
                  <a:lnTo>
                    <a:pt x="2148" y="64"/>
                  </a:lnTo>
                  <a:lnTo>
                    <a:pt x="2148" y="72"/>
                  </a:lnTo>
                  <a:lnTo>
                    <a:pt x="2152" y="68"/>
                  </a:lnTo>
                  <a:lnTo>
                    <a:pt x="2152" y="72"/>
                  </a:lnTo>
                  <a:lnTo>
                    <a:pt x="2156" y="80"/>
                  </a:lnTo>
                  <a:lnTo>
                    <a:pt x="2156" y="80"/>
                  </a:lnTo>
                  <a:lnTo>
                    <a:pt x="2160" y="76"/>
                  </a:lnTo>
                  <a:lnTo>
                    <a:pt x="2160" y="96"/>
                  </a:lnTo>
                  <a:lnTo>
                    <a:pt x="2164" y="92"/>
                  </a:lnTo>
                  <a:lnTo>
                    <a:pt x="2164" y="100"/>
                  </a:lnTo>
                  <a:lnTo>
                    <a:pt x="2168" y="100"/>
                  </a:lnTo>
                  <a:lnTo>
                    <a:pt x="2168" y="104"/>
                  </a:lnTo>
                  <a:lnTo>
                    <a:pt x="2172" y="104"/>
                  </a:lnTo>
                  <a:lnTo>
                    <a:pt x="2172" y="108"/>
                  </a:lnTo>
                  <a:lnTo>
                    <a:pt x="2176" y="116"/>
                  </a:lnTo>
                  <a:lnTo>
                    <a:pt x="2176" y="112"/>
                  </a:lnTo>
                  <a:lnTo>
                    <a:pt x="2176" y="116"/>
                  </a:lnTo>
                  <a:lnTo>
                    <a:pt x="2180" y="120"/>
                  </a:lnTo>
                  <a:lnTo>
                    <a:pt x="2180" y="120"/>
                  </a:lnTo>
                  <a:lnTo>
                    <a:pt x="2184" y="124"/>
                  </a:lnTo>
                  <a:lnTo>
                    <a:pt x="2184" y="120"/>
                  </a:lnTo>
                  <a:lnTo>
                    <a:pt x="2188" y="128"/>
                  </a:lnTo>
                  <a:lnTo>
                    <a:pt x="2188" y="128"/>
                  </a:lnTo>
                  <a:lnTo>
                    <a:pt x="2192" y="128"/>
                  </a:lnTo>
                  <a:lnTo>
                    <a:pt x="2192" y="132"/>
                  </a:lnTo>
                  <a:lnTo>
                    <a:pt x="2196" y="144"/>
                  </a:lnTo>
                  <a:lnTo>
                    <a:pt x="2196" y="144"/>
                  </a:lnTo>
                  <a:lnTo>
                    <a:pt x="2200" y="144"/>
                  </a:lnTo>
                  <a:lnTo>
                    <a:pt x="2200" y="152"/>
                  </a:lnTo>
                  <a:lnTo>
                    <a:pt x="2204" y="144"/>
                  </a:lnTo>
                  <a:lnTo>
                    <a:pt x="2204" y="160"/>
                  </a:lnTo>
                  <a:lnTo>
                    <a:pt x="2208" y="156"/>
                  </a:lnTo>
                  <a:lnTo>
                    <a:pt x="2208" y="164"/>
                  </a:lnTo>
                  <a:lnTo>
                    <a:pt x="2208" y="160"/>
                  </a:lnTo>
                  <a:lnTo>
                    <a:pt x="2212" y="160"/>
                  </a:lnTo>
                  <a:lnTo>
                    <a:pt x="2212" y="168"/>
                  </a:lnTo>
                  <a:lnTo>
                    <a:pt x="2216" y="172"/>
                  </a:lnTo>
                  <a:lnTo>
                    <a:pt x="2216" y="180"/>
                  </a:lnTo>
                  <a:lnTo>
                    <a:pt x="2220" y="180"/>
                  </a:lnTo>
                  <a:lnTo>
                    <a:pt x="2220" y="180"/>
                  </a:lnTo>
                  <a:lnTo>
                    <a:pt x="2224" y="180"/>
                  </a:lnTo>
                  <a:lnTo>
                    <a:pt x="2224" y="184"/>
                  </a:lnTo>
                  <a:lnTo>
                    <a:pt x="2228" y="188"/>
                  </a:lnTo>
                  <a:lnTo>
                    <a:pt x="2228" y="188"/>
                  </a:lnTo>
                  <a:lnTo>
                    <a:pt x="2232" y="196"/>
                  </a:lnTo>
                  <a:lnTo>
                    <a:pt x="2232" y="196"/>
                  </a:lnTo>
                  <a:lnTo>
                    <a:pt x="2236" y="196"/>
                  </a:lnTo>
                  <a:lnTo>
                    <a:pt x="2236" y="200"/>
                  </a:lnTo>
                  <a:lnTo>
                    <a:pt x="2240" y="204"/>
                  </a:lnTo>
                  <a:lnTo>
                    <a:pt x="2240" y="200"/>
                  </a:lnTo>
                  <a:lnTo>
                    <a:pt x="2240" y="204"/>
                  </a:lnTo>
                  <a:lnTo>
                    <a:pt x="2244" y="208"/>
                  </a:lnTo>
                  <a:lnTo>
                    <a:pt x="2244" y="208"/>
                  </a:lnTo>
                  <a:lnTo>
                    <a:pt x="2248" y="212"/>
                  </a:lnTo>
                  <a:lnTo>
                    <a:pt x="2248" y="212"/>
                  </a:lnTo>
                  <a:lnTo>
                    <a:pt x="2252" y="220"/>
                  </a:lnTo>
                  <a:lnTo>
                    <a:pt x="2252" y="224"/>
                  </a:lnTo>
                  <a:lnTo>
                    <a:pt x="2256" y="216"/>
                  </a:lnTo>
                  <a:lnTo>
                    <a:pt x="2256" y="224"/>
                  </a:lnTo>
                  <a:lnTo>
                    <a:pt x="2260" y="220"/>
                  </a:lnTo>
                  <a:lnTo>
                    <a:pt x="2260" y="224"/>
                  </a:lnTo>
                  <a:lnTo>
                    <a:pt x="2264" y="224"/>
                  </a:lnTo>
                  <a:lnTo>
                    <a:pt x="2264" y="228"/>
                  </a:lnTo>
                  <a:lnTo>
                    <a:pt x="2268" y="236"/>
                  </a:lnTo>
                  <a:lnTo>
                    <a:pt x="2268" y="232"/>
                  </a:lnTo>
                  <a:lnTo>
                    <a:pt x="2272" y="236"/>
                  </a:lnTo>
                  <a:lnTo>
                    <a:pt x="2272" y="240"/>
                  </a:lnTo>
                  <a:lnTo>
                    <a:pt x="2276" y="240"/>
                  </a:lnTo>
                  <a:lnTo>
                    <a:pt x="2276" y="244"/>
                  </a:lnTo>
                  <a:lnTo>
                    <a:pt x="2276" y="248"/>
                  </a:lnTo>
                  <a:lnTo>
                    <a:pt x="2280" y="248"/>
                  </a:lnTo>
                  <a:lnTo>
                    <a:pt x="2280" y="252"/>
                  </a:lnTo>
                  <a:lnTo>
                    <a:pt x="2284" y="256"/>
                  </a:lnTo>
                  <a:lnTo>
                    <a:pt x="2284" y="252"/>
                  </a:lnTo>
                  <a:lnTo>
                    <a:pt x="2288" y="248"/>
                  </a:lnTo>
                  <a:lnTo>
                    <a:pt x="2288" y="256"/>
                  </a:lnTo>
                  <a:lnTo>
                    <a:pt x="2292" y="256"/>
                  </a:lnTo>
                  <a:lnTo>
                    <a:pt x="2292" y="256"/>
                  </a:lnTo>
                  <a:lnTo>
                    <a:pt x="2296" y="252"/>
                  </a:lnTo>
                  <a:lnTo>
                    <a:pt x="2296" y="264"/>
                  </a:lnTo>
                  <a:lnTo>
                    <a:pt x="2300" y="256"/>
                  </a:lnTo>
                  <a:lnTo>
                    <a:pt x="2300" y="264"/>
                  </a:lnTo>
                  <a:lnTo>
                    <a:pt x="2304" y="264"/>
                  </a:lnTo>
                  <a:lnTo>
                    <a:pt x="2304" y="268"/>
                  </a:lnTo>
                  <a:lnTo>
                    <a:pt x="2308" y="268"/>
                  </a:lnTo>
                  <a:lnTo>
                    <a:pt x="2308" y="268"/>
                  </a:lnTo>
                  <a:lnTo>
                    <a:pt x="2312" y="272"/>
                  </a:lnTo>
                  <a:lnTo>
                    <a:pt x="2312" y="272"/>
                  </a:lnTo>
                  <a:lnTo>
                    <a:pt x="2312" y="272"/>
                  </a:lnTo>
                  <a:lnTo>
                    <a:pt x="2316" y="272"/>
                  </a:lnTo>
                  <a:lnTo>
                    <a:pt x="2316" y="276"/>
                  </a:lnTo>
                  <a:lnTo>
                    <a:pt x="2320" y="276"/>
                  </a:lnTo>
                  <a:lnTo>
                    <a:pt x="2320" y="280"/>
                  </a:lnTo>
                  <a:lnTo>
                    <a:pt x="2324" y="276"/>
                  </a:lnTo>
                  <a:lnTo>
                    <a:pt x="2324" y="284"/>
                  </a:lnTo>
                  <a:lnTo>
                    <a:pt x="2328" y="284"/>
                  </a:lnTo>
                  <a:lnTo>
                    <a:pt x="2328" y="284"/>
                  </a:lnTo>
                  <a:lnTo>
                    <a:pt x="2332" y="288"/>
                  </a:lnTo>
                  <a:lnTo>
                    <a:pt x="2332" y="284"/>
                  </a:lnTo>
                  <a:lnTo>
                    <a:pt x="2336" y="288"/>
                  </a:lnTo>
                  <a:lnTo>
                    <a:pt x="2336" y="288"/>
                  </a:lnTo>
                  <a:lnTo>
                    <a:pt x="2340" y="288"/>
                  </a:lnTo>
                  <a:lnTo>
                    <a:pt x="2340" y="284"/>
                  </a:lnTo>
                  <a:lnTo>
                    <a:pt x="2344" y="288"/>
                  </a:lnTo>
                  <a:lnTo>
                    <a:pt x="2344" y="292"/>
                  </a:lnTo>
                  <a:lnTo>
                    <a:pt x="2348" y="284"/>
                  </a:lnTo>
                  <a:lnTo>
                    <a:pt x="2348" y="288"/>
                  </a:lnTo>
                  <a:lnTo>
                    <a:pt x="2352" y="292"/>
                  </a:lnTo>
                  <a:lnTo>
                    <a:pt x="2352" y="292"/>
                  </a:lnTo>
                  <a:lnTo>
                    <a:pt x="2352" y="292"/>
                  </a:lnTo>
                  <a:lnTo>
                    <a:pt x="2356" y="296"/>
                  </a:lnTo>
                  <a:lnTo>
                    <a:pt x="2356" y="296"/>
                  </a:lnTo>
                  <a:lnTo>
                    <a:pt x="2360" y="296"/>
                  </a:lnTo>
                  <a:lnTo>
                    <a:pt x="2360" y="296"/>
                  </a:lnTo>
                  <a:lnTo>
                    <a:pt x="2364" y="296"/>
                  </a:lnTo>
                  <a:lnTo>
                    <a:pt x="2364" y="300"/>
                  </a:lnTo>
                  <a:lnTo>
                    <a:pt x="2368" y="304"/>
                  </a:lnTo>
                  <a:lnTo>
                    <a:pt x="2368" y="300"/>
                  </a:lnTo>
                  <a:lnTo>
                    <a:pt x="2372" y="296"/>
                  </a:lnTo>
                  <a:lnTo>
                    <a:pt x="2372" y="300"/>
                  </a:lnTo>
                  <a:lnTo>
                    <a:pt x="2376" y="300"/>
                  </a:lnTo>
                  <a:lnTo>
                    <a:pt x="2376" y="300"/>
                  </a:lnTo>
                  <a:lnTo>
                    <a:pt x="2380" y="308"/>
                  </a:lnTo>
                  <a:lnTo>
                    <a:pt x="2380" y="304"/>
                  </a:lnTo>
                  <a:lnTo>
                    <a:pt x="2384" y="304"/>
                  </a:lnTo>
                  <a:lnTo>
                    <a:pt x="2384" y="308"/>
                  </a:lnTo>
                  <a:lnTo>
                    <a:pt x="2389" y="308"/>
                  </a:lnTo>
                  <a:lnTo>
                    <a:pt x="2389" y="304"/>
                  </a:lnTo>
                  <a:lnTo>
                    <a:pt x="2393" y="308"/>
                  </a:lnTo>
                  <a:lnTo>
                    <a:pt x="2393" y="308"/>
                  </a:lnTo>
                  <a:lnTo>
                    <a:pt x="2393" y="304"/>
                  </a:lnTo>
                  <a:lnTo>
                    <a:pt x="2397" y="308"/>
                  </a:lnTo>
                  <a:lnTo>
                    <a:pt x="2397" y="308"/>
                  </a:lnTo>
                  <a:lnTo>
                    <a:pt x="2401" y="312"/>
                  </a:lnTo>
                  <a:lnTo>
                    <a:pt x="2401" y="312"/>
                  </a:lnTo>
                  <a:lnTo>
                    <a:pt x="2405" y="308"/>
                  </a:lnTo>
                  <a:lnTo>
                    <a:pt x="2405" y="308"/>
                  </a:lnTo>
                  <a:lnTo>
                    <a:pt x="2409" y="316"/>
                  </a:lnTo>
                  <a:lnTo>
                    <a:pt x="2409" y="316"/>
                  </a:lnTo>
                  <a:lnTo>
                    <a:pt x="2413" y="316"/>
                  </a:lnTo>
                  <a:lnTo>
                    <a:pt x="2413" y="312"/>
                  </a:lnTo>
                  <a:lnTo>
                    <a:pt x="2417" y="312"/>
                  </a:lnTo>
                  <a:lnTo>
                    <a:pt x="2417" y="312"/>
                  </a:lnTo>
                  <a:lnTo>
                    <a:pt x="2421" y="312"/>
                  </a:lnTo>
                  <a:lnTo>
                    <a:pt x="2421" y="316"/>
                  </a:lnTo>
                  <a:lnTo>
                    <a:pt x="2425" y="312"/>
                  </a:lnTo>
                  <a:lnTo>
                    <a:pt x="2425" y="312"/>
                  </a:lnTo>
                  <a:lnTo>
                    <a:pt x="2429" y="312"/>
                  </a:lnTo>
                  <a:lnTo>
                    <a:pt x="2429" y="312"/>
                  </a:lnTo>
                  <a:lnTo>
                    <a:pt x="2433" y="316"/>
                  </a:lnTo>
                  <a:lnTo>
                    <a:pt x="2433" y="316"/>
                  </a:lnTo>
                  <a:lnTo>
                    <a:pt x="2437" y="316"/>
                  </a:lnTo>
                  <a:lnTo>
                    <a:pt x="2437" y="316"/>
                  </a:lnTo>
                  <a:lnTo>
                    <a:pt x="2437" y="312"/>
                  </a:lnTo>
                  <a:lnTo>
                    <a:pt x="2441" y="316"/>
                  </a:lnTo>
                  <a:lnTo>
                    <a:pt x="2441" y="316"/>
                  </a:lnTo>
                  <a:lnTo>
                    <a:pt x="2445" y="316"/>
                  </a:lnTo>
                  <a:lnTo>
                    <a:pt x="2445" y="316"/>
                  </a:lnTo>
                  <a:lnTo>
                    <a:pt x="2449" y="316"/>
                  </a:lnTo>
                  <a:lnTo>
                    <a:pt x="2449" y="316"/>
                  </a:lnTo>
                  <a:lnTo>
                    <a:pt x="2453" y="316"/>
                  </a:lnTo>
                  <a:lnTo>
                    <a:pt x="2453" y="320"/>
                  </a:lnTo>
                  <a:lnTo>
                    <a:pt x="2457" y="324"/>
                  </a:lnTo>
                  <a:lnTo>
                    <a:pt x="2457" y="320"/>
                  </a:lnTo>
                  <a:lnTo>
                    <a:pt x="2461" y="320"/>
                  </a:lnTo>
                  <a:lnTo>
                    <a:pt x="2461" y="320"/>
                  </a:lnTo>
                  <a:lnTo>
                    <a:pt x="2465" y="320"/>
                  </a:lnTo>
                  <a:lnTo>
                    <a:pt x="2465" y="320"/>
                  </a:lnTo>
                  <a:lnTo>
                    <a:pt x="2469" y="320"/>
                  </a:lnTo>
                  <a:lnTo>
                    <a:pt x="2469" y="320"/>
                  </a:lnTo>
                  <a:lnTo>
                    <a:pt x="2473" y="324"/>
                  </a:lnTo>
                  <a:lnTo>
                    <a:pt x="2473" y="324"/>
                  </a:lnTo>
                  <a:lnTo>
                    <a:pt x="2477" y="320"/>
                  </a:lnTo>
                  <a:lnTo>
                    <a:pt x="2477" y="324"/>
                  </a:lnTo>
                  <a:lnTo>
                    <a:pt x="2481" y="324"/>
                  </a:lnTo>
                  <a:lnTo>
                    <a:pt x="2481" y="320"/>
                  </a:lnTo>
                  <a:lnTo>
                    <a:pt x="2485" y="324"/>
                  </a:lnTo>
                  <a:lnTo>
                    <a:pt x="2485" y="324"/>
                  </a:lnTo>
                  <a:lnTo>
                    <a:pt x="2485" y="324"/>
                  </a:lnTo>
                  <a:lnTo>
                    <a:pt x="2489" y="324"/>
                  </a:lnTo>
                  <a:lnTo>
                    <a:pt x="2489" y="324"/>
                  </a:lnTo>
                  <a:lnTo>
                    <a:pt x="2493" y="324"/>
                  </a:lnTo>
                  <a:lnTo>
                    <a:pt x="2493" y="324"/>
                  </a:lnTo>
                  <a:lnTo>
                    <a:pt x="2497" y="320"/>
                  </a:lnTo>
                  <a:lnTo>
                    <a:pt x="2497" y="324"/>
                  </a:lnTo>
                  <a:lnTo>
                    <a:pt x="2501" y="324"/>
                  </a:lnTo>
                  <a:lnTo>
                    <a:pt x="2501" y="324"/>
                  </a:lnTo>
                  <a:lnTo>
                    <a:pt x="2505" y="328"/>
                  </a:lnTo>
                  <a:lnTo>
                    <a:pt x="2505" y="324"/>
                  </a:lnTo>
                  <a:lnTo>
                    <a:pt x="2509" y="324"/>
                  </a:lnTo>
                  <a:lnTo>
                    <a:pt x="2509" y="324"/>
                  </a:lnTo>
                  <a:lnTo>
                    <a:pt x="2513" y="324"/>
                  </a:lnTo>
                  <a:lnTo>
                    <a:pt x="2513" y="328"/>
                  </a:lnTo>
                  <a:lnTo>
                    <a:pt x="2517" y="328"/>
                  </a:lnTo>
                  <a:lnTo>
                    <a:pt x="2517" y="324"/>
                  </a:lnTo>
                  <a:lnTo>
                    <a:pt x="2521" y="328"/>
                  </a:lnTo>
                  <a:lnTo>
                    <a:pt x="2521" y="328"/>
                  </a:lnTo>
                  <a:lnTo>
                    <a:pt x="2525" y="328"/>
                  </a:lnTo>
                  <a:lnTo>
                    <a:pt x="2525" y="328"/>
                  </a:lnTo>
                  <a:lnTo>
                    <a:pt x="2529" y="328"/>
                  </a:lnTo>
                  <a:lnTo>
                    <a:pt x="2529" y="328"/>
                  </a:lnTo>
                  <a:lnTo>
                    <a:pt x="2533" y="324"/>
                  </a:lnTo>
                  <a:lnTo>
                    <a:pt x="2533" y="324"/>
                  </a:lnTo>
                  <a:lnTo>
                    <a:pt x="2533" y="328"/>
                  </a:lnTo>
                  <a:lnTo>
                    <a:pt x="2537" y="328"/>
                  </a:lnTo>
                  <a:lnTo>
                    <a:pt x="2537" y="328"/>
                  </a:lnTo>
                  <a:lnTo>
                    <a:pt x="2541" y="328"/>
                  </a:lnTo>
                  <a:lnTo>
                    <a:pt x="2541" y="328"/>
                  </a:lnTo>
                  <a:lnTo>
                    <a:pt x="2545" y="332"/>
                  </a:lnTo>
                  <a:lnTo>
                    <a:pt x="2545" y="328"/>
                  </a:lnTo>
                  <a:lnTo>
                    <a:pt x="2549" y="328"/>
                  </a:lnTo>
                  <a:lnTo>
                    <a:pt x="2549" y="328"/>
                  </a:lnTo>
                  <a:lnTo>
                    <a:pt x="2553" y="328"/>
                  </a:lnTo>
                  <a:lnTo>
                    <a:pt x="2553" y="328"/>
                  </a:lnTo>
                  <a:lnTo>
                    <a:pt x="2557" y="328"/>
                  </a:lnTo>
                  <a:lnTo>
                    <a:pt x="2557" y="332"/>
                  </a:lnTo>
                  <a:lnTo>
                    <a:pt x="2561" y="328"/>
                  </a:lnTo>
                  <a:lnTo>
                    <a:pt x="2561" y="332"/>
                  </a:lnTo>
                  <a:lnTo>
                    <a:pt x="2565" y="332"/>
                  </a:lnTo>
                  <a:lnTo>
                    <a:pt x="2565" y="328"/>
                  </a:lnTo>
                  <a:lnTo>
                    <a:pt x="2569" y="328"/>
                  </a:lnTo>
                  <a:lnTo>
                    <a:pt x="2569" y="328"/>
                  </a:lnTo>
                  <a:lnTo>
                    <a:pt x="2573" y="332"/>
                  </a:lnTo>
                  <a:lnTo>
                    <a:pt x="2573" y="328"/>
                  </a:lnTo>
                  <a:lnTo>
                    <a:pt x="2577" y="332"/>
                  </a:lnTo>
                  <a:lnTo>
                    <a:pt x="2577" y="332"/>
                  </a:lnTo>
                  <a:lnTo>
                    <a:pt x="2581" y="332"/>
                  </a:lnTo>
                  <a:lnTo>
                    <a:pt x="2581" y="332"/>
                  </a:lnTo>
                  <a:lnTo>
                    <a:pt x="2585" y="332"/>
                  </a:lnTo>
                  <a:lnTo>
                    <a:pt x="2585" y="332"/>
                  </a:lnTo>
                  <a:lnTo>
                    <a:pt x="2589" y="332"/>
                  </a:lnTo>
                  <a:lnTo>
                    <a:pt x="2589" y="332"/>
                  </a:lnTo>
                  <a:lnTo>
                    <a:pt x="2589" y="332"/>
                  </a:lnTo>
                  <a:lnTo>
                    <a:pt x="2593" y="332"/>
                  </a:lnTo>
                  <a:lnTo>
                    <a:pt x="2593" y="328"/>
                  </a:lnTo>
                  <a:lnTo>
                    <a:pt x="2597" y="328"/>
                  </a:lnTo>
                  <a:lnTo>
                    <a:pt x="2597" y="328"/>
                  </a:lnTo>
                  <a:lnTo>
                    <a:pt x="2601" y="332"/>
                  </a:lnTo>
                  <a:lnTo>
                    <a:pt x="2601" y="332"/>
                  </a:lnTo>
                  <a:lnTo>
                    <a:pt x="2605" y="332"/>
                  </a:lnTo>
                  <a:lnTo>
                    <a:pt x="2605" y="328"/>
                  </a:lnTo>
                  <a:lnTo>
                    <a:pt x="2609" y="332"/>
                  </a:lnTo>
                  <a:lnTo>
                    <a:pt x="2609" y="332"/>
                  </a:lnTo>
                  <a:lnTo>
                    <a:pt x="2613" y="332"/>
                  </a:lnTo>
                  <a:lnTo>
                    <a:pt x="2613" y="328"/>
                  </a:lnTo>
                  <a:lnTo>
                    <a:pt x="2617" y="332"/>
                  </a:lnTo>
                  <a:lnTo>
                    <a:pt x="2617" y="332"/>
                  </a:lnTo>
                  <a:lnTo>
                    <a:pt x="2621" y="328"/>
                  </a:lnTo>
                  <a:lnTo>
                    <a:pt x="2621" y="332"/>
                  </a:lnTo>
                  <a:lnTo>
                    <a:pt x="2625" y="332"/>
                  </a:lnTo>
                  <a:lnTo>
                    <a:pt x="2625" y="332"/>
                  </a:lnTo>
                  <a:lnTo>
                    <a:pt x="2629" y="332"/>
                  </a:lnTo>
                  <a:lnTo>
                    <a:pt x="2629" y="332"/>
                  </a:lnTo>
                  <a:lnTo>
                    <a:pt x="2633" y="332"/>
                  </a:lnTo>
                  <a:lnTo>
                    <a:pt x="2633" y="332"/>
                  </a:lnTo>
                  <a:lnTo>
                    <a:pt x="2637" y="332"/>
                  </a:lnTo>
                  <a:lnTo>
                    <a:pt x="2637" y="336"/>
                  </a:lnTo>
                  <a:lnTo>
                    <a:pt x="2641" y="332"/>
                  </a:lnTo>
                  <a:lnTo>
                    <a:pt x="2641" y="332"/>
                  </a:lnTo>
                  <a:lnTo>
                    <a:pt x="2645" y="332"/>
                  </a:lnTo>
                  <a:lnTo>
                    <a:pt x="2645" y="336"/>
                  </a:lnTo>
                  <a:lnTo>
                    <a:pt x="2649" y="332"/>
                  </a:lnTo>
                  <a:lnTo>
                    <a:pt x="2649" y="332"/>
                  </a:lnTo>
                  <a:lnTo>
                    <a:pt x="2653" y="332"/>
                  </a:lnTo>
                  <a:lnTo>
                    <a:pt x="2653" y="336"/>
                  </a:lnTo>
                  <a:lnTo>
                    <a:pt x="2653" y="332"/>
                  </a:lnTo>
                  <a:lnTo>
                    <a:pt x="2657" y="332"/>
                  </a:lnTo>
                  <a:lnTo>
                    <a:pt x="2657" y="336"/>
                  </a:lnTo>
                  <a:lnTo>
                    <a:pt x="2661" y="336"/>
                  </a:lnTo>
                  <a:lnTo>
                    <a:pt x="2661" y="336"/>
                  </a:lnTo>
                  <a:lnTo>
                    <a:pt x="2665" y="336"/>
                  </a:lnTo>
                  <a:lnTo>
                    <a:pt x="2665" y="336"/>
                  </a:lnTo>
                  <a:lnTo>
                    <a:pt x="2669" y="336"/>
                  </a:lnTo>
                  <a:lnTo>
                    <a:pt x="2669" y="336"/>
                  </a:lnTo>
                  <a:lnTo>
                    <a:pt x="2673" y="336"/>
                  </a:lnTo>
                  <a:lnTo>
                    <a:pt x="2673" y="336"/>
                  </a:lnTo>
                  <a:lnTo>
                    <a:pt x="2677" y="332"/>
                  </a:lnTo>
                  <a:lnTo>
                    <a:pt x="2677" y="336"/>
                  </a:lnTo>
                  <a:lnTo>
                    <a:pt x="2681" y="336"/>
                  </a:lnTo>
                  <a:lnTo>
                    <a:pt x="2681" y="336"/>
                  </a:lnTo>
                  <a:lnTo>
                    <a:pt x="2685" y="336"/>
                  </a:lnTo>
                  <a:lnTo>
                    <a:pt x="2685" y="336"/>
                  </a:lnTo>
                  <a:lnTo>
                    <a:pt x="2689" y="336"/>
                  </a:lnTo>
                  <a:lnTo>
                    <a:pt x="2689" y="336"/>
                  </a:lnTo>
                  <a:lnTo>
                    <a:pt x="2693" y="336"/>
                  </a:lnTo>
                  <a:lnTo>
                    <a:pt x="2693" y="336"/>
                  </a:lnTo>
                  <a:lnTo>
                    <a:pt x="2697" y="340"/>
                  </a:lnTo>
                  <a:lnTo>
                    <a:pt x="2697" y="336"/>
                  </a:lnTo>
                  <a:lnTo>
                    <a:pt x="2701" y="336"/>
                  </a:lnTo>
                  <a:lnTo>
                    <a:pt x="2701" y="336"/>
                  </a:lnTo>
                  <a:lnTo>
                    <a:pt x="2705" y="336"/>
                  </a:lnTo>
                  <a:lnTo>
                    <a:pt x="2705" y="336"/>
                  </a:lnTo>
                  <a:lnTo>
                    <a:pt x="2709" y="336"/>
                  </a:lnTo>
                  <a:lnTo>
                    <a:pt x="2709" y="336"/>
                  </a:lnTo>
                  <a:lnTo>
                    <a:pt x="2713" y="336"/>
                  </a:lnTo>
                  <a:lnTo>
                    <a:pt x="2713" y="336"/>
                  </a:lnTo>
                  <a:lnTo>
                    <a:pt x="2717" y="336"/>
                  </a:lnTo>
                  <a:lnTo>
                    <a:pt x="2717" y="336"/>
                  </a:lnTo>
                  <a:lnTo>
                    <a:pt x="2721" y="336"/>
                  </a:lnTo>
                  <a:lnTo>
                    <a:pt x="2721" y="336"/>
                  </a:lnTo>
                  <a:lnTo>
                    <a:pt x="2725" y="336"/>
                  </a:lnTo>
                  <a:lnTo>
                    <a:pt x="2725" y="340"/>
                  </a:lnTo>
                  <a:lnTo>
                    <a:pt x="2729" y="336"/>
                  </a:lnTo>
                  <a:lnTo>
                    <a:pt x="2729" y="340"/>
                  </a:lnTo>
                  <a:lnTo>
                    <a:pt x="2729" y="336"/>
                  </a:lnTo>
                  <a:lnTo>
                    <a:pt x="2733" y="336"/>
                  </a:lnTo>
                  <a:lnTo>
                    <a:pt x="2733" y="336"/>
                  </a:lnTo>
                  <a:lnTo>
                    <a:pt x="2737" y="336"/>
                  </a:lnTo>
                  <a:lnTo>
                    <a:pt x="2737" y="336"/>
                  </a:lnTo>
                  <a:lnTo>
                    <a:pt x="2741" y="336"/>
                  </a:lnTo>
                  <a:lnTo>
                    <a:pt x="2741" y="336"/>
                  </a:lnTo>
                  <a:lnTo>
                    <a:pt x="2745" y="340"/>
                  </a:lnTo>
                  <a:lnTo>
                    <a:pt x="2745" y="340"/>
                  </a:lnTo>
                  <a:lnTo>
                    <a:pt x="2749" y="340"/>
                  </a:lnTo>
                  <a:lnTo>
                    <a:pt x="2749" y="340"/>
                  </a:lnTo>
                  <a:lnTo>
                    <a:pt x="2753" y="336"/>
                  </a:lnTo>
                  <a:lnTo>
                    <a:pt x="2753" y="336"/>
                  </a:lnTo>
                  <a:lnTo>
                    <a:pt x="2757" y="336"/>
                  </a:lnTo>
                  <a:lnTo>
                    <a:pt x="2757" y="340"/>
                  </a:lnTo>
                  <a:lnTo>
                    <a:pt x="2761" y="336"/>
                  </a:lnTo>
                  <a:lnTo>
                    <a:pt x="2761" y="340"/>
                  </a:lnTo>
                  <a:lnTo>
                    <a:pt x="2765" y="340"/>
                  </a:lnTo>
                  <a:lnTo>
                    <a:pt x="2765" y="340"/>
                  </a:lnTo>
                  <a:lnTo>
                    <a:pt x="2769" y="336"/>
                  </a:lnTo>
                  <a:lnTo>
                    <a:pt x="2769" y="336"/>
                  </a:lnTo>
                  <a:lnTo>
                    <a:pt x="2773" y="340"/>
                  </a:lnTo>
                  <a:lnTo>
                    <a:pt x="2773" y="336"/>
                  </a:lnTo>
                  <a:lnTo>
                    <a:pt x="2777" y="340"/>
                  </a:lnTo>
                  <a:lnTo>
                    <a:pt x="2777" y="340"/>
                  </a:lnTo>
                  <a:lnTo>
                    <a:pt x="2781" y="336"/>
                  </a:lnTo>
                  <a:lnTo>
                    <a:pt x="2781" y="336"/>
                  </a:lnTo>
                  <a:lnTo>
                    <a:pt x="2785" y="340"/>
                  </a:lnTo>
                  <a:lnTo>
                    <a:pt x="2785" y="340"/>
                  </a:lnTo>
                  <a:lnTo>
                    <a:pt x="2789" y="340"/>
                  </a:lnTo>
                  <a:lnTo>
                    <a:pt x="2789" y="340"/>
                  </a:lnTo>
                  <a:lnTo>
                    <a:pt x="2793" y="340"/>
                  </a:lnTo>
                  <a:lnTo>
                    <a:pt x="2793" y="340"/>
                  </a:lnTo>
                  <a:lnTo>
                    <a:pt x="2797" y="340"/>
                  </a:lnTo>
                  <a:lnTo>
                    <a:pt x="2797" y="336"/>
                  </a:lnTo>
                  <a:lnTo>
                    <a:pt x="2801" y="340"/>
                  </a:lnTo>
                  <a:lnTo>
                    <a:pt x="2801" y="340"/>
                  </a:lnTo>
                  <a:lnTo>
                    <a:pt x="2805" y="340"/>
                  </a:lnTo>
                  <a:lnTo>
                    <a:pt x="2805" y="340"/>
                  </a:lnTo>
                  <a:lnTo>
                    <a:pt x="2809" y="340"/>
                  </a:lnTo>
                  <a:lnTo>
                    <a:pt x="2809" y="336"/>
                  </a:lnTo>
                  <a:lnTo>
                    <a:pt x="2813" y="336"/>
                  </a:lnTo>
                  <a:lnTo>
                    <a:pt x="2813" y="336"/>
                  </a:lnTo>
                  <a:lnTo>
                    <a:pt x="2817" y="340"/>
                  </a:lnTo>
                  <a:lnTo>
                    <a:pt x="2817" y="340"/>
                  </a:lnTo>
                  <a:lnTo>
                    <a:pt x="2821" y="340"/>
                  </a:lnTo>
                  <a:lnTo>
                    <a:pt x="2821" y="340"/>
                  </a:lnTo>
                  <a:lnTo>
                    <a:pt x="2821" y="340"/>
                  </a:lnTo>
                  <a:lnTo>
                    <a:pt x="2825" y="340"/>
                  </a:lnTo>
                  <a:lnTo>
                    <a:pt x="2825" y="340"/>
                  </a:lnTo>
                  <a:lnTo>
                    <a:pt x="2829" y="340"/>
                  </a:lnTo>
                  <a:lnTo>
                    <a:pt x="2829" y="340"/>
                  </a:lnTo>
                  <a:lnTo>
                    <a:pt x="2833" y="336"/>
                  </a:lnTo>
                  <a:lnTo>
                    <a:pt x="2833" y="340"/>
                  </a:lnTo>
                  <a:lnTo>
                    <a:pt x="2837" y="340"/>
                  </a:lnTo>
                  <a:lnTo>
                    <a:pt x="2837" y="340"/>
                  </a:lnTo>
                  <a:lnTo>
                    <a:pt x="2841" y="340"/>
                  </a:lnTo>
                  <a:lnTo>
                    <a:pt x="2841" y="340"/>
                  </a:lnTo>
                  <a:lnTo>
                    <a:pt x="2845" y="340"/>
                  </a:lnTo>
                  <a:lnTo>
                    <a:pt x="2845" y="340"/>
                  </a:lnTo>
                  <a:lnTo>
                    <a:pt x="2849" y="340"/>
                  </a:lnTo>
                  <a:lnTo>
                    <a:pt x="2849" y="336"/>
                  </a:lnTo>
                  <a:lnTo>
                    <a:pt x="2853" y="336"/>
                  </a:lnTo>
                  <a:lnTo>
                    <a:pt x="2853" y="340"/>
                  </a:lnTo>
                  <a:lnTo>
                    <a:pt x="2857" y="340"/>
                  </a:lnTo>
                  <a:lnTo>
                    <a:pt x="2857" y="340"/>
                  </a:lnTo>
                  <a:lnTo>
                    <a:pt x="2861" y="340"/>
                  </a:lnTo>
                  <a:lnTo>
                    <a:pt x="2861" y="340"/>
                  </a:lnTo>
                  <a:lnTo>
                    <a:pt x="2865" y="340"/>
                  </a:lnTo>
                  <a:lnTo>
                    <a:pt x="2865" y="340"/>
                  </a:lnTo>
                  <a:lnTo>
                    <a:pt x="2869" y="340"/>
                  </a:lnTo>
                  <a:lnTo>
                    <a:pt x="2869" y="340"/>
                  </a:lnTo>
                  <a:lnTo>
                    <a:pt x="2873" y="340"/>
                  </a:lnTo>
                  <a:lnTo>
                    <a:pt x="2873" y="340"/>
                  </a:lnTo>
                  <a:lnTo>
                    <a:pt x="2877" y="340"/>
                  </a:lnTo>
                  <a:lnTo>
                    <a:pt x="2877" y="340"/>
                  </a:lnTo>
                  <a:lnTo>
                    <a:pt x="2881" y="340"/>
                  </a:lnTo>
                  <a:lnTo>
                    <a:pt x="2881" y="340"/>
                  </a:lnTo>
                  <a:lnTo>
                    <a:pt x="2885" y="340"/>
                  </a:lnTo>
                  <a:lnTo>
                    <a:pt x="2885" y="340"/>
                  </a:lnTo>
                  <a:lnTo>
                    <a:pt x="2889" y="340"/>
                  </a:lnTo>
                  <a:lnTo>
                    <a:pt x="2889" y="340"/>
                  </a:lnTo>
                  <a:lnTo>
                    <a:pt x="2893" y="340"/>
                  </a:lnTo>
                  <a:lnTo>
                    <a:pt x="2893" y="340"/>
                  </a:lnTo>
                  <a:lnTo>
                    <a:pt x="2897" y="340"/>
                  </a:lnTo>
                  <a:lnTo>
                    <a:pt x="2897" y="340"/>
                  </a:lnTo>
                  <a:lnTo>
                    <a:pt x="2901" y="340"/>
                  </a:lnTo>
                  <a:lnTo>
                    <a:pt x="2901" y="340"/>
                  </a:lnTo>
                  <a:lnTo>
                    <a:pt x="2905" y="340"/>
                  </a:lnTo>
                  <a:lnTo>
                    <a:pt x="2905" y="340"/>
                  </a:lnTo>
                  <a:lnTo>
                    <a:pt x="2909" y="340"/>
                  </a:lnTo>
                  <a:lnTo>
                    <a:pt x="2909" y="340"/>
                  </a:lnTo>
                  <a:lnTo>
                    <a:pt x="2913" y="340"/>
                  </a:lnTo>
                  <a:lnTo>
                    <a:pt x="2913" y="344"/>
                  </a:lnTo>
                  <a:lnTo>
                    <a:pt x="2917" y="340"/>
                  </a:lnTo>
                  <a:lnTo>
                    <a:pt x="2917" y="340"/>
                  </a:lnTo>
                  <a:lnTo>
                    <a:pt x="2921" y="340"/>
                  </a:lnTo>
                  <a:lnTo>
                    <a:pt x="2921" y="340"/>
                  </a:lnTo>
                  <a:lnTo>
                    <a:pt x="2925" y="340"/>
                  </a:lnTo>
                  <a:lnTo>
                    <a:pt x="2925" y="340"/>
                  </a:lnTo>
                  <a:lnTo>
                    <a:pt x="2929" y="340"/>
                  </a:lnTo>
                  <a:lnTo>
                    <a:pt x="2929" y="340"/>
                  </a:lnTo>
                  <a:lnTo>
                    <a:pt x="2933" y="344"/>
                  </a:lnTo>
                  <a:lnTo>
                    <a:pt x="2933" y="340"/>
                  </a:lnTo>
                  <a:lnTo>
                    <a:pt x="2937" y="340"/>
                  </a:lnTo>
                  <a:lnTo>
                    <a:pt x="2937" y="340"/>
                  </a:lnTo>
                  <a:lnTo>
                    <a:pt x="2941" y="344"/>
                  </a:lnTo>
                  <a:lnTo>
                    <a:pt x="2941" y="340"/>
                  </a:lnTo>
                  <a:lnTo>
                    <a:pt x="2945" y="340"/>
                  </a:lnTo>
                  <a:lnTo>
                    <a:pt x="2945" y="340"/>
                  </a:lnTo>
                  <a:lnTo>
                    <a:pt x="2949" y="340"/>
                  </a:lnTo>
                  <a:lnTo>
                    <a:pt x="2949" y="344"/>
                  </a:lnTo>
                  <a:lnTo>
                    <a:pt x="2953" y="340"/>
                  </a:lnTo>
                  <a:lnTo>
                    <a:pt x="2953" y="340"/>
                  </a:lnTo>
                  <a:lnTo>
                    <a:pt x="2957" y="340"/>
                  </a:lnTo>
                  <a:lnTo>
                    <a:pt x="2957" y="340"/>
                  </a:lnTo>
                  <a:lnTo>
                    <a:pt x="2961" y="344"/>
                  </a:lnTo>
                  <a:lnTo>
                    <a:pt x="2961" y="340"/>
                  </a:lnTo>
                  <a:lnTo>
                    <a:pt x="2965" y="340"/>
                  </a:lnTo>
                  <a:lnTo>
                    <a:pt x="2965" y="340"/>
                  </a:lnTo>
                  <a:lnTo>
                    <a:pt x="2965" y="340"/>
                  </a:lnTo>
                  <a:lnTo>
                    <a:pt x="2969" y="344"/>
                  </a:lnTo>
                  <a:lnTo>
                    <a:pt x="2969" y="344"/>
                  </a:lnTo>
                  <a:lnTo>
                    <a:pt x="2973" y="344"/>
                  </a:lnTo>
                  <a:lnTo>
                    <a:pt x="2973" y="344"/>
                  </a:lnTo>
                  <a:lnTo>
                    <a:pt x="2977" y="340"/>
                  </a:lnTo>
                  <a:lnTo>
                    <a:pt x="2977" y="340"/>
                  </a:lnTo>
                  <a:lnTo>
                    <a:pt x="2981" y="344"/>
                  </a:lnTo>
                  <a:lnTo>
                    <a:pt x="2981" y="344"/>
                  </a:lnTo>
                  <a:lnTo>
                    <a:pt x="2985" y="340"/>
                  </a:lnTo>
                  <a:lnTo>
                    <a:pt x="2985" y="344"/>
                  </a:lnTo>
                  <a:lnTo>
                    <a:pt x="2989" y="340"/>
                  </a:lnTo>
                  <a:lnTo>
                    <a:pt x="2989" y="340"/>
                  </a:lnTo>
                  <a:lnTo>
                    <a:pt x="2993" y="344"/>
                  </a:lnTo>
                  <a:lnTo>
                    <a:pt x="2993" y="344"/>
                  </a:lnTo>
                  <a:lnTo>
                    <a:pt x="2997" y="344"/>
                  </a:lnTo>
                  <a:lnTo>
                    <a:pt x="2997" y="340"/>
                  </a:lnTo>
                  <a:lnTo>
                    <a:pt x="3001" y="340"/>
                  </a:lnTo>
                  <a:lnTo>
                    <a:pt x="3001" y="340"/>
                  </a:lnTo>
                  <a:lnTo>
                    <a:pt x="3005" y="344"/>
                  </a:lnTo>
                  <a:lnTo>
                    <a:pt x="3005" y="340"/>
                  </a:lnTo>
                  <a:lnTo>
                    <a:pt x="3009" y="340"/>
                  </a:lnTo>
                  <a:lnTo>
                    <a:pt x="3009" y="340"/>
                  </a:lnTo>
                  <a:lnTo>
                    <a:pt x="3013" y="340"/>
                  </a:lnTo>
                  <a:lnTo>
                    <a:pt x="3013" y="340"/>
                  </a:lnTo>
                  <a:lnTo>
                    <a:pt x="3017" y="340"/>
                  </a:lnTo>
                  <a:lnTo>
                    <a:pt x="3017" y="340"/>
                  </a:lnTo>
                  <a:lnTo>
                    <a:pt x="3021" y="344"/>
                  </a:lnTo>
                  <a:lnTo>
                    <a:pt x="3021" y="344"/>
                  </a:lnTo>
                  <a:lnTo>
                    <a:pt x="3025" y="344"/>
                  </a:lnTo>
                  <a:lnTo>
                    <a:pt x="3025" y="344"/>
                  </a:lnTo>
                  <a:lnTo>
                    <a:pt x="3029" y="344"/>
                  </a:lnTo>
                  <a:lnTo>
                    <a:pt x="3029" y="344"/>
                  </a:lnTo>
                  <a:lnTo>
                    <a:pt x="3033" y="344"/>
                  </a:lnTo>
                  <a:lnTo>
                    <a:pt x="3033" y="344"/>
                  </a:lnTo>
                  <a:lnTo>
                    <a:pt x="3037" y="344"/>
                  </a:lnTo>
                  <a:lnTo>
                    <a:pt x="3037" y="344"/>
                  </a:lnTo>
                  <a:lnTo>
                    <a:pt x="3041" y="344"/>
                  </a:lnTo>
                  <a:lnTo>
                    <a:pt x="3041" y="344"/>
                  </a:lnTo>
                  <a:lnTo>
                    <a:pt x="3045" y="344"/>
                  </a:lnTo>
                  <a:lnTo>
                    <a:pt x="3045" y="340"/>
                  </a:lnTo>
                  <a:lnTo>
                    <a:pt x="3049" y="340"/>
                  </a:lnTo>
                  <a:lnTo>
                    <a:pt x="3049" y="344"/>
                  </a:lnTo>
                  <a:lnTo>
                    <a:pt x="3053" y="344"/>
                  </a:lnTo>
                  <a:lnTo>
                    <a:pt x="3053" y="344"/>
                  </a:lnTo>
                  <a:lnTo>
                    <a:pt x="3057" y="340"/>
                  </a:lnTo>
                  <a:lnTo>
                    <a:pt x="3057" y="344"/>
                  </a:lnTo>
                  <a:lnTo>
                    <a:pt x="3061" y="344"/>
                  </a:lnTo>
                  <a:lnTo>
                    <a:pt x="3061" y="344"/>
                  </a:lnTo>
                  <a:lnTo>
                    <a:pt x="3065" y="344"/>
                  </a:lnTo>
                  <a:lnTo>
                    <a:pt x="3065" y="340"/>
                  </a:lnTo>
                  <a:lnTo>
                    <a:pt x="3069" y="344"/>
                  </a:lnTo>
                  <a:lnTo>
                    <a:pt x="3069" y="344"/>
                  </a:lnTo>
                  <a:lnTo>
                    <a:pt x="3073" y="344"/>
                  </a:lnTo>
                  <a:lnTo>
                    <a:pt x="3073" y="344"/>
                  </a:lnTo>
                  <a:lnTo>
                    <a:pt x="3077" y="344"/>
                  </a:lnTo>
                  <a:lnTo>
                    <a:pt x="3077" y="344"/>
                  </a:lnTo>
                  <a:lnTo>
                    <a:pt x="3081" y="340"/>
                  </a:lnTo>
                  <a:lnTo>
                    <a:pt x="3081" y="340"/>
                  </a:lnTo>
                  <a:lnTo>
                    <a:pt x="3085" y="340"/>
                  </a:lnTo>
                  <a:lnTo>
                    <a:pt x="3085" y="340"/>
                  </a:lnTo>
                  <a:lnTo>
                    <a:pt x="3089" y="340"/>
                  </a:lnTo>
                  <a:lnTo>
                    <a:pt x="3089" y="344"/>
                  </a:lnTo>
                  <a:lnTo>
                    <a:pt x="3093" y="340"/>
                  </a:lnTo>
                  <a:lnTo>
                    <a:pt x="3093" y="344"/>
                  </a:lnTo>
                  <a:lnTo>
                    <a:pt x="3097" y="340"/>
                  </a:lnTo>
                  <a:lnTo>
                    <a:pt x="3097" y="344"/>
                  </a:lnTo>
                  <a:lnTo>
                    <a:pt x="3101" y="340"/>
                  </a:lnTo>
                  <a:lnTo>
                    <a:pt x="3101" y="344"/>
                  </a:lnTo>
                  <a:lnTo>
                    <a:pt x="3105" y="340"/>
                  </a:lnTo>
                  <a:lnTo>
                    <a:pt x="3105" y="340"/>
                  </a:lnTo>
                  <a:lnTo>
                    <a:pt x="3109" y="340"/>
                  </a:lnTo>
                  <a:lnTo>
                    <a:pt x="3109" y="344"/>
                  </a:lnTo>
                  <a:lnTo>
                    <a:pt x="3113" y="344"/>
                  </a:lnTo>
                  <a:lnTo>
                    <a:pt x="3113" y="344"/>
                  </a:lnTo>
                  <a:lnTo>
                    <a:pt x="3113" y="340"/>
                  </a:lnTo>
                  <a:lnTo>
                    <a:pt x="3117" y="344"/>
                  </a:lnTo>
                  <a:lnTo>
                    <a:pt x="3117" y="344"/>
                  </a:lnTo>
                  <a:lnTo>
                    <a:pt x="3117" y="344"/>
                  </a:lnTo>
                  <a:lnTo>
                    <a:pt x="3121" y="344"/>
                  </a:lnTo>
                  <a:lnTo>
                    <a:pt x="3121" y="344"/>
                  </a:lnTo>
                  <a:lnTo>
                    <a:pt x="3121" y="340"/>
                  </a:lnTo>
                  <a:lnTo>
                    <a:pt x="3125" y="340"/>
                  </a:lnTo>
                  <a:lnTo>
                    <a:pt x="3125" y="344"/>
                  </a:lnTo>
                  <a:lnTo>
                    <a:pt x="3125" y="344"/>
                  </a:lnTo>
                  <a:lnTo>
                    <a:pt x="3129" y="344"/>
                  </a:lnTo>
                  <a:lnTo>
                    <a:pt x="3129" y="344"/>
                  </a:lnTo>
                  <a:lnTo>
                    <a:pt x="3129" y="344"/>
                  </a:lnTo>
                  <a:lnTo>
                    <a:pt x="3133" y="340"/>
                  </a:lnTo>
                  <a:lnTo>
                    <a:pt x="3133" y="340"/>
                  </a:lnTo>
                  <a:lnTo>
                    <a:pt x="3133" y="340"/>
                  </a:lnTo>
                  <a:lnTo>
                    <a:pt x="3137" y="344"/>
                  </a:lnTo>
                  <a:lnTo>
                    <a:pt x="3137" y="344"/>
                  </a:lnTo>
                  <a:lnTo>
                    <a:pt x="3137" y="344"/>
                  </a:lnTo>
                  <a:lnTo>
                    <a:pt x="3141" y="344"/>
                  </a:lnTo>
                  <a:lnTo>
                    <a:pt x="3141" y="340"/>
                  </a:lnTo>
                  <a:lnTo>
                    <a:pt x="3141" y="344"/>
                  </a:lnTo>
                  <a:lnTo>
                    <a:pt x="3145" y="344"/>
                  </a:lnTo>
                  <a:lnTo>
                    <a:pt x="3145" y="344"/>
                  </a:lnTo>
                  <a:lnTo>
                    <a:pt x="3145" y="344"/>
                  </a:lnTo>
                  <a:lnTo>
                    <a:pt x="3149" y="344"/>
                  </a:lnTo>
                  <a:lnTo>
                    <a:pt x="3149" y="344"/>
                  </a:lnTo>
                  <a:lnTo>
                    <a:pt x="3149" y="344"/>
                  </a:lnTo>
                  <a:lnTo>
                    <a:pt x="3153" y="344"/>
                  </a:lnTo>
                  <a:lnTo>
                    <a:pt x="3153" y="340"/>
                  </a:lnTo>
                  <a:lnTo>
                    <a:pt x="3153" y="340"/>
                  </a:lnTo>
                  <a:lnTo>
                    <a:pt x="3157" y="344"/>
                  </a:lnTo>
                  <a:lnTo>
                    <a:pt x="3157" y="340"/>
                  </a:lnTo>
                  <a:lnTo>
                    <a:pt x="3157" y="340"/>
                  </a:lnTo>
                  <a:lnTo>
                    <a:pt x="3161" y="344"/>
                  </a:lnTo>
                  <a:lnTo>
                    <a:pt x="3161" y="344"/>
                  </a:lnTo>
                  <a:lnTo>
                    <a:pt x="3161" y="344"/>
                  </a:lnTo>
                  <a:lnTo>
                    <a:pt x="3165" y="344"/>
                  </a:lnTo>
                  <a:lnTo>
                    <a:pt x="3165" y="344"/>
                  </a:lnTo>
                  <a:lnTo>
                    <a:pt x="3165" y="344"/>
                  </a:lnTo>
                  <a:lnTo>
                    <a:pt x="3169" y="344"/>
                  </a:lnTo>
                  <a:lnTo>
                    <a:pt x="3169" y="344"/>
                  </a:lnTo>
                  <a:lnTo>
                    <a:pt x="3169" y="344"/>
                  </a:lnTo>
                  <a:lnTo>
                    <a:pt x="3173" y="344"/>
                  </a:lnTo>
                  <a:lnTo>
                    <a:pt x="3173" y="344"/>
                  </a:lnTo>
                  <a:lnTo>
                    <a:pt x="3173" y="344"/>
                  </a:lnTo>
                  <a:lnTo>
                    <a:pt x="3177" y="340"/>
                  </a:lnTo>
                  <a:lnTo>
                    <a:pt x="3177" y="340"/>
                  </a:lnTo>
                  <a:lnTo>
                    <a:pt x="3177" y="344"/>
                  </a:lnTo>
                  <a:lnTo>
                    <a:pt x="3181" y="344"/>
                  </a:lnTo>
                  <a:lnTo>
                    <a:pt x="3181" y="340"/>
                  </a:lnTo>
                  <a:lnTo>
                    <a:pt x="3181" y="340"/>
                  </a:lnTo>
                  <a:lnTo>
                    <a:pt x="3185" y="344"/>
                  </a:lnTo>
                  <a:lnTo>
                    <a:pt x="3185" y="340"/>
                  </a:lnTo>
                  <a:lnTo>
                    <a:pt x="3185" y="344"/>
                  </a:lnTo>
                  <a:lnTo>
                    <a:pt x="3189" y="340"/>
                  </a:lnTo>
                  <a:lnTo>
                    <a:pt x="3189" y="340"/>
                  </a:lnTo>
                  <a:lnTo>
                    <a:pt x="3189" y="340"/>
                  </a:lnTo>
                  <a:lnTo>
                    <a:pt x="3193" y="344"/>
                  </a:lnTo>
                  <a:lnTo>
                    <a:pt x="3193" y="344"/>
                  </a:lnTo>
                  <a:lnTo>
                    <a:pt x="3193" y="344"/>
                  </a:lnTo>
                  <a:lnTo>
                    <a:pt x="3197" y="340"/>
                  </a:lnTo>
                  <a:lnTo>
                    <a:pt x="3197" y="344"/>
                  </a:lnTo>
                  <a:lnTo>
                    <a:pt x="3197" y="344"/>
                  </a:lnTo>
                  <a:lnTo>
                    <a:pt x="3201" y="340"/>
                  </a:lnTo>
                  <a:lnTo>
                    <a:pt x="3201" y="344"/>
                  </a:lnTo>
                  <a:lnTo>
                    <a:pt x="3201" y="340"/>
                  </a:lnTo>
                  <a:lnTo>
                    <a:pt x="3205" y="344"/>
                  </a:lnTo>
                  <a:lnTo>
                    <a:pt x="3205" y="340"/>
                  </a:lnTo>
                  <a:lnTo>
                    <a:pt x="3205" y="344"/>
                  </a:lnTo>
                  <a:lnTo>
                    <a:pt x="3209" y="344"/>
                  </a:lnTo>
                  <a:lnTo>
                    <a:pt x="3209" y="344"/>
                  </a:lnTo>
                  <a:lnTo>
                    <a:pt x="3209" y="344"/>
                  </a:lnTo>
                  <a:lnTo>
                    <a:pt x="3213" y="344"/>
                  </a:lnTo>
                  <a:lnTo>
                    <a:pt x="3213" y="344"/>
                  </a:lnTo>
                  <a:lnTo>
                    <a:pt x="3213" y="344"/>
                  </a:lnTo>
                  <a:lnTo>
                    <a:pt x="3217" y="344"/>
                  </a:lnTo>
                  <a:lnTo>
                    <a:pt x="3217" y="340"/>
                  </a:lnTo>
                  <a:lnTo>
                    <a:pt x="3217" y="344"/>
                  </a:lnTo>
                  <a:lnTo>
                    <a:pt x="3221" y="344"/>
                  </a:lnTo>
                  <a:lnTo>
                    <a:pt x="3221" y="344"/>
                  </a:lnTo>
                  <a:lnTo>
                    <a:pt x="3221" y="344"/>
                  </a:lnTo>
                  <a:lnTo>
                    <a:pt x="3225" y="340"/>
                  </a:lnTo>
                  <a:lnTo>
                    <a:pt x="3225" y="344"/>
                  </a:lnTo>
                  <a:lnTo>
                    <a:pt x="3225" y="344"/>
                  </a:lnTo>
                  <a:lnTo>
                    <a:pt x="3229" y="344"/>
                  </a:lnTo>
                  <a:lnTo>
                    <a:pt x="3229" y="340"/>
                  </a:lnTo>
                  <a:lnTo>
                    <a:pt x="3229" y="340"/>
                  </a:lnTo>
                  <a:lnTo>
                    <a:pt x="3233" y="344"/>
                  </a:lnTo>
                  <a:lnTo>
                    <a:pt x="3233" y="340"/>
                  </a:lnTo>
                  <a:lnTo>
                    <a:pt x="3233" y="344"/>
                  </a:lnTo>
                  <a:lnTo>
                    <a:pt x="3237" y="340"/>
                  </a:lnTo>
                  <a:lnTo>
                    <a:pt x="3237" y="344"/>
                  </a:lnTo>
                  <a:lnTo>
                    <a:pt x="3237" y="340"/>
                  </a:lnTo>
                  <a:lnTo>
                    <a:pt x="3241" y="344"/>
                  </a:lnTo>
                  <a:lnTo>
                    <a:pt x="3241" y="344"/>
                  </a:lnTo>
                  <a:lnTo>
                    <a:pt x="3241" y="340"/>
                  </a:lnTo>
                  <a:lnTo>
                    <a:pt x="3245" y="344"/>
                  </a:lnTo>
                  <a:lnTo>
                    <a:pt x="3245" y="344"/>
                  </a:lnTo>
                  <a:lnTo>
                    <a:pt x="3245" y="344"/>
                  </a:lnTo>
                  <a:lnTo>
                    <a:pt x="3249" y="340"/>
                  </a:lnTo>
                  <a:lnTo>
                    <a:pt x="3249" y="340"/>
                  </a:lnTo>
                  <a:lnTo>
                    <a:pt x="3249" y="344"/>
                  </a:lnTo>
                  <a:lnTo>
                    <a:pt x="3253" y="344"/>
                  </a:lnTo>
                  <a:lnTo>
                    <a:pt x="3253" y="344"/>
                  </a:lnTo>
                  <a:lnTo>
                    <a:pt x="3253" y="340"/>
                  </a:lnTo>
                  <a:lnTo>
                    <a:pt x="3257" y="340"/>
                  </a:lnTo>
                  <a:lnTo>
                    <a:pt x="3257" y="340"/>
                  </a:lnTo>
                  <a:lnTo>
                    <a:pt x="3257" y="344"/>
                  </a:lnTo>
                  <a:lnTo>
                    <a:pt x="3261" y="344"/>
                  </a:lnTo>
                  <a:lnTo>
                    <a:pt x="3261" y="344"/>
                  </a:lnTo>
                  <a:lnTo>
                    <a:pt x="3261" y="344"/>
                  </a:lnTo>
                  <a:lnTo>
                    <a:pt x="3265" y="344"/>
                  </a:lnTo>
                  <a:lnTo>
                    <a:pt x="3265" y="344"/>
                  </a:lnTo>
                  <a:lnTo>
                    <a:pt x="3265" y="340"/>
                  </a:lnTo>
                  <a:lnTo>
                    <a:pt x="3269" y="340"/>
                  </a:lnTo>
                  <a:lnTo>
                    <a:pt x="3269" y="340"/>
                  </a:lnTo>
                  <a:lnTo>
                    <a:pt x="3269" y="340"/>
                  </a:lnTo>
                  <a:lnTo>
                    <a:pt x="3273" y="344"/>
                  </a:lnTo>
                  <a:lnTo>
                    <a:pt x="3273" y="340"/>
                  </a:lnTo>
                  <a:lnTo>
                    <a:pt x="3273" y="340"/>
                  </a:lnTo>
                  <a:lnTo>
                    <a:pt x="3277" y="344"/>
                  </a:lnTo>
                  <a:lnTo>
                    <a:pt x="3277" y="344"/>
                  </a:lnTo>
                  <a:lnTo>
                    <a:pt x="3277" y="344"/>
                  </a:lnTo>
                  <a:lnTo>
                    <a:pt x="3281" y="344"/>
                  </a:lnTo>
                  <a:lnTo>
                    <a:pt x="3281" y="344"/>
                  </a:lnTo>
                  <a:lnTo>
                    <a:pt x="3281" y="344"/>
                  </a:lnTo>
                  <a:lnTo>
                    <a:pt x="3285" y="340"/>
                  </a:lnTo>
                  <a:lnTo>
                    <a:pt x="3285" y="344"/>
                  </a:lnTo>
                  <a:lnTo>
                    <a:pt x="3285" y="344"/>
                  </a:lnTo>
                  <a:lnTo>
                    <a:pt x="3289" y="344"/>
                  </a:lnTo>
                  <a:lnTo>
                    <a:pt x="3289" y="344"/>
                  </a:lnTo>
                  <a:lnTo>
                    <a:pt x="3289" y="344"/>
                  </a:lnTo>
                  <a:lnTo>
                    <a:pt x="3293" y="344"/>
                  </a:lnTo>
                  <a:lnTo>
                    <a:pt x="3293" y="344"/>
                  </a:lnTo>
                  <a:lnTo>
                    <a:pt x="3293" y="344"/>
                  </a:lnTo>
                  <a:lnTo>
                    <a:pt x="3297" y="344"/>
                  </a:lnTo>
                  <a:lnTo>
                    <a:pt x="3297" y="344"/>
                  </a:lnTo>
                  <a:lnTo>
                    <a:pt x="3297" y="344"/>
                  </a:lnTo>
                  <a:lnTo>
                    <a:pt x="3301" y="344"/>
                  </a:lnTo>
                  <a:lnTo>
                    <a:pt x="3301" y="344"/>
                  </a:lnTo>
                  <a:lnTo>
                    <a:pt x="3301" y="344"/>
                  </a:lnTo>
                  <a:lnTo>
                    <a:pt x="3305" y="344"/>
                  </a:lnTo>
                  <a:lnTo>
                    <a:pt x="3305" y="344"/>
                  </a:lnTo>
                  <a:lnTo>
                    <a:pt x="3305" y="344"/>
                  </a:lnTo>
                  <a:lnTo>
                    <a:pt x="3309" y="344"/>
                  </a:lnTo>
                  <a:lnTo>
                    <a:pt x="3309" y="344"/>
                  </a:lnTo>
                  <a:lnTo>
                    <a:pt x="3309" y="344"/>
                  </a:lnTo>
                  <a:lnTo>
                    <a:pt x="3313" y="344"/>
                  </a:lnTo>
                  <a:lnTo>
                    <a:pt x="3313" y="340"/>
                  </a:lnTo>
                  <a:lnTo>
                    <a:pt x="3313" y="344"/>
                  </a:lnTo>
                  <a:lnTo>
                    <a:pt x="3317" y="340"/>
                  </a:lnTo>
                  <a:lnTo>
                    <a:pt x="3317" y="344"/>
                  </a:lnTo>
                  <a:lnTo>
                    <a:pt x="3321" y="344"/>
                  </a:lnTo>
                  <a:lnTo>
                    <a:pt x="3321" y="344"/>
                  </a:lnTo>
                  <a:lnTo>
                    <a:pt x="3321" y="344"/>
                  </a:lnTo>
                  <a:lnTo>
                    <a:pt x="3325" y="344"/>
                  </a:lnTo>
                  <a:lnTo>
                    <a:pt x="3325" y="344"/>
                  </a:lnTo>
                  <a:lnTo>
                    <a:pt x="3325" y="344"/>
                  </a:lnTo>
                  <a:lnTo>
                    <a:pt x="3329" y="344"/>
                  </a:lnTo>
                  <a:lnTo>
                    <a:pt x="3329" y="344"/>
                  </a:lnTo>
                  <a:lnTo>
                    <a:pt x="3329" y="344"/>
                  </a:lnTo>
                  <a:lnTo>
                    <a:pt x="3333" y="344"/>
                  </a:lnTo>
                  <a:lnTo>
                    <a:pt x="3333" y="344"/>
                  </a:lnTo>
                  <a:lnTo>
                    <a:pt x="3333" y="344"/>
                  </a:lnTo>
                  <a:lnTo>
                    <a:pt x="3337" y="344"/>
                  </a:lnTo>
                  <a:lnTo>
                    <a:pt x="3337" y="344"/>
                  </a:lnTo>
                  <a:lnTo>
                    <a:pt x="3337" y="344"/>
                  </a:lnTo>
                  <a:lnTo>
                    <a:pt x="3341" y="344"/>
                  </a:lnTo>
                  <a:lnTo>
                    <a:pt x="3341" y="344"/>
                  </a:lnTo>
                  <a:lnTo>
                    <a:pt x="3341" y="344"/>
                  </a:lnTo>
                  <a:lnTo>
                    <a:pt x="3345" y="344"/>
                  </a:lnTo>
                  <a:lnTo>
                    <a:pt x="3345" y="344"/>
                  </a:lnTo>
                  <a:lnTo>
                    <a:pt x="3345" y="344"/>
                  </a:lnTo>
                  <a:lnTo>
                    <a:pt x="3349" y="344"/>
                  </a:lnTo>
                  <a:lnTo>
                    <a:pt x="3349" y="344"/>
                  </a:lnTo>
                  <a:lnTo>
                    <a:pt x="3349" y="344"/>
                  </a:lnTo>
                  <a:lnTo>
                    <a:pt x="3353" y="344"/>
                  </a:lnTo>
                  <a:lnTo>
                    <a:pt x="3353" y="340"/>
                  </a:lnTo>
                  <a:lnTo>
                    <a:pt x="3353" y="344"/>
                  </a:lnTo>
                  <a:lnTo>
                    <a:pt x="3357" y="344"/>
                  </a:lnTo>
                  <a:lnTo>
                    <a:pt x="3357" y="344"/>
                  </a:lnTo>
                  <a:lnTo>
                    <a:pt x="3357" y="344"/>
                  </a:lnTo>
                  <a:lnTo>
                    <a:pt x="3361" y="344"/>
                  </a:lnTo>
                  <a:lnTo>
                    <a:pt x="3361" y="344"/>
                  </a:lnTo>
                  <a:lnTo>
                    <a:pt x="3361" y="344"/>
                  </a:lnTo>
                  <a:lnTo>
                    <a:pt x="3365" y="344"/>
                  </a:lnTo>
                  <a:lnTo>
                    <a:pt x="3365" y="344"/>
                  </a:lnTo>
                  <a:lnTo>
                    <a:pt x="3365" y="340"/>
                  </a:lnTo>
                  <a:lnTo>
                    <a:pt x="3369" y="344"/>
                  </a:lnTo>
                  <a:lnTo>
                    <a:pt x="3369" y="344"/>
                  </a:lnTo>
                  <a:lnTo>
                    <a:pt x="3369" y="344"/>
                  </a:lnTo>
                  <a:lnTo>
                    <a:pt x="3373" y="344"/>
                  </a:lnTo>
                  <a:lnTo>
                    <a:pt x="3373" y="344"/>
                  </a:lnTo>
                  <a:lnTo>
                    <a:pt x="3373" y="344"/>
                  </a:lnTo>
                  <a:lnTo>
                    <a:pt x="3377" y="344"/>
                  </a:lnTo>
                  <a:lnTo>
                    <a:pt x="3377" y="344"/>
                  </a:lnTo>
                  <a:lnTo>
                    <a:pt x="3377" y="344"/>
                  </a:lnTo>
                  <a:lnTo>
                    <a:pt x="3381" y="344"/>
                  </a:lnTo>
                  <a:lnTo>
                    <a:pt x="3381" y="344"/>
                  </a:lnTo>
                  <a:lnTo>
                    <a:pt x="3381" y="344"/>
                  </a:lnTo>
                  <a:lnTo>
                    <a:pt x="3385" y="344"/>
                  </a:lnTo>
                  <a:lnTo>
                    <a:pt x="3385" y="344"/>
                  </a:lnTo>
                  <a:lnTo>
                    <a:pt x="3385" y="344"/>
                  </a:lnTo>
                  <a:lnTo>
                    <a:pt x="3389" y="344"/>
                  </a:lnTo>
                  <a:lnTo>
                    <a:pt x="3389" y="344"/>
                  </a:lnTo>
                  <a:lnTo>
                    <a:pt x="3389" y="344"/>
                  </a:lnTo>
                  <a:lnTo>
                    <a:pt x="3393" y="344"/>
                  </a:lnTo>
                  <a:lnTo>
                    <a:pt x="3393" y="344"/>
                  </a:lnTo>
                  <a:lnTo>
                    <a:pt x="3393" y="344"/>
                  </a:lnTo>
                  <a:lnTo>
                    <a:pt x="3397" y="344"/>
                  </a:lnTo>
                  <a:lnTo>
                    <a:pt x="3397" y="344"/>
                  </a:lnTo>
                  <a:lnTo>
                    <a:pt x="3397" y="344"/>
                  </a:lnTo>
                  <a:lnTo>
                    <a:pt x="3401" y="344"/>
                  </a:lnTo>
                  <a:lnTo>
                    <a:pt x="3401" y="344"/>
                  </a:lnTo>
                  <a:lnTo>
                    <a:pt x="3401" y="344"/>
                  </a:lnTo>
                  <a:lnTo>
                    <a:pt x="3405" y="344"/>
                  </a:lnTo>
                  <a:lnTo>
                    <a:pt x="3405" y="344"/>
                  </a:lnTo>
                  <a:lnTo>
                    <a:pt x="3409" y="344"/>
                  </a:lnTo>
                  <a:lnTo>
                    <a:pt x="3409" y="344"/>
                  </a:lnTo>
                  <a:lnTo>
                    <a:pt x="3409" y="344"/>
                  </a:lnTo>
                  <a:lnTo>
                    <a:pt x="3413" y="344"/>
                  </a:lnTo>
                  <a:lnTo>
                    <a:pt x="3413" y="344"/>
                  </a:lnTo>
                  <a:lnTo>
                    <a:pt x="3413" y="344"/>
                  </a:lnTo>
                  <a:lnTo>
                    <a:pt x="3417" y="344"/>
                  </a:lnTo>
                  <a:lnTo>
                    <a:pt x="3417" y="344"/>
                  </a:lnTo>
                  <a:lnTo>
                    <a:pt x="3417" y="344"/>
                  </a:lnTo>
                  <a:lnTo>
                    <a:pt x="3421" y="344"/>
                  </a:lnTo>
                  <a:lnTo>
                    <a:pt x="3421" y="344"/>
                  </a:lnTo>
                  <a:lnTo>
                    <a:pt x="3421" y="344"/>
                  </a:lnTo>
                  <a:lnTo>
                    <a:pt x="3425" y="348"/>
                  </a:lnTo>
                  <a:lnTo>
                    <a:pt x="3425" y="344"/>
                  </a:lnTo>
                  <a:lnTo>
                    <a:pt x="3425" y="344"/>
                  </a:lnTo>
                  <a:lnTo>
                    <a:pt x="3429" y="344"/>
                  </a:lnTo>
                  <a:lnTo>
                    <a:pt x="3429" y="344"/>
                  </a:lnTo>
                  <a:lnTo>
                    <a:pt x="3429" y="344"/>
                  </a:lnTo>
                  <a:lnTo>
                    <a:pt x="3433" y="344"/>
                  </a:lnTo>
                  <a:lnTo>
                    <a:pt x="3433" y="344"/>
                  </a:lnTo>
                  <a:lnTo>
                    <a:pt x="3433" y="344"/>
                  </a:lnTo>
                  <a:lnTo>
                    <a:pt x="3437" y="344"/>
                  </a:lnTo>
                  <a:lnTo>
                    <a:pt x="3437" y="344"/>
                  </a:lnTo>
                  <a:lnTo>
                    <a:pt x="3437" y="344"/>
                  </a:lnTo>
                  <a:lnTo>
                    <a:pt x="3441" y="344"/>
                  </a:lnTo>
                  <a:lnTo>
                    <a:pt x="3441" y="344"/>
                  </a:lnTo>
                  <a:lnTo>
                    <a:pt x="3441" y="344"/>
                  </a:lnTo>
                  <a:lnTo>
                    <a:pt x="3445" y="344"/>
                  </a:lnTo>
                  <a:lnTo>
                    <a:pt x="3445" y="344"/>
                  </a:lnTo>
                  <a:lnTo>
                    <a:pt x="3445" y="344"/>
                  </a:lnTo>
                  <a:lnTo>
                    <a:pt x="3449" y="344"/>
                  </a:lnTo>
                  <a:lnTo>
                    <a:pt x="3449" y="344"/>
                  </a:lnTo>
                  <a:lnTo>
                    <a:pt x="3449" y="344"/>
                  </a:lnTo>
                  <a:lnTo>
                    <a:pt x="3453" y="344"/>
                  </a:lnTo>
                  <a:lnTo>
                    <a:pt x="3453" y="344"/>
                  </a:lnTo>
                  <a:lnTo>
                    <a:pt x="3453" y="344"/>
                  </a:lnTo>
                  <a:lnTo>
                    <a:pt x="3457" y="344"/>
                  </a:lnTo>
                  <a:lnTo>
                    <a:pt x="3457" y="344"/>
                  </a:lnTo>
                  <a:lnTo>
                    <a:pt x="3457" y="344"/>
                  </a:lnTo>
                  <a:lnTo>
                    <a:pt x="3461" y="344"/>
                  </a:lnTo>
                  <a:lnTo>
                    <a:pt x="3461" y="344"/>
                  </a:lnTo>
                  <a:lnTo>
                    <a:pt x="3461" y="344"/>
                  </a:lnTo>
                  <a:lnTo>
                    <a:pt x="3465" y="344"/>
                  </a:lnTo>
                  <a:lnTo>
                    <a:pt x="3465" y="344"/>
                  </a:lnTo>
                  <a:lnTo>
                    <a:pt x="3465" y="344"/>
                  </a:lnTo>
                  <a:lnTo>
                    <a:pt x="3469" y="344"/>
                  </a:lnTo>
                  <a:lnTo>
                    <a:pt x="3469" y="344"/>
                  </a:lnTo>
                  <a:lnTo>
                    <a:pt x="3473" y="344"/>
                  </a:lnTo>
                  <a:lnTo>
                    <a:pt x="3473" y="344"/>
                  </a:lnTo>
                  <a:lnTo>
                    <a:pt x="3473" y="344"/>
                  </a:lnTo>
                  <a:lnTo>
                    <a:pt x="3477" y="344"/>
                  </a:lnTo>
                  <a:lnTo>
                    <a:pt x="3477" y="344"/>
                  </a:lnTo>
                  <a:lnTo>
                    <a:pt x="3477" y="344"/>
                  </a:lnTo>
                  <a:lnTo>
                    <a:pt x="3481" y="344"/>
                  </a:lnTo>
                  <a:lnTo>
                    <a:pt x="3481" y="344"/>
                  </a:lnTo>
                  <a:lnTo>
                    <a:pt x="3481" y="344"/>
                  </a:lnTo>
                  <a:lnTo>
                    <a:pt x="3485" y="344"/>
                  </a:lnTo>
                  <a:lnTo>
                    <a:pt x="3485" y="344"/>
                  </a:lnTo>
                  <a:lnTo>
                    <a:pt x="3485" y="344"/>
                  </a:lnTo>
                  <a:lnTo>
                    <a:pt x="3489" y="344"/>
                  </a:lnTo>
                  <a:lnTo>
                    <a:pt x="3489" y="344"/>
                  </a:lnTo>
                  <a:lnTo>
                    <a:pt x="3489" y="344"/>
                  </a:lnTo>
                  <a:lnTo>
                    <a:pt x="3493" y="344"/>
                  </a:lnTo>
                  <a:lnTo>
                    <a:pt x="3493" y="344"/>
                  </a:lnTo>
                  <a:lnTo>
                    <a:pt x="3493" y="344"/>
                  </a:lnTo>
                  <a:lnTo>
                    <a:pt x="3497" y="344"/>
                  </a:lnTo>
                  <a:lnTo>
                    <a:pt x="3497" y="344"/>
                  </a:lnTo>
                  <a:lnTo>
                    <a:pt x="3497" y="344"/>
                  </a:lnTo>
                  <a:lnTo>
                    <a:pt x="3501" y="344"/>
                  </a:lnTo>
                  <a:lnTo>
                    <a:pt x="3501" y="344"/>
                  </a:lnTo>
                  <a:lnTo>
                    <a:pt x="3501" y="344"/>
                  </a:lnTo>
                  <a:lnTo>
                    <a:pt x="3505" y="344"/>
                  </a:lnTo>
                  <a:lnTo>
                    <a:pt x="3505" y="344"/>
                  </a:lnTo>
                  <a:lnTo>
                    <a:pt x="3505" y="344"/>
                  </a:lnTo>
                  <a:lnTo>
                    <a:pt x="3509" y="344"/>
                  </a:lnTo>
                  <a:lnTo>
                    <a:pt x="3509" y="344"/>
                  </a:lnTo>
                  <a:lnTo>
                    <a:pt x="3509" y="344"/>
                  </a:lnTo>
                  <a:lnTo>
                    <a:pt x="3513" y="344"/>
                  </a:lnTo>
                  <a:lnTo>
                    <a:pt x="3513" y="344"/>
                  </a:lnTo>
                  <a:lnTo>
                    <a:pt x="3513" y="344"/>
                  </a:lnTo>
                  <a:lnTo>
                    <a:pt x="3517" y="344"/>
                  </a:lnTo>
                  <a:lnTo>
                    <a:pt x="3517" y="344"/>
                  </a:lnTo>
                  <a:lnTo>
                    <a:pt x="3517" y="344"/>
                  </a:lnTo>
                  <a:lnTo>
                    <a:pt x="3521" y="344"/>
                  </a:lnTo>
                  <a:lnTo>
                    <a:pt x="3521" y="344"/>
                  </a:lnTo>
                  <a:lnTo>
                    <a:pt x="3521" y="344"/>
                  </a:lnTo>
                  <a:lnTo>
                    <a:pt x="3525" y="344"/>
                  </a:lnTo>
                  <a:lnTo>
                    <a:pt x="3525" y="344"/>
                  </a:lnTo>
                  <a:lnTo>
                    <a:pt x="3525" y="344"/>
                  </a:lnTo>
                  <a:lnTo>
                    <a:pt x="3529" y="344"/>
                  </a:lnTo>
                  <a:lnTo>
                    <a:pt x="3529" y="344"/>
                  </a:lnTo>
                  <a:lnTo>
                    <a:pt x="3533" y="344"/>
                  </a:lnTo>
                  <a:lnTo>
                    <a:pt x="3533" y="344"/>
                  </a:lnTo>
                  <a:lnTo>
                    <a:pt x="3533" y="344"/>
                  </a:lnTo>
                  <a:lnTo>
                    <a:pt x="3537" y="344"/>
                  </a:lnTo>
                  <a:lnTo>
                    <a:pt x="3537" y="344"/>
                  </a:lnTo>
                  <a:lnTo>
                    <a:pt x="3537" y="344"/>
                  </a:lnTo>
                  <a:lnTo>
                    <a:pt x="3541" y="344"/>
                  </a:lnTo>
                  <a:lnTo>
                    <a:pt x="3541" y="344"/>
                  </a:lnTo>
                  <a:lnTo>
                    <a:pt x="3541" y="344"/>
                  </a:lnTo>
                  <a:lnTo>
                    <a:pt x="3545" y="344"/>
                  </a:lnTo>
                  <a:lnTo>
                    <a:pt x="3545" y="344"/>
                  </a:lnTo>
                  <a:lnTo>
                    <a:pt x="3545" y="344"/>
                  </a:lnTo>
                  <a:lnTo>
                    <a:pt x="3549" y="344"/>
                  </a:lnTo>
                  <a:lnTo>
                    <a:pt x="3549" y="344"/>
                  </a:lnTo>
                  <a:lnTo>
                    <a:pt x="3549" y="344"/>
                  </a:lnTo>
                  <a:lnTo>
                    <a:pt x="3553" y="344"/>
                  </a:lnTo>
                  <a:lnTo>
                    <a:pt x="3553" y="344"/>
                  </a:lnTo>
                  <a:lnTo>
                    <a:pt x="3553" y="344"/>
                  </a:lnTo>
                  <a:lnTo>
                    <a:pt x="3557" y="344"/>
                  </a:lnTo>
                  <a:lnTo>
                    <a:pt x="3557" y="340"/>
                  </a:lnTo>
                  <a:lnTo>
                    <a:pt x="3557" y="344"/>
                  </a:lnTo>
                  <a:lnTo>
                    <a:pt x="3561" y="344"/>
                  </a:lnTo>
                  <a:lnTo>
                    <a:pt x="3561" y="344"/>
                  </a:lnTo>
                  <a:lnTo>
                    <a:pt x="3561" y="344"/>
                  </a:lnTo>
                  <a:lnTo>
                    <a:pt x="3565" y="344"/>
                  </a:lnTo>
                  <a:lnTo>
                    <a:pt x="3565" y="344"/>
                  </a:lnTo>
                  <a:lnTo>
                    <a:pt x="3565" y="340"/>
                  </a:lnTo>
                  <a:lnTo>
                    <a:pt x="3569" y="344"/>
                  </a:lnTo>
                  <a:lnTo>
                    <a:pt x="3569" y="344"/>
                  </a:lnTo>
                  <a:lnTo>
                    <a:pt x="3569" y="344"/>
                  </a:lnTo>
                  <a:lnTo>
                    <a:pt x="3573" y="344"/>
                  </a:lnTo>
                  <a:lnTo>
                    <a:pt x="3573" y="344"/>
                  </a:lnTo>
                  <a:lnTo>
                    <a:pt x="3573" y="344"/>
                  </a:lnTo>
                  <a:lnTo>
                    <a:pt x="3577" y="344"/>
                  </a:lnTo>
                  <a:lnTo>
                    <a:pt x="3577" y="344"/>
                  </a:lnTo>
                  <a:lnTo>
                    <a:pt x="3581" y="344"/>
                  </a:lnTo>
                  <a:lnTo>
                    <a:pt x="3581" y="344"/>
                  </a:lnTo>
                  <a:lnTo>
                    <a:pt x="3581" y="344"/>
                  </a:lnTo>
                  <a:lnTo>
                    <a:pt x="3585" y="344"/>
                  </a:lnTo>
                  <a:lnTo>
                    <a:pt x="3585" y="344"/>
                  </a:lnTo>
                  <a:lnTo>
                    <a:pt x="3585" y="344"/>
                  </a:lnTo>
                  <a:lnTo>
                    <a:pt x="3589" y="344"/>
                  </a:lnTo>
                  <a:lnTo>
                    <a:pt x="3589" y="340"/>
                  </a:lnTo>
                  <a:lnTo>
                    <a:pt x="3589" y="340"/>
                  </a:lnTo>
                  <a:lnTo>
                    <a:pt x="3593" y="344"/>
                  </a:lnTo>
                  <a:lnTo>
                    <a:pt x="3593" y="344"/>
                  </a:lnTo>
                  <a:lnTo>
                    <a:pt x="3593" y="344"/>
                  </a:lnTo>
                  <a:lnTo>
                    <a:pt x="3597" y="344"/>
                  </a:lnTo>
                  <a:lnTo>
                    <a:pt x="3597" y="344"/>
                  </a:lnTo>
                  <a:lnTo>
                    <a:pt x="3597" y="340"/>
                  </a:lnTo>
                  <a:lnTo>
                    <a:pt x="3601" y="340"/>
                  </a:lnTo>
                  <a:lnTo>
                    <a:pt x="3601" y="344"/>
                  </a:lnTo>
                  <a:lnTo>
                    <a:pt x="3601" y="344"/>
                  </a:lnTo>
                  <a:lnTo>
                    <a:pt x="3605" y="344"/>
                  </a:lnTo>
                  <a:lnTo>
                    <a:pt x="3605" y="344"/>
                  </a:lnTo>
                  <a:lnTo>
                    <a:pt x="3605" y="344"/>
                  </a:lnTo>
                  <a:lnTo>
                    <a:pt x="3609" y="344"/>
                  </a:lnTo>
                  <a:lnTo>
                    <a:pt x="3609" y="344"/>
                  </a:lnTo>
                  <a:lnTo>
                    <a:pt x="3609" y="344"/>
                  </a:lnTo>
                  <a:lnTo>
                    <a:pt x="3613" y="344"/>
                  </a:lnTo>
                  <a:lnTo>
                    <a:pt x="3613" y="344"/>
                  </a:lnTo>
                  <a:lnTo>
                    <a:pt x="3613" y="344"/>
                  </a:lnTo>
                  <a:lnTo>
                    <a:pt x="3617" y="340"/>
                  </a:lnTo>
                  <a:lnTo>
                    <a:pt x="3617" y="344"/>
                  </a:lnTo>
                  <a:lnTo>
                    <a:pt x="3617" y="344"/>
                  </a:lnTo>
                  <a:lnTo>
                    <a:pt x="3621" y="340"/>
                  </a:lnTo>
                  <a:lnTo>
                    <a:pt x="3621" y="344"/>
                  </a:lnTo>
                  <a:lnTo>
                    <a:pt x="3625" y="344"/>
                  </a:lnTo>
                  <a:lnTo>
                    <a:pt x="3625" y="344"/>
                  </a:lnTo>
                  <a:lnTo>
                    <a:pt x="3625" y="344"/>
                  </a:lnTo>
                  <a:lnTo>
                    <a:pt x="3629" y="344"/>
                  </a:lnTo>
                  <a:lnTo>
                    <a:pt x="3629" y="344"/>
                  </a:lnTo>
                  <a:lnTo>
                    <a:pt x="3629" y="344"/>
                  </a:lnTo>
                  <a:lnTo>
                    <a:pt x="3633" y="344"/>
                  </a:lnTo>
                  <a:lnTo>
                    <a:pt x="3633" y="344"/>
                  </a:lnTo>
                  <a:lnTo>
                    <a:pt x="3633" y="344"/>
                  </a:lnTo>
                  <a:lnTo>
                    <a:pt x="3637" y="344"/>
                  </a:lnTo>
                  <a:lnTo>
                    <a:pt x="3637" y="344"/>
                  </a:lnTo>
                  <a:lnTo>
                    <a:pt x="3637" y="344"/>
                  </a:lnTo>
                  <a:lnTo>
                    <a:pt x="3641" y="344"/>
                  </a:lnTo>
                  <a:lnTo>
                    <a:pt x="3641" y="344"/>
                  </a:lnTo>
                  <a:lnTo>
                    <a:pt x="3641" y="344"/>
                  </a:lnTo>
                  <a:lnTo>
                    <a:pt x="3645" y="344"/>
                  </a:lnTo>
                  <a:lnTo>
                    <a:pt x="3645" y="344"/>
                  </a:lnTo>
                  <a:lnTo>
                    <a:pt x="3645" y="344"/>
                  </a:lnTo>
                  <a:lnTo>
                    <a:pt x="3649" y="344"/>
                  </a:lnTo>
                  <a:lnTo>
                    <a:pt x="3649" y="344"/>
                  </a:lnTo>
                  <a:lnTo>
                    <a:pt x="3649" y="344"/>
                  </a:lnTo>
                  <a:lnTo>
                    <a:pt x="3653" y="344"/>
                  </a:lnTo>
                  <a:lnTo>
                    <a:pt x="3653" y="344"/>
                  </a:lnTo>
                  <a:lnTo>
                    <a:pt x="3653" y="344"/>
                  </a:lnTo>
                  <a:lnTo>
                    <a:pt x="3657" y="344"/>
                  </a:lnTo>
                  <a:lnTo>
                    <a:pt x="3657" y="344"/>
                  </a:lnTo>
                  <a:lnTo>
                    <a:pt x="3657" y="344"/>
                  </a:lnTo>
                  <a:lnTo>
                    <a:pt x="3661" y="344"/>
                  </a:lnTo>
                  <a:lnTo>
                    <a:pt x="3661" y="344"/>
                  </a:lnTo>
                  <a:lnTo>
                    <a:pt x="3661" y="344"/>
                  </a:lnTo>
                  <a:lnTo>
                    <a:pt x="3665" y="344"/>
                  </a:lnTo>
                  <a:lnTo>
                    <a:pt x="3665" y="344"/>
                  </a:lnTo>
                  <a:lnTo>
                    <a:pt x="3669" y="344"/>
                  </a:lnTo>
                  <a:lnTo>
                    <a:pt x="3669" y="344"/>
                  </a:lnTo>
                  <a:lnTo>
                    <a:pt x="3669" y="344"/>
                  </a:lnTo>
                  <a:lnTo>
                    <a:pt x="3673" y="340"/>
                  </a:lnTo>
                  <a:lnTo>
                    <a:pt x="3673" y="344"/>
                  </a:lnTo>
                  <a:lnTo>
                    <a:pt x="3673" y="344"/>
                  </a:lnTo>
                  <a:lnTo>
                    <a:pt x="3677" y="344"/>
                  </a:lnTo>
                  <a:lnTo>
                    <a:pt x="3677" y="344"/>
                  </a:lnTo>
                  <a:lnTo>
                    <a:pt x="3677" y="344"/>
                  </a:lnTo>
                  <a:lnTo>
                    <a:pt x="3681" y="344"/>
                  </a:lnTo>
                  <a:lnTo>
                    <a:pt x="3681" y="344"/>
                  </a:lnTo>
                  <a:lnTo>
                    <a:pt x="3681" y="344"/>
                  </a:lnTo>
                  <a:lnTo>
                    <a:pt x="3685" y="344"/>
                  </a:lnTo>
                  <a:lnTo>
                    <a:pt x="3685" y="344"/>
                  </a:lnTo>
                  <a:lnTo>
                    <a:pt x="3685" y="344"/>
                  </a:lnTo>
                  <a:lnTo>
                    <a:pt x="3689" y="344"/>
                  </a:lnTo>
                  <a:lnTo>
                    <a:pt x="3689" y="344"/>
                  </a:lnTo>
                  <a:lnTo>
                    <a:pt x="3689" y="344"/>
                  </a:lnTo>
                  <a:lnTo>
                    <a:pt x="3693" y="344"/>
                  </a:lnTo>
                  <a:lnTo>
                    <a:pt x="3693" y="344"/>
                  </a:lnTo>
                  <a:lnTo>
                    <a:pt x="3693" y="344"/>
                  </a:lnTo>
                  <a:lnTo>
                    <a:pt x="3697" y="344"/>
                  </a:lnTo>
                  <a:lnTo>
                    <a:pt x="3697" y="344"/>
                  </a:lnTo>
                  <a:lnTo>
                    <a:pt x="3697" y="344"/>
                  </a:lnTo>
                  <a:lnTo>
                    <a:pt x="3701" y="344"/>
                  </a:lnTo>
                  <a:lnTo>
                    <a:pt x="3701" y="344"/>
                  </a:lnTo>
                  <a:lnTo>
                    <a:pt x="3701" y="344"/>
                  </a:lnTo>
                  <a:lnTo>
                    <a:pt x="3705" y="344"/>
                  </a:lnTo>
                  <a:lnTo>
                    <a:pt x="3705" y="344"/>
                  </a:lnTo>
                  <a:lnTo>
                    <a:pt x="3709" y="344"/>
                  </a:lnTo>
                  <a:lnTo>
                    <a:pt x="3709" y="344"/>
                  </a:lnTo>
                  <a:lnTo>
                    <a:pt x="3709" y="344"/>
                  </a:lnTo>
                  <a:lnTo>
                    <a:pt x="3713" y="344"/>
                  </a:lnTo>
                  <a:lnTo>
                    <a:pt x="3713" y="344"/>
                  </a:lnTo>
                  <a:lnTo>
                    <a:pt x="3713" y="344"/>
                  </a:lnTo>
                  <a:lnTo>
                    <a:pt x="3717" y="344"/>
                  </a:lnTo>
                  <a:lnTo>
                    <a:pt x="3717" y="344"/>
                  </a:lnTo>
                  <a:lnTo>
                    <a:pt x="3717" y="344"/>
                  </a:lnTo>
                  <a:lnTo>
                    <a:pt x="3721" y="344"/>
                  </a:lnTo>
                  <a:lnTo>
                    <a:pt x="3721" y="344"/>
                  </a:lnTo>
                  <a:lnTo>
                    <a:pt x="3721" y="344"/>
                  </a:lnTo>
                  <a:lnTo>
                    <a:pt x="3725" y="344"/>
                  </a:lnTo>
                  <a:lnTo>
                    <a:pt x="3725" y="344"/>
                  </a:lnTo>
                  <a:lnTo>
                    <a:pt x="3725" y="344"/>
                  </a:lnTo>
                  <a:lnTo>
                    <a:pt x="3729" y="344"/>
                  </a:lnTo>
                  <a:lnTo>
                    <a:pt x="3729" y="344"/>
                  </a:lnTo>
                  <a:lnTo>
                    <a:pt x="3729" y="344"/>
                  </a:lnTo>
                  <a:lnTo>
                    <a:pt x="3733" y="344"/>
                  </a:lnTo>
                  <a:lnTo>
                    <a:pt x="3733" y="344"/>
                  </a:lnTo>
                  <a:lnTo>
                    <a:pt x="3733" y="344"/>
                  </a:lnTo>
                  <a:lnTo>
                    <a:pt x="3737" y="344"/>
                  </a:lnTo>
                  <a:lnTo>
                    <a:pt x="3737" y="344"/>
                  </a:lnTo>
                  <a:lnTo>
                    <a:pt x="3737" y="344"/>
                  </a:lnTo>
                  <a:lnTo>
                    <a:pt x="3741" y="344"/>
                  </a:lnTo>
                  <a:lnTo>
                    <a:pt x="3741" y="344"/>
                  </a:lnTo>
                  <a:lnTo>
                    <a:pt x="3745" y="344"/>
                  </a:lnTo>
                  <a:lnTo>
                    <a:pt x="3745" y="344"/>
                  </a:lnTo>
                  <a:lnTo>
                    <a:pt x="3745" y="344"/>
                  </a:lnTo>
                  <a:lnTo>
                    <a:pt x="3749" y="344"/>
                  </a:lnTo>
                  <a:lnTo>
                    <a:pt x="3749" y="344"/>
                  </a:lnTo>
                  <a:lnTo>
                    <a:pt x="3749" y="344"/>
                  </a:lnTo>
                  <a:lnTo>
                    <a:pt x="3753" y="344"/>
                  </a:lnTo>
                  <a:lnTo>
                    <a:pt x="3753" y="344"/>
                  </a:lnTo>
                  <a:lnTo>
                    <a:pt x="3753" y="344"/>
                  </a:lnTo>
                  <a:lnTo>
                    <a:pt x="3757" y="344"/>
                  </a:lnTo>
                  <a:lnTo>
                    <a:pt x="3757" y="344"/>
                  </a:lnTo>
                  <a:lnTo>
                    <a:pt x="3757" y="344"/>
                  </a:lnTo>
                  <a:lnTo>
                    <a:pt x="3761" y="344"/>
                  </a:lnTo>
                  <a:lnTo>
                    <a:pt x="3761" y="344"/>
                  </a:lnTo>
                  <a:lnTo>
                    <a:pt x="3761" y="344"/>
                  </a:lnTo>
                  <a:lnTo>
                    <a:pt x="3765" y="344"/>
                  </a:lnTo>
                  <a:lnTo>
                    <a:pt x="3765" y="344"/>
                  </a:lnTo>
                  <a:lnTo>
                    <a:pt x="3765" y="344"/>
                  </a:lnTo>
                  <a:lnTo>
                    <a:pt x="3769" y="344"/>
                  </a:lnTo>
                  <a:lnTo>
                    <a:pt x="3769" y="344"/>
                  </a:lnTo>
                  <a:lnTo>
                    <a:pt x="3769" y="344"/>
                  </a:lnTo>
                  <a:lnTo>
                    <a:pt x="3773" y="344"/>
                  </a:lnTo>
                  <a:lnTo>
                    <a:pt x="3773" y="344"/>
                  </a:lnTo>
                  <a:lnTo>
                    <a:pt x="3773" y="344"/>
                  </a:lnTo>
                  <a:lnTo>
                    <a:pt x="3777" y="344"/>
                  </a:lnTo>
                  <a:lnTo>
                    <a:pt x="3777" y="344"/>
                  </a:lnTo>
                  <a:lnTo>
                    <a:pt x="3781" y="344"/>
                  </a:lnTo>
                  <a:lnTo>
                    <a:pt x="3781" y="344"/>
                  </a:lnTo>
                  <a:lnTo>
                    <a:pt x="3781" y="344"/>
                  </a:lnTo>
                  <a:lnTo>
                    <a:pt x="3785" y="344"/>
                  </a:lnTo>
                  <a:lnTo>
                    <a:pt x="3785" y="344"/>
                  </a:lnTo>
                  <a:lnTo>
                    <a:pt x="3785" y="344"/>
                  </a:lnTo>
                  <a:lnTo>
                    <a:pt x="3789" y="344"/>
                  </a:lnTo>
                  <a:lnTo>
                    <a:pt x="3789" y="344"/>
                  </a:lnTo>
                  <a:lnTo>
                    <a:pt x="3789" y="344"/>
                  </a:lnTo>
                  <a:lnTo>
                    <a:pt x="3793" y="344"/>
                  </a:lnTo>
                  <a:lnTo>
                    <a:pt x="3793" y="344"/>
                  </a:lnTo>
                  <a:lnTo>
                    <a:pt x="3793" y="344"/>
                  </a:lnTo>
                  <a:lnTo>
                    <a:pt x="3797" y="344"/>
                  </a:lnTo>
                  <a:lnTo>
                    <a:pt x="3797" y="344"/>
                  </a:lnTo>
                  <a:lnTo>
                    <a:pt x="3797" y="344"/>
                  </a:lnTo>
                  <a:lnTo>
                    <a:pt x="3801" y="344"/>
                  </a:lnTo>
                  <a:lnTo>
                    <a:pt x="3801" y="344"/>
                  </a:lnTo>
                  <a:lnTo>
                    <a:pt x="3801" y="344"/>
                  </a:lnTo>
                  <a:lnTo>
                    <a:pt x="3805" y="344"/>
                  </a:lnTo>
                  <a:lnTo>
                    <a:pt x="3805" y="344"/>
                  </a:lnTo>
                  <a:lnTo>
                    <a:pt x="3805" y="344"/>
                  </a:lnTo>
                  <a:lnTo>
                    <a:pt x="3809" y="344"/>
                  </a:lnTo>
                  <a:lnTo>
                    <a:pt x="3809" y="344"/>
                  </a:lnTo>
                  <a:lnTo>
                    <a:pt x="3813" y="344"/>
                  </a:lnTo>
                  <a:lnTo>
                    <a:pt x="3813" y="344"/>
                  </a:lnTo>
                  <a:lnTo>
                    <a:pt x="3813" y="344"/>
                  </a:lnTo>
                  <a:lnTo>
                    <a:pt x="3817" y="344"/>
                  </a:lnTo>
                  <a:lnTo>
                    <a:pt x="3817" y="344"/>
                  </a:lnTo>
                  <a:lnTo>
                    <a:pt x="3817" y="344"/>
                  </a:lnTo>
                  <a:lnTo>
                    <a:pt x="3821" y="344"/>
                  </a:lnTo>
                  <a:lnTo>
                    <a:pt x="3821" y="344"/>
                  </a:lnTo>
                  <a:lnTo>
                    <a:pt x="3821" y="344"/>
                  </a:lnTo>
                  <a:lnTo>
                    <a:pt x="3825" y="344"/>
                  </a:lnTo>
                  <a:lnTo>
                    <a:pt x="3825" y="344"/>
                  </a:lnTo>
                  <a:lnTo>
                    <a:pt x="3825" y="344"/>
                  </a:lnTo>
                  <a:lnTo>
                    <a:pt x="3829" y="344"/>
                  </a:lnTo>
                  <a:lnTo>
                    <a:pt x="3829" y="344"/>
                  </a:lnTo>
                  <a:lnTo>
                    <a:pt x="3829" y="344"/>
                  </a:lnTo>
                  <a:lnTo>
                    <a:pt x="3833" y="344"/>
                  </a:lnTo>
                  <a:lnTo>
                    <a:pt x="3833" y="344"/>
                  </a:lnTo>
                  <a:lnTo>
                    <a:pt x="3833" y="344"/>
                  </a:lnTo>
                  <a:lnTo>
                    <a:pt x="3837" y="344"/>
                  </a:lnTo>
                  <a:lnTo>
                    <a:pt x="3837" y="344"/>
                  </a:lnTo>
                  <a:lnTo>
                    <a:pt x="3837" y="344"/>
                  </a:lnTo>
                  <a:lnTo>
                    <a:pt x="3841" y="344"/>
                  </a:lnTo>
                  <a:lnTo>
                    <a:pt x="3841" y="344"/>
                  </a:lnTo>
                  <a:lnTo>
                    <a:pt x="3845" y="344"/>
                  </a:lnTo>
                  <a:lnTo>
                    <a:pt x="3845" y="344"/>
                  </a:lnTo>
                  <a:lnTo>
                    <a:pt x="3845" y="344"/>
                  </a:lnTo>
                  <a:lnTo>
                    <a:pt x="3849" y="344"/>
                  </a:lnTo>
                  <a:lnTo>
                    <a:pt x="3849" y="344"/>
                  </a:lnTo>
                  <a:lnTo>
                    <a:pt x="3849" y="344"/>
                  </a:lnTo>
                  <a:lnTo>
                    <a:pt x="3853" y="344"/>
                  </a:lnTo>
                  <a:lnTo>
                    <a:pt x="3853" y="344"/>
                  </a:lnTo>
                  <a:lnTo>
                    <a:pt x="3853" y="344"/>
                  </a:lnTo>
                  <a:lnTo>
                    <a:pt x="3857" y="344"/>
                  </a:lnTo>
                  <a:lnTo>
                    <a:pt x="3857" y="344"/>
                  </a:lnTo>
                  <a:lnTo>
                    <a:pt x="3857" y="344"/>
                  </a:lnTo>
                  <a:lnTo>
                    <a:pt x="3861" y="344"/>
                  </a:lnTo>
                  <a:lnTo>
                    <a:pt x="3861" y="344"/>
                  </a:lnTo>
                  <a:lnTo>
                    <a:pt x="3861" y="344"/>
                  </a:lnTo>
                  <a:lnTo>
                    <a:pt x="3865" y="344"/>
                  </a:lnTo>
                  <a:lnTo>
                    <a:pt x="3865" y="344"/>
                  </a:lnTo>
                  <a:lnTo>
                    <a:pt x="3865" y="344"/>
                  </a:lnTo>
                  <a:lnTo>
                    <a:pt x="3869" y="344"/>
                  </a:lnTo>
                  <a:lnTo>
                    <a:pt x="3869" y="344"/>
                  </a:lnTo>
                  <a:lnTo>
                    <a:pt x="3873" y="344"/>
                  </a:lnTo>
                  <a:lnTo>
                    <a:pt x="3873" y="344"/>
                  </a:lnTo>
                  <a:lnTo>
                    <a:pt x="3873" y="344"/>
                  </a:lnTo>
                  <a:lnTo>
                    <a:pt x="3877" y="344"/>
                  </a:lnTo>
                  <a:lnTo>
                    <a:pt x="3877" y="344"/>
                  </a:lnTo>
                  <a:lnTo>
                    <a:pt x="3877" y="344"/>
                  </a:lnTo>
                  <a:lnTo>
                    <a:pt x="3881" y="344"/>
                  </a:lnTo>
                  <a:lnTo>
                    <a:pt x="3881" y="344"/>
                  </a:lnTo>
                  <a:lnTo>
                    <a:pt x="3881" y="344"/>
                  </a:lnTo>
                  <a:lnTo>
                    <a:pt x="3885" y="344"/>
                  </a:lnTo>
                  <a:lnTo>
                    <a:pt x="3885" y="344"/>
                  </a:lnTo>
                  <a:lnTo>
                    <a:pt x="3885" y="344"/>
                  </a:lnTo>
                  <a:lnTo>
                    <a:pt x="3889" y="344"/>
                  </a:lnTo>
                  <a:lnTo>
                    <a:pt x="3889" y="344"/>
                  </a:lnTo>
                  <a:lnTo>
                    <a:pt x="3889" y="344"/>
                  </a:lnTo>
                  <a:lnTo>
                    <a:pt x="3893" y="344"/>
                  </a:lnTo>
                  <a:lnTo>
                    <a:pt x="3893" y="344"/>
                  </a:lnTo>
                  <a:lnTo>
                    <a:pt x="3893" y="344"/>
                  </a:lnTo>
                  <a:lnTo>
                    <a:pt x="3897" y="344"/>
                  </a:lnTo>
                  <a:lnTo>
                    <a:pt x="3897" y="344"/>
                  </a:lnTo>
                  <a:lnTo>
                    <a:pt x="3897" y="344"/>
                  </a:lnTo>
                  <a:lnTo>
                    <a:pt x="3901" y="344"/>
                  </a:lnTo>
                  <a:lnTo>
                    <a:pt x="3901" y="344"/>
                  </a:lnTo>
                  <a:lnTo>
                    <a:pt x="3905" y="344"/>
                  </a:lnTo>
                  <a:lnTo>
                    <a:pt x="3905" y="344"/>
                  </a:lnTo>
                  <a:lnTo>
                    <a:pt x="3905" y="344"/>
                  </a:lnTo>
                  <a:lnTo>
                    <a:pt x="3909" y="344"/>
                  </a:lnTo>
                  <a:lnTo>
                    <a:pt x="3909" y="344"/>
                  </a:lnTo>
                  <a:lnTo>
                    <a:pt x="3909" y="344"/>
                  </a:lnTo>
                  <a:lnTo>
                    <a:pt x="3913" y="344"/>
                  </a:lnTo>
                  <a:lnTo>
                    <a:pt x="3913" y="344"/>
                  </a:lnTo>
                  <a:lnTo>
                    <a:pt x="3913" y="344"/>
                  </a:lnTo>
                  <a:lnTo>
                    <a:pt x="3917" y="344"/>
                  </a:lnTo>
                  <a:lnTo>
                    <a:pt x="3917" y="344"/>
                  </a:lnTo>
                  <a:lnTo>
                    <a:pt x="3917" y="344"/>
                  </a:lnTo>
                  <a:lnTo>
                    <a:pt x="3921" y="344"/>
                  </a:lnTo>
                  <a:lnTo>
                    <a:pt x="3921" y="344"/>
                  </a:lnTo>
                  <a:lnTo>
                    <a:pt x="3921" y="344"/>
                  </a:lnTo>
                  <a:lnTo>
                    <a:pt x="3925" y="344"/>
                  </a:lnTo>
                  <a:lnTo>
                    <a:pt x="3925" y="344"/>
                  </a:lnTo>
                  <a:lnTo>
                    <a:pt x="3925" y="344"/>
                  </a:lnTo>
                  <a:lnTo>
                    <a:pt x="3929" y="344"/>
                  </a:lnTo>
                  <a:lnTo>
                    <a:pt x="3929" y="344"/>
                  </a:lnTo>
                  <a:lnTo>
                    <a:pt x="3933" y="344"/>
                  </a:lnTo>
                  <a:lnTo>
                    <a:pt x="3933" y="344"/>
                  </a:lnTo>
                  <a:lnTo>
                    <a:pt x="3933" y="344"/>
                  </a:lnTo>
                  <a:lnTo>
                    <a:pt x="3937" y="344"/>
                  </a:lnTo>
                  <a:lnTo>
                    <a:pt x="3937" y="344"/>
                  </a:lnTo>
                  <a:lnTo>
                    <a:pt x="3937" y="344"/>
                  </a:lnTo>
                  <a:lnTo>
                    <a:pt x="3941" y="344"/>
                  </a:lnTo>
                  <a:lnTo>
                    <a:pt x="3941" y="344"/>
                  </a:lnTo>
                  <a:lnTo>
                    <a:pt x="3941" y="344"/>
                  </a:lnTo>
                  <a:lnTo>
                    <a:pt x="3945" y="344"/>
                  </a:lnTo>
                  <a:lnTo>
                    <a:pt x="3945" y="344"/>
                  </a:lnTo>
                  <a:lnTo>
                    <a:pt x="3945" y="344"/>
                  </a:lnTo>
                  <a:lnTo>
                    <a:pt x="3949" y="344"/>
                  </a:lnTo>
                  <a:lnTo>
                    <a:pt x="3949" y="344"/>
                  </a:lnTo>
                  <a:lnTo>
                    <a:pt x="3949" y="344"/>
                  </a:lnTo>
                  <a:lnTo>
                    <a:pt x="3953" y="344"/>
                  </a:lnTo>
                  <a:lnTo>
                    <a:pt x="3953" y="344"/>
                  </a:lnTo>
                  <a:lnTo>
                    <a:pt x="3953" y="344"/>
                  </a:lnTo>
                  <a:lnTo>
                    <a:pt x="3957" y="344"/>
                  </a:lnTo>
                  <a:lnTo>
                    <a:pt x="3957" y="344"/>
                  </a:lnTo>
                  <a:lnTo>
                    <a:pt x="3961" y="344"/>
                  </a:lnTo>
                  <a:lnTo>
                    <a:pt x="3961" y="344"/>
                  </a:lnTo>
                  <a:lnTo>
                    <a:pt x="3961" y="344"/>
                  </a:lnTo>
                  <a:lnTo>
                    <a:pt x="3965" y="344"/>
                  </a:lnTo>
                  <a:lnTo>
                    <a:pt x="3965" y="344"/>
                  </a:lnTo>
                  <a:lnTo>
                    <a:pt x="3965" y="344"/>
                  </a:lnTo>
                  <a:lnTo>
                    <a:pt x="3969" y="344"/>
                  </a:lnTo>
                  <a:lnTo>
                    <a:pt x="3969" y="344"/>
                  </a:lnTo>
                  <a:lnTo>
                    <a:pt x="3969" y="344"/>
                  </a:lnTo>
                  <a:lnTo>
                    <a:pt x="3973" y="344"/>
                  </a:lnTo>
                  <a:lnTo>
                    <a:pt x="3973" y="344"/>
                  </a:lnTo>
                  <a:lnTo>
                    <a:pt x="3973" y="344"/>
                  </a:lnTo>
                  <a:lnTo>
                    <a:pt x="3977" y="344"/>
                  </a:lnTo>
                  <a:lnTo>
                    <a:pt x="3977" y="344"/>
                  </a:lnTo>
                  <a:lnTo>
                    <a:pt x="3977" y="344"/>
                  </a:lnTo>
                  <a:lnTo>
                    <a:pt x="3981" y="344"/>
                  </a:lnTo>
                  <a:lnTo>
                    <a:pt x="3981" y="344"/>
                  </a:lnTo>
                  <a:lnTo>
                    <a:pt x="3981" y="344"/>
                  </a:lnTo>
                  <a:lnTo>
                    <a:pt x="3985" y="344"/>
                  </a:lnTo>
                  <a:lnTo>
                    <a:pt x="3985" y="344"/>
                  </a:lnTo>
                  <a:lnTo>
                    <a:pt x="3989" y="344"/>
                  </a:lnTo>
                  <a:lnTo>
                    <a:pt x="3989" y="344"/>
                  </a:lnTo>
                  <a:lnTo>
                    <a:pt x="3989" y="344"/>
                  </a:lnTo>
                  <a:lnTo>
                    <a:pt x="3993" y="344"/>
                  </a:lnTo>
                  <a:lnTo>
                    <a:pt x="3993" y="344"/>
                  </a:lnTo>
                  <a:lnTo>
                    <a:pt x="3993" y="344"/>
                  </a:lnTo>
                  <a:lnTo>
                    <a:pt x="3997" y="344"/>
                  </a:lnTo>
                  <a:lnTo>
                    <a:pt x="3997" y="340"/>
                  </a:lnTo>
                  <a:lnTo>
                    <a:pt x="3997" y="340"/>
                  </a:lnTo>
                  <a:lnTo>
                    <a:pt x="4001" y="344"/>
                  </a:lnTo>
                  <a:lnTo>
                    <a:pt x="4001" y="344"/>
                  </a:lnTo>
                  <a:lnTo>
                    <a:pt x="4001" y="344"/>
                  </a:lnTo>
                  <a:lnTo>
                    <a:pt x="4005" y="344"/>
                  </a:lnTo>
                  <a:lnTo>
                    <a:pt x="4005" y="344"/>
                  </a:lnTo>
                  <a:lnTo>
                    <a:pt x="4005" y="344"/>
                  </a:lnTo>
                  <a:lnTo>
                    <a:pt x="4009" y="344"/>
                  </a:lnTo>
                  <a:lnTo>
                    <a:pt x="4009" y="344"/>
                  </a:lnTo>
                  <a:lnTo>
                    <a:pt x="4013" y="344"/>
                  </a:lnTo>
                  <a:lnTo>
                    <a:pt x="4013" y="344"/>
                  </a:lnTo>
                  <a:lnTo>
                    <a:pt x="4013" y="344"/>
                  </a:lnTo>
                  <a:lnTo>
                    <a:pt x="4017" y="344"/>
                  </a:lnTo>
                  <a:lnTo>
                    <a:pt x="4017" y="344"/>
                  </a:lnTo>
                  <a:lnTo>
                    <a:pt x="4017" y="344"/>
                  </a:lnTo>
                  <a:lnTo>
                    <a:pt x="4021" y="344"/>
                  </a:lnTo>
                  <a:lnTo>
                    <a:pt x="4021" y="344"/>
                  </a:lnTo>
                  <a:lnTo>
                    <a:pt x="4021" y="344"/>
                  </a:lnTo>
                  <a:lnTo>
                    <a:pt x="4025" y="344"/>
                  </a:lnTo>
                  <a:lnTo>
                    <a:pt x="4025" y="344"/>
                  </a:lnTo>
                  <a:lnTo>
                    <a:pt x="4025" y="344"/>
                  </a:lnTo>
                  <a:lnTo>
                    <a:pt x="4029" y="344"/>
                  </a:lnTo>
                  <a:lnTo>
                    <a:pt x="4029" y="344"/>
                  </a:lnTo>
                  <a:lnTo>
                    <a:pt x="4029" y="344"/>
                  </a:lnTo>
                  <a:lnTo>
                    <a:pt x="4033" y="344"/>
                  </a:lnTo>
                  <a:lnTo>
                    <a:pt x="4033" y="344"/>
                  </a:lnTo>
                  <a:lnTo>
                    <a:pt x="4037" y="344"/>
                  </a:lnTo>
                  <a:lnTo>
                    <a:pt x="4037" y="344"/>
                  </a:lnTo>
                  <a:lnTo>
                    <a:pt x="4037" y="344"/>
                  </a:lnTo>
                  <a:lnTo>
                    <a:pt x="4041" y="344"/>
                  </a:lnTo>
                  <a:lnTo>
                    <a:pt x="4041" y="344"/>
                  </a:lnTo>
                  <a:lnTo>
                    <a:pt x="4041" y="344"/>
                  </a:lnTo>
                  <a:lnTo>
                    <a:pt x="4045" y="344"/>
                  </a:lnTo>
                  <a:lnTo>
                    <a:pt x="4045" y="344"/>
                  </a:lnTo>
                  <a:lnTo>
                    <a:pt x="4045" y="344"/>
                  </a:lnTo>
                  <a:lnTo>
                    <a:pt x="4049" y="344"/>
                  </a:lnTo>
                  <a:lnTo>
                    <a:pt x="4049" y="344"/>
                  </a:lnTo>
                  <a:lnTo>
                    <a:pt x="4049" y="344"/>
                  </a:lnTo>
                  <a:lnTo>
                    <a:pt x="4053" y="344"/>
                  </a:lnTo>
                  <a:lnTo>
                    <a:pt x="4053" y="344"/>
                  </a:lnTo>
                  <a:lnTo>
                    <a:pt x="4053" y="344"/>
                  </a:lnTo>
                  <a:lnTo>
                    <a:pt x="4057" y="344"/>
                  </a:lnTo>
                  <a:lnTo>
                    <a:pt x="4057" y="344"/>
                  </a:lnTo>
                  <a:lnTo>
                    <a:pt x="4057" y="344"/>
                  </a:lnTo>
                  <a:lnTo>
                    <a:pt x="4061" y="344"/>
                  </a:lnTo>
                  <a:lnTo>
                    <a:pt x="4061" y="344"/>
                  </a:lnTo>
                  <a:lnTo>
                    <a:pt x="4065" y="344"/>
                  </a:lnTo>
                  <a:lnTo>
                    <a:pt x="4065" y="344"/>
                  </a:lnTo>
                  <a:lnTo>
                    <a:pt x="4065" y="344"/>
                  </a:lnTo>
                  <a:lnTo>
                    <a:pt x="4069" y="344"/>
                  </a:lnTo>
                  <a:lnTo>
                    <a:pt x="4069" y="344"/>
                  </a:lnTo>
                  <a:lnTo>
                    <a:pt x="4069" y="344"/>
                  </a:lnTo>
                  <a:lnTo>
                    <a:pt x="4073" y="344"/>
                  </a:lnTo>
                  <a:lnTo>
                    <a:pt x="4073" y="344"/>
                  </a:lnTo>
                  <a:lnTo>
                    <a:pt x="4073" y="344"/>
                  </a:lnTo>
                  <a:lnTo>
                    <a:pt x="4077" y="344"/>
                  </a:lnTo>
                  <a:lnTo>
                    <a:pt x="4077" y="340"/>
                  </a:lnTo>
                  <a:lnTo>
                    <a:pt x="4077" y="344"/>
                  </a:lnTo>
                  <a:lnTo>
                    <a:pt x="4081" y="344"/>
                  </a:lnTo>
                  <a:lnTo>
                    <a:pt x="4081" y="344"/>
                  </a:lnTo>
                  <a:lnTo>
                    <a:pt x="4081" y="344"/>
                  </a:lnTo>
                  <a:lnTo>
                    <a:pt x="4085" y="344"/>
                  </a:lnTo>
                  <a:lnTo>
                    <a:pt x="4085" y="344"/>
                  </a:lnTo>
                  <a:lnTo>
                    <a:pt x="4089" y="344"/>
                  </a:lnTo>
                  <a:lnTo>
                    <a:pt x="4089" y="344"/>
                  </a:lnTo>
                  <a:lnTo>
                    <a:pt x="4089" y="344"/>
                  </a:lnTo>
                  <a:lnTo>
                    <a:pt x="4093" y="344"/>
                  </a:lnTo>
                  <a:lnTo>
                    <a:pt x="4093" y="344"/>
                  </a:lnTo>
                  <a:lnTo>
                    <a:pt x="4093" y="344"/>
                  </a:lnTo>
                  <a:lnTo>
                    <a:pt x="4097" y="344"/>
                  </a:lnTo>
                  <a:lnTo>
                    <a:pt x="4097" y="344"/>
                  </a:lnTo>
                  <a:lnTo>
                    <a:pt x="4097" y="344"/>
                  </a:lnTo>
                  <a:lnTo>
                    <a:pt x="4101" y="344"/>
                  </a:lnTo>
                  <a:lnTo>
                    <a:pt x="4101" y="344"/>
                  </a:lnTo>
                  <a:lnTo>
                    <a:pt x="4101" y="344"/>
                  </a:lnTo>
                  <a:lnTo>
                    <a:pt x="4105" y="344"/>
                  </a:lnTo>
                  <a:lnTo>
                    <a:pt x="4105" y="344"/>
                  </a:lnTo>
                  <a:lnTo>
                    <a:pt x="4109" y="344"/>
                  </a:lnTo>
                  <a:lnTo>
                    <a:pt x="4109" y="340"/>
                  </a:lnTo>
                  <a:lnTo>
                    <a:pt x="4109" y="344"/>
                  </a:lnTo>
                  <a:lnTo>
                    <a:pt x="4113" y="344"/>
                  </a:lnTo>
                  <a:lnTo>
                    <a:pt x="4113" y="344"/>
                  </a:lnTo>
                  <a:lnTo>
                    <a:pt x="4113" y="344"/>
                  </a:lnTo>
                  <a:lnTo>
                    <a:pt x="4117" y="344"/>
                  </a:lnTo>
                  <a:lnTo>
                    <a:pt x="4117" y="344"/>
                  </a:lnTo>
                  <a:lnTo>
                    <a:pt x="4117" y="344"/>
                  </a:lnTo>
                  <a:lnTo>
                    <a:pt x="4121" y="344"/>
                  </a:lnTo>
                  <a:lnTo>
                    <a:pt x="4121" y="344"/>
                  </a:lnTo>
                  <a:lnTo>
                    <a:pt x="4121" y="344"/>
                  </a:lnTo>
                  <a:lnTo>
                    <a:pt x="4125" y="344"/>
                  </a:lnTo>
                  <a:lnTo>
                    <a:pt x="4125" y="344"/>
                  </a:lnTo>
                  <a:lnTo>
                    <a:pt x="4125" y="344"/>
                  </a:lnTo>
                  <a:lnTo>
                    <a:pt x="4129" y="344"/>
                  </a:lnTo>
                  <a:lnTo>
                    <a:pt x="4129" y="344"/>
                  </a:lnTo>
                  <a:lnTo>
                    <a:pt x="4133" y="344"/>
                  </a:lnTo>
                  <a:lnTo>
                    <a:pt x="4133" y="344"/>
                  </a:lnTo>
                  <a:lnTo>
                    <a:pt x="4133" y="344"/>
                  </a:lnTo>
                  <a:lnTo>
                    <a:pt x="4137" y="344"/>
                  </a:lnTo>
                  <a:lnTo>
                    <a:pt x="4137" y="344"/>
                  </a:lnTo>
                  <a:lnTo>
                    <a:pt x="4137" y="344"/>
                  </a:lnTo>
                  <a:lnTo>
                    <a:pt x="4141" y="344"/>
                  </a:lnTo>
                  <a:lnTo>
                    <a:pt x="4141" y="344"/>
                  </a:lnTo>
                  <a:lnTo>
                    <a:pt x="4141" y="344"/>
                  </a:lnTo>
                  <a:lnTo>
                    <a:pt x="4145" y="344"/>
                  </a:lnTo>
                  <a:lnTo>
                    <a:pt x="4145" y="344"/>
                  </a:lnTo>
                  <a:lnTo>
                    <a:pt x="4145" y="344"/>
                  </a:lnTo>
                  <a:lnTo>
                    <a:pt x="4149" y="344"/>
                  </a:lnTo>
                  <a:lnTo>
                    <a:pt x="4149" y="344"/>
                  </a:lnTo>
                  <a:lnTo>
                    <a:pt x="4149" y="344"/>
                  </a:lnTo>
                  <a:lnTo>
                    <a:pt x="4153" y="344"/>
                  </a:lnTo>
                  <a:lnTo>
                    <a:pt x="4153" y="344"/>
                  </a:lnTo>
                  <a:lnTo>
                    <a:pt x="4157" y="344"/>
                  </a:lnTo>
                  <a:lnTo>
                    <a:pt x="4157" y="344"/>
                  </a:lnTo>
                  <a:lnTo>
                    <a:pt x="4157" y="344"/>
                  </a:lnTo>
                  <a:lnTo>
                    <a:pt x="4161" y="344"/>
                  </a:lnTo>
                  <a:lnTo>
                    <a:pt x="4161" y="344"/>
                  </a:lnTo>
                  <a:lnTo>
                    <a:pt x="4161" y="344"/>
                  </a:lnTo>
                  <a:lnTo>
                    <a:pt x="4165" y="344"/>
                  </a:lnTo>
                  <a:lnTo>
                    <a:pt x="4165" y="344"/>
                  </a:lnTo>
                  <a:lnTo>
                    <a:pt x="4165" y="344"/>
                  </a:lnTo>
                  <a:lnTo>
                    <a:pt x="4169" y="344"/>
                  </a:lnTo>
                  <a:lnTo>
                    <a:pt x="4169" y="344"/>
                  </a:lnTo>
                  <a:lnTo>
                    <a:pt x="4169" y="344"/>
                  </a:lnTo>
                  <a:lnTo>
                    <a:pt x="4173" y="344"/>
                  </a:lnTo>
                  <a:lnTo>
                    <a:pt x="4173" y="344"/>
                  </a:lnTo>
                  <a:lnTo>
                    <a:pt x="4177" y="344"/>
                  </a:lnTo>
                  <a:lnTo>
                    <a:pt x="4177" y="344"/>
                  </a:lnTo>
                  <a:lnTo>
                    <a:pt x="4177" y="344"/>
                  </a:lnTo>
                  <a:lnTo>
                    <a:pt x="4181" y="344"/>
                  </a:lnTo>
                  <a:lnTo>
                    <a:pt x="4181" y="344"/>
                  </a:lnTo>
                  <a:lnTo>
                    <a:pt x="4181" y="344"/>
                  </a:lnTo>
                  <a:lnTo>
                    <a:pt x="4185" y="344"/>
                  </a:lnTo>
                  <a:lnTo>
                    <a:pt x="4185" y="344"/>
                  </a:lnTo>
                  <a:lnTo>
                    <a:pt x="4185" y="344"/>
                  </a:lnTo>
                  <a:lnTo>
                    <a:pt x="4189" y="344"/>
                  </a:lnTo>
                  <a:lnTo>
                    <a:pt x="4189" y="344"/>
                  </a:lnTo>
                  <a:lnTo>
                    <a:pt x="4189" y="344"/>
                  </a:lnTo>
                  <a:lnTo>
                    <a:pt x="4193" y="344"/>
                  </a:lnTo>
                  <a:lnTo>
                    <a:pt x="4193" y="344"/>
                  </a:lnTo>
                  <a:lnTo>
                    <a:pt x="4193" y="340"/>
                  </a:lnTo>
                  <a:lnTo>
                    <a:pt x="4197" y="344"/>
                  </a:lnTo>
                  <a:lnTo>
                    <a:pt x="4197" y="344"/>
                  </a:lnTo>
                  <a:lnTo>
                    <a:pt x="4201" y="344"/>
                  </a:lnTo>
                  <a:lnTo>
                    <a:pt x="4201" y="344"/>
                  </a:lnTo>
                  <a:lnTo>
                    <a:pt x="4201" y="344"/>
                  </a:lnTo>
                  <a:lnTo>
                    <a:pt x="4205" y="344"/>
                  </a:lnTo>
                  <a:lnTo>
                    <a:pt x="4205" y="344"/>
                  </a:lnTo>
                  <a:lnTo>
                    <a:pt x="4205" y="344"/>
                  </a:lnTo>
                  <a:lnTo>
                    <a:pt x="4209" y="344"/>
                  </a:lnTo>
                  <a:lnTo>
                    <a:pt x="4209" y="344"/>
                  </a:lnTo>
                  <a:lnTo>
                    <a:pt x="4209" y="344"/>
                  </a:lnTo>
                  <a:lnTo>
                    <a:pt x="4213" y="344"/>
                  </a:lnTo>
                  <a:lnTo>
                    <a:pt x="4213" y="344"/>
                  </a:lnTo>
                  <a:lnTo>
                    <a:pt x="4213" y="344"/>
                  </a:lnTo>
                  <a:lnTo>
                    <a:pt x="4217" y="344"/>
                  </a:lnTo>
                  <a:lnTo>
                    <a:pt x="4217" y="344"/>
                  </a:lnTo>
                  <a:lnTo>
                    <a:pt x="4221" y="344"/>
                  </a:lnTo>
                  <a:lnTo>
                    <a:pt x="4221" y="344"/>
                  </a:lnTo>
                  <a:lnTo>
                    <a:pt x="4221" y="344"/>
                  </a:lnTo>
                  <a:lnTo>
                    <a:pt x="4225" y="344"/>
                  </a:lnTo>
                  <a:lnTo>
                    <a:pt x="4225" y="344"/>
                  </a:lnTo>
                  <a:lnTo>
                    <a:pt x="4225" y="344"/>
                  </a:lnTo>
                  <a:lnTo>
                    <a:pt x="4229" y="344"/>
                  </a:lnTo>
                  <a:lnTo>
                    <a:pt x="4229" y="344"/>
                  </a:lnTo>
                  <a:lnTo>
                    <a:pt x="4229" y="344"/>
                  </a:lnTo>
                  <a:lnTo>
                    <a:pt x="4233" y="344"/>
                  </a:lnTo>
                  <a:lnTo>
                    <a:pt x="4233" y="344"/>
                  </a:lnTo>
                  <a:lnTo>
                    <a:pt x="4233" y="344"/>
                  </a:lnTo>
                  <a:lnTo>
                    <a:pt x="4237" y="344"/>
                  </a:lnTo>
                  <a:lnTo>
                    <a:pt x="4237" y="344"/>
                  </a:lnTo>
                  <a:lnTo>
                    <a:pt x="4237" y="344"/>
                  </a:lnTo>
                  <a:lnTo>
                    <a:pt x="4241" y="344"/>
                  </a:lnTo>
                  <a:lnTo>
                    <a:pt x="4241" y="344"/>
                  </a:lnTo>
                  <a:lnTo>
                    <a:pt x="4245" y="344"/>
                  </a:lnTo>
                  <a:lnTo>
                    <a:pt x="4245" y="344"/>
                  </a:lnTo>
                  <a:lnTo>
                    <a:pt x="4245" y="344"/>
                  </a:lnTo>
                  <a:lnTo>
                    <a:pt x="4249" y="344"/>
                  </a:lnTo>
                  <a:lnTo>
                    <a:pt x="4249" y="344"/>
                  </a:lnTo>
                  <a:lnTo>
                    <a:pt x="4249" y="344"/>
                  </a:lnTo>
                  <a:lnTo>
                    <a:pt x="4253" y="344"/>
                  </a:lnTo>
                  <a:lnTo>
                    <a:pt x="4253" y="344"/>
                  </a:lnTo>
                  <a:lnTo>
                    <a:pt x="4253" y="344"/>
                  </a:lnTo>
                  <a:lnTo>
                    <a:pt x="4257" y="344"/>
                  </a:lnTo>
                  <a:lnTo>
                    <a:pt x="4257" y="344"/>
                  </a:lnTo>
                  <a:lnTo>
                    <a:pt x="4257" y="344"/>
                  </a:lnTo>
                  <a:lnTo>
                    <a:pt x="4261" y="344"/>
                  </a:lnTo>
                  <a:lnTo>
                    <a:pt x="4261" y="344"/>
                  </a:lnTo>
                  <a:lnTo>
                    <a:pt x="4265" y="344"/>
                  </a:lnTo>
                  <a:lnTo>
                    <a:pt x="4265" y="344"/>
                  </a:lnTo>
                  <a:lnTo>
                    <a:pt x="4265" y="344"/>
                  </a:lnTo>
                  <a:lnTo>
                    <a:pt x="4269" y="344"/>
                  </a:lnTo>
                  <a:lnTo>
                    <a:pt x="4269" y="344"/>
                  </a:lnTo>
                  <a:lnTo>
                    <a:pt x="4269" y="344"/>
                  </a:lnTo>
                  <a:lnTo>
                    <a:pt x="4273" y="344"/>
                  </a:lnTo>
                  <a:lnTo>
                    <a:pt x="4273" y="344"/>
                  </a:lnTo>
                  <a:lnTo>
                    <a:pt x="4273" y="344"/>
                  </a:lnTo>
                  <a:lnTo>
                    <a:pt x="4277" y="344"/>
                  </a:lnTo>
                  <a:lnTo>
                    <a:pt x="4277" y="344"/>
                  </a:lnTo>
                  <a:lnTo>
                    <a:pt x="4277" y="344"/>
                  </a:lnTo>
                  <a:lnTo>
                    <a:pt x="4281" y="344"/>
                  </a:lnTo>
                  <a:lnTo>
                    <a:pt x="4281" y="344"/>
                  </a:lnTo>
                  <a:lnTo>
                    <a:pt x="4285" y="344"/>
                  </a:lnTo>
                  <a:lnTo>
                    <a:pt x="4285" y="344"/>
                  </a:lnTo>
                  <a:lnTo>
                    <a:pt x="4285" y="344"/>
                  </a:lnTo>
                  <a:lnTo>
                    <a:pt x="4289" y="344"/>
                  </a:lnTo>
                  <a:lnTo>
                    <a:pt x="4289" y="344"/>
                  </a:lnTo>
                  <a:lnTo>
                    <a:pt x="4289" y="344"/>
                  </a:lnTo>
                  <a:lnTo>
                    <a:pt x="4293" y="344"/>
                  </a:lnTo>
                  <a:lnTo>
                    <a:pt x="4293" y="344"/>
                  </a:lnTo>
                  <a:lnTo>
                    <a:pt x="4293" y="344"/>
                  </a:lnTo>
                  <a:lnTo>
                    <a:pt x="4297" y="344"/>
                  </a:lnTo>
                  <a:lnTo>
                    <a:pt x="4297" y="344"/>
                  </a:lnTo>
                  <a:lnTo>
                    <a:pt x="4297" y="344"/>
                  </a:lnTo>
                  <a:lnTo>
                    <a:pt x="4301" y="344"/>
                  </a:lnTo>
                  <a:lnTo>
                    <a:pt x="4301" y="344"/>
                  </a:lnTo>
                  <a:lnTo>
                    <a:pt x="4305" y="344"/>
                  </a:lnTo>
                  <a:lnTo>
                    <a:pt x="4305" y="344"/>
                  </a:lnTo>
                  <a:lnTo>
                    <a:pt x="4305" y="344"/>
                  </a:lnTo>
                  <a:lnTo>
                    <a:pt x="4309" y="344"/>
                  </a:lnTo>
                  <a:lnTo>
                    <a:pt x="4309" y="344"/>
                  </a:lnTo>
                  <a:lnTo>
                    <a:pt x="4309" y="344"/>
                  </a:lnTo>
                  <a:lnTo>
                    <a:pt x="4313" y="344"/>
                  </a:lnTo>
                  <a:lnTo>
                    <a:pt x="4313" y="344"/>
                  </a:lnTo>
                  <a:lnTo>
                    <a:pt x="4313" y="344"/>
                  </a:lnTo>
                  <a:lnTo>
                    <a:pt x="4317" y="344"/>
                  </a:lnTo>
                  <a:lnTo>
                    <a:pt x="4317" y="344"/>
                  </a:lnTo>
                  <a:lnTo>
                    <a:pt x="4317" y="344"/>
                  </a:lnTo>
                  <a:lnTo>
                    <a:pt x="4321" y="344"/>
                  </a:lnTo>
                  <a:lnTo>
                    <a:pt x="4321" y="344"/>
                  </a:lnTo>
                  <a:lnTo>
                    <a:pt x="4325" y="344"/>
                  </a:lnTo>
                  <a:lnTo>
                    <a:pt x="4325" y="344"/>
                  </a:lnTo>
                  <a:lnTo>
                    <a:pt x="4325" y="344"/>
                  </a:lnTo>
                  <a:lnTo>
                    <a:pt x="4329" y="344"/>
                  </a:lnTo>
                  <a:lnTo>
                    <a:pt x="4329" y="344"/>
                  </a:lnTo>
                  <a:lnTo>
                    <a:pt x="4329" y="344"/>
                  </a:lnTo>
                  <a:lnTo>
                    <a:pt x="4333" y="344"/>
                  </a:lnTo>
                  <a:lnTo>
                    <a:pt x="4333" y="344"/>
                  </a:lnTo>
                  <a:lnTo>
                    <a:pt x="4333" y="344"/>
                  </a:lnTo>
                  <a:lnTo>
                    <a:pt x="4337" y="344"/>
                  </a:lnTo>
                  <a:lnTo>
                    <a:pt x="4337" y="344"/>
                  </a:lnTo>
                  <a:lnTo>
                    <a:pt x="4337" y="344"/>
                  </a:lnTo>
                  <a:lnTo>
                    <a:pt x="4341" y="344"/>
                  </a:lnTo>
                  <a:lnTo>
                    <a:pt x="4341" y="344"/>
                  </a:lnTo>
                  <a:lnTo>
                    <a:pt x="4345" y="344"/>
                  </a:lnTo>
                  <a:lnTo>
                    <a:pt x="4345" y="344"/>
                  </a:lnTo>
                  <a:lnTo>
                    <a:pt x="4345" y="344"/>
                  </a:lnTo>
                  <a:lnTo>
                    <a:pt x="4349" y="344"/>
                  </a:lnTo>
                  <a:lnTo>
                    <a:pt x="4349" y="344"/>
                  </a:lnTo>
                  <a:lnTo>
                    <a:pt x="4349" y="344"/>
                  </a:lnTo>
                  <a:lnTo>
                    <a:pt x="4353" y="344"/>
                  </a:lnTo>
                  <a:lnTo>
                    <a:pt x="4353" y="344"/>
                  </a:lnTo>
                  <a:lnTo>
                    <a:pt x="4353" y="344"/>
                  </a:lnTo>
                  <a:lnTo>
                    <a:pt x="4357" y="344"/>
                  </a:lnTo>
                  <a:lnTo>
                    <a:pt x="4357" y="344"/>
                  </a:lnTo>
                  <a:lnTo>
                    <a:pt x="4361" y="344"/>
                  </a:lnTo>
                  <a:lnTo>
                    <a:pt x="4361" y="344"/>
                  </a:lnTo>
                  <a:lnTo>
                    <a:pt x="4361" y="344"/>
                  </a:lnTo>
                  <a:lnTo>
                    <a:pt x="4365" y="344"/>
                  </a:lnTo>
                  <a:lnTo>
                    <a:pt x="4365" y="344"/>
                  </a:lnTo>
                  <a:lnTo>
                    <a:pt x="4365" y="344"/>
                  </a:lnTo>
                  <a:lnTo>
                    <a:pt x="4369" y="344"/>
                  </a:lnTo>
                  <a:lnTo>
                    <a:pt x="4369" y="344"/>
                  </a:lnTo>
                  <a:lnTo>
                    <a:pt x="4369" y="340"/>
                  </a:lnTo>
                  <a:lnTo>
                    <a:pt x="4373" y="344"/>
                  </a:lnTo>
                  <a:lnTo>
                    <a:pt x="4373" y="340"/>
                  </a:lnTo>
                  <a:lnTo>
                    <a:pt x="4373" y="344"/>
                  </a:lnTo>
                  <a:lnTo>
                    <a:pt x="4377" y="344"/>
                  </a:lnTo>
                  <a:lnTo>
                    <a:pt x="4377" y="340"/>
                  </a:lnTo>
                  <a:lnTo>
                    <a:pt x="4381" y="344"/>
                  </a:lnTo>
                  <a:lnTo>
                    <a:pt x="4381" y="344"/>
                  </a:lnTo>
                  <a:lnTo>
                    <a:pt x="4381" y="344"/>
                  </a:lnTo>
                  <a:lnTo>
                    <a:pt x="4385" y="344"/>
                  </a:lnTo>
                  <a:lnTo>
                    <a:pt x="4385" y="344"/>
                  </a:lnTo>
                  <a:lnTo>
                    <a:pt x="4385" y="344"/>
                  </a:lnTo>
                  <a:lnTo>
                    <a:pt x="4389" y="344"/>
                  </a:lnTo>
                  <a:lnTo>
                    <a:pt x="4389" y="344"/>
                  </a:lnTo>
                  <a:lnTo>
                    <a:pt x="4389" y="344"/>
                  </a:lnTo>
                  <a:lnTo>
                    <a:pt x="4393" y="344"/>
                  </a:lnTo>
                  <a:lnTo>
                    <a:pt x="4393" y="344"/>
                  </a:lnTo>
                  <a:lnTo>
                    <a:pt x="4393" y="344"/>
                  </a:lnTo>
                  <a:lnTo>
                    <a:pt x="4397" y="344"/>
                  </a:lnTo>
                  <a:lnTo>
                    <a:pt x="4397" y="344"/>
                  </a:lnTo>
                  <a:lnTo>
                    <a:pt x="4401" y="344"/>
                  </a:lnTo>
                  <a:lnTo>
                    <a:pt x="4401" y="344"/>
                  </a:lnTo>
                  <a:lnTo>
                    <a:pt x="4401" y="344"/>
                  </a:lnTo>
                  <a:lnTo>
                    <a:pt x="4405" y="344"/>
                  </a:lnTo>
                  <a:lnTo>
                    <a:pt x="4405" y="340"/>
                  </a:lnTo>
                  <a:lnTo>
                    <a:pt x="4405" y="340"/>
                  </a:lnTo>
                  <a:lnTo>
                    <a:pt x="4409" y="340"/>
                  </a:lnTo>
                  <a:lnTo>
                    <a:pt x="4409" y="344"/>
                  </a:lnTo>
                  <a:lnTo>
                    <a:pt x="4409" y="344"/>
                  </a:lnTo>
                  <a:lnTo>
                    <a:pt x="4413" y="344"/>
                  </a:lnTo>
                  <a:lnTo>
                    <a:pt x="4413" y="344"/>
                  </a:lnTo>
                  <a:lnTo>
                    <a:pt x="4417" y="344"/>
                  </a:lnTo>
                  <a:lnTo>
                    <a:pt x="4417" y="340"/>
                  </a:lnTo>
                  <a:lnTo>
                    <a:pt x="4417" y="344"/>
                  </a:lnTo>
                  <a:lnTo>
                    <a:pt x="4421" y="344"/>
                  </a:lnTo>
                  <a:lnTo>
                    <a:pt x="4421" y="340"/>
                  </a:lnTo>
                  <a:lnTo>
                    <a:pt x="4421" y="344"/>
                  </a:lnTo>
                  <a:lnTo>
                    <a:pt x="4425" y="344"/>
                  </a:lnTo>
                  <a:lnTo>
                    <a:pt x="4425" y="344"/>
                  </a:lnTo>
                  <a:lnTo>
                    <a:pt x="4425" y="344"/>
                  </a:lnTo>
                  <a:lnTo>
                    <a:pt x="4429" y="344"/>
                  </a:lnTo>
                  <a:lnTo>
                    <a:pt x="4429" y="344"/>
                  </a:lnTo>
                  <a:lnTo>
                    <a:pt x="4429" y="344"/>
                  </a:lnTo>
                  <a:lnTo>
                    <a:pt x="4433" y="344"/>
                  </a:lnTo>
                  <a:lnTo>
                    <a:pt x="4433" y="340"/>
                  </a:lnTo>
                  <a:lnTo>
                    <a:pt x="4437" y="344"/>
                  </a:lnTo>
                  <a:lnTo>
                    <a:pt x="4437" y="344"/>
                  </a:lnTo>
                  <a:lnTo>
                    <a:pt x="4437" y="344"/>
                  </a:lnTo>
                  <a:lnTo>
                    <a:pt x="4441" y="344"/>
                  </a:lnTo>
                  <a:lnTo>
                    <a:pt x="4441" y="344"/>
                  </a:lnTo>
                  <a:lnTo>
                    <a:pt x="4441" y="344"/>
                  </a:lnTo>
                  <a:lnTo>
                    <a:pt x="4445" y="340"/>
                  </a:lnTo>
                  <a:lnTo>
                    <a:pt x="4445" y="344"/>
                  </a:lnTo>
                  <a:lnTo>
                    <a:pt x="4445" y="344"/>
                  </a:lnTo>
                  <a:lnTo>
                    <a:pt x="4449" y="344"/>
                  </a:lnTo>
                  <a:lnTo>
                    <a:pt x="4449" y="344"/>
                  </a:lnTo>
                  <a:lnTo>
                    <a:pt x="4453" y="344"/>
                  </a:lnTo>
                  <a:lnTo>
                    <a:pt x="4453" y="340"/>
                  </a:lnTo>
                  <a:lnTo>
                    <a:pt x="4453" y="344"/>
                  </a:lnTo>
                  <a:lnTo>
                    <a:pt x="4457" y="344"/>
                  </a:lnTo>
                  <a:lnTo>
                    <a:pt x="4457" y="344"/>
                  </a:lnTo>
                  <a:lnTo>
                    <a:pt x="4457" y="344"/>
                  </a:lnTo>
                  <a:lnTo>
                    <a:pt x="4461" y="340"/>
                  </a:lnTo>
                  <a:lnTo>
                    <a:pt x="4461" y="340"/>
                  </a:lnTo>
                  <a:lnTo>
                    <a:pt x="4461" y="344"/>
                  </a:lnTo>
                  <a:lnTo>
                    <a:pt x="4465" y="344"/>
                  </a:lnTo>
                  <a:lnTo>
                    <a:pt x="4465" y="344"/>
                  </a:lnTo>
                  <a:lnTo>
                    <a:pt x="4465" y="344"/>
                  </a:lnTo>
                  <a:lnTo>
                    <a:pt x="4469" y="340"/>
                  </a:lnTo>
                  <a:lnTo>
                    <a:pt x="4469" y="344"/>
                  </a:lnTo>
                  <a:lnTo>
                    <a:pt x="4473" y="340"/>
                  </a:lnTo>
                  <a:lnTo>
                    <a:pt x="4473" y="344"/>
                  </a:lnTo>
                  <a:lnTo>
                    <a:pt x="4473" y="344"/>
                  </a:lnTo>
                  <a:lnTo>
                    <a:pt x="4477" y="344"/>
                  </a:lnTo>
                  <a:lnTo>
                    <a:pt x="4477" y="340"/>
                  </a:lnTo>
                  <a:lnTo>
                    <a:pt x="4477" y="344"/>
                  </a:lnTo>
                  <a:lnTo>
                    <a:pt x="4481" y="344"/>
                  </a:lnTo>
                  <a:lnTo>
                    <a:pt x="4481" y="344"/>
                  </a:lnTo>
                  <a:lnTo>
                    <a:pt x="4481" y="344"/>
                  </a:lnTo>
                  <a:lnTo>
                    <a:pt x="4485" y="344"/>
                  </a:lnTo>
                  <a:lnTo>
                    <a:pt x="4485" y="344"/>
                  </a:lnTo>
                  <a:lnTo>
                    <a:pt x="4489" y="344"/>
                  </a:lnTo>
                  <a:lnTo>
                    <a:pt x="4489" y="344"/>
                  </a:lnTo>
                  <a:lnTo>
                    <a:pt x="4489" y="344"/>
                  </a:lnTo>
                  <a:lnTo>
                    <a:pt x="4493" y="344"/>
                  </a:lnTo>
                  <a:lnTo>
                    <a:pt x="4493" y="344"/>
                  </a:lnTo>
                  <a:lnTo>
                    <a:pt x="4493" y="344"/>
                  </a:lnTo>
                  <a:lnTo>
                    <a:pt x="4497" y="344"/>
                  </a:lnTo>
                  <a:lnTo>
                    <a:pt x="4497" y="344"/>
                  </a:lnTo>
                  <a:lnTo>
                    <a:pt x="4497" y="344"/>
                  </a:lnTo>
                  <a:lnTo>
                    <a:pt x="4501" y="344"/>
                  </a:lnTo>
                  <a:lnTo>
                    <a:pt x="4501" y="344"/>
                  </a:lnTo>
                  <a:lnTo>
                    <a:pt x="4505" y="344"/>
                  </a:lnTo>
                  <a:lnTo>
                    <a:pt x="4505" y="344"/>
                  </a:lnTo>
                  <a:lnTo>
                    <a:pt x="4505" y="344"/>
                  </a:lnTo>
                  <a:lnTo>
                    <a:pt x="4509" y="344"/>
                  </a:lnTo>
                  <a:lnTo>
                    <a:pt x="4509" y="344"/>
                  </a:lnTo>
                  <a:lnTo>
                    <a:pt x="4509" y="340"/>
                  </a:lnTo>
                  <a:lnTo>
                    <a:pt x="4513" y="340"/>
                  </a:lnTo>
                  <a:lnTo>
                    <a:pt x="4513" y="344"/>
                  </a:lnTo>
                  <a:lnTo>
                    <a:pt x="4513" y="344"/>
                  </a:lnTo>
                  <a:lnTo>
                    <a:pt x="4517" y="344"/>
                  </a:lnTo>
                  <a:lnTo>
                    <a:pt x="4517" y="344"/>
                  </a:lnTo>
                  <a:lnTo>
                    <a:pt x="4517" y="344"/>
                  </a:lnTo>
                  <a:lnTo>
                    <a:pt x="4521" y="344"/>
                  </a:lnTo>
                  <a:lnTo>
                    <a:pt x="4521" y="344"/>
                  </a:lnTo>
                  <a:lnTo>
                    <a:pt x="4525" y="344"/>
                  </a:lnTo>
                  <a:lnTo>
                    <a:pt x="4525" y="344"/>
                  </a:lnTo>
                  <a:lnTo>
                    <a:pt x="4525" y="344"/>
                  </a:lnTo>
                  <a:lnTo>
                    <a:pt x="4529" y="344"/>
                  </a:lnTo>
                  <a:lnTo>
                    <a:pt x="4529" y="344"/>
                  </a:lnTo>
                  <a:lnTo>
                    <a:pt x="4529" y="344"/>
                  </a:lnTo>
                  <a:lnTo>
                    <a:pt x="4533" y="344"/>
                  </a:lnTo>
                  <a:lnTo>
                    <a:pt x="4533" y="340"/>
                  </a:lnTo>
                  <a:lnTo>
                    <a:pt x="4533" y="344"/>
                  </a:lnTo>
                  <a:lnTo>
                    <a:pt x="4537" y="344"/>
                  </a:lnTo>
                  <a:lnTo>
                    <a:pt x="4537" y="344"/>
                  </a:lnTo>
                  <a:lnTo>
                    <a:pt x="4541" y="344"/>
                  </a:lnTo>
                  <a:lnTo>
                    <a:pt x="4541" y="344"/>
                  </a:lnTo>
                  <a:lnTo>
                    <a:pt x="4541" y="344"/>
                  </a:lnTo>
                  <a:lnTo>
                    <a:pt x="4545" y="344"/>
                  </a:lnTo>
                  <a:lnTo>
                    <a:pt x="4545" y="344"/>
                  </a:lnTo>
                  <a:lnTo>
                    <a:pt x="4545" y="344"/>
                  </a:lnTo>
                  <a:lnTo>
                    <a:pt x="4549" y="344"/>
                  </a:lnTo>
                  <a:lnTo>
                    <a:pt x="4549" y="340"/>
                  </a:lnTo>
                  <a:lnTo>
                    <a:pt x="4549" y="344"/>
                  </a:lnTo>
                  <a:lnTo>
                    <a:pt x="4553" y="344"/>
                  </a:lnTo>
                  <a:lnTo>
                    <a:pt x="4553" y="344"/>
                  </a:lnTo>
                  <a:lnTo>
                    <a:pt x="4557" y="344"/>
                  </a:lnTo>
                  <a:lnTo>
                    <a:pt x="4557" y="344"/>
                  </a:lnTo>
                  <a:lnTo>
                    <a:pt x="4557" y="340"/>
                  </a:lnTo>
                  <a:lnTo>
                    <a:pt x="4561" y="340"/>
                  </a:lnTo>
                  <a:lnTo>
                    <a:pt x="4561" y="344"/>
                  </a:lnTo>
                  <a:lnTo>
                    <a:pt x="4561" y="344"/>
                  </a:lnTo>
                  <a:lnTo>
                    <a:pt x="4565" y="344"/>
                  </a:lnTo>
                  <a:lnTo>
                    <a:pt x="4565" y="344"/>
                  </a:lnTo>
                  <a:lnTo>
                    <a:pt x="4565" y="344"/>
                  </a:lnTo>
                  <a:lnTo>
                    <a:pt x="4569" y="344"/>
                  </a:lnTo>
                  <a:lnTo>
                    <a:pt x="4569" y="344"/>
                  </a:lnTo>
                  <a:lnTo>
                    <a:pt x="4573" y="344"/>
                  </a:lnTo>
                  <a:lnTo>
                    <a:pt x="4573" y="344"/>
                  </a:lnTo>
                  <a:lnTo>
                    <a:pt x="4573" y="344"/>
                  </a:lnTo>
                  <a:lnTo>
                    <a:pt x="4577" y="344"/>
                  </a:lnTo>
                  <a:lnTo>
                    <a:pt x="4577" y="344"/>
                  </a:lnTo>
                  <a:lnTo>
                    <a:pt x="4577" y="344"/>
                  </a:lnTo>
                  <a:lnTo>
                    <a:pt x="4581" y="344"/>
                  </a:lnTo>
                  <a:lnTo>
                    <a:pt x="4581" y="344"/>
                  </a:lnTo>
                  <a:lnTo>
                    <a:pt x="4581" y="340"/>
                  </a:lnTo>
                  <a:lnTo>
                    <a:pt x="4585" y="344"/>
                  </a:lnTo>
                  <a:lnTo>
                    <a:pt x="4585" y="340"/>
                  </a:lnTo>
                  <a:lnTo>
                    <a:pt x="4589" y="344"/>
                  </a:lnTo>
                  <a:lnTo>
                    <a:pt x="4589" y="344"/>
                  </a:lnTo>
                  <a:lnTo>
                    <a:pt x="4589" y="344"/>
                  </a:lnTo>
                  <a:lnTo>
                    <a:pt x="4593" y="340"/>
                  </a:lnTo>
                  <a:lnTo>
                    <a:pt x="4593" y="340"/>
                  </a:lnTo>
                  <a:lnTo>
                    <a:pt x="4593" y="340"/>
                  </a:lnTo>
                  <a:lnTo>
                    <a:pt x="4597" y="344"/>
                  </a:lnTo>
                  <a:lnTo>
                    <a:pt x="4597" y="340"/>
                  </a:lnTo>
                  <a:lnTo>
                    <a:pt x="4597" y="344"/>
                  </a:lnTo>
                  <a:lnTo>
                    <a:pt x="4601" y="344"/>
                  </a:lnTo>
                  <a:lnTo>
                    <a:pt x="4601" y="340"/>
                  </a:lnTo>
                  <a:lnTo>
                    <a:pt x="4601" y="344"/>
                  </a:lnTo>
                  <a:lnTo>
                    <a:pt x="4605" y="340"/>
                  </a:lnTo>
                  <a:lnTo>
                    <a:pt x="4605" y="344"/>
                  </a:lnTo>
                  <a:lnTo>
                    <a:pt x="4609" y="344"/>
                  </a:lnTo>
                  <a:lnTo>
                    <a:pt x="4609" y="344"/>
                  </a:lnTo>
                  <a:lnTo>
                    <a:pt x="4609" y="340"/>
                  </a:lnTo>
                  <a:lnTo>
                    <a:pt x="4613" y="340"/>
                  </a:lnTo>
                  <a:lnTo>
                    <a:pt x="4613" y="344"/>
                  </a:lnTo>
                  <a:lnTo>
                    <a:pt x="4613" y="344"/>
                  </a:lnTo>
                  <a:lnTo>
                    <a:pt x="4617" y="344"/>
                  </a:lnTo>
                  <a:lnTo>
                    <a:pt x="4617" y="344"/>
                  </a:lnTo>
                  <a:lnTo>
                    <a:pt x="4617" y="344"/>
                  </a:lnTo>
                  <a:lnTo>
                    <a:pt x="4621" y="344"/>
                  </a:lnTo>
                  <a:lnTo>
                    <a:pt x="4621" y="344"/>
                  </a:lnTo>
                  <a:lnTo>
                    <a:pt x="4625" y="344"/>
                  </a:lnTo>
                  <a:lnTo>
                    <a:pt x="4625" y="344"/>
                  </a:lnTo>
                  <a:lnTo>
                    <a:pt x="4625" y="344"/>
                  </a:lnTo>
                  <a:lnTo>
                    <a:pt x="4629" y="344"/>
                  </a:lnTo>
                  <a:lnTo>
                    <a:pt x="4629" y="344"/>
                  </a:lnTo>
                  <a:lnTo>
                    <a:pt x="4629" y="344"/>
                  </a:lnTo>
                  <a:lnTo>
                    <a:pt x="4633" y="344"/>
                  </a:lnTo>
                  <a:lnTo>
                    <a:pt x="4633" y="340"/>
                  </a:lnTo>
                  <a:lnTo>
                    <a:pt x="4633" y="344"/>
                  </a:lnTo>
                  <a:lnTo>
                    <a:pt x="4637" y="340"/>
                  </a:lnTo>
                  <a:lnTo>
                    <a:pt x="4637" y="344"/>
                  </a:lnTo>
                  <a:lnTo>
                    <a:pt x="4641" y="344"/>
                  </a:lnTo>
                  <a:lnTo>
                    <a:pt x="4641" y="344"/>
                  </a:lnTo>
                  <a:lnTo>
                    <a:pt x="4641" y="344"/>
                  </a:lnTo>
                  <a:lnTo>
                    <a:pt x="4645" y="344"/>
                  </a:lnTo>
                  <a:lnTo>
                    <a:pt x="4645" y="344"/>
                  </a:lnTo>
                  <a:lnTo>
                    <a:pt x="4645" y="340"/>
                  </a:lnTo>
                  <a:lnTo>
                    <a:pt x="4649" y="344"/>
                  </a:lnTo>
                  <a:lnTo>
                    <a:pt x="4649" y="340"/>
                  </a:lnTo>
                  <a:lnTo>
                    <a:pt x="4649" y="340"/>
                  </a:lnTo>
                  <a:lnTo>
                    <a:pt x="4653" y="340"/>
                  </a:lnTo>
                  <a:lnTo>
                    <a:pt x="4653" y="344"/>
                  </a:lnTo>
                  <a:lnTo>
                    <a:pt x="4657" y="340"/>
                  </a:lnTo>
                  <a:lnTo>
                    <a:pt x="4657" y="344"/>
                  </a:lnTo>
                  <a:lnTo>
                    <a:pt x="4657" y="344"/>
                  </a:lnTo>
                  <a:lnTo>
                    <a:pt x="4661" y="340"/>
                  </a:lnTo>
                  <a:lnTo>
                    <a:pt x="4661" y="344"/>
                  </a:lnTo>
                  <a:lnTo>
                    <a:pt x="4661" y="344"/>
                  </a:lnTo>
                  <a:lnTo>
                    <a:pt x="4665" y="344"/>
                  </a:lnTo>
                  <a:lnTo>
                    <a:pt x="4665" y="344"/>
                  </a:lnTo>
                  <a:lnTo>
                    <a:pt x="4669" y="344"/>
                  </a:lnTo>
                  <a:lnTo>
                    <a:pt x="4669" y="340"/>
                  </a:lnTo>
                  <a:lnTo>
                    <a:pt x="4669" y="344"/>
                  </a:lnTo>
                  <a:lnTo>
                    <a:pt x="4673" y="344"/>
                  </a:lnTo>
                  <a:lnTo>
                    <a:pt x="4673" y="344"/>
                  </a:lnTo>
                  <a:lnTo>
                    <a:pt x="4673" y="340"/>
                  </a:lnTo>
                  <a:lnTo>
                    <a:pt x="4677" y="344"/>
                  </a:lnTo>
                  <a:lnTo>
                    <a:pt x="4677" y="344"/>
                  </a:lnTo>
                  <a:lnTo>
                    <a:pt x="4677" y="344"/>
                  </a:lnTo>
                  <a:lnTo>
                    <a:pt x="4681" y="344"/>
                  </a:lnTo>
                  <a:lnTo>
                    <a:pt x="4681" y="340"/>
                  </a:lnTo>
                  <a:lnTo>
                    <a:pt x="4685" y="340"/>
                  </a:lnTo>
                  <a:lnTo>
                    <a:pt x="4685" y="344"/>
                  </a:lnTo>
                  <a:lnTo>
                    <a:pt x="4685" y="344"/>
                  </a:lnTo>
                  <a:lnTo>
                    <a:pt x="4689" y="340"/>
                  </a:lnTo>
                  <a:lnTo>
                    <a:pt x="4689" y="344"/>
                  </a:lnTo>
                  <a:lnTo>
                    <a:pt x="4689" y="344"/>
                  </a:lnTo>
                  <a:lnTo>
                    <a:pt x="4693" y="344"/>
                  </a:lnTo>
                  <a:lnTo>
                    <a:pt x="4693" y="344"/>
                  </a:lnTo>
                  <a:lnTo>
                    <a:pt x="4693" y="344"/>
                  </a:lnTo>
                  <a:lnTo>
                    <a:pt x="4697" y="344"/>
                  </a:lnTo>
                  <a:lnTo>
                    <a:pt x="4697" y="340"/>
                  </a:lnTo>
                  <a:lnTo>
                    <a:pt x="4701" y="340"/>
                  </a:lnTo>
                  <a:lnTo>
                    <a:pt x="4701" y="344"/>
                  </a:lnTo>
                  <a:lnTo>
                    <a:pt x="4701" y="340"/>
                  </a:lnTo>
                  <a:lnTo>
                    <a:pt x="4705" y="340"/>
                  </a:lnTo>
                  <a:lnTo>
                    <a:pt x="4705" y="344"/>
                  </a:lnTo>
                  <a:lnTo>
                    <a:pt x="4705" y="344"/>
                  </a:lnTo>
                  <a:lnTo>
                    <a:pt x="4709" y="344"/>
                  </a:lnTo>
                  <a:lnTo>
                    <a:pt x="4709" y="344"/>
                  </a:lnTo>
                  <a:lnTo>
                    <a:pt x="4709" y="340"/>
                  </a:lnTo>
                  <a:lnTo>
                    <a:pt x="4713" y="344"/>
                  </a:lnTo>
                  <a:lnTo>
                    <a:pt x="4713" y="344"/>
                  </a:lnTo>
                  <a:lnTo>
                    <a:pt x="4717" y="344"/>
                  </a:lnTo>
                  <a:lnTo>
                    <a:pt x="4717" y="344"/>
                  </a:lnTo>
                  <a:lnTo>
                    <a:pt x="4717" y="344"/>
                  </a:lnTo>
                  <a:lnTo>
                    <a:pt x="4721" y="344"/>
                  </a:lnTo>
                  <a:lnTo>
                    <a:pt x="4721" y="344"/>
                  </a:lnTo>
                  <a:lnTo>
                    <a:pt x="4721" y="344"/>
                  </a:lnTo>
                  <a:lnTo>
                    <a:pt x="4725" y="344"/>
                  </a:lnTo>
                  <a:lnTo>
                    <a:pt x="4725" y="344"/>
                  </a:lnTo>
                  <a:lnTo>
                    <a:pt x="4725" y="340"/>
                  </a:lnTo>
                  <a:lnTo>
                    <a:pt x="4729" y="344"/>
                  </a:lnTo>
                  <a:lnTo>
                    <a:pt x="4729" y="344"/>
                  </a:lnTo>
                  <a:lnTo>
                    <a:pt x="4733" y="344"/>
                  </a:lnTo>
                  <a:lnTo>
                    <a:pt x="4733" y="340"/>
                  </a:lnTo>
                  <a:lnTo>
                    <a:pt x="4733" y="344"/>
                  </a:lnTo>
                  <a:lnTo>
                    <a:pt x="4737" y="340"/>
                  </a:lnTo>
                  <a:lnTo>
                    <a:pt x="4737" y="344"/>
                  </a:lnTo>
                  <a:lnTo>
                    <a:pt x="4737" y="344"/>
                  </a:lnTo>
                  <a:lnTo>
                    <a:pt x="4741" y="340"/>
                  </a:lnTo>
                  <a:lnTo>
                    <a:pt x="4741" y="344"/>
                  </a:lnTo>
                  <a:lnTo>
                    <a:pt x="4741" y="344"/>
                  </a:lnTo>
                  <a:lnTo>
                    <a:pt x="4745" y="344"/>
                  </a:lnTo>
                  <a:lnTo>
                    <a:pt x="4745" y="344"/>
                  </a:lnTo>
                  <a:lnTo>
                    <a:pt x="4749" y="344"/>
                  </a:lnTo>
                  <a:lnTo>
                    <a:pt x="4749" y="344"/>
                  </a:lnTo>
                  <a:lnTo>
                    <a:pt x="4749" y="344"/>
                  </a:lnTo>
                  <a:lnTo>
                    <a:pt x="4753" y="344"/>
                  </a:lnTo>
                  <a:lnTo>
                    <a:pt x="4753" y="344"/>
                  </a:lnTo>
                  <a:lnTo>
                    <a:pt x="4753" y="344"/>
                  </a:lnTo>
                  <a:lnTo>
                    <a:pt x="4757" y="340"/>
                  </a:lnTo>
                  <a:lnTo>
                    <a:pt x="4757" y="340"/>
                  </a:lnTo>
                  <a:lnTo>
                    <a:pt x="4761" y="344"/>
                  </a:lnTo>
                  <a:lnTo>
                    <a:pt x="4761" y="344"/>
                  </a:lnTo>
                  <a:lnTo>
                    <a:pt x="4761" y="344"/>
                  </a:lnTo>
                  <a:lnTo>
                    <a:pt x="4765" y="344"/>
                  </a:lnTo>
                  <a:lnTo>
                    <a:pt x="4765" y="340"/>
                  </a:lnTo>
                  <a:lnTo>
                    <a:pt x="4765" y="340"/>
                  </a:lnTo>
                  <a:lnTo>
                    <a:pt x="4769" y="340"/>
                  </a:lnTo>
                  <a:lnTo>
                    <a:pt x="4769" y="344"/>
                  </a:lnTo>
                  <a:lnTo>
                    <a:pt x="4769" y="344"/>
                  </a:lnTo>
                  <a:lnTo>
                    <a:pt x="4773" y="344"/>
                  </a:lnTo>
                  <a:lnTo>
                    <a:pt x="4773" y="340"/>
                  </a:lnTo>
                  <a:lnTo>
                    <a:pt x="4777" y="344"/>
                  </a:lnTo>
                  <a:lnTo>
                    <a:pt x="4777" y="344"/>
                  </a:lnTo>
                  <a:lnTo>
                    <a:pt x="4777" y="344"/>
                  </a:lnTo>
                  <a:lnTo>
                    <a:pt x="4781" y="344"/>
                  </a:lnTo>
                  <a:lnTo>
                    <a:pt x="4781" y="344"/>
                  </a:lnTo>
                  <a:lnTo>
                    <a:pt x="4781" y="344"/>
                  </a:lnTo>
                  <a:lnTo>
                    <a:pt x="4785" y="344"/>
                  </a:lnTo>
                  <a:lnTo>
                    <a:pt x="4785" y="344"/>
                  </a:lnTo>
                  <a:lnTo>
                    <a:pt x="4785" y="344"/>
                  </a:lnTo>
                  <a:lnTo>
                    <a:pt x="4789" y="344"/>
                  </a:lnTo>
                  <a:lnTo>
                    <a:pt x="4789" y="344"/>
                  </a:lnTo>
                  <a:lnTo>
                    <a:pt x="4793" y="344"/>
                  </a:lnTo>
                  <a:lnTo>
                    <a:pt x="4793" y="344"/>
                  </a:lnTo>
                  <a:lnTo>
                    <a:pt x="4793" y="344"/>
                  </a:lnTo>
                  <a:lnTo>
                    <a:pt x="4797" y="340"/>
                  </a:lnTo>
                  <a:lnTo>
                    <a:pt x="4797" y="344"/>
                  </a:lnTo>
                  <a:lnTo>
                    <a:pt x="4797" y="344"/>
                  </a:lnTo>
                  <a:lnTo>
                    <a:pt x="4801" y="344"/>
                  </a:lnTo>
                  <a:lnTo>
                    <a:pt x="4801" y="344"/>
                  </a:lnTo>
                  <a:lnTo>
                    <a:pt x="4805" y="344"/>
                  </a:lnTo>
                  <a:lnTo>
                    <a:pt x="4805" y="340"/>
                  </a:lnTo>
                  <a:lnTo>
                    <a:pt x="4805" y="344"/>
                  </a:lnTo>
                  <a:lnTo>
                    <a:pt x="4809" y="340"/>
                  </a:lnTo>
                  <a:lnTo>
                    <a:pt x="4809" y="344"/>
                  </a:lnTo>
                  <a:lnTo>
                    <a:pt x="4809" y="344"/>
                  </a:lnTo>
                  <a:lnTo>
                    <a:pt x="4813" y="344"/>
                  </a:lnTo>
                  <a:lnTo>
                    <a:pt x="4813" y="344"/>
                  </a:lnTo>
                  <a:lnTo>
                    <a:pt x="4813" y="344"/>
                  </a:lnTo>
                  <a:lnTo>
                    <a:pt x="4817" y="344"/>
                  </a:lnTo>
                  <a:lnTo>
                    <a:pt x="4817" y="344"/>
                  </a:lnTo>
                  <a:lnTo>
                    <a:pt x="4821" y="344"/>
                  </a:lnTo>
                  <a:lnTo>
                    <a:pt x="4821" y="344"/>
                  </a:lnTo>
                  <a:lnTo>
                    <a:pt x="4821" y="344"/>
                  </a:lnTo>
                  <a:lnTo>
                    <a:pt x="4825" y="344"/>
                  </a:lnTo>
                  <a:lnTo>
                    <a:pt x="4825" y="344"/>
                  </a:lnTo>
                  <a:lnTo>
                    <a:pt x="4825" y="344"/>
                  </a:lnTo>
                  <a:lnTo>
                    <a:pt x="4829" y="344"/>
                  </a:lnTo>
                  <a:lnTo>
                    <a:pt x="4829" y="344"/>
                  </a:lnTo>
                  <a:lnTo>
                    <a:pt x="4833" y="344"/>
                  </a:lnTo>
                  <a:lnTo>
                    <a:pt x="4833" y="344"/>
                  </a:lnTo>
                  <a:lnTo>
                    <a:pt x="4833" y="344"/>
                  </a:lnTo>
                  <a:lnTo>
                    <a:pt x="4837" y="344"/>
                  </a:lnTo>
                  <a:lnTo>
                    <a:pt x="4837" y="344"/>
                  </a:lnTo>
                  <a:lnTo>
                    <a:pt x="4837" y="344"/>
                  </a:lnTo>
                  <a:lnTo>
                    <a:pt x="4841" y="340"/>
                  </a:lnTo>
                  <a:lnTo>
                    <a:pt x="4841" y="344"/>
                  </a:lnTo>
                  <a:lnTo>
                    <a:pt x="4841" y="344"/>
                  </a:lnTo>
                  <a:lnTo>
                    <a:pt x="4845" y="344"/>
                  </a:lnTo>
                  <a:lnTo>
                    <a:pt x="4845" y="344"/>
                  </a:lnTo>
                  <a:lnTo>
                    <a:pt x="4849" y="344"/>
                  </a:lnTo>
                  <a:lnTo>
                    <a:pt x="4849" y="344"/>
                  </a:lnTo>
                  <a:lnTo>
                    <a:pt x="4849" y="344"/>
                  </a:lnTo>
                  <a:lnTo>
                    <a:pt x="4853" y="344"/>
                  </a:lnTo>
                  <a:lnTo>
                    <a:pt x="4853" y="344"/>
                  </a:lnTo>
                  <a:lnTo>
                    <a:pt x="4853" y="344"/>
                  </a:lnTo>
                  <a:lnTo>
                    <a:pt x="4857" y="340"/>
                  </a:lnTo>
                  <a:lnTo>
                    <a:pt x="4857" y="344"/>
                  </a:lnTo>
                  <a:lnTo>
                    <a:pt x="4857" y="344"/>
                  </a:lnTo>
                  <a:lnTo>
                    <a:pt x="4861" y="344"/>
                  </a:lnTo>
                  <a:lnTo>
                    <a:pt x="4861" y="344"/>
                  </a:lnTo>
                  <a:lnTo>
                    <a:pt x="4865" y="344"/>
                  </a:lnTo>
                  <a:lnTo>
                    <a:pt x="4865" y="344"/>
                  </a:lnTo>
                  <a:lnTo>
                    <a:pt x="4865" y="344"/>
                  </a:lnTo>
                  <a:lnTo>
                    <a:pt x="4869" y="344"/>
                  </a:lnTo>
                  <a:lnTo>
                    <a:pt x="4869" y="344"/>
                  </a:lnTo>
                  <a:lnTo>
                    <a:pt x="4869" y="344"/>
                  </a:lnTo>
                  <a:lnTo>
                    <a:pt x="4873" y="344"/>
                  </a:lnTo>
                  <a:lnTo>
                    <a:pt x="4873" y="344"/>
                  </a:lnTo>
                  <a:lnTo>
                    <a:pt x="4877" y="344"/>
                  </a:lnTo>
                  <a:lnTo>
                    <a:pt x="4877" y="344"/>
                  </a:lnTo>
                  <a:lnTo>
                    <a:pt x="4877" y="344"/>
                  </a:lnTo>
                  <a:lnTo>
                    <a:pt x="4881" y="344"/>
                  </a:lnTo>
                  <a:lnTo>
                    <a:pt x="4881" y="344"/>
                  </a:lnTo>
                  <a:lnTo>
                    <a:pt x="4881" y="344"/>
                  </a:lnTo>
                  <a:lnTo>
                    <a:pt x="4885" y="344"/>
                  </a:lnTo>
                  <a:lnTo>
                    <a:pt x="4885" y="344"/>
                  </a:lnTo>
                  <a:lnTo>
                    <a:pt x="4885" y="344"/>
                  </a:lnTo>
                  <a:lnTo>
                    <a:pt x="4889" y="344"/>
                  </a:lnTo>
                  <a:lnTo>
                    <a:pt x="4889" y="340"/>
                  </a:lnTo>
                  <a:lnTo>
                    <a:pt x="4893" y="344"/>
                  </a:lnTo>
                  <a:lnTo>
                    <a:pt x="4893" y="344"/>
                  </a:lnTo>
                  <a:lnTo>
                    <a:pt x="4893" y="344"/>
                  </a:lnTo>
                  <a:lnTo>
                    <a:pt x="4897" y="344"/>
                  </a:lnTo>
                  <a:lnTo>
                    <a:pt x="4897" y="344"/>
                  </a:lnTo>
                  <a:lnTo>
                    <a:pt x="4897" y="344"/>
                  </a:lnTo>
                  <a:lnTo>
                    <a:pt x="4901" y="344"/>
                  </a:lnTo>
                  <a:lnTo>
                    <a:pt x="4901" y="344"/>
                  </a:lnTo>
                  <a:lnTo>
                    <a:pt x="4905" y="344"/>
                  </a:lnTo>
                  <a:lnTo>
                    <a:pt x="4905" y="344"/>
                  </a:lnTo>
                  <a:lnTo>
                    <a:pt x="4905" y="344"/>
                  </a:lnTo>
                  <a:lnTo>
                    <a:pt x="4909" y="344"/>
                  </a:lnTo>
                  <a:lnTo>
                    <a:pt x="4909" y="344"/>
                  </a:lnTo>
                  <a:lnTo>
                    <a:pt x="4909" y="344"/>
                  </a:lnTo>
                  <a:lnTo>
                    <a:pt x="4913" y="344"/>
                  </a:lnTo>
                  <a:lnTo>
                    <a:pt x="4913" y="344"/>
                  </a:lnTo>
                  <a:lnTo>
                    <a:pt x="4913" y="344"/>
                  </a:lnTo>
                  <a:lnTo>
                    <a:pt x="4917" y="344"/>
                  </a:lnTo>
                  <a:lnTo>
                    <a:pt x="4917" y="344"/>
                  </a:lnTo>
                  <a:lnTo>
                    <a:pt x="4921" y="344"/>
                  </a:lnTo>
                  <a:lnTo>
                    <a:pt x="4921" y="344"/>
                  </a:lnTo>
                  <a:lnTo>
                    <a:pt x="4921" y="344"/>
                  </a:lnTo>
                  <a:lnTo>
                    <a:pt x="4925" y="344"/>
                  </a:lnTo>
                  <a:lnTo>
                    <a:pt x="4925" y="344"/>
                  </a:lnTo>
                  <a:lnTo>
                    <a:pt x="4925" y="344"/>
                  </a:lnTo>
                  <a:lnTo>
                    <a:pt x="4929" y="344"/>
                  </a:lnTo>
                  <a:lnTo>
                    <a:pt x="4929" y="344"/>
                  </a:lnTo>
                  <a:lnTo>
                    <a:pt x="4933" y="344"/>
                  </a:lnTo>
                  <a:lnTo>
                    <a:pt x="4933" y="344"/>
                  </a:lnTo>
                  <a:lnTo>
                    <a:pt x="4933" y="344"/>
                  </a:lnTo>
                  <a:lnTo>
                    <a:pt x="4937" y="344"/>
                  </a:lnTo>
                  <a:lnTo>
                    <a:pt x="4937" y="344"/>
                  </a:lnTo>
                  <a:lnTo>
                    <a:pt x="4937" y="344"/>
                  </a:lnTo>
                  <a:lnTo>
                    <a:pt x="4941" y="344"/>
                  </a:lnTo>
                  <a:lnTo>
                    <a:pt x="4941" y="344"/>
                  </a:lnTo>
                  <a:lnTo>
                    <a:pt x="4945" y="344"/>
                  </a:lnTo>
                  <a:lnTo>
                    <a:pt x="4945" y="344"/>
                  </a:lnTo>
                  <a:lnTo>
                    <a:pt x="4945" y="344"/>
                  </a:lnTo>
                  <a:lnTo>
                    <a:pt x="4949" y="344"/>
                  </a:lnTo>
                  <a:lnTo>
                    <a:pt x="4949" y="344"/>
                  </a:lnTo>
                  <a:lnTo>
                    <a:pt x="4949" y="344"/>
                  </a:lnTo>
                  <a:lnTo>
                    <a:pt x="4953" y="344"/>
                  </a:lnTo>
                  <a:lnTo>
                    <a:pt x="4953" y="344"/>
                  </a:lnTo>
                  <a:lnTo>
                    <a:pt x="4953" y="344"/>
                  </a:lnTo>
                  <a:lnTo>
                    <a:pt x="4957" y="344"/>
                  </a:lnTo>
                  <a:lnTo>
                    <a:pt x="4957" y="344"/>
                  </a:lnTo>
                  <a:lnTo>
                    <a:pt x="4961" y="344"/>
                  </a:lnTo>
                  <a:lnTo>
                    <a:pt x="4961" y="344"/>
                  </a:lnTo>
                  <a:lnTo>
                    <a:pt x="4961" y="344"/>
                  </a:lnTo>
                  <a:lnTo>
                    <a:pt x="4965" y="344"/>
                  </a:lnTo>
                  <a:lnTo>
                    <a:pt x="4965" y="344"/>
                  </a:lnTo>
                  <a:lnTo>
                    <a:pt x="4965" y="344"/>
                  </a:lnTo>
                  <a:lnTo>
                    <a:pt x="4969" y="344"/>
                  </a:lnTo>
                  <a:lnTo>
                    <a:pt x="4969" y="344"/>
                  </a:lnTo>
                  <a:lnTo>
                    <a:pt x="4973" y="344"/>
                  </a:lnTo>
                  <a:lnTo>
                    <a:pt x="4973" y="344"/>
                  </a:lnTo>
                  <a:lnTo>
                    <a:pt x="4973" y="344"/>
                  </a:lnTo>
                  <a:lnTo>
                    <a:pt x="4977" y="344"/>
                  </a:lnTo>
                  <a:lnTo>
                    <a:pt x="4977" y="344"/>
                  </a:lnTo>
                  <a:lnTo>
                    <a:pt x="4977" y="344"/>
                  </a:lnTo>
                  <a:lnTo>
                    <a:pt x="4981" y="344"/>
                  </a:lnTo>
                  <a:lnTo>
                    <a:pt x="4981" y="344"/>
                  </a:lnTo>
                  <a:lnTo>
                    <a:pt x="4985" y="344"/>
                  </a:lnTo>
                  <a:lnTo>
                    <a:pt x="4985" y="344"/>
                  </a:lnTo>
                  <a:lnTo>
                    <a:pt x="4985" y="344"/>
                  </a:lnTo>
                  <a:lnTo>
                    <a:pt x="4989" y="344"/>
                  </a:lnTo>
                  <a:lnTo>
                    <a:pt x="4989" y="344"/>
                  </a:lnTo>
                  <a:lnTo>
                    <a:pt x="4989" y="344"/>
                  </a:lnTo>
                  <a:lnTo>
                    <a:pt x="4993" y="344"/>
                  </a:lnTo>
                  <a:lnTo>
                    <a:pt x="4993" y="344"/>
                  </a:lnTo>
                  <a:lnTo>
                    <a:pt x="4993" y="344"/>
                  </a:lnTo>
                  <a:lnTo>
                    <a:pt x="4997" y="344"/>
                  </a:lnTo>
                  <a:lnTo>
                    <a:pt x="4997" y="344"/>
                  </a:lnTo>
                  <a:lnTo>
                    <a:pt x="5001" y="344"/>
                  </a:lnTo>
                  <a:lnTo>
                    <a:pt x="5001" y="344"/>
                  </a:lnTo>
                  <a:lnTo>
                    <a:pt x="5001" y="344"/>
                  </a:lnTo>
                  <a:lnTo>
                    <a:pt x="5005" y="344"/>
                  </a:lnTo>
                  <a:lnTo>
                    <a:pt x="5005" y="344"/>
                  </a:lnTo>
                  <a:lnTo>
                    <a:pt x="5005" y="344"/>
                  </a:lnTo>
                  <a:lnTo>
                    <a:pt x="5009" y="344"/>
                  </a:lnTo>
                  <a:lnTo>
                    <a:pt x="5009" y="344"/>
                  </a:lnTo>
                  <a:lnTo>
                    <a:pt x="5013" y="344"/>
                  </a:lnTo>
                  <a:lnTo>
                    <a:pt x="5013" y="344"/>
                  </a:lnTo>
                  <a:lnTo>
                    <a:pt x="5013" y="344"/>
                  </a:lnTo>
                  <a:lnTo>
                    <a:pt x="5017" y="344"/>
                  </a:lnTo>
                  <a:lnTo>
                    <a:pt x="5017" y="344"/>
                  </a:lnTo>
                  <a:lnTo>
                    <a:pt x="5017" y="344"/>
                  </a:lnTo>
                  <a:lnTo>
                    <a:pt x="5021" y="344"/>
                  </a:lnTo>
                  <a:lnTo>
                    <a:pt x="5021" y="344"/>
                  </a:lnTo>
                  <a:lnTo>
                    <a:pt x="5025" y="344"/>
                  </a:lnTo>
                  <a:lnTo>
                    <a:pt x="5025" y="344"/>
                  </a:lnTo>
                  <a:lnTo>
                    <a:pt x="5025" y="344"/>
                  </a:lnTo>
                  <a:lnTo>
                    <a:pt x="5029" y="344"/>
                  </a:lnTo>
                  <a:lnTo>
                    <a:pt x="5029" y="344"/>
                  </a:lnTo>
                  <a:lnTo>
                    <a:pt x="5029" y="344"/>
                  </a:lnTo>
                  <a:lnTo>
                    <a:pt x="5033" y="344"/>
                  </a:lnTo>
                  <a:lnTo>
                    <a:pt x="5033" y="344"/>
                  </a:lnTo>
                  <a:lnTo>
                    <a:pt x="5033" y="344"/>
                  </a:lnTo>
                  <a:lnTo>
                    <a:pt x="5037" y="344"/>
                  </a:lnTo>
                  <a:lnTo>
                    <a:pt x="5037" y="344"/>
                  </a:lnTo>
                  <a:lnTo>
                    <a:pt x="5041" y="344"/>
                  </a:lnTo>
                  <a:lnTo>
                    <a:pt x="5041" y="344"/>
                  </a:lnTo>
                  <a:lnTo>
                    <a:pt x="5041" y="344"/>
                  </a:lnTo>
                  <a:lnTo>
                    <a:pt x="5045" y="344"/>
                  </a:lnTo>
                  <a:lnTo>
                    <a:pt x="5045" y="344"/>
                  </a:lnTo>
                  <a:lnTo>
                    <a:pt x="5045" y="344"/>
                  </a:lnTo>
                  <a:lnTo>
                    <a:pt x="5049" y="344"/>
                  </a:lnTo>
                  <a:lnTo>
                    <a:pt x="5049" y="344"/>
                  </a:lnTo>
                  <a:lnTo>
                    <a:pt x="5053" y="344"/>
                  </a:lnTo>
                  <a:lnTo>
                    <a:pt x="5053" y="344"/>
                  </a:lnTo>
                  <a:lnTo>
                    <a:pt x="5053" y="344"/>
                  </a:lnTo>
                  <a:lnTo>
                    <a:pt x="5057" y="344"/>
                  </a:lnTo>
                  <a:lnTo>
                    <a:pt x="5057" y="344"/>
                  </a:lnTo>
                  <a:lnTo>
                    <a:pt x="5057" y="344"/>
                  </a:lnTo>
                  <a:lnTo>
                    <a:pt x="5061" y="344"/>
                  </a:lnTo>
                  <a:lnTo>
                    <a:pt x="5061" y="344"/>
                  </a:lnTo>
                  <a:lnTo>
                    <a:pt x="5065" y="344"/>
                  </a:lnTo>
                  <a:lnTo>
                    <a:pt x="5065" y="344"/>
                  </a:lnTo>
                  <a:lnTo>
                    <a:pt x="5065" y="344"/>
                  </a:lnTo>
                  <a:lnTo>
                    <a:pt x="5069" y="344"/>
                  </a:lnTo>
                  <a:lnTo>
                    <a:pt x="5069" y="344"/>
                  </a:lnTo>
                  <a:lnTo>
                    <a:pt x="5069" y="344"/>
                  </a:lnTo>
                  <a:lnTo>
                    <a:pt x="5073" y="344"/>
                  </a:lnTo>
                  <a:lnTo>
                    <a:pt x="5073" y="344"/>
                  </a:lnTo>
                  <a:lnTo>
                    <a:pt x="5077" y="344"/>
                  </a:lnTo>
                  <a:lnTo>
                    <a:pt x="5077" y="344"/>
                  </a:lnTo>
                  <a:lnTo>
                    <a:pt x="5077" y="344"/>
                  </a:lnTo>
                  <a:lnTo>
                    <a:pt x="5081" y="344"/>
                  </a:lnTo>
                  <a:lnTo>
                    <a:pt x="5081" y="344"/>
                  </a:lnTo>
                  <a:lnTo>
                    <a:pt x="5081" y="344"/>
                  </a:lnTo>
                  <a:lnTo>
                    <a:pt x="5085" y="344"/>
                  </a:lnTo>
                  <a:lnTo>
                    <a:pt x="5085" y="344"/>
                  </a:lnTo>
                  <a:lnTo>
                    <a:pt x="5089" y="344"/>
                  </a:lnTo>
                  <a:lnTo>
                    <a:pt x="5089" y="344"/>
                  </a:lnTo>
                  <a:lnTo>
                    <a:pt x="5089" y="344"/>
                  </a:lnTo>
                  <a:lnTo>
                    <a:pt x="5093" y="344"/>
                  </a:lnTo>
                  <a:lnTo>
                    <a:pt x="5093" y="344"/>
                  </a:lnTo>
                  <a:lnTo>
                    <a:pt x="5093" y="344"/>
                  </a:lnTo>
                  <a:lnTo>
                    <a:pt x="5097" y="344"/>
                  </a:lnTo>
                  <a:lnTo>
                    <a:pt x="5097" y="344"/>
                  </a:lnTo>
                  <a:lnTo>
                    <a:pt x="5097" y="344"/>
                  </a:lnTo>
                  <a:lnTo>
                    <a:pt x="5101" y="344"/>
                  </a:lnTo>
                  <a:lnTo>
                    <a:pt x="5101" y="344"/>
                  </a:lnTo>
                  <a:lnTo>
                    <a:pt x="5105" y="344"/>
                  </a:lnTo>
                  <a:lnTo>
                    <a:pt x="5105" y="344"/>
                  </a:lnTo>
                  <a:lnTo>
                    <a:pt x="5105" y="344"/>
                  </a:lnTo>
                  <a:lnTo>
                    <a:pt x="5109" y="340"/>
                  </a:lnTo>
                  <a:lnTo>
                    <a:pt x="5109" y="344"/>
                  </a:lnTo>
                  <a:lnTo>
                    <a:pt x="5109" y="344"/>
                  </a:lnTo>
                  <a:lnTo>
                    <a:pt x="5113" y="344"/>
                  </a:lnTo>
                  <a:lnTo>
                    <a:pt x="5113" y="344"/>
                  </a:lnTo>
                  <a:lnTo>
                    <a:pt x="5117" y="344"/>
                  </a:lnTo>
                  <a:lnTo>
                    <a:pt x="5117" y="344"/>
                  </a:lnTo>
                  <a:lnTo>
                    <a:pt x="5117" y="344"/>
                  </a:lnTo>
                  <a:lnTo>
                    <a:pt x="5121" y="344"/>
                  </a:lnTo>
                  <a:lnTo>
                    <a:pt x="5121" y="344"/>
                  </a:lnTo>
                  <a:lnTo>
                    <a:pt x="5121" y="344"/>
                  </a:lnTo>
                  <a:lnTo>
                    <a:pt x="5125" y="344"/>
                  </a:lnTo>
                  <a:lnTo>
                    <a:pt x="5125" y="344"/>
                  </a:lnTo>
                  <a:lnTo>
                    <a:pt x="5129" y="344"/>
                  </a:lnTo>
                  <a:lnTo>
                    <a:pt x="5129" y="344"/>
                  </a:lnTo>
                  <a:lnTo>
                    <a:pt x="5129" y="344"/>
                  </a:lnTo>
                  <a:lnTo>
                    <a:pt x="5133" y="344"/>
                  </a:lnTo>
                  <a:lnTo>
                    <a:pt x="5133" y="344"/>
                  </a:lnTo>
                  <a:lnTo>
                    <a:pt x="5133" y="344"/>
                  </a:lnTo>
                  <a:lnTo>
                    <a:pt x="5137" y="344"/>
                  </a:lnTo>
                  <a:lnTo>
                    <a:pt x="5137" y="344"/>
                  </a:lnTo>
                  <a:lnTo>
                    <a:pt x="5141" y="344"/>
                  </a:lnTo>
                  <a:lnTo>
                    <a:pt x="5141" y="344"/>
                  </a:lnTo>
                  <a:lnTo>
                    <a:pt x="5141" y="344"/>
                  </a:lnTo>
                  <a:lnTo>
                    <a:pt x="5145" y="344"/>
                  </a:lnTo>
                  <a:lnTo>
                    <a:pt x="5145" y="344"/>
                  </a:lnTo>
                  <a:lnTo>
                    <a:pt x="5145" y="344"/>
                  </a:lnTo>
                  <a:lnTo>
                    <a:pt x="5149" y="344"/>
                  </a:lnTo>
                  <a:lnTo>
                    <a:pt x="5149" y="344"/>
                  </a:lnTo>
                  <a:lnTo>
                    <a:pt x="5153" y="344"/>
                  </a:lnTo>
                  <a:lnTo>
                    <a:pt x="5153" y="344"/>
                  </a:lnTo>
                  <a:lnTo>
                    <a:pt x="5153" y="344"/>
                  </a:lnTo>
                  <a:lnTo>
                    <a:pt x="5157" y="344"/>
                  </a:lnTo>
                  <a:lnTo>
                    <a:pt x="5157" y="344"/>
                  </a:lnTo>
                  <a:lnTo>
                    <a:pt x="5157" y="344"/>
                  </a:lnTo>
                  <a:lnTo>
                    <a:pt x="5161" y="344"/>
                  </a:lnTo>
                  <a:lnTo>
                    <a:pt x="5161" y="344"/>
                  </a:lnTo>
                  <a:lnTo>
                    <a:pt x="5165" y="344"/>
                  </a:lnTo>
                  <a:lnTo>
                    <a:pt x="5165" y="344"/>
                  </a:lnTo>
                  <a:lnTo>
                    <a:pt x="5165" y="344"/>
                  </a:lnTo>
                  <a:lnTo>
                    <a:pt x="5169" y="344"/>
                  </a:lnTo>
                  <a:lnTo>
                    <a:pt x="5169" y="348"/>
                  </a:lnTo>
                  <a:lnTo>
                    <a:pt x="5169" y="344"/>
                  </a:lnTo>
                  <a:lnTo>
                    <a:pt x="5173" y="344"/>
                  </a:lnTo>
                  <a:lnTo>
                    <a:pt x="5173" y="344"/>
                  </a:lnTo>
                  <a:lnTo>
                    <a:pt x="5177" y="344"/>
                  </a:lnTo>
                  <a:lnTo>
                    <a:pt x="5177" y="344"/>
                  </a:lnTo>
                  <a:lnTo>
                    <a:pt x="5177" y="344"/>
                  </a:lnTo>
                  <a:lnTo>
                    <a:pt x="5181" y="344"/>
                  </a:lnTo>
                  <a:lnTo>
                    <a:pt x="5181" y="344"/>
                  </a:lnTo>
                  <a:lnTo>
                    <a:pt x="5181" y="344"/>
                  </a:lnTo>
                  <a:lnTo>
                    <a:pt x="5185" y="344"/>
                  </a:lnTo>
                  <a:lnTo>
                    <a:pt x="5185" y="344"/>
                  </a:lnTo>
                  <a:lnTo>
                    <a:pt x="5189" y="344"/>
                  </a:lnTo>
                  <a:lnTo>
                    <a:pt x="5189" y="344"/>
                  </a:lnTo>
                  <a:lnTo>
                    <a:pt x="5189" y="344"/>
                  </a:lnTo>
                  <a:lnTo>
                    <a:pt x="5193" y="344"/>
                  </a:lnTo>
                  <a:lnTo>
                    <a:pt x="5193" y="344"/>
                  </a:lnTo>
                  <a:lnTo>
                    <a:pt x="5193" y="344"/>
                  </a:lnTo>
                  <a:lnTo>
                    <a:pt x="5197" y="344"/>
                  </a:lnTo>
                  <a:lnTo>
                    <a:pt x="5197" y="344"/>
                  </a:lnTo>
                  <a:lnTo>
                    <a:pt x="5201" y="344"/>
                  </a:lnTo>
                  <a:lnTo>
                    <a:pt x="5201" y="344"/>
                  </a:lnTo>
                  <a:lnTo>
                    <a:pt x="5201" y="344"/>
                  </a:lnTo>
                  <a:lnTo>
                    <a:pt x="5205" y="344"/>
                  </a:lnTo>
                  <a:lnTo>
                    <a:pt x="5205" y="344"/>
                  </a:lnTo>
                  <a:lnTo>
                    <a:pt x="5205" y="344"/>
                  </a:lnTo>
                  <a:lnTo>
                    <a:pt x="5209" y="344"/>
                  </a:lnTo>
                  <a:lnTo>
                    <a:pt x="5209" y="344"/>
                  </a:lnTo>
                  <a:lnTo>
                    <a:pt x="5213" y="344"/>
                  </a:lnTo>
                  <a:lnTo>
                    <a:pt x="5213" y="344"/>
                  </a:lnTo>
                  <a:lnTo>
                    <a:pt x="5213" y="344"/>
                  </a:lnTo>
                  <a:lnTo>
                    <a:pt x="5217" y="344"/>
                  </a:lnTo>
                  <a:lnTo>
                    <a:pt x="5217" y="344"/>
                  </a:lnTo>
                  <a:lnTo>
                    <a:pt x="5217" y="344"/>
                  </a:lnTo>
                  <a:lnTo>
                    <a:pt x="5221" y="344"/>
                  </a:lnTo>
                  <a:lnTo>
                    <a:pt x="5221" y="344"/>
                  </a:lnTo>
                  <a:lnTo>
                    <a:pt x="5225" y="344"/>
                  </a:lnTo>
                  <a:lnTo>
                    <a:pt x="5225" y="344"/>
                  </a:lnTo>
                  <a:lnTo>
                    <a:pt x="5225" y="344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3" name="Rectangle 133"/>
            <p:cNvSpPr>
              <a:spLocks noChangeArrowheads="1"/>
            </p:cNvSpPr>
            <p:nvPr/>
          </p:nvSpPr>
          <p:spPr bwMode="auto">
            <a:xfrm>
              <a:off x="243712" y="6055753"/>
              <a:ext cx="3242230" cy="353538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4" name="Line 165"/>
            <p:cNvSpPr>
              <a:spLocks noChangeShapeType="1"/>
            </p:cNvSpPr>
            <p:nvPr/>
          </p:nvSpPr>
          <p:spPr bwMode="auto">
            <a:xfrm>
              <a:off x="318061" y="6410140"/>
              <a:ext cx="620" cy="1329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5" name="Rectangle 166"/>
            <p:cNvSpPr>
              <a:spLocks noChangeArrowheads="1"/>
            </p:cNvSpPr>
            <p:nvPr/>
          </p:nvSpPr>
          <p:spPr bwMode="auto">
            <a:xfrm>
              <a:off x="242024" y="6423431"/>
              <a:ext cx="96654" cy="45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22000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86" name="Line 167"/>
            <p:cNvSpPr>
              <a:spLocks noChangeShapeType="1"/>
            </p:cNvSpPr>
            <p:nvPr/>
          </p:nvSpPr>
          <p:spPr bwMode="auto">
            <a:xfrm>
              <a:off x="469237" y="6410140"/>
              <a:ext cx="620" cy="7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7" name="Line 168"/>
            <p:cNvSpPr>
              <a:spLocks noChangeShapeType="1"/>
            </p:cNvSpPr>
            <p:nvPr/>
          </p:nvSpPr>
          <p:spPr bwMode="auto">
            <a:xfrm>
              <a:off x="622891" y="6410140"/>
              <a:ext cx="620" cy="1329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8" name="Rectangle 169"/>
            <p:cNvSpPr>
              <a:spLocks noChangeArrowheads="1"/>
            </p:cNvSpPr>
            <p:nvPr/>
          </p:nvSpPr>
          <p:spPr bwMode="auto">
            <a:xfrm>
              <a:off x="546854" y="6423431"/>
              <a:ext cx="96654" cy="45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24000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89" name="Line 170"/>
            <p:cNvSpPr>
              <a:spLocks noChangeShapeType="1"/>
            </p:cNvSpPr>
            <p:nvPr/>
          </p:nvSpPr>
          <p:spPr bwMode="auto">
            <a:xfrm>
              <a:off x="776545" y="6410140"/>
              <a:ext cx="620" cy="7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0" name="Line 171"/>
            <p:cNvSpPr>
              <a:spLocks noChangeShapeType="1"/>
            </p:cNvSpPr>
            <p:nvPr/>
          </p:nvSpPr>
          <p:spPr bwMode="auto">
            <a:xfrm>
              <a:off x="930200" y="6410140"/>
              <a:ext cx="620" cy="1329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1" name="Rectangle 172"/>
            <p:cNvSpPr>
              <a:spLocks noChangeArrowheads="1"/>
            </p:cNvSpPr>
            <p:nvPr/>
          </p:nvSpPr>
          <p:spPr bwMode="auto">
            <a:xfrm>
              <a:off x="854163" y="6423431"/>
              <a:ext cx="96654" cy="45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26000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92" name="Line 173"/>
            <p:cNvSpPr>
              <a:spLocks noChangeShapeType="1"/>
            </p:cNvSpPr>
            <p:nvPr/>
          </p:nvSpPr>
          <p:spPr bwMode="auto">
            <a:xfrm>
              <a:off x="1081376" y="6410140"/>
              <a:ext cx="620" cy="7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3" name="Line 174"/>
            <p:cNvSpPr>
              <a:spLocks noChangeShapeType="1"/>
            </p:cNvSpPr>
            <p:nvPr/>
          </p:nvSpPr>
          <p:spPr bwMode="auto">
            <a:xfrm>
              <a:off x="1235030" y="6410140"/>
              <a:ext cx="620" cy="1329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4" name="Rectangle 175"/>
            <p:cNvSpPr>
              <a:spLocks noChangeArrowheads="1"/>
            </p:cNvSpPr>
            <p:nvPr/>
          </p:nvSpPr>
          <p:spPr bwMode="auto">
            <a:xfrm>
              <a:off x="1158993" y="6423431"/>
              <a:ext cx="96654" cy="45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28000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95" name="Line 176"/>
            <p:cNvSpPr>
              <a:spLocks noChangeShapeType="1"/>
            </p:cNvSpPr>
            <p:nvPr/>
          </p:nvSpPr>
          <p:spPr bwMode="auto">
            <a:xfrm>
              <a:off x="1388684" y="6410140"/>
              <a:ext cx="620" cy="7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6" name="Line 177"/>
            <p:cNvSpPr>
              <a:spLocks noChangeShapeType="1"/>
            </p:cNvSpPr>
            <p:nvPr/>
          </p:nvSpPr>
          <p:spPr bwMode="auto">
            <a:xfrm>
              <a:off x="1542339" y="6410140"/>
              <a:ext cx="620" cy="1329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7" name="Rectangle 178"/>
            <p:cNvSpPr>
              <a:spLocks noChangeArrowheads="1"/>
            </p:cNvSpPr>
            <p:nvPr/>
          </p:nvSpPr>
          <p:spPr bwMode="auto">
            <a:xfrm>
              <a:off x="1466302" y="6423431"/>
              <a:ext cx="96654" cy="45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30000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98" name="Line 179"/>
            <p:cNvSpPr>
              <a:spLocks noChangeShapeType="1"/>
            </p:cNvSpPr>
            <p:nvPr/>
          </p:nvSpPr>
          <p:spPr bwMode="auto">
            <a:xfrm>
              <a:off x="1696612" y="6410140"/>
              <a:ext cx="620" cy="7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9" name="Line 180"/>
            <p:cNvSpPr>
              <a:spLocks noChangeShapeType="1"/>
            </p:cNvSpPr>
            <p:nvPr/>
          </p:nvSpPr>
          <p:spPr bwMode="auto">
            <a:xfrm>
              <a:off x="1847788" y="6410140"/>
              <a:ext cx="620" cy="1329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0" name="Rectangle 181"/>
            <p:cNvSpPr>
              <a:spLocks noChangeArrowheads="1"/>
            </p:cNvSpPr>
            <p:nvPr/>
          </p:nvSpPr>
          <p:spPr bwMode="auto">
            <a:xfrm>
              <a:off x="1771752" y="6423431"/>
              <a:ext cx="96654" cy="45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32000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1" name="Line 182"/>
            <p:cNvSpPr>
              <a:spLocks noChangeShapeType="1"/>
            </p:cNvSpPr>
            <p:nvPr/>
          </p:nvSpPr>
          <p:spPr bwMode="auto">
            <a:xfrm>
              <a:off x="2001443" y="6410140"/>
              <a:ext cx="620" cy="7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2" name="Line 183"/>
            <p:cNvSpPr>
              <a:spLocks noChangeShapeType="1"/>
            </p:cNvSpPr>
            <p:nvPr/>
          </p:nvSpPr>
          <p:spPr bwMode="auto">
            <a:xfrm>
              <a:off x="2155097" y="6410140"/>
              <a:ext cx="620" cy="1329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3" name="Rectangle 184"/>
            <p:cNvSpPr>
              <a:spLocks noChangeArrowheads="1"/>
            </p:cNvSpPr>
            <p:nvPr/>
          </p:nvSpPr>
          <p:spPr bwMode="auto">
            <a:xfrm>
              <a:off x="2079060" y="6423431"/>
              <a:ext cx="96654" cy="45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34000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4" name="Line 185"/>
            <p:cNvSpPr>
              <a:spLocks noChangeShapeType="1"/>
            </p:cNvSpPr>
            <p:nvPr/>
          </p:nvSpPr>
          <p:spPr bwMode="auto">
            <a:xfrm>
              <a:off x="2308751" y="6410140"/>
              <a:ext cx="620" cy="7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5" name="Line 186"/>
            <p:cNvSpPr>
              <a:spLocks noChangeShapeType="1"/>
            </p:cNvSpPr>
            <p:nvPr/>
          </p:nvSpPr>
          <p:spPr bwMode="auto">
            <a:xfrm>
              <a:off x="2459927" y="6410140"/>
              <a:ext cx="620" cy="1329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6" name="Rectangle 187"/>
            <p:cNvSpPr>
              <a:spLocks noChangeArrowheads="1"/>
            </p:cNvSpPr>
            <p:nvPr/>
          </p:nvSpPr>
          <p:spPr bwMode="auto">
            <a:xfrm>
              <a:off x="2383891" y="6423431"/>
              <a:ext cx="96654" cy="45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36000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7" name="Line 188"/>
            <p:cNvSpPr>
              <a:spLocks noChangeShapeType="1"/>
            </p:cNvSpPr>
            <p:nvPr/>
          </p:nvSpPr>
          <p:spPr bwMode="auto">
            <a:xfrm>
              <a:off x="2613582" y="6410140"/>
              <a:ext cx="620" cy="7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8" name="Line 189"/>
            <p:cNvSpPr>
              <a:spLocks noChangeShapeType="1"/>
            </p:cNvSpPr>
            <p:nvPr/>
          </p:nvSpPr>
          <p:spPr bwMode="auto">
            <a:xfrm>
              <a:off x="2767236" y="6410140"/>
              <a:ext cx="620" cy="1329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GB"/>
            </a:p>
          </p:txBody>
        </p:sp>
        <p:sp>
          <p:nvSpPr>
            <p:cNvPr id="409" name="Rectangle 190"/>
            <p:cNvSpPr>
              <a:spLocks noChangeArrowheads="1"/>
            </p:cNvSpPr>
            <p:nvPr/>
          </p:nvSpPr>
          <p:spPr bwMode="auto">
            <a:xfrm>
              <a:off x="2691199" y="6423431"/>
              <a:ext cx="96654" cy="45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38000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" name="Line 191"/>
            <p:cNvSpPr>
              <a:spLocks noChangeShapeType="1"/>
            </p:cNvSpPr>
            <p:nvPr/>
          </p:nvSpPr>
          <p:spPr bwMode="auto">
            <a:xfrm>
              <a:off x="2920890" y="6410140"/>
              <a:ext cx="620" cy="7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GB"/>
            </a:p>
          </p:txBody>
        </p:sp>
        <p:sp>
          <p:nvSpPr>
            <p:cNvPr id="411" name="Line 192"/>
            <p:cNvSpPr>
              <a:spLocks noChangeShapeType="1"/>
            </p:cNvSpPr>
            <p:nvPr/>
          </p:nvSpPr>
          <p:spPr bwMode="auto">
            <a:xfrm>
              <a:off x="3072066" y="6410140"/>
              <a:ext cx="620" cy="1329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GB"/>
            </a:p>
          </p:txBody>
        </p:sp>
        <p:sp>
          <p:nvSpPr>
            <p:cNvPr id="412" name="Rectangle 193"/>
            <p:cNvSpPr>
              <a:spLocks noChangeArrowheads="1"/>
            </p:cNvSpPr>
            <p:nvPr/>
          </p:nvSpPr>
          <p:spPr bwMode="auto">
            <a:xfrm>
              <a:off x="3141232" y="6423431"/>
              <a:ext cx="84459" cy="38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40000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" name="Line 194"/>
            <p:cNvSpPr>
              <a:spLocks noChangeShapeType="1"/>
            </p:cNvSpPr>
            <p:nvPr/>
          </p:nvSpPr>
          <p:spPr bwMode="auto">
            <a:xfrm>
              <a:off x="3225721" y="6410140"/>
              <a:ext cx="620" cy="7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GB"/>
            </a:p>
          </p:txBody>
        </p:sp>
        <p:sp>
          <p:nvSpPr>
            <p:cNvPr id="414" name="Line 195"/>
            <p:cNvSpPr>
              <a:spLocks noChangeShapeType="1"/>
            </p:cNvSpPr>
            <p:nvPr/>
          </p:nvSpPr>
          <p:spPr bwMode="auto">
            <a:xfrm>
              <a:off x="3379375" y="6410140"/>
              <a:ext cx="620" cy="1329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GB"/>
            </a:p>
          </p:txBody>
        </p:sp>
        <p:sp>
          <p:nvSpPr>
            <p:cNvPr id="415" name="Rectangle 196"/>
            <p:cNvSpPr>
              <a:spLocks noChangeArrowheads="1"/>
            </p:cNvSpPr>
            <p:nvPr/>
          </p:nvSpPr>
          <p:spPr bwMode="auto">
            <a:xfrm>
              <a:off x="3409747" y="6423431"/>
              <a:ext cx="84459" cy="38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42000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" name="Rectangle 197"/>
            <p:cNvSpPr>
              <a:spLocks noChangeArrowheads="1"/>
            </p:cNvSpPr>
            <p:nvPr/>
          </p:nvSpPr>
          <p:spPr bwMode="auto">
            <a:xfrm>
              <a:off x="3479404" y="6480155"/>
              <a:ext cx="59479" cy="45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m/z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7" name="Rectangle 55"/>
            <p:cNvSpPr>
              <a:spLocks noChangeArrowheads="1"/>
            </p:cNvSpPr>
            <p:nvPr/>
          </p:nvSpPr>
          <p:spPr bwMode="auto">
            <a:xfrm>
              <a:off x="2666061" y="5701305"/>
              <a:ext cx="806311" cy="107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ES" sz="700" dirty="0" smtClean="0">
                  <a:solidFill>
                    <a:srgbClr val="000000"/>
                  </a:solidFill>
                  <a:latin typeface="Arial" pitchFamily="34" charset="0"/>
                </a:rPr>
                <a:t>FNI/II/V-GFP-H6 </a:t>
              </a:r>
              <a:r>
                <a:rPr lang="es-ES" sz="700" dirty="0" err="1" smtClean="0">
                  <a:solidFill>
                    <a:srgbClr val="000000"/>
                  </a:solidFill>
                  <a:latin typeface="Arial" pitchFamily="34" charset="0"/>
                </a:rPr>
                <a:t>rIB</a:t>
              </a:r>
              <a:endParaRPr kumimoji="0" lang="es-E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8" name="Rectangle 55"/>
            <p:cNvSpPr>
              <a:spLocks noChangeArrowheads="1"/>
            </p:cNvSpPr>
            <p:nvPr/>
          </p:nvSpPr>
          <p:spPr bwMode="auto">
            <a:xfrm>
              <a:off x="2613642" y="6050699"/>
              <a:ext cx="870430" cy="107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ES" sz="700" dirty="0" smtClean="0">
                  <a:solidFill>
                    <a:srgbClr val="000000"/>
                  </a:solidFill>
                  <a:latin typeface="Arial" pitchFamily="34" charset="0"/>
                </a:rPr>
                <a:t>FNI/II/V-GFP-H6 </a:t>
              </a:r>
              <a:r>
                <a:rPr lang="es-ES" sz="700" dirty="0" err="1" smtClean="0">
                  <a:solidFill>
                    <a:srgbClr val="000000"/>
                  </a:solidFill>
                  <a:latin typeface="Arial" pitchFamily="34" charset="0"/>
                </a:rPr>
                <a:t>deg</a:t>
              </a:r>
              <a:endParaRPr kumimoji="0" lang="es-E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9" name="418 Elipse"/>
            <p:cNvSpPr/>
            <p:nvPr/>
          </p:nvSpPr>
          <p:spPr>
            <a:xfrm>
              <a:off x="2410582" y="5710148"/>
              <a:ext cx="140517" cy="331577"/>
            </a:xfrm>
            <a:prstGeom prst="ellipse">
              <a:avLst/>
            </a:prstGeom>
            <a:noFill/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0" name="419 Elipse"/>
            <p:cNvSpPr/>
            <p:nvPr/>
          </p:nvSpPr>
          <p:spPr>
            <a:xfrm>
              <a:off x="2410582" y="5364127"/>
              <a:ext cx="140517" cy="331577"/>
            </a:xfrm>
            <a:prstGeom prst="ellipse">
              <a:avLst/>
            </a:prstGeom>
            <a:noFill/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1" name="420 Elipse"/>
            <p:cNvSpPr/>
            <p:nvPr/>
          </p:nvSpPr>
          <p:spPr>
            <a:xfrm>
              <a:off x="1441597" y="5006018"/>
              <a:ext cx="112414" cy="331577"/>
            </a:xfrm>
            <a:prstGeom prst="ellipse">
              <a:avLst/>
            </a:prstGeom>
            <a:noFill/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2" name="421 Elipse"/>
            <p:cNvSpPr/>
            <p:nvPr/>
          </p:nvSpPr>
          <p:spPr>
            <a:xfrm>
              <a:off x="1441597" y="4652273"/>
              <a:ext cx="112414" cy="331577"/>
            </a:xfrm>
            <a:prstGeom prst="ellipse">
              <a:avLst/>
            </a:prstGeom>
            <a:noFill/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3" name="422 Elipse"/>
            <p:cNvSpPr/>
            <p:nvPr/>
          </p:nvSpPr>
          <p:spPr>
            <a:xfrm>
              <a:off x="2421853" y="6069513"/>
              <a:ext cx="140517" cy="331577"/>
            </a:xfrm>
            <a:prstGeom prst="ellipse">
              <a:avLst/>
            </a:prstGeom>
            <a:noFill/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4" name="Rectangle 10"/>
            <p:cNvSpPr>
              <a:spLocks noChangeArrowheads="1"/>
            </p:cNvSpPr>
            <p:nvPr/>
          </p:nvSpPr>
          <p:spPr bwMode="auto">
            <a:xfrm>
              <a:off x="1567271" y="4670830"/>
              <a:ext cx="216406" cy="9233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29636</a:t>
              </a:r>
              <a:endParaRPr kumimoji="0" lang="es-E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5" name="Rectangle 38"/>
            <p:cNvSpPr>
              <a:spLocks noChangeArrowheads="1"/>
            </p:cNvSpPr>
            <p:nvPr/>
          </p:nvSpPr>
          <p:spPr bwMode="auto">
            <a:xfrm>
              <a:off x="1558176" y="5018356"/>
              <a:ext cx="216406" cy="9233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29626</a:t>
              </a:r>
              <a:endParaRPr kumimoji="0" lang="es-E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6" name="Rectangle 71"/>
            <p:cNvSpPr>
              <a:spLocks noChangeArrowheads="1"/>
            </p:cNvSpPr>
            <p:nvPr/>
          </p:nvSpPr>
          <p:spPr bwMode="auto">
            <a:xfrm>
              <a:off x="2187546" y="5372102"/>
              <a:ext cx="216406" cy="9233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35792</a:t>
              </a:r>
              <a:endParaRPr kumimoji="0" lang="es-E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7" name="Rectangle 91"/>
            <p:cNvSpPr>
              <a:spLocks noChangeArrowheads="1"/>
            </p:cNvSpPr>
            <p:nvPr/>
          </p:nvSpPr>
          <p:spPr bwMode="auto">
            <a:xfrm>
              <a:off x="2183855" y="5724809"/>
              <a:ext cx="216406" cy="9233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35806</a:t>
              </a:r>
              <a:endParaRPr kumimoji="0" lang="es-E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cxnSp>
        <p:nvCxnSpPr>
          <p:cNvPr id="467" name="466 Conector recto"/>
          <p:cNvCxnSpPr/>
          <p:nvPr/>
        </p:nvCxnSpPr>
        <p:spPr>
          <a:xfrm>
            <a:off x="5278713" y="353948"/>
            <a:ext cx="2519098" cy="457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8" name="467 Rectángulo"/>
          <p:cNvSpPr/>
          <p:nvPr/>
        </p:nvSpPr>
        <p:spPr>
          <a:xfrm>
            <a:off x="6439499" y="304274"/>
            <a:ext cx="217766" cy="1093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0" name="469 CuadroTexto"/>
          <p:cNvSpPr txBox="1"/>
          <p:nvPr/>
        </p:nvSpPr>
        <p:spPr>
          <a:xfrm>
            <a:off x="180082" y="35719"/>
            <a:ext cx="46762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                                                  B</a:t>
            </a:r>
            <a:endParaRPr lang="en-US" sz="2800" dirty="0"/>
          </a:p>
        </p:txBody>
      </p:sp>
      <p:sp>
        <p:nvSpPr>
          <p:cNvPr id="472" name="471 Rectángulo"/>
          <p:cNvSpPr/>
          <p:nvPr/>
        </p:nvSpPr>
        <p:spPr>
          <a:xfrm>
            <a:off x="4485178" y="2032779"/>
            <a:ext cx="375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8078984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233</Words>
  <Application>Microsoft Office PowerPoint</Application>
  <PresentationFormat>Custom</PresentationFormat>
  <Paragraphs>49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de Office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1002319</cp:lastModifiedBy>
  <cp:revision>8</cp:revision>
  <dcterms:created xsi:type="dcterms:W3CDTF">2015-09-25T17:05:05Z</dcterms:created>
  <dcterms:modified xsi:type="dcterms:W3CDTF">2016-02-19T17:08:59Z</dcterms:modified>
</cp:coreProperties>
</file>