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601575" cy="4321175"/>
  <p:notesSz cx="6858000" cy="9144000"/>
  <p:defaultTextStyle>
    <a:defPPr>
      <a:defRPr lang="es-ES"/>
    </a:defPPr>
    <a:lvl1pPr marL="0" algn="l" defTabSz="9531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76589" algn="l" defTabSz="9531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53177" algn="l" defTabSz="9531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429766" algn="l" defTabSz="9531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906355" algn="l" defTabSz="9531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82943" algn="l" defTabSz="9531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859532" algn="l" defTabSz="9531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336121" algn="l" defTabSz="9531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812709" algn="l" defTabSz="9531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6" y="-330"/>
      </p:cViewPr>
      <p:guideLst>
        <p:guide orient="horz" pos="1362"/>
        <p:guide pos="39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45119" y="1342366"/>
            <a:ext cx="10711339" cy="92625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90237" y="2448666"/>
            <a:ext cx="8821104" cy="11043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6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3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9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06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82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59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36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12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CBE2-1CDD-4DBF-8160-7A618D7CED37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E0B5-6DF0-48EC-B1C2-F66B903E2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161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CBE2-1CDD-4DBF-8160-7A618D7CED37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E0B5-6DF0-48EC-B1C2-F66B903E2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9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136143" y="91027"/>
            <a:ext cx="2835355" cy="1935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30082" y="91027"/>
            <a:ext cx="8296036" cy="1935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CBE2-1CDD-4DBF-8160-7A618D7CED37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E0B5-6DF0-48EC-B1C2-F66B903E2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88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CBE2-1CDD-4DBF-8160-7A618D7CED37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E0B5-6DF0-48EC-B1C2-F66B903E2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942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95439" y="2776761"/>
            <a:ext cx="10711339" cy="858232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95439" y="1831502"/>
            <a:ext cx="10711339" cy="94525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65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5317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297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9063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82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59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361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812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CBE2-1CDD-4DBF-8160-7A618D7CED37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E0B5-6DF0-48EC-B1C2-F66B903E2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886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30082" y="529147"/>
            <a:ext cx="5565694" cy="1497407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05803" y="529147"/>
            <a:ext cx="5565694" cy="1497407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CBE2-1CDD-4DBF-8160-7A618D7CED37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E0B5-6DF0-48EC-B1C2-F66B903E2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87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0079" y="173048"/>
            <a:ext cx="11341419" cy="720196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30082" y="967265"/>
            <a:ext cx="5567884" cy="40310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76589" indent="0">
              <a:buNone/>
              <a:defRPr sz="2100" b="1"/>
            </a:lvl2pPr>
            <a:lvl3pPr marL="953177" indent="0">
              <a:buNone/>
              <a:defRPr sz="1800" b="1"/>
            </a:lvl3pPr>
            <a:lvl4pPr marL="1429766" indent="0">
              <a:buNone/>
              <a:defRPr sz="1700" b="1"/>
            </a:lvl4pPr>
            <a:lvl5pPr marL="1906355" indent="0">
              <a:buNone/>
              <a:defRPr sz="1700" b="1"/>
            </a:lvl5pPr>
            <a:lvl6pPr marL="2382943" indent="0">
              <a:buNone/>
              <a:defRPr sz="1700" b="1"/>
            </a:lvl6pPr>
            <a:lvl7pPr marL="2859532" indent="0">
              <a:buNone/>
              <a:defRPr sz="1700" b="1"/>
            </a:lvl7pPr>
            <a:lvl8pPr marL="3336121" indent="0">
              <a:buNone/>
              <a:defRPr sz="1700" b="1"/>
            </a:lvl8pPr>
            <a:lvl9pPr marL="3812709" indent="0">
              <a:buNone/>
              <a:defRPr sz="17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30082" y="1370375"/>
            <a:ext cx="5567884" cy="2489677"/>
          </a:xfrm>
        </p:spPr>
        <p:txBody>
          <a:bodyPr/>
          <a:lstStyle>
            <a:lvl1pPr>
              <a:defRPr sz="2600"/>
            </a:lvl1pPr>
            <a:lvl2pPr>
              <a:defRPr sz="21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401429" y="967265"/>
            <a:ext cx="5570070" cy="40310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76589" indent="0">
              <a:buNone/>
              <a:defRPr sz="2100" b="1"/>
            </a:lvl2pPr>
            <a:lvl3pPr marL="953177" indent="0">
              <a:buNone/>
              <a:defRPr sz="1800" b="1"/>
            </a:lvl3pPr>
            <a:lvl4pPr marL="1429766" indent="0">
              <a:buNone/>
              <a:defRPr sz="1700" b="1"/>
            </a:lvl4pPr>
            <a:lvl5pPr marL="1906355" indent="0">
              <a:buNone/>
              <a:defRPr sz="1700" b="1"/>
            </a:lvl5pPr>
            <a:lvl6pPr marL="2382943" indent="0">
              <a:buNone/>
              <a:defRPr sz="1700" b="1"/>
            </a:lvl6pPr>
            <a:lvl7pPr marL="2859532" indent="0">
              <a:buNone/>
              <a:defRPr sz="1700" b="1"/>
            </a:lvl7pPr>
            <a:lvl8pPr marL="3336121" indent="0">
              <a:buNone/>
              <a:defRPr sz="1700" b="1"/>
            </a:lvl8pPr>
            <a:lvl9pPr marL="3812709" indent="0">
              <a:buNone/>
              <a:defRPr sz="17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401429" y="1370375"/>
            <a:ext cx="5570070" cy="2489677"/>
          </a:xfrm>
        </p:spPr>
        <p:txBody>
          <a:bodyPr/>
          <a:lstStyle>
            <a:lvl1pPr>
              <a:defRPr sz="2600"/>
            </a:lvl1pPr>
            <a:lvl2pPr>
              <a:defRPr sz="21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CBE2-1CDD-4DBF-8160-7A618D7CED37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E0B5-6DF0-48EC-B1C2-F66B903E2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317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CBE2-1CDD-4DBF-8160-7A618D7CED37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E0B5-6DF0-48EC-B1C2-F66B903E2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286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CBE2-1CDD-4DBF-8160-7A618D7CED37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E0B5-6DF0-48EC-B1C2-F66B903E2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357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0083" y="172049"/>
            <a:ext cx="4145832" cy="73219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926867" y="172050"/>
            <a:ext cx="7044631" cy="3688003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6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0083" y="904247"/>
            <a:ext cx="4145832" cy="2955804"/>
          </a:xfrm>
        </p:spPr>
        <p:txBody>
          <a:bodyPr/>
          <a:lstStyle>
            <a:lvl1pPr marL="0" indent="0">
              <a:buNone/>
              <a:defRPr sz="1400"/>
            </a:lvl1pPr>
            <a:lvl2pPr marL="476589" indent="0">
              <a:buNone/>
              <a:defRPr sz="1300"/>
            </a:lvl2pPr>
            <a:lvl3pPr marL="953177" indent="0">
              <a:buNone/>
              <a:defRPr sz="1000"/>
            </a:lvl3pPr>
            <a:lvl4pPr marL="1429766" indent="0">
              <a:buNone/>
              <a:defRPr sz="1000"/>
            </a:lvl4pPr>
            <a:lvl5pPr marL="1906355" indent="0">
              <a:buNone/>
              <a:defRPr sz="1000"/>
            </a:lvl5pPr>
            <a:lvl6pPr marL="2382943" indent="0">
              <a:buNone/>
              <a:defRPr sz="1000"/>
            </a:lvl6pPr>
            <a:lvl7pPr marL="2859532" indent="0">
              <a:buNone/>
              <a:defRPr sz="1000"/>
            </a:lvl7pPr>
            <a:lvl8pPr marL="3336121" indent="0">
              <a:buNone/>
              <a:defRPr sz="1000"/>
            </a:lvl8pPr>
            <a:lvl9pPr marL="3812709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CBE2-1CDD-4DBF-8160-7A618D7CED37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E0B5-6DF0-48EC-B1C2-F66B903E2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835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69998" y="3024827"/>
            <a:ext cx="7560945" cy="357096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469998" y="386108"/>
            <a:ext cx="7560945" cy="2592705"/>
          </a:xfrm>
        </p:spPr>
        <p:txBody>
          <a:bodyPr/>
          <a:lstStyle>
            <a:lvl1pPr marL="0" indent="0">
              <a:buNone/>
              <a:defRPr sz="3400"/>
            </a:lvl1pPr>
            <a:lvl2pPr marL="476589" indent="0">
              <a:buNone/>
              <a:defRPr sz="3000"/>
            </a:lvl2pPr>
            <a:lvl3pPr marL="953177" indent="0">
              <a:buNone/>
              <a:defRPr sz="2600"/>
            </a:lvl3pPr>
            <a:lvl4pPr marL="1429766" indent="0">
              <a:buNone/>
              <a:defRPr sz="2100"/>
            </a:lvl4pPr>
            <a:lvl5pPr marL="1906355" indent="0">
              <a:buNone/>
              <a:defRPr sz="2100"/>
            </a:lvl5pPr>
            <a:lvl6pPr marL="2382943" indent="0">
              <a:buNone/>
              <a:defRPr sz="2100"/>
            </a:lvl6pPr>
            <a:lvl7pPr marL="2859532" indent="0">
              <a:buNone/>
              <a:defRPr sz="2100"/>
            </a:lvl7pPr>
            <a:lvl8pPr marL="3336121" indent="0">
              <a:buNone/>
              <a:defRPr sz="2100"/>
            </a:lvl8pPr>
            <a:lvl9pPr marL="381270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469998" y="3381921"/>
            <a:ext cx="7560945" cy="507138"/>
          </a:xfrm>
        </p:spPr>
        <p:txBody>
          <a:bodyPr/>
          <a:lstStyle>
            <a:lvl1pPr marL="0" indent="0">
              <a:buNone/>
              <a:defRPr sz="1400"/>
            </a:lvl1pPr>
            <a:lvl2pPr marL="476589" indent="0">
              <a:buNone/>
              <a:defRPr sz="1300"/>
            </a:lvl2pPr>
            <a:lvl3pPr marL="953177" indent="0">
              <a:buNone/>
              <a:defRPr sz="1000"/>
            </a:lvl3pPr>
            <a:lvl4pPr marL="1429766" indent="0">
              <a:buNone/>
              <a:defRPr sz="1000"/>
            </a:lvl4pPr>
            <a:lvl5pPr marL="1906355" indent="0">
              <a:buNone/>
              <a:defRPr sz="1000"/>
            </a:lvl5pPr>
            <a:lvl6pPr marL="2382943" indent="0">
              <a:buNone/>
              <a:defRPr sz="1000"/>
            </a:lvl6pPr>
            <a:lvl7pPr marL="2859532" indent="0">
              <a:buNone/>
              <a:defRPr sz="1000"/>
            </a:lvl7pPr>
            <a:lvl8pPr marL="3336121" indent="0">
              <a:buNone/>
              <a:defRPr sz="1000"/>
            </a:lvl8pPr>
            <a:lvl9pPr marL="3812709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CBE2-1CDD-4DBF-8160-7A618D7CED37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E0B5-6DF0-48EC-B1C2-F66B903E2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3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30079" y="173048"/>
            <a:ext cx="11341419" cy="720196"/>
          </a:xfrm>
          <a:prstGeom prst="rect">
            <a:avLst/>
          </a:prstGeom>
        </p:spPr>
        <p:txBody>
          <a:bodyPr vert="horz" lIns="95318" tIns="47659" rIns="95318" bIns="47659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30079" y="1008274"/>
            <a:ext cx="11341419" cy="2851777"/>
          </a:xfrm>
          <a:prstGeom prst="rect">
            <a:avLst/>
          </a:prstGeom>
        </p:spPr>
        <p:txBody>
          <a:bodyPr vert="horz" lIns="95318" tIns="47659" rIns="95318" bIns="4765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30080" y="4005092"/>
            <a:ext cx="2940369" cy="230064"/>
          </a:xfrm>
          <a:prstGeom prst="rect">
            <a:avLst/>
          </a:prstGeom>
        </p:spPr>
        <p:txBody>
          <a:bodyPr vert="horz" lIns="95318" tIns="47659" rIns="95318" bIns="47659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BCBE2-1CDD-4DBF-8160-7A618D7CED37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05542" y="4005092"/>
            <a:ext cx="3990498" cy="230064"/>
          </a:xfrm>
          <a:prstGeom prst="rect">
            <a:avLst/>
          </a:prstGeom>
        </p:spPr>
        <p:txBody>
          <a:bodyPr vert="horz" lIns="95318" tIns="47659" rIns="95318" bIns="47659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9031129" y="4005092"/>
            <a:ext cx="2940369" cy="230064"/>
          </a:xfrm>
          <a:prstGeom prst="rect">
            <a:avLst/>
          </a:prstGeom>
        </p:spPr>
        <p:txBody>
          <a:bodyPr vert="horz" lIns="95318" tIns="47659" rIns="95318" bIns="47659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5E0B5-6DF0-48EC-B1C2-F66B903E2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6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3177" rtl="0" eaLnBrk="1" latinLnBrk="0" hangingPunct="1"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442" indent="-357442" algn="l" defTabSz="9531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4456" indent="-297868" algn="l" defTabSz="953177" rtl="0" eaLnBrk="1" latinLnBrk="0" hangingPunct="1">
        <a:spcBef>
          <a:spcPct val="20000"/>
        </a:spcBef>
        <a:buFont typeface="Arial" panose="020B0604020202020204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91471" indent="-238295" algn="l" defTabSz="9531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68060" indent="-238295" algn="l" defTabSz="9531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4650" indent="-238295" algn="l" defTabSz="953177" rtl="0" eaLnBrk="1" latinLnBrk="0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21237" indent="-238295" algn="l" defTabSz="9531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97826" indent="-238295" algn="l" defTabSz="9531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74415" indent="-238295" algn="l" defTabSz="9531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51003" indent="-238295" algn="l" defTabSz="9531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53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76589" algn="l" defTabSz="953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53177" algn="l" defTabSz="953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29766" algn="l" defTabSz="953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06355" algn="l" defTabSz="953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82943" algn="l" defTabSz="953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859532" algn="l" defTabSz="953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336121" algn="l" defTabSz="953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12709" algn="l" defTabSz="9531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20542"/>
              </p:ext>
            </p:extLst>
          </p:nvPr>
        </p:nvGraphicFramePr>
        <p:xfrm>
          <a:off x="1039737" y="1248728"/>
          <a:ext cx="3203848" cy="24308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SPW 10.0 Graph" r:id="rId3" imgW="5507280" imgH="4178520" progId="SigmaPlotGraphicObject.9">
                  <p:embed/>
                </p:oleObj>
              </mc:Choice>
              <mc:Fallback>
                <p:oleObj name="SPW 10.0 Graph" r:id="rId3" imgW="5507280" imgH="4178520" progId="SigmaPlotGraphicObject.9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737" y="1248728"/>
                        <a:ext cx="3203848" cy="24308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865624"/>
              </p:ext>
            </p:extLst>
          </p:nvPr>
        </p:nvGraphicFramePr>
        <p:xfrm>
          <a:off x="4027561" y="1159272"/>
          <a:ext cx="3281448" cy="259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SPW 10.0 Graph" r:id="rId5" imgW="5577840" imgH="4407120" progId="SigmaPlotGraphicObject.9">
                  <p:embed/>
                </p:oleObj>
              </mc:Choice>
              <mc:Fallback>
                <p:oleObj name="SPW 10.0 Graph" r:id="rId5" imgW="5577840" imgH="4407120" progId="SigmaPlotGraphicObject.9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561" y="1159272"/>
                        <a:ext cx="3281448" cy="259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11 Rectángulo"/>
          <p:cNvSpPr/>
          <p:nvPr/>
        </p:nvSpPr>
        <p:spPr>
          <a:xfrm>
            <a:off x="1399777" y="3391520"/>
            <a:ext cx="360040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12 Rectángulo"/>
          <p:cNvSpPr/>
          <p:nvPr/>
        </p:nvSpPr>
        <p:spPr>
          <a:xfrm>
            <a:off x="4540904" y="3428433"/>
            <a:ext cx="360040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4589630" y="3391520"/>
            <a:ext cx="2606804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dirty="0" smtClean="0"/>
              <a:t>0         4     6                              16                      24</a:t>
            </a:r>
            <a:endParaRPr lang="en-US" sz="1000" dirty="0"/>
          </a:p>
        </p:txBody>
      </p:sp>
      <p:sp>
        <p:nvSpPr>
          <p:cNvPr id="50" name="TextBox 49"/>
          <p:cNvSpPr txBox="1"/>
          <p:nvPr/>
        </p:nvSpPr>
        <p:spPr>
          <a:xfrm>
            <a:off x="1421278" y="3391520"/>
            <a:ext cx="2606804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dirty="0" smtClean="0"/>
              <a:t>0         4     6                              16                      24</a:t>
            </a:r>
            <a:endParaRPr lang="en-US" sz="1000" dirty="0"/>
          </a:p>
        </p:txBody>
      </p:sp>
      <p:sp>
        <p:nvSpPr>
          <p:cNvPr id="51" name="TextBox 50"/>
          <p:cNvSpPr txBox="1"/>
          <p:nvPr/>
        </p:nvSpPr>
        <p:spPr>
          <a:xfrm>
            <a:off x="5396234" y="3607544"/>
            <a:ext cx="162095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Time (h)                          </a:t>
            </a:r>
            <a:endParaRPr lang="en-US" sz="1200" dirty="0"/>
          </a:p>
        </p:txBody>
      </p:sp>
      <p:sp>
        <p:nvSpPr>
          <p:cNvPr id="52" name="TextBox 51"/>
          <p:cNvSpPr txBox="1"/>
          <p:nvPr/>
        </p:nvSpPr>
        <p:spPr>
          <a:xfrm>
            <a:off x="2191101" y="3607544"/>
            <a:ext cx="162095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Time (h)                          </a:t>
            </a:r>
            <a:endParaRPr lang="en-US" sz="1200" dirty="0"/>
          </a:p>
        </p:txBody>
      </p:sp>
      <p:sp>
        <p:nvSpPr>
          <p:cNvPr id="53" name="TextBox 52"/>
          <p:cNvSpPr txBox="1"/>
          <p:nvPr/>
        </p:nvSpPr>
        <p:spPr>
          <a:xfrm>
            <a:off x="8599813" y="3607544"/>
            <a:ext cx="162095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Time (h)                          </a:t>
            </a:r>
            <a:endParaRPr lang="en-US" sz="1200" dirty="0"/>
          </a:p>
        </p:txBody>
      </p:sp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9491681"/>
              </p:ext>
            </p:extLst>
          </p:nvPr>
        </p:nvGraphicFramePr>
        <p:xfrm>
          <a:off x="7052418" y="359916"/>
          <a:ext cx="5153025" cy="3679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SPW 10.0 Graph" r:id="rId7" imgW="7720920" imgH="5512680" progId="SigmaPlotGraphicObject.9">
                  <p:embed/>
                </p:oleObj>
              </mc:Choice>
              <mc:Fallback>
                <p:oleObj name="SPW 10.0 Graph" r:id="rId7" imgW="7720920" imgH="5512680" progId="SigmaPlotGraphicObject.9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2418" y="359916"/>
                        <a:ext cx="5153025" cy="3679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10 CuadroTexto"/>
          <p:cNvSpPr txBox="1"/>
          <p:nvPr/>
        </p:nvSpPr>
        <p:spPr>
          <a:xfrm>
            <a:off x="1521408" y="1448339"/>
            <a:ext cx="7547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                                           B                                           C </a:t>
            </a:r>
            <a:endParaRPr lang="en-GB" sz="2400" dirty="0"/>
          </a:p>
        </p:txBody>
      </p:sp>
      <p:sp>
        <p:nvSpPr>
          <p:cNvPr id="56" name="TextBox 55"/>
          <p:cNvSpPr txBox="1"/>
          <p:nvPr/>
        </p:nvSpPr>
        <p:spPr>
          <a:xfrm>
            <a:off x="8864821" y="2621498"/>
            <a:ext cx="707877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750" dirty="0" smtClean="0">
                <a:latin typeface="Arial" panose="020B0604020202020204" pitchFamily="34" charset="0"/>
                <a:cs typeface="Arial" panose="020B0604020202020204" pitchFamily="34" charset="0"/>
              </a:rPr>
              <a:t>0.5 µm             </a:t>
            </a:r>
          </a:p>
          <a:p>
            <a:r>
              <a:rPr lang="en-US" sz="750" dirty="0" smtClean="0">
                <a:latin typeface="Arial" panose="020B0604020202020204" pitchFamily="34" charset="0"/>
                <a:cs typeface="Arial" panose="020B0604020202020204" pitchFamily="34" charset="0"/>
              </a:rPr>
              <a:t>1.5 µm</a:t>
            </a:r>
          </a:p>
          <a:p>
            <a:r>
              <a:rPr lang="en-US" sz="750" dirty="0" smtClean="0">
                <a:latin typeface="Arial" panose="020B0604020202020204" pitchFamily="34" charset="0"/>
                <a:cs typeface="Arial" panose="020B0604020202020204" pitchFamily="34" charset="0"/>
              </a:rPr>
              <a:t>2.8 µm</a:t>
            </a:r>
          </a:p>
          <a:p>
            <a:r>
              <a:rPr lang="en-US" sz="750" dirty="0" smtClean="0">
                <a:latin typeface="Arial" panose="020B0604020202020204" pitchFamily="34" charset="0"/>
                <a:cs typeface="Arial" panose="020B0604020202020204" pitchFamily="34" charset="0"/>
              </a:rPr>
              <a:t>3.7 µm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1750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1707</TotalTime>
  <Words>33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Tema de Office</vt:lpstr>
      <vt:lpstr>SPW 10.0 Graph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1002319</cp:lastModifiedBy>
  <cp:revision>20</cp:revision>
  <dcterms:created xsi:type="dcterms:W3CDTF">2015-09-29T12:08:48Z</dcterms:created>
  <dcterms:modified xsi:type="dcterms:W3CDTF">2016-02-20T23:55:32Z</dcterms:modified>
</cp:coreProperties>
</file>