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04138" cy="3600450"/>
  <p:notesSz cx="6858000" cy="9144000"/>
  <p:defaultTextStyle>
    <a:defPPr>
      <a:defRPr lang="es-ES"/>
    </a:defPPr>
    <a:lvl1pPr marL="0" algn="l" defTabSz="64593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22966" algn="l" defTabSz="64593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45932" algn="l" defTabSz="64593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968898" algn="l" defTabSz="64593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291864" algn="l" defTabSz="64593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614830" algn="l" defTabSz="64593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1937796" algn="l" defTabSz="64593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260763" algn="l" defTabSz="64593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583729" algn="l" defTabSz="64593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30" autoAdjust="0"/>
  </p:normalViewPr>
  <p:slideViewPr>
    <p:cSldViewPr>
      <p:cViewPr varScale="1">
        <p:scale>
          <a:sx n="126" d="100"/>
          <a:sy n="126" d="100"/>
        </p:scale>
        <p:origin x="-306" y="-84"/>
      </p:cViewPr>
      <p:guideLst>
        <p:guide orient="horz" pos="1134"/>
        <p:guide pos="24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22559-1D4D-4959-BF81-EA07D1D9690E}" type="datetimeFigureOut">
              <a:rPr lang="en-GB" smtClean="0"/>
              <a:pPr/>
              <a:t>20/02/2016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-238125" y="685800"/>
            <a:ext cx="73342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471A8-8BF7-4EB3-AC4E-753B5D41E4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419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59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22966" algn="l" defTabSz="6459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45932" algn="l" defTabSz="6459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68898" algn="l" defTabSz="6459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91864" algn="l" defTabSz="6459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614830" algn="l" defTabSz="6459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37796" algn="l" defTabSz="6459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60763" algn="l" defTabSz="6459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83729" algn="l" defTabSz="64593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-238125" y="685800"/>
            <a:ext cx="73342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Figura</a:t>
            </a:r>
            <a:r>
              <a:rPr lang="en-GB" dirty="0" smtClean="0"/>
              <a:t> B) </a:t>
            </a:r>
            <a:r>
              <a:rPr lang="en-GB" dirty="0" err="1" smtClean="0"/>
              <a:t>estadística</a:t>
            </a:r>
            <a:r>
              <a:rPr lang="en-GB" dirty="0" smtClean="0"/>
              <a:t> . Cal </a:t>
            </a:r>
            <a:r>
              <a:rPr lang="en-GB" dirty="0" err="1" smtClean="0"/>
              <a:t>afegir</a:t>
            </a:r>
            <a:r>
              <a:rPr lang="en-GB" dirty="0" smtClean="0"/>
              <a:t> al </a:t>
            </a:r>
            <a:r>
              <a:rPr lang="en-GB" dirty="0" err="1" smtClean="0"/>
              <a:t>peu</a:t>
            </a:r>
            <a:r>
              <a:rPr lang="en-GB" dirty="0" smtClean="0"/>
              <a:t> de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figura</a:t>
            </a:r>
            <a:r>
              <a:rPr lang="en-GB" baseline="0" dirty="0" smtClean="0"/>
              <a:t> que *= p&lt;0.001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**= p&lt;0.002</a:t>
            </a:r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471A8-8BF7-4EB3-AC4E-753B5D41E4FA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7811" y="1118473"/>
            <a:ext cx="6548517" cy="7717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55621" y="2040255"/>
            <a:ext cx="5392897" cy="9201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2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5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68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1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4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37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0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83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2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2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585500" y="144185"/>
            <a:ext cx="1733431" cy="307205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85207" y="144185"/>
            <a:ext cx="5071891" cy="30720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3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9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8574" y="2313623"/>
            <a:ext cx="6548517" cy="715089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574" y="1526025"/>
            <a:ext cx="6548517" cy="787598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2296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4593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6889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29186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1483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93779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26076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58372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32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5207" y="840105"/>
            <a:ext cx="3402661" cy="2376131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16270" y="840105"/>
            <a:ext cx="3402661" cy="2376131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9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5207" y="805934"/>
            <a:ext cx="3403999" cy="33587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2966" indent="0">
              <a:buNone/>
              <a:defRPr sz="1400" b="1"/>
            </a:lvl2pPr>
            <a:lvl3pPr marL="645932" indent="0">
              <a:buNone/>
              <a:defRPr sz="1300" b="1"/>
            </a:lvl3pPr>
            <a:lvl4pPr marL="968898" indent="0">
              <a:buNone/>
              <a:defRPr sz="1100" b="1"/>
            </a:lvl4pPr>
            <a:lvl5pPr marL="1291864" indent="0">
              <a:buNone/>
              <a:defRPr sz="1100" b="1"/>
            </a:lvl5pPr>
            <a:lvl6pPr marL="1614830" indent="0">
              <a:buNone/>
              <a:defRPr sz="1100" b="1"/>
            </a:lvl6pPr>
            <a:lvl7pPr marL="1937796" indent="0">
              <a:buNone/>
              <a:defRPr sz="1100" b="1"/>
            </a:lvl7pPr>
            <a:lvl8pPr marL="2260763" indent="0">
              <a:buNone/>
              <a:defRPr sz="1100" b="1"/>
            </a:lvl8pPr>
            <a:lvl9pPr marL="2583729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85207" y="1141809"/>
            <a:ext cx="3403999" cy="207442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913596" y="805934"/>
            <a:ext cx="3405336" cy="33587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2966" indent="0">
              <a:buNone/>
              <a:defRPr sz="1400" b="1"/>
            </a:lvl2pPr>
            <a:lvl3pPr marL="645932" indent="0">
              <a:buNone/>
              <a:defRPr sz="1300" b="1"/>
            </a:lvl3pPr>
            <a:lvl4pPr marL="968898" indent="0">
              <a:buNone/>
              <a:defRPr sz="1100" b="1"/>
            </a:lvl4pPr>
            <a:lvl5pPr marL="1291864" indent="0">
              <a:buNone/>
              <a:defRPr sz="1100" b="1"/>
            </a:lvl5pPr>
            <a:lvl6pPr marL="1614830" indent="0">
              <a:buNone/>
              <a:defRPr sz="1100" b="1"/>
            </a:lvl6pPr>
            <a:lvl7pPr marL="1937796" indent="0">
              <a:buNone/>
              <a:defRPr sz="1100" b="1"/>
            </a:lvl7pPr>
            <a:lvl8pPr marL="2260763" indent="0">
              <a:buNone/>
              <a:defRPr sz="1100" b="1"/>
            </a:lvl8pPr>
            <a:lvl9pPr marL="2583729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913596" y="1141809"/>
            <a:ext cx="3405336" cy="207442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5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9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5207" y="143351"/>
            <a:ext cx="2534608" cy="610076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2104" y="143352"/>
            <a:ext cx="4306827" cy="3072884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5207" y="753428"/>
            <a:ext cx="2534608" cy="2462808"/>
          </a:xfrm>
        </p:spPr>
        <p:txBody>
          <a:bodyPr/>
          <a:lstStyle>
            <a:lvl1pPr marL="0" indent="0">
              <a:buNone/>
              <a:defRPr sz="1000"/>
            </a:lvl1pPr>
            <a:lvl2pPr marL="322966" indent="0">
              <a:buNone/>
              <a:defRPr sz="800"/>
            </a:lvl2pPr>
            <a:lvl3pPr marL="645932" indent="0">
              <a:buNone/>
              <a:defRPr sz="700"/>
            </a:lvl3pPr>
            <a:lvl4pPr marL="968898" indent="0">
              <a:buNone/>
              <a:defRPr sz="600"/>
            </a:lvl4pPr>
            <a:lvl5pPr marL="1291864" indent="0">
              <a:buNone/>
              <a:defRPr sz="600"/>
            </a:lvl5pPr>
            <a:lvl6pPr marL="1614830" indent="0">
              <a:buNone/>
              <a:defRPr sz="600"/>
            </a:lvl6pPr>
            <a:lvl7pPr marL="1937796" indent="0">
              <a:buNone/>
              <a:defRPr sz="600"/>
            </a:lvl7pPr>
            <a:lvl8pPr marL="2260763" indent="0">
              <a:buNone/>
              <a:defRPr sz="600"/>
            </a:lvl8pPr>
            <a:lvl9pPr marL="2583729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3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10065" y="2520315"/>
            <a:ext cx="4622483" cy="297537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10065" y="321707"/>
            <a:ext cx="4622483" cy="2160270"/>
          </a:xfrm>
        </p:spPr>
        <p:txBody>
          <a:bodyPr/>
          <a:lstStyle>
            <a:lvl1pPr marL="0" indent="0">
              <a:buNone/>
              <a:defRPr sz="2300"/>
            </a:lvl1pPr>
            <a:lvl2pPr marL="322966" indent="0">
              <a:buNone/>
              <a:defRPr sz="2000"/>
            </a:lvl2pPr>
            <a:lvl3pPr marL="645932" indent="0">
              <a:buNone/>
              <a:defRPr sz="1700"/>
            </a:lvl3pPr>
            <a:lvl4pPr marL="968898" indent="0">
              <a:buNone/>
              <a:defRPr sz="1400"/>
            </a:lvl4pPr>
            <a:lvl5pPr marL="1291864" indent="0">
              <a:buNone/>
              <a:defRPr sz="1400"/>
            </a:lvl5pPr>
            <a:lvl6pPr marL="1614830" indent="0">
              <a:buNone/>
              <a:defRPr sz="1400"/>
            </a:lvl6pPr>
            <a:lvl7pPr marL="1937796" indent="0">
              <a:buNone/>
              <a:defRPr sz="1400"/>
            </a:lvl7pPr>
            <a:lvl8pPr marL="2260763" indent="0">
              <a:buNone/>
              <a:defRPr sz="1400"/>
            </a:lvl8pPr>
            <a:lvl9pPr marL="2583729" indent="0">
              <a:buNone/>
              <a:defRPr sz="14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510065" y="2817852"/>
            <a:ext cx="4622483" cy="422553"/>
          </a:xfrm>
        </p:spPr>
        <p:txBody>
          <a:bodyPr/>
          <a:lstStyle>
            <a:lvl1pPr marL="0" indent="0">
              <a:buNone/>
              <a:defRPr sz="1000"/>
            </a:lvl1pPr>
            <a:lvl2pPr marL="322966" indent="0">
              <a:buNone/>
              <a:defRPr sz="800"/>
            </a:lvl2pPr>
            <a:lvl3pPr marL="645932" indent="0">
              <a:buNone/>
              <a:defRPr sz="700"/>
            </a:lvl3pPr>
            <a:lvl4pPr marL="968898" indent="0">
              <a:buNone/>
              <a:defRPr sz="600"/>
            </a:lvl4pPr>
            <a:lvl5pPr marL="1291864" indent="0">
              <a:buNone/>
              <a:defRPr sz="600"/>
            </a:lvl5pPr>
            <a:lvl6pPr marL="1614830" indent="0">
              <a:buNone/>
              <a:defRPr sz="600"/>
            </a:lvl6pPr>
            <a:lvl7pPr marL="1937796" indent="0">
              <a:buNone/>
              <a:defRPr sz="600"/>
            </a:lvl7pPr>
            <a:lvl8pPr marL="2260763" indent="0">
              <a:buNone/>
              <a:defRPr sz="600"/>
            </a:lvl8pPr>
            <a:lvl9pPr marL="2583729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5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85207" y="144185"/>
            <a:ext cx="6933724" cy="600075"/>
          </a:xfrm>
          <a:prstGeom prst="rect">
            <a:avLst/>
          </a:prstGeom>
        </p:spPr>
        <p:txBody>
          <a:bodyPr vert="horz" lIns="64593" tIns="32297" rIns="64593" bIns="32297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5207" y="840105"/>
            <a:ext cx="6933724" cy="2376131"/>
          </a:xfrm>
          <a:prstGeom prst="rect">
            <a:avLst/>
          </a:prstGeom>
        </p:spPr>
        <p:txBody>
          <a:bodyPr vert="horz" lIns="64593" tIns="32297" rIns="64593" bIns="32297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85207" y="3337084"/>
            <a:ext cx="1797632" cy="191691"/>
          </a:xfrm>
          <a:prstGeom prst="rect">
            <a:avLst/>
          </a:prstGeom>
        </p:spPr>
        <p:txBody>
          <a:bodyPr vert="horz" lIns="64593" tIns="32297" rIns="64593" bIns="32297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9DAD5-EDF2-4A99-9B88-EFEE83F8AED4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32247" y="3337084"/>
            <a:ext cx="2439644" cy="191691"/>
          </a:xfrm>
          <a:prstGeom prst="rect">
            <a:avLst/>
          </a:prstGeom>
        </p:spPr>
        <p:txBody>
          <a:bodyPr vert="horz" lIns="64593" tIns="32297" rIns="64593" bIns="32297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5521299" y="3337084"/>
            <a:ext cx="1797632" cy="191691"/>
          </a:xfrm>
          <a:prstGeom prst="rect">
            <a:avLst/>
          </a:prstGeom>
        </p:spPr>
        <p:txBody>
          <a:bodyPr vert="horz" lIns="64593" tIns="32297" rIns="64593" bIns="32297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878A8-A16D-401B-8789-028EB16F91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8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5932" rtl="0" eaLnBrk="1" latinLnBrk="0" hangingPunct="1">
        <a:spcBef>
          <a:spcPct val="0"/>
        </a:spcBef>
        <a:buNone/>
        <a:defRPr sz="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2225" indent="-242225" algn="l" defTabSz="6459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24820" indent="-201854" algn="l" defTabSz="645932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7415" indent="-161483" algn="l" defTabSz="6459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130381" indent="-161483" algn="l" defTabSz="645932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347" indent="-161483" algn="l" defTabSz="645932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6313" indent="-161483" algn="l" defTabSz="6459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99280" indent="-161483" algn="l" defTabSz="6459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22246" indent="-161483" algn="l" defTabSz="6459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5212" indent="-161483" algn="l" defTabSz="6459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4593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2966" algn="l" defTabSz="64593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5932" algn="l" defTabSz="64593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8898" algn="l" defTabSz="64593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1864" algn="l" defTabSz="64593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14830" algn="l" defTabSz="64593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7796" algn="l" defTabSz="64593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0763" algn="l" defTabSz="64593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83729" algn="l" defTabSz="64593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588192"/>
              </p:ext>
            </p:extLst>
          </p:nvPr>
        </p:nvGraphicFramePr>
        <p:xfrm>
          <a:off x="612552" y="237158"/>
          <a:ext cx="3311525" cy="250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SPW 10.0 Graph" r:id="rId4" imgW="5456160" imgH="4132800" progId="SigmaPlotGraphicObject.9">
                  <p:embed/>
                </p:oleObj>
              </mc:Choice>
              <mc:Fallback>
                <p:oleObj name="SPW 10.0 Graph" r:id="rId4" imgW="5456160" imgH="4132800" progId="SigmaPlotGraphicObject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52" y="237158"/>
                        <a:ext cx="3311525" cy="250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1 CuadroTexto"/>
          <p:cNvSpPr txBox="1"/>
          <p:nvPr/>
        </p:nvSpPr>
        <p:spPr>
          <a:xfrm>
            <a:off x="179661" y="309166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grpSp>
        <p:nvGrpSpPr>
          <p:cNvPr id="25" name="21 Grupo"/>
          <p:cNvGrpSpPr/>
          <p:nvPr/>
        </p:nvGrpSpPr>
        <p:grpSpPr>
          <a:xfrm>
            <a:off x="4176762" y="428508"/>
            <a:ext cx="2987675" cy="2739869"/>
            <a:chOff x="4392637" y="235974"/>
            <a:chExt cx="2987675" cy="2739869"/>
          </a:xfrm>
        </p:grpSpPr>
        <p:graphicFrame>
          <p:nvGraphicFramePr>
            <p:cNvPr id="26" name="3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0224427"/>
                </p:ext>
              </p:extLst>
            </p:nvPr>
          </p:nvGraphicFramePr>
          <p:xfrm>
            <a:off x="4392637" y="332656"/>
            <a:ext cx="2987675" cy="2643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2" name="SPW 10.0 Graph" r:id="rId6" imgW="5470560" imgH="4838040" progId="SigmaPlotGraphicObject.9">
                    <p:embed/>
                  </p:oleObj>
                </mc:Choice>
                <mc:Fallback>
                  <p:oleObj name="SPW 10.0 Graph" r:id="rId6" imgW="5470560" imgH="4838040" progId="SigmaPlotGraphicObject.9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92637" y="332656"/>
                          <a:ext cx="2987675" cy="26431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8" name="206 Grupo"/>
            <p:cNvGrpSpPr>
              <a:grpSpLocks noChangeAspect="1"/>
            </p:cNvGrpSpPr>
            <p:nvPr/>
          </p:nvGrpSpPr>
          <p:grpSpPr>
            <a:xfrm flipH="1">
              <a:off x="5329585" y="235974"/>
              <a:ext cx="1728075" cy="1406619"/>
              <a:chOff x="7608684" y="3217507"/>
              <a:chExt cx="399600" cy="709626"/>
            </a:xfrm>
          </p:grpSpPr>
          <p:grpSp>
            <p:nvGrpSpPr>
              <p:cNvPr id="33" name="203 Grupo"/>
              <p:cNvGrpSpPr/>
              <p:nvPr/>
            </p:nvGrpSpPr>
            <p:grpSpPr>
              <a:xfrm>
                <a:off x="7608684" y="3308430"/>
                <a:ext cx="399600" cy="618703"/>
                <a:chOff x="7608684" y="3308430"/>
                <a:chExt cx="399600" cy="618703"/>
              </a:xfrm>
            </p:grpSpPr>
            <p:cxnSp>
              <p:nvCxnSpPr>
                <p:cNvPr id="35" name="98 Conector recto"/>
                <p:cNvCxnSpPr/>
                <p:nvPr/>
              </p:nvCxnSpPr>
              <p:spPr>
                <a:xfrm>
                  <a:off x="7608684" y="3308430"/>
                  <a:ext cx="399600" cy="0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101 Conector recto"/>
                <p:cNvCxnSpPr/>
                <p:nvPr/>
              </p:nvCxnSpPr>
              <p:spPr>
                <a:xfrm>
                  <a:off x="7609064" y="3308712"/>
                  <a:ext cx="0" cy="90808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161 Conector recto"/>
                <p:cNvCxnSpPr/>
                <p:nvPr/>
              </p:nvCxnSpPr>
              <p:spPr>
                <a:xfrm>
                  <a:off x="8007686" y="3309637"/>
                  <a:ext cx="0" cy="617496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4" name="205 CuadroTexto"/>
              <p:cNvSpPr txBox="1"/>
              <p:nvPr/>
            </p:nvSpPr>
            <p:spPr>
              <a:xfrm>
                <a:off x="7785228" y="3217507"/>
                <a:ext cx="55857" cy="170797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es-E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1600" dirty="0" smtClean="0"/>
                  <a:t>*</a:t>
                </a:r>
                <a:endParaRPr lang="en-GB" sz="1600" dirty="0"/>
              </a:p>
            </p:txBody>
          </p:sp>
        </p:grpSp>
        <p:cxnSp>
          <p:nvCxnSpPr>
            <p:cNvPr id="30" name="20 Conector recto"/>
            <p:cNvCxnSpPr/>
            <p:nvPr/>
          </p:nvCxnSpPr>
          <p:spPr>
            <a:xfrm flipH="1">
              <a:off x="6193681" y="545912"/>
              <a:ext cx="864000" cy="0"/>
            </a:xfrm>
            <a:prstGeom prst="line">
              <a:avLst/>
            </a:prstGeom>
            <a:ln w="63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26 Conector recto"/>
            <p:cNvCxnSpPr/>
            <p:nvPr/>
          </p:nvCxnSpPr>
          <p:spPr>
            <a:xfrm flipV="1">
              <a:off x="6196449" y="548680"/>
              <a:ext cx="0" cy="864096"/>
            </a:xfrm>
            <a:prstGeom prst="line">
              <a:avLst/>
            </a:prstGeom>
            <a:ln w="63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205 CuadroTexto"/>
            <p:cNvSpPr txBox="1"/>
            <p:nvPr/>
          </p:nvSpPr>
          <p:spPr>
            <a:xfrm flipH="1">
              <a:off x="6433546" y="361506"/>
              <a:ext cx="567678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rtlCol="0"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600" dirty="0" smtClean="0"/>
                <a:t>* *</a:t>
              </a:r>
              <a:endParaRPr lang="en-GB" sz="1600" dirty="0"/>
            </a:p>
          </p:txBody>
        </p:sp>
      </p:grpSp>
      <p:sp>
        <p:nvSpPr>
          <p:cNvPr id="38" name="10 CuadroTexto"/>
          <p:cNvSpPr txBox="1"/>
          <p:nvPr/>
        </p:nvSpPr>
        <p:spPr>
          <a:xfrm>
            <a:off x="3924077" y="309166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620657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23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Tema de Office</vt:lpstr>
      <vt:lpstr>SPW 10.0 Graph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1002319</cp:lastModifiedBy>
  <cp:revision>16</cp:revision>
  <dcterms:created xsi:type="dcterms:W3CDTF">2015-09-30T09:07:05Z</dcterms:created>
  <dcterms:modified xsi:type="dcterms:W3CDTF">2016-02-20T19:00:39Z</dcterms:modified>
</cp:coreProperties>
</file>