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20EF60-6189-4933-94E4-6FCFBC0D5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1ED64F4-D1B8-4FDD-94AA-BA3B24D60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9F6FA82-6004-4DCA-B110-CAD0AA9F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7A162F2-0363-49C8-9EFF-4E5B3B52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33A4A29-D6D0-4449-B6C7-A0258142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68B03D-65EE-410E-A327-6E065D2F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EC2306D-3C69-46B3-92C7-2F24E4769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B26D2D9-2AD4-430A-B64B-456ADCE5A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C71D990-014A-4FE3-B481-2ACCC030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E837826-CD53-4609-9971-AFFA8658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3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0237A6E-6CD1-4327-9740-839927217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25C7496-6D59-492F-98D1-EB4EF4B52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181FDE-D9E8-41C9-AB02-9502B47A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72D57FD-1D80-4BB4-A086-0B9E5337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52419BA-8A04-432E-B403-512DFE82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2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9F27CC-CA8F-4354-915F-F2EA8269E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89C9EC1-DE9F-4535-B5A9-E2061275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2051322-6971-4436-BC5A-890442DA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38E096-82E8-4901-BB76-C5973072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F4E4AB4-720A-47A4-80FF-06E57E08D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5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DC1E4D-D2B7-49BD-9F73-77D83F2A2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D77E7C0-AE28-4AD9-BD00-2E9308006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9509794-92F0-4153-80CE-DB902133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EB27D88-C7C0-4280-A9D8-68C68BBD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3FB66AF-C8E2-47BB-A60D-38FFDE1E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4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F03A8F-B650-4790-9B38-873954384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8C5AF46-2F25-404E-9052-652553BFB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8E532A3-2045-48FD-B657-A3329006C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0DED39A-3A93-4D61-9585-3BCE8ABE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85C7D52-4B59-415E-955F-547D34BE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3ECC082-2FB3-4516-AB9C-2FA4BBD5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1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C7DA26-6352-410C-B87E-AE61E8B4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A360EF6-D638-4660-9D4F-52F92E719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FF3A825-90B3-4468-9520-14F4C90BC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2A44881-938F-49D5-B247-99648CE43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FE426B6-9C49-4721-9C06-88CB3E377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A6331E9-1C5A-4C60-B73F-B86F3E02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A10891A-5BD9-4CCB-814F-91C60173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D209556-1B2C-45AD-A23D-F0306E25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CD4D53-A9BA-42F4-AA48-751E0D17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1B7340A-9D0B-4E95-86AC-130AF6E4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F909876-1BD2-4F3A-BC6B-5CE66190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AE65705-082D-4071-99E3-72A9C91F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3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DB8DE77E-214B-48AE-ADE1-486EFAFC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E0DE932-A59B-4378-BF70-C8BFE824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9010B72-9BAF-43CC-B647-CD075CF11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AADEE5-9F50-48BD-8C6C-BB1634D7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FC811C7-15F6-431E-98A2-00A44686D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19E200D-60BF-4ED7-9257-73EA7B6DD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A81F8FD-AC2C-4488-9AA2-EBA4E030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1FA22D0-585B-49AA-99B8-27679F7D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888D99F-8396-45C0-B1B1-5891449B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43960A-ABC8-41AE-B4FB-E315E70D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D52D0C2-FEC1-4C30-81AF-DD7F13258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23B87AB-F5A3-48B8-819C-F81628A29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12A019B-9659-433F-8F19-C7867043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993BBEA-37F0-40AC-9EB5-8B7B91222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DFB8DEB-8941-4CC3-8FE9-2A47541F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4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F7D3055E-33BC-404E-9491-26DBDB9F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72B7F44-7C58-44A4-8473-813F92011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F46469-7142-43E6-B718-60E132C1A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FCA5E-685C-496D-8014-578B23F458DB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8720FE2-874E-4865-9247-00C373FE1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4B36A9B-39FF-4C75-A3F8-44C23B319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6B8D0-96B4-4D63-9402-0F24BBA38A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6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>
            <a:extLst>
              <a:ext uri="{FF2B5EF4-FFF2-40B4-BE49-F238E27FC236}">
                <a16:creationId xmlns:a16="http://schemas.microsoft.com/office/drawing/2014/main" xmlns="" id="{42AB2FC5-5479-4B52-91F5-086482650E47}"/>
              </a:ext>
            </a:extLst>
          </p:cNvPr>
          <p:cNvGrpSpPr/>
          <p:nvPr/>
        </p:nvGrpSpPr>
        <p:grpSpPr>
          <a:xfrm>
            <a:off x="2372266" y="1135132"/>
            <a:ext cx="6257837" cy="3862298"/>
            <a:chOff x="2372266" y="1135132"/>
            <a:chExt cx="6257837" cy="3862298"/>
          </a:xfrm>
        </p:grpSpPr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xmlns="" id="{CF4ABE2E-E902-4255-A549-93DBCA49C016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/>
            <a:srcRect r="44629"/>
            <a:stretch/>
          </p:blipFill>
          <p:spPr>
            <a:xfrm>
              <a:off x="5580023" y="1138451"/>
              <a:ext cx="2880000" cy="1800000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xmlns="" id="{89A0200B-C5C6-4ECF-A209-DF6A00CFA1A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3"/>
            <a:srcRect r="45498"/>
            <a:stretch/>
          </p:blipFill>
          <p:spPr>
            <a:xfrm>
              <a:off x="5573631" y="2923490"/>
              <a:ext cx="2880000" cy="1800000"/>
            </a:xfrm>
            <a:prstGeom prst="rect">
              <a:avLst/>
            </a:prstGeom>
          </p:spPr>
        </p:pic>
        <p:pic>
          <p:nvPicPr>
            <p:cNvPr id="4" name="Imagen 3">
              <a:extLst>
                <a:ext uri="{FF2B5EF4-FFF2-40B4-BE49-F238E27FC236}">
                  <a16:creationId xmlns:a16="http://schemas.microsoft.com/office/drawing/2014/main" xmlns="" id="{A1D938B4-4AB7-448B-8599-4ACA0E7DCBA1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20000"/>
                      </a14:imgEffect>
                    </a14:imgLayer>
                  </a14:imgProps>
                </a:ext>
              </a:extLst>
            </a:blip>
            <a:srcRect r="46850"/>
            <a:stretch/>
          </p:blipFill>
          <p:spPr>
            <a:xfrm>
              <a:off x="2671448" y="2923490"/>
              <a:ext cx="2880000" cy="180000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53480C81-CFC1-4A14-8821-5209AD50971E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20000"/>
                      </a14:imgEffect>
                    </a14:imgLayer>
                  </a14:imgProps>
                </a:ext>
              </a:extLst>
            </a:blip>
            <a:srcRect r="46569"/>
            <a:stretch/>
          </p:blipFill>
          <p:spPr>
            <a:xfrm>
              <a:off x="2671918" y="1138451"/>
              <a:ext cx="2880000" cy="1800000"/>
            </a:xfrm>
            <a:prstGeom prst="rect">
              <a:avLst/>
            </a:prstGeom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xmlns="" id="{226FAFE9-135B-4E59-91AF-68D7BBED71EC}"/>
                </a:ext>
              </a:extLst>
            </p:cNvPr>
            <p:cNvSpPr txBox="1"/>
            <p:nvPr/>
          </p:nvSpPr>
          <p:spPr>
            <a:xfrm rot="16200000">
              <a:off x="1998603" y="1758281"/>
              <a:ext cx="1024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Volume (%)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xmlns="" id="{B81EF203-0AE1-4417-B117-B06E4E7A0E7A}"/>
                </a:ext>
              </a:extLst>
            </p:cNvPr>
            <p:cNvSpPr txBox="1"/>
            <p:nvPr/>
          </p:nvSpPr>
          <p:spPr>
            <a:xfrm>
              <a:off x="2832543" y="2947112"/>
              <a:ext cx="142839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Peak: 10.10 nm </a:t>
              </a:r>
            </a:p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Pdi: 0.403 ± 0.016 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Peak: 7.531 nm 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Pdi: 0.778 ± 0.133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xmlns="" id="{605BC235-DC74-4045-90E6-318520D7CE83}"/>
                </a:ext>
              </a:extLst>
            </p:cNvPr>
            <p:cNvSpPr txBox="1"/>
            <p:nvPr/>
          </p:nvSpPr>
          <p:spPr>
            <a:xfrm rot="16200000">
              <a:off x="1998603" y="3530222"/>
              <a:ext cx="10243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Volume (%)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xmlns="" id="{85BC524F-363E-4FD5-9F38-B83AD67B423E}"/>
                </a:ext>
              </a:extLst>
            </p:cNvPr>
            <p:cNvSpPr txBox="1"/>
            <p:nvPr/>
          </p:nvSpPr>
          <p:spPr>
            <a:xfrm>
              <a:off x="7832937" y="4643536"/>
              <a:ext cx="7971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Size (nm)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87628008-8444-40C1-93BF-0523848FE7F5}"/>
                </a:ext>
              </a:extLst>
            </p:cNvPr>
            <p:cNvSpPr txBox="1"/>
            <p:nvPr/>
          </p:nvSpPr>
          <p:spPr>
            <a:xfrm>
              <a:off x="2832543" y="1142946"/>
              <a:ext cx="138317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Peak: 10.90 nm</a:t>
              </a:r>
            </a:p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Pdi: 0.361 ± 0.013 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Peak: 10.10 nm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Pdi: 0.444 ± 0.012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xmlns="" id="{1F028752-EEF1-46D7-AFBC-F3BC3B8A2DAF}"/>
                </a:ext>
              </a:extLst>
            </p:cNvPr>
            <p:cNvSpPr/>
            <p:nvPr/>
          </p:nvSpPr>
          <p:spPr>
            <a:xfrm>
              <a:off x="4589003" y="1138451"/>
              <a:ext cx="1000595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1300" b="1" dirty="0"/>
                <a:t>T22-GFP-H6</a:t>
              </a: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xmlns="" id="{CB444DEA-74D7-4710-A511-34B19E2902F9}"/>
                </a:ext>
              </a:extLst>
            </p:cNvPr>
            <p:cNvSpPr/>
            <p:nvPr/>
          </p:nvSpPr>
          <p:spPr>
            <a:xfrm>
              <a:off x="4507250" y="2893745"/>
              <a:ext cx="1082348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1300" b="1" dirty="0"/>
                <a:t>T22-GFP-H5T</a:t>
              </a:r>
            </a:p>
          </p:txBody>
        </p: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xmlns="" id="{1565A16F-A58D-4158-B8AC-366F4CF246E4}"/>
                </a:ext>
              </a:extLst>
            </p:cNvPr>
            <p:cNvGrpSpPr/>
            <p:nvPr/>
          </p:nvGrpSpPr>
          <p:grpSpPr>
            <a:xfrm>
              <a:off x="3002671" y="4710238"/>
              <a:ext cx="5151181" cy="287192"/>
              <a:chOff x="3078871" y="4700713"/>
              <a:chExt cx="5151181" cy="287192"/>
            </a:xfrm>
          </p:grpSpPr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xmlns="" id="{7AE6527A-0540-4A69-8BA8-B8DA4BD32B99}"/>
                  </a:ext>
                </a:extLst>
              </p:cNvPr>
              <p:cNvSpPr txBox="1"/>
              <p:nvPr/>
            </p:nvSpPr>
            <p:spPr>
              <a:xfrm>
                <a:off x="3297946" y="4710906"/>
                <a:ext cx="1151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Control </a:t>
                </a:r>
              </a:p>
            </p:txBody>
          </p:sp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xmlns="" id="{815AE2D4-224E-414B-A76A-1F2B532BCE72}"/>
                  </a:ext>
                </a:extLst>
              </p:cNvPr>
              <p:cNvSpPr txBox="1"/>
              <p:nvPr/>
            </p:nvSpPr>
            <p:spPr>
              <a:xfrm>
                <a:off x="4349897" y="4706955"/>
                <a:ext cx="12397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Storage at </a:t>
                </a:r>
                <a:r>
                  <a:rPr lang="en-US" sz="1200" dirty="0"/>
                  <a:t>-80ºC</a:t>
                </a:r>
              </a:p>
            </p:txBody>
          </p:sp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xmlns="" id="{E7EE6B7E-D556-444D-9D6F-C74B00E5EEEE}"/>
                  </a:ext>
                </a:extLst>
              </p:cNvPr>
              <p:cNvSpPr txBox="1"/>
              <p:nvPr/>
            </p:nvSpPr>
            <p:spPr>
              <a:xfrm>
                <a:off x="5814321" y="4700713"/>
                <a:ext cx="241573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24 h, 37ºC, </a:t>
                </a:r>
                <a:r>
                  <a:rPr lang="en-US" sz="1200" dirty="0"/>
                  <a:t>in h</a:t>
                </a:r>
                <a:r>
                  <a:rPr lang="en-US" sz="1200" dirty="0" smtClean="0"/>
                  <a:t>uman serum</a:t>
                </a:r>
                <a:endParaRPr lang="en-US" sz="1200" dirty="0"/>
              </a:p>
            </p:txBody>
          </p:sp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xmlns="" id="{F7FB5416-F037-4592-9D9E-F3426A2507CA}"/>
                  </a:ext>
                </a:extLst>
              </p:cNvPr>
              <p:cNvCxnSpPr/>
              <p:nvPr/>
            </p:nvCxnSpPr>
            <p:spPr>
              <a:xfrm>
                <a:off x="3078871" y="4869139"/>
                <a:ext cx="219075" cy="0"/>
              </a:xfrm>
              <a:prstGeom prst="line">
                <a:avLst/>
              </a:prstGeom>
              <a:ln w="28575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>
                <a:extLst>
                  <a:ext uri="{FF2B5EF4-FFF2-40B4-BE49-F238E27FC236}">
                    <a16:creationId xmlns:a16="http://schemas.microsoft.com/office/drawing/2014/main" xmlns="" id="{A7655BC5-BB55-4D53-B206-586090D943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1637" y="4869139"/>
                <a:ext cx="21907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>
                <a:extLst>
                  <a:ext uri="{FF2B5EF4-FFF2-40B4-BE49-F238E27FC236}">
                    <a16:creationId xmlns:a16="http://schemas.microsoft.com/office/drawing/2014/main" xmlns="" id="{B13DC21E-3BB1-41FE-A235-94DD9275A3BD}"/>
                  </a:ext>
                </a:extLst>
              </p:cNvPr>
              <p:cNvCxnSpPr/>
              <p:nvPr/>
            </p:nvCxnSpPr>
            <p:spPr>
              <a:xfrm>
                <a:off x="5635254" y="4856135"/>
                <a:ext cx="21907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xmlns="" id="{E0E15A39-91E3-424B-957C-2DB115D6C4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90975" y="3914184"/>
              <a:ext cx="14400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xmlns="" id="{06DF913F-67BB-4E19-9FD8-8C6EF411462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72300" y="3027674"/>
              <a:ext cx="142875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xmlns="" id="{83737632-5871-4A7B-8D81-5F9ECEBFBE65}"/>
                </a:ext>
              </a:extLst>
            </p:cNvPr>
            <p:cNvSpPr txBox="1"/>
            <p:nvPr/>
          </p:nvSpPr>
          <p:spPr>
            <a:xfrm>
              <a:off x="5735196" y="1135132"/>
              <a:ext cx="138317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Peak: </a:t>
              </a:r>
              <a:r>
                <a:rPr lang="en-US" sz="1050" dirty="0" smtClean="0">
                  <a:solidFill>
                    <a:schemeClr val="accent6">
                      <a:lumMod val="75000"/>
                    </a:schemeClr>
                  </a:solidFill>
                </a:rPr>
                <a:t>11.17 </a:t>
              </a:r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nm</a:t>
              </a:r>
            </a:p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Pdi: </a:t>
              </a:r>
              <a:r>
                <a:rPr lang="en-US" sz="1050" dirty="0" smtClean="0">
                  <a:solidFill>
                    <a:schemeClr val="accent6">
                      <a:lumMod val="75000"/>
                    </a:schemeClr>
                  </a:solidFill>
                </a:rPr>
                <a:t>0.223 </a:t>
              </a:r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± 0.0024 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Peak: </a:t>
              </a:r>
              <a:r>
                <a:rPr lang="en-US" sz="1050" dirty="0" smtClean="0">
                  <a:solidFill>
                    <a:srgbClr val="C00000"/>
                  </a:solidFill>
                </a:rPr>
                <a:t>11.4 </a:t>
              </a:r>
              <a:r>
                <a:rPr lang="en-US" sz="1050" dirty="0">
                  <a:solidFill>
                    <a:srgbClr val="C00000"/>
                  </a:solidFill>
                </a:rPr>
                <a:t>nm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Pdi: </a:t>
              </a:r>
              <a:r>
                <a:rPr lang="en-US" sz="1050" dirty="0" smtClean="0">
                  <a:solidFill>
                    <a:srgbClr val="C00000"/>
                  </a:solidFill>
                </a:rPr>
                <a:t>0.42 </a:t>
              </a:r>
              <a:r>
                <a:rPr lang="en-US" sz="1050" dirty="0">
                  <a:solidFill>
                    <a:srgbClr val="C00000"/>
                  </a:solidFill>
                </a:rPr>
                <a:t>± 0.055</a:t>
              </a:r>
            </a:p>
          </p:txBody>
        </p:sp>
        <p:sp>
          <p:nvSpPr>
            <p:cNvPr id="43" name="CuadroTexto 42">
              <a:extLst>
                <a:ext uri="{FF2B5EF4-FFF2-40B4-BE49-F238E27FC236}">
                  <a16:creationId xmlns:a16="http://schemas.microsoft.com/office/drawing/2014/main" xmlns="" id="{EC8FDEDC-E36F-48B3-BD5D-C44194C6F284}"/>
                </a:ext>
              </a:extLst>
            </p:cNvPr>
            <p:cNvSpPr txBox="1"/>
            <p:nvPr/>
          </p:nvSpPr>
          <p:spPr>
            <a:xfrm>
              <a:off x="5735196" y="2938451"/>
              <a:ext cx="138317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Peak: </a:t>
              </a:r>
              <a:r>
                <a:rPr lang="en-US" sz="1050" dirty="0" smtClean="0">
                  <a:solidFill>
                    <a:schemeClr val="accent6">
                      <a:lumMod val="75000"/>
                    </a:schemeClr>
                  </a:solidFill>
                </a:rPr>
                <a:t>13.54 </a:t>
              </a:r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nm</a:t>
              </a:r>
            </a:p>
            <a:p>
              <a:pPr algn="just"/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Pdi: </a:t>
              </a:r>
              <a:r>
                <a:rPr lang="en-US" sz="1050" dirty="0" smtClean="0">
                  <a:solidFill>
                    <a:schemeClr val="accent6">
                      <a:lumMod val="75000"/>
                    </a:schemeClr>
                  </a:solidFill>
                </a:rPr>
                <a:t>0.40 </a:t>
              </a:r>
              <a:r>
                <a:rPr lang="en-US" sz="1050" dirty="0">
                  <a:solidFill>
                    <a:schemeClr val="accent6">
                      <a:lumMod val="75000"/>
                    </a:schemeClr>
                  </a:solidFill>
                </a:rPr>
                <a:t>± 0.044 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Peak: </a:t>
              </a:r>
              <a:r>
                <a:rPr lang="en-US" sz="1050" dirty="0" smtClean="0">
                  <a:solidFill>
                    <a:srgbClr val="C00000"/>
                  </a:solidFill>
                </a:rPr>
                <a:t>8.72 </a:t>
              </a:r>
              <a:r>
                <a:rPr lang="en-US" sz="1050" dirty="0">
                  <a:solidFill>
                    <a:srgbClr val="C00000"/>
                  </a:solidFill>
                </a:rPr>
                <a:t>nm</a:t>
              </a:r>
            </a:p>
            <a:p>
              <a:pPr algn="just"/>
              <a:r>
                <a:rPr lang="en-US" sz="1050" dirty="0">
                  <a:solidFill>
                    <a:srgbClr val="C00000"/>
                  </a:solidFill>
                </a:rPr>
                <a:t>Pdi: </a:t>
              </a:r>
              <a:r>
                <a:rPr lang="en-US" sz="1050" dirty="0" smtClean="0">
                  <a:solidFill>
                    <a:srgbClr val="C00000"/>
                  </a:solidFill>
                </a:rPr>
                <a:t>0.58 </a:t>
              </a:r>
              <a:r>
                <a:rPr lang="en-US" sz="1050" dirty="0">
                  <a:solidFill>
                    <a:srgbClr val="C00000"/>
                  </a:solidFill>
                </a:rPr>
                <a:t>± 0.089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691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4289101" y="3792271"/>
            <a:ext cx="2069130" cy="2718551"/>
            <a:chOff x="3449273" y="6289544"/>
            <a:chExt cx="3155423" cy="4145790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 rotWithShape="1">
            <a:blip r:embed="rId2"/>
            <a:srcRect l="55456" r="25587" b="22300"/>
            <a:stretch/>
          </p:blipFill>
          <p:spPr>
            <a:xfrm>
              <a:off x="5534654" y="6289544"/>
              <a:ext cx="1070042" cy="4145790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 rotWithShape="1">
            <a:blip r:embed="rId2"/>
            <a:srcRect r="63333" b="22300"/>
            <a:stretch/>
          </p:blipFill>
          <p:spPr>
            <a:xfrm>
              <a:off x="3449273" y="6289544"/>
              <a:ext cx="2069742" cy="4145790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199" y="1747148"/>
            <a:ext cx="3035197" cy="2216175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2273383" y="3718432"/>
            <a:ext cx="2010208" cy="2791918"/>
            <a:chOff x="3160135" y="1152689"/>
            <a:chExt cx="3065567" cy="4257675"/>
          </a:xfrm>
        </p:grpSpPr>
        <p:pic>
          <p:nvPicPr>
            <p:cNvPr id="34" name="Imagen 33"/>
            <p:cNvPicPr>
              <a:picLocks noChangeAspect="1"/>
            </p:cNvPicPr>
            <p:nvPr/>
          </p:nvPicPr>
          <p:blipFill rotWithShape="1">
            <a:blip r:embed="rId4"/>
            <a:srcRect l="16787" t="32122" r="59151" b="12965"/>
            <a:stretch/>
          </p:blipFill>
          <p:spPr>
            <a:xfrm>
              <a:off x="3160135" y="1877438"/>
              <a:ext cx="2034435" cy="3497260"/>
            </a:xfrm>
            <a:prstGeom prst="rect">
              <a:avLst/>
            </a:prstGeom>
          </p:spPr>
        </p:pic>
        <p:pic>
          <p:nvPicPr>
            <p:cNvPr id="35" name="Imagen 34"/>
            <p:cNvPicPr>
              <a:picLocks noChangeAspect="1"/>
            </p:cNvPicPr>
            <p:nvPr/>
          </p:nvPicPr>
          <p:blipFill rotWithShape="1">
            <a:blip r:embed="rId4"/>
            <a:srcRect l="53658" t="20640" r="33571" b="12507"/>
            <a:stretch/>
          </p:blipFill>
          <p:spPr>
            <a:xfrm>
              <a:off x="5145932" y="1152689"/>
              <a:ext cx="1079770" cy="4257675"/>
            </a:xfrm>
            <a:prstGeom prst="rect">
              <a:avLst/>
            </a:prstGeom>
          </p:spPr>
        </p:pic>
        <p:sp>
          <p:nvSpPr>
            <p:cNvPr id="3" name="Rectángulo 2"/>
            <p:cNvSpPr/>
            <p:nvPr/>
          </p:nvSpPr>
          <p:spPr>
            <a:xfrm>
              <a:off x="4027248" y="1906622"/>
              <a:ext cx="223737" cy="1167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80"/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4024000" y="2059022"/>
              <a:ext cx="223737" cy="116732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80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4247737" y="1825935"/>
              <a:ext cx="1237447" cy="479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1" dirty="0">
                  <a:latin typeface="Arial" panose="020B0604020202020204" pitchFamily="34" charset="0"/>
                  <a:cs typeface="Arial" panose="020B0604020202020204" pitchFamily="34" charset="0"/>
                </a:rPr>
                <a:t>no incubation </a:t>
              </a:r>
            </a:p>
            <a:p>
              <a:r>
                <a:rPr lang="en-US" sz="721" dirty="0">
                  <a:latin typeface="Arial" panose="020B0604020202020204" pitchFamily="34" charset="0"/>
                  <a:cs typeface="Arial" panose="020B0604020202020204" pitchFamily="34" charset="0"/>
                </a:rPr>
                <a:t>48 h incubation</a:t>
              </a:r>
            </a:p>
          </p:txBody>
        </p:sp>
      </p:grpSp>
      <p:sp>
        <p:nvSpPr>
          <p:cNvPr id="10" name="CuadroTexto 9"/>
          <p:cNvSpPr txBox="1"/>
          <p:nvPr/>
        </p:nvSpPr>
        <p:spPr>
          <a:xfrm>
            <a:off x="2046441" y="1580285"/>
            <a:ext cx="7220246" cy="37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36" dirty="0"/>
              <a:t>A                                            </a:t>
            </a:r>
            <a:r>
              <a:rPr lang="en-US" sz="1836" dirty="0" smtClean="0"/>
              <a:t>                          B                                                         </a:t>
            </a:r>
            <a:endParaRPr lang="en-US" sz="1836" dirty="0"/>
          </a:p>
        </p:txBody>
      </p:sp>
      <p:grpSp>
        <p:nvGrpSpPr>
          <p:cNvPr id="7" name="Grupo 6"/>
          <p:cNvGrpSpPr/>
          <p:nvPr/>
        </p:nvGrpSpPr>
        <p:grpSpPr>
          <a:xfrm>
            <a:off x="6381074" y="4074413"/>
            <a:ext cx="1722460" cy="2318982"/>
            <a:chOff x="9696760" y="1732287"/>
            <a:chExt cx="2823910" cy="3697254"/>
          </a:xfrm>
        </p:grpSpPr>
        <p:pic>
          <p:nvPicPr>
            <p:cNvPr id="15" name="Imagen 14"/>
            <p:cNvPicPr>
              <a:picLocks noChangeAspect="1"/>
            </p:cNvPicPr>
            <p:nvPr/>
          </p:nvPicPr>
          <p:blipFill rotWithShape="1">
            <a:blip r:embed="rId5"/>
            <a:srcRect l="52803" t="6672" r="29699" b="18309"/>
            <a:stretch/>
          </p:blipFill>
          <p:spPr>
            <a:xfrm>
              <a:off x="11562202" y="1732287"/>
              <a:ext cx="958468" cy="3697253"/>
            </a:xfrm>
            <a:prstGeom prst="rect">
              <a:avLst/>
            </a:prstGeom>
          </p:spPr>
        </p:pic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5"/>
            <a:srcRect l="-1" t="6672" r="65843" b="18309"/>
            <a:stretch/>
          </p:blipFill>
          <p:spPr>
            <a:xfrm>
              <a:off x="9696760" y="1732288"/>
              <a:ext cx="1870951" cy="3697253"/>
            </a:xfrm>
            <a:prstGeom prst="rect">
              <a:avLst/>
            </a:prstGeom>
          </p:spPr>
        </p:pic>
      </p:grpSp>
      <p:sp>
        <p:nvSpPr>
          <p:cNvPr id="14" name="CuadroTexto 13"/>
          <p:cNvSpPr txBox="1"/>
          <p:nvPr/>
        </p:nvSpPr>
        <p:spPr>
          <a:xfrm>
            <a:off x="2305328" y="4005244"/>
            <a:ext cx="5383205" cy="37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36" dirty="0"/>
              <a:t>C                                  D                                     E                   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811" y="1665084"/>
            <a:ext cx="3711896" cy="2316772"/>
          </a:xfrm>
          <a:prstGeom prst="rect">
            <a:avLst/>
          </a:prstGeom>
        </p:spPr>
      </p:pic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1F028752-EEF1-46D7-AFBC-F3BC3B8A2DAF}"/>
              </a:ext>
            </a:extLst>
          </p:cNvPr>
          <p:cNvSpPr/>
          <p:nvPr/>
        </p:nvSpPr>
        <p:spPr>
          <a:xfrm>
            <a:off x="5029421" y="1653144"/>
            <a:ext cx="87716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050" b="1" dirty="0"/>
              <a:t>T22-GFP-H6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xmlns="" id="{1F028752-EEF1-46D7-AFBC-F3BC3B8A2DAF}"/>
              </a:ext>
            </a:extLst>
          </p:cNvPr>
          <p:cNvSpPr/>
          <p:nvPr/>
        </p:nvSpPr>
        <p:spPr>
          <a:xfrm>
            <a:off x="4985090" y="2686227"/>
            <a:ext cx="91563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050" b="1" dirty="0" smtClean="0"/>
              <a:t>T22-GFP-H5T</a:t>
            </a:r>
            <a:endParaRPr lang="en-US" sz="1050" b="1" dirty="0"/>
          </a:p>
        </p:txBody>
      </p:sp>
      <p:sp>
        <p:nvSpPr>
          <p:cNvPr id="13" name="Rectángulo 12"/>
          <p:cNvSpPr/>
          <p:nvPr/>
        </p:nvSpPr>
        <p:spPr>
          <a:xfrm>
            <a:off x="3458424" y="1661538"/>
            <a:ext cx="543335" cy="2129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/>
          <p:cNvSpPr/>
          <p:nvPr/>
        </p:nvSpPr>
        <p:spPr>
          <a:xfrm>
            <a:off x="3458424" y="2714973"/>
            <a:ext cx="543335" cy="2129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36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107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Hèctor López Laguna</dc:creator>
  <cp:lastModifiedBy>rabazoides@outlook.es</cp:lastModifiedBy>
  <cp:revision>30</cp:revision>
  <dcterms:created xsi:type="dcterms:W3CDTF">2019-02-27T10:16:43Z</dcterms:created>
  <dcterms:modified xsi:type="dcterms:W3CDTF">2020-11-25T16:56:00Z</dcterms:modified>
</cp:coreProperties>
</file>