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3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5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9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4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2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5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8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6038398" y="125738"/>
            <a:ext cx="3926922" cy="3477840"/>
            <a:chOff x="6202990" y="125738"/>
            <a:chExt cx="3926922" cy="347784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4"/>
            <a:stretch/>
          </p:blipFill>
          <p:spPr>
            <a:xfrm>
              <a:off x="6202990" y="125738"/>
              <a:ext cx="3926922" cy="347784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34" t="55965" r="27211" b="38346"/>
            <a:stretch/>
          </p:blipFill>
          <p:spPr>
            <a:xfrm>
              <a:off x="6298858" y="3118962"/>
              <a:ext cx="308472" cy="313304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34" t="55965" r="27211" b="38346"/>
            <a:stretch/>
          </p:blipFill>
          <p:spPr>
            <a:xfrm>
              <a:off x="6450162" y="275475"/>
              <a:ext cx="308472" cy="313304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37616"/>
          <a:stretch/>
        </p:blipFill>
        <p:spPr>
          <a:xfrm rot="5400000">
            <a:off x="3323681" y="970173"/>
            <a:ext cx="3618665" cy="186635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78108" y="1735494"/>
            <a:ext cx="4299832" cy="1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4063181" y="94019"/>
            <a:ext cx="85084" cy="1660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4063181" y="94020"/>
            <a:ext cx="167106" cy="521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6"/>
          <p:cNvSpPr/>
          <p:nvPr/>
        </p:nvSpPr>
        <p:spPr>
          <a:xfrm>
            <a:off x="-78108" y="3481842"/>
            <a:ext cx="4299832" cy="10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28809" t="30045" r="58660" b="50534"/>
          <a:stretch/>
        </p:blipFill>
        <p:spPr>
          <a:xfrm>
            <a:off x="1056690" y="1794800"/>
            <a:ext cx="2978266" cy="17196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6712" t="9206" r="28233" b="5943"/>
          <a:stretch/>
        </p:blipFill>
        <p:spPr>
          <a:xfrm rot="10800000">
            <a:off x="1107790" y="275476"/>
            <a:ext cx="2898940" cy="141359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56690" y="233425"/>
            <a:ext cx="565250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                                    </a:t>
            </a:r>
            <a:r>
              <a:rPr lang="en-US" sz="2800" dirty="0" smtClean="0">
                <a:solidFill>
                  <a:schemeClr val="bg1"/>
                </a:solidFill>
              </a:rPr>
              <a:t>C             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dirty="0" smtClean="0"/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         </a:t>
            </a:r>
            <a:endParaRPr lang="en-US" sz="2800" dirty="0" smtClean="0"/>
          </a:p>
          <a:p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81711" y="3026043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0.2 µm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20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UAB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Villaverde Corrales</dc:creator>
  <cp:lastModifiedBy>rabazoides@outlook.es</cp:lastModifiedBy>
  <cp:revision>18</cp:revision>
  <dcterms:created xsi:type="dcterms:W3CDTF">2018-06-11T14:24:59Z</dcterms:created>
  <dcterms:modified xsi:type="dcterms:W3CDTF">2020-12-04T15:56:07Z</dcterms:modified>
</cp:coreProperties>
</file>