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F557-F9B4-4B7A-A974-8A46074816B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5C7A-6345-4FA8-BA0B-A9E497D527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38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F557-F9B4-4B7A-A974-8A46074816B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5C7A-6345-4FA8-BA0B-A9E497D527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7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F557-F9B4-4B7A-A974-8A46074816B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5C7A-6345-4FA8-BA0B-A9E497D527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5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F557-F9B4-4B7A-A974-8A46074816B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5C7A-6345-4FA8-BA0B-A9E497D527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5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F557-F9B4-4B7A-A974-8A46074816B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5C7A-6345-4FA8-BA0B-A9E497D527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66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F557-F9B4-4B7A-A974-8A46074816B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5C7A-6345-4FA8-BA0B-A9E497D527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9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F557-F9B4-4B7A-A974-8A46074816B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5C7A-6345-4FA8-BA0B-A9E497D527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45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F557-F9B4-4B7A-A974-8A46074816B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5C7A-6345-4FA8-BA0B-A9E497D527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2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F557-F9B4-4B7A-A974-8A46074816B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5C7A-6345-4FA8-BA0B-A9E497D527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01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F557-F9B4-4B7A-A974-8A46074816B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5C7A-6345-4FA8-BA0B-A9E497D527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58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F557-F9B4-4B7A-A974-8A46074816B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5C7A-6345-4FA8-BA0B-A9E497D527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8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0F557-F9B4-4B7A-A974-8A46074816BD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85C7A-6345-4FA8-BA0B-A9E497D527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7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 Box 5"/>
          <p:cNvSpPr txBox="1">
            <a:spLocks noChangeArrowheads="1"/>
          </p:cNvSpPr>
          <p:nvPr/>
        </p:nvSpPr>
        <p:spPr bwMode="auto">
          <a:xfrm>
            <a:off x="6050647" y="3039319"/>
            <a:ext cx="85990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1600" b="1" dirty="0" err="1"/>
              <a:t>ClpB</a:t>
            </a:r>
            <a:endParaRPr lang="en-GB" altLang="en-US" sz="1600" dirty="0"/>
          </a:p>
        </p:txBody>
      </p:sp>
      <p:sp>
        <p:nvSpPr>
          <p:cNvPr id="173" name="Oval 6"/>
          <p:cNvSpPr>
            <a:spLocks noChangeArrowheads="1"/>
          </p:cNvSpPr>
          <p:nvPr/>
        </p:nvSpPr>
        <p:spPr bwMode="auto">
          <a:xfrm>
            <a:off x="4561671" y="1317874"/>
            <a:ext cx="685800" cy="533400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" name="Oval 7"/>
          <p:cNvSpPr>
            <a:spLocks noChangeArrowheads="1"/>
          </p:cNvSpPr>
          <p:nvPr/>
        </p:nvSpPr>
        <p:spPr bwMode="auto">
          <a:xfrm>
            <a:off x="4409271" y="1698874"/>
            <a:ext cx="990600" cy="914400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75" name="Freeform 8"/>
          <p:cNvSpPr>
            <a:spLocks/>
          </p:cNvSpPr>
          <p:nvPr/>
        </p:nvSpPr>
        <p:spPr bwMode="auto">
          <a:xfrm>
            <a:off x="6912759" y="1713162"/>
            <a:ext cx="735012" cy="300037"/>
          </a:xfrm>
          <a:custGeom>
            <a:avLst/>
            <a:gdLst>
              <a:gd name="T0" fmla="*/ 0 w 463"/>
              <a:gd name="T1" fmla="*/ 141 h 189"/>
              <a:gd name="T2" fmla="*/ 31 w 463"/>
              <a:gd name="T3" fmla="*/ 152 h 189"/>
              <a:gd name="T4" fmla="*/ 94 w 463"/>
              <a:gd name="T5" fmla="*/ 110 h 189"/>
              <a:gd name="T6" fmla="*/ 231 w 463"/>
              <a:gd name="T7" fmla="*/ 36 h 189"/>
              <a:gd name="T8" fmla="*/ 263 w 463"/>
              <a:gd name="T9" fmla="*/ 131 h 189"/>
              <a:gd name="T10" fmla="*/ 273 w 463"/>
              <a:gd name="T11" fmla="*/ 162 h 189"/>
              <a:gd name="T12" fmla="*/ 347 w 463"/>
              <a:gd name="T13" fmla="*/ 183 h 189"/>
              <a:gd name="T14" fmla="*/ 431 w 463"/>
              <a:gd name="T15" fmla="*/ 173 h 189"/>
              <a:gd name="T16" fmla="*/ 421 w 463"/>
              <a:gd name="T17" fmla="*/ 131 h 189"/>
              <a:gd name="T18" fmla="*/ 389 w 463"/>
              <a:gd name="T19" fmla="*/ 89 h 189"/>
              <a:gd name="T20" fmla="*/ 347 w 463"/>
              <a:gd name="T21" fmla="*/ 26 h 189"/>
              <a:gd name="T22" fmla="*/ 368 w 463"/>
              <a:gd name="T23" fmla="*/ 4 h 189"/>
              <a:gd name="T24" fmla="*/ 463 w 463"/>
              <a:gd name="T25" fmla="*/ 15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63" h="189">
                <a:moveTo>
                  <a:pt x="0" y="141"/>
                </a:moveTo>
                <a:cubicBezTo>
                  <a:pt x="10" y="144"/>
                  <a:pt x="20" y="155"/>
                  <a:pt x="31" y="152"/>
                </a:cubicBezTo>
                <a:cubicBezTo>
                  <a:pt x="54" y="144"/>
                  <a:pt x="71" y="121"/>
                  <a:pt x="94" y="110"/>
                </a:cubicBezTo>
                <a:cubicBezTo>
                  <a:pt x="141" y="86"/>
                  <a:pt x="181" y="53"/>
                  <a:pt x="231" y="36"/>
                </a:cubicBezTo>
                <a:cubicBezTo>
                  <a:pt x="231" y="36"/>
                  <a:pt x="257" y="115"/>
                  <a:pt x="263" y="131"/>
                </a:cubicBezTo>
                <a:cubicBezTo>
                  <a:pt x="266" y="141"/>
                  <a:pt x="262" y="159"/>
                  <a:pt x="273" y="162"/>
                </a:cubicBezTo>
                <a:cubicBezTo>
                  <a:pt x="325" y="175"/>
                  <a:pt x="301" y="168"/>
                  <a:pt x="347" y="183"/>
                </a:cubicBezTo>
                <a:cubicBezTo>
                  <a:pt x="375" y="179"/>
                  <a:pt x="407" y="189"/>
                  <a:pt x="431" y="173"/>
                </a:cubicBezTo>
                <a:cubicBezTo>
                  <a:pt x="442" y="164"/>
                  <a:pt x="427" y="143"/>
                  <a:pt x="421" y="131"/>
                </a:cubicBezTo>
                <a:cubicBezTo>
                  <a:pt x="413" y="115"/>
                  <a:pt x="399" y="103"/>
                  <a:pt x="389" y="89"/>
                </a:cubicBezTo>
                <a:cubicBezTo>
                  <a:pt x="374" y="68"/>
                  <a:pt x="347" y="26"/>
                  <a:pt x="347" y="26"/>
                </a:cubicBezTo>
                <a:cubicBezTo>
                  <a:pt x="354" y="18"/>
                  <a:pt x="357" y="4"/>
                  <a:pt x="368" y="4"/>
                </a:cubicBezTo>
                <a:cubicBezTo>
                  <a:pt x="399" y="0"/>
                  <a:pt x="463" y="15"/>
                  <a:pt x="463" y="15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" name="AutoShape 9"/>
          <p:cNvSpPr>
            <a:spLocks noChangeArrowheads="1"/>
          </p:cNvSpPr>
          <p:nvPr/>
        </p:nvSpPr>
        <p:spPr bwMode="auto">
          <a:xfrm>
            <a:off x="7038171" y="1179762"/>
            <a:ext cx="762000" cy="352425"/>
          </a:xfrm>
          <a:prstGeom prst="curvedUpArrow">
            <a:avLst>
              <a:gd name="adj1" fmla="val 43243"/>
              <a:gd name="adj2" fmla="val 86486"/>
              <a:gd name="adj3" fmla="val 3333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" name="Line 10"/>
          <p:cNvSpPr>
            <a:spLocks noChangeShapeType="1"/>
          </p:cNvSpPr>
          <p:nvPr/>
        </p:nvSpPr>
        <p:spPr bwMode="auto">
          <a:xfrm flipV="1">
            <a:off x="7952571" y="1394074"/>
            <a:ext cx="723900" cy="4429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" name="Freeform 11"/>
          <p:cNvSpPr>
            <a:spLocks/>
          </p:cNvSpPr>
          <p:nvPr/>
        </p:nvSpPr>
        <p:spPr bwMode="auto">
          <a:xfrm>
            <a:off x="8927296" y="1089274"/>
            <a:ext cx="654050" cy="468313"/>
          </a:xfrm>
          <a:custGeom>
            <a:avLst/>
            <a:gdLst>
              <a:gd name="T0" fmla="*/ 52 w 412"/>
              <a:gd name="T1" fmla="*/ 42 h 295"/>
              <a:gd name="T2" fmla="*/ 0 w 412"/>
              <a:gd name="T3" fmla="*/ 127 h 295"/>
              <a:gd name="T4" fmla="*/ 42 w 412"/>
              <a:gd name="T5" fmla="*/ 179 h 295"/>
              <a:gd name="T6" fmla="*/ 63 w 412"/>
              <a:gd name="T7" fmla="*/ 148 h 295"/>
              <a:gd name="T8" fmla="*/ 105 w 412"/>
              <a:gd name="T9" fmla="*/ 105 h 295"/>
              <a:gd name="T10" fmla="*/ 115 w 412"/>
              <a:gd name="T11" fmla="*/ 137 h 295"/>
              <a:gd name="T12" fmla="*/ 115 w 412"/>
              <a:gd name="T13" fmla="*/ 221 h 295"/>
              <a:gd name="T14" fmla="*/ 157 w 412"/>
              <a:gd name="T15" fmla="*/ 211 h 295"/>
              <a:gd name="T16" fmla="*/ 168 w 412"/>
              <a:gd name="T17" fmla="*/ 137 h 295"/>
              <a:gd name="T18" fmla="*/ 189 w 412"/>
              <a:gd name="T19" fmla="*/ 169 h 295"/>
              <a:gd name="T20" fmla="*/ 200 w 412"/>
              <a:gd name="T21" fmla="*/ 242 h 295"/>
              <a:gd name="T22" fmla="*/ 273 w 412"/>
              <a:gd name="T23" fmla="*/ 169 h 295"/>
              <a:gd name="T24" fmla="*/ 284 w 412"/>
              <a:gd name="T25" fmla="*/ 200 h 295"/>
              <a:gd name="T26" fmla="*/ 273 w 412"/>
              <a:gd name="T27" fmla="*/ 284 h 295"/>
              <a:gd name="T28" fmla="*/ 305 w 412"/>
              <a:gd name="T29" fmla="*/ 295 h 295"/>
              <a:gd name="T30" fmla="*/ 336 w 412"/>
              <a:gd name="T31" fmla="*/ 200 h 295"/>
              <a:gd name="T32" fmla="*/ 400 w 412"/>
              <a:gd name="T33" fmla="*/ 179 h 295"/>
              <a:gd name="T34" fmla="*/ 368 w 412"/>
              <a:gd name="T35" fmla="*/ 84 h 295"/>
              <a:gd name="T36" fmla="*/ 305 w 412"/>
              <a:gd name="T37" fmla="*/ 63 h 295"/>
              <a:gd name="T38" fmla="*/ 284 w 412"/>
              <a:gd name="T39" fmla="*/ 32 h 295"/>
              <a:gd name="T40" fmla="*/ 389 w 412"/>
              <a:gd name="T41" fmla="*/ 63 h 295"/>
              <a:gd name="T42" fmla="*/ 410 w 412"/>
              <a:gd name="T43" fmla="*/ 32 h 295"/>
              <a:gd name="T44" fmla="*/ 326 w 412"/>
              <a:gd name="T45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12" h="295">
                <a:moveTo>
                  <a:pt x="52" y="42"/>
                </a:moveTo>
                <a:cubicBezTo>
                  <a:pt x="32" y="72"/>
                  <a:pt x="24" y="100"/>
                  <a:pt x="0" y="127"/>
                </a:cubicBezTo>
                <a:cubicBezTo>
                  <a:pt x="4" y="142"/>
                  <a:pt x="11" y="184"/>
                  <a:pt x="42" y="179"/>
                </a:cubicBezTo>
                <a:cubicBezTo>
                  <a:pt x="54" y="176"/>
                  <a:pt x="56" y="158"/>
                  <a:pt x="63" y="148"/>
                </a:cubicBezTo>
                <a:cubicBezTo>
                  <a:pt x="66" y="136"/>
                  <a:pt x="72" y="88"/>
                  <a:pt x="105" y="105"/>
                </a:cubicBezTo>
                <a:cubicBezTo>
                  <a:pt x="114" y="109"/>
                  <a:pt x="111" y="126"/>
                  <a:pt x="115" y="137"/>
                </a:cubicBezTo>
                <a:cubicBezTo>
                  <a:pt x="108" y="158"/>
                  <a:pt x="89" y="200"/>
                  <a:pt x="115" y="221"/>
                </a:cubicBezTo>
                <a:cubicBezTo>
                  <a:pt x="126" y="230"/>
                  <a:pt x="143" y="214"/>
                  <a:pt x="157" y="211"/>
                </a:cubicBezTo>
                <a:cubicBezTo>
                  <a:pt x="160" y="186"/>
                  <a:pt x="152" y="156"/>
                  <a:pt x="168" y="137"/>
                </a:cubicBezTo>
                <a:cubicBezTo>
                  <a:pt x="175" y="126"/>
                  <a:pt x="185" y="156"/>
                  <a:pt x="189" y="169"/>
                </a:cubicBezTo>
                <a:cubicBezTo>
                  <a:pt x="196" y="192"/>
                  <a:pt x="196" y="217"/>
                  <a:pt x="200" y="242"/>
                </a:cubicBezTo>
                <a:cubicBezTo>
                  <a:pt x="242" y="213"/>
                  <a:pt x="230" y="197"/>
                  <a:pt x="273" y="169"/>
                </a:cubicBezTo>
                <a:cubicBezTo>
                  <a:pt x="276" y="179"/>
                  <a:pt x="285" y="189"/>
                  <a:pt x="284" y="200"/>
                </a:cubicBezTo>
                <a:cubicBezTo>
                  <a:pt x="276" y="248"/>
                  <a:pt x="228" y="217"/>
                  <a:pt x="273" y="284"/>
                </a:cubicBezTo>
                <a:cubicBezTo>
                  <a:pt x="279" y="293"/>
                  <a:pt x="294" y="291"/>
                  <a:pt x="305" y="295"/>
                </a:cubicBezTo>
                <a:cubicBezTo>
                  <a:pt x="307" y="286"/>
                  <a:pt x="333" y="202"/>
                  <a:pt x="336" y="200"/>
                </a:cubicBezTo>
                <a:cubicBezTo>
                  <a:pt x="354" y="186"/>
                  <a:pt x="400" y="179"/>
                  <a:pt x="400" y="179"/>
                </a:cubicBezTo>
                <a:cubicBezTo>
                  <a:pt x="394" y="153"/>
                  <a:pt x="388" y="104"/>
                  <a:pt x="368" y="84"/>
                </a:cubicBezTo>
                <a:cubicBezTo>
                  <a:pt x="352" y="68"/>
                  <a:pt x="325" y="70"/>
                  <a:pt x="305" y="63"/>
                </a:cubicBezTo>
                <a:cubicBezTo>
                  <a:pt x="298" y="52"/>
                  <a:pt x="275" y="40"/>
                  <a:pt x="284" y="32"/>
                </a:cubicBezTo>
                <a:cubicBezTo>
                  <a:pt x="287" y="28"/>
                  <a:pt x="378" y="59"/>
                  <a:pt x="389" y="63"/>
                </a:cubicBezTo>
                <a:cubicBezTo>
                  <a:pt x="396" y="52"/>
                  <a:pt x="412" y="44"/>
                  <a:pt x="410" y="32"/>
                </a:cubicBezTo>
                <a:cubicBezTo>
                  <a:pt x="405" y="7"/>
                  <a:pt x="344" y="0"/>
                  <a:pt x="326" y="0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" name="AutoShape 12"/>
          <p:cNvSpPr>
            <a:spLocks noChangeArrowheads="1"/>
          </p:cNvSpPr>
          <p:nvPr/>
        </p:nvSpPr>
        <p:spPr bwMode="auto">
          <a:xfrm>
            <a:off x="8866971" y="662237"/>
            <a:ext cx="762000" cy="352425"/>
          </a:xfrm>
          <a:prstGeom prst="curvedUpArrow">
            <a:avLst>
              <a:gd name="adj1" fmla="val 43243"/>
              <a:gd name="adj2" fmla="val 86486"/>
              <a:gd name="adj3" fmla="val 3333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" name="Line 13"/>
          <p:cNvSpPr>
            <a:spLocks noChangeShapeType="1"/>
          </p:cNvSpPr>
          <p:nvPr/>
        </p:nvSpPr>
        <p:spPr bwMode="auto">
          <a:xfrm>
            <a:off x="9667071" y="1470274"/>
            <a:ext cx="876300" cy="366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" name="Freeform 14"/>
          <p:cNvSpPr>
            <a:spLocks/>
          </p:cNvSpPr>
          <p:nvPr/>
        </p:nvSpPr>
        <p:spPr bwMode="auto">
          <a:xfrm>
            <a:off x="10643384" y="1609974"/>
            <a:ext cx="471487" cy="468313"/>
          </a:xfrm>
          <a:custGeom>
            <a:avLst/>
            <a:gdLst>
              <a:gd name="T0" fmla="*/ 3 w 297"/>
              <a:gd name="T1" fmla="*/ 59 h 295"/>
              <a:gd name="T2" fmla="*/ 13 w 297"/>
              <a:gd name="T3" fmla="*/ 227 h 295"/>
              <a:gd name="T4" fmla="*/ 66 w 297"/>
              <a:gd name="T5" fmla="*/ 217 h 295"/>
              <a:gd name="T6" fmla="*/ 76 w 297"/>
              <a:gd name="T7" fmla="*/ 185 h 295"/>
              <a:gd name="T8" fmla="*/ 76 w 297"/>
              <a:gd name="T9" fmla="*/ 91 h 295"/>
              <a:gd name="T10" fmla="*/ 108 w 297"/>
              <a:gd name="T11" fmla="*/ 80 h 295"/>
              <a:gd name="T12" fmla="*/ 161 w 297"/>
              <a:gd name="T13" fmla="*/ 248 h 295"/>
              <a:gd name="T14" fmla="*/ 182 w 297"/>
              <a:gd name="T15" fmla="*/ 91 h 295"/>
              <a:gd name="T16" fmla="*/ 245 w 297"/>
              <a:gd name="T17" fmla="*/ 101 h 295"/>
              <a:gd name="T18" fmla="*/ 287 w 297"/>
              <a:gd name="T19" fmla="*/ 269 h 295"/>
              <a:gd name="T20" fmla="*/ 297 w 297"/>
              <a:gd name="T21" fmla="*/ 196 h 295"/>
              <a:gd name="T22" fmla="*/ 87 w 297"/>
              <a:gd name="T23" fmla="*/ 38 h 295"/>
              <a:gd name="T24" fmla="*/ 45 w 297"/>
              <a:gd name="T25" fmla="*/ 27 h 295"/>
              <a:gd name="T26" fmla="*/ 76 w 297"/>
              <a:gd name="T27" fmla="*/ 6 h 295"/>
              <a:gd name="T28" fmla="*/ 255 w 297"/>
              <a:gd name="T29" fmla="*/ 6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7" h="295">
                <a:moveTo>
                  <a:pt x="3" y="59"/>
                </a:moveTo>
                <a:cubicBezTo>
                  <a:pt x="6" y="115"/>
                  <a:pt x="0" y="172"/>
                  <a:pt x="13" y="227"/>
                </a:cubicBezTo>
                <a:cubicBezTo>
                  <a:pt x="28" y="295"/>
                  <a:pt x="64" y="219"/>
                  <a:pt x="66" y="217"/>
                </a:cubicBezTo>
                <a:cubicBezTo>
                  <a:pt x="69" y="206"/>
                  <a:pt x="76" y="196"/>
                  <a:pt x="76" y="185"/>
                </a:cubicBezTo>
                <a:cubicBezTo>
                  <a:pt x="76" y="143"/>
                  <a:pt x="46" y="135"/>
                  <a:pt x="76" y="91"/>
                </a:cubicBezTo>
                <a:cubicBezTo>
                  <a:pt x="82" y="81"/>
                  <a:pt x="97" y="83"/>
                  <a:pt x="108" y="80"/>
                </a:cubicBezTo>
                <a:cubicBezTo>
                  <a:pt x="130" y="153"/>
                  <a:pt x="60" y="282"/>
                  <a:pt x="161" y="248"/>
                </a:cubicBezTo>
                <a:cubicBezTo>
                  <a:pt x="177" y="197"/>
                  <a:pt x="153" y="135"/>
                  <a:pt x="182" y="91"/>
                </a:cubicBezTo>
                <a:cubicBezTo>
                  <a:pt x="193" y="73"/>
                  <a:pt x="224" y="97"/>
                  <a:pt x="245" y="101"/>
                </a:cubicBezTo>
                <a:cubicBezTo>
                  <a:pt x="266" y="169"/>
                  <a:pt x="204" y="214"/>
                  <a:pt x="287" y="269"/>
                </a:cubicBezTo>
                <a:cubicBezTo>
                  <a:pt x="290" y="244"/>
                  <a:pt x="297" y="220"/>
                  <a:pt x="297" y="196"/>
                </a:cubicBezTo>
                <a:cubicBezTo>
                  <a:pt x="297" y="12"/>
                  <a:pt x="275" y="48"/>
                  <a:pt x="87" y="38"/>
                </a:cubicBezTo>
                <a:cubicBezTo>
                  <a:pt x="73" y="34"/>
                  <a:pt x="49" y="40"/>
                  <a:pt x="45" y="27"/>
                </a:cubicBezTo>
                <a:cubicBezTo>
                  <a:pt x="40" y="15"/>
                  <a:pt x="63" y="7"/>
                  <a:pt x="76" y="6"/>
                </a:cubicBezTo>
                <a:cubicBezTo>
                  <a:pt x="135" y="0"/>
                  <a:pt x="195" y="6"/>
                  <a:pt x="255" y="6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" name="Text Box 15"/>
          <p:cNvSpPr txBox="1">
            <a:spLocks noChangeArrowheads="1"/>
          </p:cNvSpPr>
          <p:nvPr/>
        </p:nvSpPr>
        <p:spPr bwMode="auto">
          <a:xfrm>
            <a:off x="6857543" y="158999"/>
            <a:ext cx="9525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altLang="en-US" sz="1600" b="1" dirty="0" err="1" smtClean="0"/>
              <a:t>DnaK</a:t>
            </a:r>
            <a:r>
              <a:rPr lang="en-GB" altLang="en-US" sz="1600" b="1" dirty="0" smtClean="0"/>
              <a:t> </a:t>
            </a:r>
            <a:r>
              <a:rPr lang="en-GB" altLang="en-US" sz="1600" b="1" dirty="0" err="1" smtClean="0"/>
              <a:t>DnaJ</a:t>
            </a:r>
            <a:r>
              <a:rPr lang="en-GB" altLang="en-US" sz="1600" b="1" dirty="0" smtClean="0"/>
              <a:t> </a:t>
            </a:r>
            <a:r>
              <a:rPr lang="en-GB" altLang="en-US" sz="1600" b="1" dirty="0" err="1"/>
              <a:t>GrpE</a:t>
            </a:r>
            <a:endParaRPr lang="en-GB" altLang="en-US" sz="1600" dirty="0"/>
          </a:p>
        </p:txBody>
      </p:sp>
      <p:sp>
        <p:nvSpPr>
          <p:cNvPr id="183" name="Text Box 16"/>
          <p:cNvSpPr txBox="1">
            <a:spLocks noChangeArrowheads="1"/>
          </p:cNvSpPr>
          <p:nvPr/>
        </p:nvSpPr>
        <p:spPr bwMode="auto">
          <a:xfrm>
            <a:off x="8638371" y="251074"/>
            <a:ext cx="11811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altLang="en-US" sz="1600" b="1" dirty="0" err="1"/>
              <a:t>GroESL</a:t>
            </a:r>
            <a:endParaRPr lang="en-GB" altLang="en-US" sz="1600" dirty="0"/>
          </a:p>
        </p:txBody>
      </p:sp>
      <p:sp>
        <p:nvSpPr>
          <p:cNvPr id="184" name="Line 17"/>
          <p:cNvSpPr>
            <a:spLocks noChangeShapeType="1"/>
          </p:cNvSpPr>
          <p:nvPr/>
        </p:nvSpPr>
        <p:spPr bwMode="auto">
          <a:xfrm>
            <a:off x="7571571" y="2087559"/>
            <a:ext cx="215652" cy="6714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Line 18"/>
          <p:cNvSpPr>
            <a:spLocks noChangeShapeType="1"/>
          </p:cNvSpPr>
          <p:nvPr/>
        </p:nvSpPr>
        <p:spPr bwMode="auto">
          <a:xfrm flipH="1">
            <a:off x="8426911" y="1622674"/>
            <a:ext cx="859160" cy="11286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Line 19"/>
          <p:cNvSpPr>
            <a:spLocks noChangeShapeType="1"/>
          </p:cNvSpPr>
          <p:nvPr/>
        </p:nvSpPr>
        <p:spPr bwMode="auto">
          <a:xfrm flipV="1">
            <a:off x="6085671" y="1851274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" name="Text Box 22"/>
          <p:cNvSpPr txBox="1">
            <a:spLocks noChangeArrowheads="1"/>
          </p:cNvSpPr>
          <p:nvPr/>
        </p:nvSpPr>
        <p:spPr bwMode="auto">
          <a:xfrm>
            <a:off x="7562815" y="2679279"/>
            <a:ext cx="8833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600" b="1" dirty="0"/>
              <a:t>I</a:t>
            </a:r>
            <a:r>
              <a:rPr lang="en-GB" altLang="en-US" sz="1600" b="1" dirty="0" err="1"/>
              <a:t>bp</a:t>
            </a:r>
            <a:r>
              <a:rPr lang="en-US" altLang="en-US" sz="1600" b="1" dirty="0"/>
              <a:t>AB</a:t>
            </a:r>
            <a:endParaRPr lang="en-US" altLang="en-US" sz="1600" dirty="0"/>
          </a:p>
        </p:txBody>
      </p:sp>
      <p:grpSp>
        <p:nvGrpSpPr>
          <p:cNvPr id="188" name="Gruppo 8"/>
          <p:cNvGrpSpPr/>
          <p:nvPr/>
        </p:nvGrpSpPr>
        <p:grpSpPr>
          <a:xfrm>
            <a:off x="7634823" y="3123889"/>
            <a:ext cx="609600" cy="491494"/>
            <a:chOff x="4457700" y="5257800"/>
            <a:chExt cx="609600" cy="491494"/>
          </a:xfrm>
        </p:grpSpPr>
        <p:sp>
          <p:nvSpPr>
            <p:cNvPr id="189" name="Freeform 23"/>
            <p:cNvSpPr>
              <a:spLocks/>
            </p:cNvSpPr>
            <p:nvPr/>
          </p:nvSpPr>
          <p:spPr bwMode="auto">
            <a:xfrm>
              <a:off x="4610100" y="5257800"/>
              <a:ext cx="393700" cy="384175"/>
            </a:xfrm>
            <a:custGeom>
              <a:avLst/>
              <a:gdLst>
                <a:gd name="T0" fmla="*/ 82 w 248"/>
                <a:gd name="T1" fmla="*/ 0 h 242"/>
                <a:gd name="T2" fmla="*/ 40 w 248"/>
                <a:gd name="T3" fmla="*/ 105 h 242"/>
                <a:gd name="T4" fmla="*/ 19 w 248"/>
                <a:gd name="T5" fmla="*/ 179 h 242"/>
                <a:gd name="T6" fmla="*/ 40 w 248"/>
                <a:gd name="T7" fmla="*/ 126 h 242"/>
                <a:gd name="T8" fmla="*/ 51 w 248"/>
                <a:gd name="T9" fmla="*/ 168 h 242"/>
                <a:gd name="T10" fmla="*/ 61 w 248"/>
                <a:gd name="T11" fmla="*/ 211 h 242"/>
                <a:gd name="T12" fmla="*/ 93 w 248"/>
                <a:gd name="T13" fmla="*/ 200 h 242"/>
                <a:gd name="T14" fmla="*/ 114 w 248"/>
                <a:gd name="T15" fmla="*/ 232 h 242"/>
                <a:gd name="T16" fmla="*/ 167 w 248"/>
                <a:gd name="T17" fmla="*/ 189 h 242"/>
                <a:gd name="T18" fmla="*/ 82 w 248"/>
                <a:gd name="T19" fmla="*/ 126 h 242"/>
                <a:gd name="T20" fmla="*/ 40 w 248"/>
                <a:gd name="T21" fmla="*/ 95 h 242"/>
                <a:gd name="T22" fmla="*/ 9 w 248"/>
                <a:gd name="T23" fmla="*/ 84 h 242"/>
                <a:gd name="T24" fmla="*/ 93 w 248"/>
                <a:gd name="T25" fmla="*/ 116 h 242"/>
                <a:gd name="T26" fmla="*/ 114 w 248"/>
                <a:gd name="T27" fmla="*/ 147 h 242"/>
                <a:gd name="T28" fmla="*/ 146 w 248"/>
                <a:gd name="T29" fmla="*/ 168 h 242"/>
                <a:gd name="T30" fmla="*/ 125 w 248"/>
                <a:gd name="T31" fmla="*/ 200 h 242"/>
                <a:gd name="T32" fmla="*/ 209 w 248"/>
                <a:gd name="T33" fmla="*/ 168 h 242"/>
                <a:gd name="T34" fmla="*/ 167 w 248"/>
                <a:gd name="T35" fmla="*/ 84 h 242"/>
                <a:gd name="T36" fmla="*/ 135 w 248"/>
                <a:gd name="T37" fmla="*/ 95 h 242"/>
                <a:gd name="T38" fmla="*/ 146 w 248"/>
                <a:gd name="T39" fmla="*/ 137 h 242"/>
                <a:gd name="T40" fmla="*/ 125 w 248"/>
                <a:gd name="T41" fmla="*/ 95 h 242"/>
                <a:gd name="T42" fmla="*/ 93 w 248"/>
                <a:gd name="T43" fmla="*/ 74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8" h="242">
                  <a:moveTo>
                    <a:pt x="82" y="0"/>
                  </a:moveTo>
                  <a:cubicBezTo>
                    <a:pt x="68" y="35"/>
                    <a:pt x="51" y="69"/>
                    <a:pt x="40" y="105"/>
                  </a:cubicBezTo>
                  <a:cubicBezTo>
                    <a:pt x="39" y="106"/>
                    <a:pt x="14" y="183"/>
                    <a:pt x="19" y="179"/>
                  </a:cubicBezTo>
                  <a:cubicBezTo>
                    <a:pt x="31" y="164"/>
                    <a:pt x="33" y="143"/>
                    <a:pt x="40" y="126"/>
                  </a:cubicBezTo>
                  <a:cubicBezTo>
                    <a:pt x="43" y="140"/>
                    <a:pt x="47" y="153"/>
                    <a:pt x="51" y="168"/>
                  </a:cubicBezTo>
                  <a:cubicBezTo>
                    <a:pt x="54" y="182"/>
                    <a:pt x="49" y="202"/>
                    <a:pt x="61" y="211"/>
                  </a:cubicBezTo>
                  <a:cubicBezTo>
                    <a:pt x="69" y="217"/>
                    <a:pt x="82" y="203"/>
                    <a:pt x="93" y="200"/>
                  </a:cubicBezTo>
                  <a:cubicBezTo>
                    <a:pt x="100" y="210"/>
                    <a:pt x="102" y="227"/>
                    <a:pt x="114" y="232"/>
                  </a:cubicBezTo>
                  <a:cubicBezTo>
                    <a:pt x="141" y="242"/>
                    <a:pt x="159" y="201"/>
                    <a:pt x="167" y="189"/>
                  </a:cubicBezTo>
                  <a:cubicBezTo>
                    <a:pt x="110" y="134"/>
                    <a:pt x="160" y="178"/>
                    <a:pt x="82" y="126"/>
                  </a:cubicBezTo>
                  <a:cubicBezTo>
                    <a:pt x="67" y="116"/>
                    <a:pt x="55" y="103"/>
                    <a:pt x="40" y="95"/>
                  </a:cubicBezTo>
                  <a:cubicBezTo>
                    <a:pt x="30" y="89"/>
                    <a:pt x="0" y="76"/>
                    <a:pt x="9" y="84"/>
                  </a:cubicBezTo>
                  <a:cubicBezTo>
                    <a:pt x="29" y="102"/>
                    <a:pt x="67" y="109"/>
                    <a:pt x="93" y="116"/>
                  </a:cubicBezTo>
                  <a:cubicBezTo>
                    <a:pt x="100" y="126"/>
                    <a:pt x="105" y="138"/>
                    <a:pt x="114" y="147"/>
                  </a:cubicBezTo>
                  <a:cubicBezTo>
                    <a:pt x="123" y="155"/>
                    <a:pt x="143" y="155"/>
                    <a:pt x="146" y="168"/>
                  </a:cubicBezTo>
                  <a:cubicBezTo>
                    <a:pt x="148" y="180"/>
                    <a:pt x="112" y="195"/>
                    <a:pt x="125" y="200"/>
                  </a:cubicBezTo>
                  <a:cubicBezTo>
                    <a:pt x="153" y="210"/>
                    <a:pt x="180" y="177"/>
                    <a:pt x="209" y="168"/>
                  </a:cubicBezTo>
                  <a:cubicBezTo>
                    <a:pt x="248" y="110"/>
                    <a:pt x="225" y="99"/>
                    <a:pt x="167" y="84"/>
                  </a:cubicBezTo>
                  <a:cubicBezTo>
                    <a:pt x="156" y="87"/>
                    <a:pt x="139" y="84"/>
                    <a:pt x="135" y="95"/>
                  </a:cubicBezTo>
                  <a:cubicBezTo>
                    <a:pt x="129" y="108"/>
                    <a:pt x="160" y="137"/>
                    <a:pt x="146" y="137"/>
                  </a:cubicBezTo>
                  <a:cubicBezTo>
                    <a:pt x="130" y="137"/>
                    <a:pt x="136" y="106"/>
                    <a:pt x="125" y="95"/>
                  </a:cubicBezTo>
                  <a:cubicBezTo>
                    <a:pt x="89" y="59"/>
                    <a:pt x="93" y="102"/>
                    <a:pt x="93" y="74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" name="AutoShape 24"/>
            <p:cNvSpPr>
              <a:spLocks noChangeArrowheads="1"/>
            </p:cNvSpPr>
            <p:nvPr/>
          </p:nvSpPr>
          <p:spPr bwMode="auto">
            <a:xfrm rot="1740508">
              <a:off x="4533900" y="5596894"/>
              <a:ext cx="304800" cy="152400"/>
            </a:xfrm>
            <a:prstGeom prst="triangle">
              <a:avLst>
                <a:gd name="adj" fmla="val 50000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" name="AutoShape 25"/>
            <p:cNvSpPr>
              <a:spLocks noChangeArrowheads="1"/>
            </p:cNvSpPr>
            <p:nvPr/>
          </p:nvSpPr>
          <p:spPr bwMode="auto">
            <a:xfrm rot="19859492" flipV="1">
              <a:off x="4457700" y="5257800"/>
              <a:ext cx="304800" cy="152400"/>
            </a:xfrm>
            <a:prstGeom prst="triangle">
              <a:avLst>
                <a:gd name="adj" fmla="val 50000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" name="AutoShape 26"/>
            <p:cNvSpPr>
              <a:spLocks noChangeArrowheads="1"/>
            </p:cNvSpPr>
            <p:nvPr/>
          </p:nvSpPr>
          <p:spPr bwMode="auto">
            <a:xfrm rot="3659492" flipV="1">
              <a:off x="4838700" y="5334000"/>
              <a:ext cx="304800" cy="152400"/>
            </a:xfrm>
            <a:prstGeom prst="triangle">
              <a:avLst>
                <a:gd name="adj" fmla="val 50000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3" name="Freeform 28"/>
          <p:cNvSpPr>
            <a:spLocks/>
          </p:cNvSpPr>
          <p:nvPr/>
        </p:nvSpPr>
        <p:spPr bwMode="auto">
          <a:xfrm flipV="1">
            <a:off x="5171271" y="1775074"/>
            <a:ext cx="735013" cy="76200"/>
          </a:xfrm>
          <a:custGeom>
            <a:avLst/>
            <a:gdLst>
              <a:gd name="T0" fmla="*/ 0 w 463"/>
              <a:gd name="T1" fmla="*/ 141 h 189"/>
              <a:gd name="T2" fmla="*/ 31 w 463"/>
              <a:gd name="T3" fmla="*/ 152 h 189"/>
              <a:gd name="T4" fmla="*/ 94 w 463"/>
              <a:gd name="T5" fmla="*/ 110 h 189"/>
              <a:gd name="T6" fmla="*/ 231 w 463"/>
              <a:gd name="T7" fmla="*/ 36 h 189"/>
              <a:gd name="T8" fmla="*/ 263 w 463"/>
              <a:gd name="T9" fmla="*/ 131 h 189"/>
              <a:gd name="T10" fmla="*/ 273 w 463"/>
              <a:gd name="T11" fmla="*/ 162 h 189"/>
              <a:gd name="T12" fmla="*/ 347 w 463"/>
              <a:gd name="T13" fmla="*/ 183 h 189"/>
              <a:gd name="T14" fmla="*/ 431 w 463"/>
              <a:gd name="T15" fmla="*/ 173 h 189"/>
              <a:gd name="T16" fmla="*/ 421 w 463"/>
              <a:gd name="T17" fmla="*/ 131 h 189"/>
              <a:gd name="T18" fmla="*/ 389 w 463"/>
              <a:gd name="T19" fmla="*/ 89 h 189"/>
              <a:gd name="T20" fmla="*/ 347 w 463"/>
              <a:gd name="T21" fmla="*/ 26 h 189"/>
              <a:gd name="T22" fmla="*/ 368 w 463"/>
              <a:gd name="T23" fmla="*/ 4 h 189"/>
              <a:gd name="T24" fmla="*/ 463 w 463"/>
              <a:gd name="T25" fmla="*/ 15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63" h="189">
                <a:moveTo>
                  <a:pt x="0" y="141"/>
                </a:moveTo>
                <a:cubicBezTo>
                  <a:pt x="10" y="144"/>
                  <a:pt x="20" y="155"/>
                  <a:pt x="31" y="152"/>
                </a:cubicBezTo>
                <a:cubicBezTo>
                  <a:pt x="54" y="144"/>
                  <a:pt x="71" y="121"/>
                  <a:pt x="94" y="110"/>
                </a:cubicBezTo>
                <a:cubicBezTo>
                  <a:pt x="141" y="86"/>
                  <a:pt x="181" y="53"/>
                  <a:pt x="231" y="36"/>
                </a:cubicBezTo>
                <a:cubicBezTo>
                  <a:pt x="231" y="36"/>
                  <a:pt x="257" y="115"/>
                  <a:pt x="263" y="131"/>
                </a:cubicBezTo>
                <a:cubicBezTo>
                  <a:pt x="266" y="141"/>
                  <a:pt x="262" y="159"/>
                  <a:pt x="273" y="162"/>
                </a:cubicBezTo>
                <a:cubicBezTo>
                  <a:pt x="325" y="175"/>
                  <a:pt x="301" y="168"/>
                  <a:pt x="347" y="183"/>
                </a:cubicBezTo>
                <a:cubicBezTo>
                  <a:pt x="375" y="179"/>
                  <a:pt x="407" y="189"/>
                  <a:pt x="431" y="173"/>
                </a:cubicBezTo>
                <a:cubicBezTo>
                  <a:pt x="442" y="164"/>
                  <a:pt x="427" y="143"/>
                  <a:pt x="421" y="131"/>
                </a:cubicBezTo>
                <a:cubicBezTo>
                  <a:pt x="413" y="115"/>
                  <a:pt x="399" y="103"/>
                  <a:pt x="389" y="89"/>
                </a:cubicBezTo>
                <a:cubicBezTo>
                  <a:pt x="374" y="68"/>
                  <a:pt x="347" y="26"/>
                  <a:pt x="347" y="26"/>
                </a:cubicBezTo>
                <a:cubicBezTo>
                  <a:pt x="354" y="18"/>
                  <a:pt x="357" y="4"/>
                  <a:pt x="368" y="4"/>
                </a:cubicBezTo>
                <a:cubicBezTo>
                  <a:pt x="399" y="0"/>
                  <a:pt x="463" y="15"/>
                  <a:pt x="463" y="15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Line 29"/>
          <p:cNvSpPr>
            <a:spLocks noChangeShapeType="1"/>
          </p:cNvSpPr>
          <p:nvPr/>
        </p:nvSpPr>
        <p:spPr bwMode="auto">
          <a:xfrm flipV="1">
            <a:off x="7914471" y="1851274"/>
            <a:ext cx="2133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Line 30"/>
          <p:cNvSpPr>
            <a:spLocks noChangeShapeType="1"/>
          </p:cNvSpPr>
          <p:nvPr/>
        </p:nvSpPr>
        <p:spPr bwMode="auto">
          <a:xfrm flipV="1">
            <a:off x="6085671" y="1241674"/>
            <a:ext cx="25146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" name="Text Box 31"/>
          <p:cNvSpPr txBox="1">
            <a:spLocks noChangeArrowheads="1"/>
          </p:cNvSpPr>
          <p:nvPr/>
        </p:nvSpPr>
        <p:spPr bwMode="auto">
          <a:xfrm>
            <a:off x="4409271" y="2079874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/>
              <a:t>ribosome</a:t>
            </a:r>
          </a:p>
        </p:txBody>
      </p:sp>
      <p:sp>
        <p:nvSpPr>
          <p:cNvPr id="197" name="Freccia ad arco 1"/>
          <p:cNvSpPr/>
          <p:nvPr/>
        </p:nvSpPr>
        <p:spPr>
          <a:xfrm rot="15242711">
            <a:off x="6466279" y="2238950"/>
            <a:ext cx="1523133" cy="123653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587311"/>
              <a:gd name="adj5" fmla="val 125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98" name="Gruppo 15"/>
          <p:cNvGrpSpPr/>
          <p:nvPr/>
        </p:nvGrpSpPr>
        <p:grpSpPr>
          <a:xfrm rot="2864787">
            <a:off x="9789590" y="3049365"/>
            <a:ext cx="2376762" cy="2078211"/>
            <a:chOff x="5988495" y="4221088"/>
            <a:chExt cx="2376762" cy="2078211"/>
          </a:xfrm>
        </p:grpSpPr>
        <p:sp>
          <p:nvSpPr>
            <p:cNvPr id="199" name="Freeform 47"/>
            <p:cNvSpPr>
              <a:spLocks/>
            </p:cNvSpPr>
            <p:nvPr/>
          </p:nvSpPr>
          <p:spPr bwMode="auto">
            <a:xfrm>
              <a:off x="5988495" y="4221088"/>
              <a:ext cx="342995" cy="423144"/>
            </a:xfrm>
            <a:custGeom>
              <a:avLst/>
              <a:gdLst>
                <a:gd name="T0" fmla="*/ 174 w 314"/>
                <a:gd name="T1" fmla="*/ 0 h 326"/>
                <a:gd name="T2" fmla="*/ 70 w 314"/>
                <a:gd name="T3" fmla="*/ 76 h 326"/>
                <a:gd name="T4" fmla="*/ 43 w 314"/>
                <a:gd name="T5" fmla="*/ 97 h 326"/>
                <a:gd name="T6" fmla="*/ 15 w 314"/>
                <a:gd name="T7" fmla="*/ 138 h 326"/>
                <a:gd name="T8" fmla="*/ 63 w 314"/>
                <a:gd name="T9" fmla="*/ 159 h 326"/>
                <a:gd name="T10" fmla="*/ 126 w 314"/>
                <a:gd name="T11" fmla="*/ 111 h 326"/>
                <a:gd name="T12" fmla="*/ 140 w 314"/>
                <a:gd name="T13" fmla="*/ 90 h 326"/>
                <a:gd name="T14" fmla="*/ 181 w 314"/>
                <a:gd name="T15" fmla="*/ 62 h 326"/>
                <a:gd name="T16" fmla="*/ 230 w 314"/>
                <a:gd name="T17" fmla="*/ 104 h 326"/>
                <a:gd name="T18" fmla="*/ 181 w 314"/>
                <a:gd name="T19" fmla="*/ 159 h 326"/>
                <a:gd name="T20" fmla="*/ 126 w 314"/>
                <a:gd name="T21" fmla="*/ 180 h 326"/>
                <a:gd name="T22" fmla="*/ 84 w 314"/>
                <a:gd name="T23" fmla="*/ 194 h 326"/>
                <a:gd name="T24" fmla="*/ 70 w 314"/>
                <a:gd name="T25" fmla="*/ 256 h 326"/>
                <a:gd name="T26" fmla="*/ 98 w 314"/>
                <a:gd name="T27" fmla="*/ 263 h 326"/>
                <a:gd name="T28" fmla="*/ 209 w 314"/>
                <a:gd name="T29" fmla="*/ 229 h 326"/>
                <a:gd name="T30" fmla="*/ 272 w 314"/>
                <a:gd name="T31" fmla="*/ 166 h 326"/>
                <a:gd name="T32" fmla="*/ 272 w 314"/>
                <a:gd name="T33" fmla="*/ 277 h 326"/>
                <a:gd name="T34" fmla="*/ 154 w 314"/>
                <a:gd name="T35" fmla="*/ 256 h 326"/>
                <a:gd name="T36" fmla="*/ 126 w 314"/>
                <a:gd name="T37" fmla="*/ 215 h 326"/>
                <a:gd name="T38" fmla="*/ 112 w 314"/>
                <a:gd name="T39" fmla="*/ 194 h 326"/>
                <a:gd name="T40" fmla="*/ 98 w 314"/>
                <a:gd name="T41" fmla="*/ 145 h 326"/>
                <a:gd name="T42" fmla="*/ 63 w 314"/>
                <a:gd name="T43" fmla="*/ 27 h 326"/>
                <a:gd name="T44" fmla="*/ 22 w 314"/>
                <a:gd name="T45" fmla="*/ 34 h 326"/>
                <a:gd name="T46" fmla="*/ 77 w 314"/>
                <a:gd name="T47" fmla="*/ 131 h 326"/>
                <a:gd name="T48" fmla="*/ 147 w 314"/>
                <a:gd name="T49" fmla="*/ 326 h 326"/>
                <a:gd name="T50" fmla="*/ 174 w 314"/>
                <a:gd name="T51" fmla="*/ 31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4" h="326">
                  <a:moveTo>
                    <a:pt x="174" y="0"/>
                  </a:moveTo>
                  <a:cubicBezTo>
                    <a:pt x="134" y="14"/>
                    <a:pt x="102" y="48"/>
                    <a:pt x="70" y="76"/>
                  </a:cubicBezTo>
                  <a:cubicBezTo>
                    <a:pt x="61" y="84"/>
                    <a:pt x="51" y="88"/>
                    <a:pt x="43" y="97"/>
                  </a:cubicBezTo>
                  <a:cubicBezTo>
                    <a:pt x="32" y="109"/>
                    <a:pt x="15" y="138"/>
                    <a:pt x="15" y="138"/>
                  </a:cubicBezTo>
                  <a:cubicBezTo>
                    <a:pt x="0" y="182"/>
                    <a:pt x="33" y="165"/>
                    <a:pt x="63" y="159"/>
                  </a:cubicBezTo>
                  <a:cubicBezTo>
                    <a:pt x="88" y="142"/>
                    <a:pt x="107" y="133"/>
                    <a:pt x="126" y="111"/>
                  </a:cubicBezTo>
                  <a:cubicBezTo>
                    <a:pt x="131" y="105"/>
                    <a:pt x="134" y="96"/>
                    <a:pt x="140" y="90"/>
                  </a:cubicBezTo>
                  <a:cubicBezTo>
                    <a:pt x="152" y="79"/>
                    <a:pt x="181" y="62"/>
                    <a:pt x="181" y="62"/>
                  </a:cubicBezTo>
                  <a:cubicBezTo>
                    <a:pt x="209" y="71"/>
                    <a:pt x="221" y="76"/>
                    <a:pt x="230" y="104"/>
                  </a:cubicBezTo>
                  <a:cubicBezTo>
                    <a:pt x="221" y="140"/>
                    <a:pt x="218" y="150"/>
                    <a:pt x="181" y="159"/>
                  </a:cubicBezTo>
                  <a:cubicBezTo>
                    <a:pt x="136" y="182"/>
                    <a:pt x="172" y="166"/>
                    <a:pt x="126" y="180"/>
                  </a:cubicBezTo>
                  <a:cubicBezTo>
                    <a:pt x="112" y="184"/>
                    <a:pt x="84" y="194"/>
                    <a:pt x="84" y="194"/>
                  </a:cubicBezTo>
                  <a:cubicBezTo>
                    <a:pt x="75" y="207"/>
                    <a:pt x="49" y="240"/>
                    <a:pt x="70" y="256"/>
                  </a:cubicBezTo>
                  <a:cubicBezTo>
                    <a:pt x="78" y="262"/>
                    <a:pt x="89" y="261"/>
                    <a:pt x="98" y="263"/>
                  </a:cubicBezTo>
                  <a:cubicBezTo>
                    <a:pt x="144" y="257"/>
                    <a:pt x="171" y="253"/>
                    <a:pt x="209" y="229"/>
                  </a:cubicBezTo>
                  <a:cubicBezTo>
                    <a:pt x="221" y="193"/>
                    <a:pt x="236" y="178"/>
                    <a:pt x="272" y="166"/>
                  </a:cubicBezTo>
                  <a:cubicBezTo>
                    <a:pt x="303" y="210"/>
                    <a:pt x="314" y="233"/>
                    <a:pt x="272" y="277"/>
                  </a:cubicBezTo>
                  <a:cubicBezTo>
                    <a:pt x="244" y="275"/>
                    <a:pt x="181" y="287"/>
                    <a:pt x="154" y="256"/>
                  </a:cubicBezTo>
                  <a:cubicBezTo>
                    <a:pt x="143" y="244"/>
                    <a:pt x="135" y="229"/>
                    <a:pt x="126" y="215"/>
                  </a:cubicBezTo>
                  <a:cubicBezTo>
                    <a:pt x="121" y="208"/>
                    <a:pt x="112" y="194"/>
                    <a:pt x="112" y="194"/>
                  </a:cubicBezTo>
                  <a:cubicBezTo>
                    <a:pt x="108" y="178"/>
                    <a:pt x="100" y="162"/>
                    <a:pt x="98" y="145"/>
                  </a:cubicBezTo>
                  <a:cubicBezTo>
                    <a:pt x="92" y="97"/>
                    <a:pt x="111" y="43"/>
                    <a:pt x="63" y="27"/>
                  </a:cubicBezTo>
                  <a:cubicBezTo>
                    <a:pt x="49" y="29"/>
                    <a:pt x="31" y="23"/>
                    <a:pt x="22" y="34"/>
                  </a:cubicBezTo>
                  <a:cubicBezTo>
                    <a:pt x="6" y="54"/>
                    <a:pt x="67" y="116"/>
                    <a:pt x="77" y="131"/>
                  </a:cubicBezTo>
                  <a:cubicBezTo>
                    <a:pt x="96" y="188"/>
                    <a:pt x="114" y="277"/>
                    <a:pt x="147" y="326"/>
                  </a:cubicBezTo>
                  <a:cubicBezTo>
                    <a:pt x="156" y="324"/>
                    <a:pt x="174" y="319"/>
                    <a:pt x="174" y="319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0" name="Freeform 48"/>
            <p:cNvSpPr>
              <a:spLocks/>
            </p:cNvSpPr>
            <p:nvPr/>
          </p:nvSpPr>
          <p:spPr bwMode="auto">
            <a:xfrm>
              <a:off x="6972782" y="5013176"/>
              <a:ext cx="479538" cy="542558"/>
            </a:xfrm>
            <a:custGeom>
              <a:avLst/>
              <a:gdLst>
                <a:gd name="T0" fmla="*/ 84 w 439"/>
                <a:gd name="T1" fmla="*/ 172 h 418"/>
                <a:gd name="T2" fmla="*/ 188 w 439"/>
                <a:gd name="T3" fmla="*/ 221 h 418"/>
                <a:gd name="T4" fmla="*/ 167 w 439"/>
                <a:gd name="T5" fmla="*/ 159 h 418"/>
                <a:gd name="T6" fmla="*/ 188 w 439"/>
                <a:gd name="T7" fmla="*/ 186 h 418"/>
                <a:gd name="T8" fmla="*/ 209 w 439"/>
                <a:gd name="T9" fmla="*/ 138 h 418"/>
                <a:gd name="T10" fmla="*/ 77 w 439"/>
                <a:gd name="T11" fmla="*/ 186 h 418"/>
                <a:gd name="T12" fmla="*/ 195 w 439"/>
                <a:gd name="T13" fmla="*/ 270 h 418"/>
                <a:gd name="T14" fmla="*/ 97 w 439"/>
                <a:gd name="T15" fmla="*/ 304 h 418"/>
                <a:gd name="T16" fmla="*/ 215 w 439"/>
                <a:gd name="T17" fmla="*/ 263 h 418"/>
                <a:gd name="T18" fmla="*/ 299 w 439"/>
                <a:gd name="T19" fmla="*/ 214 h 418"/>
                <a:gd name="T20" fmla="*/ 215 w 439"/>
                <a:gd name="T21" fmla="*/ 166 h 418"/>
                <a:gd name="T22" fmla="*/ 202 w 439"/>
                <a:gd name="T23" fmla="*/ 124 h 418"/>
                <a:gd name="T24" fmla="*/ 292 w 439"/>
                <a:gd name="T25" fmla="*/ 89 h 418"/>
                <a:gd name="T26" fmla="*/ 264 w 439"/>
                <a:gd name="T27" fmla="*/ 159 h 418"/>
                <a:gd name="T28" fmla="*/ 250 w 439"/>
                <a:gd name="T29" fmla="*/ 82 h 418"/>
                <a:gd name="T30" fmla="*/ 167 w 439"/>
                <a:gd name="T31" fmla="*/ 82 h 418"/>
                <a:gd name="T32" fmla="*/ 91 w 439"/>
                <a:gd name="T33" fmla="*/ 110 h 418"/>
                <a:gd name="T34" fmla="*/ 333 w 439"/>
                <a:gd name="T35" fmla="*/ 82 h 418"/>
                <a:gd name="T36" fmla="*/ 285 w 439"/>
                <a:gd name="T37" fmla="*/ 68 h 418"/>
                <a:gd name="T38" fmla="*/ 209 w 439"/>
                <a:gd name="T39" fmla="*/ 96 h 418"/>
                <a:gd name="T40" fmla="*/ 146 w 439"/>
                <a:gd name="T41" fmla="*/ 159 h 418"/>
                <a:gd name="T42" fmla="*/ 35 w 439"/>
                <a:gd name="T43" fmla="*/ 200 h 418"/>
                <a:gd name="T44" fmla="*/ 160 w 439"/>
                <a:gd name="T45" fmla="*/ 82 h 418"/>
                <a:gd name="T46" fmla="*/ 132 w 439"/>
                <a:gd name="T47" fmla="*/ 152 h 418"/>
                <a:gd name="T48" fmla="*/ 167 w 439"/>
                <a:gd name="T49" fmla="*/ 214 h 418"/>
                <a:gd name="T50" fmla="*/ 132 w 439"/>
                <a:gd name="T51" fmla="*/ 270 h 418"/>
                <a:gd name="T52" fmla="*/ 160 w 439"/>
                <a:gd name="T53" fmla="*/ 297 h 418"/>
                <a:gd name="T54" fmla="*/ 292 w 439"/>
                <a:gd name="T55" fmla="*/ 263 h 418"/>
                <a:gd name="T56" fmla="*/ 340 w 439"/>
                <a:gd name="T57" fmla="*/ 152 h 418"/>
                <a:gd name="T58" fmla="*/ 375 w 439"/>
                <a:gd name="T59" fmla="*/ 117 h 418"/>
                <a:gd name="T60" fmla="*/ 313 w 439"/>
                <a:gd name="T61" fmla="*/ 152 h 418"/>
                <a:gd name="T62" fmla="*/ 139 w 439"/>
                <a:gd name="T63" fmla="*/ 332 h 418"/>
                <a:gd name="T64" fmla="*/ 250 w 439"/>
                <a:gd name="T65" fmla="*/ 270 h 418"/>
                <a:gd name="T66" fmla="*/ 292 w 439"/>
                <a:gd name="T67" fmla="*/ 263 h 418"/>
                <a:gd name="T68" fmla="*/ 313 w 439"/>
                <a:gd name="T69" fmla="*/ 256 h 418"/>
                <a:gd name="T70" fmla="*/ 243 w 439"/>
                <a:gd name="T71" fmla="*/ 297 h 418"/>
                <a:gd name="T72" fmla="*/ 313 w 439"/>
                <a:gd name="T73" fmla="*/ 145 h 418"/>
                <a:gd name="T74" fmla="*/ 278 w 439"/>
                <a:gd name="T75" fmla="*/ 68 h 418"/>
                <a:gd name="T76" fmla="*/ 188 w 439"/>
                <a:gd name="T77" fmla="*/ 27 h 418"/>
                <a:gd name="T78" fmla="*/ 340 w 439"/>
                <a:gd name="T79" fmla="*/ 138 h 418"/>
                <a:gd name="T80" fmla="*/ 0 w 439"/>
                <a:gd name="T81" fmla="*/ 242 h 418"/>
                <a:gd name="T82" fmla="*/ 313 w 439"/>
                <a:gd name="T83" fmla="*/ 159 h 418"/>
                <a:gd name="T84" fmla="*/ 118 w 439"/>
                <a:gd name="T85" fmla="*/ 304 h 418"/>
                <a:gd name="T86" fmla="*/ 382 w 439"/>
                <a:gd name="T87" fmla="*/ 304 h 418"/>
                <a:gd name="T88" fmla="*/ 375 w 439"/>
                <a:gd name="T89" fmla="*/ 221 h 418"/>
                <a:gd name="T90" fmla="*/ 209 w 439"/>
                <a:gd name="T91" fmla="*/ 332 h 418"/>
                <a:gd name="T92" fmla="*/ 271 w 439"/>
                <a:gd name="T93" fmla="*/ 325 h 418"/>
                <a:gd name="T94" fmla="*/ 299 w 439"/>
                <a:gd name="T95" fmla="*/ 318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39" h="418">
                  <a:moveTo>
                    <a:pt x="104" y="228"/>
                  </a:moveTo>
                  <a:cubicBezTo>
                    <a:pt x="106" y="235"/>
                    <a:pt x="104" y="247"/>
                    <a:pt x="111" y="249"/>
                  </a:cubicBezTo>
                  <a:cubicBezTo>
                    <a:pt x="136" y="255"/>
                    <a:pt x="142" y="199"/>
                    <a:pt x="146" y="186"/>
                  </a:cubicBezTo>
                  <a:cubicBezTo>
                    <a:pt x="132" y="146"/>
                    <a:pt x="116" y="157"/>
                    <a:pt x="84" y="172"/>
                  </a:cubicBezTo>
                  <a:cubicBezTo>
                    <a:pt x="67" y="198"/>
                    <a:pt x="53" y="211"/>
                    <a:pt x="63" y="242"/>
                  </a:cubicBezTo>
                  <a:cubicBezTo>
                    <a:pt x="111" y="232"/>
                    <a:pt x="145" y="239"/>
                    <a:pt x="160" y="193"/>
                  </a:cubicBezTo>
                  <a:cubicBezTo>
                    <a:pt x="162" y="209"/>
                    <a:pt x="154" y="232"/>
                    <a:pt x="167" y="242"/>
                  </a:cubicBezTo>
                  <a:cubicBezTo>
                    <a:pt x="197" y="263"/>
                    <a:pt x="263" y="163"/>
                    <a:pt x="188" y="221"/>
                  </a:cubicBezTo>
                  <a:cubicBezTo>
                    <a:pt x="198" y="191"/>
                    <a:pt x="190" y="205"/>
                    <a:pt x="215" y="179"/>
                  </a:cubicBezTo>
                  <a:cubicBezTo>
                    <a:pt x="195" y="243"/>
                    <a:pt x="202" y="216"/>
                    <a:pt x="146" y="235"/>
                  </a:cubicBezTo>
                  <a:cubicBezTo>
                    <a:pt x="130" y="233"/>
                    <a:pt x="107" y="241"/>
                    <a:pt x="97" y="228"/>
                  </a:cubicBezTo>
                  <a:cubicBezTo>
                    <a:pt x="70" y="191"/>
                    <a:pt x="150" y="163"/>
                    <a:pt x="167" y="159"/>
                  </a:cubicBezTo>
                  <a:cubicBezTo>
                    <a:pt x="179" y="193"/>
                    <a:pt x="167" y="207"/>
                    <a:pt x="146" y="235"/>
                  </a:cubicBezTo>
                  <a:cubicBezTo>
                    <a:pt x="112" y="224"/>
                    <a:pt x="61" y="214"/>
                    <a:pt x="132" y="138"/>
                  </a:cubicBezTo>
                  <a:cubicBezTo>
                    <a:pt x="148" y="121"/>
                    <a:pt x="179" y="143"/>
                    <a:pt x="202" y="145"/>
                  </a:cubicBezTo>
                  <a:cubicBezTo>
                    <a:pt x="166" y="154"/>
                    <a:pt x="149" y="160"/>
                    <a:pt x="188" y="186"/>
                  </a:cubicBezTo>
                  <a:cubicBezTo>
                    <a:pt x="190" y="179"/>
                    <a:pt x="200" y="161"/>
                    <a:pt x="195" y="166"/>
                  </a:cubicBezTo>
                  <a:cubicBezTo>
                    <a:pt x="188" y="173"/>
                    <a:pt x="172" y="187"/>
                    <a:pt x="181" y="193"/>
                  </a:cubicBezTo>
                  <a:cubicBezTo>
                    <a:pt x="191" y="200"/>
                    <a:pt x="204" y="184"/>
                    <a:pt x="215" y="179"/>
                  </a:cubicBezTo>
                  <a:cubicBezTo>
                    <a:pt x="218" y="172"/>
                    <a:pt x="234" y="141"/>
                    <a:pt x="209" y="138"/>
                  </a:cubicBezTo>
                  <a:cubicBezTo>
                    <a:pt x="194" y="136"/>
                    <a:pt x="167" y="152"/>
                    <a:pt x="167" y="152"/>
                  </a:cubicBezTo>
                  <a:cubicBezTo>
                    <a:pt x="182" y="108"/>
                    <a:pt x="159" y="143"/>
                    <a:pt x="132" y="152"/>
                  </a:cubicBezTo>
                  <a:cubicBezTo>
                    <a:pt x="127" y="159"/>
                    <a:pt x="126" y="170"/>
                    <a:pt x="118" y="172"/>
                  </a:cubicBezTo>
                  <a:cubicBezTo>
                    <a:pt x="70" y="186"/>
                    <a:pt x="92" y="142"/>
                    <a:pt x="77" y="186"/>
                  </a:cubicBezTo>
                  <a:cubicBezTo>
                    <a:pt x="110" y="198"/>
                    <a:pt x="146" y="178"/>
                    <a:pt x="181" y="172"/>
                  </a:cubicBezTo>
                  <a:cubicBezTo>
                    <a:pt x="190" y="168"/>
                    <a:pt x="199" y="160"/>
                    <a:pt x="209" y="159"/>
                  </a:cubicBezTo>
                  <a:cubicBezTo>
                    <a:pt x="248" y="154"/>
                    <a:pt x="237" y="216"/>
                    <a:pt x="222" y="263"/>
                  </a:cubicBezTo>
                  <a:cubicBezTo>
                    <a:pt x="219" y="272"/>
                    <a:pt x="204" y="268"/>
                    <a:pt x="195" y="270"/>
                  </a:cubicBezTo>
                  <a:cubicBezTo>
                    <a:pt x="193" y="270"/>
                    <a:pt x="142" y="263"/>
                    <a:pt x="153" y="242"/>
                  </a:cubicBezTo>
                  <a:cubicBezTo>
                    <a:pt x="159" y="230"/>
                    <a:pt x="176" y="228"/>
                    <a:pt x="188" y="221"/>
                  </a:cubicBezTo>
                  <a:cubicBezTo>
                    <a:pt x="175" y="253"/>
                    <a:pt x="173" y="280"/>
                    <a:pt x="139" y="290"/>
                  </a:cubicBezTo>
                  <a:cubicBezTo>
                    <a:pt x="113" y="253"/>
                    <a:pt x="106" y="268"/>
                    <a:pt x="97" y="304"/>
                  </a:cubicBezTo>
                  <a:cubicBezTo>
                    <a:pt x="111" y="306"/>
                    <a:pt x="125" y="314"/>
                    <a:pt x="139" y="311"/>
                  </a:cubicBezTo>
                  <a:cubicBezTo>
                    <a:pt x="156" y="307"/>
                    <a:pt x="173" y="262"/>
                    <a:pt x="181" y="256"/>
                  </a:cubicBezTo>
                  <a:cubicBezTo>
                    <a:pt x="192" y="246"/>
                    <a:pt x="151" y="304"/>
                    <a:pt x="160" y="304"/>
                  </a:cubicBezTo>
                  <a:cubicBezTo>
                    <a:pt x="180" y="304"/>
                    <a:pt x="203" y="276"/>
                    <a:pt x="215" y="263"/>
                  </a:cubicBezTo>
                  <a:cubicBezTo>
                    <a:pt x="225" y="234"/>
                    <a:pt x="221" y="233"/>
                    <a:pt x="229" y="270"/>
                  </a:cubicBezTo>
                  <a:cubicBezTo>
                    <a:pt x="240" y="317"/>
                    <a:pt x="238" y="311"/>
                    <a:pt x="229" y="284"/>
                  </a:cubicBezTo>
                  <a:cubicBezTo>
                    <a:pt x="218" y="286"/>
                    <a:pt x="191" y="301"/>
                    <a:pt x="195" y="290"/>
                  </a:cubicBezTo>
                  <a:cubicBezTo>
                    <a:pt x="207" y="253"/>
                    <a:pt x="267" y="227"/>
                    <a:pt x="299" y="214"/>
                  </a:cubicBezTo>
                  <a:cubicBezTo>
                    <a:pt x="297" y="223"/>
                    <a:pt x="289" y="284"/>
                    <a:pt x="271" y="284"/>
                  </a:cubicBezTo>
                  <a:cubicBezTo>
                    <a:pt x="259" y="284"/>
                    <a:pt x="266" y="261"/>
                    <a:pt x="264" y="249"/>
                  </a:cubicBezTo>
                  <a:cubicBezTo>
                    <a:pt x="266" y="223"/>
                    <a:pt x="284" y="194"/>
                    <a:pt x="271" y="172"/>
                  </a:cubicBezTo>
                  <a:cubicBezTo>
                    <a:pt x="261" y="156"/>
                    <a:pt x="226" y="182"/>
                    <a:pt x="215" y="166"/>
                  </a:cubicBezTo>
                  <a:cubicBezTo>
                    <a:pt x="207" y="154"/>
                    <a:pt x="234" y="143"/>
                    <a:pt x="243" y="131"/>
                  </a:cubicBezTo>
                  <a:cubicBezTo>
                    <a:pt x="251" y="120"/>
                    <a:pt x="254" y="106"/>
                    <a:pt x="264" y="96"/>
                  </a:cubicBezTo>
                  <a:cubicBezTo>
                    <a:pt x="271" y="89"/>
                    <a:pt x="255" y="115"/>
                    <a:pt x="250" y="124"/>
                  </a:cubicBezTo>
                  <a:cubicBezTo>
                    <a:pt x="237" y="86"/>
                    <a:pt x="228" y="106"/>
                    <a:pt x="202" y="124"/>
                  </a:cubicBezTo>
                  <a:cubicBezTo>
                    <a:pt x="200" y="117"/>
                    <a:pt x="202" y="103"/>
                    <a:pt x="195" y="103"/>
                  </a:cubicBezTo>
                  <a:cubicBezTo>
                    <a:pt x="188" y="103"/>
                    <a:pt x="185" y="117"/>
                    <a:pt x="188" y="124"/>
                  </a:cubicBezTo>
                  <a:cubicBezTo>
                    <a:pt x="191" y="131"/>
                    <a:pt x="202" y="129"/>
                    <a:pt x="209" y="131"/>
                  </a:cubicBezTo>
                  <a:cubicBezTo>
                    <a:pt x="237" y="116"/>
                    <a:pt x="266" y="106"/>
                    <a:pt x="292" y="89"/>
                  </a:cubicBezTo>
                  <a:cubicBezTo>
                    <a:pt x="294" y="108"/>
                    <a:pt x="296" y="126"/>
                    <a:pt x="299" y="145"/>
                  </a:cubicBezTo>
                  <a:cubicBezTo>
                    <a:pt x="300" y="152"/>
                    <a:pt x="310" y="160"/>
                    <a:pt x="306" y="166"/>
                  </a:cubicBezTo>
                  <a:cubicBezTo>
                    <a:pt x="301" y="175"/>
                    <a:pt x="287" y="175"/>
                    <a:pt x="278" y="179"/>
                  </a:cubicBezTo>
                  <a:cubicBezTo>
                    <a:pt x="244" y="230"/>
                    <a:pt x="258" y="175"/>
                    <a:pt x="264" y="159"/>
                  </a:cubicBezTo>
                  <a:cubicBezTo>
                    <a:pt x="259" y="150"/>
                    <a:pt x="257" y="138"/>
                    <a:pt x="250" y="131"/>
                  </a:cubicBezTo>
                  <a:cubicBezTo>
                    <a:pt x="245" y="126"/>
                    <a:pt x="231" y="131"/>
                    <a:pt x="229" y="124"/>
                  </a:cubicBezTo>
                  <a:cubicBezTo>
                    <a:pt x="227" y="116"/>
                    <a:pt x="239" y="111"/>
                    <a:pt x="243" y="103"/>
                  </a:cubicBezTo>
                  <a:cubicBezTo>
                    <a:pt x="246" y="96"/>
                    <a:pt x="248" y="89"/>
                    <a:pt x="250" y="82"/>
                  </a:cubicBezTo>
                  <a:cubicBezTo>
                    <a:pt x="241" y="80"/>
                    <a:pt x="232" y="75"/>
                    <a:pt x="222" y="75"/>
                  </a:cubicBezTo>
                  <a:cubicBezTo>
                    <a:pt x="191" y="75"/>
                    <a:pt x="148" y="91"/>
                    <a:pt x="195" y="75"/>
                  </a:cubicBezTo>
                  <a:cubicBezTo>
                    <a:pt x="210" y="33"/>
                    <a:pt x="200" y="65"/>
                    <a:pt x="188" y="75"/>
                  </a:cubicBezTo>
                  <a:cubicBezTo>
                    <a:pt x="182" y="80"/>
                    <a:pt x="174" y="80"/>
                    <a:pt x="167" y="82"/>
                  </a:cubicBezTo>
                  <a:cubicBezTo>
                    <a:pt x="153" y="116"/>
                    <a:pt x="153" y="145"/>
                    <a:pt x="111" y="131"/>
                  </a:cubicBezTo>
                  <a:cubicBezTo>
                    <a:pt x="104" y="138"/>
                    <a:pt x="101" y="152"/>
                    <a:pt x="91" y="152"/>
                  </a:cubicBezTo>
                  <a:cubicBezTo>
                    <a:pt x="84" y="152"/>
                    <a:pt x="97" y="138"/>
                    <a:pt x="97" y="131"/>
                  </a:cubicBezTo>
                  <a:cubicBezTo>
                    <a:pt x="97" y="124"/>
                    <a:pt x="84" y="111"/>
                    <a:pt x="91" y="110"/>
                  </a:cubicBezTo>
                  <a:cubicBezTo>
                    <a:pt x="134" y="105"/>
                    <a:pt x="178" y="115"/>
                    <a:pt x="222" y="117"/>
                  </a:cubicBezTo>
                  <a:cubicBezTo>
                    <a:pt x="211" y="124"/>
                    <a:pt x="182" y="126"/>
                    <a:pt x="188" y="138"/>
                  </a:cubicBezTo>
                  <a:cubicBezTo>
                    <a:pt x="194" y="150"/>
                    <a:pt x="215" y="134"/>
                    <a:pt x="229" y="131"/>
                  </a:cubicBezTo>
                  <a:cubicBezTo>
                    <a:pt x="266" y="123"/>
                    <a:pt x="302" y="104"/>
                    <a:pt x="333" y="82"/>
                  </a:cubicBezTo>
                  <a:cubicBezTo>
                    <a:pt x="324" y="50"/>
                    <a:pt x="330" y="46"/>
                    <a:pt x="278" y="75"/>
                  </a:cubicBezTo>
                  <a:cubicBezTo>
                    <a:pt x="271" y="79"/>
                    <a:pt x="270" y="90"/>
                    <a:pt x="264" y="96"/>
                  </a:cubicBezTo>
                  <a:cubicBezTo>
                    <a:pt x="258" y="102"/>
                    <a:pt x="238" y="117"/>
                    <a:pt x="243" y="110"/>
                  </a:cubicBezTo>
                  <a:cubicBezTo>
                    <a:pt x="255" y="94"/>
                    <a:pt x="285" y="68"/>
                    <a:pt x="285" y="68"/>
                  </a:cubicBezTo>
                  <a:cubicBezTo>
                    <a:pt x="267" y="0"/>
                    <a:pt x="210" y="42"/>
                    <a:pt x="160" y="55"/>
                  </a:cubicBezTo>
                  <a:cubicBezTo>
                    <a:pt x="167" y="65"/>
                    <a:pt x="183" y="91"/>
                    <a:pt x="195" y="96"/>
                  </a:cubicBezTo>
                  <a:cubicBezTo>
                    <a:pt x="208" y="102"/>
                    <a:pt x="222" y="103"/>
                    <a:pt x="236" y="103"/>
                  </a:cubicBezTo>
                  <a:cubicBezTo>
                    <a:pt x="245" y="103"/>
                    <a:pt x="218" y="98"/>
                    <a:pt x="209" y="96"/>
                  </a:cubicBezTo>
                  <a:cubicBezTo>
                    <a:pt x="207" y="105"/>
                    <a:pt x="199" y="115"/>
                    <a:pt x="202" y="124"/>
                  </a:cubicBezTo>
                  <a:cubicBezTo>
                    <a:pt x="209" y="146"/>
                    <a:pt x="264" y="152"/>
                    <a:pt x="264" y="152"/>
                  </a:cubicBezTo>
                  <a:cubicBezTo>
                    <a:pt x="246" y="232"/>
                    <a:pt x="257" y="201"/>
                    <a:pt x="209" y="235"/>
                  </a:cubicBezTo>
                  <a:cubicBezTo>
                    <a:pt x="189" y="208"/>
                    <a:pt x="165" y="186"/>
                    <a:pt x="146" y="159"/>
                  </a:cubicBezTo>
                  <a:cubicBezTo>
                    <a:pt x="132" y="116"/>
                    <a:pt x="166" y="124"/>
                    <a:pt x="125" y="110"/>
                  </a:cubicBezTo>
                  <a:cubicBezTo>
                    <a:pt x="60" y="142"/>
                    <a:pt x="85" y="164"/>
                    <a:pt x="91" y="249"/>
                  </a:cubicBezTo>
                  <a:cubicBezTo>
                    <a:pt x="120" y="239"/>
                    <a:pt x="181" y="214"/>
                    <a:pt x="97" y="228"/>
                  </a:cubicBezTo>
                  <a:cubicBezTo>
                    <a:pt x="44" y="256"/>
                    <a:pt x="82" y="231"/>
                    <a:pt x="35" y="200"/>
                  </a:cubicBezTo>
                  <a:cubicBezTo>
                    <a:pt x="52" y="150"/>
                    <a:pt x="108" y="161"/>
                    <a:pt x="153" y="152"/>
                  </a:cubicBezTo>
                  <a:cubicBezTo>
                    <a:pt x="197" y="122"/>
                    <a:pt x="277" y="152"/>
                    <a:pt x="209" y="117"/>
                  </a:cubicBezTo>
                  <a:cubicBezTo>
                    <a:pt x="197" y="119"/>
                    <a:pt x="184" y="131"/>
                    <a:pt x="174" y="124"/>
                  </a:cubicBezTo>
                  <a:cubicBezTo>
                    <a:pt x="162" y="115"/>
                    <a:pt x="173" y="89"/>
                    <a:pt x="160" y="82"/>
                  </a:cubicBezTo>
                  <a:cubicBezTo>
                    <a:pt x="151" y="77"/>
                    <a:pt x="141" y="73"/>
                    <a:pt x="132" y="68"/>
                  </a:cubicBezTo>
                  <a:cubicBezTo>
                    <a:pt x="101" y="93"/>
                    <a:pt x="89" y="102"/>
                    <a:pt x="77" y="138"/>
                  </a:cubicBezTo>
                  <a:cubicBezTo>
                    <a:pt x="168" y="185"/>
                    <a:pt x="43" y="131"/>
                    <a:pt x="125" y="131"/>
                  </a:cubicBezTo>
                  <a:cubicBezTo>
                    <a:pt x="132" y="131"/>
                    <a:pt x="125" y="151"/>
                    <a:pt x="132" y="152"/>
                  </a:cubicBezTo>
                  <a:cubicBezTo>
                    <a:pt x="146" y="154"/>
                    <a:pt x="160" y="158"/>
                    <a:pt x="174" y="159"/>
                  </a:cubicBezTo>
                  <a:cubicBezTo>
                    <a:pt x="243" y="163"/>
                    <a:pt x="313" y="164"/>
                    <a:pt x="382" y="166"/>
                  </a:cubicBezTo>
                  <a:cubicBezTo>
                    <a:pt x="371" y="198"/>
                    <a:pt x="367" y="206"/>
                    <a:pt x="333" y="214"/>
                  </a:cubicBezTo>
                  <a:cubicBezTo>
                    <a:pt x="278" y="243"/>
                    <a:pt x="225" y="233"/>
                    <a:pt x="167" y="214"/>
                  </a:cubicBezTo>
                  <a:cubicBezTo>
                    <a:pt x="179" y="212"/>
                    <a:pt x="190" y="210"/>
                    <a:pt x="202" y="207"/>
                  </a:cubicBezTo>
                  <a:cubicBezTo>
                    <a:pt x="209" y="205"/>
                    <a:pt x="226" y="194"/>
                    <a:pt x="222" y="200"/>
                  </a:cubicBezTo>
                  <a:cubicBezTo>
                    <a:pt x="185" y="250"/>
                    <a:pt x="190" y="222"/>
                    <a:pt x="153" y="249"/>
                  </a:cubicBezTo>
                  <a:cubicBezTo>
                    <a:pt x="145" y="255"/>
                    <a:pt x="123" y="266"/>
                    <a:pt x="132" y="270"/>
                  </a:cubicBezTo>
                  <a:cubicBezTo>
                    <a:pt x="147" y="277"/>
                    <a:pt x="165" y="265"/>
                    <a:pt x="181" y="263"/>
                  </a:cubicBezTo>
                  <a:cubicBezTo>
                    <a:pt x="188" y="261"/>
                    <a:pt x="205" y="249"/>
                    <a:pt x="202" y="256"/>
                  </a:cubicBezTo>
                  <a:cubicBezTo>
                    <a:pt x="197" y="266"/>
                    <a:pt x="182" y="269"/>
                    <a:pt x="174" y="277"/>
                  </a:cubicBezTo>
                  <a:cubicBezTo>
                    <a:pt x="168" y="283"/>
                    <a:pt x="152" y="296"/>
                    <a:pt x="160" y="297"/>
                  </a:cubicBezTo>
                  <a:cubicBezTo>
                    <a:pt x="190" y="300"/>
                    <a:pt x="220" y="288"/>
                    <a:pt x="250" y="284"/>
                  </a:cubicBezTo>
                  <a:cubicBezTo>
                    <a:pt x="264" y="279"/>
                    <a:pt x="306" y="274"/>
                    <a:pt x="292" y="270"/>
                  </a:cubicBezTo>
                  <a:cubicBezTo>
                    <a:pt x="269" y="264"/>
                    <a:pt x="222" y="300"/>
                    <a:pt x="222" y="277"/>
                  </a:cubicBezTo>
                  <a:cubicBezTo>
                    <a:pt x="222" y="253"/>
                    <a:pt x="269" y="268"/>
                    <a:pt x="292" y="263"/>
                  </a:cubicBezTo>
                  <a:cubicBezTo>
                    <a:pt x="339" y="216"/>
                    <a:pt x="293" y="220"/>
                    <a:pt x="250" y="214"/>
                  </a:cubicBezTo>
                  <a:cubicBezTo>
                    <a:pt x="291" y="193"/>
                    <a:pt x="300" y="174"/>
                    <a:pt x="347" y="159"/>
                  </a:cubicBezTo>
                  <a:cubicBezTo>
                    <a:pt x="354" y="154"/>
                    <a:pt x="374" y="151"/>
                    <a:pt x="368" y="145"/>
                  </a:cubicBezTo>
                  <a:cubicBezTo>
                    <a:pt x="361" y="138"/>
                    <a:pt x="330" y="152"/>
                    <a:pt x="340" y="152"/>
                  </a:cubicBezTo>
                  <a:cubicBezTo>
                    <a:pt x="356" y="152"/>
                    <a:pt x="373" y="147"/>
                    <a:pt x="389" y="145"/>
                  </a:cubicBezTo>
                  <a:cubicBezTo>
                    <a:pt x="398" y="140"/>
                    <a:pt x="409" y="138"/>
                    <a:pt x="417" y="131"/>
                  </a:cubicBezTo>
                  <a:cubicBezTo>
                    <a:pt x="423" y="126"/>
                    <a:pt x="439" y="113"/>
                    <a:pt x="431" y="110"/>
                  </a:cubicBezTo>
                  <a:cubicBezTo>
                    <a:pt x="413" y="104"/>
                    <a:pt x="394" y="115"/>
                    <a:pt x="375" y="117"/>
                  </a:cubicBezTo>
                  <a:cubicBezTo>
                    <a:pt x="343" y="128"/>
                    <a:pt x="322" y="151"/>
                    <a:pt x="292" y="166"/>
                  </a:cubicBezTo>
                  <a:cubicBezTo>
                    <a:pt x="283" y="164"/>
                    <a:pt x="271" y="153"/>
                    <a:pt x="264" y="159"/>
                  </a:cubicBezTo>
                  <a:cubicBezTo>
                    <a:pt x="258" y="164"/>
                    <a:pt x="277" y="173"/>
                    <a:pt x="285" y="172"/>
                  </a:cubicBezTo>
                  <a:cubicBezTo>
                    <a:pt x="296" y="170"/>
                    <a:pt x="305" y="144"/>
                    <a:pt x="313" y="152"/>
                  </a:cubicBezTo>
                  <a:cubicBezTo>
                    <a:pt x="321" y="160"/>
                    <a:pt x="298" y="170"/>
                    <a:pt x="292" y="179"/>
                  </a:cubicBezTo>
                  <a:cubicBezTo>
                    <a:pt x="282" y="193"/>
                    <a:pt x="264" y="230"/>
                    <a:pt x="250" y="242"/>
                  </a:cubicBezTo>
                  <a:cubicBezTo>
                    <a:pt x="139" y="339"/>
                    <a:pt x="273" y="202"/>
                    <a:pt x="195" y="284"/>
                  </a:cubicBezTo>
                  <a:cubicBezTo>
                    <a:pt x="181" y="318"/>
                    <a:pt x="181" y="346"/>
                    <a:pt x="139" y="332"/>
                  </a:cubicBezTo>
                  <a:cubicBezTo>
                    <a:pt x="148" y="306"/>
                    <a:pt x="165" y="292"/>
                    <a:pt x="181" y="270"/>
                  </a:cubicBezTo>
                  <a:cubicBezTo>
                    <a:pt x="179" y="286"/>
                    <a:pt x="163" y="307"/>
                    <a:pt x="174" y="318"/>
                  </a:cubicBezTo>
                  <a:cubicBezTo>
                    <a:pt x="199" y="343"/>
                    <a:pt x="231" y="302"/>
                    <a:pt x="243" y="290"/>
                  </a:cubicBezTo>
                  <a:cubicBezTo>
                    <a:pt x="245" y="283"/>
                    <a:pt x="257" y="270"/>
                    <a:pt x="250" y="270"/>
                  </a:cubicBezTo>
                  <a:cubicBezTo>
                    <a:pt x="242" y="270"/>
                    <a:pt x="229" y="286"/>
                    <a:pt x="236" y="290"/>
                  </a:cubicBezTo>
                  <a:cubicBezTo>
                    <a:pt x="245" y="294"/>
                    <a:pt x="290" y="258"/>
                    <a:pt x="292" y="256"/>
                  </a:cubicBezTo>
                  <a:cubicBezTo>
                    <a:pt x="294" y="249"/>
                    <a:pt x="299" y="228"/>
                    <a:pt x="299" y="235"/>
                  </a:cubicBezTo>
                  <a:cubicBezTo>
                    <a:pt x="299" y="245"/>
                    <a:pt x="296" y="254"/>
                    <a:pt x="292" y="263"/>
                  </a:cubicBezTo>
                  <a:cubicBezTo>
                    <a:pt x="289" y="271"/>
                    <a:pt x="270" y="280"/>
                    <a:pt x="278" y="284"/>
                  </a:cubicBezTo>
                  <a:cubicBezTo>
                    <a:pt x="291" y="290"/>
                    <a:pt x="306" y="279"/>
                    <a:pt x="320" y="277"/>
                  </a:cubicBezTo>
                  <a:cubicBezTo>
                    <a:pt x="334" y="267"/>
                    <a:pt x="396" y="216"/>
                    <a:pt x="340" y="235"/>
                  </a:cubicBezTo>
                  <a:cubicBezTo>
                    <a:pt x="331" y="242"/>
                    <a:pt x="321" y="248"/>
                    <a:pt x="313" y="256"/>
                  </a:cubicBezTo>
                  <a:cubicBezTo>
                    <a:pt x="218" y="341"/>
                    <a:pt x="299" y="275"/>
                    <a:pt x="320" y="249"/>
                  </a:cubicBezTo>
                  <a:cubicBezTo>
                    <a:pt x="326" y="241"/>
                    <a:pt x="349" y="232"/>
                    <a:pt x="340" y="228"/>
                  </a:cubicBezTo>
                  <a:cubicBezTo>
                    <a:pt x="329" y="223"/>
                    <a:pt x="317" y="237"/>
                    <a:pt x="306" y="242"/>
                  </a:cubicBezTo>
                  <a:cubicBezTo>
                    <a:pt x="286" y="262"/>
                    <a:pt x="264" y="277"/>
                    <a:pt x="243" y="297"/>
                  </a:cubicBezTo>
                  <a:cubicBezTo>
                    <a:pt x="278" y="229"/>
                    <a:pt x="291" y="249"/>
                    <a:pt x="229" y="228"/>
                  </a:cubicBezTo>
                  <a:cubicBezTo>
                    <a:pt x="158" y="240"/>
                    <a:pt x="188" y="236"/>
                    <a:pt x="215" y="228"/>
                  </a:cubicBezTo>
                  <a:cubicBezTo>
                    <a:pt x="229" y="224"/>
                    <a:pt x="243" y="219"/>
                    <a:pt x="257" y="214"/>
                  </a:cubicBezTo>
                  <a:cubicBezTo>
                    <a:pt x="266" y="207"/>
                    <a:pt x="321" y="172"/>
                    <a:pt x="313" y="145"/>
                  </a:cubicBezTo>
                  <a:cubicBezTo>
                    <a:pt x="310" y="135"/>
                    <a:pt x="294" y="136"/>
                    <a:pt x="285" y="131"/>
                  </a:cubicBezTo>
                  <a:cubicBezTo>
                    <a:pt x="266" y="137"/>
                    <a:pt x="199" y="177"/>
                    <a:pt x="278" y="145"/>
                  </a:cubicBezTo>
                  <a:cubicBezTo>
                    <a:pt x="297" y="87"/>
                    <a:pt x="242" y="105"/>
                    <a:pt x="209" y="110"/>
                  </a:cubicBezTo>
                  <a:cubicBezTo>
                    <a:pt x="239" y="99"/>
                    <a:pt x="260" y="95"/>
                    <a:pt x="278" y="68"/>
                  </a:cubicBezTo>
                  <a:cubicBezTo>
                    <a:pt x="271" y="64"/>
                    <a:pt x="265" y="56"/>
                    <a:pt x="257" y="55"/>
                  </a:cubicBezTo>
                  <a:cubicBezTo>
                    <a:pt x="245" y="54"/>
                    <a:pt x="233" y="66"/>
                    <a:pt x="222" y="61"/>
                  </a:cubicBezTo>
                  <a:cubicBezTo>
                    <a:pt x="214" y="57"/>
                    <a:pt x="222" y="41"/>
                    <a:pt x="215" y="34"/>
                  </a:cubicBezTo>
                  <a:cubicBezTo>
                    <a:pt x="208" y="27"/>
                    <a:pt x="197" y="29"/>
                    <a:pt x="188" y="27"/>
                  </a:cubicBezTo>
                  <a:cubicBezTo>
                    <a:pt x="162" y="29"/>
                    <a:pt x="136" y="26"/>
                    <a:pt x="111" y="34"/>
                  </a:cubicBezTo>
                  <a:cubicBezTo>
                    <a:pt x="62" y="49"/>
                    <a:pt x="130" y="102"/>
                    <a:pt x="146" y="110"/>
                  </a:cubicBezTo>
                  <a:cubicBezTo>
                    <a:pt x="201" y="105"/>
                    <a:pt x="246" y="105"/>
                    <a:pt x="292" y="75"/>
                  </a:cubicBezTo>
                  <a:cubicBezTo>
                    <a:pt x="342" y="92"/>
                    <a:pt x="295" y="106"/>
                    <a:pt x="340" y="138"/>
                  </a:cubicBezTo>
                  <a:cubicBezTo>
                    <a:pt x="297" y="153"/>
                    <a:pt x="344" y="133"/>
                    <a:pt x="292" y="179"/>
                  </a:cubicBezTo>
                  <a:cubicBezTo>
                    <a:pt x="279" y="190"/>
                    <a:pt x="250" y="207"/>
                    <a:pt x="250" y="207"/>
                  </a:cubicBezTo>
                  <a:cubicBezTo>
                    <a:pt x="204" y="202"/>
                    <a:pt x="156" y="201"/>
                    <a:pt x="111" y="186"/>
                  </a:cubicBezTo>
                  <a:cubicBezTo>
                    <a:pt x="44" y="196"/>
                    <a:pt x="51" y="208"/>
                    <a:pt x="0" y="242"/>
                  </a:cubicBezTo>
                  <a:cubicBezTo>
                    <a:pt x="14" y="283"/>
                    <a:pt x="2" y="270"/>
                    <a:pt x="77" y="256"/>
                  </a:cubicBezTo>
                  <a:cubicBezTo>
                    <a:pt x="182" y="236"/>
                    <a:pt x="74" y="252"/>
                    <a:pt x="139" y="228"/>
                  </a:cubicBezTo>
                  <a:cubicBezTo>
                    <a:pt x="164" y="219"/>
                    <a:pt x="190" y="216"/>
                    <a:pt x="215" y="207"/>
                  </a:cubicBezTo>
                  <a:cubicBezTo>
                    <a:pt x="253" y="178"/>
                    <a:pt x="269" y="174"/>
                    <a:pt x="313" y="159"/>
                  </a:cubicBezTo>
                  <a:cubicBezTo>
                    <a:pt x="341" y="139"/>
                    <a:pt x="348" y="137"/>
                    <a:pt x="382" y="145"/>
                  </a:cubicBezTo>
                  <a:cubicBezTo>
                    <a:pt x="371" y="217"/>
                    <a:pt x="371" y="190"/>
                    <a:pt x="327" y="235"/>
                  </a:cubicBezTo>
                  <a:cubicBezTo>
                    <a:pt x="284" y="279"/>
                    <a:pt x="296" y="263"/>
                    <a:pt x="209" y="270"/>
                  </a:cubicBezTo>
                  <a:cubicBezTo>
                    <a:pt x="178" y="280"/>
                    <a:pt x="149" y="294"/>
                    <a:pt x="118" y="304"/>
                  </a:cubicBezTo>
                  <a:cubicBezTo>
                    <a:pt x="116" y="313"/>
                    <a:pt x="106" y="324"/>
                    <a:pt x="111" y="332"/>
                  </a:cubicBezTo>
                  <a:cubicBezTo>
                    <a:pt x="120" y="346"/>
                    <a:pt x="153" y="360"/>
                    <a:pt x="153" y="360"/>
                  </a:cubicBezTo>
                  <a:cubicBezTo>
                    <a:pt x="236" y="346"/>
                    <a:pt x="181" y="355"/>
                    <a:pt x="320" y="339"/>
                  </a:cubicBezTo>
                  <a:cubicBezTo>
                    <a:pt x="360" y="297"/>
                    <a:pt x="341" y="345"/>
                    <a:pt x="382" y="304"/>
                  </a:cubicBezTo>
                  <a:cubicBezTo>
                    <a:pt x="399" y="256"/>
                    <a:pt x="361" y="261"/>
                    <a:pt x="320" y="256"/>
                  </a:cubicBezTo>
                  <a:cubicBezTo>
                    <a:pt x="328" y="224"/>
                    <a:pt x="332" y="211"/>
                    <a:pt x="299" y="200"/>
                  </a:cubicBezTo>
                  <a:cubicBezTo>
                    <a:pt x="383" y="163"/>
                    <a:pt x="360" y="189"/>
                    <a:pt x="389" y="145"/>
                  </a:cubicBezTo>
                  <a:cubicBezTo>
                    <a:pt x="384" y="170"/>
                    <a:pt x="384" y="197"/>
                    <a:pt x="375" y="221"/>
                  </a:cubicBezTo>
                  <a:cubicBezTo>
                    <a:pt x="367" y="242"/>
                    <a:pt x="347" y="256"/>
                    <a:pt x="340" y="277"/>
                  </a:cubicBezTo>
                  <a:cubicBezTo>
                    <a:pt x="338" y="284"/>
                    <a:pt x="335" y="290"/>
                    <a:pt x="333" y="297"/>
                  </a:cubicBezTo>
                  <a:cubicBezTo>
                    <a:pt x="282" y="287"/>
                    <a:pt x="248" y="285"/>
                    <a:pt x="195" y="290"/>
                  </a:cubicBezTo>
                  <a:cubicBezTo>
                    <a:pt x="178" y="340"/>
                    <a:pt x="192" y="280"/>
                    <a:pt x="209" y="332"/>
                  </a:cubicBezTo>
                  <a:cubicBezTo>
                    <a:pt x="215" y="351"/>
                    <a:pt x="147" y="418"/>
                    <a:pt x="202" y="381"/>
                  </a:cubicBezTo>
                  <a:cubicBezTo>
                    <a:pt x="170" y="333"/>
                    <a:pt x="189" y="333"/>
                    <a:pt x="236" y="325"/>
                  </a:cubicBezTo>
                  <a:cubicBezTo>
                    <a:pt x="243" y="318"/>
                    <a:pt x="247" y="304"/>
                    <a:pt x="257" y="304"/>
                  </a:cubicBezTo>
                  <a:cubicBezTo>
                    <a:pt x="265" y="304"/>
                    <a:pt x="273" y="317"/>
                    <a:pt x="271" y="325"/>
                  </a:cubicBezTo>
                  <a:cubicBezTo>
                    <a:pt x="269" y="333"/>
                    <a:pt x="257" y="334"/>
                    <a:pt x="250" y="339"/>
                  </a:cubicBezTo>
                  <a:cubicBezTo>
                    <a:pt x="248" y="346"/>
                    <a:pt x="236" y="357"/>
                    <a:pt x="243" y="360"/>
                  </a:cubicBezTo>
                  <a:cubicBezTo>
                    <a:pt x="256" y="366"/>
                    <a:pt x="274" y="328"/>
                    <a:pt x="278" y="325"/>
                  </a:cubicBezTo>
                  <a:cubicBezTo>
                    <a:pt x="284" y="320"/>
                    <a:pt x="304" y="323"/>
                    <a:pt x="299" y="318"/>
                  </a:cubicBezTo>
                  <a:cubicBezTo>
                    <a:pt x="292" y="311"/>
                    <a:pt x="280" y="318"/>
                    <a:pt x="271" y="318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1" name="Freeform 49"/>
            <p:cNvSpPr>
              <a:spLocks/>
            </p:cNvSpPr>
            <p:nvPr/>
          </p:nvSpPr>
          <p:spPr bwMode="auto">
            <a:xfrm>
              <a:off x="6444208" y="4581128"/>
              <a:ext cx="428197" cy="504917"/>
            </a:xfrm>
            <a:custGeom>
              <a:avLst/>
              <a:gdLst>
                <a:gd name="T0" fmla="*/ 0 w 392"/>
                <a:gd name="T1" fmla="*/ 389 h 389"/>
                <a:gd name="T2" fmla="*/ 78 w 392"/>
                <a:gd name="T3" fmla="*/ 350 h 389"/>
                <a:gd name="T4" fmla="*/ 86 w 392"/>
                <a:gd name="T5" fmla="*/ 218 h 389"/>
                <a:gd name="T6" fmla="*/ 164 w 392"/>
                <a:gd name="T7" fmla="*/ 210 h 389"/>
                <a:gd name="T8" fmla="*/ 195 w 392"/>
                <a:gd name="T9" fmla="*/ 140 h 389"/>
                <a:gd name="T10" fmla="*/ 203 w 392"/>
                <a:gd name="T11" fmla="*/ 116 h 389"/>
                <a:gd name="T12" fmla="*/ 265 w 392"/>
                <a:gd name="T13" fmla="*/ 109 h 389"/>
                <a:gd name="T14" fmla="*/ 257 w 392"/>
                <a:gd name="T15" fmla="*/ 23 h 389"/>
                <a:gd name="T16" fmla="*/ 374 w 392"/>
                <a:gd name="T17" fmla="*/ 0 h 389"/>
                <a:gd name="T18" fmla="*/ 390 w 392"/>
                <a:gd name="T19" fmla="*/ 23 h 389"/>
                <a:gd name="T20" fmla="*/ 366 w 392"/>
                <a:gd name="T21" fmla="*/ 39 h 389"/>
                <a:gd name="T22" fmla="*/ 320 w 392"/>
                <a:gd name="T23" fmla="*/ 78 h 389"/>
                <a:gd name="T24" fmla="*/ 203 w 392"/>
                <a:gd name="T25" fmla="*/ 109 h 389"/>
                <a:gd name="T26" fmla="*/ 179 w 392"/>
                <a:gd name="T27" fmla="*/ 93 h 389"/>
                <a:gd name="T28" fmla="*/ 172 w 392"/>
                <a:gd name="T29" fmla="*/ 116 h 389"/>
                <a:gd name="T30" fmla="*/ 179 w 392"/>
                <a:gd name="T31" fmla="*/ 171 h 389"/>
                <a:gd name="T32" fmla="*/ 218 w 392"/>
                <a:gd name="T33" fmla="*/ 218 h 389"/>
                <a:gd name="T34" fmla="*/ 211 w 392"/>
                <a:gd name="T35" fmla="*/ 272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2" h="389">
                  <a:moveTo>
                    <a:pt x="0" y="389"/>
                  </a:moveTo>
                  <a:cubicBezTo>
                    <a:pt x="25" y="372"/>
                    <a:pt x="49" y="360"/>
                    <a:pt x="78" y="350"/>
                  </a:cubicBezTo>
                  <a:cubicBezTo>
                    <a:pt x="81" y="306"/>
                    <a:pt x="63" y="256"/>
                    <a:pt x="86" y="218"/>
                  </a:cubicBezTo>
                  <a:cubicBezTo>
                    <a:pt x="100" y="196"/>
                    <a:pt x="144" y="226"/>
                    <a:pt x="164" y="210"/>
                  </a:cubicBezTo>
                  <a:cubicBezTo>
                    <a:pt x="308" y="93"/>
                    <a:pt x="100" y="173"/>
                    <a:pt x="195" y="140"/>
                  </a:cubicBezTo>
                  <a:cubicBezTo>
                    <a:pt x="198" y="132"/>
                    <a:pt x="195" y="119"/>
                    <a:pt x="203" y="116"/>
                  </a:cubicBezTo>
                  <a:cubicBezTo>
                    <a:pt x="222" y="108"/>
                    <a:pt x="255" y="127"/>
                    <a:pt x="265" y="109"/>
                  </a:cubicBezTo>
                  <a:cubicBezTo>
                    <a:pt x="279" y="84"/>
                    <a:pt x="260" y="52"/>
                    <a:pt x="257" y="23"/>
                  </a:cubicBezTo>
                  <a:cubicBezTo>
                    <a:pt x="299" y="12"/>
                    <a:pt x="329" y="5"/>
                    <a:pt x="374" y="0"/>
                  </a:cubicBezTo>
                  <a:cubicBezTo>
                    <a:pt x="379" y="8"/>
                    <a:pt x="392" y="14"/>
                    <a:pt x="390" y="23"/>
                  </a:cubicBezTo>
                  <a:cubicBezTo>
                    <a:pt x="388" y="32"/>
                    <a:pt x="373" y="33"/>
                    <a:pt x="366" y="39"/>
                  </a:cubicBezTo>
                  <a:cubicBezTo>
                    <a:pt x="349" y="53"/>
                    <a:pt x="341" y="69"/>
                    <a:pt x="320" y="78"/>
                  </a:cubicBezTo>
                  <a:cubicBezTo>
                    <a:pt x="285" y="92"/>
                    <a:pt x="240" y="100"/>
                    <a:pt x="203" y="109"/>
                  </a:cubicBezTo>
                  <a:cubicBezTo>
                    <a:pt x="195" y="104"/>
                    <a:pt x="188" y="91"/>
                    <a:pt x="179" y="93"/>
                  </a:cubicBezTo>
                  <a:cubicBezTo>
                    <a:pt x="171" y="95"/>
                    <a:pt x="172" y="108"/>
                    <a:pt x="172" y="116"/>
                  </a:cubicBezTo>
                  <a:cubicBezTo>
                    <a:pt x="172" y="134"/>
                    <a:pt x="174" y="153"/>
                    <a:pt x="179" y="171"/>
                  </a:cubicBezTo>
                  <a:cubicBezTo>
                    <a:pt x="183" y="184"/>
                    <a:pt x="211" y="210"/>
                    <a:pt x="218" y="218"/>
                  </a:cubicBezTo>
                  <a:cubicBezTo>
                    <a:pt x="210" y="262"/>
                    <a:pt x="211" y="244"/>
                    <a:pt x="211" y="272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02" name="Group 57"/>
            <p:cNvGrpSpPr>
              <a:grpSpLocks/>
            </p:cNvGrpSpPr>
            <p:nvPr/>
          </p:nvGrpSpPr>
          <p:grpSpPr bwMode="auto">
            <a:xfrm>
              <a:off x="7668344" y="5445224"/>
              <a:ext cx="696913" cy="854075"/>
              <a:chOff x="1673" y="1920"/>
              <a:chExt cx="638" cy="658"/>
            </a:xfrm>
          </p:grpSpPr>
          <p:sp>
            <p:nvSpPr>
              <p:cNvPr id="206" name="Freeform 50"/>
              <p:cNvSpPr>
                <a:spLocks/>
              </p:cNvSpPr>
              <p:nvPr/>
            </p:nvSpPr>
            <p:spPr bwMode="auto">
              <a:xfrm>
                <a:off x="1673" y="1982"/>
                <a:ext cx="439" cy="418"/>
              </a:xfrm>
              <a:custGeom>
                <a:avLst/>
                <a:gdLst>
                  <a:gd name="T0" fmla="*/ 84 w 439"/>
                  <a:gd name="T1" fmla="*/ 172 h 418"/>
                  <a:gd name="T2" fmla="*/ 188 w 439"/>
                  <a:gd name="T3" fmla="*/ 221 h 418"/>
                  <a:gd name="T4" fmla="*/ 167 w 439"/>
                  <a:gd name="T5" fmla="*/ 159 h 418"/>
                  <a:gd name="T6" fmla="*/ 188 w 439"/>
                  <a:gd name="T7" fmla="*/ 186 h 418"/>
                  <a:gd name="T8" fmla="*/ 209 w 439"/>
                  <a:gd name="T9" fmla="*/ 138 h 418"/>
                  <a:gd name="T10" fmla="*/ 77 w 439"/>
                  <a:gd name="T11" fmla="*/ 186 h 418"/>
                  <a:gd name="T12" fmla="*/ 195 w 439"/>
                  <a:gd name="T13" fmla="*/ 270 h 418"/>
                  <a:gd name="T14" fmla="*/ 97 w 439"/>
                  <a:gd name="T15" fmla="*/ 304 h 418"/>
                  <a:gd name="T16" fmla="*/ 215 w 439"/>
                  <a:gd name="T17" fmla="*/ 263 h 418"/>
                  <a:gd name="T18" fmla="*/ 299 w 439"/>
                  <a:gd name="T19" fmla="*/ 214 h 418"/>
                  <a:gd name="T20" fmla="*/ 215 w 439"/>
                  <a:gd name="T21" fmla="*/ 166 h 418"/>
                  <a:gd name="T22" fmla="*/ 202 w 439"/>
                  <a:gd name="T23" fmla="*/ 124 h 418"/>
                  <a:gd name="T24" fmla="*/ 292 w 439"/>
                  <a:gd name="T25" fmla="*/ 89 h 418"/>
                  <a:gd name="T26" fmla="*/ 264 w 439"/>
                  <a:gd name="T27" fmla="*/ 159 h 418"/>
                  <a:gd name="T28" fmla="*/ 250 w 439"/>
                  <a:gd name="T29" fmla="*/ 82 h 418"/>
                  <a:gd name="T30" fmla="*/ 167 w 439"/>
                  <a:gd name="T31" fmla="*/ 82 h 418"/>
                  <a:gd name="T32" fmla="*/ 91 w 439"/>
                  <a:gd name="T33" fmla="*/ 110 h 418"/>
                  <a:gd name="T34" fmla="*/ 333 w 439"/>
                  <a:gd name="T35" fmla="*/ 82 h 418"/>
                  <a:gd name="T36" fmla="*/ 285 w 439"/>
                  <a:gd name="T37" fmla="*/ 68 h 418"/>
                  <a:gd name="T38" fmla="*/ 209 w 439"/>
                  <a:gd name="T39" fmla="*/ 96 h 418"/>
                  <a:gd name="T40" fmla="*/ 146 w 439"/>
                  <a:gd name="T41" fmla="*/ 159 h 418"/>
                  <a:gd name="T42" fmla="*/ 35 w 439"/>
                  <a:gd name="T43" fmla="*/ 200 h 418"/>
                  <a:gd name="T44" fmla="*/ 160 w 439"/>
                  <a:gd name="T45" fmla="*/ 82 h 418"/>
                  <a:gd name="T46" fmla="*/ 132 w 439"/>
                  <a:gd name="T47" fmla="*/ 152 h 418"/>
                  <a:gd name="T48" fmla="*/ 167 w 439"/>
                  <a:gd name="T49" fmla="*/ 214 h 418"/>
                  <a:gd name="T50" fmla="*/ 132 w 439"/>
                  <a:gd name="T51" fmla="*/ 270 h 418"/>
                  <a:gd name="T52" fmla="*/ 160 w 439"/>
                  <a:gd name="T53" fmla="*/ 297 h 418"/>
                  <a:gd name="T54" fmla="*/ 292 w 439"/>
                  <a:gd name="T55" fmla="*/ 263 h 418"/>
                  <a:gd name="T56" fmla="*/ 340 w 439"/>
                  <a:gd name="T57" fmla="*/ 152 h 418"/>
                  <a:gd name="T58" fmla="*/ 375 w 439"/>
                  <a:gd name="T59" fmla="*/ 117 h 418"/>
                  <a:gd name="T60" fmla="*/ 313 w 439"/>
                  <a:gd name="T61" fmla="*/ 152 h 418"/>
                  <a:gd name="T62" fmla="*/ 139 w 439"/>
                  <a:gd name="T63" fmla="*/ 332 h 418"/>
                  <a:gd name="T64" fmla="*/ 250 w 439"/>
                  <a:gd name="T65" fmla="*/ 270 h 418"/>
                  <a:gd name="T66" fmla="*/ 292 w 439"/>
                  <a:gd name="T67" fmla="*/ 263 h 418"/>
                  <a:gd name="T68" fmla="*/ 313 w 439"/>
                  <a:gd name="T69" fmla="*/ 256 h 418"/>
                  <a:gd name="T70" fmla="*/ 243 w 439"/>
                  <a:gd name="T71" fmla="*/ 297 h 418"/>
                  <a:gd name="T72" fmla="*/ 313 w 439"/>
                  <a:gd name="T73" fmla="*/ 145 h 418"/>
                  <a:gd name="T74" fmla="*/ 278 w 439"/>
                  <a:gd name="T75" fmla="*/ 68 h 418"/>
                  <a:gd name="T76" fmla="*/ 188 w 439"/>
                  <a:gd name="T77" fmla="*/ 27 h 418"/>
                  <a:gd name="T78" fmla="*/ 340 w 439"/>
                  <a:gd name="T79" fmla="*/ 138 h 418"/>
                  <a:gd name="T80" fmla="*/ 0 w 439"/>
                  <a:gd name="T81" fmla="*/ 242 h 418"/>
                  <a:gd name="T82" fmla="*/ 313 w 439"/>
                  <a:gd name="T83" fmla="*/ 159 h 418"/>
                  <a:gd name="T84" fmla="*/ 118 w 439"/>
                  <a:gd name="T85" fmla="*/ 304 h 418"/>
                  <a:gd name="T86" fmla="*/ 382 w 439"/>
                  <a:gd name="T87" fmla="*/ 304 h 418"/>
                  <a:gd name="T88" fmla="*/ 375 w 439"/>
                  <a:gd name="T89" fmla="*/ 221 h 418"/>
                  <a:gd name="T90" fmla="*/ 209 w 439"/>
                  <a:gd name="T91" fmla="*/ 332 h 418"/>
                  <a:gd name="T92" fmla="*/ 271 w 439"/>
                  <a:gd name="T93" fmla="*/ 325 h 418"/>
                  <a:gd name="T94" fmla="*/ 299 w 439"/>
                  <a:gd name="T95" fmla="*/ 318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39" h="418">
                    <a:moveTo>
                      <a:pt x="104" y="228"/>
                    </a:moveTo>
                    <a:cubicBezTo>
                      <a:pt x="106" y="235"/>
                      <a:pt x="104" y="247"/>
                      <a:pt x="111" y="249"/>
                    </a:cubicBezTo>
                    <a:cubicBezTo>
                      <a:pt x="136" y="255"/>
                      <a:pt x="142" y="199"/>
                      <a:pt x="146" y="186"/>
                    </a:cubicBezTo>
                    <a:cubicBezTo>
                      <a:pt x="132" y="146"/>
                      <a:pt x="116" y="157"/>
                      <a:pt x="84" y="172"/>
                    </a:cubicBezTo>
                    <a:cubicBezTo>
                      <a:pt x="67" y="198"/>
                      <a:pt x="53" y="211"/>
                      <a:pt x="63" y="242"/>
                    </a:cubicBezTo>
                    <a:cubicBezTo>
                      <a:pt x="111" y="232"/>
                      <a:pt x="145" y="239"/>
                      <a:pt x="160" y="193"/>
                    </a:cubicBezTo>
                    <a:cubicBezTo>
                      <a:pt x="162" y="209"/>
                      <a:pt x="154" y="232"/>
                      <a:pt x="167" y="242"/>
                    </a:cubicBezTo>
                    <a:cubicBezTo>
                      <a:pt x="197" y="263"/>
                      <a:pt x="263" y="163"/>
                      <a:pt x="188" y="221"/>
                    </a:cubicBezTo>
                    <a:cubicBezTo>
                      <a:pt x="198" y="191"/>
                      <a:pt x="190" y="205"/>
                      <a:pt x="215" y="179"/>
                    </a:cubicBezTo>
                    <a:cubicBezTo>
                      <a:pt x="195" y="243"/>
                      <a:pt x="202" y="216"/>
                      <a:pt x="146" y="235"/>
                    </a:cubicBezTo>
                    <a:cubicBezTo>
                      <a:pt x="130" y="233"/>
                      <a:pt x="107" y="241"/>
                      <a:pt x="97" y="228"/>
                    </a:cubicBezTo>
                    <a:cubicBezTo>
                      <a:pt x="70" y="191"/>
                      <a:pt x="150" y="163"/>
                      <a:pt x="167" y="159"/>
                    </a:cubicBezTo>
                    <a:cubicBezTo>
                      <a:pt x="179" y="193"/>
                      <a:pt x="167" y="207"/>
                      <a:pt x="146" y="235"/>
                    </a:cubicBezTo>
                    <a:cubicBezTo>
                      <a:pt x="112" y="224"/>
                      <a:pt x="61" y="214"/>
                      <a:pt x="132" y="138"/>
                    </a:cubicBezTo>
                    <a:cubicBezTo>
                      <a:pt x="148" y="121"/>
                      <a:pt x="179" y="143"/>
                      <a:pt x="202" y="145"/>
                    </a:cubicBezTo>
                    <a:cubicBezTo>
                      <a:pt x="166" y="154"/>
                      <a:pt x="149" y="160"/>
                      <a:pt x="188" y="186"/>
                    </a:cubicBezTo>
                    <a:cubicBezTo>
                      <a:pt x="190" y="179"/>
                      <a:pt x="200" y="161"/>
                      <a:pt x="195" y="166"/>
                    </a:cubicBezTo>
                    <a:cubicBezTo>
                      <a:pt x="188" y="173"/>
                      <a:pt x="172" y="187"/>
                      <a:pt x="181" y="193"/>
                    </a:cubicBezTo>
                    <a:cubicBezTo>
                      <a:pt x="191" y="200"/>
                      <a:pt x="204" y="184"/>
                      <a:pt x="215" y="179"/>
                    </a:cubicBezTo>
                    <a:cubicBezTo>
                      <a:pt x="218" y="172"/>
                      <a:pt x="234" y="141"/>
                      <a:pt x="209" y="138"/>
                    </a:cubicBezTo>
                    <a:cubicBezTo>
                      <a:pt x="194" y="136"/>
                      <a:pt x="167" y="152"/>
                      <a:pt x="167" y="152"/>
                    </a:cubicBezTo>
                    <a:cubicBezTo>
                      <a:pt x="182" y="108"/>
                      <a:pt x="159" y="143"/>
                      <a:pt x="132" y="152"/>
                    </a:cubicBezTo>
                    <a:cubicBezTo>
                      <a:pt x="127" y="159"/>
                      <a:pt x="126" y="170"/>
                      <a:pt x="118" y="172"/>
                    </a:cubicBezTo>
                    <a:cubicBezTo>
                      <a:pt x="70" y="186"/>
                      <a:pt x="92" y="142"/>
                      <a:pt x="77" y="186"/>
                    </a:cubicBezTo>
                    <a:cubicBezTo>
                      <a:pt x="110" y="198"/>
                      <a:pt x="146" y="178"/>
                      <a:pt x="181" y="172"/>
                    </a:cubicBezTo>
                    <a:cubicBezTo>
                      <a:pt x="190" y="168"/>
                      <a:pt x="199" y="160"/>
                      <a:pt x="209" y="159"/>
                    </a:cubicBezTo>
                    <a:cubicBezTo>
                      <a:pt x="248" y="154"/>
                      <a:pt x="237" y="216"/>
                      <a:pt x="222" y="263"/>
                    </a:cubicBezTo>
                    <a:cubicBezTo>
                      <a:pt x="219" y="272"/>
                      <a:pt x="204" y="268"/>
                      <a:pt x="195" y="270"/>
                    </a:cubicBezTo>
                    <a:cubicBezTo>
                      <a:pt x="193" y="270"/>
                      <a:pt x="142" y="263"/>
                      <a:pt x="153" y="242"/>
                    </a:cubicBezTo>
                    <a:cubicBezTo>
                      <a:pt x="159" y="230"/>
                      <a:pt x="176" y="228"/>
                      <a:pt x="188" y="221"/>
                    </a:cubicBezTo>
                    <a:cubicBezTo>
                      <a:pt x="175" y="253"/>
                      <a:pt x="173" y="280"/>
                      <a:pt x="139" y="290"/>
                    </a:cubicBezTo>
                    <a:cubicBezTo>
                      <a:pt x="113" y="253"/>
                      <a:pt x="106" y="268"/>
                      <a:pt x="97" y="304"/>
                    </a:cubicBezTo>
                    <a:cubicBezTo>
                      <a:pt x="111" y="306"/>
                      <a:pt x="125" y="314"/>
                      <a:pt x="139" y="311"/>
                    </a:cubicBezTo>
                    <a:cubicBezTo>
                      <a:pt x="156" y="307"/>
                      <a:pt x="173" y="262"/>
                      <a:pt x="181" y="256"/>
                    </a:cubicBezTo>
                    <a:cubicBezTo>
                      <a:pt x="192" y="246"/>
                      <a:pt x="151" y="304"/>
                      <a:pt x="160" y="304"/>
                    </a:cubicBezTo>
                    <a:cubicBezTo>
                      <a:pt x="180" y="304"/>
                      <a:pt x="203" y="276"/>
                      <a:pt x="215" y="263"/>
                    </a:cubicBezTo>
                    <a:cubicBezTo>
                      <a:pt x="225" y="234"/>
                      <a:pt x="221" y="233"/>
                      <a:pt x="229" y="270"/>
                    </a:cubicBezTo>
                    <a:cubicBezTo>
                      <a:pt x="240" y="317"/>
                      <a:pt x="238" y="311"/>
                      <a:pt x="229" y="284"/>
                    </a:cubicBezTo>
                    <a:cubicBezTo>
                      <a:pt x="218" y="286"/>
                      <a:pt x="191" y="301"/>
                      <a:pt x="195" y="290"/>
                    </a:cubicBezTo>
                    <a:cubicBezTo>
                      <a:pt x="207" y="253"/>
                      <a:pt x="267" y="227"/>
                      <a:pt x="299" y="214"/>
                    </a:cubicBezTo>
                    <a:cubicBezTo>
                      <a:pt x="297" y="223"/>
                      <a:pt x="289" y="284"/>
                      <a:pt x="271" y="284"/>
                    </a:cubicBezTo>
                    <a:cubicBezTo>
                      <a:pt x="259" y="284"/>
                      <a:pt x="266" y="261"/>
                      <a:pt x="264" y="249"/>
                    </a:cubicBezTo>
                    <a:cubicBezTo>
                      <a:pt x="266" y="223"/>
                      <a:pt x="284" y="194"/>
                      <a:pt x="271" y="172"/>
                    </a:cubicBezTo>
                    <a:cubicBezTo>
                      <a:pt x="261" y="156"/>
                      <a:pt x="226" y="182"/>
                      <a:pt x="215" y="166"/>
                    </a:cubicBezTo>
                    <a:cubicBezTo>
                      <a:pt x="207" y="154"/>
                      <a:pt x="234" y="143"/>
                      <a:pt x="243" y="131"/>
                    </a:cubicBezTo>
                    <a:cubicBezTo>
                      <a:pt x="251" y="120"/>
                      <a:pt x="254" y="106"/>
                      <a:pt x="264" y="96"/>
                    </a:cubicBezTo>
                    <a:cubicBezTo>
                      <a:pt x="271" y="89"/>
                      <a:pt x="255" y="115"/>
                      <a:pt x="250" y="124"/>
                    </a:cubicBezTo>
                    <a:cubicBezTo>
                      <a:pt x="237" y="86"/>
                      <a:pt x="228" y="106"/>
                      <a:pt x="202" y="124"/>
                    </a:cubicBezTo>
                    <a:cubicBezTo>
                      <a:pt x="200" y="117"/>
                      <a:pt x="202" y="103"/>
                      <a:pt x="195" y="103"/>
                    </a:cubicBezTo>
                    <a:cubicBezTo>
                      <a:pt x="188" y="103"/>
                      <a:pt x="185" y="117"/>
                      <a:pt x="188" y="124"/>
                    </a:cubicBezTo>
                    <a:cubicBezTo>
                      <a:pt x="191" y="131"/>
                      <a:pt x="202" y="129"/>
                      <a:pt x="209" y="131"/>
                    </a:cubicBezTo>
                    <a:cubicBezTo>
                      <a:pt x="237" y="116"/>
                      <a:pt x="266" y="106"/>
                      <a:pt x="292" y="89"/>
                    </a:cubicBezTo>
                    <a:cubicBezTo>
                      <a:pt x="294" y="108"/>
                      <a:pt x="296" y="126"/>
                      <a:pt x="299" y="145"/>
                    </a:cubicBezTo>
                    <a:cubicBezTo>
                      <a:pt x="300" y="152"/>
                      <a:pt x="310" y="160"/>
                      <a:pt x="306" y="166"/>
                    </a:cubicBezTo>
                    <a:cubicBezTo>
                      <a:pt x="301" y="175"/>
                      <a:pt x="287" y="175"/>
                      <a:pt x="278" y="179"/>
                    </a:cubicBezTo>
                    <a:cubicBezTo>
                      <a:pt x="244" y="230"/>
                      <a:pt x="258" y="175"/>
                      <a:pt x="264" y="159"/>
                    </a:cubicBezTo>
                    <a:cubicBezTo>
                      <a:pt x="259" y="150"/>
                      <a:pt x="257" y="138"/>
                      <a:pt x="250" y="131"/>
                    </a:cubicBezTo>
                    <a:cubicBezTo>
                      <a:pt x="245" y="126"/>
                      <a:pt x="231" y="131"/>
                      <a:pt x="229" y="124"/>
                    </a:cubicBezTo>
                    <a:cubicBezTo>
                      <a:pt x="227" y="116"/>
                      <a:pt x="239" y="111"/>
                      <a:pt x="243" y="103"/>
                    </a:cubicBezTo>
                    <a:cubicBezTo>
                      <a:pt x="246" y="96"/>
                      <a:pt x="248" y="89"/>
                      <a:pt x="250" y="82"/>
                    </a:cubicBezTo>
                    <a:cubicBezTo>
                      <a:pt x="241" y="80"/>
                      <a:pt x="232" y="75"/>
                      <a:pt x="222" y="75"/>
                    </a:cubicBezTo>
                    <a:cubicBezTo>
                      <a:pt x="191" y="75"/>
                      <a:pt x="148" y="91"/>
                      <a:pt x="195" y="75"/>
                    </a:cubicBezTo>
                    <a:cubicBezTo>
                      <a:pt x="210" y="33"/>
                      <a:pt x="200" y="65"/>
                      <a:pt x="188" y="75"/>
                    </a:cubicBezTo>
                    <a:cubicBezTo>
                      <a:pt x="182" y="80"/>
                      <a:pt x="174" y="80"/>
                      <a:pt x="167" y="82"/>
                    </a:cubicBezTo>
                    <a:cubicBezTo>
                      <a:pt x="153" y="116"/>
                      <a:pt x="153" y="145"/>
                      <a:pt x="111" y="131"/>
                    </a:cubicBezTo>
                    <a:cubicBezTo>
                      <a:pt x="104" y="138"/>
                      <a:pt x="101" y="152"/>
                      <a:pt x="91" y="152"/>
                    </a:cubicBezTo>
                    <a:cubicBezTo>
                      <a:pt x="84" y="152"/>
                      <a:pt x="97" y="138"/>
                      <a:pt x="97" y="131"/>
                    </a:cubicBezTo>
                    <a:cubicBezTo>
                      <a:pt x="97" y="124"/>
                      <a:pt x="84" y="111"/>
                      <a:pt x="91" y="110"/>
                    </a:cubicBezTo>
                    <a:cubicBezTo>
                      <a:pt x="134" y="105"/>
                      <a:pt x="178" y="115"/>
                      <a:pt x="222" y="117"/>
                    </a:cubicBezTo>
                    <a:cubicBezTo>
                      <a:pt x="211" y="124"/>
                      <a:pt x="182" y="126"/>
                      <a:pt x="188" y="138"/>
                    </a:cubicBezTo>
                    <a:cubicBezTo>
                      <a:pt x="194" y="150"/>
                      <a:pt x="215" y="134"/>
                      <a:pt x="229" y="131"/>
                    </a:cubicBezTo>
                    <a:cubicBezTo>
                      <a:pt x="266" y="123"/>
                      <a:pt x="302" y="104"/>
                      <a:pt x="333" y="82"/>
                    </a:cubicBezTo>
                    <a:cubicBezTo>
                      <a:pt x="324" y="50"/>
                      <a:pt x="330" y="46"/>
                      <a:pt x="278" y="75"/>
                    </a:cubicBezTo>
                    <a:cubicBezTo>
                      <a:pt x="271" y="79"/>
                      <a:pt x="270" y="90"/>
                      <a:pt x="264" y="96"/>
                    </a:cubicBezTo>
                    <a:cubicBezTo>
                      <a:pt x="258" y="102"/>
                      <a:pt x="238" y="117"/>
                      <a:pt x="243" y="110"/>
                    </a:cubicBezTo>
                    <a:cubicBezTo>
                      <a:pt x="255" y="94"/>
                      <a:pt x="285" y="68"/>
                      <a:pt x="285" y="68"/>
                    </a:cubicBezTo>
                    <a:cubicBezTo>
                      <a:pt x="267" y="0"/>
                      <a:pt x="210" y="42"/>
                      <a:pt x="160" y="55"/>
                    </a:cubicBezTo>
                    <a:cubicBezTo>
                      <a:pt x="167" y="65"/>
                      <a:pt x="183" y="91"/>
                      <a:pt x="195" y="96"/>
                    </a:cubicBezTo>
                    <a:cubicBezTo>
                      <a:pt x="208" y="102"/>
                      <a:pt x="222" y="103"/>
                      <a:pt x="236" y="103"/>
                    </a:cubicBezTo>
                    <a:cubicBezTo>
                      <a:pt x="245" y="103"/>
                      <a:pt x="218" y="98"/>
                      <a:pt x="209" y="96"/>
                    </a:cubicBezTo>
                    <a:cubicBezTo>
                      <a:pt x="207" y="105"/>
                      <a:pt x="199" y="115"/>
                      <a:pt x="202" y="124"/>
                    </a:cubicBezTo>
                    <a:cubicBezTo>
                      <a:pt x="209" y="146"/>
                      <a:pt x="264" y="152"/>
                      <a:pt x="264" y="152"/>
                    </a:cubicBezTo>
                    <a:cubicBezTo>
                      <a:pt x="246" y="232"/>
                      <a:pt x="257" y="201"/>
                      <a:pt x="209" y="235"/>
                    </a:cubicBezTo>
                    <a:cubicBezTo>
                      <a:pt x="189" y="208"/>
                      <a:pt x="165" y="186"/>
                      <a:pt x="146" y="159"/>
                    </a:cubicBezTo>
                    <a:cubicBezTo>
                      <a:pt x="132" y="116"/>
                      <a:pt x="166" y="124"/>
                      <a:pt x="125" y="110"/>
                    </a:cubicBezTo>
                    <a:cubicBezTo>
                      <a:pt x="60" y="142"/>
                      <a:pt x="85" y="164"/>
                      <a:pt x="91" y="249"/>
                    </a:cubicBezTo>
                    <a:cubicBezTo>
                      <a:pt x="120" y="239"/>
                      <a:pt x="181" y="214"/>
                      <a:pt x="97" y="228"/>
                    </a:cubicBezTo>
                    <a:cubicBezTo>
                      <a:pt x="44" y="256"/>
                      <a:pt x="82" y="231"/>
                      <a:pt x="35" y="200"/>
                    </a:cubicBezTo>
                    <a:cubicBezTo>
                      <a:pt x="52" y="150"/>
                      <a:pt x="108" y="161"/>
                      <a:pt x="153" y="152"/>
                    </a:cubicBezTo>
                    <a:cubicBezTo>
                      <a:pt x="197" y="122"/>
                      <a:pt x="277" y="152"/>
                      <a:pt x="209" y="117"/>
                    </a:cubicBezTo>
                    <a:cubicBezTo>
                      <a:pt x="197" y="119"/>
                      <a:pt x="184" y="131"/>
                      <a:pt x="174" y="124"/>
                    </a:cubicBezTo>
                    <a:cubicBezTo>
                      <a:pt x="162" y="115"/>
                      <a:pt x="173" y="89"/>
                      <a:pt x="160" y="82"/>
                    </a:cubicBezTo>
                    <a:cubicBezTo>
                      <a:pt x="151" y="77"/>
                      <a:pt x="141" y="73"/>
                      <a:pt x="132" y="68"/>
                    </a:cubicBezTo>
                    <a:cubicBezTo>
                      <a:pt x="101" y="93"/>
                      <a:pt x="89" y="102"/>
                      <a:pt x="77" y="138"/>
                    </a:cubicBezTo>
                    <a:cubicBezTo>
                      <a:pt x="168" y="185"/>
                      <a:pt x="43" y="131"/>
                      <a:pt x="125" y="131"/>
                    </a:cubicBezTo>
                    <a:cubicBezTo>
                      <a:pt x="132" y="131"/>
                      <a:pt x="125" y="151"/>
                      <a:pt x="132" y="152"/>
                    </a:cubicBezTo>
                    <a:cubicBezTo>
                      <a:pt x="146" y="154"/>
                      <a:pt x="160" y="158"/>
                      <a:pt x="174" y="159"/>
                    </a:cubicBezTo>
                    <a:cubicBezTo>
                      <a:pt x="243" y="163"/>
                      <a:pt x="313" y="164"/>
                      <a:pt x="382" y="166"/>
                    </a:cubicBezTo>
                    <a:cubicBezTo>
                      <a:pt x="371" y="198"/>
                      <a:pt x="367" y="206"/>
                      <a:pt x="333" y="214"/>
                    </a:cubicBezTo>
                    <a:cubicBezTo>
                      <a:pt x="278" y="243"/>
                      <a:pt x="225" y="233"/>
                      <a:pt x="167" y="214"/>
                    </a:cubicBezTo>
                    <a:cubicBezTo>
                      <a:pt x="179" y="212"/>
                      <a:pt x="190" y="210"/>
                      <a:pt x="202" y="207"/>
                    </a:cubicBezTo>
                    <a:cubicBezTo>
                      <a:pt x="209" y="205"/>
                      <a:pt x="226" y="194"/>
                      <a:pt x="222" y="200"/>
                    </a:cubicBezTo>
                    <a:cubicBezTo>
                      <a:pt x="185" y="250"/>
                      <a:pt x="190" y="222"/>
                      <a:pt x="153" y="249"/>
                    </a:cubicBezTo>
                    <a:cubicBezTo>
                      <a:pt x="145" y="255"/>
                      <a:pt x="123" y="266"/>
                      <a:pt x="132" y="270"/>
                    </a:cubicBezTo>
                    <a:cubicBezTo>
                      <a:pt x="147" y="277"/>
                      <a:pt x="165" y="265"/>
                      <a:pt x="181" y="263"/>
                    </a:cubicBezTo>
                    <a:cubicBezTo>
                      <a:pt x="188" y="261"/>
                      <a:pt x="205" y="249"/>
                      <a:pt x="202" y="256"/>
                    </a:cubicBezTo>
                    <a:cubicBezTo>
                      <a:pt x="197" y="266"/>
                      <a:pt x="182" y="269"/>
                      <a:pt x="174" y="277"/>
                    </a:cubicBezTo>
                    <a:cubicBezTo>
                      <a:pt x="168" y="283"/>
                      <a:pt x="152" y="296"/>
                      <a:pt x="160" y="297"/>
                    </a:cubicBezTo>
                    <a:cubicBezTo>
                      <a:pt x="190" y="300"/>
                      <a:pt x="220" y="288"/>
                      <a:pt x="250" y="284"/>
                    </a:cubicBezTo>
                    <a:cubicBezTo>
                      <a:pt x="264" y="279"/>
                      <a:pt x="306" y="274"/>
                      <a:pt x="292" y="270"/>
                    </a:cubicBezTo>
                    <a:cubicBezTo>
                      <a:pt x="269" y="264"/>
                      <a:pt x="222" y="300"/>
                      <a:pt x="222" y="277"/>
                    </a:cubicBezTo>
                    <a:cubicBezTo>
                      <a:pt x="222" y="253"/>
                      <a:pt x="269" y="268"/>
                      <a:pt x="292" y="263"/>
                    </a:cubicBezTo>
                    <a:cubicBezTo>
                      <a:pt x="339" y="216"/>
                      <a:pt x="293" y="220"/>
                      <a:pt x="250" y="214"/>
                    </a:cubicBezTo>
                    <a:cubicBezTo>
                      <a:pt x="291" y="193"/>
                      <a:pt x="300" y="174"/>
                      <a:pt x="347" y="159"/>
                    </a:cubicBezTo>
                    <a:cubicBezTo>
                      <a:pt x="354" y="154"/>
                      <a:pt x="374" y="151"/>
                      <a:pt x="368" y="145"/>
                    </a:cubicBezTo>
                    <a:cubicBezTo>
                      <a:pt x="361" y="138"/>
                      <a:pt x="330" y="152"/>
                      <a:pt x="340" y="152"/>
                    </a:cubicBezTo>
                    <a:cubicBezTo>
                      <a:pt x="356" y="152"/>
                      <a:pt x="373" y="147"/>
                      <a:pt x="389" y="145"/>
                    </a:cubicBezTo>
                    <a:cubicBezTo>
                      <a:pt x="398" y="140"/>
                      <a:pt x="409" y="138"/>
                      <a:pt x="417" y="131"/>
                    </a:cubicBezTo>
                    <a:cubicBezTo>
                      <a:pt x="423" y="126"/>
                      <a:pt x="439" y="113"/>
                      <a:pt x="431" y="110"/>
                    </a:cubicBezTo>
                    <a:cubicBezTo>
                      <a:pt x="413" y="104"/>
                      <a:pt x="394" y="115"/>
                      <a:pt x="375" y="117"/>
                    </a:cubicBezTo>
                    <a:cubicBezTo>
                      <a:pt x="343" y="128"/>
                      <a:pt x="322" y="151"/>
                      <a:pt x="292" y="166"/>
                    </a:cubicBezTo>
                    <a:cubicBezTo>
                      <a:pt x="283" y="164"/>
                      <a:pt x="271" y="153"/>
                      <a:pt x="264" y="159"/>
                    </a:cubicBezTo>
                    <a:cubicBezTo>
                      <a:pt x="258" y="164"/>
                      <a:pt x="277" y="173"/>
                      <a:pt x="285" y="172"/>
                    </a:cubicBezTo>
                    <a:cubicBezTo>
                      <a:pt x="296" y="170"/>
                      <a:pt x="305" y="144"/>
                      <a:pt x="313" y="152"/>
                    </a:cubicBezTo>
                    <a:cubicBezTo>
                      <a:pt x="321" y="160"/>
                      <a:pt x="298" y="170"/>
                      <a:pt x="292" y="179"/>
                    </a:cubicBezTo>
                    <a:cubicBezTo>
                      <a:pt x="282" y="193"/>
                      <a:pt x="264" y="230"/>
                      <a:pt x="250" y="242"/>
                    </a:cubicBezTo>
                    <a:cubicBezTo>
                      <a:pt x="139" y="339"/>
                      <a:pt x="273" y="202"/>
                      <a:pt x="195" y="284"/>
                    </a:cubicBezTo>
                    <a:cubicBezTo>
                      <a:pt x="181" y="318"/>
                      <a:pt x="181" y="346"/>
                      <a:pt x="139" y="332"/>
                    </a:cubicBezTo>
                    <a:cubicBezTo>
                      <a:pt x="148" y="306"/>
                      <a:pt x="165" y="292"/>
                      <a:pt x="181" y="270"/>
                    </a:cubicBezTo>
                    <a:cubicBezTo>
                      <a:pt x="179" y="286"/>
                      <a:pt x="163" y="307"/>
                      <a:pt x="174" y="318"/>
                    </a:cubicBezTo>
                    <a:cubicBezTo>
                      <a:pt x="199" y="343"/>
                      <a:pt x="231" y="302"/>
                      <a:pt x="243" y="290"/>
                    </a:cubicBezTo>
                    <a:cubicBezTo>
                      <a:pt x="245" y="283"/>
                      <a:pt x="257" y="270"/>
                      <a:pt x="250" y="270"/>
                    </a:cubicBezTo>
                    <a:cubicBezTo>
                      <a:pt x="242" y="270"/>
                      <a:pt x="229" y="286"/>
                      <a:pt x="236" y="290"/>
                    </a:cubicBezTo>
                    <a:cubicBezTo>
                      <a:pt x="245" y="294"/>
                      <a:pt x="290" y="258"/>
                      <a:pt x="292" y="256"/>
                    </a:cubicBezTo>
                    <a:cubicBezTo>
                      <a:pt x="294" y="249"/>
                      <a:pt x="299" y="228"/>
                      <a:pt x="299" y="235"/>
                    </a:cubicBezTo>
                    <a:cubicBezTo>
                      <a:pt x="299" y="245"/>
                      <a:pt x="296" y="254"/>
                      <a:pt x="292" y="263"/>
                    </a:cubicBezTo>
                    <a:cubicBezTo>
                      <a:pt x="289" y="271"/>
                      <a:pt x="270" y="280"/>
                      <a:pt x="278" y="284"/>
                    </a:cubicBezTo>
                    <a:cubicBezTo>
                      <a:pt x="291" y="290"/>
                      <a:pt x="306" y="279"/>
                      <a:pt x="320" y="277"/>
                    </a:cubicBezTo>
                    <a:cubicBezTo>
                      <a:pt x="334" y="267"/>
                      <a:pt x="396" y="216"/>
                      <a:pt x="340" y="235"/>
                    </a:cubicBezTo>
                    <a:cubicBezTo>
                      <a:pt x="331" y="242"/>
                      <a:pt x="321" y="248"/>
                      <a:pt x="313" y="256"/>
                    </a:cubicBezTo>
                    <a:cubicBezTo>
                      <a:pt x="218" y="341"/>
                      <a:pt x="299" y="275"/>
                      <a:pt x="320" y="249"/>
                    </a:cubicBezTo>
                    <a:cubicBezTo>
                      <a:pt x="326" y="241"/>
                      <a:pt x="349" y="232"/>
                      <a:pt x="340" y="228"/>
                    </a:cubicBezTo>
                    <a:cubicBezTo>
                      <a:pt x="329" y="223"/>
                      <a:pt x="317" y="237"/>
                      <a:pt x="306" y="242"/>
                    </a:cubicBezTo>
                    <a:cubicBezTo>
                      <a:pt x="286" y="262"/>
                      <a:pt x="264" y="277"/>
                      <a:pt x="243" y="297"/>
                    </a:cubicBezTo>
                    <a:cubicBezTo>
                      <a:pt x="278" y="229"/>
                      <a:pt x="291" y="249"/>
                      <a:pt x="229" y="228"/>
                    </a:cubicBezTo>
                    <a:cubicBezTo>
                      <a:pt x="158" y="240"/>
                      <a:pt x="188" y="236"/>
                      <a:pt x="215" y="228"/>
                    </a:cubicBezTo>
                    <a:cubicBezTo>
                      <a:pt x="229" y="224"/>
                      <a:pt x="243" y="219"/>
                      <a:pt x="257" y="214"/>
                    </a:cubicBezTo>
                    <a:cubicBezTo>
                      <a:pt x="266" y="207"/>
                      <a:pt x="321" y="172"/>
                      <a:pt x="313" y="145"/>
                    </a:cubicBezTo>
                    <a:cubicBezTo>
                      <a:pt x="310" y="135"/>
                      <a:pt x="294" y="136"/>
                      <a:pt x="285" y="131"/>
                    </a:cubicBezTo>
                    <a:cubicBezTo>
                      <a:pt x="266" y="137"/>
                      <a:pt x="199" y="177"/>
                      <a:pt x="278" y="145"/>
                    </a:cubicBezTo>
                    <a:cubicBezTo>
                      <a:pt x="297" y="87"/>
                      <a:pt x="242" y="105"/>
                      <a:pt x="209" y="110"/>
                    </a:cubicBezTo>
                    <a:cubicBezTo>
                      <a:pt x="239" y="99"/>
                      <a:pt x="260" y="95"/>
                      <a:pt x="278" y="68"/>
                    </a:cubicBezTo>
                    <a:cubicBezTo>
                      <a:pt x="271" y="64"/>
                      <a:pt x="265" y="56"/>
                      <a:pt x="257" y="55"/>
                    </a:cubicBezTo>
                    <a:cubicBezTo>
                      <a:pt x="245" y="54"/>
                      <a:pt x="233" y="66"/>
                      <a:pt x="222" y="61"/>
                    </a:cubicBezTo>
                    <a:cubicBezTo>
                      <a:pt x="214" y="57"/>
                      <a:pt x="222" y="41"/>
                      <a:pt x="215" y="34"/>
                    </a:cubicBezTo>
                    <a:cubicBezTo>
                      <a:pt x="208" y="27"/>
                      <a:pt x="197" y="29"/>
                      <a:pt x="188" y="27"/>
                    </a:cubicBezTo>
                    <a:cubicBezTo>
                      <a:pt x="162" y="29"/>
                      <a:pt x="136" y="26"/>
                      <a:pt x="111" y="34"/>
                    </a:cubicBezTo>
                    <a:cubicBezTo>
                      <a:pt x="62" y="49"/>
                      <a:pt x="130" y="102"/>
                      <a:pt x="146" y="110"/>
                    </a:cubicBezTo>
                    <a:cubicBezTo>
                      <a:pt x="201" y="105"/>
                      <a:pt x="246" y="105"/>
                      <a:pt x="292" y="75"/>
                    </a:cubicBezTo>
                    <a:cubicBezTo>
                      <a:pt x="342" y="92"/>
                      <a:pt x="295" y="106"/>
                      <a:pt x="340" y="138"/>
                    </a:cubicBezTo>
                    <a:cubicBezTo>
                      <a:pt x="297" y="153"/>
                      <a:pt x="344" y="133"/>
                      <a:pt x="292" y="179"/>
                    </a:cubicBezTo>
                    <a:cubicBezTo>
                      <a:pt x="279" y="190"/>
                      <a:pt x="250" y="207"/>
                      <a:pt x="250" y="207"/>
                    </a:cubicBezTo>
                    <a:cubicBezTo>
                      <a:pt x="204" y="202"/>
                      <a:pt x="156" y="201"/>
                      <a:pt x="111" y="186"/>
                    </a:cubicBezTo>
                    <a:cubicBezTo>
                      <a:pt x="44" y="196"/>
                      <a:pt x="51" y="208"/>
                      <a:pt x="0" y="242"/>
                    </a:cubicBezTo>
                    <a:cubicBezTo>
                      <a:pt x="14" y="283"/>
                      <a:pt x="2" y="270"/>
                      <a:pt x="77" y="256"/>
                    </a:cubicBezTo>
                    <a:cubicBezTo>
                      <a:pt x="182" y="236"/>
                      <a:pt x="74" y="252"/>
                      <a:pt x="139" y="228"/>
                    </a:cubicBezTo>
                    <a:cubicBezTo>
                      <a:pt x="164" y="219"/>
                      <a:pt x="190" y="216"/>
                      <a:pt x="215" y="207"/>
                    </a:cubicBezTo>
                    <a:cubicBezTo>
                      <a:pt x="253" y="178"/>
                      <a:pt x="269" y="174"/>
                      <a:pt x="313" y="159"/>
                    </a:cubicBezTo>
                    <a:cubicBezTo>
                      <a:pt x="341" y="139"/>
                      <a:pt x="348" y="137"/>
                      <a:pt x="382" y="145"/>
                    </a:cubicBezTo>
                    <a:cubicBezTo>
                      <a:pt x="371" y="217"/>
                      <a:pt x="371" y="190"/>
                      <a:pt x="327" y="235"/>
                    </a:cubicBezTo>
                    <a:cubicBezTo>
                      <a:pt x="284" y="279"/>
                      <a:pt x="296" y="263"/>
                      <a:pt x="209" y="270"/>
                    </a:cubicBezTo>
                    <a:cubicBezTo>
                      <a:pt x="178" y="280"/>
                      <a:pt x="149" y="294"/>
                      <a:pt x="118" y="304"/>
                    </a:cubicBezTo>
                    <a:cubicBezTo>
                      <a:pt x="116" y="313"/>
                      <a:pt x="106" y="324"/>
                      <a:pt x="111" y="332"/>
                    </a:cubicBezTo>
                    <a:cubicBezTo>
                      <a:pt x="120" y="346"/>
                      <a:pt x="153" y="360"/>
                      <a:pt x="153" y="360"/>
                    </a:cubicBezTo>
                    <a:cubicBezTo>
                      <a:pt x="236" y="346"/>
                      <a:pt x="181" y="355"/>
                      <a:pt x="320" y="339"/>
                    </a:cubicBezTo>
                    <a:cubicBezTo>
                      <a:pt x="360" y="297"/>
                      <a:pt x="341" y="345"/>
                      <a:pt x="382" y="304"/>
                    </a:cubicBezTo>
                    <a:cubicBezTo>
                      <a:pt x="399" y="256"/>
                      <a:pt x="361" y="261"/>
                      <a:pt x="320" y="256"/>
                    </a:cubicBezTo>
                    <a:cubicBezTo>
                      <a:pt x="328" y="224"/>
                      <a:pt x="332" y="211"/>
                      <a:pt x="299" y="200"/>
                    </a:cubicBezTo>
                    <a:cubicBezTo>
                      <a:pt x="383" y="163"/>
                      <a:pt x="360" y="189"/>
                      <a:pt x="389" y="145"/>
                    </a:cubicBezTo>
                    <a:cubicBezTo>
                      <a:pt x="384" y="170"/>
                      <a:pt x="384" y="197"/>
                      <a:pt x="375" y="221"/>
                    </a:cubicBezTo>
                    <a:cubicBezTo>
                      <a:pt x="367" y="242"/>
                      <a:pt x="347" y="256"/>
                      <a:pt x="340" y="277"/>
                    </a:cubicBezTo>
                    <a:cubicBezTo>
                      <a:pt x="338" y="284"/>
                      <a:pt x="335" y="290"/>
                      <a:pt x="333" y="297"/>
                    </a:cubicBezTo>
                    <a:cubicBezTo>
                      <a:pt x="282" y="287"/>
                      <a:pt x="248" y="285"/>
                      <a:pt x="195" y="290"/>
                    </a:cubicBezTo>
                    <a:cubicBezTo>
                      <a:pt x="178" y="340"/>
                      <a:pt x="192" y="280"/>
                      <a:pt x="209" y="332"/>
                    </a:cubicBezTo>
                    <a:cubicBezTo>
                      <a:pt x="215" y="351"/>
                      <a:pt x="147" y="418"/>
                      <a:pt x="202" y="381"/>
                    </a:cubicBezTo>
                    <a:cubicBezTo>
                      <a:pt x="170" y="333"/>
                      <a:pt x="189" y="333"/>
                      <a:pt x="236" y="325"/>
                    </a:cubicBezTo>
                    <a:cubicBezTo>
                      <a:pt x="243" y="318"/>
                      <a:pt x="247" y="304"/>
                      <a:pt x="257" y="304"/>
                    </a:cubicBezTo>
                    <a:cubicBezTo>
                      <a:pt x="265" y="304"/>
                      <a:pt x="273" y="317"/>
                      <a:pt x="271" y="325"/>
                    </a:cubicBezTo>
                    <a:cubicBezTo>
                      <a:pt x="269" y="333"/>
                      <a:pt x="257" y="334"/>
                      <a:pt x="250" y="339"/>
                    </a:cubicBezTo>
                    <a:cubicBezTo>
                      <a:pt x="248" y="346"/>
                      <a:pt x="236" y="357"/>
                      <a:pt x="243" y="360"/>
                    </a:cubicBezTo>
                    <a:cubicBezTo>
                      <a:pt x="256" y="366"/>
                      <a:pt x="274" y="328"/>
                      <a:pt x="278" y="325"/>
                    </a:cubicBezTo>
                    <a:cubicBezTo>
                      <a:pt x="284" y="320"/>
                      <a:pt x="304" y="323"/>
                      <a:pt x="299" y="318"/>
                    </a:cubicBezTo>
                    <a:cubicBezTo>
                      <a:pt x="292" y="311"/>
                      <a:pt x="280" y="318"/>
                      <a:pt x="271" y="318"/>
                    </a:cubicBez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7" name="Freeform 51"/>
              <p:cNvSpPr>
                <a:spLocks/>
              </p:cNvSpPr>
              <p:nvPr/>
            </p:nvSpPr>
            <p:spPr bwMode="auto">
              <a:xfrm>
                <a:off x="1872" y="1920"/>
                <a:ext cx="439" cy="418"/>
              </a:xfrm>
              <a:custGeom>
                <a:avLst/>
                <a:gdLst>
                  <a:gd name="T0" fmla="*/ 84 w 439"/>
                  <a:gd name="T1" fmla="*/ 172 h 418"/>
                  <a:gd name="T2" fmla="*/ 188 w 439"/>
                  <a:gd name="T3" fmla="*/ 221 h 418"/>
                  <a:gd name="T4" fmla="*/ 167 w 439"/>
                  <a:gd name="T5" fmla="*/ 159 h 418"/>
                  <a:gd name="T6" fmla="*/ 188 w 439"/>
                  <a:gd name="T7" fmla="*/ 186 h 418"/>
                  <a:gd name="T8" fmla="*/ 209 w 439"/>
                  <a:gd name="T9" fmla="*/ 138 h 418"/>
                  <a:gd name="T10" fmla="*/ 77 w 439"/>
                  <a:gd name="T11" fmla="*/ 186 h 418"/>
                  <a:gd name="T12" fmla="*/ 195 w 439"/>
                  <a:gd name="T13" fmla="*/ 270 h 418"/>
                  <a:gd name="T14" fmla="*/ 97 w 439"/>
                  <a:gd name="T15" fmla="*/ 304 h 418"/>
                  <a:gd name="T16" fmla="*/ 215 w 439"/>
                  <a:gd name="T17" fmla="*/ 263 h 418"/>
                  <a:gd name="T18" fmla="*/ 299 w 439"/>
                  <a:gd name="T19" fmla="*/ 214 h 418"/>
                  <a:gd name="T20" fmla="*/ 215 w 439"/>
                  <a:gd name="T21" fmla="*/ 166 h 418"/>
                  <a:gd name="T22" fmla="*/ 202 w 439"/>
                  <a:gd name="T23" fmla="*/ 124 h 418"/>
                  <a:gd name="T24" fmla="*/ 292 w 439"/>
                  <a:gd name="T25" fmla="*/ 89 h 418"/>
                  <a:gd name="T26" fmla="*/ 264 w 439"/>
                  <a:gd name="T27" fmla="*/ 159 h 418"/>
                  <a:gd name="T28" fmla="*/ 250 w 439"/>
                  <a:gd name="T29" fmla="*/ 82 h 418"/>
                  <a:gd name="T30" fmla="*/ 167 w 439"/>
                  <a:gd name="T31" fmla="*/ 82 h 418"/>
                  <a:gd name="T32" fmla="*/ 91 w 439"/>
                  <a:gd name="T33" fmla="*/ 110 h 418"/>
                  <a:gd name="T34" fmla="*/ 333 w 439"/>
                  <a:gd name="T35" fmla="*/ 82 h 418"/>
                  <a:gd name="T36" fmla="*/ 285 w 439"/>
                  <a:gd name="T37" fmla="*/ 68 h 418"/>
                  <a:gd name="T38" fmla="*/ 209 w 439"/>
                  <a:gd name="T39" fmla="*/ 96 h 418"/>
                  <a:gd name="T40" fmla="*/ 146 w 439"/>
                  <a:gd name="T41" fmla="*/ 159 h 418"/>
                  <a:gd name="T42" fmla="*/ 35 w 439"/>
                  <a:gd name="T43" fmla="*/ 200 h 418"/>
                  <a:gd name="T44" fmla="*/ 160 w 439"/>
                  <a:gd name="T45" fmla="*/ 82 h 418"/>
                  <a:gd name="T46" fmla="*/ 132 w 439"/>
                  <a:gd name="T47" fmla="*/ 152 h 418"/>
                  <a:gd name="T48" fmla="*/ 167 w 439"/>
                  <a:gd name="T49" fmla="*/ 214 h 418"/>
                  <a:gd name="T50" fmla="*/ 132 w 439"/>
                  <a:gd name="T51" fmla="*/ 270 h 418"/>
                  <a:gd name="T52" fmla="*/ 160 w 439"/>
                  <a:gd name="T53" fmla="*/ 297 h 418"/>
                  <a:gd name="T54" fmla="*/ 292 w 439"/>
                  <a:gd name="T55" fmla="*/ 263 h 418"/>
                  <a:gd name="T56" fmla="*/ 340 w 439"/>
                  <a:gd name="T57" fmla="*/ 152 h 418"/>
                  <a:gd name="T58" fmla="*/ 375 w 439"/>
                  <a:gd name="T59" fmla="*/ 117 h 418"/>
                  <a:gd name="T60" fmla="*/ 313 w 439"/>
                  <a:gd name="T61" fmla="*/ 152 h 418"/>
                  <a:gd name="T62" fmla="*/ 139 w 439"/>
                  <a:gd name="T63" fmla="*/ 332 h 418"/>
                  <a:gd name="T64" fmla="*/ 250 w 439"/>
                  <a:gd name="T65" fmla="*/ 270 h 418"/>
                  <a:gd name="T66" fmla="*/ 292 w 439"/>
                  <a:gd name="T67" fmla="*/ 263 h 418"/>
                  <a:gd name="T68" fmla="*/ 313 w 439"/>
                  <a:gd name="T69" fmla="*/ 256 h 418"/>
                  <a:gd name="T70" fmla="*/ 243 w 439"/>
                  <a:gd name="T71" fmla="*/ 297 h 418"/>
                  <a:gd name="T72" fmla="*/ 313 w 439"/>
                  <a:gd name="T73" fmla="*/ 145 h 418"/>
                  <a:gd name="T74" fmla="*/ 278 w 439"/>
                  <a:gd name="T75" fmla="*/ 68 h 418"/>
                  <a:gd name="T76" fmla="*/ 188 w 439"/>
                  <a:gd name="T77" fmla="*/ 27 h 418"/>
                  <a:gd name="T78" fmla="*/ 340 w 439"/>
                  <a:gd name="T79" fmla="*/ 138 h 418"/>
                  <a:gd name="T80" fmla="*/ 0 w 439"/>
                  <a:gd name="T81" fmla="*/ 242 h 418"/>
                  <a:gd name="T82" fmla="*/ 313 w 439"/>
                  <a:gd name="T83" fmla="*/ 159 h 418"/>
                  <a:gd name="T84" fmla="*/ 118 w 439"/>
                  <a:gd name="T85" fmla="*/ 304 h 418"/>
                  <a:gd name="T86" fmla="*/ 382 w 439"/>
                  <a:gd name="T87" fmla="*/ 304 h 418"/>
                  <a:gd name="T88" fmla="*/ 375 w 439"/>
                  <a:gd name="T89" fmla="*/ 221 h 418"/>
                  <a:gd name="T90" fmla="*/ 209 w 439"/>
                  <a:gd name="T91" fmla="*/ 332 h 418"/>
                  <a:gd name="T92" fmla="*/ 271 w 439"/>
                  <a:gd name="T93" fmla="*/ 325 h 418"/>
                  <a:gd name="T94" fmla="*/ 299 w 439"/>
                  <a:gd name="T95" fmla="*/ 318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39" h="418">
                    <a:moveTo>
                      <a:pt x="104" y="228"/>
                    </a:moveTo>
                    <a:cubicBezTo>
                      <a:pt x="106" y="235"/>
                      <a:pt x="104" y="247"/>
                      <a:pt x="111" y="249"/>
                    </a:cubicBezTo>
                    <a:cubicBezTo>
                      <a:pt x="136" y="255"/>
                      <a:pt x="142" y="199"/>
                      <a:pt x="146" y="186"/>
                    </a:cubicBezTo>
                    <a:cubicBezTo>
                      <a:pt x="132" y="146"/>
                      <a:pt x="116" y="157"/>
                      <a:pt x="84" y="172"/>
                    </a:cubicBezTo>
                    <a:cubicBezTo>
                      <a:pt x="67" y="198"/>
                      <a:pt x="53" y="211"/>
                      <a:pt x="63" y="242"/>
                    </a:cubicBezTo>
                    <a:cubicBezTo>
                      <a:pt x="111" y="232"/>
                      <a:pt x="145" y="239"/>
                      <a:pt x="160" y="193"/>
                    </a:cubicBezTo>
                    <a:cubicBezTo>
                      <a:pt x="162" y="209"/>
                      <a:pt x="154" y="232"/>
                      <a:pt x="167" y="242"/>
                    </a:cubicBezTo>
                    <a:cubicBezTo>
                      <a:pt x="197" y="263"/>
                      <a:pt x="263" y="163"/>
                      <a:pt x="188" y="221"/>
                    </a:cubicBezTo>
                    <a:cubicBezTo>
                      <a:pt x="198" y="191"/>
                      <a:pt x="190" y="205"/>
                      <a:pt x="215" y="179"/>
                    </a:cubicBezTo>
                    <a:cubicBezTo>
                      <a:pt x="195" y="243"/>
                      <a:pt x="202" y="216"/>
                      <a:pt x="146" y="235"/>
                    </a:cubicBezTo>
                    <a:cubicBezTo>
                      <a:pt x="130" y="233"/>
                      <a:pt x="107" y="241"/>
                      <a:pt x="97" y="228"/>
                    </a:cubicBezTo>
                    <a:cubicBezTo>
                      <a:pt x="70" y="191"/>
                      <a:pt x="150" y="163"/>
                      <a:pt x="167" y="159"/>
                    </a:cubicBezTo>
                    <a:cubicBezTo>
                      <a:pt x="179" y="193"/>
                      <a:pt x="167" y="207"/>
                      <a:pt x="146" y="235"/>
                    </a:cubicBezTo>
                    <a:cubicBezTo>
                      <a:pt x="112" y="224"/>
                      <a:pt x="61" y="214"/>
                      <a:pt x="132" y="138"/>
                    </a:cubicBezTo>
                    <a:cubicBezTo>
                      <a:pt x="148" y="121"/>
                      <a:pt x="179" y="143"/>
                      <a:pt x="202" y="145"/>
                    </a:cubicBezTo>
                    <a:cubicBezTo>
                      <a:pt x="166" y="154"/>
                      <a:pt x="149" y="160"/>
                      <a:pt x="188" y="186"/>
                    </a:cubicBezTo>
                    <a:cubicBezTo>
                      <a:pt x="190" y="179"/>
                      <a:pt x="200" y="161"/>
                      <a:pt x="195" y="166"/>
                    </a:cubicBezTo>
                    <a:cubicBezTo>
                      <a:pt x="188" y="173"/>
                      <a:pt x="172" y="187"/>
                      <a:pt x="181" y="193"/>
                    </a:cubicBezTo>
                    <a:cubicBezTo>
                      <a:pt x="191" y="200"/>
                      <a:pt x="204" y="184"/>
                      <a:pt x="215" y="179"/>
                    </a:cubicBezTo>
                    <a:cubicBezTo>
                      <a:pt x="218" y="172"/>
                      <a:pt x="234" y="141"/>
                      <a:pt x="209" y="138"/>
                    </a:cubicBezTo>
                    <a:cubicBezTo>
                      <a:pt x="194" y="136"/>
                      <a:pt x="167" y="152"/>
                      <a:pt x="167" y="152"/>
                    </a:cubicBezTo>
                    <a:cubicBezTo>
                      <a:pt x="182" y="108"/>
                      <a:pt x="159" y="143"/>
                      <a:pt x="132" y="152"/>
                    </a:cubicBezTo>
                    <a:cubicBezTo>
                      <a:pt x="127" y="159"/>
                      <a:pt x="126" y="170"/>
                      <a:pt x="118" y="172"/>
                    </a:cubicBezTo>
                    <a:cubicBezTo>
                      <a:pt x="70" y="186"/>
                      <a:pt x="92" y="142"/>
                      <a:pt x="77" y="186"/>
                    </a:cubicBezTo>
                    <a:cubicBezTo>
                      <a:pt x="110" y="198"/>
                      <a:pt x="146" y="178"/>
                      <a:pt x="181" y="172"/>
                    </a:cubicBezTo>
                    <a:cubicBezTo>
                      <a:pt x="190" y="168"/>
                      <a:pt x="199" y="160"/>
                      <a:pt x="209" y="159"/>
                    </a:cubicBezTo>
                    <a:cubicBezTo>
                      <a:pt x="248" y="154"/>
                      <a:pt x="237" y="216"/>
                      <a:pt x="222" y="263"/>
                    </a:cubicBezTo>
                    <a:cubicBezTo>
                      <a:pt x="219" y="272"/>
                      <a:pt x="204" y="268"/>
                      <a:pt x="195" y="270"/>
                    </a:cubicBezTo>
                    <a:cubicBezTo>
                      <a:pt x="193" y="270"/>
                      <a:pt x="142" y="263"/>
                      <a:pt x="153" y="242"/>
                    </a:cubicBezTo>
                    <a:cubicBezTo>
                      <a:pt x="159" y="230"/>
                      <a:pt x="176" y="228"/>
                      <a:pt x="188" y="221"/>
                    </a:cubicBezTo>
                    <a:cubicBezTo>
                      <a:pt x="175" y="253"/>
                      <a:pt x="173" y="280"/>
                      <a:pt x="139" y="290"/>
                    </a:cubicBezTo>
                    <a:cubicBezTo>
                      <a:pt x="113" y="253"/>
                      <a:pt x="106" y="268"/>
                      <a:pt x="97" y="304"/>
                    </a:cubicBezTo>
                    <a:cubicBezTo>
                      <a:pt x="111" y="306"/>
                      <a:pt x="125" y="314"/>
                      <a:pt x="139" y="311"/>
                    </a:cubicBezTo>
                    <a:cubicBezTo>
                      <a:pt x="156" y="307"/>
                      <a:pt x="173" y="262"/>
                      <a:pt x="181" y="256"/>
                    </a:cubicBezTo>
                    <a:cubicBezTo>
                      <a:pt x="192" y="246"/>
                      <a:pt x="151" y="304"/>
                      <a:pt x="160" y="304"/>
                    </a:cubicBezTo>
                    <a:cubicBezTo>
                      <a:pt x="180" y="304"/>
                      <a:pt x="203" y="276"/>
                      <a:pt x="215" y="263"/>
                    </a:cubicBezTo>
                    <a:cubicBezTo>
                      <a:pt x="225" y="234"/>
                      <a:pt x="221" y="233"/>
                      <a:pt x="229" y="270"/>
                    </a:cubicBezTo>
                    <a:cubicBezTo>
                      <a:pt x="240" y="317"/>
                      <a:pt x="238" y="311"/>
                      <a:pt x="229" y="284"/>
                    </a:cubicBezTo>
                    <a:cubicBezTo>
                      <a:pt x="218" y="286"/>
                      <a:pt x="191" y="301"/>
                      <a:pt x="195" y="290"/>
                    </a:cubicBezTo>
                    <a:cubicBezTo>
                      <a:pt x="207" y="253"/>
                      <a:pt x="267" y="227"/>
                      <a:pt x="299" y="214"/>
                    </a:cubicBezTo>
                    <a:cubicBezTo>
                      <a:pt x="297" y="223"/>
                      <a:pt x="289" y="284"/>
                      <a:pt x="271" y="284"/>
                    </a:cubicBezTo>
                    <a:cubicBezTo>
                      <a:pt x="259" y="284"/>
                      <a:pt x="266" y="261"/>
                      <a:pt x="264" y="249"/>
                    </a:cubicBezTo>
                    <a:cubicBezTo>
                      <a:pt x="266" y="223"/>
                      <a:pt x="284" y="194"/>
                      <a:pt x="271" y="172"/>
                    </a:cubicBezTo>
                    <a:cubicBezTo>
                      <a:pt x="261" y="156"/>
                      <a:pt x="226" y="182"/>
                      <a:pt x="215" y="166"/>
                    </a:cubicBezTo>
                    <a:cubicBezTo>
                      <a:pt x="207" y="154"/>
                      <a:pt x="234" y="143"/>
                      <a:pt x="243" y="131"/>
                    </a:cubicBezTo>
                    <a:cubicBezTo>
                      <a:pt x="251" y="120"/>
                      <a:pt x="254" y="106"/>
                      <a:pt x="264" y="96"/>
                    </a:cubicBezTo>
                    <a:cubicBezTo>
                      <a:pt x="271" y="89"/>
                      <a:pt x="255" y="115"/>
                      <a:pt x="250" y="124"/>
                    </a:cubicBezTo>
                    <a:cubicBezTo>
                      <a:pt x="237" y="86"/>
                      <a:pt x="228" y="106"/>
                      <a:pt x="202" y="124"/>
                    </a:cubicBezTo>
                    <a:cubicBezTo>
                      <a:pt x="200" y="117"/>
                      <a:pt x="202" y="103"/>
                      <a:pt x="195" y="103"/>
                    </a:cubicBezTo>
                    <a:cubicBezTo>
                      <a:pt x="188" y="103"/>
                      <a:pt x="185" y="117"/>
                      <a:pt x="188" y="124"/>
                    </a:cubicBezTo>
                    <a:cubicBezTo>
                      <a:pt x="191" y="131"/>
                      <a:pt x="202" y="129"/>
                      <a:pt x="209" y="131"/>
                    </a:cubicBezTo>
                    <a:cubicBezTo>
                      <a:pt x="237" y="116"/>
                      <a:pt x="266" y="106"/>
                      <a:pt x="292" y="89"/>
                    </a:cubicBezTo>
                    <a:cubicBezTo>
                      <a:pt x="294" y="108"/>
                      <a:pt x="296" y="126"/>
                      <a:pt x="299" y="145"/>
                    </a:cubicBezTo>
                    <a:cubicBezTo>
                      <a:pt x="300" y="152"/>
                      <a:pt x="310" y="160"/>
                      <a:pt x="306" y="166"/>
                    </a:cubicBezTo>
                    <a:cubicBezTo>
                      <a:pt x="301" y="175"/>
                      <a:pt x="287" y="175"/>
                      <a:pt x="278" y="179"/>
                    </a:cubicBezTo>
                    <a:cubicBezTo>
                      <a:pt x="244" y="230"/>
                      <a:pt x="258" y="175"/>
                      <a:pt x="264" y="159"/>
                    </a:cubicBezTo>
                    <a:cubicBezTo>
                      <a:pt x="259" y="150"/>
                      <a:pt x="257" y="138"/>
                      <a:pt x="250" y="131"/>
                    </a:cubicBezTo>
                    <a:cubicBezTo>
                      <a:pt x="245" y="126"/>
                      <a:pt x="231" y="131"/>
                      <a:pt x="229" y="124"/>
                    </a:cubicBezTo>
                    <a:cubicBezTo>
                      <a:pt x="227" y="116"/>
                      <a:pt x="239" y="111"/>
                      <a:pt x="243" y="103"/>
                    </a:cubicBezTo>
                    <a:cubicBezTo>
                      <a:pt x="246" y="96"/>
                      <a:pt x="248" y="89"/>
                      <a:pt x="250" y="82"/>
                    </a:cubicBezTo>
                    <a:cubicBezTo>
                      <a:pt x="241" y="80"/>
                      <a:pt x="232" y="75"/>
                      <a:pt x="222" y="75"/>
                    </a:cubicBezTo>
                    <a:cubicBezTo>
                      <a:pt x="191" y="75"/>
                      <a:pt x="148" y="91"/>
                      <a:pt x="195" y="75"/>
                    </a:cubicBezTo>
                    <a:cubicBezTo>
                      <a:pt x="210" y="33"/>
                      <a:pt x="200" y="65"/>
                      <a:pt x="188" y="75"/>
                    </a:cubicBezTo>
                    <a:cubicBezTo>
                      <a:pt x="182" y="80"/>
                      <a:pt x="174" y="80"/>
                      <a:pt x="167" y="82"/>
                    </a:cubicBezTo>
                    <a:cubicBezTo>
                      <a:pt x="153" y="116"/>
                      <a:pt x="153" y="145"/>
                      <a:pt x="111" y="131"/>
                    </a:cubicBezTo>
                    <a:cubicBezTo>
                      <a:pt x="104" y="138"/>
                      <a:pt x="101" y="152"/>
                      <a:pt x="91" y="152"/>
                    </a:cubicBezTo>
                    <a:cubicBezTo>
                      <a:pt x="84" y="152"/>
                      <a:pt x="97" y="138"/>
                      <a:pt x="97" y="131"/>
                    </a:cubicBezTo>
                    <a:cubicBezTo>
                      <a:pt x="97" y="124"/>
                      <a:pt x="84" y="111"/>
                      <a:pt x="91" y="110"/>
                    </a:cubicBezTo>
                    <a:cubicBezTo>
                      <a:pt x="134" y="105"/>
                      <a:pt x="178" y="115"/>
                      <a:pt x="222" y="117"/>
                    </a:cubicBezTo>
                    <a:cubicBezTo>
                      <a:pt x="211" y="124"/>
                      <a:pt x="182" y="126"/>
                      <a:pt x="188" y="138"/>
                    </a:cubicBezTo>
                    <a:cubicBezTo>
                      <a:pt x="194" y="150"/>
                      <a:pt x="215" y="134"/>
                      <a:pt x="229" y="131"/>
                    </a:cubicBezTo>
                    <a:cubicBezTo>
                      <a:pt x="266" y="123"/>
                      <a:pt x="302" y="104"/>
                      <a:pt x="333" y="82"/>
                    </a:cubicBezTo>
                    <a:cubicBezTo>
                      <a:pt x="324" y="50"/>
                      <a:pt x="330" y="46"/>
                      <a:pt x="278" y="75"/>
                    </a:cubicBezTo>
                    <a:cubicBezTo>
                      <a:pt x="271" y="79"/>
                      <a:pt x="270" y="90"/>
                      <a:pt x="264" y="96"/>
                    </a:cubicBezTo>
                    <a:cubicBezTo>
                      <a:pt x="258" y="102"/>
                      <a:pt x="238" y="117"/>
                      <a:pt x="243" y="110"/>
                    </a:cubicBezTo>
                    <a:cubicBezTo>
                      <a:pt x="255" y="94"/>
                      <a:pt x="285" y="68"/>
                      <a:pt x="285" y="68"/>
                    </a:cubicBezTo>
                    <a:cubicBezTo>
                      <a:pt x="267" y="0"/>
                      <a:pt x="210" y="42"/>
                      <a:pt x="160" y="55"/>
                    </a:cubicBezTo>
                    <a:cubicBezTo>
                      <a:pt x="167" y="65"/>
                      <a:pt x="183" y="91"/>
                      <a:pt x="195" y="96"/>
                    </a:cubicBezTo>
                    <a:cubicBezTo>
                      <a:pt x="208" y="102"/>
                      <a:pt x="222" y="103"/>
                      <a:pt x="236" y="103"/>
                    </a:cubicBezTo>
                    <a:cubicBezTo>
                      <a:pt x="245" y="103"/>
                      <a:pt x="218" y="98"/>
                      <a:pt x="209" y="96"/>
                    </a:cubicBezTo>
                    <a:cubicBezTo>
                      <a:pt x="207" y="105"/>
                      <a:pt x="199" y="115"/>
                      <a:pt x="202" y="124"/>
                    </a:cubicBezTo>
                    <a:cubicBezTo>
                      <a:pt x="209" y="146"/>
                      <a:pt x="264" y="152"/>
                      <a:pt x="264" y="152"/>
                    </a:cubicBezTo>
                    <a:cubicBezTo>
                      <a:pt x="246" y="232"/>
                      <a:pt x="257" y="201"/>
                      <a:pt x="209" y="235"/>
                    </a:cubicBezTo>
                    <a:cubicBezTo>
                      <a:pt x="189" y="208"/>
                      <a:pt x="165" y="186"/>
                      <a:pt x="146" y="159"/>
                    </a:cubicBezTo>
                    <a:cubicBezTo>
                      <a:pt x="132" y="116"/>
                      <a:pt x="166" y="124"/>
                      <a:pt x="125" y="110"/>
                    </a:cubicBezTo>
                    <a:cubicBezTo>
                      <a:pt x="60" y="142"/>
                      <a:pt x="85" y="164"/>
                      <a:pt x="91" y="249"/>
                    </a:cubicBezTo>
                    <a:cubicBezTo>
                      <a:pt x="120" y="239"/>
                      <a:pt x="181" y="214"/>
                      <a:pt x="97" y="228"/>
                    </a:cubicBezTo>
                    <a:cubicBezTo>
                      <a:pt x="44" y="256"/>
                      <a:pt x="82" y="231"/>
                      <a:pt x="35" y="200"/>
                    </a:cubicBezTo>
                    <a:cubicBezTo>
                      <a:pt x="52" y="150"/>
                      <a:pt x="108" y="161"/>
                      <a:pt x="153" y="152"/>
                    </a:cubicBezTo>
                    <a:cubicBezTo>
                      <a:pt x="197" y="122"/>
                      <a:pt x="277" y="152"/>
                      <a:pt x="209" y="117"/>
                    </a:cubicBezTo>
                    <a:cubicBezTo>
                      <a:pt x="197" y="119"/>
                      <a:pt x="184" y="131"/>
                      <a:pt x="174" y="124"/>
                    </a:cubicBezTo>
                    <a:cubicBezTo>
                      <a:pt x="162" y="115"/>
                      <a:pt x="173" y="89"/>
                      <a:pt x="160" y="82"/>
                    </a:cubicBezTo>
                    <a:cubicBezTo>
                      <a:pt x="151" y="77"/>
                      <a:pt x="141" y="73"/>
                      <a:pt x="132" y="68"/>
                    </a:cubicBezTo>
                    <a:cubicBezTo>
                      <a:pt x="101" y="93"/>
                      <a:pt x="89" y="102"/>
                      <a:pt x="77" y="138"/>
                    </a:cubicBezTo>
                    <a:cubicBezTo>
                      <a:pt x="168" y="185"/>
                      <a:pt x="43" y="131"/>
                      <a:pt x="125" y="131"/>
                    </a:cubicBezTo>
                    <a:cubicBezTo>
                      <a:pt x="132" y="131"/>
                      <a:pt x="125" y="151"/>
                      <a:pt x="132" y="152"/>
                    </a:cubicBezTo>
                    <a:cubicBezTo>
                      <a:pt x="146" y="154"/>
                      <a:pt x="160" y="158"/>
                      <a:pt x="174" y="159"/>
                    </a:cubicBezTo>
                    <a:cubicBezTo>
                      <a:pt x="243" y="163"/>
                      <a:pt x="313" y="164"/>
                      <a:pt x="382" y="166"/>
                    </a:cubicBezTo>
                    <a:cubicBezTo>
                      <a:pt x="371" y="198"/>
                      <a:pt x="367" y="206"/>
                      <a:pt x="333" y="214"/>
                    </a:cubicBezTo>
                    <a:cubicBezTo>
                      <a:pt x="278" y="243"/>
                      <a:pt x="225" y="233"/>
                      <a:pt x="167" y="214"/>
                    </a:cubicBezTo>
                    <a:cubicBezTo>
                      <a:pt x="179" y="212"/>
                      <a:pt x="190" y="210"/>
                      <a:pt x="202" y="207"/>
                    </a:cubicBezTo>
                    <a:cubicBezTo>
                      <a:pt x="209" y="205"/>
                      <a:pt x="226" y="194"/>
                      <a:pt x="222" y="200"/>
                    </a:cubicBezTo>
                    <a:cubicBezTo>
                      <a:pt x="185" y="250"/>
                      <a:pt x="190" y="222"/>
                      <a:pt x="153" y="249"/>
                    </a:cubicBezTo>
                    <a:cubicBezTo>
                      <a:pt x="145" y="255"/>
                      <a:pt x="123" y="266"/>
                      <a:pt x="132" y="270"/>
                    </a:cubicBezTo>
                    <a:cubicBezTo>
                      <a:pt x="147" y="277"/>
                      <a:pt x="165" y="265"/>
                      <a:pt x="181" y="263"/>
                    </a:cubicBezTo>
                    <a:cubicBezTo>
                      <a:pt x="188" y="261"/>
                      <a:pt x="205" y="249"/>
                      <a:pt x="202" y="256"/>
                    </a:cubicBezTo>
                    <a:cubicBezTo>
                      <a:pt x="197" y="266"/>
                      <a:pt x="182" y="269"/>
                      <a:pt x="174" y="277"/>
                    </a:cubicBezTo>
                    <a:cubicBezTo>
                      <a:pt x="168" y="283"/>
                      <a:pt x="152" y="296"/>
                      <a:pt x="160" y="297"/>
                    </a:cubicBezTo>
                    <a:cubicBezTo>
                      <a:pt x="190" y="300"/>
                      <a:pt x="220" y="288"/>
                      <a:pt x="250" y="284"/>
                    </a:cubicBezTo>
                    <a:cubicBezTo>
                      <a:pt x="264" y="279"/>
                      <a:pt x="306" y="274"/>
                      <a:pt x="292" y="270"/>
                    </a:cubicBezTo>
                    <a:cubicBezTo>
                      <a:pt x="269" y="264"/>
                      <a:pt x="222" y="300"/>
                      <a:pt x="222" y="277"/>
                    </a:cubicBezTo>
                    <a:cubicBezTo>
                      <a:pt x="222" y="253"/>
                      <a:pt x="269" y="268"/>
                      <a:pt x="292" y="263"/>
                    </a:cubicBezTo>
                    <a:cubicBezTo>
                      <a:pt x="339" y="216"/>
                      <a:pt x="293" y="220"/>
                      <a:pt x="250" y="214"/>
                    </a:cubicBezTo>
                    <a:cubicBezTo>
                      <a:pt x="291" y="193"/>
                      <a:pt x="300" y="174"/>
                      <a:pt x="347" y="159"/>
                    </a:cubicBezTo>
                    <a:cubicBezTo>
                      <a:pt x="354" y="154"/>
                      <a:pt x="374" y="151"/>
                      <a:pt x="368" y="145"/>
                    </a:cubicBezTo>
                    <a:cubicBezTo>
                      <a:pt x="361" y="138"/>
                      <a:pt x="330" y="152"/>
                      <a:pt x="340" y="152"/>
                    </a:cubicBezTo>
                    <a:cubicBezTo>
                      <a:pt x="356" y="152"/>
                      <a:pt x="373" y="147"/>
                      <a:pt x="389" y="145"/>
                    </a:cubicBezTo>
                    <a:cubicBezTo>
                      <a:pt x="398" y="140"/>
                      <a:pt x="409" y="138"/>
                      <a:pt x="417" y="131"/>
                    </a:cubicBezTo>
                    <a:cubicBezTo>
                      <a:pt x="423" y="126"/>
                      <a:pt x="439" y="113"/>
                      <a:pt x="431" y="110"/>
                    </a:cubicBezTo>
                    <a:cubicBezTo>
                      <a:pt x="413" y="104"/>
                      <a:pt x="394" y="115"/>
                      <a:pt x="375" y="117"/>
                    </a:cubicBezTo>
                    <a:cubicBezTo>
                      <a:pt x="343" y="128"/>
                      <a:pt x="322" y="151"/>
                      <a:pt x="292" y="166"/>
                    </a:cubicBezTo>
                    <a:cubicBezTo>
                      <a:pt x="283" y="164"/>
                      <a:pt x="271" y="153"/>
                      <a:pt x="264" y="159"/>
                    </a:cubicBezTo>
                    <a:cubicBezTo>
                      <a:pt x="258" y="164"/>
                      <a:pt x="277" y="173"/>
                      <a:pt x="285" y="172"/>
                    </a:cubicBezTo>
                    <a:cubicBezTo>
                      <a:pt x="296" y="170"/>
                      <a:pt x="305" y="144"/>
                      <a:pt x="313" y="152"/>
                    </a:cubicBezTo>
                    <a:cubicBezTo>
                      <a:pt x="321" y="160"/>
                      <a:pt x="298" y="170"/>
                      <a:pt x="292" y="179"/>
                    </a:cubicBezTo>
                    <a:cubicBezTo>
                      <a:pt x="282" y="193"/>
                      <a:pt x="264" y="230"/>
                      <a:pt x="250" y="242"/>
                    </a:cubicBezTo>
                    <a:cubicBezTo>
                      <a:pt x="139" y="339"/>
                      <a:pt x="273" y="202"/>
                      <a:pt x="195" y="284"/>
                    </a:cubicBezTo>
                    <a:cubicBezTo>
                      <a:pt x="181" y="318"/>
                      <a:pt x="181" y="346"/>
                      <a:pt x="139" y="332"/>
                    </a:cubicBezTo>
                    <a:cubicBezTo>
                      <a:pt x="148" y="306"/>
                      <a:pt x="165" y="292"/>
                      <a:pt x="181" y="270"/>
                    </a:cubicBezTo>
                    <a:cubicBezTo>
                      <a:pt x="179" y="286"/>
                      <a:pt x="163" y="307"/>
                      <a:pt x="174" y="318"/>
                    </a:cubicBezTo>
                    <a:cubicBezTo>
                      <a:pt x="199" y="343"/>
                      <a:pt x="231" y="302"/>
                      <a:pt x="243" y="290"/>
                    </a:cubicBezTo>
                    <a:cubicBezTo>
                      <a:pt x="245" y="283"/>
                      <a:pt x="257" y="270"/>
                      <a:pt x="250" y="270"/>
                    </a:cubicBezTo>
                    <a:cubicBezTo>
                      <a:pt x="242" y="270"/>
                      <a:pt x="229" y="286"/>
                      <a:pt x="236" y="290"/>
                    </a:cubicBezTo>
                    <a:cubicBezTo>
                      <a:pt x="245" y="294"/>
                      <a:pt x="290" y="258"/>
                      <a:pt x="292" y="256"/>
                    </a:cubicBezTo>
                    <a:cubicBezTo>
                      <a:pt x="294" y="249"/>
                      <a:pt x="299" y="228"/>
                      <a:pt x="299" y="235"/>
                    </a:cubicBezTo>
                    <a:cubicBezTo>
                      <a:pt x="299" y="245"/>
                      <a:pt x="296" y="254"/>
                      <a:pt x="292" y="263"/>
                    </a:cubicBezTo>
                    <a:cubicBezTo>
                      <a:pt x="289" y="271"/>
                      <a:pt x="270" y="280"/>
                      <a:pt x="278" y="284"/>
                    </a:cubicBezTo>
                    <a:cubicBezTo>
                      <a:pt x="291" y="290"/>
                      <a:pt x="306" y="279"/>
                      <a:pt x="320" y="277"/>
                    </a:cubicBezTo>
                    <a:cubicBezTo>
                      <a:pt x="334" y="267"/>
                      <a:pt x="396" y="216"/>
                      <a:pt x="340" y="235"/>
                    </a:cubicBezTo>
                    <a:cubicBezTo>
                      <a:pt x="331" y="242"/>
                      <a:pt x="321" y="248"/>
                      <a:pt x="313" y="256"/>
                    </a:cubicBezTo>
                    <a:cubicBezTo>
                      <a:pt x="218" y="341"/>
                      <a:pt x="299" y="275"/>
                      <a:pt x="320" y="249"/>
                    </a:cubicBezTo>
                    <a:cubicBezTo>
                      <a:pt x="326" y="241"/>
                      <a:pt x="349" y="232"/>
                      <a:pt x="340" y="228"/>
                    </a:cubicBezTo>
                    <a:cubicBezTo>
                      <a:pt x="329" y="223"/>
                      <a:pt x="317" y="237"/>
                      <a:pt x="306" y="242"/>
                    </a:cubicBezTo>
                    <a:cubicBezTo>
                      <a:pt x="286" y="262"/>
                      <a:pt x="264" y="277"/>
                      <a:pt x="243" y="297"/>
                    </a:cubicBezTo>
                    <a:cubicBezTo>
                      <a:pt x="278" y="229"/>
                      <a:pt x="291" y="249"/>
                      <a:pt x="229" y="228"/>
                    </a:cubicBezTo>
                    <a:cubicBezTo>
                      <a:pt x="158" y="240"/>
                      <a:pt x="188" y="236"/>
                      <a:pt x="215" y="228"/>
                    </a:cubicBezTo>
                    <a:cubicBezTo>
                      <a:pt x="229" y="224"/>
                      <a:pt x="243" y="219"/>
                      <a:pt x="257" y="214"/>
                    </a:cubicBezTo>
                    <a:cubicBezTo>
                      <a:pt x="266" y="207"/>
                      <a:pt x="321" y="172"/>
                      <a:pt x="313" y="145"/>
                    </a:cubicBezTo>
                    <a:cubicBezTo>
                      <a:pt x="310" y="135"/>
                      <a:pt x="294" y="136"/>
                      <a:pt x="285" y="131"/>
                    </a:cubicBezTo>
                    <a:cubicBezTo>
                      <a:pt x="266" y="137"/>
                      <a:pt x="199" y="177"/>
                      <a:pt x="278" y="145"/>
                    </a:cubicBezTo>
                    <a:cubicBezTo>
                      <a:pt x="297" y="87"/>
                      <a:pt x="242" y="105"/>
                      <a:pt x="209" y="110"/>
                    </a:cubicBezTo>
                    <a:cubicBezTo>
                      <a:pt x="239" y="99"/>
                      <a:pt x="260" y="95"/>
                      <a:pt x="278" y="68"/>
                    </a:cubicBezTo>
                    <a:cubicBezTo>
                      <a:pt x="271" y="64"/>
                      <a:pt x="265" y="56"/>
                      <a:pt x="257" y="55"/>
                    </a:cubicBezTo>
                    <a:cubicBezTo>
                      <a:pt x="245" y="54"/>
                      <a:pt x="233" y="66"/>
                      <a:pt x="222" y="61"/>
                    </a:cubicBezTo>
                    <a:cubicBezTo>
                      <a:pt x="214" y="57"/>
                      <a:pt x="222" y="41"/>
                      <a:pt x="215" y="34"/>
                    </a:cubicBezTo>
                    <a:cubicBezTo>
                      <a:pt x="208" y="27"/>
                      <a:pt x="197" y="29"/>
                      <a:pt x="188" y="27"/>
                    </a:cubicBezTo>
                    <a:cubicBezTo>
                      <a:pt x="162" y="29"/>
                      <a:pt x="136" y="26"/>
                      <a:pt x="111" y="34"/>
                    </a:cubicBezTo>
                    <a:cubicBezTo>
                      <a:pt x="62" y="49"/>
                      <a:pt x="130" y="102"/>
                      <a:pt x="146" y="110"/>
                    </a:cubicBezTo>
                    <a:cubicBezTo>
                      <a:pt x="201" y="105"/>
                      <a:pt x="246" y="105"/>
                      <a:pt x="292" y="75"/>
                    </a:cubicBezTo>
                    <a:cubicBezTo>
                      <a:pt x="342" y="92"/>
                      <a:pt x="295" y="106"/>
                      <a:pt x="340" y="138"/>
                    </a:cubicBezTo>
                    <a:cubicBezTo>
                      <a:pt x="297" y="153"/>
                      <a:pt x="344" y="133"/>
                      <a:pt x="292" y="179"/>
                    </a:cubicBezTo>
                    <a:cubicBezTo>
                      <a:pt x="279" y="190"/>
                      <a:pt x="250" y="207"/>
                      <a:pt x="250" y="207"/>
                    </a:cubicBezTo>
                    <a:cubicBezTo>
                      <a:pt x="204" y="202"/>
                      <a:pt x="156" y="201"/>
                      <a:pt x="111" y="186"/>
                    </a:cubicBezTo>
                    <a:cubicBezTo>
                      <a:pt x="44" y="196"/>
                      <a:pt x="51" y="208"/>
                      <a:pt x="0" y="242"/>
                    </a:cubicBezTo>
                    <a:cubicBezTo>
                      <a:pt x="14" y="283"/>
                      <a:pt x="2" y="270"/>
                      <a:pt x="77" y="256"/>
                    </a:cubicBezTo>
                    <a:cubicBezTo>
                      <a:pt x="182" y="236"/>
                      <a:pt x="74" y="252"/>
                      <a:pt x="139" y="228"/>
                    </a:cubicBezTo>
                    <a:cubicBezTo>
                      <a:pt x="164" y="219"/>
                      <a:pt x="190" y="216"/>
                      <a:pt x="215" y="207"/>
                    </a:cubicBezTo>
                    <a:cubicBezTo>
                      <a:pt x="253" y="178"/>
                      <a:pt x="269" y="174"/>
                      <a:pt x="313" y="159"/>
                    </a:cubicBezTo>
                    <a:cubicBezTo>
                      <a:pt x="341" y="139"/>
                      <a:pt x="348" y="137"/>
                      <a:pt x="382" y="145"/>
                    </a:cubicBezTo>
                    <a:cubicBezTo>
                      <a:pt x="371" y="217"/>
                      <a:pt x="371" y="190"/>
                      <a:pt x="327" y="235"/>
                    </a:cubicBezTo>
                    <a:cubicBezTo>
                      <a:pt x="284" y="279"/>
                      <a:pt x="296" y="263"/>
                      <a:pt x="209" y="270"/>
                    </a:cubicBezTo>
                    <a:cubicBezTo>
                      <a:pt x="178" y="280"/>
                      <a:pt x="149" y="294"/>
                      <a:pt x="118" y="304"/>
                    </a:cubicBezTo>
                    <a:cubicBezTo>
                      <a:pt x="116" y="313"/>
                      <a:pt x="106" y="324"/>
                      <a:pt x="111" y="332"/>
                    </a:cubicBezTo>
                    <a:cubicBezTo>
                      <a:pt x="120" y="346"/>
                      <a:pt x="153" y="360"/>
                      <a:pt x="153" y="360"/>
                    </a:cubicBezTo>
                    <a:cubicBezTo>
                      <a:pt x="236" y="346"/>
                      <a:pt x="181" y="355"/>
                      <a:pt x="320" y="339"/>
                    </a:cubicBezTo>
                    <a:cubicBezTo>
                      <a:pt x="360" y="297"/>
                      <a:pt x="341" y="345"/>
                      <a:pt x="382" y="304"/>
                    </a:cubicBezTo>
                    <a:cubicBezTo>
                      <a:pt x="399" y="256"/>
                      <a:pt x="361" y="261"/>
                      <a:pt x="320" y="256"/>
                    </a:cubicBezTo>
                    <a:cubicBezTo>
                      <a:pt x="328" y="224"/>
                      <a:pt x="332" y="211"/>
                      <a:pt x="299" y="200"/>
                    </a:cubicBezTo>
                    <a:cubicBezTo>
                      <a:pt x="383" y="163"/>
                      <a:pt x="360" y="189"/>
                      <a:pt x="389" y="145"/>
                    </a:cubicBezTo>
                    <a:cubicBezTo>
                      <a:pt x="384" y="170"/>
                      <a:pt x="384" y="197"/>
                      <a:pt x="375" y="221"/>
                    </a:cubicBezTo>
                    <a:cubicBezTo>
                      <a:pt x="367" y="242"/>
                      <a:pt x="347" y="256"/>
                      <a:pt x="340" y="277"/>
                    </a:cubicBezTo>
                    <a:cubicBezTo>
                      <a:pt x="338" y="284"/>
                      <a:pt x="335" y="290"/>
                      <a:pt x="333" y="297"/>
                    </a:cubicBezTo>
                    <a:cubicBezTo>
                      <a:pt x="282" y="287"/>
                      <a:pt x="248" y="285"/>
                      <a:pt x="195" y="290"/>
                    </a:cubicBezTo>
                    <a:cubicBezTo>
                      <a:pt x="178" y="340"/>
                      <a:pt x="192" y="280"/>
                      <a:pt x="209" y="332"/>
                    </a:cubicBezTo>
                    <a:cubicBezTo>
                      <a:pt x="215" y="351"/>
                      <a:pt x="147" y="418"/>
                      <a:pt x="202" y="381"/>
                    </a:cubicBezTo>
                    <a:cubicBezTo>
                      <a:pt x="170" y="333"/>
                      <a:pt x="189" y="333"/>
                      <a:pt x="236" y="325"/>
                    </a:cubicBezTo>
                    <a:cubicBezTo>
                      <a:pt x="243" y="318"/>
                      <a:pt x="247" y="304"/>
                      <a:pt x="257" y="304"/>
                    </a:cubicBezTo>
                    <a:cubicBezTo>
                      <a:pt x="265" y="304"/>
                      <a:pt x="273" y="317"/>
                      <a:pt x="271" y="325"/>
                    </a:cubicBezTo>
                    <a:cubicBezTo>
                      <a:pt x="269" y="333"/>
                      <a:pt x="257" y="334"/>
                      <a:pt x="250" y="339"/>
                    </a:cubicBezTo>
                    <a:cubicBezTo>
                      <a:pt x="248" y="346"/>
                      <a:pt x="236" y="357"/>
                      <a:pt x="243" y="360"/>
                    </a:cubicBezTo>
                    <a:cubicBezTo>
                      <a:pt x="256" y="366"/>
                      <a:pt x="274" y="328"/>
                      <a:pt x="278" y="325"/>
                    </a:cubicBezTo>
                    <a:cubicBezTo>
                      <a:pt x="284" y="320"/>
                      <a:pt x="304" y="323"/>
                      <a:pt x="299" y="318"/>
                    </a:cubicBezTo>
                    <a:cubicBezTo>
                      <a:pt x="292" y="311"/>
                      <a:pt x="280" y="318"/>
                      <a:pt x="271" y="318"/>
                    </a:cubicBez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8" name="Freeform 52"/>
              <p:cNvSpPr>
                <a:spLocks/>
              </p:cNvSpPr>
              <p:nvPr/>
            </p:nvSpPr>
            <p:spPr bwMode="auto">
              <a:xfrm>
                <a:off x="1728" y="2160"/>
                <a:ext cx="439" cy="418"/>
              </a:xfrm>
              <a:custGeom>
                <a:avLst/>
                <a:gdLst>
                  <a:gd name="T0" fmla="*/ 84 w 439"/>
                  <a:gd name="T1" fmla="*/ 172 h 418"/>
                  <a:gd name="T2" fmla="*/ 188 w 439"/>
                  <a:gd name="T3" fmla="*/ 221 h 418"/>
                  <a:gd name="T4" fmla="*/ 167 w 439"/>
                  <a:gd name="T5" fmla="*/ 159 h 418"/>
                  <a:gd name="T6" fmla="*/ 188 w 439"/>
                  <a:gd name="T7" fmla="*/ 186 h 418"/>
                  <a:gd name="T8" fmla="*/ 209 w 439"/>
                  <a:gd name="T9" fmla="*/ 138 h 418"/>
                  <a:gd name="T10" fmla="*/ 77 w 439"/>
                  <a:gd name="T11" fmla="*/ 186 h 418"/>
                  <a:gd name="T12" fmla="*/ 195 w 439"/>
                  <a:gd name="T13" fmla="*/ 270 h 418"/>
                  <a:gd name="T14" fmla="*/ 97 w 439"/>
                  <a:gd name="T15" fmla="*/ 304 h 418"/>
                  <a:gd name="T16" fmla="*/ 215 w 439"/>
                  <a:gd name="T17" fmla="*/ 263 h 418"/>
                  <a:gd name="T18" fmla="*/ 299 w 439"/>
                  <a:gd name="T19" fmla="*/ 214 h 418"/>
                  <a:gd name="T20" fmla="*/ 215 w 439"/>
                  <a:gd name="T21" fmla="*/ 166 h 418"/>
                  <a:gd name="T22" fmla="*/ 202 w 439"/>
                  <a:gd name="T23" fmla="*/ 124 h 418"/>
                  <a:gd name="T24" fmla="*/ 292 w 439"/>
                  <a:gd name="T25" fmla="*/ 89 h 418"/>
                  <a:gd name="T26" fmla="*/ 264 w 439"/>
                  <a:gd name="T27" fmla="*/ 159 h 418"/>
                  <a:gd name="T28" fmla="*/ 250 w 439"/>
                  <a:gd name="T29" fmla="*/ 82 h 418"/>
                  <a:gd name="T30" fmla="*/ 167 w 439"/>
                  <a:gd name="T31" fmla="*/ 82 h 418"/>
                  <a:gd name="T32" fmla="*/ 91 w 439"/>
                  <a:gd name="T33" fmla="*/ 110 h 418"/>
                  <a:gd name="T34" fmla="*/ 333 w 439"/>
                  <a:gd name="T35" fmla="*/ 82 h 418"/>
                  <a:gd name="T36" fmla="*/ 285 w 439"/>
                  <a:gd name="T37" fmla="*/ 68 h 418"/>
                  <a:gd name="T38" fmla="*/ 209 w 439"/>
                  <a:gd name="T39" fmla="*/ 96 h 418"/>
                  <a:gd name="T40" fmla="*/ 146 w 439"/>
                  <a:gd name="T41" fmla="*/ 159 h 418"/>
                  <a:gd name="T42" fmla="*/ 35 w 439"/>
                  <a:gd name="T43" fmla="*/ 200 h 418"/>
                  <a:gd name="T44" fmla="*/ 160 w 439"/>
                  <a:gd name="T45" fmla="*/ 82 h 418"/>
                  <a:gd name="T46" fmla="*/ 132 w 439"/>
                  <a:gd name="T47" fmla="*/ 152 h 418"/>
                  <a:gd name="T48" fmla="*/ 167 w 439"/>
                  <a:gd name="T49" fmla="*/ 214 h 418"/>
                  <a:gd name="T50" fmla="*/ 132 w 439"/>
                  <a:gd name="T51" fmla="*/ 270 h 418"/>
                  <a:gd name="T52" fmla="*/ 160 w 439"/>
                  <a:gd name="T53" fmla="*/ 297 h 418"/>
                  <a:gd name="T54" fmla="*/ 292 w 439"/>
                  <a:gd name="T55" fmla="*/ 263 h 418"/>
                  <a:gd name="T56" fmla="*/ 340 w 439"/>
                  <a:gd name="T57" fmla="*/ 152 h 418"/>
                  <a:gd name="T58" fmla="*/ 375 w 439"/>
                  <a:gd name="T59" fmla="*/ 117 h 418"/>
                  <a:gd name="T60" fmla="*/ 313 w 439"/>
                  <a:gd name="T61" fmla="*/ 152 h 418"/>
                  <a:gd name="T62" fmla="*/ 139 w 439"/>
                  <a:gd name="T63" fmla="*/ 332 h 418"/>
                  <a:gd name="T64" fmla="*/ 250 w 439"/>
                  <a:gd name="T65" fmla="*/ 270 h 418"/>
                  <a:gd name="T66" fmla="*/ 292 w 439"/>
                  <a:gd name="T67" fmla="*/ 263 h 418"/>
                  <a:gd name="T68" fmla="*/ 313 w 439"/>
                  <a:gd name="T69" fmla="*/ 256 h 418"/>
                  <a:gd name="T70" fmla="*/ 243 w 439"/>
                  <a:gd name="T71" fmla="*/ 297 h 418"/>
                  <a:gd name="T72" fmla="*/ 313 w 439"/>
                  <a:gd name="T73" fmla="*/ 145 h 418"/>
                  <a:gd name="T74" fmla="*/ 278 w 439"/>
                  <a:gd name="T75" fmla="*/ 68 h 418"/>
                  <a:gd name="T76" fmla="*/ 188 w 439"/>
                  <a:gd name="T77" fmla="*/ 27 h 418"/>
                  <a:gd name="T78" fmla="*/ 340 w 439"/>
                  <a:gd name="T79" fmla="*/ 138 h 418"/>
                  <a:gd name="T80" fmla="*/ 0 w 439"/>
                  <a:gd name="T81" fmla="*/ 242 h 418"/>
                  <a:gd name="T82" fmla="*/ 313 w 439"/>
                  <a:gd name="T83" fmla="*/ 159 h 418"/>
                  <a:gd name="T84" fmla="*/ 118 w 439"/>
                  <a:gd name="T85" fmla="*/ 304 h 418"/>
                  <a:gd name="T86" fmla="*/ 382 w 439"/>
                  <a:gd name="T87" fmla="*/ 304 h 418"/>
                  <a:gd name="T88" fmla="*/ 375 w 439"/>
                  <a:gd name="T89" fmla="*/ 221 h 418"/>
                  <a:gd name="T90" fmla="*/ 209 w 439"/>
                  <a:gd name="T91" fmla="*/ 332 h 418"/>
                  <a:gd name="T92" fmla="*/ 271 w 439"/>
                  <a:gd name="T93" fmla="*/ 325 h 418"/>
                  <a:gd name="T94" fmla="*/ 299 w 439"/>
                  <a:gd name="T95" fmla="*/ 318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39" h="418">
                    <a:moveTo>
                      <a:pt x="104" y="228"/>
                    </a:moveTo>
                    <a:cubicBezTo>
                      <a:pt x="106" y="235"/>
                      <a:pt x="104" y="247"/>
                      <a:pt x="111" y="249"/>
                    </a:cubicBezTo>
                    <a:cubicBezTo>
                      <a:pt x="136" y="255"/>
                      <a:pt x="142" y="199"/>
                      <a:pt x="146" y="186"/>
                    </a:cubicBezTo>
                    <a:cubicBezTo>
                      <a:pt x="132" y="146"/>
                      <a:pt x="116" y="157"/>
                      <a:pt x="84" y="172"/>
                    </a:cubicBezTo>
                    <a:cubicBezTo>
                      <a:pt x="67" y="198"/>
                      <a:pt x="53" y="211"/>
                      <a:pt x="63" y="242"/>
                    </a:cubicBezTo>
                    <a:cubicBezTo>
                      <a:pt x="111" y="232"/>
                      <a:pt x="145" y="239"/>
                      <a:pt x="160" y="193"/>
                    </a:cubicBezTo>
                    <a:cubicBezTo>
                      <a:pt x="162" y="209"/>
                      <a:pt x="154" y="232"/>
                      <a:pt x="167" y="242"/>
                    </a:cubicBezTo>
                    <a:cubicBezTo>
                      <a:pt x="197" y="263"/>
                      <a:pt x="263" y="163"/>
                      <a:pt x="188" y="221"/>
                    </a:cubicBezTo>
                    <a:cubicBezTo>
                      <a:pt x="198" y="191"/>
                      <a:pt x="190" y="205"/>
                      <a:pt x="215" y="179"/>
                    </a:cubicBezTo>
                    <a:cubicBezTo>
                      <a:pt x="195" y="243"/>
                      <a:pt x="202" y="216"/>
                      <a:pt x="146" y="235"/>
                    </a:cubicBezTo>
                    <a:cubicBezTo>
                      <a:pt x="130" y="233"/>
                      <a:pt x="107" y="241"/>
                      <a:pt x="97" y="228"/>
                    </a:cubicBezTo>
                    <a:cubicBezTo>
                      <a:pt x="70" y="191"/>
                      <a:pt x="150" y="163"/>
                      <a:pt x="167" y="159"/>
                    </a:cubicBezTo>
                    <a:cubicBezTo>
                      <a:pt x="179" y="193"/>
                      <a:pt x="167" y="207"/>
                      <a:pt x="146" y="235"/>
                    </a:cubicBezTo>
                    <a:cubicBezTo>
                      <a:pt x="112" y="224"/>
                      <a:pt x="61" y="214"/>
                      <a:pt x="132" y="138"/>
                    </a:cubicBezTo>
                    <a:cubicBezTo>
                      <a:pt x="148" y="121"/>
                      <a:pt x="179" y="143"/>
                      <a:pt x="202" y="145"/>
                    </a:cubicBezTo>
                    <a:cubicBezTo>
                      <a:pt x="166" y="154"/>
                      <a:pt x="149" y="160"/>
                      <a:pt x="188" y="186"/>
                    </a:cubicBezTo>
                    <a:cubicBezTo>
                      <a:pt x="190" y="179"/>
                      <a:pt x="200" y="161"/>
                      <a:pt x="195" y="166"/>
                    </a:cubicBezTo>
                    <a:cubicBezTo>
                      <a:pt x="188" y="173"/>
                      <a:pt x="172" y="187"/>
                      <a:pt x="181" y="193"/>
                    </a:cubicBezTo>
                    <a:cubicBezTo>
                      <a:pt x="191" y="200"/>
                      <a:pt x="204" y="184"/>
                      <a:pt x="215" y="179"/>
                    </a:cubicBezTo>
                    <a:cubicBezTo>
                      <a:pt x="218" y="172"/>
                      <a:pt x="234" y="141"/>
                      <a:pt x="209" y="138"/>
                    </a:cubicBezTo>
                    <a:cubicBezTo>
                      <a:pt x="194" y="136"/>
                      <a:pt x="167" y="152"/>
                      <a:pt x="167" y="152"/>
                    </a:cubicBezTo>
                    <a:cubicBezTo>
                      <a:pt x="182" y="108"/>
                      <a:pt x="159" y="143"/>
                      <a:pt x="132" y="152"/>
                    </a:cubicBezTo>
                    <a:cubicBezTo>
                      <a:pt x="127" y="159"/>
                      <a:pt x="126" y="170"/>
                      <a:pt x="118" y="172"/>
                    </a:cubicBezTo>
                    <a:cubicBezTo>
                      <a:pt x="70" y="186"/>
                      <a:pt x="92" y="142"/>
                      <a:pt x="77" y="186"/>
                    </a:cubicBezTo>
                    <a:cubicBezTo>
                      <a:pt x="110" y="198"/>
                      <a:pt x="146" y="178"/>
                      <a:pt x="181" y="172"/>
                    </a:cubicBezTo>
                    <a:cubicBezTo>
                      <a:pt x="190" y="168"/>
                      <a:pt x="199" y="160"/>
                      <a:pt x="209" y="159"/>
                    </a:cubicBezTo>
                    <a:cubicBezTo>
                      <a:pt x="248" y="154"/>
                      <a:pt x="237" y="216"/>
                      <a:pt x="222" y="263"/>
                    </a:cubicBezTo>
                    <a:cubicBezTo>
                      <a:pt x="219" y="272"/>
                      <a:pt x="204" y="268"/>
                      <a:pt x="195" y="270"/>
                    </a:cubicBezTo>
                    <a:cubicBezTo>
                      <a:pt x="193" y="270"/>
                      <a:pt x="142" y="263"/>
                      <a:pt x="153" y="242"/>
                    </a:cubicBezTo>
                    <a:cubicBezTo>
                      <a:pt x="159" y="230"/>
                      <a:pt x="176" y="228"/>
                      <a:pt x="188" y="221"/>
                    </a:cubicBezTo>
                    <a:cubicBezTo>
                      <a:pt x="175" y="253"/>
                      <a:pt x="173" y="280"/>
                      <a:pt x="139" y="290"/>
                    </a:cubicBezTo>
                    <a:cubicBezTo>
                      <a:pt x="113" y="253"/>
                      <a:pt x="106" y="268"/>
                      <a:pt x="97" y="304"/>
                    </a:cubicBezTo>
                    <a:cubicBezTo>
                      <a:pt x="111" y="306"/>
                      <a:pt x="125" y="314"/>
                      <a:pt x="139" y="311"/>
                    </a:cubicBezTo>
                    <a:cubicBezTo>
                      <a:pt x="156" y="307"/>
                      <a:pt x="173" y="262"/>
                      <a:pt x="181" y="256"/>
                    </a:cubicBezTo>
                    <a:cubicBezTo>
                      <a:pt x="192" y="246"/>
                      <a:pt x="151" y="304"/>
                      <a:pt x="160" y="304"/>
                    </a:cubicBezTo>
                    <a:cubicBezTo>
                      <a:pt x="180" y="304"/>
                      <a:pt x="203" y="276"/>
                      <a:pt x="215" y="263"/>
                    </a:cubicBezTo>
                    <a:cubicBezTo>
                      <a:pt x="225" y="234"/>
                      <a:pt x="221" y="233"/>
                      <a:pt x="229" y="270"/>
                    </a:cubicBezTo>
                    <a:cubicBezTo>
                      <a:pt x="240" y="317"/>
                      <a:pt x="238" y="311"/>
                      <a:pt x="229" y="284"/>
                    </a:cubicBezTo>
                    <a:cubicBezTo>
                      <a:pt x="218" y="286"/>
                      <a:pt x="191" y="301"/>
                      <a:pt x="195" y="290"/>
                    </a:cubicBezTo>
                    <a:cubicBezTo>
                      <a:pt x="207" y="253"/>
                      <a:pt x="267" y="227"/>
                      <a:pt x="299" y="214"/>
                    </a:cubicBezTo>
                    <a:cubicBezTo>
                      <a:pt x="297" y="223"/>
                      <a:pt x="289" y="284"/>
                      <a:pt x="271" y="284"/>
                    </a:cubicBezTo>
                    <a:cubicBezTo>
                      <a:pt x="259" y="284"/>
                      <a:pt x="266" y="261"/>
                      <a:pt x="264" y="249"/>
                    </a:cubicBezTo>
                    <a:cubicBezTo>
                      <a:pt x="266" y="223"/>
                      <a:pt x="284" y="194"/>
                      <a:pt x="271" y="172"/>
                    </a:cubicBezTo>
                    <a:cubicBezTo>
                      <a:pt x="261" y="156"/>
                      <a:pt x="226" y="182"/>
                      <a:pt x="215" y="166"/>
                    </a:cubicBezTo>
                    <a:cubicBezTo>
                      <a:pt x="207" y="154"/>
                      <a:pt x="234" y="143"/>
                      <a:pt x="243" y="131"/>
                    </a:cubicBezTo>
                    <a:cubicBezTo>
                      <a:pt x="251" y="120"/>
                      <a:pt x="254" y="106"/>
                      <a:pt x="264" y="96"/>
                    </a:cubicBezTo>
                    <a:cubicBezTo>
                      <a:pt x="271" y="89"/>
                      <a:pt x="255" y="115"/>
                      <a:pt x="250" y="124"/>
                    </a:cubicBezTo>
                    <a:cubicBezTo>
                      <a:pt x="237" y="86"/>
                      <a:pt x="228" y="106"/>
                      <a:pt x="202" y="124"/>
                    </a:cubicBezTo>
                    <a:cubicBezTo>
                      <a:pt x="200" y="117"/>
                      <a:pt x="202" y="103"/>
                      <a:pt x="195" y="103"/>
                    </a:cubicBezTo>
                    <a:cubicBezTo>
                      <a:pt x="188" y="103"/>
                      <a:pt x="185" y="117"/>
                      <a:pt x="188" y="124"/>
                    </a:cubicBezTo>
                    <a:cubicBezTo>
                      <a:pt x="191" y="131"/>
                      <a:pt x="202" y="129"/>
                      <a:pt x="209" y="131"/>
                    </a:cubicBezTo>
                    <a:cubicBezTo>
                      <a:pt x="237" y="116"/>
                      <a:pt x="266" y="106"/>
                      <a:pt x="292" y="89"/>
                    </a:cubicBezTo>
                    <a:cubicBezTo>
                      <a:pt x="294" y="108"/>
                      <a:pt x="296" y="126"/>
                      <a:pt x="299" y="145"/>
                    </a:cubicBezTo>
                    <a:cubicBezTo>
                      <a:pt x="300" y="152"/>
                      <a:pt x="310" y="160"/>
                      <a:pt x="306" y="166"/>
                    </a:cubicBezTo>
                    <a:cubicBezTo>
                      <a:pt x="301" y="175"/>
                      <a:pt x="287" y="175"/>
                      <a:pt x="278" y="179"/>
                    </a:cubicBezTo>
                    <a:cubicBezTo>
                      <a:pt x="244" y="230"/>
                      <a:pt x="258" y="175"/>
                      <a:pt x="264" y="159"/>
                    </a:cubicBezTo>
                    <a:cubicBezTo>
                      <a:pt x="259" y="150"/>
                      <a:pt x="257" y="138"/>
                      <a:pt x="250" y="131"/>
                    </a:cubicBezTo>
                    <a:cubicBezTo>
                      <a:pt x="245" y="126"/>
                      <a:pt x="231" y="131"/>
                      <a:pt x="229" y="124"/>
                    </a:cubicBezTo>
                    <a:cubicBezTo>
                      <a:pt x="227" y="116"/>
                      <a:pt x="239" y="111"/>
                      <a:pt x="243" y="103"/>
                    </a:cubicBezTo>
                    <a:cubicBezTo>
                      <a:pt x="246" y="96"/>
                      <a:pt x="248" y="89"/>
                      <a:pt x="250" y="82"/>
                    </a:cubicBezTo>
                    <a:cubicBezTo>
                      <a:pt x="241" y="80"/>
                      <a:pt x="232" y="75"/>
                      <a:pt x="222" y="75"/>
                    </a:cubicBezTo>
                    <a:cubicBezTo>
                      <a:pt x="191" y="75"/>
                      <a:pt x="148" y="91"/>
                      <a:pt x="195" y="75"/>
                    </a:cubicBezTo>
                    <a:cubicBezTo>
                      <a:pt x="210" y="33"/>
                      <a:pt x="200" y="65"/>
                      <a:pt x="188" y="75"/>
                    </a:cubicBezTo>
                    <a:cubicBezTo>
                      <a:pt x="182" y="80"/>
                      <a:pt x="174" y="80"/>
                      <a:pt x="167" y="82"/>
                    </a:cubicBezTo>
                    <a:cubicBezTo>
                      <a:pt x="153" y="116"/>
                      <a:pt x="153" y="145"/>
                      <a:pt x="111" y="131"/>
                    </a:cubicBezTo>
                    <a:cubicBezTo>
                      <a:pt x="104" y="138"/>
                      <a:pt x="101" y="152"/>
                      <a:pt x="91" y="152"/>
                    </a:cubicBezTo>
                    <a:cubicBezTo>
                      <a:pt x="84" y="152"/>
                      <a:pt x="97" y="138"/>
                      <a:pt x="97" y="131"/>
                    </a:cubicBezTo>
                    <a:cubicBezTo>
                      <a:pt x="97" y="124"/>
                      <a:pt x="84" y="111"/>
                      <a:pt x="91" y="110"/>
                    </a:cubicBezTo>
                    <a:cubicBezTo>
                      <a:pt x="134" y="105"/>
                      <a:pt x="178" y="115"/>
                      <a:pt x="222" y="117"/>
                    </a:cubicBezTo>
                    <a:cubicBezTo>
                      <a:pt x="211" y="124"/>
                      <a:pt x="182" y="126"/>
                      <a:pt x="188" y="138"/>
                    </a:cubicBezTo>
                    <a:cubicBezTo>
                      <a:pt x="194" y="150"/>
                      <a:pt x="215" y="134"/>
                      <a:pt x="229" y="131"/>
                    </a:cubicBezTo>
                    <a:cubicBezTo>
                      <a:pt x="266" y="123"/>
                      <a:pt x="302" y="104"/>
                      <a:pt x="333" y="82"/>
                    </a:cubicBezTo>
                    <a:cubicBezTo>
                      <a:pt x="324" y="50"/>
                      <a:pt x="330" y="46"/>
                      <a:pt x="278" y="75"/>
                    </a:cubicBezTo>
                    <a:cubicBezTo>
                      <a:pt x="271" y="79"/>
                      <a:pt x="270" y="90"/>
                      <a:pt x="264" y="96"/>
                    </a:cubicBezTo>
                    <a:cubicBezTo>
                      <a:pt x="258" y="102"/>
                      <a:pt x="238" y="117"/>
                      <a:pt x="243" y="110"/>
                    </a:cubicBezTo>
                    <a:cubicBezTo>
                      <a:pt x="255" y="94"/>
                      <a:pt x="285" y="68"/>
                      <a:pt x="285" y="68"/>
                    </a:cubicBezTo>
                    <a:cubicBezTo>
                      <a:pt x="267" y="0"/>
                      <a:pt x="210" y="42"/>
                      <a:pt x="160" y="55"/>
                    </a:cubicBezTo>
                    <a:cubicBezTo>
                      <a:pt x="167" y="65"/>
                      <a:pt x="183" y="91"/>
                      <a:pt x="195" y="96"/>
                    </a:cubicBezTo>
                    <a:cubicBezTo>
                      <a:pt x="208" y="102"/>
                      <a:pt x="222" y="103"/>
                      <a:pt x="236" y="103"/>
                    </a:cubicBezTo>
                    <a:cubicBezTo>
                      <a:pt x="245" y="103"/>
                      <a:pt x="218" y="98"/>
                      <a:pt x="209" y="96"/>
                    </a:cubicBezTo>
                    <a:cubicBezTo>
                      <a:pt x="207" y="105"/>
                      <a:pt x="199" y="115"/>
                      <a:pt x="202" y="124"/>
                    </a:cubicBezTo>
                    <a:cubicBezTo>
                      <a:pt x="209" y="146"/>
                      <a:pt x="264" y="152"/>
                      <a:pt x="264" y="152"/>
                    </a:cubicBezTo>
                    <a:cubicBezTo>
                      <a:pt x="246" y="232"/>
                      <a:pt x="257" y="201"/>
                      <a:pt x="209" y="235"/>
                    </a:cubicBezTo>
                    <a:cubicBezTo>
                      <a:pt x="189" y="208"/>
                      <a:pt x="165" y="186"/>
                      <a:pt x="146" y="159"/>
                    </a:cubicBezTo>
                    <a:cubicBezTo>
                      <a:pt x="132" y="116"/>
                      <a:pt x="166" y="124"/>
                      <a:pt x="125" y="110"/>
                    </a:cubicBezTo>
                    <a:cubicBezTo>
                      <a:pt x="60" y="142"/>
                      <a:pt x="85" y="164"/>
                      <a:pt x="91" y="249"/>
                    </a:cubicBezTo>
                    <a:cubicBezTo>
                      <a:pt x="120" y="239"/>
                      <a:pt x="181" y="214"/>
                      <a:pt x="97" y="228"/>
                    </a:cubicBezTo>
                    <a:cubicBezTo>
                      <a:pt x="44" y="256"/>
                      <a:pt x="82" y="231"/>
                      <a:pt x="35" y="200"/>
                    </a:cubicBezTo>
                    <a:cubicBezTo>
                      <a:pt x="52" y="150"/>
                      <a:pt x="108" y="161"/>
                      <a:pt x="153" y="152"/>
                    </a:cubicBezTo>
                    <a:cubicBezTo>
                      <a:pt x="197" y="122"/>
                      <a:pt x="277" y="152"/>
                      <a:pt x="209" y="117"/>
                    </a:cubicBezTo>
                    <a:cubicBezTo>
                      <a:pt x="197" y="119"/>
                      <a:pt x="184" y="131"/>
                      <a:pt x="174" y="124"/>
                    </a:cubicBezTo>
                    <a:cubicBezTo>
                      <a:pt x="162" y="115"/>
                      <a:pt x="173" y="89"/>
                      <a:pt x="160" y="82"/>
                    </a:cubicBezTo>
                    <a:cubicBezTo>
                      <a:pt x="151" y="77"/>
                      <a:pt x="141" y="73"/>
                      <a:pt x="132" y="68"/>
                    </a:cubicBezTo>
                    <a:cubicBezTo>
                      <a:pt x="101" y="93"/>
                      <a:pt x="89" y="102"/>
                      <a:pt x="77" y="138"/>
                    </a:cubicBezTo>
                    <a:cubicBezTo>
                      <a:pt x="168" y="185"/>
                      <a:pt x="43" y="131"/>
                      <a:pt x="125" y="131"/>
                    </a:cubicBezTo>
                    <a:cubicBezTo>
                      <a:pt x="132" y="131"/>
                      <a:pt x="125" y="151"/>
                      <a:pt x="132" y="152"/>
                    </a:cubicBezTo>
                    <a:cubicBezTo>
                      <a:pt x="146" y="154"/>
                      <a:pt x="160" y="158"/>
                      <a:pt x="174" y="159"/>
                    </a:cubicBezTo>
                    <a:cubicBezTo>
                      <a:pt x="243" y="163"/>
                      <a:pt x="313" y="164"/>
                      <a:pt x="382" y="166"/>
                    </a:cubicBezTo>
                    <a:cubicBezTo>
                      <a:pt x="371" y="198"/>
                      <a:pt x="367" y="206"/>
                      <a:pt x="333" y="214"/>
                    </a:cubicBezTo>
                    <a:cubicBezTo>
                      <a:pt x="278" y="243"/>
                      <a:pt x="225" y="233"/>
                      <a:pt x="167" y="214"/>
                    </a:cubicBezTo>
                    <a:cubicBezTo>
                      <a:pt x="179" y="212"/>
                      <a:pt x="190" y="210"/>
                      <a:pt x="202" y="207"/>
                    </a:cubicBezTo>
                    <a:cubicBezTo>
                      <a:pt x="209" y="205"/>
                      <a:pt x="226" y="194"/>
                      <a:pt x="222" y="200"/>
                    </a:cubicBezTo>
                    <a:cubicBezTo>
                      <a:pt x="185" y="250"/>
                      <a:pt x="190" y="222"/>
                      <a:pt x="153" y="249"/>
                    </a:cubicBezTo>
                    <a:cubicBezTo>
                      <a:pt x="145" y="255"/>
                      <a:pt x="123" y="266"/>
                      <a:pt x="132" y="270"/>
                    </a:cubicBezTo>
                    <a:cubicBezTo>
                      <a:pt x="147" y="277"/>
                      <a:pt x="165" y="265"/>
                      <a:pt x="181" y="263"/>
                    </a:cubicBezTo>
                    <a:cubicBezTo>
                      <a:pt x="188" y="261"/>
                      <a:pt x="205" y="249"/>
                      <a:pt x="202" y="256"/>
                    </a:cubicBezTo>
                    <a:cubicBezTo>
                      <a:pt x="197" y="266"/>
                      <a:pt x="182" y="269"/>
                      <a:pt x="174" y="277"/>
                    </a:cubicBezTo>
                    <a:cubicBezTo>
                      <a:pt x="168" y="283"/>
                      <a:pt x="152" y="296"/>
                      <a:pt x="160" y="297"/>
                    </a:cubicBezTo>
                    <a:cubicBezTo>
                      <a:pt x="190" y="300"/>
                      <a:pt x="220" y="288"/>
                      <a:pt x="250" y="284"/>
                    </a:cubicBezTo>
                    <a:cubicBezTo>
                      <a:pt x="264" y="279"/>
                      <a:pt x="306" y="274"/>
                      <a:pt x="292" y="270"/>
                    </a:cubicBezTo>
                    <a:cubicBezTo>
                      <a:pt x="269" y="264"/>
                      <a:pt x="222" y="300"/>
                      <a:pt x="222" y="277"/>
                    </a:cubicBezTo>
                    <a:cubicBezTo>
                      <a:pt x="222" y="253"/>
                      <a:pt x="269" y="268"/>
                      <a:pt x="292" y="263"/>
                    </a:cubicBezTo>
                    <a:cubicBezTo>
                      <a:pt x="339" y="216"/>
                      <a:pt x="293" y="220"/>
                      <a:pt x="250" y="214"/>
                    </a:cubicBezTo>
                    <a:cubicBezTo>
                      <a:pt x="291" y="193"/>
                      <a:pt x="300" y="174"/>
                      <a:pt x="347" y="159"/>
                    </a:cubicBezTo>
                    <a:cubicBezTo>
                      <a:pt x="354" y="154"/>
                      <a:pt x="374" y="151"/>
                      <a:pt x="368" y="145"/>
                    </a:cubicBezTo>
                    <a:cubicBezTo>
                      <a:pt x="361" y="138"/>
                      <a:pt x="330" y="152"/>
                      <a:pt x="340" y="152"/>
                    </a:cubicBezTo>
                    <a:cubicBezTo>
                      <a:pt x="356" y="152"/>
                      <a:pt x="373" y="147"/>
                      <a:pt x="389" y="145"/>
                    </a:cubicBezTo>
                    <a:cubicBezTo>
                      <a:pt x="398" y="140"/>
                      <a:pt x="409" y="138"/>
                      <a:pt x="417" y="131"/>
                    </a:cubicBezTo>
                    <a:cubicBezTo>
                      <a:pt x="423" y="126"/>
                      <a:pt x="439" y="113"/>
                      <a:pt x="431" y="110"/>
                    </a:cubicBezTo>
                    <a:cubicBezTo>
                      <a:pt x="413" y="104"/>
                      <a:pt x="394" y="115"/>
                      <a:pt x="375" y="117"/>
                    </a:cubicBezTo>
                    <a:cubicBezTo>
                      <a:pt x="343" y="128"/>
                      <a:pt x="322" y="151"/>
                      <a:pt x="292" y="166"/>
                    </a:cubicBezTo>
                    <a:cubicBezTo>
                      <a:pt x="283" y="164"/>
                      <a:pt x="271" y="153"/>
                      <a:pt x="264" y="159"/>
                    </a:cubicBezTo>
                    <a:cubicBezTo>
                      <a:pt x="258" y="164"/>
                      <a:pt x="277" y="173"/>
                      <a:pt x="285" y="172"/>
                    </a:cubicBezTo>
                    <a:cubicBezTo>
                      <a:pt x="296" y="170"/>
                      <a:pt x="305" y="144"/>
                      <a:pt x="313" y="152"/>
                    </a:cubicBezTo>
                    <a:cubicBezTo>
                      <a:pt x="321" y="160"/>
                      <a:pt x="298" y="170"/>
                      <a:pt x="292" y="179"/>
                    </a:cubicBezTo>
                    <a:cubicBezTo>
                      <a:pt x="282" y="193"/>
                      <a:pt x="264" y="230"/>
                      <a:pt x="250" y="242"/>
                    </a:cubicBezTo>
                    <a:cubicBezTo>
                      <a:pt x="139" y="339"/>
                      <a:pt x="273" y="202"/>
                      <a:pt x="195" y="284"/>
                    </a:cubicBezTo>
                    <a:cubicBezTo>
                      <a:pt x="181" y="318"/>
                      <a:pt x="181" y="346"/>
                      <a:pt x="139" y="332"/>
                    </a:cubicBezTo>
                    <a:cubicBezTo>
                      <a:pt x="148" y="306"/>
                      <a:pt x="165" y="292"/>
                      <a:pt x="181" y="270"/>
                    </a:cubicBezTo>
                    <a:cubicBezTo>
                      <a:pt x="179" y="286"/>
                      <a:pt x="163" y="307"/>
                      <a:pt x="174" y="318"/>
                    </a:cubicBezTo>
                    <a:cubicBezTo>
                      <a:pt x="199" y="343"/>
                      <a:pt x="231" y="302"/>
                      <a:pt x="243" y="290"/>
                    </a:cubicBezTo>
                    <a:cubicBezTo>
                      <a:pt x="245" y="283"/>
                      <a:pt x="257" y="270"/>
                      <a:pt x="250" y="270"/>
                    </a:cubicBezTo>
                    <a:cubicBezTo>
                      <a:pt x="242" y="270"/>
                      <a:pt x="229" y="286"/>
                      <a:pt x="236" y="290"/>
                    </a:cubicBezTo>
                    <a:cubicBezTo>
                      <a:pt x="245" y="294"/>
                      <a:pt x="290" y="258"/>
                      <a:pt x="292" y="256"/>
                    </a:cubicBezTo>
                    <a:cubicBezTo>
                      <a:pt x="294" y="249"/>
                      <a:pt x="299" y="228"/>
                      <a:pt x="299" y="235"/>
                    </a:cubicBezTo>
                    <a:cubicBezTo>
                      <a:pt x="299" y="245"/>
                      <a:pt x="296" y="254"/>
                      <a:pt x="292" y="263"/>
                    </a:cubicBezTo>
                    <a:cubicBezTo>
                      <a:pt x="289" y="271"/>
                      <a:pt x="270" y="280"/>
                      <a:pt x="278" y="284"/>
                    </a:cubicBezTo>
                    <a:cubicBezTo>
                      <a:pt x="291" y="290"/>
                      <a:pt x="306" y="279"/>
                      <a:pt x="320" y="277"/>
                    </a:cubicBezTo>
                    <a:cubicBezTo>
                      <a:pt x="334" y="267"/>
                      <a:pt x="396" y="216"/>
                      <a:pt x="340" y="235"/>
                    </a:cubicBezTo>
                    <a:cubicBezTo>
                      <a:pt x="331" y="242"/>
                      <a:pt x="321" y="248"/>
                      <a:pt x="313" y="256"/>
                    </a:cubicBezTo>
                    <a:cubicBezTo>
                      <a:pt x="218" y="341"/>
                      <a:pt x="299" y="275"/>
                      <a:pt x="320" y="249"/>
                    </a:cubicBezTo>
                    <a:cubicBezTo>
                      <a:pt x="326" y="241"/>
                      <a:pt x="349" y="232"/>
                      <a:pt x="340" y="228"/>
                    </a:cubicBezTo>
                    <a:cubicBezTo>
                      <a:pt x="329" y="223"/>
                      <a:pt x="317" y="237"/>
                      <a:pt x="306" y="242"/>
                    </a:cubicBezTo>
                    <a:cubicBezTo>
                      <a:pt x="286" y="262"/>
                      <a:pt x="264" y="277"/>
                      <a:pt x="243" y="297"/>
                    </a:cubicBezTo>
                    <a:cubicBezTo>
                      <a:pt x="278" y="229"/>
                      <a:pt x="291" y="249"/>
                      <a:pt x="229" y="228"/>
                    </a:cubicBezTo>
                    <a:cubicBezTo>
                      <a:pt x="158" y="240"/>
                      <a:pt x="188" y="236"/>
                      <a:pt x="215" y="228"/>
                    </a:cubicBezTo>
                    <a:cubicBezTo>
                      <a:pt x="229" y="224"/>
                      <a:pt x="243" y="219"/>
                      <a:pt x="257" y="214"/>
                    </a:cubicBezTo>
                    <a:cubicBezTo>
                      <a:pt x="266" y="207"/>
                      <a:pt x="321" y="172"/>
                      <a:pt x="313" y="145"/>
                    </a:cubicBezTo>
                    <a:cubicBezTo>
                      <a:pt x="310" y="135"/>
                      <a:pt x="294" y="136"/>
                      <a:pt x="285" y="131"/>
                    </a:cubicBezTo>
                    <a:cubicBezTo>
                      <a:pt x="266" y="137"/>
                      <a:pt x="199" y="177"/>
                      <a:pt x="278" y="145"/>
                    </a:cubicBezTo>
                    <a:cubicBezTo>
                      <a:pt x="297" y="87"/>
                      <a:pt x="242" y="105"/>
                      <a:pt x="209" y="110"/>
                    </a:cubicBezTo>
                    <a:cubicBezTo>
                      <a:pt x="239" y="99"/>
                      <a:pt x="260" y="95"/>
                      <a:pt x="278" y="68"/>
                    </a:cubicBezTo>
                    <a:cubicBezTo>
                      <a:pt x="271" y="64"/>
                      <a:pt x="265" y="56"/>
                      <a:pt x="257" y="55"/>
                    </a:cubicBezTo>
                    <a:cubicBezTo>
                      <a:pt x="245" y="54"/>
                      <a:pt x="233" y="66"/>
                      <a:pt x="222" y="61"/>
                    </a:cubicBezTo>
                    <a:cubicBezTo>
                      <a:pt x="214" y="57"/>
                      <a:pt x="222" y="41"/>
                      <a:pt x="215" y="34"/>
                    </a:cubicBezTo>
                    <a:cubicBezTo>
                      <a:pt x="208" y="27"/>
                      <a:pt x="197" y="29"/>
                      <a:pt x="188" y="27"/>
                    </a:cubicBezTo>
                    <a:cubicBezTo>
                      <a:pt x="162" y="29"/>
                      <a:pt x="136" y="26"/>
                      <a:pt x="111" y="34"/>
                    </a:cubicBezTo>
                    <a:cubicBezTo>
                      <a:pt x="62" y="49"/>
                      <a:pt x="130" y="102"/>
                      <a:pt x="146" y="110"/>
                    </a:cubicBezTo>
                    <a:cubicBezTo>
                      <a:pt x="201" y="105"/>
                      <a:pt x="246" y="105"/>
                      <a:pt x="292" y="75"/>
                    </a:cubicBezTo>
                    <a:cubicBezTo>
                      <a:pt x="342" y="92"/>
                      <a:pt x="295" y="106"/>
                      <a:pt x="340" y="138"/>
                    </a:cubicBezTo>
                    <a:cubicBezTo>
                      <a:pt x="297" y="153"/>
                      <a:pt x="344" y="133"/>
                      <a:pt x="292" y="179"/>
                    </a:cubicBezTo>
                    <a:cubicBezTo>
                      <a:pt x="279" y="190"/>
                      <a:pt x="250" y="207"/>
                      <a:pt x="250" y="207"/>
                    </a:cubicBezTo>
                    <a:cubicBezTo>
                      <a:pt x="204" y="202"/>
                      <a:pt x="156" y="201"/>
                      <a:pt x="111" y="186"/>
                    </a:cubicBezTo>
                    <a:cubicBezTo>
                      <a:pt x="44" y="196"/>
                      <a:pt x="51" y="208"/>
                      <a:pt x="0" y="242"/>
                    </a:cubicBezTo>
                    <a:cubicBezTo>
                      <a:pt x="14" y="283"/>
                      <a:pt x="2" y="270"/>
                      <a:pt x="77" y="256"/>
                    </a:cubicBezTo>
                    <a:cubicBezTo>
                      <a:pt x="182" y="236"/>
                      <a:pt x="74" y="252"/>
                      <a:pt x="139" y="228"/>
                    </a:cubicBezTo>
                    <a:cubicBezTo>
                      <a:pt x="164" y="219"/>
                      <a:pt x="190" y="216"/>
                      <a:pt x="215" y="207"/>
                    </a:cubicBezTo>
                    <a:cubicBezTo>
                      <a:pt x="253" y="178"/>
                      <a:pt x="269" y="174"/>
                      <a:pt x="313" y="159"/>
                    </a:cubicBezTo>
                    <a:cubicBezTo>
                      <a:pt x="341" y="139"/>
                      <a:pt x="348" y="137"/>
                      <a:pt x="382" y="145"/>
                    </a:cubicBezTo>
                    <a:cubicBezTo>
                      <a:pt x="371" y="217"/>
                      <a:pt x="371" y="190"/>
                      <a:pt x="327" y="235"/>
                    </a:cubicBezTo>
                    <a:cubicBezTo>
                      <a:pt x="284" y="279"/>
                      <a:pt x="296" y="263"/>
                      <a:pt x="209" y="270"/>
                    </a:cubicBezTo>
                    <a:cubicBezTo>
                      <a:pt x="178" y="280"/>
                      <a:pt x="149" y="294"/>
                      <a:pt x="118" y="304"/>
                    </a:cubicBezTo>
                    <a:cubicBezTo>
                      <a:pt x="116" y="313"/>
                      <a:pt x="106" y="324"/>
                      <a:pt x="111" y="332"/>
                    </a:cubicBezTo>
                    <a:cubicBezTo>
                      <a:pt x="120" y="346"/>
                      <a:pt x="153" y="360"/>
                      <a:pt x="153" y="360"/>
                    </a:cubicBezTo>
                    <a:cubicBezTo>
                      <a:pt x="236" y="346"/>
                      <a:pt x="181" y="355"/>
                      <a:pt x="320" y="339"/>
                    </a:cubicBezTo>
                    <a:cubicBezTo>
                      <a:pt x="360" y="297"/>
                      <a:pt x="341" y="345"/>
                      <a:pt x="382" y="304"/>
                    </a:cubicBezTo>
                    <a:cubicBezTo>
                      <a:pt x="399" y="256"/>
                      <a:pt x="361" y="261"/>
                      <a:pt x="320" y="256"/>
                    </a:cubicBezTo>
                    <a:cubicBezTo>
                      <a:pt x="328" y="224"/>
                      <a:pt x="332" y="211"/>
                      <a:pt x="299" y="200"/>
                    </a:cubicBezTo>
                    <a:cubicBezTo>
                      <a:pt x="383" y="163"/>
                      <a:pt x="360" y="189"/>
                      <a:pt x="389" y="145"/>
                    </a:cubicBezTo>
                    <a:cubicBezTo>
                      <a:pt x="384" y="170"/>
                      <a:pt x="384" y="197"/>
                      <a:pt x="375" y="221"/>
                    </a:cubicBezTo>
                    <a:cubicBezTo>
                      <a:pt x="367" y="242"/>
                      <a:pt x="347" y="256"/>
                      <a:pt x="340" y="277"/>
                    </a:cubicBezTo>
                    <a:cubicBezTo>
                      <a:pt x="338" y="284"/>
                      <a:pt x="335" y="290"/>
                      <a:pt x="333" y="297"/>
                    </a:cubicBezTo>
                    <a:cubicBezTo>
                      <a:pt x="282" y="287"/>
                      <a:pt x="248" y="285"/>
                      <a:pt x="195" y="290"/>
                    </a:cubicBezTo>
                    <a:cubicBezTo>
                      <a:pt x="178" y="340"/>
                      <a:pt x="192" y="280"/>
                      <a:pt x="209" y="332"/>
                    </a:cubicBezTo>
                    <a:cubicBezTo>
                      <a:pt x="215" y="351"/>
                      <a:pt x="147" y="418"/>
                      <a:pt x="202" y="381"/>
                    </a:cubicBezTo>
                    <a:cubicBezTo>
                      <a:pt x="170" y="333"/>
                      <a:pt x="189" y="333"/>
                      <a:pt x="236" y="325"/>
                    </a:cubicBezTo>
                    <a:cubicBezTo>
                      <a:pt x="243" y="318"/>
                      <a:pt x="247" y="304"/>
                      <a:pt x="257" y="304"/>
                    </a:cubicBezTo>
                    <a:cubicBezTo>
                      <a:pt x="265" y="304"/>
                      <a:pt x="273" y="317"/>
                      <a:pt x="271" y="325"/>
                    </a:cubicBezTo>
                    <a:cubicBezTo>
                      <a:pt x="269" y="333"/>
                      <a:pt x="257" y="334"/>
                      <a:pt x="250" y="339"/>
                    </a:cubicBezTo>
                    <a:cubicBezTo>
                      <a:pt x="248" y="346"/>
                      <a:pt x="236" y="357"/>
                      <a:pt x="243" y="360"/>
                    </a:cubicBezTo>
                    <a:cubicBezTo>
                      <a:pt x="256" y="366"/>
                      <a:pt x="274" y="328"/>
                      <a:pt x="278" y="325"/>
                    </a:cubicBezTo>
                    <a:cubicBezTo>
                      <a:pt x="284" y="320"/>
                      <a:pt x="304" y="323"/>
                      <a:pt x="299" y="318"/>
                    </a:cubicBezTo>
                    <a:cubicBezTo>
                      <a:pt x="292" y="311"/>
                      <a:pt x="280" y="318"/>
                      <a:pt x="271" y="318"/>
                    </a:cubicBez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03" name="Line 53"/>
            <p:cNvSpPr>
              <a:spLocks noChangeShapeType="1"/>
            </p:cNvSpPr>
            <p:nvPr/>
          </p:nvSpPr>
          <p:spPr bwMode="auto">
            <a:xfrm>
              <a:off x="6372200" y="4581128"/>
              <a:ext cx="209729" cy="18691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4" name="Line 54"/>
            <p:cNvSpPr>
              <a:spLocks noChangeShapeType="1"/>
            </p:cNvSpPr>
            <p:nvPr/>
          </p:nvSpPr>
          <p:spPr bwMode="auto">
            <a:xfrm>
              <a:off x="6804248" y="4941168"/>
              <a:ext cx="209729" cy="18691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" name="Line 55"/>
            <p:cNvSpPr>
              <a:spLocks noChangeShapeType="1"/>
            </p:cNvSpPr>
            <p:nvPr/>
          </p:nvSpPr>
          <p:spPr bwMode="auto">
            <a:xfrm>
              <a:off x="7452320" y="5474338"/>
              <a:ext cx="209729" cy="18691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09" name="Line 53"/>
          <p:cNvSpPr>
            <a:spLocks noChangeShapeType="1"/>
          </p:cNvSpPr>
          <p:nvPr/>
        </p:nvSpPr>
        <p:spPr bwMode="auto">
          <a:xfrm rot="2864787">
            <a:off x="10817161" y="2122686"/>
            <a:ext cx="209729" cy="18691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10" name="Ovale 16"/>
          <p:cNvSpPr/>
          <p:nvPr/>
        </p:nvSpPr>
        <p:spPr>
          <a:xfrm>
            <a:off x="7418799" y="3831407"/>
            <a:ext cx="2202482" cy="2204203"/>
          </a:xfrm>
          <a:prstGeom prst="ellipse">
            <a:avLst/>
          </a:prstGeom>
          <a:solidFill>
            <a:srgbClr val="FF99CC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1" name="Gruppo 17"/>
          <p:cNvGrpSpPr/>
          <p:nvPr/>
        </p:nvGrpSpPr>
        <p:grpSpPr>
          <a:xfrm rot="1992449">
            <a:off x="7893376" y="4379354"/>
            <a:ext cx="1519176" cy="1655818"/>
            <a:chOff x="2350938" y="4291242"/>
            <a:chExt cx="2223485" cy="1980583"/>
          </a:xfrm>
        </p:grpSpPr>
        <p:sp>
          <p:nvSpPr>
            <p:cNvPr id="212" name="Freeform 10"/>
            <p:cNvSpPr>
              <a:spLocks/>
            </p:cNvSpPr>
            <p:nvPr/>
          </p:nvSpPr>
          <p:spPr bwMode="auto">
            <a:xfrm rot="16054533">
              <a:off x="3030953" y="4213455"/>
              <a:ext cx="461963" cy="617538"/>
            </a:xfrm>
            <a:custGeom>
              <a:avLst/>
              <a:gdLst>
                <a:gd name="T0" fmla="*/ 35 w 291"/>
                <a:gd name="T1" fmla="*/ 0 h 389"/>
                <a:gd name="T2" fmla="*/ 14 w 291"/>
                <a:gd name="T3" fmla="*/ 63 h 389"/>
                <a:gd name="T4" fmla="*/ 7 w 291"/>
                <a:gd name="T5" fmla="*/ 84 h 389"/>
                <a:gd name="T6" fmla="*/ 55 w 291"/>
                <a:gd name="T7" fmla="*/ 70 h 389"/>
                <a:gd name="T8" fmla="*/ 62 w 291"/>
                <a:gd name="T9" fmla="*/ 49 h 389"/>
                <a:gd name="T10" fmla="*/ 69 w 291"/>
                <a:gd name="T11" fmla="*/ 70 h 389"/>
                <a:gd name="T12" fmla="*/ 62 w 291"/>
                <a:gd name="T13" fmla="*/ 104 h 389"/>
                <a:gd name="T14" fmla="*/ 90 w 291"/>
                <a:gd name="T15" fmla="*/ 70 h 389"/>
                <a:gd name="T16" fmla="*/ 76 w 291"/>
                <a:gd name="T17" fmla="*/ 125 h 389"/>
                <a:gd name="T18" fmla="*/ 62 w 291"/>
                <a:gd name="T19" fmla="*/ 146 h 389"/>
                <a:gd name="T20" fmla="*/ 104 w 291"/>
                <a:gd name="T21" fmla="*/ 118 h 389"/>
                <a:gd name="T22" fmla="*/ 83 w 291"/>
                <a:gd name="T23" fmla="*/ 160 h 389"/>
                <a:gd name="T24" fmla="*/ 69 w 291"/>
                <a:gd name="T25" fmla="*/ 181 h 389"/>
                <a:gd name="T26" fmla="*/ 90 w 291"/>
                <a:gd name="T27" fmla="*/ 174 h 389"/>
                <a:gd name="T28" fmla="*/ 160 w 291"/>
                <a:gd name="T29" fmla="*/ 132 h 389"/>
                <a:gd name="T30" fmla="*/ 125 w 291"/>
                <a:gd name="T31" fmla="*/ 195 h 389"/>
                <a:gd name="T32" fmla="*/ 153 w 291"/>
                <a:gd name="T33" fmla="*/ 188 h 389"/>
                <a:gd name="T34" fmla="*/ 173 w 291"/>
                <a:gd name="T35" fmla="*/ 174 h 389"/>
                <a:gd name="T36" fmla="*/ 173 w 291"/>
                <a:gd name="T37" fmla="*/ 215 h 389"/>
                <a:gd name="T38" fmla="*/ 187 w 291"/>
                <a:gd name="T39" fmla="*/ 229 h 389"/>
                <a:gd name="T40" fmla="*/ 194 w 291"/>
                <a:gd name="T41" fmla="*/ 250 h 389"/>
                <a:gd name="T42" fmla="*/ 187 w 291"/>
                <a:gd name="T43" fmla="*/ 271 h 389"/>
                <a:gd name="T44" fmla="*/ 173 w 291"/>
                <a:gd name="T45" fmla="*/ 292 h 389"/>
                <a:gd name="T46" fmla="*/ 194 w 291"/>
                <a:gd name="T47" fmla="*/ 271 h 389"/>
                <a:gd name="T48" fmla="*/ 243 w 291"/>
                <a:gd name="T49" fmla="*/ 257 h 389"/>
                <a:gd name="T50" fmla="*/ 250 w 291"/>
                <a:gd name="T51" fmla="*/ 278 h 389"/>
                <a:gd name="T52" fmla="*/ 264 w 291"/>
                <a:gd name="T53" fmla="*/ 306 h 389"/>
                <a:gd name="T54" fmla="*/ 257 w 291"/>
                <a:gd name="T55" fmla="*/ 347 h 389"/>
                <a:gd name="T56" fmla="*/ 284 w 291"/>
                <a:gd name="T57" fmla="*/ 333 h 389"/>
                <a:gd name="T58" fmla="*/ 291 w 291"/>
                <a:gd name="T59" fmla="*/ 354 h 389"/>
                <a:gd name="T60" fmla="*/ 284 w 291"/>
                <a:gd name="T61" fmla="*/ 389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91" h="389">
                  <a:moveTo>
                    <a:pt x="35" y="0"/>
                  </a:moveTo>
                  <a:cubicBezTo>
                    <a:pt x="28" y="21"/>
                    <a:pt x="21" y="42"/>
                    <a:pt x="14" y="63"/>
                  </a:cubicBezTo>
                  <a:cubicBezTo>
                    <a:pt x="12" y="70"/>
                    <a:pt x="0" y="86"/>
                    <a:pt x="7" y="84"/>
                  </a:cubicBezTo>
                  <a:cubicBezTo>
                    <a:pt x="42" y="75"/>
                    <a:pt x="26" y="80"/>
                    <a:pt x="55" y="70"/>
                  </a:cubicBezTo>
                  <a:cubicBezTo>
                    <a:pt x="57" y="63"/>
                    <a:pt x="55" y="49"/>
                    <a:pt x="62" y="49"/>
                  </a:cubicBezTo>
                  <a:cubicBezTo>
                    <a:pt x="69" y="49"/>
                    <a:pt x="71" y="63"/>
                    <a:pt x="69" y="70"/>
                  </a:cubicBezTo>
                  <a:cubicBezTo>
                    <a:pt x="56" y="111"/>
                    <a:pt x="19" y="119"/>
                    <a:pt x="62" y="104"/>
                  </a:cubicBezTo>
                  <a:cubicBezTo>
                    <a:pt x="67" y="91"/>
                    <a:pt x="77" y="52"/>
                    <a:pt x="90" y="70"/>
                  </a:cubicBezTo>
                  <a:cubicBezTo>
                    <a:pt x="92" y="73"/>
                    <a:pt x="80" y="117"/>
                    <a:pt x="76" y="125"/>
                  </a:cubicBezTo>
                  <a:cubicBezTo>
                    <a:pt x="72" y="133"/>
                    <a:pt x="54" y="148"/>
                    <a:pt x="62" y="146"/>
                  </a:cubicBezTo>
                  <a:cubicBezTo>
                    <a:pt x="78" y="142"/>
                    <a:pt x="104" y="118"/>
                    <a:pt x="104" y="118"/>
                  </a:cubicBezTo>
                  <a:cubicBezTo>
                    <a:pt x="64" y="178"/>
                    <a:pt x="112" y="102"/>
                    <a:pt x="83" y="160"/>
                  </a:cubicBezTo>
                  <a:cubicBezTo>
                    <a:pt x="79" y="168"/>
                    <a:pt x="65" y="173"/>
                    <a:pt x="69" y="181"/>
                  </a:cubicBezTo>
                  <a:cubicBezTo>
                    <a:pt x="72" y="188"/>
                    <a:pt x="83" y="177"/>
                    <a:pt x="90" y="174"/>
                  </a:cubicBezTo>
                  <a:cubicBezTo>
                    <a:pt x="118" y="162"/>
                    <a:pt x="132" y="141"/>
                    <a:pt x="160" y="132"/>
                  </a:cubicBezTo>
                  <a:cubicBezTo>
                    <a:pt x="152" y="164"/>
                    <a:pt x="153" y="176"/>
                    <a:pt x="125" y="195"/>
                  </a:cubicBezTo>
                  <a:cubicBezTo>
                    <a:pt x="94" y="239"/>
                    <a:pt x="124" y="198"/>
                    <a:pt x="153" y="188"/>
                  </a:cubicBezTo>
                  <a:cubicBezTo>
                    <a:pt x="160" y="183"/>
                    <a:pt x="165" y="172"/>
                    <a:pt x="173" y="174"/>
                  </a:cubicBezTo>
                  <a:cubicBezTo>
                    <a:pt x="206" y="181"/>
                    <a:pt x="178" y="208"/>
                    <a:pt x="173" y="215"/>
                  </a:cubicBezTo>
                  <a:cubicBezTo>
                    <a:pt x="157" y="263"/>
                    <a:pt x="166" y="218"/>
                    <a:pt x="187" y="229"/>
                  </a:cubicBezTo>
                  <a:cubicBezTo>
                    <a:pt x="194" y="232"/>
                    <a:pt x="192" y="243"/>
                    <a:pt x="194" y="250"/>
                  </a:cubicBezTo>
                  <a:cubicBezTo>
                    <a:pt x="192" y="257"/>
                    <a:pt x="190" y="264"/>
                    <a:pt x="187" y="271"/>
                  </a:cubicBezTo>
                  <a:cubicBezTo>
                    <a:pt x="183" y="279"/>
                    <a:pt x="165" y="292"/>
                    <a:pt x="173" y="292"/>
                  </a:cubicBezTo>
                  <a:cubicBezTo>
                    <a:pt x="183" y="292"/>
                    <a:pt x="185" y="276"/>
                    <a:pt x="194" y="271"/>
                  </a:cubicBezTo>
                  <a:cubicBezTo>
                    <a:pt x="209" y="263"/>
                    <a:pt x="227" y="262"/>
                    <a:pt x="243" y="257"/>
                  </a:cubicBezTo>
                  <a:cubicBezTo>
                    <a:pt x="245" y="264"/>
                    <a:pt x="252" y="271"/>
                    <a:pt x="250" y="278"/>
                  </a:cubicBezTo>
                  <a:cubicBezTo>
                    <a:pt x="239" y="311"/>
                    <a:pt x="197" y="293"/>
                    <a:pt x="264" y="306"/>
                  </a:cubicBezTo>
                  <a:cubicBezTo>
                    <a:pt x="262" y="320"/>
                    <a:pt x="249" y="336"/>
                    <a:pt x="257" y="347"/>
                  </a:cubicBezTo>
                  <a:cubicBezTo>
                    <a:pt x="263" y="355"/>
                    <a:pt x="274" y="331"/>
                    <a:pt x="284" y="333"/>
                  </a:cubicBezTo>
                  <a:cubicBezTo>
                    <a:pt x="291" y="334"/>
                    <a:pt x="289" y="347"/>
                    <a:pt x="291" y="354"/>
                  </a:cubicBezTo>
                  <a:cubicBezTo>
                    <a:pt x="289" y="366"/>
                    <a:pt x="284" y="389"/>
                    <a:pt x="284" y="389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" name="Freeform 11"/>
            <p:cNvSpPr>
              <a:spLocks/>
            </p:cNvSpPr>
            <p:nvPr/>
          </p:nvSpPr>
          <p:spPr bwMode="auto">
            <a:xfrm>
              <a:off x="4075949" y="4575705"/>
              <a:ext cx="498474" cy="517525"/>
            </a:xfrm>
            <a:custGeom>
              <a:avLst/>
              <a:gdLst>
                <a:gd name="T0" fmla="*/ 174 w 314"/>
                <a:gd name="T1" fmla="*/ 0 h 326"/>
                <a:gd name="T2" fmla="*/ 70 w 314"/>
                <a:gd name="T3" fmla="*/ 76 h 326"/>
                <a:gd name="T4" fmla="*/ 43 w 314"/>
                <a:gd name="T5" fmla="*/ 97 h 326"/>
                <a:gd name="T6" fmla="*/ 15 w 314"/>
                <a:gd name="T7" fmla="*/ 138 h 326"/>
                <a:gd name="T8" fmla="*/ 63 w 314"/>
                <a:gd name="T9" fmla="*/ 159 h 326"/>
                <a:gd name="T10" fmla="*/ 126 w 314"/>
                <a:gd name="T11" fmla="*/ 111 h 326"/>
                <a:gd name="T12" fmla="*/ 140 w 314"/>
                <a:gd name="T13" fmla="*/ 90 h 326"/>
                <a:gd name="T14" fmla="*/ 181 w 314"/>
                <a:gd name="T15" fmla="*/ 62 h 326"/>
                <a:gd name="T16" fmla="*/ 230 w 314"/>
                <a:gd name="T17" fmla="*/ 104 h 326"/>
                <a:gd name="T18" fmla="*/ 181 w 314"/>
                <a:gd name="T19" fmla="*/ 159 h 326"/>
                <a:gd name="T20" fmla="*/ 126 w 314"/>
                <a:gd name="T21" fmla="*/ 180 h 326"/>
                <a:gd name="T22" fmla="*/ 84 w 314"/>
                <a:gd name="T23" fmla="*/ 194 h 326"/>
                <a:gd name="T24" fmla="*/ 70 w 314"/>
                <a:gd name="T25" fmla="*/ 256 h 326"/>
                <a:gd name="T26" fmla="*/ 98 w 314"/>
                <a:gd name="T27" fmla="*/ 263 h 326"/>
                <a:gd name="T28" fmla="*/ 209 w 314"/>
                <a:gd name="T29" fmla="*/ 229 h 326"/>
                <a:gd name="T30" fmla="*/ 272 w 314"/>
                <a:gd name="T31" fmla="*/ 166 h 326"/>
                <a:gd name="T32" fmla="*/ 272 w 314"/>
                <a:gd name="T33" fmla="*/ 277 h 326"/>
                <a:gd name="T34" fmla="*/ 154 w 314"/>
                <a:gd name="T35" fmla="*/ 256 h 326"/>
                <a:gd name="T36" fmla="*/ 126 w 314"/>
                <a:gd name="T37" fmla="*/ 215 h 326"/>
                <a:gd name="T38" fmla="*/ 112 w 314"/>
                <a:gd name="T39" fmla="*/ 194 h 326"/>
                <a:gd name="T40" fmla="*/ 98 w 314"/>
                <a:gd name="T41" fmla="*/ 145 h 326"/>
                <a:gd name="T42" fmla="*/ 63 w 314"/>
                <a:gd name="T43" fmla="*/ 27 h 326"/>
                <a:gd name="T44" fmla="*/ 22 w 314"/>
                <a:gd name="T45" fmla="*/ 34 h 326"/>
                <a:gd name="T46" fmla="*/ 77 w 314"/>
                <a:gd name="T47" fmla="*/ 131 h 326"/>
                <a:gd name="T48" fmla="*/ 147 w 314"/>
                <a:gd name="T49" fmla="*/ 326 h 326"/>
                <a:gd name="T50" fmla="*/ 174 w 314"/>
                <a:gd name="T51" fmla="*/ 31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4" h="326">
                  <a:moveTo>
                    <a:pt x="174" y="0"/>
                  </a:moveTo>
                  <a:cubicBezTo>
                    <a:pt x="134" y="14"/>
                    <a:pt x="102" y="48"/>
                    <a:pt x="70" y="76"/>
                  </a:cubicBezTo>
                  <a:cubicBezTo>
                    <a:pt x="61" y="84"/>
                    <a:pt x="51" y="88"/>
                    <a:pt x="43" y="97"/>
                  </a:cubicBezTo>
                  <a:cubicBezTo>
                    <a:pt x="32" y="109"/>
                    <a:pt x="15" y="138"/>
                    <a:pt x="15" y="138"/>
                  </a:cubicBezTo>
                  <a:cubicBezTo>
                    <a:pt x="0" y="182"/>
                    <a:pt x="33" y="165"/>
                    <a:pt x="63" y="159"/>
                  </a:cubicBezTo>
                  <a:cubicBezTo>
                    <a:pt x="88" y="142"/>
                    <a:pt x="107" y="133"/>
                    <a:pt x="126" y="111"/>
                  </a:cubicBezTo>
                  <a:cubicBezTo>
                    <a:pt x="131" y="105"/>
                    <a:pt x="134" y="96"/>
                    <a:pt x="140" y="90"/>
                  </a:cubicBezTo>
                  <a:cubicBezTo>
                    <a:pt x="152" y="79"/>
                    <a:pt x="181" y="62"/>
                    <a:pt x="181" y="62"/>
                  </a:cubicBezTo>
                  <a:cubicBezTo>
                    <a:pt x="209" y="71"/>
                    <a:pt x="221" y="76"/>
                    <a:pt x="230" y="104"/>
                  </a:cubicBezTo>
                  <a:cubicBezTo>
                    <a:pt x="221" y="140"/>
                    <a:pt x="218" y="150"/>
                    <a:pt x="181" y="159"/>
                  </a:cubicBezTo>
                  <a:cubicBezTo>
                    <a:pt x="136" y="182"/>
                    <a:pt x="172" y="166"/>
                    <a:pt x="126" y="180"/>
                  </a:cubicBezTo>
                  <a:cubicBezTo>
                    <a:pt x="112" y="184"/>
                    <a:pt x="84" y="194"/>
                    <a:pt x="84" y="194"/>
                  </a:cubicBezTo>
                  <a:cubicBezTo>
                    <a:pt x="75" y="207"/>
                    <a:pt x="49" y="240"/>
                    <a:pt x="70" y="256"/>
                  </a:cubicBezTo>
                  <a:cubicBezTo>
                    <a:pt x="78" y="262"/>
                    <a:pt x="89" y="261"/>
                    <a:pt x="98" y="263"/>
                  </a:cubicBezTo>
                  <a:cubicBezTo>
                    <a:pt x="144" y="257"/>
                    <a:pt x="171" y="253"/>
                    <a:pt x="209" y="229"/>
                  </a:cubicBezTo>
                  <a:cubicBezTo>
                    <a:pt x="221" y="193"/>
                    <a:pt x="236" y="178"/>
                    <a:pt x="272" y="166"/>
                  </a:cubicBezTo>
                  <a:cubicBezTo>
                    <a:pt x="303" y="210"/>
                    <a:pt x="314" y="233"/>
                    <a:pt x="272" y="277"/>
                  </a:cubicBezTo>
                  <a:cubicBezTo>
                    <a:pt x="244" y="275"/>
                    <a:pt x="181" y="287"/>
                    <a:pt x="154" y="256"/>
                  </a:cubicBezTo>
                  <a:cubicBezTo>
                    <a:pt x="143" y="244"/>
                    <a:pt x="135" y="229"/>
                    <a:pt x="126" y="215"/>
                  </a:cubicBezTo>
                  <a:cubicBezTo>
                    <a:pt x="121" y="208"/>
                    <a:pt x="112" y="194"/>
                    <a:pt x="112" y="194"/>
                  </a:cubicBezTo>
                  <a:cubicBezTo>
                    <a:pt x="108" y="178"/>
                    <a:pt x="100" y="162"/>
                    <a:pt x="98" y="145"/>
                  </a:cubicBezTo>
                  <a:cubicBezTo>
                    <a:pt x="92" y="97"/>
                    <a:pt x="111" y="43"/>
                    <a:pt x="63" y="27"/>
                  </a:cubicBezTo>
                  <a:cubicBezTo>
                    <a:pt x="49" y="29"/>
                    <a:pt x="31" y="23"/>
                    <a:pt x="22" y="34"/>
                  </a:cubicBezTo>
                  <a:cubicBezTo>
                    <a:pt x="6" y="54"/>
                    <a:pt x="67" y="116"/>
                    <a:pt x="77" y="131"/>
                  </a:cubicBezTo>
                  <a:cubicBezTo>
                    <a:pt x="96" y="188"/>
                    <a:pt x="114" y="277"/>
                    <a:pt x="147" y="326"/>
                  </a:cubicBezTo>
                  <a:cubicBezTo>
                    <a:pt x="156" y="324"/>
                    <a:pt x="174" y="319"/>
                    <a:pt x="174" y="319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" name="Freeform 12"/>
            <p:cNvSpPr>
              <a:spLocks/>
            </p:cNvSpPr>
            <p:nvPr/>
          </p:nvSpPr>
          <p:spPr bwMode="auto">
            <a:xfrm>
              <a:off x="2350938" y="4447505"/>
              <a:ext cx="498475" cy="517525"/>
            </a:xfrm>
            <a:custGeom>
              <a:avLst/>
              <a:gdLst>
                <a:gd name="T0" fmla="*/ 174 w 314"/>
                <a:gd name="T1" fmla="*/ 0 h 326"/>
                <a:gd name="T2" fmla="*/ 70 w 314"/>
                <a:gd name="T3" fmla="*/ 76 h 326"/>
                <a:gd name="T4" fmla="*/ 43 w 314"/>
                <a:gd name="T5" fmla="*/ 97 h 326"/>
                <a:gd name="T6" fmla="*/ 15 w 314"/>
                <a:gd name="T7" fmla="*/ 138 h 326"/>
                <a:gd name="T8" fmla="*/ 63 w 314"/>
                <a:gd name="T9" fmla="*/ 159 h 326"/>
                <a:gd name="T10" fmla="*/ 126 w 314"/>
                <a:gd name="T11" fmla="*/ 111 h 326"/>
                <a:gd name="T12" fmla="*/ 140 w 314"/>
                <a:gd name="T13" fmla="*/ 90 h 326"/>
                <a:gd name="T14" fmla="*/ 181 w 314"/>
                <a:gd name="T15" fmla="*/ 62 h 326"/>
                <a:gd name="T16" fmla="*/ 230 w 314"/>
                <a:gd name="T17" fmla="*/ 104 h 326"/>
                <a:gd name="T18" fmla="*/ 181 w 314"/>
                <a:gd name="T19" fmla="*/ 159 h 326"/>
                <a:gd name="T20" fmla="*/ 126 w 314"/>
                <a:gd name="T21" fmla="*/ 180 h 326"/>
                <a:gd name="T22" fmla="*/ 84 w 314"/>
                <a:gd name="T23" fmla="*/ 194 h 326"/>
                <a:gd name="T24" fmla="*/ 70 w 314"/>
                <a:gd name="T25" fmla="*/ 256 h 326"/>
                <a:gd name="T26" fmla="*/ 98 w 314"/>
                <a:gd name="T27" fmla="*/ 263 h 326"/>
                <a:gd name="T28" fmla="*/ 209 w 314"/>
                <a:gd name="T29" fmla="*/ 229 h 326"/>
                <a:gd name="T30" fmla="*/ 272 w 314"/>
                <a:gd name="T31" fmla="*/ 166 h 326"/>
                <a:gd name="T32" fmla="*/ 272 w 314"/>
                <a:gd name="T33" fmla="*/ 277 h 326"/>
                <a:gd name="T34" fmla="*/ 154 w 314"/>
                <a:gd name="T35" fmla="*/ 256 h 326"/>
                <a:gd name="T36" fmla="*/ 126 w 314"/>
                <a:gd name="T37" fmla="*/ 215 h 326"/>
                <a:gd name="T38" fmla="*/ 112 w 314"/>
                <a:gd name="T39" fmla="*/ 194 h 326"/>
                <a:gd name="T40" fmla="*/ 98 w 314"/>
                <a:gd name="T41" fmla="*/ 145 h 326"/>
                <a:gd name="T42" fmla="*/ 63 w 314"/>
                <a:gd name="T43" fmla="*/ 27 h 326"/>
                <a:gd name="T44" fmla="*/ 22 w 314"/>
                <a:gd name="T45" fmla="*/ 34 h 326"/>
                <a:gd name="T46" fmla="*/ 77 w 314"/>
                <a:gd name="T47" fmla="*/ 131 h 326"/>
                <a:gd name="T48" fmla="*/ 147 w 314"/>
                <a:gd name="T49" fmla="*/ 326 h 326"/>
                <a:gd name="T50" fmla="*/ 174 w 314"/>
                <a:gd name="T51" fmla="*/ 31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4" h="326">
                  <a:moveTo>
                    <a:pt x="174" y="0"/>
                  </a:moveTo>
                  <a:cubicBezTo>
                    <a:pt x="134" y="14"/>
                    <a:pt x="102" y="48"/>
                    <a:pt x="70" y="76"/>
                  </a:cubicBezTo>
                  <a:cubicBezTo>
                    <a:pt x="61" y="84"/>
                    <a:pt x="51" y="88"/>
                    <a:pt x="43" y="97"/>
                  </a:cubicBezTo>
                  <a:cubicBezTo>
                    <a:pt x="32" y="109"/>
                    <a:pt x="15" y="138"/>
                    <a:pt x="15" y="138"/>
                  </a:cubicBezTo>
                  <a:cubicBezTo>
                    <a:pt x="0" y="182"/>
                    <a:pt x="33" y="165"/>
                    <a:pt x="63" y="159"/>
                  </a:cubicBezTo>
                  <a:cubicBezTo>
                    <a:pt x="88" y="142"/>
                    <a:pt x="107" y="133"/>
                    <a:pt x="126" y="111"/>
                  </a:cubicBezTo>
                  <a:cubicBezTo>
                    <a:pt x="131" y="105"/>
                    <a:pt x="134" y="96"/>
                    <a:pt x="140" y="90"/>
                  </a:cubicBezTo>
                  <a:cubicBezTo>
                    <a:pt x="152" y="79"/>
                    <a:pt x="181" y="62"/>
                    <a:pt x="181" y="62"/>
                  </a:cubicBezTo>
                  <a:cubicBezTo>
                    <a:pt x="209" y="71"/>
                    <a:pt x="221" y="76"/>
                    <a:pt x="230" y="104"/>
                  </a:cubicBezTo>
                  <a:cubicBezTo>
                    <a:pt x="221" y="140"/>
                    <a:pt x="218" y="150"/>
                    <a:pt x="181" y="159"/>
                  </a:cubicBezTo>
                  <a:cubicBezTo>
                    <a:pt x="136" y="182"/>
                    <a:pt x="172" y="166"/>
                    <a:pt x="126" y="180"/>
                  </a:cubicBezTo>
                  <a:cubicBezTo>
                    <a:pt x="112" y="184"/>
                    <a:pt x="84" y="194"/>
                    <a:pt x="84" y="194"/>
                  </a:cubicBezTo>
                  <a:cubicBezTo>
                    <a:pt x="75" y="207"/>
                    <a:pt x="49" y="240"/>
                    <a:pt x="70" y="256"/>
                  </a:cubicBezTo>
                  <a:cubicBezTo>
                    <a:pt x="78" y="262"/>
                    <a:pt x="89" y="261"/>
                    <a:pt x="98" y="263"/>
                  </a:cubicBezTo>
                  <a:cubicBezTo>
                    <a:pt x="144" y="257"/>
                    <a:pt x="171" y="253"/>
                    <a:pt x="209" y="229"/>
                  </a:cubicBezTo>
                  <a:cubicBezTo>
                    <a:pt x="221" y="193"/>
                    <a:pt x="236" y="178"/>
                    <a:pt x="272" y="166"/>
                  </a:cubicBezTo>
                  <a:cubicBezTo>
                    <a:pt x="303" y="210"/>
                    <a:pt x="314" y="233"/>
                    <a:pt x="272" y="277"/>
                  </a:cubicBezTo>
                  <a:cubicBezTo>
                    <a:pt x="244" y="275"/>
                    <a:pt x="181" y="287"/>
                    <a:pt x="154" y="256"/>
                  </a:cubicBezTo>
                  <a:cubicBezTo>
                    <a:pt x="143" y="244"/>
                    <a:pt x="135" y="229"/>
                    <a:pt x="126" y="215"/>
                  </a:cubicBezTo>
                  <a:cubicBezTo>
                    <a:pt x="121" y="208"/>
                    <a:pt x="112" y="194"/>
                    <a:pt x="112" y="194"/>
                  </a:cubicBezTo>
                  <a:cubicBezTo>
                    <a:pt x="108" y="178"/>
                    <a:pt x="100" y="162"/>
                    <a:pt x="98" y="145"/>
                  </a:cubicBezTo>
                  <a:cubicBezTo>
                    <a:pt x="92" y="97"/>
                    <a:pt x="111" y="43"/>
                    <a:pt x="63" y="27"/>
                  </a:cubicBezTo>
                  <a:cubicBezTo>
                    <a:pt x="49" y="29"/>
                    <a:pt x="31" y="23"/>
                    <a:pt x="22" y="34"/>
                  </a:cubicBezTo>
                  <a:cubicBezTo>
                    <a:pt x="6" y="54"/>
                    <a:pt x="67" y="116"/>
                    <a:pt x="77" y="131"/>
                  </a:cubicBezTo>
                  <a:cubicBezTo>
                    <a:pt x="96" y="188"/>
                    <a:pt x="114" y="277"/>
                    <a:pt x="147" y="326"/>
                  </a:cubicBezTo>
                  <a:cubicBezTo>
                    <a:pt x="156" y="324"/>
                    <a:pt x="174" y="319"/>
                    <a:pt x="174" y="319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" name="Freeform 13"/>
            <p:cNvSpPr>
              <a:spLocks/>
            </p:cNvSpPr>
            <p:nvPr/>
          </p:nvSpPr>
          <p:spPr bwMode="auto">
            <a:xfrm>
              <a:off x="2791707" y="5754300"/>
              <a:ext cx="475288" cy="517525"/>
            </a:xfrm>
            <a:custGeom>
              <a:avLst/>
              <a:gdLst>
                <a:gd name="T0" fmla="*/ 174 w 314"/>
                <a:gd name="T1" fmla="*/ 0 h 326"/>
                <a:gd name="T2" fmla="*/ 70 w 314"/>
                <a:gd name="T3" fmla="*/ 76 h 326"/>
                <a:gd name="T4" fmla="*/ 43 w 314"/>
                <a:gd name="T5" fmla="*/ 97 h 326"/>
                <a:gd name="T6" fmla="*/ 15 w 314"/>
                <a:gd name="T7" fmla="*/ 138 h 326"/>
                <a:gd name="T8" fmla="*/ 63 w 314"/>
                <a:gd name="T9" fmla="*/ 159 h 326"/>
                <a:gd name="T10" fmla="*/ 126 w 314"/>
                <a:gd name="T11" fmla="*/ 111 h 326"/>
                <a:gd name="T12" fmla="*/ 140 w 314"/>
                <a:gd name="T13" fmla="*/ 90 h 326"/>
                <a:gd name="T14" fmla="*/ 181 w 314"/>
                <a:gd name="T15" fmla="*/ 62 h 326"/>
                <a:gd name="T16" fmla="*/ 230 w 314"/>
                <a:gd name="T17" fmla="*/ 104 h 326"/>
                <a:gd name="T18" fmla="*/ 181 w 314"/>
                <a:gd name="T19" fmla="*/ 159 h 326"/>
                <a:gd name="T20" fmla="*/ 126 w 314"/>
                <a:gd name="T21" fmla="*/ 180 h 326"/>
                <a:gd name="T22" fmla="*/ 84 w 314"/>
                <a:gd name="T23" fmla="*/ 194 h 326"/>
                <a:gd name="T24" fmla="*/ 70 w 314"/>
                <a:gd name="T25" fmla="*/ 256 h 326"/>
                <a:gd name="T26" fmla="*/ 98 w 314"/>
                <a:gd name="T27" fmla="*/ 263 h 326"/>
                <a:gd name="T28" fmla="*/ 209 w 314"/>
                <a:gd name="T29" fmla="*/ 229 h 326"/>
                <a:gd name="T30" fmla="*/ 272 w 314"/>
                <a:gd name="T31" fmla="*/ 166 h 326"/>
                <a:gd name="T32" fmla="*/ 272 w 314"/>
                <a:gd name="T33" fmla="*/ 277 h 326"/>
                <a:gd name="T34" fmla="*/ 154 w 314"/>
                <a:gd name="T35" fmla="*/ 256 h 326"/>
                <a:gd name="T36" fmla="*/ 126 w 314"/>
                <a:gd name="T37" fmla="*/ 215 h 326"/>
                <a:gd name="T38" fmla="*/ 112 w 314"/>
                <a:gd name="T39" fmla="*/ 194 h 326"/>
                <a:gd name="T40" fmla="*/ 98 w 314"/>
                <a:gd name="T41" fmla="*/ 145 h 326"/>
                <a:gd name="T42" fmla="*/ 63 w 314"/>
                <a:gd name="T43" fmla="*/ 27 h 326"/>
                <a:gd name="T44" fmla="*/ 22 w 314"/>
                <a:gd name="T45" fmla="*/ 34 h 326"/>
                <a:gd name="T46" fmla="*/ 77 w 314"/>
                <a:gd name="T47" fmla="*/ 131 h 326"/>
                <a:gd name="T48" fmla="*/ 147 w 314"/>
                <a:gd name="T49" fmla="*/ 326 h 326"/>
                <a:gd name="T50" fmla="*/ 174 w 314"/>
                <a:gd name="T51" fmla="*/ 31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4" h="326">
                  <a:moveTo>
                    <a:pt x="174" y="0"/>
                  </a:moveTo>
                  <a:cubicBezTo>
                    <a:pt x="134" y="14"/>
                    <a:pt x="102" y="48"/>
                    <a:pt x="70" y="76"/>
                  </a:cubicBezTo>
                  <a:cubicBezTo>
                    <a:pt x="61" y="84"/>
                    <a:pt x="51" y="88"/>
                    <a:pt x="43" y="97"/>
                  </a:cubicBezTo>
                  <a:cubicBezTo>
                    <a:pt x="32" y="109"/>
                    <a:pt x="15" y="138"/>
                    <a:pt x="15" y="138"/>
                  </a:cubicBezTo>
                  <a:cubicBezTo>
                    <a:pt x="0" y="182"/>
                    <a:pt x="33" y="165"/>
                    <a:pt x="63" y="159"/>
                  </a:cubicBezTo>
                  <a:cubicBezTo>
                    <a:pt x="88" y="142"/>
                    <a:pt x="107" y="133"/>
                    <a:pt x="126" y="111"/>
                  </a:cubicBezTo>
                  <a:cubicBezTo>
                    <a:pt x="131" y="105"/>
                    <a:pt x="134" y="96"/>
                    <a:pt x="140" y="90"/>
                  </a:cubicBezTo>
                  <a:cubicBezTo>
                    <a:pt x="152" y="79"/>
                    <a:pt x="181" y="62"/>
                    <a:pt x="181" y="62"/>
                  </a:cubicBezTo>
                  <a:cubicBezTo>
                    <a:pt x="209" y="71"/>
                    <a:pt x="221" y="76"/>
                    <a:pt x="230" y="104"/>
                  </a:cubicBezTo>
                  <a:cubicBezTo>
                    <a:pt x="221" y="140"/>
                    <a:pt x="218" y="150"/>
                    <a:pt x="181" y="159"/>
                  </a:cubicBezTo>
                  <a:cubicBezTo>
                    <a:pt x="136" y="182"/>
                    <a:pt x="172" y="166"/>
                    <a:pt x="126" y="180"/>
                  </a:cubicBezTo>
                  <a:cubicBezTo>
                    <a:pt x="112" y="184"/>
                    <a:pt x="84" y="194"/>
                    <a:pt x="84" y="194"/>
                  </a:cubicBezTo>
                  <a:cubicBezTo>
                    <a:pt x="75" y="207"/>
                    <a:pt x="49" y="240"/>
                    <a:pt x="70" y="256"/>
                  </a:cubicBezTo>
                  <a:cubicBezTo>
                    <a:pt x="78" y="262"/>
                    <a:pt x="89" y="261"/>
                    <a:pt x="98" y="263"/>
                  </a:cubicBezTo>
                  <a:cubicBezTo>
                    <a:pt x="144" y="257"/>
                    <a:pt x="171" y="253"/>
                    <a:pt x="209" y="229"/>
                  </a:cubicBezTo>
                  <a:cubicBezTo>
                    <a:pt x="221" y="193"/>
                    <a:pt x="236" y="178"/>
                    <a:pt x="272" y="166"/>
                  </a:cubicBezTo>
                  <a:cubicBezTo>
                    <a:pt x="303" y="210"/>
                    <a:pt x="314" y="233"/>
                    <a:pt x="272" y="277"/>
                  </a:cubicBezTo>
                  <a:cubicBezTo>
                    <a:pt x="244" y="275"/>
                    <a:pt x="181" y="287"/>
                    <a:pt x="154" y="256"/>
                  </a:cubicBezTo>
                  <a:cubicBezTo>
                    <a:pt x="143" y="244"/>
                    <a:pt x="135" y="229"/>
                    <a:pt x="126" y="215"/>
                  </a:cubicBezTo>
                  <a:cubicBezTo>
                    <a:pt x="121" y="208"/>
                    <a:pt x="112" y="194"/>
                    <a:pt x="112" y="194"/>
                  </a:cubicBezTo>
                  <a:cubicBezTo>
                    <a:pt x="108" y="178"/>
                    <a:pt x="100" y="162"/>
                    <a:pt x="98" y="145"/>
                  </a:cubicBezTo>
                  <a:cubicBezTo>
                    <a:pt x="92" y="97"/>
                    <a:pt x="111" y="43"/>
                    <a:pt x="63" y="27"/>
                  </a:cubicBezTo>
                  <a:cubicBezTo>
                    <a:pt x="49" y="29"/>
                    <a:pt x="31" y="23"/>
                    <a:pt x="22" y="34"/>
                  </a:cubicBezTo>
                  <a:cubicBezTo>
                    <a:pt x="6" y="54"/>
                    <a:pt x="67" y="116"/>
                    <a:pt x="77" y="131"/>
                  </a:cubicBezTo>
                  <a:cubicBezTo>
                    <a:pt x="96" y="188"/>
                    <a:pt x="114" y="277"/>
                    <a:pt x="147" y="326"/>
                  </a:cubicBezTo>
                  <a:cubicBezTo>
                    <a:pt x="156" y="324"/>
                    <a:pt x="174" y="319"/>
                    <a:pt x="174" y="319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" name="Freeform 14"/>
            <p:cNvSpPr>
              <a:spLocks/>
            </p:cNvSpPr>
            <p:nvPr/>
          </p:nvSpPr>
          <p:spPr bwMode="auto">
            <a:xfrm>
              <a:off x="2778237" y="4924933"/>
              <a:ext cx="696913" cy="663575"/>
            </a:xfrm>
            <a:custGeom>
              <a:avLst/>
              <a:gdLst>
                <a:gd name="T0" fmla="*/ 84 w 439"/>
                <a:gd name="T1" fmla="*/ 172 h 418"/>
                <a:gd name="T2" fmla="*/ 188 w 439"/>
                <a:gd name="T3" fmla="*/ 221 h 418"/>
                <a:gd name="T4" fmla="*/ 167 w 439"/>
                <a:gd name="T5" fmla="*/ 159 h 418"/>
                <a:gd name="T6" fmla="*/ 188 w 439"/>
                <a:gd name="T7" fmla="*/ 186 h 418"/>
                <a:gd name="T8" fmla="*/ 209 w 439"/>
                <a:gd name="T9" fmla="*/ 138 h 418"/>
                <a:gd name="T10" fmla="*/ 77 w 439"/>
                <a:gd name="T11" fmla="*/ 186 h 418"/>
                <a:gd name="T12" fmla="*/ 195 w 439"/>
                <a:gd name="T13" fmla="*/ 270 h 418"/>
                <a:gd name="T14" fmla="*/ 97 w 439"/>
                <a:gd name="T15" fmla="*/ 304 h 418"/>
                <a:gd name="T16" fmla="*/ 215 w 439"/>
                <a:gd name="T17" fmla="*/ 263 h 418"/>
                <a:gd name="T18" fmla="*/ 299 w 439"/>
                <a:gd name="T19" fmla="*/ 214 h 418"/>
                <a:gd name="T20" fmla="*/ 215 w 439"/>
                <a:gd name="T21" fmla="*/ 166 h 418"/>
                <a:gd name="T22" fmla="*/ 202 w 439"/>
                <a:gd name="T23" fmla="*/ 124 h 418"/>
                <a:gd name="T24" fmla="*/ 292 w 439"/>
                <a:gd name="T25" fmla="*/ 89 h 418"/>
                <a:gd name="T26" fmla="*/ 264 w 439"/>
                <a:gd name="T27" fmla="*/ 159 h 418"/>
                <a:gd name="T28" fmla="*/ 250 w 439"/>
                <a:gd name="T29" fmla="*/ 82 h 418"/>
                <a:gd name="T30" fmla="*/ 167 w 439"/>
                <a:gd name="T31" fmla="*/ 82 h 418"/>
                <a:gd name="T32" fmla="*/ 91 w 439"/>
                <a:gd name="T33" fmla="*/ 110 h 418"/>
                <a:gd name="T34" fmla="*/ 333 w 439"/>
                <a:gd name="T35" fmla="*/ 82 h 418"/>
                <a:gd name="T36" fmla="*/ 285 w 439"/>
                <a:gd name="T37" fmla="*/ 68 h 418"/>
                <a:gd name="T38" fmla="*/ 209 w 439"/>
                <a:gd name="T39" fmla="*/ 96 h 418"/>
                <a:gd name="T40" fmla="*/ 146 w 439"/>
                <a:gd name="T41" fmla="*/ 159 h 418"/>
                <a:gd name="T42" fmla="*/ 35 w 439"/>
                <a:gd name="T43" fmla="*/ 200 h 418"/>
                <a:gd name="T44" fmla="*/ 160 w 439"/>
                <a:gd name="T45" fmla="*/ 82 h 418"/>
                <a:gd name="T46" fmla="*/ 132 w 439"/>
                <a:gd name="T47" fmla="*/ 152 h 418"/>
                <a:gd name="T48" fmla="*/ 167 w 439"/>
                <a:gd name="T49" fmla="*/ 214 h 418"/>
                <a:gd name="T50" fmla="*/ 132 w 439"/>
                <a:gd name="T51" fmla="*/ 270 h 418"/>
                <a:gd name="T52" fmla="*/ 160 w 439"/>
                <a:gd name="T53" fmla="*/ 297 h 418"/>
                <a:gd name="T54" fmla="*/ 292 w 439"/>
                <a:gd name="T55" fmla="*/ 263 h 418"/>
                <a:gd name="T56" fmla="*/ 340 w 439"/>
                <a:gd name="T57" fmla="*/ 152 h 418"/>
                <a:gd name="T58" fmla="*/ 375 w 439"/>
                <a:gd name="T59" fmla="*/ 117 h 418"/>
                <a:gd name="T60" fmla="*/ 313 w 439"/>
                <a:gd name="T61" fmla="*/ 152 h 418"/>
                <a:gd name="T62" fmla="*/ 139 w 439"/>
                <a:gd name="T63" fmla="*/ 332 h 418"/>
                <a:gd name="T64" fmla="*/ 250 w 439"/>
                <a:gd name="T65" fmla="*/ 270 h 418"/>
                <a:gd name="T66" fmla="*/ 292 w 439"/>
                <a:gd name="T67" fmla="*/ 263 h 418"/>
                <a:gd name="T68" fmla="*/ 313 w 439"/>
                <a:gd name="T69" fmla="*/ 256 h 418"/>
                <a:gd name="T70" fmla="*/ 243 w 439"/>
                <a:gd name="T71" fmla="*/ 297 h 418"/>
                <a:gd name="T72" fmla="*/ 313 w 439"/>
                <a:gd name="T73" fmla="*/ 145 h 418"/>
                <a:gd name="T74" fmla="*/ 278 w 439"/>
                <a:gd name="T75" fmla="*/ 68 h 418"/>
                <a:gd name="T76" fmla="*/ 188 w 439"/>
                <a:gd name="T77" fmla="*/ 27 h 418"/>
                <a:gd name="T78" fmla="*/ 340 w 439"/>
                <a:gd name="T79" fmla="*/ 138 h 418"/>
                <a:gd name="T80" fmla="*/ 0 w 439"/>
                <a:gd name="T81" fmla="*/ 242 h 418"/>
                <a:gd name="T82" fmla="*/ 313 w 439"/>
                <a:gd name="T83" fmla="*/ 159 h 418"/>
                <a:gd name="T84" fmla="*/ 118 w 439"/>
                <a:gd name="T85" fmla="*/ 304 h 418"/>
                <a:gd name="T86" fmla="*/ 382 w 439"/>
                <a:gd name="T87" fmla="*/ 304 h 418"/>
                <a:gd name="T88" fmla="*/ 375 w 439"/>
                <a:gd name="T89" fmla="*/ 221 h 418"/>
                <a:gd name="T90" fmla="*/ 209 w 439"/>
                <a:gd name="T91" fmla="*/ 332 h 418"/>
                <a:gd name="T92" fmla="*/ 271 w 439"/>
                <a:gd name="T93" fmla="*/ 325 h 418"/>
                <a:gd name="T94" fmla="*/ 299 w 439"/>
                <a:gd name="T95" fmla="*/ 318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39" h="418">
                  <a:moveTo>
                    <a:pt x="104" y="228"/>
                  </a:moveTo>
                  <a:cubicBezTo>
                    <a:pt x="106" y="235"/>
                    <a:pt x="104" y="247"/>
                    <a:pt x="111" y="249"/>
                  </a:cubicBezTo>
                  <a:cubicBezTo>
                    <a:pt x="136" y="255"/>
                    <a:pt x="142" y="199"/>
                    <a:pt x="146" y="186"/>
                  </a:cubicBezTo>
                  <a:cubicBezTo>
                    <a:pt x="132" y="146"/>
                    <a:pt x="116" y="157"/>
                    <a:pt x="84" y="172"/>
                  </a:cubicBezTo>
                  <a:cubicBezTo>
                    <a:pt x="67" y="198"/>
                    <a:pt x="53" y="211"/>
                    <a:pt x="63" y="242"/>
                  </a:cubicBezTo>
                  <a:cubicBezTo>
                    <a:pt x="111" y="232"/>
                    <a:pt x="145" y="239"/>
                    <a:pt x="160" y="193"/>
                  </a:cubicBezTo>
                  <a:cubicBezTo>
                    <a:pt x="162" y="209"/>
                    <a:pt x="154" y="232"/>
                    <a:pt x="167" y="242"/>
                  </a:cubicBezTo>
                  <a:cubicBezTo>
                    <a:pt x="197" y="263"/>
                    <a:pt x="263" y="163"/>
                    <a:pt x="188" y="221"/>
                  </a:cubicBezTo>
                  <a:cubicBezTo>
                    <a:pt x="198" y="191"/>
                    <a:pt x="190" y="205"/>
                    <a:pt x="215" y="179"/>
                  </a:cubicBezTo>
                  <a:cubicBezTo>
                    <a:pt x="195" y="243"/>
                    <a:pt x="202" y="216"/>
                    <a:pt x="146" y="235"/>
                  </a:cubicBezTo>
                  <a:cubicBezTo>
                    <a:pt x="130" y="233"/>
                    <a:pt x="107" y="241"/>
                    <a:pt x="97" y="228"/>
                  </a:cubicBezTo>
                  <a:cubicBezTo>
                    <a:pt x="70" y="191"/>
                    <a:pt x="150" y="163"/>
                    <a:pt x="167" y="159"/>
                  </a:cubicBezTo>
                  <a:cubicBezTo>
                    <a:pt x="179" y="193"/>
                    <a:pt x="167" y="207"/>
                    <a:pt x="146" y="235"/>
                  </a:cubicBezTo>
                  <a:cubicBezTo>
                    <a:pt x="112" y="224"/>
                    <a:pt x="61" y="214"/>
                    <a:pt x="132" y="138"/>
                  </a:cubicBezTo>
                  <a:cubicBezTo>
                    <a:pt x="148" y="121"/>
                    <a:pt x="179" y="143"/>
                    <a:pt x="202" y="145"/>
                  </a:cubicBezTo>
                  <a:cubicBezTo>
                    <a:pt x="166" y="154"/>
                    <a:pt x="149" y="160"/>
                    <a:pt x="188" y="186"/>
                  </a:cubicBezTo>
                  <a:cubicBezTo>
                    <a:pt x="190" y="179"/>
                    <a:pt x="200" y="161"/>
                    <a:pt x="195" y="166"/>
                  </a:cubicBezTo>
                  <a:cubicBezTo>
                    <a:pt x="188" y="173"/>
                    <a:pt x="172" y="187"/>
                    <a:pt x="181" y="193"/>
                  </a:cubicBezTo>
                  <a:cubicBezTo>
                    <a:pt x="191" y="200"/>
                    <a:pt x="204" y="184"/>
                    <a:pt x="215" y="179"/>
                  </a:cubicBezTo>
                  <a:cubicBezTo>
                    <a:pt x="218" y="172"/>
                    <a:pt x="234" y="141"/>
                    <a:pt x="209" y="138"/>
                  </a:cubicBezTo>
                  <a:cubicBezTo>
                    <a:pt x="194" y="136"/>
                    <a:pt x="167" y="152"/>
                    <a:pt x="167" y="152"/>
                  </a:cubicBezTo>
                  <a:cubicBezTo>
                    <a:pt x="182" y="108"/>
                    <a:pt x="159" y="143"/>
                    <a:pt x="132" y="152"/>
                  </a:cubicBezTo>
                  <a:cubicBezTo>
                    <a:pt x="127" y="159"/>
                    <a:pt x="126" y="170"/>
                    <a:pt x="118" y="172"/>
                  </a:cubicBezTo>
                  <a:cubicBezTo>
                    <a:pt x="70" y="186"/>
                    <a:pt x="92" y="142"/>
                    <a:pt x="77" y="186"/>
                  </a:cubicBezTo>
                  <a:cubicBezTo>
                    <a:pt x="110" y="198"/>
                    <a:pt x="146" y="178"/>
                    <a:pt x="181" y="172"/>
                  </a:cubicBezTo>
                  <a:cubicBezTo>
                    <a:pt x="190" y="168"/>
                    <a:pt x="199" y="160"/>
                    <a:pt x="209" y="159"/>
                  </a:cubicBezTo>
                  <a:cubicBezTo>
                    <a:pt x="248" y="154"/>
                    <a:pt x="237" y="216"/>
                    <a:pt x="222" y="263"/>
                  </a:cubicBezTo>
                  <a:cubicBezTo>
                    <a:pt x="219" y="272"/>
                    <a:pt x="204" y="268"/>
                    <a:pt x="195" y="270"/>
                  </a:cubicBezTo>
                  <a:cubicBezTo>
                    <a:pt x="193" y="270"/>
                    <a:pt x="142" y="263"/>
                    <a:pt x="153" y="242"/>
                  </a:cubicBezTo>
                  <a:cubicBezTo>
                    <a:pt x="159" y="230"/>
                    <a:pt x="176" y="228"/>
                    <a:pt x="188" y="221"/>
                  </a:cubicBezTo>
                  <a:cubicBezTo>
                    <a:pt x="175" y="253"/>
                    <a:pt x="173" y="280"/>
                    <a:pt x="139" y="290"/>
                  </a:cubicBezTo>
                  <a:cubicBezTo>
                    <a:pt x="113" y="253"/>
                    <a:pt x="106" y="268"/>
                    <a:pt x="97" y="304"/>
                  </a:cubicBezTo>
                  <a:cubicBezTo>
                    <a:pt x="111" y="306"/>
                    <a:pt x="125" y="314"/>
                    <a:pt x="139" y="311"/>
                  </a:cubicBezTo>
                  <a:cubicBezTo>
                    <a:pt x="156" y="307"/>
                    <a:pt x="173" y="262"/>
                    <a:pt x="181" y="256"/>
                  </a:cubicBezTo>
                  <a:cubicBezTo>
                    <a:pt x="192" y="246"/>
                    <a:pt x="151" y="304"/>
                    <a:pt x="160" y="304"/>
                  </a:cubicBezTo>
                  <a:cubicBezTo>
                    <a:pt x="180" y="304"/>
                    <a:pt x="203" y="276"/>
                    <a:pt x="215" y="263"/>
                  </a:cubicBezTo>
                  <a:cubicBezTo>
                    <a:pt x="225" y="234"/>
                    <a:pt x="221" y="233"/>
                    <a:pt x="229" y="270"/>
                  </a:cubicBezTo>
                  <a:cubicBezTo>
                    <a:pt x="240" y="317"/>
                    <a:pt x="238" y="311"/>
                    <a:pt x="229" y="284"/>
                  </a:cubicBezTo>
                  <a:cubicBezTo>
                    <a:pt x="218" y="286"/>
                    <a:pt x="191" y="301"/>
                    <a:pt x="195" y="290"/>
                  </a:cubicBezTo>
                  <a:cubicBezTo>
                    <a:pt x="207" y="253"/>
                    <a:pt x="267" y="227"/>
                    <a:pt x="299" y="214"/>
                  </a:cubicBezTo>
                  <a:cubicBezTo>
                    <a:pt x="297" y="223"/>
                    <a:pt x="289" y="284"/>
                    <a:pt x="271" y="284"/>
                  </a:cubicBezTo>
                  <a:cubicBezTo>
                    <a:pt x="259" y="284"/>
                    <a:pt x="266" y="261"/>
                    <a:pt x="264" y="249"/>
                  </a:cubicBezTo>
                  <a:cubicBezTo>
                    <a:pt x="266" y="223"/>
                    <a:pt x="284" y="194"/>
                    <a:pt x="271" y="172"/>
                  </a:cubicBezTo>
                  <a:cubicBezTo>
                    <a:pt x="261" y="156"/>
                    <a:pt x="226" y="182"/>
                    <a:pt x="215" y="166"/>
                  </a:cubicBezTo>
                  <a:cubicBezTo>
                    <a:pt x="207" y="154"/>
                    <a:pt x="234" y="143"/>
                    <a:pt x="243" y="131"/>
                  </a:cubicBezTo>
                  <a:cubicBezTo>
                    <a:pt x="251" y="120"/>
                    <a:pt x="254" y="106"/>
                    <a:pt x="264" y="96"/>
                  </a:cubicBezTo>
                  <a:cubicBezTo>
                    <a:pt x="271" y="89"/>
                    <a:pt x="255" y="115"/>
                    <a:pt x="250" y="124"/>
                  </a:cubicBezTo>
                  <a:cubicBezTo>
                    <a:pt x="237" y="86"/>
                    <a:pt x="228" y="106"/>
                    <a:pt x="202" y="124"/>
                  </a:cubicBezTo>
                  <a:cubicBezTo>
                    <a:pt x="200" y="117"/>
                    <a:pt x="202" y="103"/>
                    <a:pt x="195" y="103"/>
                  </a:cubicBezTo>
                  <a:cubicBezTo>
                    <a:pt x="188" y="103"/>
                    <a:pt x="185" y="117"/>
                    <a:pt x="188" y="124"/>
                  </a:cubicBezTo>
                  <a:cubicBezTo>
                    <a:pt x="191" y="131"/>
                    <a:pt x="202" y="129"/>
                    <a:pt x="209" y="131"/>
                  </a:cubicBezTo>
                  <a:cubicBezTo>
                    <a:pt x="237" y="116"/>
                    <a:pt x="266" y="106"/>
                    <a:pt x="292" y="89"/>
                  </a:cubicBezTo>
                  <a:cubicBezTo>
                    <a:pt x="294" y="108"/>
                    <a:pt x="296" y="126"/>
                    <a:pt x="299" y="145"/>
                  </a:cubicBezTo>
                  <a:cubicBezTo>
                    <a:pt x="300" y="152"/>
                    <a:pt x="310" y="160"/>
                    <a:pt x="306" y="166"/>
                  </a:cubicBezTo>
                  <a:cubicBezTo>
                    <a:pt x="301" y="175"/>
                    <a:pt x="287" y="175"/>
                    <a:pt x="278" y="179"/>
                  </a:cubicBezTo>
                  <a:cubicBezTo>
                    <a:pt x="244" y="230"/>
                    <a:pt x="258" y="175"/>
                    <a:pt x="264" y="159"/>
                  </a:cubicBezTo>
                  <a:cubicBezTo>
                    <a:pt x="259" y="150"/>
                    <a:pt x="257" y="138"/>
                    <a:pt x="250" y="131"/>
                  </a:cubicBezTo>
                  <a:cubicBezTo>
                    <a:pt x="245" y="126"/>
                    <a:pt x="231" y="131"/>
                    <a:pt x="229" y="124"/>
                  </a:cubicBezTo>
                  <a:cubicBezTo>
                    <a:pt x="227" y="116"/>
                    <a:pt x="239" y="111"/>
                    <a:pt x="243" y="103"/>
                  </a:cubicBezTo>
                  <a:cubicBezTo>
                    <a:pt x="246" y="96"/>
                    <a:pt x="248" y="89"/>
                    <a:pt x="250" y="82"/>
                  </a:cubicBezTo>
                  <a:cubicBezTo>
                    <a:pt x="241" y="80"/>
                    <a:pt x="232" y="75"/>
                    <a:pt x="222" y="75"/>
                  </a:cubicBezTo>
                  <a:cubicBezTo>
                    <a:pt x="191" y="75"/>
                    <a:pt x="148" y="91"/>
                    <a:pt x="195" y="75"/>
                  </a:cubicBezTo>
                  <a:cubicBezTo>
                    <a:pt x="210" y="33"/>
                    <a:pt x="200" y="65"/>
                    <a:pt x="188" y="75"/>
                  </a:cubicBezTo>
                  <a:cubicBezTo>
                    <a:pt x="182" y="80"/>
                    <a:pt x="174" y="80"/>
                    <a:pt x="167" y="82"/>
                  </a:cubicBezTo>
                  <a:cubicBezTo>
                    <a:pt x="153" y="116"/>
                    <a:pt x="153" y="145"/>
                    <a:pt x="111" y="131"/>
                  </a:cubicBezTo>
                  <a:cubicBezTo>
                    <a:pt x="104" y="138"/>
                    <a:pt x="101" y="152"/>
                    <a:pt x="91" y="152"/>
                  </a:cubicBezTo>
                  <a:cubicBezTo>
                    <a:pt x="84" y="152"/>
                    <a:pt x="97" y="138"/>
                    <a:pt x="97" y="131"/>
                  </a:cubicBezTo>
                  <a:cubicBezTo>
                    <a:pt x="97" y="124"/>
                    <a:pt x="84" y="111"/>
                    <a:pt x="91" y="110"/>
                  </a:cubicBezTo>
                  <a:cubicBezTo>
                    <a:pt x="134" y="105"/>
                    <a:pt x="178" y="115"/>
                    <a:pt x="222" y="117"/>
                  </a:cubicBezTo>
                  <a:cubicBezTo>
                    <a:pt x="211" y="124"/>
                    <a:pt x="182" y="126"/>
                    <a:pt x="188" y="138"/>
                  </a:cubicBezTo>
                  <a:cubicBezTo>
                    <a:pt x="194" y="150"/>
                    <a:pt x="215" y="134"/>
                    <a:pt x="229" y="131"/>
                  </a:cubicBezTo>
                  <a:cubicBezTo>
                    <a:pt x="266" y="123"/>
                    <a:pt x="302" y="104"/>
                    <a:pt x="333" y="82"/>
                  </a:cubicBezTo>
                  <a:cubicBezTo>
                    <a:pt x="324" y="50"/>
                    <a:pt x="330" y="46"/>
                    <a:pt x="278" y="75"/>
                  </a:cubicBezTo>
                  <a:cubicBezTo>
                    <a:pt x="271" y="79"/>
                    <a:pt x="270" y="90"/>
                    <a:pt x="264" y="96"/>
                  </a:cubicBezTo>
                  <a:cubicBezTo>
                    <a:pt x="258" y="102"/>
                    <a:pt x="238" y="117"/>
                    <a:pt x="243" y="110"/>
                  </a:cubicBezTo>
                  <a:cubicBezTo>
                    <a:pt x="255" y="94"/>
                    <a:pt x="285" y="68"/>
                    <a:pt x="285" y="68"/>
                  </a:cubicBezTo>
                  <a:cubicBezTo>
                    <a:pt x="267" y="0"/>
                    <a:pt x="210" y="42"/>
                    <a:pt x="160" y="55"/>
                  </a:cubicBezTo>
                  <a:cubicBezTo>
                    <a:pt x="167" y="65"/>
                    <a:pt x="183" y="91"/>
                    <a:pt x="195" y="96"/>
                  </a:cubicBezTo>
                  <a:cubicBezTo>
                    <a:pt x="208" y="102"/>
                    <a:pt x="222" y="103"/>
                    <a:pt x="236" y="103"/>
                  </a:cubicBezTo>
                  <a:cubicBezTo>
                    <a:pt x="245" y="103"/>
                    <a:pt x="218" y="98"/>
                    <a:pt x="209" y="96"/>
                  </a:cubicBezTo>
                  <a:cubicBezTo>
                    <a:pt x="207" y="105"/>
                    <a:pt x="199" y="115"/>
                    <a:pt x="202" y="124"/>
                  </a:cubicBezTo>
                  <a:cubicBezTo>
                    <a:pt x="209" y="146"/>
                    <a:pt x="264" y="152"/>
                    <a:pt x="264" y="152"/>
                  </a:cubicBezTo>
                  <a:cubicBezTo>
                    <a:pt x="246" y="232"/>
                    <a:pt x="257" y="201"/>
                    <a:pt x="209" y="235"/>
                  </a:cubicBezTo>
                  <a:cubicBezTo>
                    <a:pt x="189" y="208"/>
                    <a:pt x="165" y="186"/>
                    <a:pt x="146" y="159"/>
                  </a:cubicBezTo>
                  <a:cubicBezTo>
                    <a:pt x="132" y="116"/>
                    <a:pt x="166" y="124"/>
                    <a:pt x="125" y="110"/>
                  </a:cubicBezTo>
                  <a:cubicBezTo>
                    <a:pt x="60" y="142"/>
                    <a:pt x="85" y="164"/>
                    <a:pt x="91" y="249"/>
                  </a:cubicBezTo>
                  <a:cubicBezTo>
                    <a:pt x="120" y="239"/>
                    <a:pt x="181" y="214"/>
                    <a:pt x="97" y="228"/>
                  </a:cubicBezTo>
                  <a:cubicBezTo>
                    <a:pt x="44" y="256"/>
                    <a:pt x="82" y="231"/>
                    <a:pt x="35" y="200"/>
                  </a:cubicBezTo>
                  <a:cubicBezTo>
                    <a:pt x="52" y="150"/>
                    <a:pt x="108" y="161"/>
                    <a:pt x="153" y="152"/>
                  </a:cubicBezTo>
                  <a:cubicBezTo>
                    <a:pt x="197" y="122"/>
                    <a:pt x="277" y="152"/>
                    <a:pt x="209" y="117"/>
                  </a:cubicBezTo>
                  <a:cubicBezTo>
                    <a:pt x="197" y="119"/>
                    <a:pt x="184" y="131"/>
                    <a:pt x="174" y="124"/>
                  </a:cubicBezTo>
                  <a:cubicBezTo>
                    <a:pt x="162" y="115"/>
                    <a:pt x="173" y="89"/>
                    <a:pt x="160" y="82"/>
                  </a:cubicBezTo>
                  <a:cubicBezTo>
                    <a:pt x="151" y="77"/>
                    <a:pt x="141" y="73"/>
                    <a:pt x="132" y="68"/>
                  </a:cubicBezTo>
                  <a:cubicBezTo>
                    <a:pt x="101" y="93"/>
                    <a:pt x="89" y="102"/>
                    <a:pt x="77" y="138"/>
                  </a:cubicBezTo>
                  <a:cubicBezTo>
                    <a:pt x="168" y="185"/>
                    <a:pt x="43" y="131"/>
                    <a:pt x="125" y="131"/>
                  </a:cubicBezTo>
                  <a:cubicBezTo>
                    <a:pt x="132" y="131"/>
                    <a:pt x="125" y="151"/>
                    <a:pt x="132" y="152"/>
                  </a:cubicBezTo>
                  <a:cubicBezTo>
                    <a:pt x="146" y="154"/>
                    <a:pt x="160" y="158"/>
                    <a:pt x="174" y="159"/>
                  </a:cubicBezTo>
                  <a:cubicBezTo>
                    <a:pt x="243" y="163"/>
                    <a:pt x="313" y="164"/>
                    <a:pt x="382" y="166"/>
                  </a:cubicBezTo>
                  <a:cubicBezTo>
                    <a:pt x="371" y="198"/>
                    <a:pt x="367" y="206"/>
                    <a:pt x="333" y="214"/>
                  </a:cubicBezTo>
                  <a:cubicBezTo>
                    <a:pt x="278" y="243"/>
                    <a:pt x="225" y="233"/>
                    <a:pt x="167" y="214"/>
                  </a:cubicBezTo>
                  <a:cubicBezTo>
                    <a:pt x="179" y="212"/>
                    <a:pt x="190" y="210"/>
                    <a:pt x="202" y="207"/>
                  </a:cubicBezTo>
                  <a:cubicBezTo>
                    <a:pt x="209" y="205"/>
                    <a:pt x="226" y="194"/>
                    <a:pt x="222" y="200"/>
                  </a:cubicBezTo>
                  <a:cubicBezTo>
                    <a:pt x="185" y="250"/>
                    <a:pt x="190" y="222"/>
                    <a:pt x="153" y="249"/>
                  </a:cubicBezTo>
                  <a:cubicBezTo>
                    <a:pt x="145" y="255"/>
                    <a:pt x="123" y="266"/>
                    <a:pt x="132" y="270"/>
                  </a:cubicBezTo>
                  <a:cubicBezTo>
                    <a:pt x="147" y="277"/>
                    <a:pt x="165" y="265"/>
                    <a:pt x="181" y="263"/>
                  </a:cubicBezTo>
                  <a:cubicBezTo>
                    <a:pt x="188" y="261"/>
                    <a:pt x="205" y="249"/>
                    <a:pt x="202" y="256"/>
                  </a:cubicBezTo>
                  <a:cubicBezTo>
                    <a:pt x="197" y="266"/>
                    <a:pt x="182" y="269"/>
                    <a:pt x="174" y="277"/>
                  </a:cubicBezTo>
                  <a:cubicBezTo>
                    <a:pt x="168" y="283"/>
                    <a:pt x="152" y="296"/>
                    <a:pt x="160" y="297"/>
                  </a:cubicBezTo>
                  <a:cubicBezTo>
                    <a:pt x="190" y="300"/>
                    <a:pt x="220" y="288"/>
                    <a:pt x="250" y="284"/>
                  </a:cubicBezTo>
                  <a:cubicBezTo>
                    <a:pt x="264" y="279"/>
                    <a:pt x="306" y="274"/>
                    <a:pt x="292" y="270"/>
                  </a:cubicBezTo>
                  <a:cubicBezTo>
                    <a:pt x="269" y="264"/>
                    <a:pt x="222" y="300"/>
                    <a:pt x="222" y="277"/>
                  </a:cubicBezTo>
                  <a:cubicBezTo>
                    <a:pt x="222" y="253"/>
                    <a:pt x="269" y="268"/>
                    <a:pt x="292" y="263"/>
                  </a:cubicBezTo>
                  <a:cubicBezTo>
                    <a:pt x="339" y="216"/>
                    <a:pt x="293" y="220"/>
                    <a:pt x="250" y="214"/>
                  </a:cubicBezTo>
                  <a:cubicBezTo>
                    <a:pt x="291" y="193"/>
                    <a:pt x="300" y="174"/>
                    <a:pt x="347" y="159"/>
                  </a:cubicBezTo>
                  <a:cubicBezTo>
                    <a:pt x="354" y="154"/>
                    <a:pt x="374" y="151"/>
                    <a:pt x="368" y="145"/>
                  </a:cubicBezTo>
                  <a:cubicBezTo>
                    <a:pt x="361" y="138"/>
                    <a:pt x="330" y="152"/>
                    <a:pt x="340" y="152"/>
                  </a:cubicBezTo>
                  <a:cubicBezTo>
                    <a:pt x="356" y="152"/>
                    <a:pt x="373" y="147"/>
                    <a:pt x="389" y="145"/>
                  </a:cubicBezTo>
                  <a:cubicBezTo>
                    <a:pt x="398" y="140"/>
                    <a:pt x="409" y="138"/>
                    <a:pt x="417" y="131"/>
                  </a:cubicBezTo>
                  <a:cubicBezTo>
                    <a:pt x="423" y="126"/>
                    <a:pt x="439" y="113"/>
                    <a:pt x="431" y="110"/>
                  </a:cubicBezTo>
                  <a:cubicBezTo>
                    <a:pt x="413" y="104"/>
                    <a:pt x="394" y="115"/>
                    <a:pt x="375" y="117"/>
                  </a:cubicBezTo>
                  <a:cubicBezTo>
                    <a:pt x="343" y="128"/>
                    <a:pt x="322" y="151"/>
                    <a:pt x="292" y="166"/>
                  </a:cubicBezTo>
                  <a:cubicBezTo>
                    <a:pt x="283" y="164"/>
                    <a:pt x="271" y="153"/>
                    <a:pt x="264" y="159"/>
                  </a:cubicBezTo>
                  <a:cubicBezTo>
                    <a:pt x="258" y="164"/>
                    <a:pt x="277" y="173"/>
                    <a:pt x="285" y="172"/>
                  </a:cubicBezTo>
                  <a:cubicBezTo>
                    <a:pt x="296" y="170"/>
                    <a:pt x="305" y="144"/>
                    <a:pt x="313" y="152"/>
                  </a:cubicBezTo>
                  <a:cubicBezTo>
                    <a:pt x="321" y="160"/>
                    <a:pt x="298" y="170"/>
                    <a:pt x="292" y="179"/>
                  </a:cubicBezTo>
                  <a:cubicBezTo>
                    <a:pt x="282" y="193"/>
                    <a:pt x="264" y="230"/>
                    <a:pt x="250" y="242"/>
                  </a:cubicBezTo>
                  <a:cubicBezTo>
                    <a:pt x="139" y="339"/>
                    <a:pt x="273" y="202"/>
                    <a:pt x="195" y="284"/>
                  </a:cubicBezTo>
                  <a:cubicBezTo>
                    <a:pt x="181" y="318"/>
                    <a:pt x="181" y="346"/>
                    <a:pt x="139" y="332"/>
                  </a:cubicBezTo>
                  <a:cubicBezTo>
                    <a:pt x="148" y="306"/>
                    <a:pt x="165" y="292"/>
                    <a:pt x="181" y="270"/>
                  </a:cubicBezTo>
                  <a:cubicBezTo>
                    <a:pt x="179" y="286"/>
                    <a:pt x="163" y="307"/>
                    <a:pt x="174" y="318"/>
                  </a:cubicBezTo>
                  <a:cubicBezTo>
                    <a:pt x="199" y="343"/>
                    <a:pt x="231" y="302"/>
                    <a:pt x="243" y="290"/>
                  </a:cubicBezTo>
                  <a:cubicBezTo>
                    <a:pt x="245" y="283"/>
                    <a:pt x="257" y="270"/>
                    <a:pt x="250" y="270"/>
                  </a:cubicBezTo>
                  <a:cubicBezTo>
                    <a:pt x="242" y="270"/>
                    <a:pt x="229" y="286"/>
                    <a:pt x="236" y="290"/>
                  </a:cubicBezTo>
                  <a:cubicBezTo>
                    <a:pt x="245" y="294"/>
                    <a:pt x="290" y="258"/>
                    <a:pt x="292" y="256"/>
                  </a:cubicBezTo>
                  <a:cubicBezTo>
                    <a:pt x="294" y="249"/>
                    <a:pt x="299" y="228"/>
                    <a:pt x="299" y="235"/>
                  </a:cubicBezTo>
                  <a:cubicBezTo>
                    <a:pt x="299" y="245"/>
                    <a:pt x="296" y="254"/>
                    <a:pt x="292" y="263"/>
                  </a:cubicBezTo>
                  <a:cubicBezTo>
                    <a:pt x="289" y="271"/>
                    <a:pt x="270" y="280"/>
                    <a:pt x="278" y="284"/>
                  </a:cubicBezTo>
                  <a:cubicBezTo>
                    <a:pt x="291" y="290"/>
                    <a:pt x="306" y="279"/>
                    <a:pt x="320" y="277"/>
                  </a:cubicBezTo>
                  <a:cubicBezTo>
                    <a:pt x="334" y="267"/>
                    <a:pt x="396" y="216"/>
                    <a:pt x="340" y="235"/>
                  </a:cubicBezTo>
                  <a:cubicBezTo>
                    <a:pt x="331" y="242"/>
                    <a:pt x="321" y="248"/>
                    <a:pt x="313" y="256"/>
                  </a:cubicBezTo>
                  <a:cubicBezTo>
                    <a:pt x="218" y="341"/>
                    <a:pt x="299" y="275"/>
                    <a:pt x="320" y="249"/>
                  </a:cubicBezTo>
                  <a:cubicBezTo>
                    <a:pt x="326" y="241"/>
                    <a:pt x="349" y="232"/>
                    <a:pt x="340" y="228"/>
                  </a:cubicBezTo>
                  <a:cubicBezTo>
                    <a:pt x="329" y="223"/>
                    <a:pt x="317" y="237"/>
                    <a:pt x="306" y="242"/>
                  </a:cubicBezTo>
                  <a:cubicBezTo>
                    <a:pt x="286" y="262"/>
                    <a:pt x="264" y="277"/>
                    <a:pt x="243" y="297"/>
                  </a:cubicBezTo>
                  <a:cubicBezTo>
                    <a:pt x="278" y="229"/>
                    <a:pt x="291" y="249"/>
                    <a:pt x="229" y="228"/>
                  </a:cubicBezTo>
                  <a:cubicBezTo>
                    <a:pt x="158" y="240"/>
                    <a:pt x="188" y="236"/>
                    <a:pt x="215" y="228"/>
                  </a:cubicBezTo>
                  <a:cubicBezTo>
                    <a:pt x="229" y="224"/>
                    <a:pt x="243" y="219"/>
                    <a:pt x="257" y="214"/>
                  </a:cubicBezTo>
                  <a:cubicBezTo>
                    <a:pt x="266" y="207"/>
                    <a:pt x="321" y="172"/>
                    <a:pt x="313" y="145"/>
                  </a:cubicBezTo>
                  <a:cubicBezTo>
                    <a:pt x="310" y="135"/>
                    <a:pt x="294" y="136"/>
                    <a:pt x="285" y="131"/>
                  </a:cubicBezTo>
                  <a:cubicBezTo>
                    <a:pt x="266" y="137"/>
                    <a:pt x="199" y="177"/>
                    <a:pt x="278" y="145"/>
                  </a:cubicBezTo>
                  <a:cubicBezTo>
                    <a:pt x="297" y="87"/>
                    <a:pt x="242" y="105"/>
                    <a:pt x="209" y="110"/>
                  </a:cubicBezTo>
                  <a:cubicBezTo>
                    <a:pt x="239" y="99"/>
                    <a:pt x="260" y="95"/>
                    <a:pt x="278" y="68"/>
                  </a:cubicBezTo>
                  <a:cubicBezTo>
                    <a:pt x="271" y="64"/>
                    <a:pt x="265" y="56"/>
                    <a:pt x="257" y="55"/>
                  </a:cubicBezTo>
                  <a:cubicBezTo>
                    <a:pt x="245" y="54"/>
                    <a:pt x="233" y="66"/>
                    <a:pt x="222" y="61"/>
                  </a:cubicBezTo>
                  <a:cubicBezTo>
                    <a:pt x="214" y="57"/>
                    <a:pt x="222" y="41"/>
                    <a:pt x="215" y="34"/>
                  </a:cubicBezTo>
                  <a:cubicBezTo>
                    <a:pt x="208" y="27"/>
                    <a:pt x="197" y="29"/>
                    <a:pt x="188" y="27"/>
                  </a:cubicBezTo>
                  <a:cubicBezTo>
                    <a:pt x="162" y="29"/>
                    <a:pt x="136" y="26"/>
                    <a:pt x="111" y="34"/>
                  </a:cubicBezTo>
                  <a:cubicBezTo>
                    <a:pt x="62" y="49"/>
                    <a:pt x="130" y="102"/>
                    <a:pt x="146" y="110"/>
                  </a:cubicBezTo>
                  <a:cubicBezTo>
                    <a:pt x="201" y="105"/>
                    <a:pt x="246" y="105"/>
                    <a:pt x="292" y="75"/>
                  </a:cubicBezTo>
                  <a:cubicBezTo>
                    <a:pt x="342" y="92"/>
                    <a:pt x="295" y="106"/>
                    <a:pt x="340" y="138"/>
                  </a:cubicBezTo>
                  <a:cubicBezTo>
                    <a:pt x="297" y="153"/>
                    <a:pt x="344" y="133"/>
                    <a:pt x="292" y="179"/>
                  </a:cubicBezTo>
                  <a:cubicBezTo>
                    <a:pt x="279" y="190"/>
                    <a:pt x="250" y="207"/>
                    <a:pt x="250" y="207"/>
                  </a:cubicBezTo>
                  <a:cubicBezTo>
                    <a:pt x="204" y="202"/>
                    <a:pt x="156" y="201"/>
                    <a:pt x="111" y="186"/>
                  </a:cubicBezTo>
                  <a:cubicBezTo>
                    <a:pt x="44" y="196"/>
                    <a:pt x="51" y="208"/>
                    <a:pt x="0" y="242"/>
                  </a:cubicBezTo>
                  <a:cubicBezTo>
                    <a:pt x="14" y="283"/>
                    <a:pt x="2" y="270"/>
                    <a:pt x="77" y="256"/>
                  </a:cubicBezTo>
                  <a:cubicBezTo>
                    <a:pt x="182" y="236"/>
                    <a:pt x="74" y="252"/>
                    <a:pt x="139" y="228"/>
                  </a:cubicBezTo>
                  <a:cubicBezTo>
                    <a:pt x="164" y="219"/>
                    <a:pt x="190" y="216"/>
                    <a:pt x="215" y="207"/>
                  </a:cubicBezTo>
                  <a:cubicBezTo>
                    <a:pt x="253" y="178"/>
                    <a:pt x="269" y="174"/>
                    <a:pt x="313" y="159"/>
                  </a:cubicBezTo>
                  <a:cubicBezTo>
                    <a:pt x="341" y="139"/>
                    <a:pt x="348" y="137"/>
                    <a:pt x="382" y="145"/>
                  </a:cubicBezTo>
                  <a:cubicBezTo>
                    <a:pt x="371" y="217"/>
                    <a:pt x="371" y="190"/>
                    <a:pt x="327" y="235"/>
                  </a:cubicBezTo>
                  <a:cubicBezTo>
                    <a:pt x="284" y="279"/>
                    <a:pt x="296" y="263"/>
                    <a:pt x="209" y="270"/>
                  </a:cubicBezTo>
                  <a:cubicBezTo>
                    <a:pt x="178" y="280"/>
                    <a:pt x="149" y="294"/>
                    <a:pt x="118" y="304"/>
                  </a:cubicBezTo>
                  <a:cubicBezTo>
                    <a:pt x="116" y="313"/>
                    <a:pt x="106" y="324"/>
                    <a:pt x="111" y="332"/>
                  </a:cubicBezTo>
                  <a:cubicBezTo>
                    <a:pt x="120" y="346"/>
                    <a:pt x="153" y="360"/>
                    <a:pt x="153" y="360"/>
                  </a:cubicBezTo>
                  <a:cubicBezTo>
                    <a:pt x="236" y="346"/>
                    <a:pt x="181" y="355"/>
                    <a:pt x="320" y="339"/>
                  </a:cubicBezTo>
                  <a:cubicBezTo>
                    <a:pt x="360" y="297"/>
                    <a:pt x="341" y="345"/>
                    <a:pt x="382" y="304"/>
                  </a:cubicBezTo>
                  <a:cubicBezTo>
                    <a:pt x="399" y="256"/>
                    <a:pt x="361" y="261"/>
                    <a:pt x="320" y="256"/>
                  </a:cubicBezTo>
                  <a:cubicBezTo>
                    <a:pt x="328" y="224"/>
                    <a:pt x="332" y="211"/>
                    <a:pt x="299" y="200"/>
                  </a:cubicBezTo>
                  <a:cubicBezTo>
                    <a:pt x="383" y="163"/>
                    <a:pt x="360" y="189"/>
                    <a:pt x="389" y="145"/>
                  </a:cubicBezTo>
                  <a:cubicBezTo>
                    <a:pt x="384" y="170"/>
                    <a:pt x="384" y="197"/>
                    <a:pt x="375" y="221"/>
                  </a:cubicBezTo>
                  <a:cubicBezTo>
                    <a:pt x="367" y="242"/>
                    <a:pt x="347" y="256"/>
                    <a:pt x="340" y="277"/>
                  </a:cubicBezTo>
                  <a:cubicBezTo>
                    <a:pt x="338" y="284"/>
                    <a:pt x="335" y="290"/>
                    <a:pt x="333" y="297"/>
                  </a:cubicBezTo>
                  <a:cubicBezTo>
                    <a:pt x="282" y="287"/>
                    <a:pt x="248" y="285"/>
                    <a:pt x="195" y="290"/>
                  </a:cubicBezTo>
                  <a:cubicBezTo>
                    <a:pt x="178" y="340"/>
                    <a:pt x="192" y="280"/>
                    <a:pt x="209" y="332"/>
                  </a:cubicBezTo>
                  <a:cubicBezTo>
                    <a:pt x="215" y="351"/>
                    <a:pt x="147" y="418"/>
                    <a:pt x="202" y="381"/>
                  </a:cubicBezTo>
                  <a:cubicBezTo>
                    <a:pt x="170" y="333"/>
                    <a:pt x="189" y="333"/>
                    <a:pt x="236" y="325"/>
                  </a:cubicBezTo>
                  <a:cubicBezTo>
                    <a:pt x="243" y="318"/>
                    <a:pt x="247" y="304"/>
                    <a:pt x="257" y="304"/>
                  </a:cubicBezTo>
                  <a:cubicBezTo>
                    <a:pt x="265" y="304"/>
                    <a:pt x="273" y="317"/>
                    <a:pt x="271" y="325"/>
                  </a:cubicBezTo>
                  <a:cubicBezTo>
                    <a:pt x="269" y="333"/>
                    <a:pt x="257" y="334"/>
                    <a:pt x="250" y="339"/>
                  </a:cubicBezTo>
                  <a:cubicBezTo>
                    <a:pt x="248" y="346"/>
                    <a:pt x="236" y="357"/>
                    <a:pt x="243" y="360"/>
                  </a:cubicBezTo>
                  <a:cubicBezTo>
                    <a:pt x="256" y="366"/>
                    <a:pt x="274" y="328"/>
                    <a:pt x="278" y="325"/>
                  </a:cubicBezTo>
                  <a:cubicBezTo>
                    <a:pt x="284" y="320"/>
                    <a:pt x="304" y="323"/>
                    <a:pt x="299" y="318"/>
                  </a:cubicBezTo>
                  <a:cubicBezTo>
                    <a:pt x="292" y="311"/>
                    <a:pt x="280" y="318"/>
                    <a:pt x="271" y="318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17" name="Freeform 14"/>
          <p:cNvSpPr>
            <a:spLocks/>
          </p:cNvSpPr>
          <p:nvPr/>
        </p:nvSpPr>
        <p:spPr bwMode="auto">
          <a:xfrm rot="1992449">
            <a:off x="7747912" y="4374276"/>
            <a:ext cx="353131" cy="453151"/>
          </a:xfrm>
          <a:custGeom>
            <a:avLst/>
            <a:gdLst>
              <a:gd name="T0" fmla="*/ 84 w 439"/>
              <a:gd name="T1" fmla="*/ 172 h 418"/>
              <a:gd name="T2" fmla="*/ 188 w 439"/>
              <a:gd name="T3" fmla="*/ 221 h 418"/>
              <a:gd name="T4" fmla="*/ 167 w 439"/>
              <a:gd name="T5" fmla="*/ 159 h 418"/>
              <a:gd name="T6" fmla="*/ 188 w 439"/>
              <a:gd name="T7" fmla="*/ 186 h 418"/>
              <a:gd name="T8" fmla="*/ 209 w 439"/>
              <a:gd name="T9" fmla="*/ 138 h 418"/>
              <a:gd name="T10" fmla="*/ 77 w 439"/>
              <a:gd name="T11" fmla="*/ 186 h 418"/>
              <a:gd name="T12" fmla="*/ 195 w 439"/>
              <a:gd name="T13" fmla="*/ 270 h 418"/>
              <a:gd name="T14" fmla="*/ 97 w 439"/>
              <a:gd name="T15" fmla="*/ 304 h 418"/>
              <a:gd name="T16" fmla="*/ 215 w 439"/>
              <a:gd name="T17" fmla="*/ 263 h 418"/>
              <a:gd name="T18" fmla="*/ 299 w 439"/>
              <a:gd name="T19" fmla="*/ 214 h 418"/>
              <a:gd name="T20" fmla="*/ 215 w 439"/>
              <a:gd name="T21" fmla="*/ 166 h 418"/>
              <a:gd name="T22" fmla="*/ 202 w 439"/>
              <a:gd name="T23" fmla="*/ 124 h 418"/>
              <a:gd name="T24" fmla="*/ 292 w 439"/>
              <a:gd name="T25" fmla="*/ 89 h 418"/>
              <a:gd name="T26" fmla="*/ 264 w 439"/>
              <a:gd name="T27" fmla="*/ 159 h 418"/>
              <a:gd name="T28" fmla="*/ 250 w 439"/>
              <a:gd name="T29" fmla="*/ 82 h 418"/>
              <a:gd name="T30" fmla="*/ 167 w 439"/>
              <a:gd name="T31" fmla="*/ 82 h 418"/>
              <a:gd name="T32" fmla="*/ 91 w 439"/>
              <a:gd name="T33" fmla="*/ 110 h 418"/>
              <a:gd name="T34" fmla="*/ 333 w 439"/>
              <a:gd name="T35" fmla="*/ 82 h 418"/>
              <a:gd name="T36" fmla="*/ 285 w 439"/>
              <a:gd name="T37" fmla="*/ 68 h 418"/>
              <a:gd name="T38" fmla="*/ 209 w 439"/>
              <a:gd name="T39" fmla="*/ 96 h 418"/>
              <a:gd name="T40" fmla="*/ 146 w 439"/>
              <a:gd name="T41" fmla="*/ 159 h 418"/>
              <a:gd name="T42" fmla="*/ 35 w 439"/>
              <a:gd name="T43" fmla="*/ 200 h 418"/>
              <a:gd name="T44" fmla="*/ 160 w 439"/>
              <a:gd name="T45" fmla="*/ 82 h 418"/>
              <a:gd name="T46" fmla="*/ 132 w 439"/>
              <a:gd name="T47" fmla="*/ 152 h 418"/>
              <a:gd name="T48" fmla="*/ 167 w 439"/>
              <a:gd name="T49" fmla="*/ 214 h 418"/>
              <a:gd name="T50" fmla="*/ 132 w 439"/>
              <a:gd name="T51" fmla="*/ 270 h 418"/>
              <a:gd name="T52" fmla="*/ 160 w 439"/>
              <a:gd name="T53" fmla="*/ 297 h 418"/>
              <a:gd name="T54" fmla="*/ 292 w 439"/>
              <a:gd name="T55" fmla="*/ 263 h 418"/>
              <a:gd name="T56" fmla="*/ 340 w 439"/>
              <a:gd name="T57" fmla="*/ 152 h 418"/>
              <a:gd name="T58" fmla="*/ 375 w 439"/>
              <a:gd name="T59" fmla="*/ 117 h 418"/>
              <a:gd name="T60" fmla="*/ 313 w 439"/>
              <a:gd name="T61" fmla="*/ 152 h 418"/>
              <a:gd name="T62" fmla="*/ 139 w 439"/>
              <a:gd name="T63" fmla="*/ 332 h 418"/>
              <a:gd name="T64" fmla="*/ 250 w 439"/>
              <a:gd name="T65" fmla="*/ 270 h 418"/>
              <a:gd name="T66" fmla="*/ 292 w 439"/>
              <a:gd name="T67" fmla="*/ 263 h 418"/>
              <a:gd name="T68" fmla="*/ 313 w 439"/>
              <a:gd name="T69" fmla="*/ 256 h 418"/>
              <a:gd name="T70" fmla="*/ 243 w 439"/>
              <a:gd name="T71" fmla="*/ 297 h 418"/>
              <a:gd name="T72" fmla="*/ 313 w 439"/>
              <a:gd name="T73" fmla="*/ 145 h 418"/>
              <a:gd name="T74" fmla="*/ 278 w 439"/>
              <a:gd name="T75" fmla="*/ 68 h 418"/>
              <a:gd name="T76" fmla="*/ 188 w 439"/>
              <a:gd name="T77" fmla="*/ 27 h 418"/>
              <a:gd name="T78" fmla="*/ 340 w 439"/>
              <a:gd name="T79" fmla="*/ 138 h 418"/>
              <a:gd name="T80" fmla="*/ 0 w 439"/>
              <a:gd name="T81" fmla="*/ 242 h 418"/>
              <a:gd name="T82" fmla="*/ 313 w 439"/>
              <a:gd name="T83" fmla="*/ 159 h 418"/>
              <a:gd name="T84" fmla="*/ 118 w 439"/>
              <a:gd name="T85" fmla="*/ 304 h 418"/>
              <a:gd name="T86" fmla="*/ 382 w 439"/>
              <a:gd name="T87" fmla="*/ 304 h 418"/>
              <a:gd name="T88" fmla="*/ 375 w 439"/>
              <a:gd name="T89" fmla="*/ 221 h 418"/>
              <a:gd name="T90" fmla="*/ 209 w 439"/>
              <a:gd name="T91" fmla="*/ 332 h 418"/>
              <a:gd name="T92" fmla="*/ 271 w 439"/>
              <a:gd name="T93" fmla="*/ 325 h 418"/>
              <a:gd name="T94" fmla="*/ 299 w 439"/>
              <a:gd name="T95" fmla="*/ 318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39" h="418">
                <a:moveTo>
                  <a:pt x="104" y="228"/>
                </a:moveTo>
                <a:cubicBezTo>
                  <a:pt x="106" y="235"/>
                  <a:pt x="104" y="247"/>
                  <a:pt x="111" y="249"/>
                </a:cubicBezTo>
                <a:cubicBezTo>
                  <a:pt x="136" y="255"/>
                  <a:pt x="142" y="199"/>
                  <a:pt x="146" y="186"/>
                </a:cubicBezTo>
                <a:cubicBezTo>
                  <a:pt x="132" y="146"/>
                  <a:pt x="116" y="157"/>
                  <a:pt x="84" y="172"/>
                </a:cubicBezTo>
                <a:cubicBezTo>
                  <a:pt x="67" y="198"/>
                  <a:pt x="53" y="211"/>
                  <a:pt x="63" y="242"/>
                </a:cubicBezTo>
                <a:cubicBezTo>
                  <a:pt x="111" y="232"/>
                  <a:pt x="145" y="239"/>
                  <a:pt x="160" y="193"/>
                </a:cubicBezTo>
                <a:cubicBezTo>
                  <a:pt x="162" y="209"/>
                  <a:pt x="154" y="232"/>
                  <a:pt x="167" y="242"/>
                </a:cubicBezTo>
                <a:cubicBezTo>
                  <a:pt x="197" y="263"/>
                  <a:pt x="263" y="163"/>
                  <a:pt x="188" y="221"/>
                </a:cubicBezTo>
                <a:cubicBezTo>
                  <a:pt x="198" y="191"/>
                  <a:pt x="190" y="205"/>
                  <a:pt x="215" y="179"/>
                </a:cubicBezTo>
                <a:cubicBezTo>
                  <a:pt x="195" y="243"/>
                  <a:pt x="202" y="216"/>
                  <a:pt x="146" y="235"/>
                </a:cubicBezTo>
                <a:cubicBezTo>
                  <a:pt x="130" y="233"/>
                  <a:pt x="107" y="241"/>
                  <a:pt x="97" y="228"/>
                </a:cubicBezTo>
                <a:cubicBezTo>
                  <a:pt x="70" y="191"/>
                  <a:pt x="150" y="163"/>
                  <a:pt x="167" y="159"/>
                </a:cubicBezTo>
                <a:cubicBezTo>
                  <a:pt x="179" y="193"/>
                  <a:pt x="167" y="207"/>
                  <a:pt x="146" y="235"/>
                </a:cubicBezTo>
                <a:cubicBezTo>
                  <a:pt x="112" y="224"/>
                  <a:pt x="61" y="214"/>
                  <a:pt x="132" y="138"/>
                </a:cubicBezTo>
                <a:cubicBezTo>
                  <a:pt x="148" y="121"/>
                  <a:pt x="179" y="143"/>
                  <a:pt x="202" y="145"/>
                </a:cubicBezTo>
                <a:cubicBezTo>
                  <a:pt x="166" y="154"/>
                  <a:pt x="149" y="160"/>
                  <a:pt x="188" y="186"/>
                </a:cubicBezTo>
                <a:cubicBezTo>
                  <a:pt x="190" y="179"/>
                  <a:pt x="200" y="161"/>
                  <a:pt x="195" y="166"/>
                </a:cubicBezTo>
                <a:cubicBezTo>
                  <a:pt x="188" y="173"/>
                  <a:pt x="172" y="187"/>
                  <a:pt x="181" y="193"/>
                </a:cubicBezTo>
                <a:cubicBezTo>
                  <a:pt x="191" y="200"/>
                  <a:pt x="204" y="184"/>
                  <a:pt x="215" y="179"/>
                </a:cubicBezTo>
                <a:cubicBezTo>
                  <a:pt x="218" y="172"/>
                  <a:pt x="234" y="141"/>
                  <a:pt x="209" y="138"/>
                </a:cubicBezTo>
                <a:cubicBezTo>
                  <a:pt x="194" y="136"/>
                  <a:pt x="167" y="152"/>
                  <a:pt x="167" y="152"/>
                </a:cubicBezTo>
                <a:cubicBezTo>
                  <a:pt x="182" y="108"/>
                  <a:pt x="159" y="143"/>
                  <a:pt x="132" y="152"/>
                </a:cubicBezTo>
                <a:cubicBezTo>
                  <a:pt x="127" y="159"/>
                  <a:pt x="126" y="170"/>
                  <a:pt x="118" y="172"/>
                </a:cubicBezTo>
                <a:cubicBezTo>
                  <a:pt x="70" y="186"/>
                  <a:pt x="92" y="142"/>
                  <a:pt x="77" y="186"/>
                </a:cubicBezTo>
                <a:cubicBezTo>
                  <a:pt x="110" y="198"/>
                  <a:pt x="146" y="178"/>
                  <a:pt x="181" y="172"/>
                </a:cubicBezTo>
                <a:cubicBezTo>
                  <a:pt x="190" y="168"/>
                  <a:pt x="199" y="160"/>
                  <a:pt x="209" y="159"/>
                </a:cubicBezTo>
                <a:cubicBezTo>
                  <a:pt x="248" y="154"/>
                  <a:pt x="237" y="216"/>
                  <a:pt x="222" y="263"/>
                </a:cubicBezTo>
                <a:cubicBezTo>
                  <a:pt x="219" y="272"/>
                  <a:pt x="204" y="268"/>
                  <a:pt x="195" y="270"/>
                </a:cubicBezTo>
                <a:cubicBezTo>
                  <a:pt x="193" y="270"/>
                  <a:pt x="142" y="263"/>
                  <a:pt x="153" y="242"/>
                </a:cubicBezTo>
                <a:cubicBezTo>
                  <a:pt x="159" y="230"/>
                  <a:pt x="176" y="228"/>
                  <a:pt x="188" y="221"/>
                </a:cubicBezTo>
                <a:cubicBezTo>
                  <a:pt x="175" y="253"/>
                  <a:pt x="173" y="280"/>
                  <a:pt x="139" y="290"/>
                </a:cubicBezTo>
                <a:cubicBezTo>
                  <a:pt x="113" y="253"/>
                  <a:pt x="106" y="268"/>
                  <a:pt x="97" y="304"/>
                </a:cubicBezTo>
                <a:cubicBezTo>
                  <a:pt x="111" y="306"/>
                  <a:pt x="125" y="314"/>
                  <a:pt x="139" y="311"/>
                </a:cubicBezTo>
                <a:cubicBezTo>
                  <a:pt x="156" y="307"/>
                  <a:pt x="173" y="262"/>
                  <a:pt x="181" y="256"/>
                </a:cubicBezTo>
                <a:cubicBezTo>
                  <a:pt x="192" y="246"/>
                  <a:pt x="151" y="304"/>
                  <a:pt x="160" y="304"/>
                </a:cubicBezTo>
                <a:cubicBezTo>
                  <a:pt x="180" y="304"/>
                  <a:pt x="203" y="276"/>
                  <a:pt x="215" y="263"/>
                </a:cubicBezTo>
                <a:cubicBezTo>
                  <a:pt x="225" y="234"/>
                  <a:pt x="221" y="233"/>
                  <a:pt x="229" y="270"/>
                </a:cubicBezTo>
                <a:cubicBezTo>
                  <a:pt x="240" y="317"/>
                  <a:pt x="238" y="311"/>
                  <a:pt x="229" y="284"/>
                </a:cubicBezTo>
                <a:cubicBezTo>
                  <a:pt x="218" y="286"/>
                  <a:pt x="191" y="301"/>
                  <a:pt x="195" y="290"/>
                </a:cubicBezTo>
                <a:cubicBezTo>
                  <a:pt x="207" y="253"/>
                  <a:pt x="267" y="227"/>
                  <a:pt x="299" y="214"/>
                </a:cubicBezTo>
                <a:cubicBezTo>
                  <a:pt x="297" y="223"/>
                  <a:pt x="289" y="284"/>
                  <a:pt x="271" y="284"/>
                </a:cubicBezTo>
                <a:cubicBezTo>
                  <a:pt x="259" y="284"/>
                  <a:pt x="266" y="261"/>
                  <a:pt x="264" y="249"/>
                </a:cubicBezTo>
                <a:cubicBezTo>
                  <a:pt x="266" y="223"/>
                  <a:pt x="284" y="194"/>
                  <a:pt x="271" y="172"/>
                </a:cubicBezTo>
                <a:cubicBezTo>
                  <a:pt x="261" y="156"/>
                  <a:pt x="226" y="182"/>
                  <a:pt x="215" y="166"/>
                </a:cubicBezTo>
                <a:cubicBezTo>
                  <a:pt x="207" y="154"/>
                  <a:pt x="234" y="143"/>
                  <a:pt x="243" y="131"/>
                </a:cubicBezTo>
                <a:cubicBezTo>
                  <a:pt x="251" y="120"/>
                  <a:pt x="254" y="106"/>
                  <a:pt x="264" y="96"/>
                </a:cubicBezTo>
                <a:cubicBezTo>
                  <a:pt x="271" y="89"/>
                  <a:pt x="255" y="115"/>
                  <a:pt x="250" y="124"/>
                </a:cubicBezTo>
                <a:cubicBezTo>
                  <a:pt x="237" y="86"/>
                  <a:pt x="228" y="106"/>
                  <a:pt x="202" y="124"/>
                </a:cubicBezTo>
                <a:cubicBezTo>
                  <a:pt x="200" y="117"/>
                  <a:pt x="202" y="103"/>
                  <a:pt x="195" y="103"/>
                </a:cubicBezTo>
                <a:cubicBezTo>
                  <a:pt x="188" y="103"/>
                  <a:pt x="185" y="117"/>
                  <a:pt x="188" y="124"/>
                </a:cubicBezTo>
                <a:cubicBezTo>
                  <a:pt x="191" y="131"/>
                  <a:pt x="202" y="129"/>
                  <a:pt x="209" y="131"/>
                </a:cubicBezTo>
                <a:cubicBezTo>
                  <a:pt x="237" y="116"/>
                  <a:pt x="266" y="106"/>
                  <a:pt x="292" y="89"/>
                </a:cubicBezTo>
                <a:cubicBezTo>
                  <a:pt x="294" y="108"/>
                  <a:pt x="296" y="126"/>
                  <a:pt x="299" y="145"/>
                </a:cubicBezTo>
                <a:cubicBezTo>
                  <a:pt x="300" y="152"/>
                  <a:pt x="310" y="160"/>
                  <a:pt x="306" y="166"/>
                </a:cubicBezTo>
                <a:cubicBezTo>
                  <a:pt x="301" y="175"/>
                  <a:pt x="287" y="175"/>
                  <a:pt x="278" y="179"/>
                </a:cubicBezTo>
                <a:cubicBezTo>
                  <a:pt x="244" y="230"/>
                  <a:pt x="258" y="175"/>
                  <a:pt x="264" y="159"/>
                </a:cubicBezTo>
                <a:cubicBezTo>
                  <a:pt x="259" y="150"/>
                  <a:pt x="257" y="138"/>
                  <a:pt x="250" y="131"/>
                </a:cubicBezTo>
                <a:cubicBezTo>
                  <a:pt x="245" y="126"/>
                  <a:pt x="231" y="131"/>
                  <a:pt x="229" y="124"/>
                </a:cubicBezTo>
                <a:cubicBezTo>
                  <a:pt x="227" y="116"/>
                  <a:pt x="239" y="111"/>
                  <a:pt x="243" y="103"/>
                </a:cubicBezTo>
                <a:cubicBezTo>
                  <a:pt x="246" y="96"/>
                  <a:pt x="248" y="89"/>
                  <a:pt x="250" y="82"/>
                </a:cubicBezTo>
                <a:cubicBezTo>
                  <a:pt x="241" y="80"/>
                  <a:pt x="232" y="75"/>
                  <a:pt x="222" y="75"/>
                </a:cubicBezTo>
                <a:cubicBezTo>
                  <a:pt x="191" y="75"/>
                  <a:pt x="148" y="91"/>
                  <a:pt x="195" y="75"/>
                </a:cubicBezTo>
                <a:cubicBezTo>
                  <a:pt x="210" y="33"/>
                  <a:pt x="200" y="65"/>
                  <a:pt x="188" y="75"/>
                </a:cubicBezTo>
                <a:cubicBezTo>
                  <a:pt x="182" y="80"/>
                  <a:pt x="174" y="80"/>
                  <a:pt x="167" y="82"/>
                </a:cubicBezTo>
                <a:cubicBezTo>
                  <a:pt x="153" y="116"/>
                  <a:pt x="153" y="145"/>
                  <a:pt x="111" y="131"/>
                </a:cubicBezTo>
                <a:cubicBezTo>
                  <a:pt x="104" y="138"/>
                  <a:pt x="101" y="152"/>
                  <a:pt x="91" y="152"/>
                </a:cubicBezTo>
                <a:cubicBezTo>
                  <a:pt x="84" y="152"/>
                  <a:pt x="97" y="138"/>
                  <a:pt x="97" y="131"/>
                </a:cubicBezTo>
                <a:cubicBezTo>
                  <a:pt x="97" y="124"/>
                  <a:pt x="84" y="111"/>
                  <a:pt x="91" y="110"/>
                </a:cubicBezTo>
                <a:cubicBezTo>
                  <a:pt x="134" y="105"/>
                  <a:pt x="178" y="115"/>
                  <a:pt x="222" y="117"/>
                </a:cubicBezTo>
                <a:cubicBezTo>
                  <a:pt x="211" y="124"/>
                  <a:pt x="182" y="126"/>
                  <a:pt x="188" y="138"/>
                </a:cubicBezTo>
                <a:cubicBezTo>
                  <a:pt x="194" y="150"/>
                  <a:pt x="215" y="134"/>
                  <a:pt x="229" y="131"/>
                </a:cubicBezTo>
                <a:cubicBezTo>
                  <a:pt x="266" y="123"/>
                  <a:pt x="302" y="104"/>
                  <a:pt x="333" y="82"/>
                </a:cubicBezTo>
                <a:cubicBezTo>
                  <a:pt x="324" y="50"/>
                  <a:pt x="330" y="46"/>
                  <a:pt x="278" y="75"/>
                </a:cubicBezTo>
                <a:cubicBezTo>
                  <a:pt x="271" y="79"/>
                  <a:pt x="270" y="90"/>
                  <a:pt x="264" y="96"/>
                </a:cubicBezTo>
                <a:cubicBezTo>
                  <a:pt x="258" y="102"/>
                  <a:pt x="238" y="117"/>
                  <a:pt x="243" y="110"/>
                </a:cubicBezTo>
                <a:cubicBezTo>
                  <a:pt x="255" y="94"/>
                  <a:pt x="285" y="68"/>
                  <a:pt x="285" y="68"/>
                </a:cubicBezTo>
                <a:cubicBezTo>
                  <a:pt x="267" y="0"/>
                  <a:pt x="210" y="42"/>
                  <a:pt x="160" y="55"/>
                </a:cubicBezTo>
                <a:cubicBezTo>
                  <a:pt x="167" y="65"/>
                  <a:pt x="183" y="91"/>
                  <a:pt x="195" y="96"/>
                </a:cubicBezTo>
                <a:cubicBezTo>
                  <a:pt x="208" y="102"/>
                  <a:pt x="222" y="103"/>
                  <a:pt x="236" y="103"/>
                </a:cubicBezTo>
                <a:cubicBezTo>
                  <a:pt x="245" y="103"/>
                  <a:pt x="218" y="98"/>
                  <a:pt x="209" y="96"/>
                </a:cubicBezTo>
                <a:cubicBezTo>
                  <a:pt x="207" y="105"/>
                  <a:pt x="199" y="115"/>
                  <a:pt x="202" y="124"/>
                </a:cubicBezTo>
                <a:cubicBezTo>
                  <a:pt x="209" y="146"/>
                  <a:pt x="264" y="152"/>
                  <a:pt x="264" y="152"/>
                </a:cubicBezTo>
                <a:cubicBezTo>
                  <a:pt x="246" y="232"/>
                  <a:pt x="257" y="201"/>
                  <a:pt x="209" y="235"/>
                </a:cubicBezTo>
                <a:cubicBezTo>
                  <a:pt x="189" y="208"/>
                  <a:pt x="165" y="186"/>
                  <a:pt x="146" y="159"/>
                </a:cubicBezTo>
                <a:cubicBezTo>
                  <a:pt x="132" y="116"/>
                  <a:pt x="166" y="124"/>
                  <a:pt x="125" y="110"/>
                </a:cubicBezTo>
                <a:cubicBezTo>
                  <a:pt x="60" y="142"/>
                  <a:pt x="85" y="164"/>
                  <a:pt x="91" y="249"/>
                </a:cubicBezTo>
                <a:cubicBezTo>
                  <a:pt x="120" y="239"/>
                  <a:pt x="181" y="214"/>
                  <a:pt x="97" y="228"/>
                </a:cubicBezTo>
                <a:cubicBezTo>
                  <a:pt x="44" y="256"/>
                  <a:pt x="82" y="231"/>
                  <a:pt x="35" y="200"/>
                </a:cubicBezTo>
                <a:cubicBezTo>
                  <a:pt x="52" y="150"/>
                  <a:pt x="108" y="161"/>
                  <a:pt x="153" y="152"/>
                </a:cubicBezTo>
                <a:cubicBezTo>
                  <a:pt x="197" y="122"/>
                  <a:pt x="277" y="152"/>
                  <a:pt x="209" y="117"/>
                </a:cubicBezTo>
                <a:cubicBezTo>
                  <a:pt x="197" y="119"/>
                  <a:pt x="184" y="131"/>
                  <a:pt x="174" y="124"/>
                </a:cubicBezTo>
                <a:cubicBezTo>
                  <a:pt x="162" y="115"/>
                  <a:pt x="173" y="89"/>
                  <a:pt x="160" y="82"/>
                </a:cubicBezTo>
                <a:cubicBezTo>
                  <a:pt x="151" y="77"/>
                  <a:pt x="141" y="73"/>
                  <a:pt x="132" y="68"/>
                </a:cubicBezTo>
                <a:cubicBezTo>
                  <a:pt x="101" y="93"/>
                  <a:pt x="89" y="102"/>
                  <a:pt x="77" y="138"/>
                </a:cubicBezTo>
                <a:cubicBezTo>
                  <a:pt x="168" y="185"/>
                  <a:pt x="43" y="131"/>
                  <a:pt x="125" y="131"/>
                </a:cubicBezTo>
                <a:cubicBezTo>
                  <a:pt x="132" y="131"/>
                  <a:pt x="125" y="151"/>
                  <a:pt x="132" y="152"/>
                </a:cubicBezTo>
                <a:cubicBezTo>
                  <a:pt x="146" y="154"/>
                  <a:pt x="160" y="158"/>
                  <a:pt x="174" y="159"/>
                </a:cubicBezTo>
                <a:cubicBezTo>
                  <a:pt x="243" y="163"/>
                  <a:pt x="313" y="164"/>
                  <a:pt x="382" y="166"/>
                </a:cubicBezTo>
                <a:cubicBezTo>
                  <a:pt x="371" y="198"/>
                  <a:pt x="367" y="206"/>
                  <a:pt x="333" y="214"/>
                </a:cubicBezTo>
                <a:cubicBezTo>
                  <a:pt x="278" y="243"/>
                  <a:pt x="225" y="233"/>
                  <a:pt x="167" y="214"/>
                </a:cubicBezTo>
                <a:cubicBezTo>
                  <a:pt x="179" y="212"/>
                  <a:pt x="190" y="210"/>
                  <a:pt x="202" y="207"/>
                </a:cubicBezTo>
                <a:cubicBezTo>
                  <a:pt x="209" y="205"/>
                  <a:pt x="226" y="194"/>
                  <a:pt x="222" y="200"/>
                </a:cubicBezTo>
                <a:cubicBezTo>
                  <a:pt x="185" y="250"/>
                  <a:pt x="190" y="222"/>
                  <a:pt x="153" y="249"/>
                </a:cubicBezTo>
                <a:cubicBezTo>
                  <a:pt x="145" y="255"/>
                  <a:pt x="123" y="266"/>
                  <a:pt x="132" y="270"/>
                </a:cubicBezTo>
                <a:cubicBezTo>
                  <a:pt x="147" y="277"/>
                  <a:pt x="165" y="265"/>
                  <a:pt x="181" y="263"/>
                </a:cubicBezTo>
                <a:cubicBezTo>
                  <a:pt x="188" y="261"/>
                  <a:pt x="205" y="249"/>
                  <a:pt x="202" y="256"/>
                </a:cubicBezTo>
                <a:cubicBezTo>
                  <a:pt x="197" y="266"/>
                  <a:pt x="182" y="269"/>
                  <a:pt x="174" y="277"/>
                </a:cubicBezTo>
                <a:cubicBezTo>
                  <a:pt x="168" y="283"/>
                  <a:pt x="152" y="296"/>
                  <a:pt x="160" y="297"/>
                </a:cubicBezTo>
                <a:cubicBezTo>
                  <a:pt x="190" y="300"/>
                  <a:pt x="220" y="288"/>
                  <a:pt x="250" y="284"/>
                </a:cubicBezTo>
                <a:cubicBezTo>
                  <a:pt x="264" y="279"/>
                  <a:pt x="306" y="274"/>
                  <a:pt x="292" y="270"/>
                </a:cubicBezTo>
                <a:cubicBezTo>
                  <a:pt x="269" y="264"/>
                  <a:pt x="222" y="300"/>
                  <a:pt x="222" y="277"/>
                </a:cubicBezTo>
                <a:cubicBezTo>
                  <a:pt x="222" y="253"/>
                  <a:pt x="269" y="268"/>
                  <a:pt x="292" y="263"/>
                </a:cubicBezTo>
                <a:cubicBezTo>
                  <a:pt x="339" y="216"/>
                  <a:pt x="293" y="220"/>
                  <a:pt x="250" y="214"/>
                </a:cubicBezTo>
                <a:cubicBezTo>
                  <a:pt x="291" y="193"/>
                  <a:pt x="300" y="174"/>
                  <a:pt x="347" y="159"/>
                </a:cubicBezTo>
                <a:cubicBezTo>
                  <a:pt x="354" y="154"/>
                  <a:pt x="374" y="151"/>
                  <a:pt x="368" y="145"/>
                </a:cubicBezTo>
                <a:cubicBezTo>
                  <a:pt x="361" y="138"/>
                  <a:pt x="330" y="152"/>
                  <a:pt x="340" y="152"/>
                </a:cubicBezTo>
                <a:cubicBezTo>
                  <a:pt x="356" y="152"/>
                  <a:pt x="373" y="147"/>
                  <a:pt x="389" y="145"/>
                </a:cubicBezTo>
                <a:cubicBezTo>
                  <a:pt x="398" y="140"/>
                  <a:pt x="409" y="138"/>
                  <a:pt x="417" y="131"/>
                </a:cubicBezTo>
                <a:cubicBezTo>
                  <a:pt x="423" y="126"/>
                  <a:pt x="439" y="113"/>
                  <a:pt x="431" y="110"/>
                </a:cubicBezTo>
                <a:cubicBezTo>
                  <a:pt x="413" y="104"/>
                  <a:pt x="394" y="115"/>
                  <a:pt x="375" y="117"/>
                </a:cubicBezTo>
                <a:cubicBezTo>
                  <a:pt x="343" y="128"/>
                  <a:pt x="322" y="151"/>
                  <a:pt x="292" y="166"/>
                </a:cubicBezTo>
                <a:cubicBezTo>
                  <a:pt x="283" y="164"/>
                  <a:pt x="271" y="153"/>
                  <a:pt x="264" y="159"/>
                </a:cubicBezTo>
                <a:cubicBezTo>
                  <a:pt x="258" y="164"/>
                  <a:pt x="277" y="173"/>
                  <a:pt x="285" y="172"/>
                </a:cubicBezTo>
                <a:cubicBezTo>
                  <a:pt x="296" y="170"/>
                  <a:pt x="305" y="144"/>
                  <a:pt x="313" y="152"/>
                </a:cubicBezTo>
                <a:cubicBezTo>
                  <a:pt x="321" y="160"/>
                  <a:pt x="298" y="170"/>
                  <a:pt x="292" y="179"/>
                </a:cubicBezTo>
                <a:cubicBezTo>
                  <a:pt x="282" y="193"/>
                  <a:pt x="264" y="230"/>
                  <a:pt x="250" y="242"/>
                </a:cubicBezTo>
                <a:cubicBezTo>
                  <a:pt x="139" y="339"/>
                  <a:pt x="273" y="202"/>
                  <a:pt x="195" y="284"/>
                </a:cubicBezTo>
                <a:cubicBezTo>
                  <a:pt x="181" y="318"/>
                  <a:pt x="181" y="346"/>
                  <a:pt x="139" y="332"/>
                </a:cubicBezTo>
                <a:cubicBezTo>
                  <a:pt x="148" y="306"/>
                  <a:pt x="165" y="292"/>
                  <a:pt x="181" y="270"/>
                </a:cubicBezTo>
                <a:cubicBezTo>
                  <a:pt x="179" y="286"/>
                  <a:pt x="163" y="307"/>
                  <a:pt x="174" y="318"/>
                </a:cubicBezTo>
                <a:cubicBezTo>
                  <a:pt x="199" y="343"/>
                  <a:pt x="231" y="302"/>
                  <a:pt x="243" y="290"/>
                </a:cubicBezTo>
                <a:cubicBezTo>
                  <a:pt x="245" y="283"/>
                  <a:pt x="257" y="270"/>
                  <a:pt x="250" y="270"/>
                </a:cubicBezTo>
                <a:cubicBezTo>
                  <a:pt x="242" y="270"/>
                  <a:pt x="229" y="286"/>
                  <a:pt x="236" y="290"/>
                </a:cubicBezTo>
                <a:cubicBezTo>
                  <a:pt x="245" y="294"/>
                  <a:pt x="290" y="258"/>
                  <a:pt x="292" y="256"/>
                </a:cubicBezTo>
                <a:cubicBezTo>
                  <a:pt x="294" y="249"/>
                  <a:pt x="299" y="228"/>
                  <a:pt x="299" y="235"/>
                </a:cubicBezTo>
                <a:cubicBezTo>
                  <a:pt x="299" y="245"/>
                  <a:pt x="296" y="254"/>
                  <a:pt x="292" y="263"/>
                </a:cubicBezTo>
                <a:cubicBezTo>
                  <a:pt x="289" y="271"/>
                  <a:pt x="270" y="280"/>
                  <a:pt x="278" y="284"/>
                </a:cubicBezTo>
                <a:cubicBezTo>
                  <a:pt x="291" y="290"/>
                  <a:pt x="306" y="279"/>
                  <a:pt x="320" y="277"/>
                </a:cubicBezTo>
                <a:cubicBezTo>
                  <a:pt x="334" y="267"/>
                  <a:pt x="396" y="216"/>
                  <a:pt x="340" y="235"/>
                </a:cubicBezTo>
                <a:cubicBezTo>
                  <a:pt x="331" y="242"/>
                  <a:pt x="321" y="248"/>
                  <a:pt x="313" y="256"/>
                </a:cubicBezTo>
                <a:cubicBezTo>
                  <a:pt x="218" y="341"/>
                  <a:pt x="299" y="275"/>
                  <a:pt x="320" y="249"/>
                </a:cubicBezTo>
                <a:cubicBezTo>
                  <a:pt x="326" y="241"/>
                  <a:pt x="349" y="232"/>
                  <a:pt x="340" y="228"/>
                </a:cubicBezTo>
                <a:cubicBezTo>
                  <a:pt x="329" y="223"/>
                  <a:pt x="317" y="237"/>
                  <a:pt x="306" y="242"/>
                </a:cubicBezTo>
                <a:cubicBezTo>
                  <a:pt x="286" y="262"/>
                  <a:pt x="264" y="277"/>
                  <a:pt x="243" y="297"/>
                </a:cubicBezTo>
                <a:cubicBezTo>
                  <a:pt x="278" y="229"/>
                  <a:pt x="291" y="249"/>
                  <a:pt x="229" y="228"/>
                </a:cubicBezTo>
                <a:cubicBezTo>
                  <a:pt x="158" y="240"/>
                  <a:pt x="188" y="236"/>
                  <a:pt x="215" y="228"/>
                </a:cubicBezTo>
                <a:cubicBezTo>
                  <a:pt x="229" y="224"/>
                  <a:pt x="243" y="219"/>
                  <a:pt x="257" y="214"/>
                </a:cubicBezTo>
                <a:cubicBezTo>
                  <a:pt x="266" y="207"/>
                  <a:pt x="321" y="172"/>
                  <a:pt x="313" y="145"/>
                </a:cubicBezTo>
                <a:cubicBezTo>
                  <a:pt x="310" y="135"/>
                  <a:pt x="294" y="136"/>
                  <a:pt x="285" y="131"/>
                </a:cubicBezTo>
                <a:cubicBezTo>
                  <a:pt x="266" y="137"/>
                  <a:pt x="199" y="177"/>
                  <a:pt x="278" y="145"/>
                </a:cubicBezTo>
                <a:cubicBezTo>
                  <a:pt x="297" y="87"/>
                  <a:pt x="242" y="105"/>
                  <a:pt x="209" y="110"/>
                </a:cubicBezTo>
                <a:cubicBezTo>
                  <a:pt x="239" y="99"/>
                  <a:pt x="260" y="95"/>
                  <a:pt x="278" y="68"/>
                </a:cubicBezTo>
                <a:cubicBezTo>
                  <a:pt x="271" y="64"/>
                  <a:pt x="265" y="56"/>
                  <a:pt x="257" y="55"/>
                </a:cubicBezTo>
                <a:cubicBezTo>
                  <a:pt x="245" y="54"/>
                  <a:pt x="233" y="66"/>
                  <a:pt x="222" y="61"/>
                </a:cubicBezTo>
                <a:cubicBezTo>
                  <a:pt x="214" y="57"/>
                  <a:pt x="222" y="41"/>
                  <a:pt x="215" y="34"/>
                </a:cubicBezTo>
                <a:cubicBezTo>
                  <a:pt x="208" y="27"/>
                  <a:pt x="197" y="29"/>
                  <a:pt x="188" y="27"/>
                </a:cubicBezTo>
                <a:cubicBezTo>
                  <a:pt x="162" y="29"/>
                  <a:pt x="136" y="26"/>
                  <a:pt x="111" y="34"/>
                </a:cubicBezTo>
                <a:cubicBezTo>
                  <a:pt x="62" y="49"/>
                  <a:pt x="130" y="102"/>
                  <a:pt x="146" y="110"/>
                </a:cubicBezTo>
                <a:cubicBezTo>
                  <a:pt x="201" y="105"/>
                  <a:pt x="246" y="105"/>
                  <a:pt x="292" y="75"/>
                </a:cubicBezTo>
                <a:cubicBezTo>
                  <a:pt x="342" y="92"/>
                  <a:pt x="295" y="106"/>
                  <a:pt x="340" y="138"/>
                </a:cubicBezTo>
                <a:cubicBezTo>
                  <a:pt x="297" y="153"/>
                  <a:pt x="344" y="133"/>
                  <a:pt x="292" y="179"/>
                </a:cubicBezTo>
                <a:cubicBezTo>
                  <a:pt x="279" y="190"/>
                  <a:pt x="250" y="207"/>
                  <a:pt x="250" y="207"/>
                </a:cubicBezTo>
                <a:cubicBezTo>
                  <a:pt x="204" y="202"/>
                  <a:pt x="156" y="201"/>
                  <a:pt x="111" y="186"/>
                </a:cubicBezTo>
                <a:cubicBezTo>
                  <a:pt x="44" y="196"/>
                  <a:pt x="51" y="208"/>
                  <a:pt x="0" y="242"/>
                </a:cubicBezTo>
                <a:cubicBezTo>
                  <a:pt x="14" y="283"/>
                  <a:pt x="2" y="270"/>
                  <a:pt x="77" y="256"/>
                </a:cubicBezTo>
                <a:cubicBezTo>
                  <a:pt x="182" y="236"/>
                  <a:pt x="74" y="252"/>
                  <a:pt x="139" y="228"/>
                </a:cubicBezTo>
                <a:cubicBezTo>
                  <a:pt x="164" y="219"/>
                  <a:pt x="190" y="216"/>
                  <a:pt x="215" y="207"/>
                </a:cubicBezTo>
                <a:cubicBezTo>
                  <a:pt x="253" y="178"/>
                  <a:pt x="269" y="174"/>
                  <a:pt x="313" y="159"/>
                </a:cubicBezTo>
                <a:cubicBezTo>
                  <a:pt x="341" y="139"/>
                  <a:pt x="348" y="137"/>
                  <a:pt x="382" y="145"/>
                </a:cubicBezTo>
                <a:cubicBezTo>
                  <a:pt x="371" y="217"/>
                  <a:pt x="371" y="190"/>
                  <a:pt x="327" y="235"/>
                </a:cubicBezTo>
                <a:cubicBezTo>
                  <a:pt x="284" y="279"/>
                  <a:pt x="296" y="263"/>
                  <a:pt x="209" y="270"/>
                </a:cubicBezTo>
                <a:cubicBezTo>
                  <a:pt x="178" y="280"/>
                  <a:pt x="149" y="294"/>
                  <a:pt x="118" y="304"/>
                </a:cubicBezTo>
                <a:cubicBezTo>
                  <a:pt x="116" y="313"/>
                  <a:pt x="106" y="324"/>
                  <a:pt x="111" y="332"/>
                </a:cubicBezTo>
                <a:cubicBezTo>
                  <a:pt x="120" y="346"/>
                  <a:pt x="153" y="360"/>
                  <a:pt x="153" y="360"/>
                </a:cubicBezTo>
                <a:cubicBezTo>
                  <a:pt x="236" y="346"/>
                  <a:pt x="181" y="355"/>
                  <a:pt x="320" y="339"/>
                </a:cubicBezTo>
                <a:cubicBezTo>
                  <a:pt x="360" y="297"/>
                  <a:pt x="341" y="345"/>
                  <a:pt x="382" y="304"/>
                </a:cubicBezTo>
                <a:cubicBezTo>
                  <a:pt x="399" y="256"/>
                  <a:pt x="361" y="261"/>
                  <a:pt x="320" y="256"/>
                </a:cubicBezTo>
                <a:cubicBezTo>
                  <a:pt x="328" y="224"/>
                  <a:pt x="332" y="211"/>
                  <a:pt x="299" y="200"/>
                </a:cubicBezTo>
                <a:cubicBezTo>
                  <a:pt x="383" y="163"/>
                  <a:pt x="360" y="189"/>
                  <a:pt x="389" y="145"/>
                </a:cubicBezTo>
                <a:cubicBezTo>
                  <a:pt x="384" y="170"/>
                  <a:pt x="384" y="197"/>
                  <a:pt x="375" y="221"/>
                </a:cubicBezTo>
                <a:cubicBezTo>
                  <a:pt x="367" y="242"/>
                  <a:pt x="347" y="256"/>
                  <a:pt x="340" y="277"/>
                </a:cubicBezTo>
                <a:cubicBezTo>
                  <a:pt x="338" y="284"/>
                  <a:pt x="335" y="290"/>
                  <a:pt x="333" y="297"/>
                </a:cubicBezTo>
                <a:cubicBezTo>
                  <a:pt x="282" y="287"/>
                  <a:pt x="248" y="285"/>
                  <a:pt x="195" y="290"/>
                </a:cubicBezTo>
                <a:cubicBezTo>
                  <a:pt x="178" y="340"/>
                  <a:pt x="192" y="280"/>
                  <a:pt x="209" y="332"/>
                </a:cubicBezTo>
                <a:cubicBezTo>
                  <a:pt x="215" y="351"/>
                  <a:pt x="147" y="418"/>
                  <a:pt x="202" y="381"/>
                </a:cubicBezTo>
                <a:cubicBezTo>
                  <a:pt x="170" y="333"/>
                  <a:pt x="189" y="333"/>
                  <a:pt x="236" y="325"/>
                </a:cubicBezTo>
                <a:cubicBezTo>
                  <a:pt x="243" y="318"/>
                  <a:pt x="247" y="304"/>
                  <a:pt x="257" y="304"/>
                </a:cubicBezTo>
                <a:cubicBezTo>
                  <a:pt x="265" y="304"/>
                  <a:pt x="273" y="317"/>
                  <a:pt x="271" y="325"/>
                </a:cubicBezTo>
                <a:cubicBezTo>
                  <a:pt x="269" y="333"/>
                  <a:pt x="257" y="334"/>
                  <a:pt x="250" y="339"/>
                </a:cubicBezTo>
                <a:cubicBezTo>
                  <a:pt x="248" y="346"/>
                  <a:pt x="236" y="357"/>
                  <a:pt x="243" y="360"/>
                </a:cubicBezTo>
                <a:cubicBezTo>
                  <a:pt x="256" y="366"/>
                  <a:pt x="274" y="328"/>
                  <a:pt x="278" y="325"/>
                </a:cubicBezTo>
                <a:cubicBezTo>
                  <a:pt x="284" y="320"/>
                  <a:pt x="304" y="323"/>
                  <a:pt x="299" y="318"/>
                </a:cubicBezTo>
                <a:cubicBezTo>
                  <a:pt x="292" y="311"/>
                  <a:pt x="280" y="318"/>
                  <a:pt x="271" y="318"/>
                </a:cubicBezTo>
              </a:path>
            </a:pathLst>
          </a:custGeom>
          <a:noFill/>
          <a:ln w="28575" cmpd="sng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18" name="Freeform 14"/>
          <p:cNvSpPr>
            <a:spLocks/>
          </p:cNvSpPr>
          <p:nvPr/>
        </p:nvSpPr>
        <p:spPr bwMode="auto">
          <a:xfrm rot="1992449">
            <a:off x="8716439" y="5094356"/>
            <a:ext cx="353131" cy="453151"/>
          </a:xfrm>
          <a:custGeom>
            <a:avLst/>
            <a:gdLst>
              <a:gd name="T0" fmla="*/ 84 w 439"/>
              <a:gd name="T1" fmla="*/ 172 h 418"/>
              <a:gd name="T2" fmla="*/ 188 w 439"/>
              <a:gd name="T3" fmla="*/ 221 h 418"/>
              <a:gd name="T4" fmla="*/ 167 w 439"/>
              <a:gd name="T5" fmla="*/ 159 h 418"/>
              <a:gd name="T6" fmla="*/ 188 w 439"/>
              <a:gd name="T7" fmla="*/ 186 h 418"/>
              <a:gd name="T8" fmla="*/ 209 w 439"/>
              <a:gd name="T9" fmla="*/ 138 h 418"/>
              <a:gd name="T10" fmla="*/ 77 w 439"/>
              <a:gd name="T11" fmla="*/ 186 h 418"/>
              <a:gd name="T12" fmla="*/ 195 w 439"/>
              <a:gd name="T13" fmla="*/ 270 h 418"/>
              <a:gd name="T14" fmla="*/ 97 w 439"/>
              <a:gd name="T15" fmla="*/ 304 h 418"/>
              <a:gd name="T16" fmla="*/ 215 w 439"/>
              <a:gd name="T17" fmla="*/ 263 h 418"/>
              <a:gd name="T18" fmla="*/ 299 w 439"/>
              <a:gd name="T19" fmla="*/ 214 h 418"/>
              <a:gd name="T20" fmla="*/ 215 w 439"/>
              <a:gd name="T21" fmla="*/ 166 h 418"/>
              <a:gd name="T22" fmla="*/ 202 w 439"/>
              <a:gd name="T23" fmla="*/ 124 h 418"/>
              <a:gd name="T24" fmla="*/ 292 w 439"/>
              <a:gd name="T25" fmla="*/ 89 h 418"/>
              <a:gd name="T26" fmla="*/ 264 w 439"/>
              <a:gd name="T27" fmla="*/ 159 h 418"/>
              <a:gd name="T28" fmla="*/ 250 w 439"/>
              <a:gd name="T29" fmla="*/ 82 h 418"/>
              <a:gd name="T30" fmla="*/ 167 w 439"/>
              <a:gd name="T31" fmla="*/ 82 h 418"/>
              <a:gd name="T32" fmla="*/ 91 w 439"/>
              <a:gd name="T33" fmla="*/ 110 h 418"/>
              <a:gd name="T34" fmla="*/ 333 w 439"/>
              <a:gd name="T35" fmla="*/ 82 h 418"/>
              <a:gd name="T36" fmla="*/ 285 w 439"/>
              <a:gd name="T37" fmla="*/ 68 h 418"/>
              <a:gd name="T38" fmla="*/ 209 w 439"/>
              <a:gd name="T39" fmla="*/ 96 h 418"/>
              <a:gd name="T40" fmla="*/ 146 w 439"/>
              <a:gd name="T41" fmla="*/ 159 h 418"/>
              <a:gd name="T42" fmla="*/ 35 w 439"/>
              <a:gd name="T43" fmla="*/ 200 h 418"/>
              <a:gd name="T44" fmla="*/ 160 w 439"/>
              <a:gd name="T45" fmla="*/ 82 h 418"/>
              <a:gd name="T46" fmla="*/ 132 w 439"/>
              <a:gd name="T47" fmla="*/ 152 h 418"/>
              <a:gd name="T48" fmla="*/ 167 w 439"/>
              <a:gd name="T49" fmla="*/ 214 h 418"/>
              <a:gd name="T50" fmla="*/ 132 w 439"/>
              <a:gd name="T51" fmla="*/ 270 h 418"/>
              <a:gd name="T52" fmla="*/ 160 w 439"/>
              <a:gd name="T53" fmla="*/ 297 h 418"/>
              <a:gd name="T54" fmla="*/ 292 w 439"/>
              <a:gd name="T55" fmla="*/ 263 h 418"/>
              <a:gd name="T56" fmla="*/ 340 w 439"/>
              <a:gd name="T57" fmla="*/ 152 h 418"/>
              <a:gd name="T58" fmla="*/ 375 w 439"/>
              <a:gd name="T59" fmla="*/ 117 h 418"/>
              <a:gd name="T60" fmla="*/ 313 w 439"/>
              <a:gd name="T61" fmla="*/ 152 h 418"/>
              <a:gd name="T62" fmla="*/ 139 w 439"/>
              <a:gd name="T63" fmla="*/ 332 h 418"/>
              <a:gd name="T64" fmla="*/ 250 w 439"/>
              <a:gd name="T65" fmla="*/ 270 h 418"/>
              <a:gd name="T66" fmla="*/ 292 w 439"/>
              <a:gd name="T67" fmla="*/ 263 h 418"/>
              <a:gd name="T68" fmla="*/ 313 w 439"/>
              <a:gd name="T69" fmla="*/ 256 h 418"/>
              <a:gd name="T70" fmla="*/ 243 w 439"/>
              <a:gd name="T71" fmla="*/ 297 h 418"/>
              <a:gd name="T72" fmla="*/ 313 w 439"/>
              <a:gd name="T73" fmla="*/ 145 h 418"/>
              <a:gd name="T74" fmla="*/ 278 w 439"/>
              <a:gd name="T75" fmla="*/ 68 h 418"/>
              <a:gd name="T76" fmla="*/ 188 w 439"/>
              <a:gd name="T77" fmla="*/ 27 h 418"/>
              <a:gd name="T78" fmla="*/ 340 w 439"/>
              <a:gd name="T79" fmla="*/ 138 h 418"/>
              <a:gd name="T80" fmla="*/ 0 w 439"/>
              <a:gd name="T81" fmla="*/ 242 h 418"/>
              <a:gd name="T82" fmla="*/ 313 w 439"/>
              <a:gd name="T83" fmla="*/ 159 h 418"/>
              <a:gd name="T84" fmla="*/ 118 w 439"/>
              <a:gd name="T85" fmla="*/ 304 h 418"/>
              <a:gd name="T86" fmla="*/ 382 w 439"/>
              <a:gd name="T87" fmla="*/ 304 h 418"/>
              <a:gd name="T88" fmla="*/ 375 w 439"/>
              <a:gd name="T89" fmla="*/ 221 h 418"/>
              <a:gd name="T90" fmla="*/ 209 w 439"/>
              <a:gd name="T91" fmla="*/ 332 h 418"/>
              <a:gd name="T92" fmla="*/ 271 w 439"/>
              <a:gd name="T93" fmla="*/ 325 h 418"/>
              <a:gd name="T94" fmla="*/ 299 w 439"/>
              <a:gd name="T95" fmla="*/ 318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39" h="418">
                <a:moveTo>
                  <a:pt x="104" y="228"/>
                </a:moveTo>
                <a:cubicBezTo>
                  <a:pt x="106" y="235"/>
                  <a:pt x="104" y="247"/>
                  <a:pt x="111" y="249"/>
                </a:cubicBezTo>
                <a:cubicBezTo>
                  <a:pt x="136" y="255"/>
                  <a:pt x="142" y="199"/>
                  <a:pt x="146" y="186"/>
                </a:cubicBezTo>
                <a:cubicBezTo>
                  <a:pt x="132" y="146"/>
                  <a:pt x="116" y="157"/>
                  <a:pt x="84" y="172"/>
                </a:cubicBezTo>
                <a:cubicBezTo>
                  <a:pt x="67" y="198"/>
                  <a:pt x="53" y="211"/>
                  <a:pt x="63" y="242"/>
                </a:cubicBezTo>
                <a:cubicBezTo>
                  <a:pt x="111" y="232"/>
                  <a:pt x="145" y="239"/>
                  <a:pt x="160" y="193"/>
                </a:cubicBezTo>
                <a:cubicBezTo>
                  <a:pt x="162" y="209"/>
                  <a:pt x="154" y="232"/>
                  <a:pt x="167" y="242"/>
                </a:cubicBezTo>
                <a:cubicBezTo>
                  <a:pt x="197" y="263"/>
                  <a:pt x="263" y="163"/>
                  <a:pt x="188" y="221"/>
                </a:cubicBezTo>
                <a:cubicBezTo>
                  <a:pt x="198" y="191"/>
                  <a:pt x="190" y="205"/>
                  <a:pt x="215" y="179"/>
                </a:cubicBezTo>
                <a:cubicBezTo>
                  <a:pt x="195" y="243"/>
                  <a:pt x="202" y="216"/>
                  <a:pt x="146" y="235"/>
                </a:cubicBezTo>
                <a:cubicBezTo>
                  <a:pt x="130" y="233"/>
                  <a:pt x="107" y="241"/>
                  <a:pt x="97" y="228"/>
                </a:cubicBezTo>
                <a:cubicBezTo>
                  <a:pt x="70" y="191"/>
                  <a:pt x="150" y="163"/>
                  <a:pt x="167" y="159"/>
                </a:cubicBezTo>
                <a:cubicBezTo>
                  <a:pt x="179" y="193"/>
                  <a:pt x="167" y="207"/>
                  <a:pt x="146" y="235"/>
                </a:cubicBezTo>
                <a:cubicBezTo>
                  <a:pt x="112" y="224"/>
                  <a:pt x="61" y="214"/>
                  <a:pt x="132" y="138"/>
                </a:cubicBezTo>
                <a:cubicBezTo>
                  <a:pt x="148" y="121"/>
                  <a:pt x="179" y="143"/>
                  <a:pt x="202" y="145"/>
                </a:cubicBezTo>
                <a:cubicBezTo>
                  <a:pt x="166" y="154"/>
                  <a:pt x="149" y="160"/>
                  <a:pt x="188" y="186"/>
                </a:cubicBezTo>
                <a:cubicBezTo>
                  <a:pt x="190" y="179"/>
                  <a:pt x="200" y="161"/>
                  <a:pt x="195" y="166"/>
                </a:cubicBezTo>
                <a:cubicBezTo>
                  <a:pt x="188" y="173"/>
                  <a:pt x="172" y="187"/>
                  <a:pt x="181" y="193"/>
                </a:cubicBezTo>
                <a:cubicBezTo>
                  <a:pt x="191" y="200"/>
                  <a:pt x="204" y="184"/>
                  <a:pt x="215" y="179"/>
                </a:cubicBezTo>
                <a:cubicBezTo>
                  <a:pt x="218" y="172"/>
                  <a:pt x="234" y="141"/>
                  <a:pt x="209" y="138"/>
                </a:cubicBezTo>
                <a:cubicBezTo>
                  <a:pt x="194" y="136"/>
                  <a:pt x="167" y="152"/>
                  <a:pt x="167" y="152"/>
                </a:cubicBezTo>
                <a:cubicBezTo>
                  <a:pt x="182" y="108"/>
                  <a:pt x="159" y="143"/>
                  <a:pt x="132" y="152"/>
                </a:cubicBezTo>
                <a:cubicBezTo>
                  <a:pt x="127" y="159"/>
                  <a:pt x="126" y="170"/>
                  <a:pt x="118" y="172"/>
                </a:cubicBezTo>
                <a:cubicBezTo>
                  <a:pt x="70" y="186"/>
                  <a:pt x="92" y="142"/>
                  <a:pt x="77" y="186"/>
                </a:cubicBezTo>
                <a:cubicBezTo>
                  <a:pt x="110" y="198"/>
                  <a:pt x="146" y="178"/>
                  <a:pt x="181" y="172"/>
                </a:cubicBezTo>
                <a:cubicBezTo>
                  <a:pt x="190" y="168"/>
                  <a:pt x="199" y="160"/>
                  <a:pt x="209" y="159"/>
                </a:cubicBezTo>
                <a:cubicBezTo>
                  <a:pt x="248" y="154"/>
                  <a:pt x="237" y="216"/>
                  <a:pt x="222" y="263"/>
                </a:cubicBezTo>
                <a:cubicBezTo>
                  <a:pt x="219" y="272"/>
                  <a:pt x="204" y="268"/>
                  <a:pt x="195" y="270"/>
                </a:cubicBezTo>
                <a:cubicBezTo>
                  <a:pt x="193" y="270"/>
                  <a:pt x="142" y="263"/>
                  <a:pt x="153" y="242"/>
                </a:cubicBezTo>
                <a:cubicBezTo>
                  <a:pt x="159" y="230"/>
                  <a:pt x="176" y="228"/>
                  <a:pt x="188" y="221"/>
                </a:cubicBezTo>
                <a:cubicBezTo>
                  <a:pt x="175" y="253"/>
                  <a:pt x="173" y="280"/>
                  <a:pt x="139" y="290"/>
                </a:cubicBezTo>
                <a:cubicBezTo>
                  <a:pt x="113" y="253"/>
                  <a:pt x="106" y="268"/>
                  <a:pt x="97" y="304"/>
                </a:cubicBezTo>
                <a:cubicBezTo>
                  <a:pt x="111" y="306"/>
                  <a:pt x="125" y="314"/>
                  <a:pt x="139" y="311"/>
                </a:cubicBezTo>
                <a:cubicBezTo>
                  <a:pt x="156" y="307"/>
                  <a:pt x="173" y="262"/>
                  <a:pt x="181" y="256"/>
                </a:cubicBezTo>
                <a:cubicBezTo>
                  <a:pt x="192" y="246"/>
                  <a:pt x="151" y="304"/>
                  <a:pt x="160" y="304"/>
                </a:cubicBezTo>
                <a:cubicBezTo>
                  <a:pt x="180" y="304"/>
                  <a:pt x="203" y="276"/>
                  <a:pt x="215" y="263"/>
                </a:cubicBezTo>
                <a:cubicBezTo>
                  <a:pt x="225" y="234"/>
                  <a:pt x="221" y="233"/>
                  <a:pt x="229" y="270"/>
                </a:cubicBezTo>
                <a:cubicBezTo>
                  <a:pt x="240" y="317"/>
                  <a:pt x="238" y="311"/>
                  <a:pt x="229" y="284"/>
                </a:cubicBezTo>
                <a:cubicBezTo>
                  <a:pt x="218" y="286"/>
                  <a:pt x="191" y="301"/>
                  <a:pt x="195" y="290"/>
                </a:cubicBezTo>
                <a:cubicBezTo>
                  <a:pt x="207" y="253"/>
                  <a:pt x="267" y="227"/>
                  <a:pt x="299" y="214"/>
                </a:cubicBezTo>
                <a:cubicBezTo>
                  <a:pt x="297" y="223"/>
                  <a:pt x="289" y="284"/>
                  <a:pt x="271" y="284"/>
                </a:cubicBezTo>
                <a:cubicBezTo>
                  <a:pt x="259" y="284"/>
                  <a:pt x="266" y="261"/>
                  <a:pt x="264" y="249"/>
                </a:cubicBezTo>
                <a:cubicBezTo>
                  <a:pt x="266" y="223"/>
                  <a:pt x="284" y="194"/>
                  <a:pt x="271" y="172"/>
                </a:cubicBezTo>
                <a:cubicBezTo>
                  <a:pt x="261" y="156"/>
                  <a:pt x="226" y="182"/>
                  <a:pt x="215" y="166"/>
                </a:cubicBezTo>
                <a:cubicBezTo>
                  <a:pt x="207" y="154"/>
                  <a:pt x="234" y="143"/>
                  <a:pt x="243" y="131"/>
                </a:cubicBezTo>
                <a:cubicBezTo>
                  <a:pt x="251" y="120"/>
                  <a:pt x="254" y="106"/>
                  <a:pt x="264" y="96"/>
                </a:cubicBezTo>
                <a:cubicBezTo>
                  <a:pt x="271" y="89"/>
                  <a:pt x="255" y="115"/>
                  <a:pt x="250" y="124"/>
                </a:cubicBezTo>
                <a:cubicBezTo>
                  <a:pt x="237" y="86"/>
                  <a:pt x="228" y="106"/>
                  <a:pt x="202" y="124"/>
                </a:cubicBezTo>
                <a:cubicBezTo>
                  <a:pt x="200" y="117"/>
                  <a:pt x="202" y="103"/>
                  <a:pt x="195" y="103"/>
                </a:cubicBezTo>
                <a:cubicBezTo>
                  <a:pt x="188" y="103"/>
                  <a:pt x="185" y="117"/>
                  <a:pt x="188" y="124"/>
                </a:cubicBezTo>
                <a:cubicBezTo>
                  <a:pt x="191" y="131"/>
                  <a:pt x="202" y="129"/>
                  <a:pt x="209" y="131"/>
                </a:cubicBezTo>
                <a:cubicBezTo>
                  <a:pt x="237" y="116"/>
                  <a:pt x="266" y="106"/>
                  <a:pt x="292" y="89"/>
                </a:cubicBezTo>
                <a:cubicBezTo>
                  <a:pt x="294" y="108"/>
                  <a:pt x="296" y="126"/>
                  <a:pt x="299" y="145"/>
                </a:cubicBezTo>
                <a:cubicBezTo>
                  <a:pt x="300" y="152"/>
                  <a:pt x="310" y="160"/>
                  <a:pt x="306" y="166"/>
                </a:cubicBezTo>
                <a:cubicBezTo>
                  <a:pt x="301" y="175"/>
                  <a:pt x="287" y="175"/>
                  <a:pt x="278" y="179"/>
                </a:cubicBezTo>
                <a:cubicBezTo>
                  <a:pt x="244" y="230"/>
                  <a:pt x="258" y="175"/>
                  <a:pt x="264" y="159"/>
                </a:cubicBezTo>
                <a:cubicBezTo>
                  <a:pt x="259" y="150"/>
                  <a:pt x="257" y="138"/>
                  <a:pt x="250" y="131"/>
                </a:cubicBezTo>
                <a:cubicBezTo>
                  <a:pt x="245" y="126"/>
                  <a:pt x="231" y="131"/>
                  <a:pt x="229" y="124"/>
                </a:cubicBezTo>
                <a:cubicBezTo>
                  <a:pt x="227" y="116"/>
                  <a:pt x="239" y="111"/>
                  <a:pt x="243" y="103"/>
                </a:cubicBezTo>
                <a:cubicBezTo>
                  <a:pt x="246" y="96"/>
                  <a:pt x="248" y="89"/>
                  <a:pt x="250" y="82"/>
                </a:cubicBezTo>
                <a:cubicBezTo>
                  <a:pt x="241" y="80"/>
                  <a:pt x="232" y="75"/>
                  <a:pt x="222" y="75"/>
                </a:cubicBezTo>
                <a:cubicBezTo>
                  <a:pt x="191" y="75"/>
                  <a:pt x="148" y="91"/>
                  <a:pt x="195" y="75"/>
                </a:cubicBezTo>
                <a:cubicBezTo>
                  <a:pt x="210" y="33"/>
                  <a:pt x="200" y="65"/>
                  <a:pt x="188" y="75"/>
                </a:cubicBezTo>
                <a:cubicBezTo>
                  <a:pt x="182" y="80"/>
                  <a:pt x="174" y="80"/>
                  <a:pt x="167" y="82"/>
                </a:cubicBezTo>
                <a:cubicBezTo>
                  <a:pt x="153" y="116"/>
                  <a:pt x="153" y="145"/>
                  <a:pt x="111" y="131"/>
                </a:cubicBezTo>
                <a:cubicBezTo>
                  <a:pt x="104" y="138"/>
                  <a:pt x="101" y="152"/>
                  <a:pt x="91" y="152"/>
                </a:cubicBezTo>
                <a:cubicBezTo>
                  <a:pt x="84" y="152"/>
                  <a:pt x="97" y="138"/>
                  <a:pt x="97" y="131"/>
                </a:cubicBezTo>
                <a:cubicBezTo>
                  <a:pt x="97" y="124"/>
                  <a:pt x="84" y="111"/>
                  <a:pt x="91" y="110"/>
                </a:cubicBezTo>
                <a:cubicBezTo>
                  <a:pt x="134" y="105"/>
                  <a:pt x="178" y="115"/>
                  <a:pt x="222" y="117"/>
                </a:cubicBezTo>
                <a:cubicBezTo>
                  <a:pt x="211" y="124"/>
                  <a:pt x="182" y="126"/>
                  <a:pt x="188" y="138"/>
                </a:cubicBezTo>
                <a:cubicBezTo>
                  <a:pt x="194" y="150"/>
                  <a:pt x="215" y="134"/>
                  <a:pt x="229" y="131"/>
                </a:cubicBezTo>
                <a:cubicBezTo>
                  <a:pt x="266" y="123"/>
                  <a:pt x="302" y="104"/>
                  <a:pt x="333" y="82"/>
                </a:cubicBezTo>
                <a:cubicBezTo>
                  <a:pt x="324" y="50"/>
                  <a:pt x="330" y="46"/>
                  <a:pt x="278" y="75"/>
                </a:cubicBezTo>
                <a:cubicBezTo>
                  <a:pt x="271" y="79"/>
                  <a:pt x="270" y="90"/>
                  <a:pt x="264" y="96"/>
                </a:cubicBezTo>
                <a:cubicBezTo>
                  <a:pt x="258" y="102"/>
                  <a:pt x="238" y="117"/>
                  <a:pt x="243" y="110"/>
                </a:cubicBezTo>
                <a:cubicBezTo>
                  <a:pt x="255" y="94"/>
                  <a:pt x="285" y="68"/>
                  <a:pt x="285" y="68"/>
                </a:cubicBezTo>
                <a:cubicBezTo>
                  <a:pt x="267" y="0"/>
                  <a:pt x="210" y="42"/>
                  <a:pt x="160" y="55"/>
                </a:cubicBezTo>
                <a:cubicBezTo>
                  <a:pt x="167" y="65"/>
                  <a:pt x="183" y="91"/>
                  <a:pt x="195" y="96"/>
                </a:cubicBezTo>
                <a:cubicBezTo>
                  <a:pt x="208" y="102"/>
                  <a:pt x="222" y="103"/>
                  <a:pt x="236" y="103"/>
                </a:cubicBezTo>
                <a:cubicBezTo>
                  <a:pt x="245" y="103"/>
                  <a:pt x="218" y="98"/>
                  <a:pt x="209" y="96"/>
                </a:cubicBezTo>
                <a:cubicBezTo>
                  <a:pt x="207" y="105"/>
                  <a:pt x="199" y="115"/>
                  <a:pt x="202" y="124"/>
                </a:cubicBezTo>
                <a:cubicBezTo>
                  <a:pt x="209" y="146"/>
                  <a:pt x="264" y="152"/>
                  <a:pt x="264" y="152"/>
                </a:cubicBezTo>
                <a:cubicBezTo>
                  <a:pt x="246" y="232"/>
                  <a:pt x="257" y="201"/>
                  <a:pt x="209" y="235"/>
                </a:cubicBezTo>
                <a:cubicBezTo>
                  <a:pt x="189" y="208"/>
                  <a:pt x="165" y="186"/>
                  <a:pt x="146" y="159"/>
                </a:cubicBezTo>
                <a:cubicBezTo>
                  <a:pt x="132" y="116"/>
                  <a:pt x="166" y="124"/>
                  <a:pt x="125" y="110"/>
                </a:cubicBezTo>
                <a:cubicBezTo>
                  <a:pt x="60" y="142"/>
                  <a:pt x="85" y="164"/>
                  <a:pt x="91" y="249"/>
                </a:cubicBezTo>
                <a:cubicBezTo>
                  <a:pt x="120" y="239"/>
                  <a:pt x="181" y="214"/>
                  <a:pt x="97" y="228"/>
                </a:cubicBezTo>
                <a:cubicBezTo>
                  <a:pt x="44" y="256"/>
                  <a:pt x="82" y="231"/>
                  <a:pt x="35" y="200"/>
                </a:cubicBezTo>
                <a:cubicBezTo>
                  <a:pt x="52" y="150"/>
                  <a:pt x="108" y="161"/>
                  <a:pt x="153" y="152"/>
                </a:cubicBezTo>
                <a:cubicBezTo>
                  <a:pt x="197" y="122"/>
                  <a:pt x="277" y="152"/>
                  <a:pt x="209" y="117"/>
                </a:cubicBezTo>
                <a:cubicBezTo>
                  <a:pt x="197" y="119"/>
                  <a:pt x="184" y="131"/>
                  <a:pt x="174" y="124"/>
                </a:cubicBezTo>
                <a:cubicBezTo>
                  <a:pt x="162" y="115"/>
                  <a:pt x="173" y="89"/>
                  <a:pt x="160" y="82"/>
                </a:cubicBezTo>
                <a:cubicBezTo>
                  <a:pt x="151" y="77"/>
                  <a:pt x="141" y="73"/>
                  <a:pt x="132" y="68"/>
                </a:cubicBezTo>
                <a:cubicBezTo>
                  <a:pt x="101" y="93"/>
                  <a:pt x="89" y="102"/>
                  <a:pt x="77" y="138"/>
                </a:cubicBezTo>
                <a:cubicBezTo>
                  <a:pt x="168" y="185"/>
                  <a:pt x="43" y="131"/>
                  <a:pt x="125" y="131"/>
                </a:cubicBezTo>
                <a:cubicBezTo>
                  <a:pt x="132" y="131"/>
                  <a:pt x="125" y="151"/>
                  <a:pt x="132" y="152"/>
                </a:cubicBezTo>
                <a:cubicBezTo>
                  <a:pt x="146" y="154"/>
                  <a:pt x="160" y="158"/>
                  <a:pt x="174" y="159"/>
                </a:cubicBezTo>
                <a:cubicBezTo>
                  <a:pt x="243" y="163"/>
                  <a:pt x="313" y="164"/>
                  <a:pt x="382" y="166"/>
                </a:cubicBezTo>
                <a:cubicBezTo>
                  <a:pt x="371" y="198"/>
                  <a:pt x="367" y="206"/>
                  <a:pt x="333" y="214"/>
                </a:cubicBezTo>
                <a:cubicBezTo>
                  <a:pt x="278" y="243"/>
                  <a:pt x="225" y="233"/>
                  <a:pt x="167" y="214"/>
                </a:cubicBezTo>
                <a:cubicBezTo>
                  <a:pt x="179" y="212"/>
                  <a:pt x="190" y="210"/>
                  <a:pt x="202" y="207"/>
                </a:cubicBezTo>
                <a:cubicBezTo>
                  <a:pt x="209" y="205"/>
                  <a:pt x="226" y="194"/>
                  <a:pt x="222" y="200"/>
                </a:cubicBezTo>
                <a:cubicBezTo>
                  <a:pt x="185" y="250"/>
                  <a:pt x="190" y="222"/>
                  <a:pt x="153" y="249"/>
                </a:cubicBezTo>
                <a:cubicBezTo>
                  <a:pt x="145" y="255"/>
                  <a:pt x="123" y="266"/>
                  <a:pt x="132" y="270"/>
                </a:cubicBezTo>
                <a:cubicBezTo>
                  <a:pt x="147" y="277"/>
                  <a:pt x="165" y="265"/>
                  <a:pt x="181" y="263"/>
                </a:cubicBezTo>
                <a:cubicBezTo>
                  <a:pt x="188" y="261"/>
                  <a:pt x="205" y="249"/>
                  <a:pt x="202" y="256"/>
                </a:cubicBezTo>
                <a:cubicBezTo>
                  <a:pt x="197" y="266"/>
                  <a:pt x="182" y="269"/>
                  <a:pt x="174" y="277"/>
                </a:cubicBezTo>
                <a:cubicBezTo>
                  <a:pt x="168" y="283"/>
                  <a:pt x="152" y="296"/>
                  <a:pt x="160" y="297"/>
                </a:cubicBezTo>
                <a:cubicBezTo>
                  <a:pt x="190" y="300"/>
                  <a:pt x="220" y="288"/>
                  <a:pt x="250" y="284"/>
                </a:cubicBezTo>
                <a:cubicBezTo>
                  <a:pt x="264" y="279"/>
                  <a:pt x="306" y="274"/>
                  <a:pt x="292" y="270"/>
                </a:cubicBezTo>
                <a:cubicBezTo>
                  <a:pt x="269" y="264"/>
                  <a:pt x="222" y="300"/>
                  <a:pt x="222" y="277"/>
                </a:cubicBezTo>
                <a:cubicBezTo>
                  <a:pt x="222" y="253"/>
                  <a:pt x="269" y="268"/>
                  <a:pt x="292" y="263"/>
                </a:cubicBezTo>
                <a:cubicBezTo>
                  <a:pt x="339" y="216"/>
                  <a:pt x="293" y="220"/>
                  <a:pt x="250" y="214"/>
                </a:cubicBezTo>
                <a:cubicBezTo>
                  <a:pt x="291" y="193"/>
                  <a:pt x="300" y="174"/>
                  <a:pt x="347" y="159"/>
                </a:cubicBezTo>
                <a:cubicBezTo>
                  <a:pt x="354" y="154"/>
                  <a:pt x="374" y="151"/>
                  <a:pt x="368" y="145"/>
                </a:cubicBezTo>
                <a:cubicBezTo>
                  <a:pt x="361" y="138"/>
                  <a:pt x="330" y="152"/>
                  <a:pt x="340" y="152"/>
                </a:cubicBezTo>
                <a:cubicBezTo>
                  <a:pt x="356" y="152"/>
                  <a:pt x="373" y="147"/>
                  <a:pt x="389" y="145"/>
                </a:cubicBezTo>
                <a:cubicBezTo>
                  <a:pt x="398" y="140"/>
                  <a:pt x="409" y="138"/>
                  <a:pt x="417" y="131"/>
                </a:cubicBezTo>
                <a:cubicBezTo>
                  <a:pt x="423" y="126"/>
                  <a:pt x="439" y="113"/>
                  <a:pt x="431" y="110"/>
                </a:cubicBezTo>
                <a:cubicBezTo>
                  <a:pt x="413" y="104"/>
                  <a:pt x="394" y="115"/>
                  <a:pt x="375" y="117"/>
                </a:cubicBezTo>
                <a:cubicBezTo>
                  <a:pt x="343" y="128"/>
                  <a:pt x="322" y="151"/>
                  <a:pt x="292" y="166"/>
                </a:cubicBezTo>
                <a:cubicBezTo>
                  <a:pt x="283" y="164"/>
                  <a:pt x="271" y="153"/>
                  <a:pt x="264" y="159"/>
                </a:cubicBezTo>
                <a:cubicBezTo>
                  <a:pt x="258" y="164"/>
                  <a:pt x="277" y="173"/>
                  <a:pt x="285" y="172"/>
                </a:cubicBezTo>
                <a:cubicBezTo>
                  <a:pt x="296" y="170"/>
                  <a:pt x="305" y="144"/>
                  <a:pt x="313" y="152"/>
                </a:cubicBezTo>
                <a:cubicBezTo>
                  <a:pt x="321" y="160"/>
                  <a:pt x="298" y="170"/>
                  <a:pt x="292" y="179"/>
                </a:cubicBezTo>
                <a:cubicBezTo>
                  <a:pt x="282" y="193"/>
                  <a:pt x="264" y="230"/>
                  <a:pt x="250" y="242"/>
                </a:cubicBezTo>
                <a:cubicBezTo>
                  <a:pt x="139" y="339"/>
                  <a:pt x="273" y="202"/>
                  <a:pt x="195" y="284"/>
                </a:cubicBezTo>
                <a:cubicBezTo>
                  <a:pt x="181" y="318"/>
                  <a:pt x="181" y="346"/>
                  <a:pt x="139" y="332"/>
                </a:cubicBezTo>
                <a:cubicBezTo>
                  <a:pt x="148" y="306"/>
                  <a:pt x="165" y="292"/>
                  <a:pt x="181" y="270"/>
                </a:cubicBezTo>
                <a:cubicBezTo>
                  <a:pt x="179" y="286"/>
                  <a:pt x="163" y="307"/>
                  <a:pt x="174" y="318"/>
                </a:cubicBezTo>
                <a:cubicBezTo>
                  <a:pt x="199" y="343"/>
                  <a:pt x="231" y="302"/>
                  <a:pt x="243" y="290"/>
                </a:cubicBezTo>
                <a:cubicBezTo>
                  <a:pt x="245" y="283"/>
                  <a:pt x="257" y="270"/>
                  <a:pt x="250" y="270"/>
                </a:cubicBezTo>
                <a:cubicBezTo>
                  <a:pt x="242" y="270"/>
                  <a:pt x="229" y="286"/>
                  <a:pt x="236" y="290"/>
                </a:cubicBezTo>
                <a:cubicBezTo>
                  <a:pt x="245" y="294"/>
                  <a:pt x="290" y="258"/>
                  <a:pt x="292" y="256"/>
                </a:cubicBezTo>
                <a:cubicBezTo>
                  <a:pt x="294" y="249"/>
                  <a:pt x="299" y="228"/>
                  <a:pt x="299" y="235"/>
                </a:cubicBezTo>
                <a:cubicBezTo>
                  <a:pt x="299" y="245"/>
                  <a:pt x="296" y="254"/>
                  <a:pt x="292" y="263"/>
                </a:cubicBezTo>
                <a:cubicBezTo>
                  <a:pt x="289" y="271"/>
                  <a:pt x="270" y="280"/>
                  <a:pt x="278" y="284"/>
                </a:cubicBezTo>
                <a:cubicBezTo>
                  <a:pt x="291" y="290"/>
                  <a:pt x="306" y="279"/>
                  <a:pt x="320" y="277"/>
                </a:cubicBezTo>
                <a:cubicBezTo>
                  <a:pt x="334" y="267"/>
                  <a:pt x="396" y="216"/>
                  <a:pt x="340" y="235"/>
                </a:cubicBezTo>
                <a:cubicBezTo>
                  <a:pt x="331" y="242"/>
                  <a:pt x="321" y="248"/>
                  <a:pt x="313" y="256"/>
                </a:cubicBezTo>
                <a:cubicBezTo>
                  <a:pt x="218" y="341"/>
                  <a:pt x="299" y="275"/>
                  <a:pt x="320" y="249"/>
                </a:cubicBezTo>
                <a:cubicBezTo>
                  <a:pt x="326" y="241"/>
                  <a:pt x="349" y="232"/>
                  <a:pt x="340" y="228"/>
                </a:cubicBezTo>
                <a:cubicBezTo>
                  <a:pt x="329" y="223"/>
                  <a:pt x="317" y="237"/>
                  <a:pt x="306" y="242"/>
                </a:cubicBezTo>
                <a:cubicBezTo>
                  <a:pt x="286" y="262"/>
                  <a:pt x="264" y="277"/>
                  <a:pt x="243" y="297"/>
                </a:cubicBezTo>
                <a:cubicBezTo>
                  <a:pt x="278" y="229"/>
                  <a:pt x="291" y="249"/>
                  <a:pt x="229" y="228"/>
                </a:cubicBezTo>
                <a:cubicBezTo>
                  <a:pt x="158" y="240"/>
                  <a:pt x="188" y="236"/>
                  <a:pt x="215" y="228"/>
                </a:cubicBezTo>
                <a:cubicBezTo>
                  <a:pt x="229" y="224"/>
                  <a:pt x="243" y="219"/>
                  <a:pt x="257" y="214"/>
                </a:cubicBezTo>
                <a:cubicBezTo>
                  <a:pt x="266" y="207"/>
                  <a:pt x="321" y="172"/>
                  <a:pt x="313" y="145"/>
                </a:cubicBezTo>
                <a:cubicBezTo>
                  <a:pt x="310" y="135"/>
                  <a:pt x="294" y="136"/>
                  <a:pt x="285" y="131"/>
                </a:cubicBezTo>
                <a:cubicBezTo>
                  <a:pt x="266" y="137"/>
                  <a:pt x="199" y="177"/>
                  <a:pt x="278" y="145"/>
                </a:cubicBezTo>
                <a:cubicBezTo>
                  <a:pt x="297" y="87"/>
                  <a:pt x="242" y="105"/>
                  <a:pt x="209" y="110"/>
                </a:cubicBezTo>
                <a:cubicBezTo>
                  <a:pt x="239" y="99"/>
                  <a:pt x="260" y="95"/>
                  <a:pt x="278" y="68"/>
                </a:cubicBezTo>
                <a:cubicBezTo>
                  <a:pt x="271" y="64"/>
                  <a:pt x="265" y="56"/>
                  <a:pt x="257" y="55"/>
                </a:cubicBezTo>
                <a:cubicBezTo>
                  <a:pt x="245" y="54"/>
                  <a:pt x="233" y="66"/>
                  <a:pt x="222" y="61"/>
                </a:cubicBezTo>
                <a:cubicBezTo>
                  <a:pt x="214" y="57"/>
                  <a:pt x="222" y="41"/>
                  <a:pt x="215" y="34"/>
                </a:cubicBezTo>
                <a:cubicBezTo>
                  <a:pt x="208" y="27"/>
                  <a:pt x="197" y="29"/>
                  <a:pt x="188" y="27"/>
                </a:cubicBezTo>
                <a:cubicBezTo>
                  <a:pt x="162" y="29"/>
                  <a:pt x="136" y="26"/>
                  <a:pt x="111" y="34"/>
                </a:cubicBezTo>
                <a:cubicBezTo>
                  <a:pt x="62" y="49"/>
                  <a:pt x="130" y="102"/>
                  <a:pt x="146" y="110"/>
                </a:cubicBezTo>
                <a:cubicBezTo>
                  <a:pt x="201" y="105"/>
                  <a:pt x="246" y="105"/>
                  <a:pt x="292" y="75"/>
                </a:cubicBezTo>
                <a:cubicBezTo>
                  <a:pt x="342" y="92"/>
                  <a:pt x="295" y="106"/>
                  <a:pt x="340" y="138"/>
                </a:cubicBezTo>
                <a:cubicBezTo>
                  <a:pt x="297" y="153"/>
                  <a:pt x="344" y="133"/>
                  <a:pt x="292" y="179"/>
                </a:cubicBezTo>
                <a:cubicBezTo>
                  <a:pt x="279" y="190"/>
                  <a:pt x="250" y="207"/>
                  <a:pt x="250" y="207"/>
                </a:cubicBezTo>
                <a:cubicBezTo>
                  <a:pt x="204" y="202"/>
                  <a:pt x="156" y="201"/>
                  <a:pt x="111" y="186"/>
                </a:cubicBezTo>
                <a:cubicBezTo>
                  <a:pt x="44" y="196"/>
                  <a:pt x="51" y="208"/>
                  <a:pt x="0" y="242"/>
                </a:cubicBezTo>
                <a:cubicBezTo>
                  <a:pt x="14" y="283"/>
                  <a:pt x="2" y="270"/>
                  <a:pt x="77" y="256"/>
                </a:cubicBezTo>
                <a:cubicBezTo>
                  <a:pt x="182" y="236"/>
                  <a:pt x="74" y="252"/>
                  <a:pt x="139" y="228"/>
                </a:cubicBezTo>
                <a:cubicBezTo>
                  <a:pt x="164" y="219"/>
                  <a:pt x="190" y="216"/>
                  <a:pt x="215" y="207"/>
                </a:cubicBezTo>
                <a:cubicBezTo>
                  <a:pt x="253" y="178"/>
                  <a:pt x="269" y="174"/>
                  <a:pt x="313" y="159"/>
                </a:cubicBezTo>
                <a:cubicBezTo>
                  <a:pt x="341" y="139"/>
                  <a:pt x="348" y="137"/>
                  <a:pt x="382" y="145"/>
                </a:cubicBezTo>
                <a:cubicBezTo>
                  <a:pt x="371" y="217"/>
                  <a:pt x="371" y="190"/>
                  <a:pt x="327" y="235"/>
                </a:cubicBezTo>
                <a:cubicBezTo>
                  <a:pt x="284" y="279"/>
                  <a:pt x="296" y="263"/>
                  <a:pt x="209" y="270"/>
                </a:cubicBezTo>
                <a:cubicBezTo>
                  <a:pt x="178" y="280"/>
                  <a:pt x="149" y="294"/>
                  <a:pt x="118" y="304"/>
                </a:cubicBezTo>
                <a:cubicBezTo>
                  <a:pt x="116" y="313"/>
                  <a:pt x="106" y="324"/>
                  <a:pt x="111" y="332"/>
                </a:cubicBezTo>
                <a:cubicBezTo>
                  <a:pt x="120" y="346"/>
                  <a:pt x="153" y="360"/>
                  <a:pt x="153" y="360"/>
                </a:cubicBezTo>
                <a:cubicBezTo>
                  <a:pt x="236" y="346"/>
                  <a:pt x="181" y="355"/>
                  <a:pt x="320" y="339"/>
                </a:cubicBezTo>
                <a:cubicBezTo>
                  <a:pt x="360" y="297"/>
                  <a:pt x="341" y="345"/>
                  <a:pt x="382" y="304"/>
                </a:cubicBezTo>
                <a:cubicBezTo>
                  <a:pt x="399" y="256"/>
                  <a:pt x="361" y="261"/>
                  <a:pt x="320" y="256"/>
                </a:cubicBezTo>
                <a:cubicBezTo>
                  <a:pt x="328" y="224"/>
                  <a:pt x="332" y="211"/>
                  <a:pt x="299" y="200"/>
                </a:cubicBezTo>
                <a:cubicBezTo>
                  <a:pt x="383" y="163"/>
                  <a:pt x="360" y="189"/>
                  <a:pt x="389" y="145"/>
                </a:cubicBezTo>
                <a:cubicBezTo>
                  <a:pt x="384" y="170"/>
                  <a:pt x="384" y="197"/>
                  <a:pt x="375" y="221"/>
                </a:cubicBezTo>
                <a:cubicBezTo>
                  <a:pt x="367" y="242"/>
                  <a:pt x="347" y="256"/>
                  <a:pt x="340" y="277"/>
                </a:cubicBezTo>
                <a:cubicBezTo>
                  <a:pt x="338" y="284"/>
                  <a:pt x="335" y="290"/>
                  <a:pt x="333" y="297"/>
                </a:cubicBezTo>
                <a:cubicBezTo>
                  <a:pt x="282" y="287"/>
                  <a:pt x="248" y="285"/>
                  <a:pt x="195" y="290"/>
                </a:cubicBezTo>
                <a:cubicBezTo>
                  <a:pt x="178" y="340"/>
                  <a:pt x="192" y="280"/>
                  <a:pt x="209" y="332"/>
                </a:cubicBezTo>
                <a:cubicBezTo>
                  <a:pt x="215" y="351"/>
                  <a:pt x="147" y="418"/>
                  <a:pt x="202" y="381"/>
                </a:cubicBezTo>
                <a:cubicBezTo>
                  <a:pt x="170" y="333"/>
                  <a:pt x="189" y="333"/>
                  <a:pt x="236" y="325"/>
                </a:cubicBezTo>
                <a:cubicBezTo>
                  <a:pt x="243" y="318"/>
                  <a:pt x="247" y="304"/>
                  <a:pt x="257" y="304"/>
                </a:cubicBezTo>
                <a:cubicBezTo>
                  <a:pt x="265" y="304"/>
                  <a:pt x="273" y="317"/>
                  <a:pt x="271" y="325"/>
                </a:cubicBezTo>
                <a:cubicBezTo>
                  <a:pt x="269" y="333"/>
                  <a:pt x="257" y="334"/>
                  <a:pt x="250" y="339"/>
                </a:cubicBezTo>
                <a:cubicBezTo>
                  <a:pt x="248" y="346"/>
                  <a:pt x="236" y="357"/>
                  <a:pt x="243" y="360"/>
                </a:cubicBezTo>
                <a:cubicBezTo>
                  <a:pt x="256" y="366"/>
                  <a:pt x="274" y="328"/>
                  <a:pt x="278" y="325"/>
                </a:cubicBezTo>
                <a:cubicBezTo>
                  <a:pt x="284" y="320"/>
                  <a:pt x="304" y="323"/>
                  <a:pt x="299" y="318"/>
                </a:cubicBezTo>
                <a:cubicBezTo>
                  <a:pt x="292" y="311"/>
                  <a:pt x="280" y="318"/>
                  <a:pt x="271" y="318"/>
                </a:cubicBezTo>
              </a:path>
            </a:pathLst>
          </a:custGeom>
          <a:noFill/>
          <a:ln w="28575" cmpd="sng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19" name="Freeform 10"/>
          <p:cNvSpPr>
            <a:spLocks/>
          </p:cNvSpPr>
          <p:nvPr/>
        </p:nvSpPr>
        <p:spPr bwMode="auto">
          <a:xfrm rot="18046982">
            <a:off x="7667614" y="4765848"/>
            <a:ext cx="386213" cy="421927"/>
          </a:xfrm>
          <a:custGeom>
            <a:avLst/>
            <a:gdLst>
              <a:gd name="T0" fmla="*/ 35 w 291"/>
              <a:gd name="T1" fmla="*/ 0 h 389"/>
              <a:gd name="T2" fmla="*/ 14 w 291"/>
              <a:gd name="T3" fmla="*/ 63 h 389"/>
              <a:gd name="T4" fmla="*/ 7 w 291"/>
              <a:gd name="T5" fmla="*/ 84 h 389"/>
              <a:gd name="T6" fmla="*/ 55 w 291"/>
              <a:gd name="T7" fmla="*/ 70 h 389"/>
              <a:gd name="T8" fmla="*/ 62 w 291"/>
              <a:gd name="T9" fmla="*/ 49 h 389"/>
              <a:gd name="T10" fmla="*/ 69 w 291"/>
              <a:gd name="T11" fmla="*/ 70 h 389"/>
              <a:gd name="T12" fmla="*/ 62 w 291"/>
              <a:gd name="T13" fmla="*/ 104 h 389"/>
              <a:gd name="T14" fmla="*/ 90 w 291"/>
              <a:gd name="T15" fmla="*/ 70 h 389"/>
              <a:gd name="T16" fmla="*/ 76 w 291"/>
              <a:gd name="T17" fmla="*/ 125 h 389"/>
              <a:gd name="T18" fmla="*/ 62 w 291"/>
              <a:gd name="T19" fmla="*/ 146 h 389"/>
              <a:gd name="T20" fmla="*/ 104 w 291"/>
              <a:gd name="T21" fmla="*/ 118 h 389"/>
              <a:gd name="T22" fmla="*/ 83 w 291"/>
              <a:gd name="T23" fmla="*/ 160 h 389"/>
              <a:gd name="T24" fmla="*/ 69 w 291"/>
              <a:gd name="T25" fmla="*/ 181 h 389"/>
              <a:gd name="T26" fmla="*/ 90 w 291"/>
              <a:gd name="T27" fmla="*/ 174 h 389"/>
              <a:gd name="T28" fmla="*/ 160 w 291"/>
              <a:gd name="T29" fmla="*/ 132 h 389"/>
              <a:gd name="T30" fmla="*/ 125 w 291"/>
              <a:gd name="T31" fmla="*/ 195 h 389"/>
              <a:gd name="T32" fmla="*/ 153 w 291"/>
              <a:gd name="T33" fmla="*/ 188 h 389"/>
              <a:gd name="T34" fmla="*/ 173 w 291"/>
              <a:gd name="T35" fmla="*/ 174 h 389"/>
              <a:gd name="T36" fmla="*/ 173 w 291"/>
              <a:gd name="T37" fmla="*/ 215 h 389"/>
              <a:gd name="T38" fmla="*/ 187 w 291"/>
              <a:gd name="T39" fmla="*/ 229 h 389"/>
              <a:gd name="T40" fmla="*/ 194 w 291"/>
              <a:gd name="T41" fmla="*/ 250 h 389"/>
              <a:gd name="T42" fmla="*/ 187 w 291"/>
              <a:gd name="T43" fmla="*/ 271 h 389"/>
              <a:gd name="T44" fmla="*/ 173 w 291"/>
              <a:gd name="T45" fmla="*/ 292 h 389"/>
              <a:gd name="T46" fmla="*/ 194 w 291"/>
              <a:gd name="T47" fmla="*/ 271 h 389"/>
              <a:gd name="T48" fmla="*/ 243 w 291"/>
              <a:gd name="T49" fmla="*/ 257 h 389"/>
              <a:gd name="T50" fmla="*/ 250 w 291"/>
              <a:gd name="T51" fmla="*/ 278 h 389"/>
              <a:gd name="T52" fmla="*/ 264 w 291"/>
              <a:gd name="T53" fmla="*/ 306 h 389"/>
              <a:gd name="T54" fmla="*/ 257 w 291"/>
              <a:gd name="T55" fmla="*/ 347 h 389"/>
              <a:gd name="T56" fmla="*/ 284 w 291"/>
              <a:gd name="T57" fmla="*/ 333 h 389"/>
              <a:gd name="T58" fmla="*/ 291 w 291"/>
              <a:gd name="T59" fmla="*/ 354 h 389"/>
              <a:gd name="T60" fmla="*/ 284 w 291"/>
              <a:gd name="T61" fmla="*/ 389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91" h="389">
                <a:moveTo>
                  <a:pt x="35" y="0"/>
                </a:moveTo>
                <a:cubicBezTo>
                  <a:pt x="28" y="21"/>
                  <a:pt x="21" y="42"/>
                  <a:pt x="14" y="63"/>
                </a:cubicBezTo>
                <a:cubicBezTo>
                  <a:pt x="12" y="70"/>
                  <a:pt x="0" y="86"/>
                  <a:pt x="7" y="84"/>
                </a:cubicBezTo>
                <a:cubicBezTo>
                  <a:pt x="42" y="75"/>
                  <a:pt x="26" y="80"/>
                  <a:pt x="55" y="70"/>
                </a:cubicBezTo>
                <a:cubicBezTo>
                  <a:pt x="57" y="63"/>
                  <a:pt x="55" y="49"/>
                  <a:pt x="62" y="49"/>
                </a:cubicBezTo>
                <a:cubicBezTo>
                  <a:pt x="69" y="49"/>
                  <a:pt x="71" y="63"/>
                  <a:pt x="69" y="70"/>
                </a:cubicBezTo>
                <a:cubicBezTo>
                  <a:pt x="56" y="111"/>
                  <a:pt x="19" y="119"/>
                  <a:pt x="62" y="104"/>
                </a:cubicBezTo>
                <a:cubicBezTo>
                  <a:pt x="67" y="91"/>
                  <a:pt x="77" y="52"/>
                  <a:pt x="90" y="70"/>
                </a:cubicBezTo>
                <a:cubicBezTo>
                  <a:pt x="92" y="73"/>
                  <a:pt x="80" y="117"/>
                  <a:pt x="76" y="125"/>
                </a:cubicBezTo>
                <a:cubicBezTo>
                  <a:pt x="72" y="133"/>
                  <a:pt x="54" y="148"/>
                  <a:pt x="62" y="146"/>
                </a:cubicBezTo>
                <a:cubicBezTo>
                  <a:pt x="78" y="142"/>
                  <a:pt x="104" y="118"/>
                  <a:pt x="104" y="118"/>
                </a:cubicBezTo>
                <a:cubicBezTo>
                  <a:pt x="64" y="178"/>
                  <a:pt x="112" y="102"/>
                  <a:pt x="83" y="160"/>
                </a:cubicBezTo>
                <a:cubicBezTo>
                  <a:pt x="79" y="168"/>
                  <a:pt x="65" y="173"/>
                  <a:pt x="69" y="181"/>
                </a:cubicBezTo>
                <a:cubicBezTo>
                  <a:pt x="72" y="188"/>
                  <a:pt x="83" y="177"/>
                  <a:pt x="90" y="174"/>
                </a:cubicBezTo>
                <a:cubicBezTo>
                  <a:pt x="118" y="162"/>
                  <a:pt x="132" y="141"/>
                  <a:pt x="160" y="132"/>
                </a:cubicBezTo>
                <a:cubicBezTo>
                  <a:pt x="152" y="164"/>
                  <a:pt x="153" y="176"/>
                  <a:pt x="125" y="195"/>
                </a:cubicBezTo>
                <a:cubicBezTo>
                  <a:pt x="94" y="239"/>
                  <a:pt x="124" y="198"/>
                  <a:pt x="153" y="188"/>
                </a:cubicBezTo>
                <a:cubicBezTo>
                  <a:pt x="160" y="183"/>
                  <a:pt x="165" y="172"/>
                  <a:pt x="173" y="174"/>
                </a:cubicBezTo>
                <a:cubicBezTo>
                  <a:pt x="206" y="181"/>
                  <a:pt x="178" y="208"/>
                  <a:pt x="173" y="215"/>
                </a:cubicBezTo>
                <a:cubicBezTo>
                  <a:pt x="157" y="263"/>
                  <a:pt x="166" y="218"/>
                  <a:pt x="187" y="229"/>
                </a:cubicBezTo>
                <a:cubicBezTo>
                  <a:pt x="194" y="232"/>
                  <a:pt x="192" y="243"/>
                  <a:pt x="194" y="250"/>
                </a:cubicBezTo>
                <a:cubicBezTo>
                  <a:pt x="192" y="257"/>
                  <a:pt x="190" y="264"/>
                  <a:pt x="187" y="271"/>
                </a:cubicBezTo>
                <a:cubicBezTo>
                  <a:pt x="183" y="279"/>
                  <a:pt x="165" y="292"/>
                  <a:pt x="173" y="292"/>
                </a:cubicBezTo>
                <a:cubicBezTo>
                  <a:pt x="183" y="292"/>
                  <a:pt x="185" y="276"/>
                  <a:pt x="194" y="271"/>
                </a:cubicBezTo>
                <a:cubicBezTo>
                  <a:pt x="209" y="263"/>
                  <a:pt x="227" y="262"/>
                  <a:pt x="243" y="257"/>
                </a:cubicBezTo>
                <a:cubicBezTo>
                  <a:pt x="245" y="264"/>
                  <a:pt x="252" y="271"/>
                  <a:pt x="250" y="278"/>
                </a:cubicBezTo>
                <a:cubicBezTo>
                  <a:pt x="239" y="311"/>
                  <a:pt x="197" y="293"/>
                  <a:pt x="264" y="306"/>
                </a:cubicBezTo>
                <a:cubicBezTo>
                  <a:pt x="262" y="320"/>
                  <a:pt x="249" y="336"/>
                  <a:pt x="257" y="347"/>
                </a:cubicBezTo>
                <a:cubicBezTo>
                  <a:pt x="263" y="355"/>
                  <a:pt x="274" y="331"/>
                  <a:pt x="284" y="333"/>
                </a:cubicBezTo>
                <a:cubicBezTo>
                  <a:pt x="291" y="334"/>
                  <a:pt x="289" y="347"/>
                  <a:pt x="291" y="354"/>
                </a:cubicBezTo>
                <a:cubicBezTo>
                  <a:pt x="289" y="366"/>
                  <a:pt x="284" y="389"/>
                  <a:pt x="284" y="389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20" name="Freeform 12"/>
          <p:cNvSpPr>
            <a:spLocks/>
          </p:cNvSpPr>
          <p:nvPr/>
        </p:nvSpPr>
        <p:spPr bwMode="auto">
          <a:xfrm rot="1992449">
            <a:off x="8661568" y="4012472"/>
            <a:ext cx="340579" cy="432664"/>
          </a:xfrm>
          <a:custGeom>
            <a:avLst/>
            <a:gdLst>
              <a:gd name="T0" fmla="*/ 174 w 314"/>
              <a:gd name="T1" fmla="*/ 0 h 326"/>
              <a:gd name="T2" fmla="*/ 70 w 314"/>
              <a:gd name="T3" fmla="*/ 76 h 326"/>
              <a:gd name="T4" fmla="*/ 43 w 314"/>
              <a:gd name="T5" fmla="*/ 97 h 326"/>
              <a:gd name="T6" fmla="*/ 15 w 314"/>
              <a:gd name="T7" fmla="*/ 138 h 326"/>
              <a:gd name="T8" fmla="*/ 63 w 314"/>
              <a:gd name="T9" fmla="*/ 159 h 326"/>
              <a:gd name="T10" fmla="*/ 126 w 314"/>
              <a:gd name="T11" fmla="*/ 111 h 326"/>
              <a:gd name="T12" fmla="*/ 140 w 314"/>
              <a:gd name="T13" fmla="*/ 90 h 326"/>
              <a:gd name="T14" fmla="*/ 181 w 314"/>
              <a:gd name="T15" fmla="*/ 62 h 326"/>
              <a:gd name="T16" fmla="*/ 230 w 314"/>
              <a:gd name="T17" fmla="*/ 104 h 326"/>
              <a:gd name="T18" fmla="*/ 181 w 314"/>
              <a:gd name="T19" fmla="*/ 159 h 326"/>
              <a:gd name="T20" fmla="*/ 126 w 314"/>
              <a:gd name="T21" fmla="*/ 180 h 326"/>
              <a:gd name="T22" fmla="*/ 84 w 314"/>
              <a:gd name="T23" fmla="*/ 194 h 326"/>
              <a:gd name="T24" fmla="*/ 70 w 314"/>
              <a:gd name="T25" fmla="*/ 256 h 326"/>
              <a:gd name="T26" fmla="*/ 98 w 314"/>
              <a:gd name="T27" fmla="*/ 263 h 326"/>
              <a:gd name="T28" fmla="*/ 209 w 314"/>
              <a:gd name="T29" fmla="*/ 229 h 326"/>
              <a:gd name="T30" fmla="*/ 272 w 314"/>
              <a:gd name="T31" fmla="*/ 166 h 326"/>
              <a:gd name="T32" fmla="*/ 272 w 314"/>
              <a:gd name="T33" fmla="*/ 277 h 326"/>
              <a:gd name="T34" fmla="*/ 154 w 314"/>
              <a:gd name="T35" fmla="*/ 256 h 326"/>
              <a:gd name="T36" fmla="*/ 126 w 314"/>
              <a:gd name="T37" fmla="*/ 215 h 326"/>
              <a:gd name="T38" fmla="*/ 112 w 314"/>
              <a:gd name="T39" fmla="*/ 194 h 326"/>
              <a:gd name="T40" fmla="*/ 98 w 314"/>
              <a:gd name="T41" fmla="*/ 145 h 326"/>
              <a:gd name="T42" fmla="*/ 63 w 314"/>
              <a:gd name="T43" fmla="*/ 27 h 326"/>
              <a:gd name="T44" fmla="*/ 22 w 314"/>
              <a:gd name="T45" fmla="*/ 34 h 326"/>
              <a:gd name="T46" fmla="*/ 77 w 314"/>
              <a:gd name="T47" fmla="*/ 131 h 326"/>
              <a:gd name="T48" fmla="*/ 147 w 314"/>
              <a:gd name="T49" fmla="*/ 326 h 326"/>
              <a:gd name="T50" fmla="*/ 174 w 314"/>
              <a:gd name="T51" fmla="*/ 319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14" h="326">
                <a:moveTo>
                  <a:pt x="174" y="0"/>
                </a:moveTo>
                <a:cubicBezTo>
                  <a:pt x="134" y="14"/>
                  <a:pt x="102" y="48"/>
                  <a:pt x="70" y="76"/>
                </a:cubicBezTo>
                <a:cubicBezTo>
                  <a:pt x="61" y="84"/>
                  <a:pt x="51" y="88"/>
                  <a:pt x="43" y="97"/>
                </a:cubicBezTo>
                <a:cubicBezTo>
                  <a:pt x="32" y="109"/>
                  <a:pt x="15" y="138"/>
                  <a:pt x="15" y="138"/>
                </a:cubicBezTo>
                <a:cubicBezTo>
                  <a:pt x="0" y="182"/>
                  <a:pt x="33" y="165"/>
                  <a:pt x="63" y="159"/>
                </a:cubicBezTo>
                <a:cubicBezTo>
                  <a:pt x="88" y="142"/>
                  <a:pt x="107" y="133"/>
                  <a:pt x="126" y="111"/>
                </a:cubicBezTo>
                <a:cubicBezTo>
                  <a:pt x="131" y="105"/>
                  <a:pt x="134" y="96"/>
                  <a:pt x="140" y="90"/>
                </a:cubicBezTo>
                <a:cubicBezTo>
                  <a:pt x="152" y="79"/>
                  <a:pt x="181" y="62"/>
                  <a:pt x="181" y="62"/>
                </a:cubicBezTo>
                <a:cubicBezTo>
                  <a:pt x="209" y="71"/>
                  <a:pt x="221" y="76"/>
                  <a:pt x="230" y="104"/>
                </a:cubicBezTo>
                <a:cubicBezTo>
                  <a:pt x="221" y="140"/>
                  <a:pt x="218" y="150"/>
                  <a:pt x="181" y="159"/>
                </a:cubicBezTo>
                <a:cubicBezTo>
                  <a:pt x="136" y="182"/>
                  <a:pt x="172" y="166"/>
                  <a:pt x="126" y="180"/>
                </a:cubicBezTo>
                <a:cubicBezTo>
                  <a:pt x="112" y="184"/>
                  <a:pt x="84" y="194"/>
                  <a:pt x="84" y="194"/>
                </a:cubicBezTo>
                <a:cubicBezTo>
                  <a:pt x="75" y="207"/>
                  <a:pt x="49" y="240"/>
                  <a:pt x="70" y="256"/>
                </a:cubicBezTo>
                <a:cubicBezTo>
                  <a:pt x="78" y="262"/>
                  <a:pt x="89" y="261"/>
                  <a:pt x="98" y="263"/>
                </a:cubicBezTo>
                <a:cubicBezTo>
                  <a:pt x="144" y="257"/>
                  <a:pt x="171" y="253"/>
                  <a:pt x="209" y="229"/>
                </a:cubicBezTo>
                <a:cubicBezTo>
                  <a:pt x="221" y="193"/>
                  <a:pt x="236" y="178"/>
                  <a:pt x="272" y="166"/>
                </a:cubicBezTo>
                <a:cubicBezTo>
                  <a:pt x="303" y="210"/>
                  <a:pt x="314" y="233"/>
                  <a:pt x="272" y="277"/>
                </a:cubicBezTo>
                <a:cubicBezTo>
                  <a:pt x="244" y="275"/>
                  <a:pt x="181" y="287"/>
                  <a:pt x="154" y="256"/>
                </a:cubicBezTo>
                <a:cubicBezTo>
                  <a:pt x="143" y="244"/>
                  <a:pt x="135" y="229"/>
                  <a:pt x="126" y="215"/>
                </a:cubicBezTo>
                <a:cubicBezTo>
                  <a:pt x="121" y="208"/>
                  <a:pt x="112" y="194"/>
                  <a:pt x="112" y="194"/>
                </a:cubicBezTo>
                <a:cubicBezTo>
                  <a:pt x="108" y="178"/>
                  <a:pt x="100" y="162"/>
                  <a:pt x="98" y="145"/>
                </a:cubicBezTo>
                <a:cubicBezTo>
                  <a:pt x="92" y="97"/>
                  <a:pt x="111" y="43"/>
                  <a:pt x="63" y="27"/>
                </a:cubicBezTo>
                <a:cubicBezTo>
                  <a:pt x="49" y="29"/>
                  <a:pt x="31" y="23"/>
                  <a:pt x="22" y="34"/>
                </a:cubicBezTo>
                <a:cubicBezTo>
                  <a:pt x="6" y="54"/>
                  <a:pt x="67" y="116"/>
                  <a:pt x="77" y="131"/>
                </a:cubicBezTo>
                <a:cubicBezTo>
                  <a:pt x="96" y="188"/>
                  <a:pt x="114" y="277"/>
                  <a:pt x="147" y="326"/>
                </a:cubicBezTo>
                <a:cubicBezTo>
                  <a:pt x="156" y="324"/>
                  <a:pt x="174" y="319"/>
                  <a:pt x="174" y="319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21" name="Freeform 12"/>
          <p:cNvSpPr>
            <a:spLocks/>
          </p:cNvSpPr>
          <p:nvPr/>
        </p:nvSpPr>
        <p:spPr bwMode="auto">
          <a:xfrm rot="1992449">
            <a:off x="8391399" y="5480162"/>
            <a:ext cx="340579" cy="432664"/>
          </a:xfrm>
          <a:custGeom>
            <a:avLst/>
            <a:gdLst>
              <a:gd name="T0" fmla="*/ 174 w 314"/>
              <a:gd name="T1" fmla="*/ 0 h 326"/>
              <a:gd name="T2" fmla="*/ 70 w 314"/>
              <a:gd name="T3" fmla="*/ 76 h 326"/>
              <a:gd name="T4" fmla="*/ 43 w 314"/>
              <a:gd name="T5" fmla="*/ 97 h 326"/>
              <a:gd name="T6" fmla="*/ 15 w 314"/>
              <a:gd name="T7" fmla="*/ 138 h 326"/>
              <a:gd name="T8" fmla="*/ 63 w 314"/>
              <a:gd name="T9" fmla="*/ 159 h 326"/>
              <a:gd name="T10" fmla="*/ 126 w 314"/>
              <a:gd name="T11" fmla="*/ 111 h 326"/>
              <a:gd name="T12" fmla="*/ 140 w 314"/>
              <a:gd name="T13" fmla="*/ 90 h 326"/>
              <a:gd name="T14" fmla="*/ 181 w 314"/>
              <a:gd name="T15" fmla="*/ 62 h 326"/>
              <a:gd name="T16" fmla="*/ 230 w 314"/>
              <a:gd name="T17" fmla="*/ 104 h 326"/>
              <a:gd name="T18" fmla="*/ 181 w 314"/>
              <a:gd name="T19" fmla="*/ 159 h 326"/>
              <a:gd name="T20" fmla="*/ 126 w 314"/>
              <a:gd name="T21" fmla="*/ 180 h 326"/>
              <a:gd name="T22" fmla="*/ 84 w 314"/>
              <a:gd name="T23" fmla="*/ 194 h 326"/>
              <a:gd name="T24" fmla="*/ 70 w 314"/>
              <a:gd name="T25" fmla="*/ 256 h 326"/>
              <a:gd name="T26" fmla="*/ 98 w 314"/>
              <a:gd name="T27" fmla="*/ 263 h 326"/>
              <a:gd name="T28" fmla="*/ 209 w 314"/>
              <a:gd name="T29" fmla="*/ 229 h 326"/>
              <a:gd name="T30" fmla="*/ 272 w 314"/>
              <a:gd name="T31" fmla="*/ 166 h 326"/>
              <a:gd name="T32" fmla="*/ 272 w 314"/>
              <a:gd name="T33" fmla="*/ 277 h 326"/>
              <a:gd name="T34" fmla="*/ 154 w 314"/>
              <a:gd name="T35" fmla="*/ 256 h 326"/>
              <a:gd name="T36" fmla="*/ 126 w 314"/>
              <a:gd name="T37" fmla="*/ 215 h 326"/>
              <a:gd name="T38" fmla="*/ 112 w 314"/>
              <a:gd name="T39" fmla="*/ 194 h 326"/>
              <a:gd name="T40" fmla="*/ 98 w 314"/>
              <a:gd name="T41" fmla="*/ 145 h 326"/>
              <a:gd name="T42" fmla="*/ 63 w 314"/>
              <a:gd name="T43" fmla="*/ 27 h 326"/>
              <a:gd name="T44" fmla="*/ 22 w 314"/>
              <a:gd name="T45" fmla="*/ 34 h 326"/>
              <a:gd name="T46" fmla="*/ 77 w 314"/>
              <a:gd name="T47" fmla="*/ 131 h 326"/>
              <a:gd name="T48" fmla="*/ 147 w 314"/>
              <a:gd name="T49" fmla="*/ 326 h 326"/>
              <a:gd name="T50" fmla="*/ 174 w 314"/>
              <a:gd name="T51" fmla="*/ 319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14" h="326">
                <a:moveTo>
                  <a:pt x="174" y="0"/>
                </a:moveTo>
                <a:cubicBezTo>
                  <a:pt x="134" y="14"/>
                  <a:pt x="102" y="48"/>
                  <a:pt x="70" y="76"/>
                </a:cubicBezTo>
                <a:cubicBezTo>
                  <a:pt x="61" y="84"/>
                  <a:pt x="51" y="88"/>
                  <a:pt x="43" y="97"/>
                </a:cubicBezTo>
                <a:cubicBezTo>
                  <a:pt x="32" y="109"/>
                  <a:pt x="15" y="138"/>
                  <a:pt x="15" y="138"/>
                </a:cubicBezTo>
                <a:cubicBezTo>
                  <a:pt x="0" y="182"/>
                  <a:pt x="33" y="165"/>
                  <a:pt x="63" y="159"/>
                </a:cubicBezTo>
                <a:cubicBezTo>
                  <a:pt x="88" y="142"/>
                  <a:pt x="107" y="133"/>
                  <a:pt x="126" y="111"/>
                </a:cubicBezTo>
                <a:cubicBezTo>
                  <a:pt x="131" y="105"/>
                  <a:pt x="134" y="96"/>
                  <a:pt x="140" y="90"/>
                </a:cubicBezTo>
                <a:cubicBezTo>
                  <a:pt x="152" y="79"/>
                  <a:pt x="181" y="62"/>
                  <a:pt x="181" y="62"/>
                </a:cubicBezTo>
                <a:cubicBezTo>
                  <a:pt x="209" y="71"/>
                  <a:pt x="221" y="76"/>
                  <a:pt x="230" y="104"/>
                </a:cubicBezTo>
                <a:cubicBezTo>
                  <a:pt x="221" y="140"/>
                  <a:pt x="218" y="150"/>
                  <a:pt x="181" y="159"/>
                </a:cubicBezTo>
                <a:cubicBezTo>
                  <a:pt x="136" y="182"/>
                  <a:pt x="172" y="166"/>
                  <a:pt x="126" y="180"/>
                </a:cubicBezTo>
                <a:cubicBezTo>
                  <a:pt x="112" y="184"/>
                  <a:pt x="84" y="194"/>
                  <a:pt x="84" y="194"/>
                </a:cubicBezTo>
                <a:cubicBezTo>
                  <a:pt x="75" y="207"/>
                  <a:pt x="49" y="240"/>
                  <a:pt x="70" y="256"/>
                </a:cubicBezTo>
                <a:cubicBezTo>
                  <a:pt x="78" y="262"/>
                  <a:pt x="89" y="261"/>
                  <a:pt x="98" y="263"/>
                </a:cubicBezTo>
                <a:cubicBezTo>
                  <a:pt x="144" y="257"/>
                  <a:pt x="171" y="253"/>
                  <a:pt x="209" y="229"/>
                </a:cubicBezTo>
                <a:cubicBezTo>
                  <a:pt x="221" y="193"/>
                  <a:pt x="236" y="178"/>
                  <a:pt x="272" y="166"/>
                </a:cubicBezTo>
                <a:cubicBezTo>
                  <a:pt x="303" y="210"/>
                  <a:pt x="314" y="233"/>
                  <a:pt x="272" y="277"/>
                </a:cubicBezTo>
                <a:cubicBezTo>
                  <a:pt x="244" y="275"/>
                  <a:pt x="181" y="287"/>
                  <a:pt x="154" y="256"/>
                </a:cubicBezTo>
                <a:cubicBezTo>
                  <a:pt x="143" y="244"/>
                  <a:pt x="135" y="229"/>
                  <a:pt x="126" y="215"/>
                </a:cubicBezTo>
                <a:cubicBezTo>
                  <a:pt x="121" y="208"/>
                  <a:pt x="112" y="194"/>
                  <a:pt x="112" y="194"/>
                </a:cubicBezTo>
                <a:cubicBezTo>
                  <a:pt x="108" y="178"/>
                  <a:pt x="100" y="162"/>
                  <a:pt x="98" y="145"/>
                </a:cubicBezTo>
                <a:cubicBezTo>
                  <a:pt x="92" y="97"/>
                  <a:pt x="111" y="43"/>
                  <a:pt x="63" y="27"/>
                </a:cubicBezTo>
                <a:cubicBezTo>
                  <a:pt x="49" y="29"/>
                  <a:pt x="31" y="23"/>
                  <a:pt x="22" y="34"/>
                </a:cubicBezTo>
                <a:cubicBezTo>
                  <a:pt x="6" y="54"/>
                  <a:pt x="67" y="116"/>
                  <a:pt x="77" y="131"/>
                </a:cubicBezTo>
                <a:cubicBezTo>
                  <a:pt x="96" y="188"/>
                  <a:pt x="114" y="277"/>
                  <a:pt x="147" y="326"/>
                </a:cubicBezTo>
                <a:cubicBezTo>
                  <a:pt x="156" y="324"/>
                  <a:pt x="174" y="319"/>
                  <a:pt x="174" y="319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22" name="Freeform 10"/>
          <p:cNvSpPr>
            <a:spLocks/>
          </p:cNvSpPr>
          <p:nvPr/>
        </p:nvSpPr>
        <p:spPr bwMode="auto">
          <a:xfrm rot="18046982">
            <a:off x="8979679" y="4621832"/>
            <a:ext cx="386213" cy="421927"/>
          </a:xfrm>
          <a:custGeom>
            <a:avLst/>
            <a:gdLst>
              <a:gd name="T0" fmla="*/ 35 w 291"/>
              <a:gd name="T1" fmla="*/ 0 h 389"/>
              <a:gd name="T2" fmla="*/ 14 w 291"/>
              <a:gd name="T3" fmla="*/ 63 h 389"/>
              <a:gd name="T4" fmla="*/ 7 w 291"/>
              <a:gd name="T5" fmla="*/ 84 h 389"/>
              <a:gd name="T6" fmla="*/ 55 w 291"/>
              <a:gd name="T7" fmla="*/ 70 h 389"/>
              <a:gd name="T8" fmla="*/ 62 w 291"/>
              <a:gd name="T9" fmla="*/ 49 h 389"/>
              <a:gd name="T10" fmla="*/ 69 w 291"/>
              <a:gd name="T11" fmla="*/ 70 h 389"/>
              <a:gd name="T12" fmla="*/ 62 w 291"/>
              <a:gd name="T13" fmla="*/ 104 h 389"/>
              <a:gd name="T14" fmla="*/ 90 w 291"/>
              <a:gd name="T15" fmla="*/ 70 h 389"/>
              <a:gd name="T16" fmla="*/ 76 w 291"/>
              <a:gd name="T17" fmla="*/ 125 h 389"/>
              <a:gd name="T18" fmla="*/ 62 w 291"/>
              <a:gd name="T19" fmla="*/ 146 h 389"/>
              <a:gd name="T20" fmla="*/ 104 w 291"/>
              <a:gd name="T21" fmla="*/ 118 h 389"/>
              <a:gd name="T22" fmla="*/ 83 w 291"/>
              <a:gd name="T23" fmla="*/ 160 h 389"/>
              <a:gd name="T24" fmla="*/ 69 w 291"/>
              <a:gd name="T25" fmla="*/ 181 h 389"/>
              <a:gd name="T26" fmla="*/ 90 w 291"/>
              <a:gd name="T27" fmla="*/ 174 h 389"/>
              <a:gd name="T28" fmla="*/ 160 w 291"/>
              <a:gd name="T29" fmla="*/ 132 h 389"/>
              <a:gd name="T30" fmla="*/ 125 w 291"/>
              <a:gd name="T31" fmla="*/ 195 h 389"/>
              <a:gd name="T32" fmla="*/ 153 w 291"/>
              <a:gd name="T33" fmla="*/ 188 h 389"/>
              <a:gd name="T34" fmla="*/ 173 w 291"/>
              <a:gd name="T35" fmla="*/ 174 h 389"/>
              <a:gd name="T36" fmla="*/ 173 w 291"/>
              <a:gd name="T37" fmla="*/ 215 h 389"/>
              <a:gd name="T38" fmla="*/ 187 w 291"/>
              <a:gd name="T39" fmla="*/ 229 h 389"/>
              <a:gd name="T40" fmla="*/ 194 w 291"/>
              <a:gd name="T41" fmla="*/ 250 h 389"/>
              <a:gd name="T42" fmla="*/ 187 w 291"/>
              <a:gd name="T43" fmla="*/ 271 h 389"/>
              <a:gd name="T44" fmla="*/ 173 w 291"/>
              <a:gd name="T45" fmla="*/ 292 h 389"/>
              <a:gd name="T46" fmla="*/ 194 w 291"/>
              <a:gd name="T47" fmla="*/ 271 h 389"/>
              <a:gd name="T48" fmla="*/ 243 w 291"/>
              <a:gd name="T49" fmla="*/ 257 h 389"/>
              <a:gd name="T50" fmla="*/ 250 w 291"/>
              <a:gd name="T51" fmla="*/ 278 h 389"/>
              <a:gd name="T52" fmla="*/ 264 w 291"/>
              <a:gd name="T53" fmla="*/ 306 h 389"/>
              <a:gd name="T54" fmla="*/ 257 w 291"/>
              <a:gd name="T55" fmla="*/ 347 h 389"/>
              <a:gd name="T56" fmla="*/ 284 w 291"/>
              <a:gd name="T57" fmla="*/ 333 h 389"/>
              <a:gd name="T58" fmla="*/ 291 w 291"/>
              <a:gd name="T59" fmla="*/ 354 h 389"/>
              <a:gd name="T60" fmla="*/ 284 w 291"/>
              <a:gd name="T61" fmla="*/ 389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91" h="389">
                <a:moveTo>
                  <a:pt x="35" y="0"/>
                </a:moveTo>
                <a:cubicBezTo>
                  <a:pt x="28" y="21"/>
                  <a:pt x="21" y="42"/>
                  <a:pt x="14" y="63"/>
                </a:cubicBezTo>
                <a:cubicBezTo>
                  <a:pt x="12" y="70"/>
                  <a:pt x="0" y="86"/>
                  <a:pt x="7" y="84"/>
                </a:cubicBezTo>
                <a:cubicBezTo>
                  <a:pt x="42" y="75"/>
                  <a:pt x="26" y="80"/>
                  <a:pt x="55" y="70"/>
                </a:cubicBezTo>
                <a:cubicBezTo>
                  <a:pt x="57" y="63"/>
                  <a:pt x="55" y="49"/>
                  <a:pt x="62" y="49"/>
                </a:cubicBezTo>
                <a:cubicBezTo>
                  <a:pt x="69" y="49"/>
                  <a:pt x="71" y="63"/>
                  <a:pt x="69" y="70"/>
                </a:cubicBezTo>
                <a:cubicBezTo>
                  <a:pt x="56" y="111"/>
                  <a:pt x="19" y="119"/>
                  <a:pt x="62" y="104"/>
                </a:cubicBezTo>
                <a:cubicBezTo>
                  <a:pt x="67" y="91"/>
                  <a:pt x="77" y="52"/>
                  <a:pt x="90" y="70"/>
                </a:cubicBezTo>
                <a:cubicBezTo>
                  <a:pt x="92" y="73"/>
                  <a:pt x="80" y="117"/>
                  <a:pt x="76" y="125"/>
                </a:cubicBezTo>
                <a:cubicBezTo>
                  <a:pt x="72" y="133"/>
                  <a:pt x="54" y="148"/>
                  <a:pt x="62" y="146"/>
                </a:cubicBezTo>
                <a:cubicBezTo>
                  <a:pt x="78" y="142"/>
                  <a:pt x="104" y="118"/>
                  <a:pt x="104" y="118"/>
                </a:cubicBezTo>
                <a:cubicBezTo>
                  <a:pt x="64" y="178"/>
                  <a:pt x="112" y="102"/>
                  <a:pt x="83" y="160"/>
                </a:cubicBezTo>
                <a:cubicBezTo>
                  <a:pt x="79" y="168"/>
                  <a:pt x="65" y="173"/>
                  <a:pt x="69" y="181"/>
                </a:cubicBezTo>
                <a:cubicBezTo>
                  <a:pt x="72" y="188"/>
                  <a:pt x="83" y="177"/>
                  <a:pt x="90" y="174"/>
                </a:cubicBezTo>
                <a:cubicBezTo>
                  <a:pt x="118" y="162"/>
                  <a:pt x="132" y="141"/>
                  <a:pt x="160" y="132"/>
                </a:cubicBezTo>
                <a:cubicBezTo>
                  <a:pt x="152" y="164"/>
                  <a:pt x="153" y="176"/>
                  <a:pt x="125" y="195"/>
                </a:cubicBezTo>
                <a:cubicBezTo>
                  <a:pt x="94" y="239"/>
                  <a:pt x="124" y="198"/>
                  <a:pt x="153" y="188"/>
                </a:cubicBezTo>
                <a:cubicBezTo>
                  <a:pt x="160" y="183"/>
                  <a:pt x="165" y="172"/>
                  <a:pt x="173" y="174"/>
                </a:cubicBezTo>
                <a:cubicBezTo>
                  <a:pt x="206" y="181"/>
                  <a:pt x="178" y="208"/>
                  <a:pt x="173" y="215"/>
                </a:cubicBezTo>
                <a:cubicBezTo>
                  <a:pt x="157" y="263"/>
                  <a:pt x="166" y="218"/>
                  <a:pt x="187" y="229"/>
                </a:cubicBezTo>
                <a:cubicBezTo>
                  <a:pt x="194" y="232"/>
                  <a:pt x="192" y="243"/>
                  <a:pt x="194" y="250"/>
                </a:cubicBezTo>
                <a:cubicBezTo>
                  <a:pt x="192" y="257"/>
                  <a:pt x="190" y="264"/>
                  <a:pt x="187" y="271"/>
                </a:cubicBezTo>
                <a:cubicBezTo>
                  <a:pt x="183" y="279"/>
                  <a:pt x="165" y="292"/>
                  <a:pt x="173" y="292"/>
                </a:cubicBezTo>
                <a:cubicBezTo>
                  <a:pt x="183" y="292"/>
                  <a:pt x="185" y="276"/>
                  <a:pt x="194" y="271"/>
                </a:cubicBezTo>
                <a:cubicBezTo>
                  <a:pt x="209" y="263"/>
                  <a:pt x="227" y="262"/>
                  <a:pt x="243" y="257"/>
                </a:cubicBezTo>
                <a:cubicBezTo>
                  <a:pt x="245" y="264"/>
                  <a:pt x="252" y="271"/>
                  <a:pt x="250" y="278"/>
                </a:cubicBezTo>
                <a:cubicBezTo>
                  <a:pt x="239" y="311"/>
                  <a:pt x="197" y="293"/>
                  <a:pt x="264" y="306"/>
                </a:cubicBezTo>
                <a:cubicBezTo>
                  <a:pt x="262" y="320"/>
                  <a:pt x="249" y="336"/>
                  <a:pt x="257" y="347"/>
                </a:cubicBezTo>
                <a:cubicBezTo>
                  <a:pt x="263" y="355"/>
                  <a:pt x="274" y="331"/>
                  <a:pt x="284" y="333"/>
                </a:cubicBezTo>
                <a:cubicBezTo>
                  <a:pt x="291" y="334"/>
                  <a:pt x="289" y="347"/>
                  <a:pt x="291" y="354"/>
                </a:cubicBezTo>
                <a:cubicBezTo>
                  <a:pt x="289" y="366"/>
                  <a:pt x="284" y="389"/>
                  <a:pt x="284" y="389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23" name="Freeform 10"/>
          <p:cNvSpPr>
            <a:spLocks/>
          </p:cNvSpPr>
          <p:nvPr/>
        </p:nvSpPr>
        <p:spPr bwMode="auto">
          <a:xfrm rot="18046982">
            <a:off x="8830354" y="4542447"/>
            <a:ext cx="386213" cy="421927"/>
          </a:xfrm>
          <a:custGeom>
            <a:avLst/>
            <a:gdLst>
              <a:gd name="T0" fmla="*/ 35 w 291"/>
              <a:gd name="T1" fmla="*/ 0 h 389"/>
              <a:gd name="T2" fmla="*/ 14 w 291"/>
              <a:gd name="T3" fmla="*/ 63 h 389"/>
              <a:gd name="T4" fmla="*/ 7 w 291"/>
              <a:gd name="T5" fmla="*/ 84 h 389"/>
              <a:gd name="T6" fmla="*/ 55 w 291"/>
              <a:gd name="T7" fmla="*/ 70 h 389"/>
              <a:gd name="T8" fmla="*/ 62 w 291"/>
              <a:gd name="T9" fmla="*/ 49 h 389"/>
              <a:gd name="T10" fmla="*/ 69 w 291"/>
              <a:gd name="T11" fmla="*/ 70 h 389"/>
              <a:gd name="T12" fmla="*/ 62 w 291"/>
              <a:gd name="T13" fmla="*/ 104 h 389"/>
              <a:gd name="T14" fmla="*/ 90 w 291"/>
              <a:gd name="T15" fmla="*/ 70 h 389"/>
              <a:gd name="T16" fmla="*/ 76 w 291"/>
              <a:gd name="T17" fmla="*/ 125 h 389"/>
              <a:gd name="T18" fmla="*/ 62 w 291"/>
              <a:gd name="T19" fmla="*/ 146 h 389"/>
              <a:gd name="T20" fmla="*/ 104 w 291"/>
              <a:gd name="T21" fmla="*/ 118 h 389"/>
              <a:gd name="T22" fmla="*/ 83 w 291"/>
              <a:gd name="T23" fmla="*/ 160 h 389"/>
              <a:gd name="T24" fmla="*/ 69 w 291"/>
              <a:gd name="T25" fmla="*/ 181 h 389"/>
              <a:gd name="T26" fmla="*/ 90 w 291"/>
              <a:gd name="T27" fmla="*/ 174 h 389"/>
              <a:gd name="T28" fmla="*/ 160 w 291"/>
              <a:gd name="T29" fmla="*/ 132 h 389"/>
              <a:gd name="T30" fmla="*/ 125 w 291"/>
              <a:gd name="T31" fmla="*/ 195 h 389"/>
              <a:gd name="T32" fmla="*/ 153 w 291"/>
              <a:gd name="T33" fmla="*/ 188 h 389"/>
              <a:gd name="T34" fmla="*/ 173 w 291"/>
              <a:gd name="T35" fmla="*/ 174 h 389"/>
              <a:gd name="T36" fmla="*/ 173 w 291"/>
              <a:gd name="T37" fmla="*/ 215 h 389"/>
              <a:gd name="T38" fmla="*/ 187 w 291"/>
              <a:gd name="T39" fmla="*/ 229 h 389"/>
              <a:gd name="T40" fmla="*/ 194 w 291"/>
              <a:gd name="T41" fmla="*/ 250 h 389"/>
              <a:gd name="T42" fmla="*/ 187 w 291"/>
              <a:gd name="T43" fmla="*/ 271 h 389"/>
              <a:gd name="T44" fmla="*/ 173 w 291"/>
              <a:gd name="T45" fmla="*/ 292 h 389"/>
              <a:gd name="T46" fmla="*/ 194 w 291"/>
              <a:gd name="T47" fmla="*/ 271 h 389"/>
              <a:gd name="T48" fmla="*/ 243 w 291"/>
              <a:gd name="T49" fmla="*/ 257 h 389"/>
              <a:gd name="T50" fmla="*/ 250 w 291"/>
              <a:gd name="T51" fmla="*/ 278 h 389"/>
              <a:gd name="T52" fmla="*/ 264 w 291"/>
              <a:gd name="T53" fmla="*/ 306 h 389"/>
              <a:gd name="T54" fmla="*/ 257 w 291"/>
              <a:gd name="T55" fmla="*/ 347 h 389"/>
              <a:gd name="T56" fmla="*/ 284 w 291"/>
              <a:gd name="T57" fmla="*/ 333 h 389"/>
              <a:gd name="T58" fmla="*/ 291 w 291"/>
              <a:gd name="T59" fmla="*/ 354 h 389"/>
              <a:gd name="T60" fmla="*/ 284 w 291"/>
              <a:gd name="T61" fmla="*/ 389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91" h="389">
                <a:moveTo>
                  <a:pt x="35" y="0"/>
                </a:moveTo>
                <a:cubicBezTo>
                  <a:pt x="28" y="21"/>
                  <a:pt x="21" y="42"/>
                  <a:pt x="14" y="63"/>
                </a:cubicBezTo>
                <a:cubicBezTo>
                  <a:pt x="12" y="70"/>
                  <a:pt x="0" y="86"/>
                  <a:pt x="7" y="84"/>
                </a:cubicBezTo>
                <a:cubicBezTo>
                  <a:pt x="42" y="75"/>
                  <a:pt x="26" y="80"/>
                  <a:pt x="55" y="70"/>
                </a:cubicBezTo>
                <a:cubicBezTo>
                  <a:pt x="57" y="63"/>
                  <a:pt x="55" y="49"/>
                  <a:pt x="62" y="49"/>
                </a:cubicBezTo>
                <a:cubicBezTo>
                  <a:pt x="69" y="49"/>
                  <a:pt x="71" y="63"/>
                  <a:pt x="69" y="70"/>
                </a:cubicBezTo>
                <a:cubicBezTo>
                  <a:pt x="56" y="111"/>
                  <a:pt x="19" y="119"/>
                  <a:pt x="62" y="104"/>
                </a:cubicBezTo>
                <a:cubicBezTo>
                  <a:pt x="67" y="91"/>
                  <a:pt x="77" y="52"/>
                  <a:pt x="90" y="70"/>
                </a:cubicBezTo>
                <a:cubicBezTo>
                  <a:pt x="92" y="73"/>
                  <a:pt x="80" y="117"/>
                  <a:pt x="76" y="125"/>
                </a:cubicBezTo>
                <a:cubicBezTo>
                  <a:pt x="72" y="133"/>
                  <a:pt x="54" y="148"/>
                  <a:pt x="62" y="146"/>
                </a:cubicBezTo>
                <a:cubicBezTo>
                  <a:pt x="78" y="142"/>
                  <a:pt x="104" y="118"/>
                  <a:pt x="104" y="118"/>
                </a:cubicBezTo>
                <a:cubicBezTo>
                  <a:pt x="64" y="178"/>
                  <a:pt x="112" y="102"/>
                  <a:pt x="83" y="160"/>
                </a:cubicBezTo>
                <a:cubicBezTo>
                  <a:pt x="79" y="168"/>
                  <a:pt x="65" y="173"/>
                  <a:pt x="69" y="181"/>
                </a:cubicBezTo>
                <a:cubicBezTo>
                  <a:pt x="72" y="188"/>
                  <a:pt x="83" y="177"/>
                  <a:pt x="90" y="174"/>
                </a:cubicBezTo>
                <a:cubicBezTo>
                  <a:pt x="118" y="162"/>
                  <a:pt x="132" y="141"/>
                  <a:pt x="160" y="132"/>
                </a:cubicBezTo>
                <a:cubicBezTo>
                  <a:pt x="152" y="164"/>
                  <a:pt x="153" y="176"/>
                  <a:pt x="125" y="195"/>
                </a:cubicBezTo>
                <a:cubicBezTo>
                  <a:pt x="94" y="239"/>
                  <a:pt x="124" y="198"/>
                  <a:pt x="153" y="188"/>
                </a:cubicBezTo>
                <a:cubicBezTo>
                  <a:pt x="160" y="183"/>
                  <a:pt x="165" y="172"/>
                  <a:pt x="173" y="174"/>
                </a:cubicBezTo>
                <a:cubicBezTo>
                  <a:pt x="206" y="181"/>
                  <a:pt x="178" y="208"/>
                  <a:pt x="173" y="215"/>
                </a:cubicBezTo>
                <a:cubicBezTo>
                  <a:pt x="157" y="263"/>
                  <a:pt x="166" y="218"/>
                  <a:pt x="187" y="229"/>
                </a:cubicBezTo>
                <a:cubicBezTo>
                  <a:pt x="194" y="232"/>
                  <a:pt x="192" y="243"/>
                  <a:pt x="194" y="250"/>
                </a:cubicBezTo>
                <a:cubicBezTo>
                  <a:pt x="192" y="257"/>
                  <a:pt x="190" y="264"/>
                  <a:pt x="187" y="271"/>
                </a:cubicBezTo>
                <a:cubicBezTo>
                  <a:pt x="183" y="279"/>
                  <a:pt x="165" y="292"/>
                  <a:pt x="173" y="292"/>
                </a:cubicBezTo>
                <a:cubicBezTo>
                  <a:pt x="183" y="292"/>
                  <a:pt x="185" y="276"/>
                  <a:pt x="194" y="271"/>
                </a:cubicBezTo>
                <a:cubicBezTo>
                  <a:pt x="209" y="263"/>
                  <a:pt x="227" y="262"/>
                  <a:pt x="243" y="257"/>
                </a:cubicBezTo>
                <a:cubicBezTo>
                  <a:pt x="245" y="264"/>
                  <a:pt x="252" y="271"/>
                  <a:pt x="250" y="278"/>
                </a:cubicBezTo>
                <a:cubicBezTo>
                  <a:pt x="239" y="311"/>
                  <a:pt x="197" y="293"/>
                  <a:pt x="264" y="306"/>
                </a:cubicBezTo>
                <a:cubicBezTo>
                  <a:pt x="262" y="320"/>
                  <a:pt x="249" y="336"/>
                  <a:pt x="257" y="347"/>
                </a:cubicBezTo>
                <a:cubicBezTo>
                  <a:pt x="263" y="355"/>
                  <a:pt x="274" y="331"/>
                  <a:pt x="284" y="333"/>
                </a:cubicBezTo>
                <a:cubicBezTo>
                  <a:pt x="291" y="334"/>
                  <a:pt x="289" y="347"/>
                  <a:pt x="291" y="354"/>
                </a:cubicBezTo>
                <a:cubicBezTo>
                  <a:pt x="289" y="366"/>
                  <a:pt x="284" y="389"/>
                  <a:pt x="284" y="389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cxnSp>
        <p:nvCxnSpPr>
          <p:cNvPr id="224" name="Connettore 2 19"/>
          <p:cNvCxnSpPr/>
          <p:nvPr/>
        </p:nvCxnSpPr>
        <p:spPr>
          <a:xfrm flipH="1">
            <a:off x="9146991" y="2751287"/>
            <a:ext cx="1482082" cy="10801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2 21"/>
          <p:cNvCxnSpPr/>
          <p:nvPr/>
        </p:nvCxnSpPr>
        <p:spPr>
          <a:xfrm flipH="1">
            <a:off x="9507033" y="3399359"/>
            <a:ext cx="1080118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2 23"/>
          <p:cNvCxnSpPr/>
          <p:nvPr/>
        </p:nvCxnSpPr>
        <p:spPr>
          <a:xfrm flipH="1">
            <a:off x="9723055" y="4191447"/>
            <a:ext cx="972467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2 26"/>
          <p:cNvCxnSpPr/>
          <p:nvPr/>
        </p:nvCxnSpPr>
        <p:spPr>
          <a:xfrm flipH="1">
            <a:off x="9867071" y="5055543"/>
            <a:ext cx="75682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 Box 22"/>
          <p:cNvSpPr txBox="1">
            <a:spLocks noChangeArrowheads="1"/>
          </p:cNvSpPr>
          <p:nvPr/>
        </p:nvSpPr>
        <p:spPr bwMode="auto">
          <a:xfrm>
            <a:off x="7907153" y="3976023"/>
            <a:ext cx="96964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600" b="1" dirty="0" smtClean="0"/>
              <a:t>I</a:t>
            </a:r>
            <a:r>
              <a:rPr lang="it-IT" altLang="en-US" sz="1600" b="1" dirty="0" smtClean="0"/>
              <a:t>B</a:t>
            </a:r>
            <a:endParaRPr lang="en-US" altLang="en-US" sz="1600" dirty="0"/>
          </a:p>
        </p:txBody>
      </p:sp>
      <p:sp>
        <p:nvSpPr>
          <p:cNvPr id="229" name="Text Box 22"/>
          <p:cNvSpPr txBox="1">
            <a:spLocks noChangeArrowheads="1"/>
          </p:cNvSpPr>
          <p:nvPr/>
        </p:nvSpPr>
        <p:spPr bwMode="auto">
          <a:xfrm>
            <a:off x="11091207" y="4182735"/>
            <a:ext cx="90805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600" b="1" dirty="0" smtClean="0"/>
              <a:t>Soluble I</a:t>
            </a:r>
            <a:r>
              <a:rPr lang="it-IT" altLang="en-US" sz="1600" b="1" dirty="0" err="1" smtClean="0"/>
              <a:t>Bs</a:t>
            </a:r>
            <a:endParaRPr lang="en-US" altLang="en-US" sz="1600" dirty="0"/>
          </a:p>
        </p:txBody>
      </p:sp>
      <p:cxnSp>
        <p:nvCxnSpPr>
          <p:cNvPr id="230" name="Connettore 2 29"/>
          <p:cNvCxnSpPr/>
          <p:nvPr/>
        </p:nvCxnSpPr>
        <p:spPr>
          <a:xfrm>
            <a:off x="8122667" y="3567708"/>
            <a:ext cx="131017" cy="2615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riángulo isósceles 230"/>
          <p:cNvSpPr/>
          <p:nvPr/>
        </p:nvSpPr>
        <p:spPr>
          <a:xfrm>
            <a:off x="7706831" y="447031"/>
            <a:ext cx="216024" cy="216024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AutoShape 26"/>
          <p:cNvSpPr>
            <a:spLocks noChangeArrowheads="1"/>
          </p:cNvSpPr>
          <p:nvPr/>
        </p:nvSpPr>
        <p:spPr bwMode="auto">
          <a:xfrm rot="3659492" flipV="1">
            <a:off x="8127024" y="2773313"/>
            <a:ext cx="304800" cy="1524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" name="Circular 232"/>
          <p:cNvSpPr/>
          <p:nvPr/>
        </p:nvSpPr>
        <p:spPr>
          <a:xfrm>
            <a:off x="9723055" y="375023"/>
            <a:ext cx="216024" cy="216024"/>
          </a:xfrm>
          <a:prstGeom prst="pi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34" name="Triángulo isósceles 233"/>
          <p:cNvSpPr/>
          <p:nvPr/>
        </p:nvSpPr>
        <p:spPr>
          <a:xfrm>
            <a:off x="7562815" y="1815183"/>
            <a:ext cx="216024" cy="216024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Circular 234"/>
          <p:cNvSpPr/>
          <p:nvPr/>
        </p:nvSpPr>
        <p:spPr>
          <a:xfrm>
            <a:off x="9002975" y="1311127"/>
            <a:ext cx="216024" cy="216024"/>
          </a:xfrm>
          <a:prstGeom prst="pi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36" name="Trapecio 235"/>
          <p:cNvSpPr/>
          <p:nvPr/>
        </p:nvSpPr>
        <p:spPr>
          <a:xfrm>
            <a:off x="5906631" y="3039319"/>
            <a:ext cx="216024" cy="288032"/>
          </a:xfrm>
          <a:prstGeom prst="trapezoid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Triángulo isósceles 236"/>
          <p:cNvSpPr/>
          <p:nvPr/>
        </p:nvSpPr>
        <p:spPr>
          <a:xfrm>
            <a:off x="7346791" y="4407471"/>
            <a:ext cx="216024" cy="216024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Triángulo isósceles 237"/>
          <p:cNvSpPr/>
          <p:nvPr/>
        </p:nvSpPr>
        <p:spPr>
          <a:xfrm>
            <a:off x="9435023" y="5199559"/>
            <a:ext cx="216024" cy="216024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9" name="Triángulo isósceles 238"/>
          <p:cNvSpPr/>
          <p:nvPr/>
        </p:nvSpPr>
        <p:spPr>
          <a:xfrm>
            <a:off x="7490807" y="5559599"/>
            <a:ext cx="216024" cy="216024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0" name="Circular 239"/>
          <p:cNvSpPr/>
          <p:nvPr/>
        </p:nvSpPr>
        <p:spPr>
          <a:xfrm>
            <a:off x="8354903" y="3975423"/>
            <a:ext cx="216024" cy="216024"/>
          </a:xfrm>
          <a:prstGeom prst="pi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1" name="Circular 240"/>
          <p:cNvSpPr/>
          <p:nvPr/>
        </p:nvSpPr>
        <p:spPr>
          <a:xfrm>
            <a:off x="7850847" y="5055543"/>
            <a:ext cx="216024" cy="216024"/>
          </a:xfrm>
          <a:prstGeom prst="pi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2" name="Trapecio 241"/>
          <p:cNvSpPr/>
          <p:nvPr/>
        </p:nvSpPr>
        <p:spPr>
          <a:xfrm>
            <a:off x="7274783" y="4623495"/>
            <a:ext cx="216024" cy="288032"/>
          </a:xfrm>
          <a:prstGeom prst="trapezoid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3" name="AutoShape 26"/>
          <p:cNvSpPr>
            <a:spLocks noChangeArrowheads="1"/>
          </p:cNvSpPr>
          <p:nvPr/>
        </p:nvSpPr>
        <p:spPr bwMode="auto">
          <a:xfrm rot="3659492" flipV="1">
            <a:off x="7622967" y="4069455"/>
            <a:ext cx="304800" cy="1524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4" name="Connettore 2 19"/>
          <p:cNvCxnSpPr/>
          <p:nvPr/>
        </p:nvCxnSpPr>
        <p:spPr>
          <a:xfrm flipH="1">
            <a:off x="8858959" y="2175223"/>
            <a:ext cx="1656184" cy="13681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Triángulo isósceles 244"/>
          <p:cNvSpPr/>
          <p:nvPr/>
        </p:nvSpPr>
        <p:spPr>
          <a:xfrm>
            <a:off x="8858959" y="3759399"/>
            <a:ext cx="216024" cy="216024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6" name="Trapecio 245"/>
          <p:cNvSpPr/>
          <p:nvPr/>
        </p:nvSpPr>
        <p:spPr>
          <a:xfrm>
            <a:off x="8714943" y="3687391"/>
            <a:ext cx="216024" cy="288032"/>
          </a:xfrm>
          <a:prstGeom prst="trapezoid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7" name="AutoShape 26"/>
          <p:cNvSpPr>
            <a:spLocks noChangeArrowheads="1"/>
          </p:cNvSpPr>
          <p:nvPr/>
        </p:nvSpPr>
        <p:spPr bwMode="auto">
          <a:xfrm rot="3659492" flipV="1">
            <a:off x="9135136" y="4141464"/>
            <a:ext cx="304800" cy="1524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" name="Trapecio 247"/>
          <p:cNvSpPr/>
          <p:nvPr/>
        </p:nvSpPr>
        <p:spPr>
          <a:xfrm>
            <a:off x="8642935" y="5847631"/>
            <a:ext cx="216024" cy="288032"/>
          </a:xfrm>
          <a:prstGeom prst="trapezoid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49" name="Connettore 2 19"/>
          <p:cNvCxnSpPr/>
          <p:nvPr/>
        </p:nvCxnSpPr>
        <p:spPr>
          <a:xfrm flipV="1">
            <a:off x="9074983" y="2247231"/>
            <a:ext cx="1512168" cy="12877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nettore 2 19"/>
          <p:cNvCxnSpPr/>
          <p:nvPr/>
        </p:nvCxnSpPr>
        <p:spPr>
          <a:xfrm flipV="1">
            <a:off x="9291007" y="2895303"/>
            <a:ext cx="1368152" cy="9648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nettore 2 19"/>
          <p:cNvCxnSpPr/>
          <p:nvPr/>
        </p:nvCxnSpPr>
        <p:spPr>
          <a:xfrm flipV="1">
            <a:off x="9651047" y="3471367"/>
            <a:ext cx="1080120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CuadroTexto 251"/>
          <p:cNvSpPr txBox="1"/>
          <p:nvPr/>
        </p:nvSpPr>
        <p:spPr>
          <a:xfrm>
            <a:off x="7694540" y="6288971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r>
              <a:rPr lang="es-ES" dirty="0" err="1" smtClean="0"/>
              <a:t>ild</a:t>
            </a:r>
            <a:r>
              <a:rPr lang="es-ES" dirty="0" smtClean="0"/>
              <a:t> </a:t>
            </a:r>
            <a:r>
              <a:rPr lang="es-ES" dirty="0" err="1" smtClean="0"/>
              <a:t>type</a:t>
            </a:r>
            <a:r>
              <a:rPr lang="es-ES" dirty="0" smtClean="0"/>
              <a:t> </a:t>
            </a:r>
            <a:r>
              <a:rPr lang="es-ES" dirty="0" err="1" smtClean="0"/>
              <a:t>strain</a:t>
            </a:r>
            <a:endParaRPr lang="es-ES" dirty="0"/>
          </a:p>
        </p:txBody>
      </p:sp>
      <p:sp>
        <p:nvSpPr>
          <p:cNvPr id="254" name="Rectángulo 253"/>
          <p:cNvSpPr/>
          <p:nvPr/>
        </p:nvSpPr>
        <p:spPr>
          <a:xfrm>
            <a:off x="3761199" y="3543375"/>
            <a:ext cx="3312368" cy="31140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Ovale 16"/>
          <p:cNvSpPr/>
          <p:nvPr/>
        </p:nvSpPr>
        <p:spPr>
          <a:xfrm>
            <a:off x="3905215" y="3624675"/>
            <a:ext cx="2880320" cy="2880320"/>
          </a:xfrm>
          <a:prstGeom prst="ellipse">
            <a:avLst/>
          </a:prstGeom>
          <a:solidFill>
            <a:srgbClr val="FF99CC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6" name="Gruppo 17"/>
          <p:cNvGrpSpPr/>
          <p:nvPr/>
        </p:nvGrpSpPr>
        <p:grpSpPr>
          <a:xfrm rot="1992449">
            <a:off x="4955856" y="4531754"/>
            <a:ext cx="1519176" cy="1655818"/>
            <a:chOff x="2350938" y="4291242"/>
            <a:chExt cx="2223485" cy="1980583"/>
          </a:xfrm>
        </p:grpSpPr>
        <p:sp>
          <p:nvSpPr>
            <p:cNvPr id="257" name="Freeform 10"/>
            <p:cNvSpPr>
              <a:spLocks/>
            </p:cNvSpPr>
            <p:nvPr/>
          </p:nvSpPr>
          <p:spPr bwMode="auto">
            <a:xfrm rot="16054533">
              <a:off x="3030953" y="4213455"/>
              <a:ext cx="461963" cy="617538"/>
            </a:xfrm>
            <a:custGeom>
              <a:avLst/>
              <a:gdLst>
                <a:gd name="T0" fmla="*/ 35 w 291"/>
                <a:gd name="T1" fmla="*/ 0 h 389"/>
                <a:gd name="T2" fmla="*/ 14 w 291"/>
                <a:gd name="T3" fmla="*/ 63 h 389"/>
                <a:gd name="T4" fmla="*/ 7 w 291"/>
                <a:gd name="T5" fmla="*/ 84 h 389"/>
                <a:gd name="T6" fmla="*/ 55 w 291"/>
                <a:gd name="T7" fmla="*/ 70 h 389"/>
                <a:gd name="T8" fmla="*/ 62 w 291"/>
                <a:gd name="T9" fmla="*/ 49 h 389"/>
                <a:gd name="T10" fmla="*/ 69 w 291"/>
                <a:gd name="T11" fmla="*/ 70 h 389"/>
                <a:gd name="T12" fmla="*/ 62 w 291"/>
                <a:gd name="T13" fmla="*/ 104 h 389"/>
                <a:gd name="T14" fmla="*/ 90 w 291"/>
                <a:gd name="T15" fmla="*/ 70 h 389"/>
                <a:gd name="T16" fmla="*/ 76 w 291"/>
                <a:gd name="T17" fmla="*/ 125 h 389"/>
                <a:gd name="T18" fmla="*/ 62 w 291"/>
                <a:gd name="T19" fmla="*/ 146 h 389"/>
                <a:gd name="T20" fmla="*/ 104 w 291"/>
                <a:gd name="T21" fmla="*/ 118 h 389"/>
                <a:gd name="T22" fmla="*/ 83 w 291"/>
                <a:gd name="T23" fmla="*/ 160 h 389"/>
                <a:gd name="T24" fmla="*/ 69 w 291"/>
                <a:gd name="T25" fmla="*/ 181 h 389"/>
                <a:gd name="T26" fmla="*/ 90 w 291"/>
                <a:gd name="T27" fmla="*/ 174 h 389"/>
                <a:gd name="T28" fmla="*/ 160 w 291"/>
                <a:gd name="T29" fmla="*/ 132 h 389"/>
                <a:gd name="T30" fmla="*/ 125 w 291"/>
                <a:gd name="T31" fmla="*/ 195 h 389"/>
                <a:gd name="T32" fmla="*/ 153 w 291"/>
                <a:gd name="T33" fmla="*/ 188 h 389"/>
                <a:gd name="T34" fmla="*/ 173 w 291"/>
                <a:gd name="T35" fmla="*/ 174 h 389"/>
                <a:gd name="T36" fmla="*/ 173 w 291"/>
                <a:gd name="T37" fmla="*/ 215 h 389"/>
                <a:gd name="T38" fmla="*/ 187 w 291"/>
                <a:gd name="T39" fmla="*/ 229 h 389"/>
                <a:gd name="T40" fmla="*/ 194 w 291"/>
                <a:gd name="T41" fmla="*/ 250 h 389"/>
                <a:gd name="T42" fmla="*/ 187 w 291"/>
                <a:gd name="T43" fmla="*/ 271 h 389"/>
                <a:gd name="T44" fmla="*/ 173 w 291"/>
                <a:gd name="T45" fmla="*/ 292 h 389"/>
                <a:gd name="T46" fmla="*/ 194 w 291"/>
                <a:gd name="T47" fmla="*/ 271 h 389"/>
                <a:gd name="T48" fmla="*/ 243 w 291"/>
                <a:gd name="T49" fmla="*/ 257 h 389"/>
                <a:gd name="T50" fmla="*/ 250 w 291"/>
                <a:gd name="T51" fmla="*/ 278 h 389"/>
                <a:gd name="T52" fmla="*/ 264 w 291"/>
                <a:gd name="T53" fmla="*/ 306 h 389"/>
                <a:gd name="T54" fmla="*/ 257 w 291"/>
                <a:gd name="T55" fmla="*/ 347 h 389"/>
                <a:gd name="T56" fmla="*/ 284 w 291"/>
                <a:gd name="T57" fmla="*/ 333 h 389"/>
                <a:gd name="T58" fmla="*/ 291 w 291"/>
                <a:gd name="T59" fmla="*/ 354 h 389"/>
                <a:gd name="T60" fmla="*/ 284 w 291"/>
                <a:gd name="T61" fmla="*/ 389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91" h="389">
                  <a:moveTo>
                    <a:pt x="35" y="0"/>
                  </a:moveTo>
                  <a:cubicBezTo>
                    <a:pt x="28" y="21"/>
                    <a:pt x="21" y="42"/>
                    <a:pt x="14" y="63"/>
                  </a:cubicBezTo>
                  <a:cubicBezTo>
                    <a:pt x="12" y="70"/>
                    <a:pt x="0" y="86"/>
                    <a:pt x="7" y="84"/>
                  </a:cubicBezTo>
                  <a:cubicBezTo>
                    <a:pt x="42" y="75"/>
                    <a:pt x="26" y="80"/>
                    <a:pt x="55" y="70"/>
                  </a:cubicBezTo>
                  <a:cubicBezTo>
                    <a:pt x="57" y="63"/>
                    <a:pt x="55" y="49"/>
                    <a:pt x="62" y="49"/>
                  </a:cubicBezTo>
                  <a:cubicBezTo>
                    <a:pt x="69" y="49"/>
                    <a:pt x="71" y="63"/>
                    <a:pt x="69" y="70"/>
                  </a:cubicBezTo>
                  <a:cubicBezTo>
                    <a:pt x="56" y="111"/>
                    <a:pt x="19" y="119"/>
                    <a:pt x="62" y="104"/>
                  </a:cubicBezTo>
                  <a:cubicBezTo>
                    <a:pt x="67" y="91"/>
                    <a:pt x="77" y="52"/>
                    <a:pt x="90" y="70"/>
                  </a:cubicBezTo>
                  <a:cubicBezTo>
                    <a:pt x="92" y="73"/>
                    <a:pt x="80" y="117"/>
                    <a:pt x="76" y="125"/>
                  </a:cubicBezTo>
                  <a:cubicBezTo>
                    <a:pt x="72" y="133"/>
                    <a:pt x="54" y="148"/>
                    <a:pt x="62" y="146"/>
                  </a:cubicBezTo>
                  <a:cubicBezTo>
                    <a:pt x="78" y="142"/>
                    <a:pt x="104" y="118"/>
                    <a:pt x="104" y="118"/>
                  </a:cubicBezTo>
                  <a:cubicBezTo>
                    <a:pt x="64" y="178"/>
                    <a:pt x="112" y="102"/>
                    <a:pt x="83" y="160"/>
                  </a:cubicBezTo>
                  <a:cubicBezTo>
                    <a:pt x="79" y="168"/>
                    <a:pt x="65" y="173"/>
                    <a:pt x="69" y="181"/>
                  </a:cubicBezTo>
                  <a:cubicBezTo>
                    <a:pt x="72" y="188"/>
                    <a:pt x="83" y="177"/>
                    <a:pt x="90" y="174"/>
                  </a:cubicBezTo>
                  <a:cubicBezTo>
                    <a:pt x="118" y="162"/>
                    <a:pt x="132" y="141"/>
                    <a:pt x="160" y="132"/>
                  </a:cubicBezTo>
                  <a:cubicBezTo>
                    <a:pt x="152" y="164"/>
                    <a:pt x="153" y="176"/>
                    <a:pt x="125" y="195"/>
                  </a:cubicBezTo>
                  <a:cubicBezTo>
                    <a:pt x="94" y="239"/>
                    <a:pt x="124" y="198"/>
                    <a:pt x="153" y="188"/>
                  </a:cubicBezTo>
                  <a:cubicBezTo>
                    <a:pt x="160" y="183"/>
                    <a:pt x="165" y="172"/>
                    <a:pt x="173" y="174"/>
                  </a:cubicBezTo>
                  <a:cubicBezTo>
                    <a:pt x="206" y="181"/>
                    <a:pt x="178" y="208"/>
                    <a:pt x="173" y="215"/>
                  </a:cubicBezTo>
                  <a:cubicBezTo>
                    <a:pt x="157" y="263"/>
                    <a:pt x="166" y="218"/>
                    <a:pt x="187" y="229"/>
                  </a:cubicBezTo>
                  <a:cubicBezTo>
                    <a:pt x="194" y="232"/>
                    <a:pt x="192" y="243"/>
                    <a:pt x="194" y="250"/>
                  </a:cubicBezTo>
                  <a:cubicBezTo>
                    <a:pt x="192" y="257"/>
                    <a:pt x="190" y="264"/>
                    <a:pt x="187" y="271"/>
                  </a:cubicBezTo>
                  <a:cubicBezTo>
                    <a:pt x="183" y="279"/>
                    <a:pt x="165" y="292"/>
                    <a:pt x="173" y="292"/>
                  </a:cubicBezTo>
                  <a:cubicBezTo>
                    <a:pt x="183" y="292"/>
                    <a:pt x="185" y="276"/>
                    <a:pt x="194" y="271"/>
                  </a:cubicBezTo>
                  <a:cubicBezTo>
                    <a:pt x="209" y="263"/>
                    <a:pt x="227" y="262"/>
                    <a:pt x="243" y="257"/>
                  </a:cubicBezTo>
                  <a:cubicBezTo>
                    <a:pt x="245" y="264"/>
                    <a:pt x="252" y="271"/>
                    <a:pt x="250" y="278"/>
                  </a:cubicBezTo>
                  <a:cubicBezTo>
                    <a:pt x="239" y="311"/>
                    <a:pt x="197" y="293"/>
                    <a:pt x="264" y="306"/>
                  </a:cubicBezTo>
                  <a:cubicBezTo>
                    <a:pt x="262" y="320"/>
                    <a:pt x="249" y="336"/>
                    <a:pt x="257" y="347"/>
                  </a:cubicBezTo>
                  <a:cubicBezTo>
                    <a:pt x="263" y="355"/>
                    <a:pt x="274" y="331"/>
                    <a:pt x="284" y="333"/>
                  </a:cubicBezTo>
                  <a:cubicBezTo>
                    <a:pt x="291" y="334"/>
                    <a:pt x="289" y="347"/>
                    <a:pt x="291" y="354"/>
                  </a:cubicBezTo>
                  <a:cubicBezTo>
                    <a:pt x="289" y="366"/>
                    <a:pt x="284" y="389"/>
                    <a:pt x="284" y="389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8" name="Freeform 11"/>
            <p:cNvSpPr>
              <a:spLocks/>
            </p:cNvSpPr>
            <p:nvPr/>
          </p:nvSpPr>
          <p:spPr bwMode="auto">
            <a:xfrm>
              <a:off x="4075949" y="4575705"/>
              <a:ext cx="498474" cy="517525"/>
            </a:xfrm>
            <a:custGeom>
              <a:avLst/>
              <a:gdLst>
                <a:gd name="T0" fmla="*/ 174 w 314"/>
                <a:gd name="T1" fmla="*/ 0 h 326"/>
                <a:gd name="T2" fmla="*/ 70 w 314"/>
                <a:gd name="T3" fmla="*/ 76 h 326"/>
                <a:gd name="T4" fmla="*/ 43 w 314"/>
                <a:gd name="T5" fmla="*/ 97 h 326"/>
                <a:gd name="T6" fmla="*/ 15 w 314"/>
                <a:gd name="T7" fmla="*/ 138 h 326"/>
                <a:gd name="T8" fmla="*/ 63 w 314"/>
                <a:gd name="T9" fmla="*/ 159 h 326"/>
                <a:gd name="T10" fmla="*/ 126 w 314"/>
                <a:gd name="T11" fmla="*/ 111 h 326"/>
                <a:gd name="T12" fmla="*/ 140 w 314"/>
                <a:gd name="T13" fmla="*/ 90 h 326"/>
                <a:gd name="T14" fmla="*/ 181 w 314"/>
                <a:gd name="T15" fmla="*/ 62 h 326"/>
                <a:gd name="T16" fmla="*/ 230 w 314"/>
                <a:gd name="T17" fmla="*/ 104 h 326"/>
                <a:gd name="T18" fmla="*/ 181 w 314"/>
                <a:gd name="T19" fmla="*/ 159 h 326"/>
                <a:gd name="T20" fmla="*/ 126 w 314"/>
                <a:gd name="T21" fmla="*/ 180 h 326"/>
                <a:gd name="T22" fmla="*/ 84 w 314"/>
                <a:gd name="T23" fmla="*/ 194 h 326"/>
                <a:gd name="T24" fmla="*/ 70 w 314"/>
                <a:gd name="T25" fmla="*/ 256 h 326"/>
                <a:gd name="T26" fmla="*/ 98 w 314"/>
                <a:gd name="T27" fmla="*/ 263 h 326"/>
                <a:gd name="T28" fmla="*/ 209 w 314"/>
                <a:gd name="T29" fmla="*/ 229 h 326"/>
                <a:gd name="T30" fmla="*/ 272 w 314"/>
                <a:gd name="T31" fmla="*/ 166 h 326"/>
                <a:gd name="T32" fmla="*/ 272 w 314"/>
                <a:gd name="T33" fmla="*/ 277 h 326"/>
                <a:gd name="T34" fmla="*/ 154 w 314"/>
                <a:gd name="T35" fmla="*/ 256 h 326"/>
                <a:gd name="T36" fmla="*/ 126 w 314"/>
                <a:gd name="T37" fmla="*/ 215 h 326"/>
                <a:gd name="T38" fmla="*/ 112 w 314"/>
                <a:gd name="T39" fmla="*/ 194 h 326"/>
                <a:gd name="T40" fmla="*/ 98 w 314"/>
                <a:gd name="T41" fmla="*/ 145 h 326"/>
                <a:gd name="T42" fmla="*/ 63 w 314"/>
                <a:gd name="T43" fmla="*/ 27 h 326"/>
                <a:gd name="T44" fmla="*/ 22 w 314"/>
                <a:gd name="T45" fmla="*/ 34 h 326"/>
                <a:gd name="T46" fmla="*/ 77 w 314"/>
                <a:gd name="T47" fmla="*/ 131 h 326"/>
                <a:gd name="T48" fmla="*/ 147 w 314"/>
                <a:gd name="T49" fmla="*/ 326 h 326"/>
                <a:gd name="T50" fmla="*/ 174 w 314"/>
                <a:gd name="T51" fmla="*/ 31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4" h="326">
                  <a:moveTo>
                    <a:pt x="174" y="0"/>
                  </a:moveTo>
                  <a:cubicBezTo>
                    <a:pt x="134" y="14"/>
                    <a:pt x="102" y="48"/>
                    <a:pt x="70" y="76"/>
                  </a:cubicBezTo>
                  <a:cubicBezTo>
                    <a:pt x="61" y="84"/>
                    <a:pt x="51" y="88"/>
                    <a:pt x="43" y="97"/>
                  </a:cubicBezTo>
                  <a:cubicBezTo>
                    <a:pt x="32" y="109"/>
                    <a:pt x="15" y="138"/>
                    <a:pt x="15" y="138"/>
                  </a:cubicBezTo>
                  <a:cubicBezTo>
                    <a:pt x="0" y="182"/>
                    <a:pt x="33" y="165"/>
                    <a:pt x="63" y="159"/>
                  </a:cubicBezTo>
                  <a:cubicBezTo>
                    <a:pt x="88" y="142"/>
                    <a:pt x="107" y="133"/>
                    <a:pt x="126" y="111"/>
                  </a:cubicBezTo>
                  <a:cubicBezTo>
                    <a:pt x="131" y="105"/>
                    <a:pt x="134" y="96"/>
                    <a:pt x="140" y="90"/>
                  </a:cubicBezTo>
                  <a:cubicBezTo>
                    <a:pt x="152" y="79"/>
                    <a:pt x="181" y="62"/>
                    <a:pt x="181" y="62"/>
                  </a:cubicBezTo>
                  <a:cubicBezTo>
                    <a:pt x="209" y="71"/>
                    <a:pt x="221" y="76"/>
                    <a:pt x="230" y="104"/>
                  </a:cubicBezTo>
                  <a:cubicBezTo>
                    <a:pt x="221" y="140"/>
                    <a:pt x="218" y="150"/>
                    <a:pt x="181" y="159"/>
                  </a:cubicBezTo>
                  <a:cubicBezTo>
                    <a:pt x="136" y="182"/>
                    <a:pt x="172" y="166"/>
                    <a:pt x="126" y="180"/>
                  </a:cubicBezTo>
                  <a:cubicBezTo>
                    <a:pt x="112" y="184"/>
                    <a:pt x="84" y="194"/>
                    <a:pt x="84" y="194"/>
                  </a:cubicBezTo>
                  <a:cubicBezTo>
                    <a:pt x="75" y="207"/>
                    <a:pt x="49" y="240"/>
                    <a:pt x="70" y="256"/>
                  </a:cubicBezTo>
                  <a:cubicBezTo>
                    <a:pt x="78" y="262"/>
                    <a:pt x="89" y="261"/>
                    <a:pt x="98" y="263"/>
                  </a:cubicBezTo>
                  <a:cubicBezTo>
                    <a:pt x="144" y="257"/>
                    <a:pt x="171" y="253"/>
                    <a:pt x="209" y="229"/>
                  </a:cubicBezTo>
                  <a:cubicBezTo>
                    <a:pt x="221" y="193"/>
                    <a:pt x="236" y="178"/>
                    <a:pt x="272" y="166"/>
                  </a:cubicBezTo>
                  <a:cubicBezTo>
                    <a:pt x="303" y="210"/>
                    <a:pt x="314" y="233"/>
                    <a:pt x="272" y="277"/>
                  </a:cubicBezTo>
                  <a:cubicBezTo>
                    <a:pt x="244" y="275"/>
                    <a:pt x="181" y="287"/>
                    <a:pt x="154" y="256"/>
                  </a:cubicBezTo>
                  <a:cubicBezTo>
                    <a:pt x="143" y="244"/>
                    <a:pt x="135" y="229"/>
                    <a:pt x="126" y="215"/>
                  </a:cubicBezTo>
                  <a:cubicBezTo>
                    <a:pt x="121" y="208"/>
                    <a:pt x="112" y="194"/>
                    <a:pt x="112" y="194"/>
                  </a:cubicBezTo>
                  <a:cubicBezTo>
                    <a:pt x="108" y="178"/>
                    <a:pt x="100" y="162"/>
                    <a:pt x="98" y="145"/>
                  </a:cubicBezTo>
                  <a:cubicBezTo>
                    <a:pt x="92" y="97"/>
                    <a:pt x="111" y="43"/>
                    <a:pt x="63" y="27"/>
                  </a:cubicBezTo>
                  <a:cubicBezTo>
                    <a:pt x="49" y="29"/>
                    <a:pt x="31" y="23"/>
                    <a:pt x="22" y="34"/>
                  </a:cubicBezTo>
                  <a:cubicBezTo>
                    <a:pt x="6" y="54"/>
                    <a:pt x="67" y="116"/>
                    <a:pt x="77" y="131"/>
                  </a:cubicBezTo>
                  <a:cubicBezTo>
                    <a:pt x="96" y="188"/>
                    <a:pt x="114" y="277"/>
                    <a:pt x="147" y="326"/>
                  </a:cubicBezTo>
                  <a:cubicBezTo>
                    <a:pt x="156" y="324"/>
                    <a:pt x="174" y="319"/>
                    <a:pt x="174" y="319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9" name="Freeform 12"/>
            <p:cNvSpPr>
              <a:spLocks/>
            </p:cNvSpPr>
            <p:nvPr/>
          </p:nvSpPr>
          <p:spPr bwMode="auto">
            <a:xfrm>
              <a:off x="2350938" y="4447505"/>
              <a:ext cx="498475" cy="517525"/>
            </a:xfrm>
            <a:custGeom>
              <a:avLst/>
              <a:gdLst>
                <a:gd name="T0" fmla="*/ 174 w 314"/>
                <a:gd name="T1" fmla="*/ 0 h 326"/>
                <a:gd name="T2" fmla="*/ 70 w 314"/>
                <a:gd name="T3" fmla="*/ 76 h 326"/>
                <a:gd name="T4" fmla="*/ 43 w 314"/>
                <a:gd name="T5" fmla="*/ 97 h 326"/>
                <a:gd name="T6" fmla="*/ 15 w 314"/>
                <a:gd name="T7" fmla="*/ 138 h 326"/>
                <a:gd name="T8" fmla="*/ 63 w 314"/>
                <a:gd name="T9" fmla="*/ 159 h 326"/>
                <a:gd name="T10" fmla="*/ 126 w 314"/>
                <a:gd name="T11" fmla="*/ 111 h 326"/>
                <a:gd name="T12" fmla="*/ 140 w 314"/>
                <a:gd name="T13" fmla="*/ 90 h 326"/>
                <a:gd name="T14" fmla="*/ 181 w 314"/>
                <a:gd name="T15" fmla="*/ 62 h 326"/>
                <a:gd name="T16" fmla="*/ 230 w 314"/>
                <a:gd name="T17" fmla="*/ 104 h 326"/>
                <a:gd name="T18" fmla="*/ 181 w 314"/>
                <a:gd name="T19" fmla="*/ 159 h 326"/>
                <a:gd name="T20" fmla="*/ 126 w 314"/>
                <a:gd name="T21" fmla="*/ 180 h 326"/>
                <a:gd name="T22" fmla="*/ 84 w 314"/>
                <a:gd name="T23" fmla="*/ 194 h 326"/>
                <a:gd name="T24" fmla="*/ 70 w 314"/>
                <a:gd name="T25" fmla="*/ 256 h 326"/>
                <a:gd name="T26" fmla="*/ 98 w 314"/>
                <a:gd name="T27" fmla="*/ 263 h 326"/>
                <a:gd name="T28" fmla="*/ 209 w 314"/>
                <a:gd name="T29" fmla="*/ 229 h 326"/>
                <a:gd name="T30" fmla="*/ 272 w 314"/>
                <a:gd name="T31" fmla="*/ 166 h 326"/>
                <a:gd name="T32" fmla="*/ 272 w 314"/>
                <a:gd name="T33" fmla="*/ 277 h 326"/>
                <a:gd name="T34" fmla="*/ 154 w 314"/>
                <a:gd name="T35" fmla="*/ 256 h 326"/>
                <a:gd name="T36" fmla="*/ 126 w 314"/>
                <a:gd name="T37" fmla="*/ 215 h 326"/>
                <a:gd name="T38" fmla="*/ 112 w 314"/>
                <a:gd name="T39" fmla="*/ 194 h 326"/>
                <a:gd name="T40" fmla="*/ 98 w 314"/>
                <a:gd name="T41" fmla="*/ 145 h 326"/>
                <a:gd name="T42" fmla="*/ 63 w 314"/>
                <a:gd name="T43" fmla="*/ 27 h 326"/>
                <a:gd name="T44" fmla="*/ 22 w 314"/>
                <a:gd name="T45" fmla="*/ 34 h 326"/>
                <a:gd name="T46" fmla="*/ 77 w 314"/>
                <a:gd name="T47" fmla="*/ 131 h 326"/>
                <a:gd name="T48" fmla="*/ 147 w 314"/>
                <a:gd name="T49" fmla="*/ 326 h 326"/>
                <a:gd name="T50" fmla="*/ 174 w 314"/>
                <a:gd name="T51" fmla="*/ 31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4" h="326">
                  <a:moveTo>
                    <a:pt x="174" y="0"/>
                  </a:moveTo>
                  <a:cubicBezTo>
                    <a:pt x="134" y="14"/>
                    <a:pt x="102" y="48"/>
                    <a:pt x="70" y="76"/>
                  </a:cubicBezTo>
                  <a:cubicBezTo>
                    <a:pt x="61" y="84"/>
                    <a:pt x="51" y="88"/>
                    <a:pt x="43" y="97"/>
                  </a:cubicBezTo>
                  <a:cubicBezTo>
                    <a:pt x="32" y="109"/>
                    <a:pt x="15" y="138"/>
                    <a:pt x="15" y="138"/>
                  </a:cubicBezTo>
                  <a:cubicBezTo>
                    <a:pt x="0" y="182"/>
                    <a:pt x="33" y="165"/>
                    <a:pt x="63" y="159"/>
                  </a:cubicBezTo>
                  <a:cubicBezTo>
                    <a:pt x="88" y="142"/>
                    <a:pt x="107" y="133"/>
                    <a:pt x="126" y="111"/>
                  </a:cubicBezTo>
                  <a:cubicBezTo>
                    <a:pt x="131" y="105"/>
                    <a:pt x="134" y="96"/>
                    <a:pt x="140" y="90"/>
                  </a:cubicBezTo>
                  <a:cubicBezTo>
                    <a:pt x="152" y="79"/>
                    <a:pt x="181" y="62"/>
                    <a:pt x="181" y="62"/>
                  </a:cubicBezTo>
                  <a:cubicBezTo>
                    <a:pt x="209" y="71"/>
                    <a:pt x="221" y="76"/>
                    <a:pt x="230" y="104"/>
                  </a:cubicBezTo>
                  <a:cubicBezTo>
                    <a:pt x="221" y="140"/>
                    <a:pt x="218" y="150"/>
                    <a:pt x="181" y="159"/>
                  </a:cubicBezTo>
                  <a:cubicBezTo>
                    <a:pt x="136" y="182"/>
                    <a:pt x="172" y="166"/>
                    <a:pt x="126" y="180"/>
                  </a:cubicBezTo>
                  <a:cubicBezTo>
                    <a:pt x="112" y="184"/>
                    <a:pt x="84" y="194"/>
                    <a:pt x="84" y="194"/>
                  </a:cubicBezTo>
                  <a:cubicBezTo>
                    <a:pt x="75" y="207"/>
                    <a:pt x="49" y="240"/>
                    <a:pt x="70" y="256"/>
                  </a:cubicBezTo>
                  <a:cubicBezTo>
                    <a:pt x="78" y="262"/>
                    <a:pt x="89" y="261"/>
                    <a:pt x="98" y="263"/>
                  </a:cubicBezTo>
                  <a:cubicBezTo>
                    <a:pt x="144" y="257"/>
                    <a:pt x="171" y="253"/>
                    <a:pt x="209" y="229"/>
                  </a:cubicBezTo>
                  <a:cubicBezTo>
                    <a:pt x="221" y="193"/>
                    <a:pt x="236" y="178"/>
                    <a:pt x="272" y="166"/>
                  </a:cubicBezTo>
                  <a:cubicBezTo>
                    <a:pt x="303" y="210"/>
                    <a:pt x="314" y="233"/>
                    <a:pt x="272" y="277"/>
                  </a:cubicBezTo>
                  <a:cubicBezTo>
                    <a:pt x="244" y="275"/>
                    <a:pt x="181" y="287"/>
                    <a:pt x="154" y="256"/>
                  </a:cubicBezTo>
                  <a:cubicBezTo>
                    <a:pt x="143" y="244"/>
                    <a:pt x="135" y="229"/>
                    <a:pt x="126" y="215"/>
                  </a:cubicBezTo>
                  <a:cubicBezTo>
                    <a:pt x="121" y="208"/>
                    <a:pt x="112" y="194"/>
                    <a:pt x="112" y="194"/>
                  </a:cubicBezTo>
                  <a:cubicBezTo>
                    <a:pt x="108" y="178"/>
                    <a:pt x="100" y="162"/>
                    <a:pt x="98" y="145"/>
                  </a:cubicBezTo>
                  <a:cubicBezTo>
                    <a:pt x="92" y="97"/>
                    <a:pt x="111" y="43"/>
                    <a:pt x="63" y="27"/>
                  </a:cubicBezTo>
                  <a:cubicBezTo>
                    <a:pt x="49" y="29"/>
                    <a:pt x="31" y="23"/>
                    <a:pt x="22" y="34"/>
                  </a:cubicBezTo>
                  <a:cubicBezTo>
                    <a:pt x="6" y="54"/>
                    <a:pt x="67" y="116"/>
                    <a:pt x="77" y="131"/>
                  </a:cubicBezTo>
                  <a:cubicBezTo>
                    <a:pt x="96" y="188"/>
                    <a:pt x="114" y="277"/>
                    <a:pt x="147" y="326"/>
                  </a:cubicBezTo>
                  <a:cubicBezTo>
                    <a:pt x="156" y="324"/>
                    <a:pt x="174" y="319"/>
                    <a:pt x="174" y="319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0" name="Freeform 13"/>
            <p:cNvSpPr>
              <a:spLocks/>
            </p:cNvSpPr>
            <p:nvPr/>
          </p:nvSpPr>
          <p:spPr bwMode="auto">
            <a:xfrm>
              <a:off x="2791707" y="5754300"/>
              <a:ext cx="475288" cy="517525"/>
            </a:xfrm>
            <a:custGeom>
              <a:avLst/>
              <a:gdLst>
                <a:gd name="T0" fmla="*/ 174 w 314"/>
                <a:gd name="T1" fmla="*/ 0 h 326"/>
                <a:gd name="T2" fmla="*/ 70 w 314"/>
                <a:gd name="T3" fmla="*/ 76 h 326"/>
                <a:gd name="T4" fmla="*/ 43 w 314"/>
                <a:gd name="T5" fmla="*/ 97 h 326"/>
                <a:gd name="T6" fmla="*/ 15 w 314"/>
                <a:gd name="T7" fmla="*/ 138 h 326"/>
                <a:gd name="T8" fmla="*/ 63 w 314"/>
                <a:gd name="T9" fmla="*/ 159 h 326"/>
                <a:gd name="T10" fmla="*/ 126 w 314"/>
                <a:gd name="T11" fmla="*/ 111 h 326"/>
                <a:gd name="T12" fmla="*/ 140 w 314"/>
                <a:gd name="T13" fmla="*/ 90 h 326"/>
                <a:gd name="T14" fmla="*/ 181 w 314"/>
                <a:gd name="T15" fmla="*/ 62 h 326"/>
                <a:gd name="T16" fmla="*/ 230 w 314"/>
                <a:gd name="T17" fmla="*/ 104 h 326"/>
                <a:gd name="T18" fmla="*/ 181 w 314"/>
                <a:gd name="T19" fmla="*/ 159 h 326"/>
                <a:gd name="T20" fmla="*/ 126 w 314"/>
                <a:gd name="T21" fmla="*/ 180 h 326"/>
                <a:gd name="T22" fmla="*/ 84 w 314"/>
                <a:gd name="T23" fmla="*/ 194 h 326"/>
                <a:gd name="T24" fmla="*/ 70 w 314"/>
                <a:gd name="T25" fmla="*/ 256 h 326"/>
                <a:gd name="T26" fmla="*/ 98 w 314"/>
                <a:gd name="T27" fmla="*/ 263 h 326"/>
                <a:gd name="T28" fmla="*/ 209 w 314"/>
                <a:gd name="T29" fmla="*/ 229 h 326"/>
                <a:gd name="T30" fmla="*/ 272 w 314"/>
                <a:gd name="T31" fmla="*/ 166 h 326"/>
                <a:gd name="T32" fmla="*/ 272 w 314"/>
                <a:gd name="T33" fmla="*/ 277 h 326"/>
                <a:gd name="T34" fmla="*/ 154 w 314"/>
                <a:gd name="T35" fmla="*/ 256 h 326"/>
                <a:gd name="T36" fmla="*/ 126 w 314"/>
                <a:gd name="T37" fmla="*/ 215 h 326"/>
                <a:gd name="T38" fmla="*/ 112 w 314"/>
                <a:gd name="T39" fmla="*/ 194 h 326"/>
                <a:gd name="T40" fmla="*/ 98 w 314"/>
                <a:gd name="T41" fmla="*/ 145 h 326"/>
                <a:gd name="T42" fmla="*/ 63 w 314"/>
                <a:gd name="T43" fmla="*/ 27 h 326"/>
                <a:gd name="T44" fmla="*/ 22 w 314"/>
                <a:gd name="T45" fmla="*/ 34 h 326"/>
                <a:gd name="T46" fmla="*/ 77 w 314"/>
                <a:gd name="T47" fmla="*/ 131 h 326"/>
                <a:gd name="T48" fmla="*/ 147 w 314"/>
                <a:gd name="T49" fmla="*/ 326 h 326"/>
                <a:gd name="T50" fmla="*/ 174 w 314"/>
                <a:gd name="T51" fmla="*/ 31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4" h="326">
                  <a:moveTo>
                    <a:pt x="174" y="0"/>
                  </a:moveTo>
                  <a:cubicBezTo>
                    <a:pt x="134" y="14"/>
                    <a:pt x="102" y="48"/>
                    <a:pt x="70" y="76"/>
                  </a:cubicBezTo>
                  <a:cubicBezTo>
                    <a:pt x="61" y="84"/>
                    <a:pt x="51" y="88"/>
                    <a:pt x="43" y="97"/>
                  </a:cubicBezTo>
                  <a:cubicBezTo>
                    <a:pt x="32" y="109"/>
                    <a:pt x="15" y="138"/>
                    <a:pt x="15" y="138"/>
                  </a:cubicBezTo>
                  <a:cubicBezTo>
                    <a:pt x="0" y="182"/>
                    <a:pt x="33" y="165"/>
                    <a:pt x="63" y="159"/>
                  </a:cubicBezTo>
                  <a:cubicBezTo>
                    <a:pt x="88" y="142"/>
                    <a:pt x="107" y="133"/>
                    <a:pt x="126" y="111"/>
                  </a:cubicBezTo>
                  <a:cubicBezTo>
                    <a:pt x="131" y="105"/>
                    <a:pt x="134" y="96"/>
                    <a:pt x="140" y="90"/>
                  </a:cubicBezTo>
                  <a:cubicBezTo>
                    <a:pt x="152" y="79"/>
                    <a:pt x="181" y="62"/>
                    <a:pt x="181" y="62"/>
                  </a:cubicBezTo>
                  <a:cubicBezTo>
                    <a:pt x="209" y="71"/>
                    <a:pt x="221" y="76"/>
                    <a:pt x="230" y="104"/>
                  </a:cubicBezTo>
                  <a:cubicBezTo>
                    <a:pt x="221" y="140"/>
                    <a:pt x="218" y="150"/>
                    <a:pt x="181" y="159"/>
                  </a:cubicBezTo>
                  <a:cubicBezTo>
                    <a:pt x="136" y="182"/>
                    <a:pt x="172" y="166"/>
                    <a:pt x="126" y="180"/>
                  </a:cubicBezTo>
                  <a:cubicBezTo>
                    <a:pt x="112" y="184"/>
                    <a:pt x="84" y="194"/>
                    <a:pt x="84" y="194"/>
                  </a:cubicBezTo>
                  <a:cubicBezTo>
                    <a:pt x="75" y="207"/>
                    <a:pt x="49" y="240"/>
                    <a:pt x="70" y="256"/>
                  </a:cubicBezTo>
                  <a:cubicBezTo>
                    <a:pt x="78" y="262"/>
                    <a:pt x="89" y="261"/>
                    <a:pt x="98" y="263"/>
                  </a:cubicBezTo>
                  <a:cubicBezTo>
                    <a:pt x="144" y="257"/>
                    <a:pt x="171" y="253"/>
                    <a:pt x="209" y="229"/>
                  </a:cubicBezTo>
                  <a:cubicBezTo>
                    <a:pt x="221" y="193"/>
                    <a:pt x="236" y="178"/>
                    <a:pt x="272" y="166"/>
                  </a:cubicBezTo>
                  <a:cubicBezTo>
                    <a:pt x="303" y="210"/>
                    <a:pt x="314" y="233"/>
                    <a:pt x="272" y="277"/>
                  </a:cubicBezTo>
                  <a:cubicBezTo>
                    <a:pt x="244" y="275"/>
                    <a:pt x="181" y="287"/>
                    <a:pt x="154" y="256"/>
                  </a:cubicBezTo>
                  <a:cubicBezTo>
                    <a:pt x="143" y="244"/>
                    <a:pt x="135" y="229"/>
                    <a:pt x="126" y="215"/>
                  </a:cubicBezTo>
                  <a:cubicBezTo>
                    <a:pt x="121" y="208"/>
                    <a:pt x="112" y="194"/>
                    <a:pt x="112" y="194"/>
                  </a:cubicBezTo>
                  <a:cubicBezTo>
                    <a:pt x="108" y="178"/>
                    <a:pt x="100" y="162"/>
                    <a:pt x="98" y="145"/>
                  </a:cubicBezTo>
                  <a:cubicBezTo>
                    <a:pt x="92" y="97"/>
                    <a:pt x="111" y="43"/>
                    <a:pt x="63" y="27"/>
                  </a:cubicBezTo>
                  <a:cubicBezTo>
                    <a:pt x="49" y="29"/>
                    <a:pt x="31" y="23"/>
                    <a:pt x="22" y="34"/>
                  </a:cubicBezTo>
                  <a:cubicBezTo>
                    <a:pt x="6" y="54"/>
                    <a:pt x="67" y="116"/>
                    <a:pt x="77" y="131"/>
                  </a:cubicBezTo>
                  <a:cubicBezTo>
                    <a:pt x="96" y="188"/>
                    <a:pt x="114" y="277"/>
                    <a:pt x="147" y="326"/>
                  </a:cubicBezTo>
                  <a:cubicBezTo>
                    <a:pt x="156" y="324"/>
                    <a:pt x="174" y="319"/>
                    <a:pt x="174" y="319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1" name="Freeform 14"/>
            <p:cNvSpPr>
              <a:spLocks/>
            </p:cNvSpPr>
            <p:nvPr/>
          </p:nvSpPr>
          <p:spPr bwMode="auto">
            <a:xfrm>
              <a:off x="2778237" y="4924933"/>
              <a:ext cx="696913" cy="663575"/>
            </a:xfrm>
            <a:custGeom>
              <a:avLst/>
              <a:gdLst>
                <a:gd name="T0" fmla="*/ 84 w 439"/>
                <a:gd name="T1" fmla="*/ 172 h 418"/>
                <a:gd name="T2" fmla="*/ 188 w 439"/>
                <a:gd name="T3" fmla="*/ 221 h 418"/>
                <a:gd name="T4" fmla="*/ 167 w 439"/>
                <a:gd name="T5" fmla="*/ 159 h 418"/>
                <a:gd name="T6" fmla="*/ 188 w 439"/>
                <a:gd name="T7" fmla="*/ 186 h 418"/>
                <a:gd name="T8" fmla="*/ 209 w 439"/>
                <a:gd name="T9" fmla="*/ 138 h 418"/>
                <a:gd name="T10" fmla="*/ 77 w 439"/>
                <a:gd name="T11" fmla="*/ 186 h 418"/>
                <a:gd name="T12" fmla="*/ 195 w 439"/>
                <a:gd name="T13" fmla="*/ 270 h 418"/>
                <a:gd name="T14" fmla="*/ 97 w 439"/>
                <a:gd name="T15" fmla="*/ 304 h 418"/>
                <a:gd name="T16" fmla="*/ 215 w 439"/>
                <a:gd name="T17" fmla="*/ 263 h 418"/>
                <a:gd name="T18" fmla="*/ 299 w 439"/>
                <a:gd name="T19" fmla="*/ 214 h 418"/>
                <a:gd name="T20" fmla="*/ 215 w 439"/>
                <a:gd name="T21" fmla="*/ 166 h 418"/>
                <a:gd name="T22" fmla="*/ 202 w 439"/>
                <a:gd name="T23" fmla="*/ 124 h 418"/>
                <a:gd name="T24" fmla="*/ 292 w 439"/>
                <a:gd name="T25" fmla="*/ 89 h 418"/>
                <a:gd name="T26" fmla="*/ 264 w 439"/>
                <a:gd name="T27" fmla="*/ 159 h 418"/>
                <a:gd name="T28" fmla="*/ 250 w 439"/>
                <a:gd name="T29" fmla="*/ 82 h 418"/>
                <a:gd name="T30" fmla="*/ 167 w 439"/>
                <a:gd name="T31" fmla="*/ 82 h 418"/>
                <a:gd name="T32" fmla="*/ 91 w 439"/>
                <a:gd name="T33" fmla="*/ 110 h 418"/>
                <a:gd name="T34" fmla="*/ 333 w 439"/>
                <a:gd name="T35" fmla="*/ 82 h 418"/>
                <a:gd name="T36" fmla="*/ 285 w 439"/>
                <a:gd name="T37" fmla="*/ 68 h 418"/>
                <a:gd name="T38" fmla="*/ 209 w 439"/>
                <a:gd name="T39" fmla="*/ 96 h 418"/>
                <a:gd name="T40" fmla="*/ 146 w 439"/>
                <a:gd name="T41" fmla="*/ 159 h 418"/>
                <a:gd name="T42" fmla="*/ 35 w 439"/>
                <a:gd name="T43" fmla="*/ 200 h 418"/>
                <a:gd name="T44" fmla="*/ 160 w 439"/>
                <a:gd name="T45" fmla="*/ 82 h 418"/>
                <a:gd name="T46" fmla="*/ 132 w 439"/>
                <a:gd name="T47" fmla="*/ 152 h 418"/>
                <a:gd name="T48" fmla="*/ 167 w 439"/>
                <a:gd name="T49" fmla="*/ 214 h 418"/>
                <a:gd name="T50" fmla="*/ 132 w 439"/>
                <a:gd name="T51" fmla="*/ 270 h 418"/>
                <a:gd name="T52" fmla="*/ 160 w 439"/>
                <a:gd name="T53" fmla="*/ 297 h 418"/>
                <a:gd name="T54" fmla="*/ 292 w 439"/>
                <a:gd name="T55" fmla="*/ 263 h 418"/>
                <a:gd name="T56" fmla="*/ 340 w 439"/>
                <a:gd name="T57" fmla="*/ 152 h 418"/>
                <a:gd name="T58" fmla="*/ 375 w 439"/>
                <a:gd name="T59" fmla="*/ 117 h 418"/>
                <a:gd name="T60" fmla="*/ 313 w 439"/>
                <a:gd name="T61" fmla="*/ 152 h 418"/>
                <a:gd name="T62" fmla="*/ 139 w 439"/>
                <a:gd name="T63" fmla="*/ 332 h 418"/>
                <a:gd name="T64" fmla="*/ 250 w 439"/>
                <a:gd name="T65" fmla="*/ 270 h 418"/>
                <a:gd name="T66" fmla="*/ 292 w 439"/>
                <a:gd name="T67" fmla="*/ 263 h 418"/>
                <a:gd name="T68" fmla="*/ 313 w 439"/>
                <a:gd name="T69" fmla="*/ 256 h 418"/>
                <a:gd name="T70" fmla="*/ 243 w 439"/>
                <a:gd name="T71" fmla="*/ 297 h 418"/>
                <a:gd name="T72" fmla="*/ 313 w 439"/>
                <a:gd name="T73" fmla="*/ 145 h 418"/>
                <a:gd name="T74" fmla="*/ 278 w 439"/>
                <a:gd name="T75" fmla="*/ 68 h 418"/>
                <a:gd name="T76" fmla="*/ 188 w 439"/>
                <a:gd name="T77" fmla="*/ 27 h 418"/>
                <a:gd name="T78" fmla="*/ 340 w 439"/>
                <a:gd name="T79" fmla="*/ 138 h 418"/>
                <a:gd name="T80" fmla="*/ 0 w 439"/>
                <a:gd name="T81" fmla="*/ 242 h 418"/>
                <a:gd name="T82" fmla="*/ 313 w 439"/>
                <a:gd name="T83" fmla="*/ 159 h 418"/>
                <a:gd name="T84" fmla="*/ 118 w 439"/>
                <a:gd name="T85" fmla="*/ 304 h 418"/>
                <a:gd name="T86" fmla="*/ 382 w 439"/>
                <a:gd name="T87" fmla="*/ 304 h 418"/>
                <a:gd name="T88" fmla="*/ 375 w 439"/>
                <a:gd name="T89" fmla="*/ 221 h 418"/>
                <a:gd name="T90" fmla="*/ 209 w 439"/>
                <a:gd name="T91" fmla="*/ 332 h 418"/>
                <a:gd name="T92" fmla="*/ 271 w 439"/>
                <a:gd name="T93" fmla="*/ 325 h 418"/>
                <a:gd name="T94" fmla="*/ 299 w 439"/>
                <a:gd name="T95" fmla="*/ 318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39" h="418">
                  <a:moveTo>
                    <a:pt x="104" y="228"/>
                  </a:moveTo>
                  <a:cubicBezTo>
                    <a:pt x="106" y="235"/>
                    <a:pt x="104" y="247"/>
                    <a:pt x="111" y="249"/>
                  </a:cubicBezTo>
                  <a:cubicBezTo>
                    <a:pt x="136" y="255"/>
                    <a:pt x="142" y="199"/>
                    <a:pt x="146" y="186"/>
                  </a:cubicBezTo>
                  <a:cubicBezTo>
                    <a:pt x="132" y="146"/>
                    <a:pt x="116" y="157"/>
                    <a:pt x="84" y="172"/>
                  </a:cubicBezTo>
                  <a:cubicBezTo>
                    <a:pt x="67" y="198"/>
                    <a:pt x="53" y="211"/>
                    <a:pt x="63" y="242"/>
                  </a:cubicBezTo>
                  <a:cubicBezTo>
                    <a:pt x="111" y="232"/>
                    <a:pt x="145" y="239"/>
                    <a:pt x="160" y="193"/>
                  </a:cubicBezTo>
                  <a:cubicBezTo>
                    <a:pt x="162" y="209"/>
                    <a:pt x="154" y="232"/>
                    <a:pt x="167" y="242"/>
                  </a:cubicBezTo>
                  <a:cubicBezTo>
                    <a:pt x="197" y="263"/>
                    <a:pt x="263" y="163"/>
                    <a:pt x="188" y="221"/>
                  </a:cubicBezTo>
                  <a:cubicBezTo>
                    <a:pt x="198" y="191"/>
                    <a:pt x="190" y="205"/>
                    <a:pt x="215" y="179"/>
                  </a:cubicBezTo>
                  <a:cubicBezTo>
                    <a:pt x="195" y="243"/>
                    <a:pt x="202" y="216"/>
                    <a:pt x="146" y="235"/>
                  </a:cubicBezTo>
                  <a:cubicBezTo>
                    <a:pt x="130" y="233"/>
                    <a:pt x="107" y="241"/>
                    <a:pt x="97" y="228"/>
                  </a:cubicBezTo>
                  <a:cubicBezTo>
                    <a:pt x="70" y="191"/>
                    <a:pt x="150" y="163"/>
                    <a:pt x="167" y="159"/>
                  </a:cubicBezTo>
                  <a:cubicBezTo>
                    <a:pt x="179" y="193"/>
                    <a:pt x="167" y="207"/>
                    <a:pt x="146" y="235"/>
                  </a:cubicBezTo>
                  <a:cubicBezTo>
                    <a:pt x="112" y="224"/>
                    <a:pt x="61" y="214"/>
                    <a:pt x="132" y="138"/>
                  </a:cubicBezTo>
                  <a:cubicBezTo>
                    <a:pt x="148" y="121"/>
                    <a:pt x="179" y="143"/>
                    <a:pt x="202" y="145"/>
                  </a:cubicBezTo>
                  <a:cubicBezTo>
                    <a:pt x="166" y="154"/>
                    <a:pt x="149" y="160"/>
                    <a:pt x="188" y="186"/>
                  </a:cubicBezTo>
                  <a:cubicBezTo>
                    <a:pt x="190" y="179"/>
                    <a:pt x="200" y="161"/>
                    <a:pt x="195" y="166"/>
                  </a:cubicBezTo>
                  <a:cubicBezTo>
                    <a:pt x="188" y="173"/>
                    <a:pt x="172" y="187"/>
                    <a:pt x="181" y="193"/>
                  </a:cubicBezTo>
                  <a:cubicBezTo>
                    <a:pt x="191" y="200"/>
                    <a:pt x="204" y="184"/>
                    <a:pt x="215" y="179"/>
                  </a:cubicBezTo>
                  <a:cubicBezTo>
                    <a:pt x="218" y="172"/>
                    <a:pt x="234" y="141"/>
                    <a:pt x="209" y="138"/>
                  </a:cubicBezTo>
                  <a:cubicBezTo>
                    <a:pt x="194" y="136"/>
                    <a:pt x="167" y="152"/>
                    <a:pt x="167" y="152"/>
                  </a:cubicBezTo>
                  <a:cubicBezTo>
                    <a:pt x="182" y="108"/>
                    <a:pt x="159" y="143"/>
                    <a:pt x="132" y="152"/>
                  </a:cubicBezTo>
                  <a:cubicBezTo>
                    <a:pt x="127" y="159"/>
                    <a:pt x="126" y="170"/>
                    <a:pt x="118" y="172"/>
                  </a:cubicBezTo>
                  <a:cubicBezTo>
                    <a:pt x="70" y="186"/>
                    <a:pt x="92" y="142"/>
                    <a:pt x="77" y="186"/>
                  </a:cubicBezTo>
                  <a:cubicBezTo>
                    <a:pt x="110" y="198"/>
                    <a:pt x="146" y="178"/>
                    <a:pt x="181" y="172"/>
                  </a:cubicBezTo>
                  <a:cubicBezTo>
                    <a:pt x="190" y="168"/>
                    <a:pt x="199" y="160"/>
                    <a:pt x="209" y="159"/>
                  </a:cubicBezTo>
                  <a:cubicBezTo>
                    <a:pt x="248" y="154"/>
                    <a:pt x="237" y="216"/>
                    <a:pt x="222" y="263"/>
                  </a:cubicBezTo>
                  <a:cubicBezTo>
                    <a:pt x="219" y="272"/>
                    <a:pt x="204" y="268"/>
                    <a:pt x="195" y="270"/>
                  </a:cubicBezTo>
                  <a:cubicBezTo>
                    <a:pt x="193" y="270"/>
                    <a:pt x="142" y="263"/>
                    <a:pt x="153" y="242"/>
                  </a:cubicBezTo>
                  <a:cubicBezTo>
                    <a:pt x="159" y="230"/>
                    <a:pt x="176" y="228"/>
                    <a:pt x="188" y="221"/>
                  </a:cubicBezTo>
                  <a:cubicBezTo>
                    <a:pt x="175" y="253"/>
                    <a:pt x="173" y="280"/>
                    <a:pt x="139" y="290"/>
                  </a:cubicBezTo>
                  <a:cubicBezTo>
                    <a:pt x="113" y="253"/>
                    <a:pt x="106" y="268"/>
                    <a:pt x="97" y="304"/>
                  </a:cubicBezTo>
                  <a:cubicBezTo>
                    <a:pt x="111" y="306"/>
                    <a:pt x="125" y="314"/>
                    <a:pt x="139" y="311"/>
                  </a:cubicBezTo>
                  <a:cubicBezTo>
                    <a:pt x="156" y="307"/>
                    <a:pt x="173" y="262"/>
                    <a:pt x="181" y="256"/>
                  </a:cubicBezTo>
                  <a:cubicBezTo>
                    <a:pt x="192" y="246"/>
                    <a:pt x="151" y="304"/>
                    <a:pt x="160" y="304"/>
                  </a:cubicBezTo>
                  <a:cubicBezTo>
                    <a:pt x="180" y="304"/>
                    <a:pt x="203" y="276"/>
                    <a:pt x="215" y="263"/>
                  </a:cubicBezTo>
                  <a:cubicBezTo>
                    <a:pt x="225" y="234"/>
                    <a:pt x="221" y="233"/>
                    <a:pt x="229" y="270"/>
                  </a:cubicBezTo>
                  <a:cubicBezTo>
                    <a:pt x="240" y="317"/>
                    <a:pt x="238" y="311"/>
                    <a:pt x="229" y="284"/>
                  </a:cubicBezTo>
                  <a:cubicBezTo>
                    <a:pt x="218" y="286"/>
                    <a:pt x="191" y="301"/>
                    <a:pt x="195" y="290"/>
                  </a:cubicBezTo>
                  <a:cubicBezTo>
                    <a:pt x="207" y="253"/>
                    <a:pt x="267" y="227"/>
                    <a:pt x="299" y="214"/>
                  </a:cubicBezTo>
                  <a:cubicBezTo>
                    <a:pt x="297" y="223"/>
                    <a:pt x="289" y="284"/>
                    <a:pt x="271" y="284"/>
                  </a:cubicBezTo>
                  <a:cubicBezTo>
                    <a:pt x="259" y="284"/>
                    <a:pt x="266" y="261"/>
                    <a:pt x="264" y="249"/>
                  </a:cubicBezTo>
                  <a:cubicBezTo>
                    <a:pt x="266" y="223"/>
                    <a:pt x="284" y="194"/>
                    <a:pt x="271" y="172"/>
                  </a:cubicBezTo>
                  <a:cubicBezTo>
                    <a:pt x="261" y="156"/>
                    <a:pt x="226" y="182"/>
                    <a:pt x="215" y="166"/>
                  </a:cubicBezTo>
                  <a:cubicBezTo>
                    <a:pt x="207" y="154"/>
                    <a:pt x="234" y="143"/>
                    <a:pt x="243" y="131"/>
                  </a:cubicBezTo>
                  <a:cubicBezTo>
                    <a:pt x="251" y="120"/>
                    <a:pt x="254" y="106"/>
                    <a:pt x="264" y="96"/>
                  </a:cubicBezTo>
                  <a:cubicBezTo>
                    <a:pt x="271" y="89"/>
                    <a:pt x="255" y="115"/>
                    <a:pt x="250" y="124"/>
                  </a:cubicBezTo>
                  <a:cubicBezTo>
                    <a:pt x="237" y="86"/>
                    <a:pt x="228" y="106"/>
                    <a:pt x="202" y="124"/>
                  </a:cubicBezTo>
                  <a:cubicBezTo>
                    <a:pt x="200" y="117"/>
                    <a:pt x="202" y="103"/>
                    <a:pt x="195" y="103"/>
                  </a:cubicBezTo>
                  <a:cubicBezTo>
                    <a:pt x="188" y="103"/>
                    <a:pt x="185" y="117"/>
                    <a:pt x="188" y="124"/>
                  </a:cubicBezTo>
                  <a:cubicBezTo>
                    <a:pt x="191" y="131"/>
                    <a:pt x="202" y="129"/>
                    <a:pt x="209" y="131"/>
                  </a:cubicBezTo>
                  <a:cubicBezTo>
                    <a:pt x="237" y="116"/>
                    <a:pt x="266" y="106"/>
                    <a:pt x="292" y="89"/>
                  </a:cubicBezTo>
                  <a:cubicBezTo>
                    <a:pt x="294" y="108"/>
                    <a:pt x="296" y="126"/>
                    <a:pt x="299" y="145"/>
                  </a:cubicBezTo>
                  <a:cubicBezTo>
                    <a:pt x="300" y="152"/>
                    <a:pt x="310" y="160"/>
                    <a:pt x="306" y="166"/>
                  </a:cubicBezTo>
                  <a:cubicBezTo>
                    <a:pt x="301" y="175"/>
                    <a:pt x="287" y="175"/>
                    <a:pt x="278" y="179"/>
                  </a:cubicBezTo>
                  <a:cubicBezTo>
                    <a:pt x="244" y="230"/>
                    <a:pt x="258" y="175"/>
                    <a:pt x="264" y="159"/>
                  </a:cubicBezTo>
                  <a:cubicBezTo>
                    <a:pt x="259" y="150"/>
                    <a:pt x="257" y="138"/>
                    <a:pt x="250" y="131"/>
                  </a:cubicBezTo>
                  <a:cubicBezTo>
                    <a:pt x="245" y="126"/>
                    <a:pt x="231" y="131"/>
                    <a:pt x="229" y="124"/>
                  </a:cubicBezTo>
                  <a:cubicBezTo>
                    <a:pt x="227" y="116"/>
                    <a:pt x="239" y="111"/>
                    <a:pt x="243" y="103"/>
                  </a:cubicBezTo>
                  <a:cubicBezTo>
                    <a:pt x="246" y="96"/>
                    <a:pt x="248" y="89"/>
                    <a:pt x="250" y="82"/>
                  </a:cubicBezTo>
                  <a:cubicBezTo>
                    <a:pt x="241" y="80"/>
                    <a:pt x="232" y="75"/>
                    <a:pt x="222" y="75"/>
                  </a:cubicBezTo>
                  <a:cubicBezTo>
                    <a:pt x="191" y="75"/>
                    <a:pt x="148" y="91"/>
                    <a:pt x="195" y="75"/>
                  </a:cubicBezTo>
                  <a:cubicBezTo>
                    <a:pt x="210" y="33"/>
                    <a:pt x="200" y="65"/>
                    <a:pt x="188" y="75"/>
                  </a:cubicBezTo>
                  <a:cubicBezTo>
                    <a:pt x="182" y="80"/>
                    <a:pt x="174" y="80"/>
                    <a:pt x="167" y="82"/>
                  </a:cubicBezTo>
                  <a:cubicBezTo>
                    <a:pt x="153" y="116"/>
                    <a:pt x="153" y="145"/>
                    <a:pt x="111" y="131"/>
                  </a:cubicBezTo>
                  <a:cubicBezTo>
                    <a:pt x="104" y="138"/>
                    <a:pt x="101" y="152"/>
                    <a:pt x="91" y="152"/>
                  </a:cubicBezTo>
                  <a:cubicBezTo>
                    <a:pt x="84" y="152"/>
                    <a:pt x="97" y="138"/>
                    <a:pt x="97" y="131"/>
                  </a:cubicBezTo>
                  <a:cubicBezTo>
                    <a:pt x="97" y="124"/>
                    <a:pt x="84" y="111"/>
                    <a:pt x="91" y="110"/>
                  </a:cubicBezTo>
                  <a:cubicBezTo>
                    <a:pt x="134" y="105"/>
                    <a:pt x="178" y="115"/>
                    <a:pt x="222" y="117"/>
                  </a:cubicBezTo>
                  <a:cubicBezTo>
                    <a:pt x="211" y="124"/>
                    <a:pt x="182" y="126"/>
                    <a:pt x="188" y="138"/>
                  </a:cubicBezTo>
                  <a:cubicBezTo>
                    <a:pt x="194" y="150"/>
                    <a:pt x="215" y="134"/>
                    <a:pt x="229" y="131"/>
                  </a:cubicBezTo>
                  <a:cubicBezTo>
                    <a:pt x="266" y="123"/>
                    <a:pt x="302" y="104"/>
                    <a:pt x="333" y="82"/>
                  </a:cubicBezTo>
                  <a:cubicBezTo>
                    <a:pt x="324" y="50"/>
                    <a:pt x="330" y="46"/>
                    <a:pt x="278" y="75"/>
                  </a:cubicBezTo>
                  <a:cubicBezTo>
                    <a:pt x="271" y="79"/>
                    <a:pt x="270" y="90"/>
                    <a:pt x="264" y="96"/>
                  </a:cubicBezTo>
                  <a:cubicBezTo>
                    <a:pt x="258" y="102"/>
                    <a:pt x="238" y="117"/>
                    <a:pt x="243" y="110"/>
                  </a:cubicBezTo>
                  <a:cubicBezTo>
                    <a:pt x="255" y="94"/>
                    <a:pt x="285" y="68"/>
                    <a:pt x="285" y="68"/>
                  </a:cubicBezTo>
                  <a:cubicBezTo>
                    <a:pt x="267" y="0"/>
                    <a:pt x="210" y="42"/>
                    <a:pt x="160" y="55"/>
                  </a:cubicBezTo>
                  <a:cubicBezTo>
                    <a:pt x="167" y="65"/>
                    <a:pt x="183" y="91"/>
                    <a:pt x="195" y="96"/>
                  </a:cubicBezTo>
                  <a:cubicBezTo>
                    <a:pt x="208" y="102"/>
                    <a:pt x="222" y="103"/>
                    <a:pt x="236" y="103"/>
                  </a:cubicBezTo>
                  <a:cubicBezTo>
                    <a:pt x="245" y="103"/>
                    <a:pt x="218" y="98"/>
                    <a:pt x="209" y="96"/>
                  </a:cubicBezTo>
                  <a:cubicBezTo>
                    <a:pt x="207" y="105"/>
                    <a:pt x="199" y="115"/>
                    <a:pt x="202" y="124"/>
                  </a:cubicBezTo>
                  <a:cubicBezTo>
                    <a:pt x="209" y="146"/>
                    <a:pt x="264" y="152"/>
                    <a:pt x="264" y="152"/>
                  </a:cubicBezTo>
                  <a:cubicBezTo>
                    <a:pt x="246" y="232"/>
                    <a:pt x="257" y="201"/>
                    <a:pt x="209" y="235"/>
                  </a:cubicBezTo>
                  <a:cubicBezTo>
                    <a:pt x="189" y="208"/>
                    <a:pt x="165" y="186"/>
                    <a:pt x="146" y="159"/>
                  </a:cubicBezTo>
                  <a:cubicBezTo>
                    <a:pt x="132" y="116"/>
                    <a:pt x="166" y="124"/>
                    <a:pt x="125" y="110"/>
                  </a:cubicBezTo>
                  <a:cubicBezTo>
                    <a:pt x="60" y="142"/>
                    <a:pt x="85" y="164"/>
                    <a:pt x="91" y="249"/>
                  </a:cubicBezTo>
                  <a:cubicBezTo>
                    <a:pt x="120" y="239"/>
                    <a:pt x="181" y="214"/>
                    <a:pt x="97" y="228"/>
                  </a:cubicBezTo>
                  <a:cubicBezTo>
                    <a:pt x="44" y="256"/>
                    <a:pt x="82" y="231"/>
                    <a:pt x="35" y="200"/>
                  </a:cubicBezTo>
                  <a:cubicBezTo>
                    <a:pt x="52" y="150"/>
                    <a:pt x="108" y="161"/>
                    <a:pt x="153" y="152"/>
                  </a:cubicBezTo>
                  <a:cubicBezTo>
                    <a:pt x="197" y="122"/>
                    <a:pt x="277" y="152"/>
                    <a:pt x="209" y="117"/>
                  </a:cubicBezTo>
                  <a:cubicBezTo>
                    <a:pt x="197" y="119"/>
                    <a:pt x="184" y="131"/>
                    <a:pt x="174" y="124"/>
                  </a:cubicBezTo>
                  <a:cubicBezTo>
                    <a:pt x="162" y="115"/>
                    <a:pt x="173" y="89"/>
                    <a:pt x="160" y="82"/>
                  </a:cubicBezTo>
                  <a:cubicBezTo>
                    <a:pt x="151" y="77"/>
                    <a:pt x="141" y="73"/>
                    <a:pt x="132" y="68"/>
                  </a:cubicBezTo>
                  <a:cubicBezTo>
                    <a:pt x="101" y="93"/>
                    <a:pt x="89" y="102"/>
                    <a:pt x="77" y="138"/>
                  </a:cubicBezTo>
                  <a:cubicBezTo>
                    <a:pt x="168" y="185"/>
                    <a:pt x="43" y="131"/>
                    <a:pt x="125" y="131"/>
                  </a:cubicBezTo>
                  <a:cubicBezTo>
                    <a:pt x="132" y="131"/>
                    <a:pt x="125" y="151"/>
                    <a:pt x="132" y="152"/>
                  </a:cubicBezTo>
                  <a:cubicBezTo>
                    <a:pt x="146" y="154"/>
                    <a:pt x="160" y="158"/>
                    <a:pt x="174" y="159"/>
                  </a:cubicBezTo>
                  <a:cubicBezTo>
                    <a:pt x="243" y="163"/>
                    <a:pt x="313" y="164"/>
                    <a:pt x="382" y="166"/>
                  </a:cubicBezTo>
                  <a:cubicBezTo>
                    <a:pt x="371" y="198"/>
                    <a:pt x="367" y="206"/>
                    <a:pt x="333" y="214"/>
                  </a:cubicBezTo>
                  <a:cubicBezTo>
                    <a:pt x="278" y="243"/>
                    <a:pt x="225" y="233"/>
                    <a:pt x="167" y="214"/>
                  </a:cubicBezTo>
                  <a:cubicBezTo>
                    <a:pt x="179" y="212"/>
                    <a:pt x="190" y="210"/>
                    <a:pt x="202" y="207"/>
                  </a:cubicBezTo>
                  <a:cubicBezTo>
                    <a:pt x="209" y="205"/>
                    <a:pt x="226" y="194"/>
                    <a:pt x="222" y="200"/>
                  </a:cubicBezTo>
                  <a:cubicBezTo>
                    <a:pt x="185" y="250"/>
                    <a:pt x="190" y="222"/>
                    <a:pt x="153" y="249"/>
                  </a:cubicBezTo>
                  <a:cubicBezTo>
                    <a:pt x="145" y="255"/>
                    <a:pt x="123" y="266"/>
                    <a:pt x="132" y="270"/>
                  </a:cubicBezTo>
                  <a:cubicBezTo>
                    <a:pt x="147" y="277"/>
                    <a:pt x="165" y="265"/>
                    <a:pt x="181" y="263"/>
                  </a:cubicBezTo>
                  <a:cubicBezTo>
                    <a:pt x="188" y="261"/>
                    <a:pt x="205" y="249"/>
                    <a:pt x="202" y="256"/>
                  </a:cubicBezTo>
                  <a:cubicBezTo>
                    <a:pt x="197" y="266"/>
                    <a:pt x="182" y="269"/>
                    <a:pt x="174" y="277"/>
                  </a:cubicBezTo>
                  <a:cubicBezTo>
                    <a:pt x="168" y="283"/>
                    <a:pt x="152" y="296"/>
                    <a:pt x="160" y="297"/>
                  </a:cubicBezTo>
                  <a:cubicBezTo>
                    <a:pt x="190" y="300"/>
                    <a:pt x="220" y="288"/>
                    <a:pt x="250" y="284"/>
                  </a:cubicBezTo>
                  <a:cubicBezTo>
                    <a:pt x="264" y="279"/>
                    <a:pt x="306" y="274"/>
                    <a:pt x="292" y="270"/>
                  </a:cubicBezTo>
                  <a:cubicBezTo>
                    <a:pt x="269" y="264"/>
                    <a:pt x="222" y="300"/>
                    <a:pt x="222" y="277"/>
                  </a:cubicBezTo>
                  <a:cubicBezTo>
                    <a:pt x="222" y="253"/>
                    <a:pt x="269" y="268"/>
                    <a:pt x="292" y="263"/>
                  </a:cubicBezTo>
                  <a:cubicBezTo>
                    <a:pt x="339" y="216"/>
                    <a:pt x="293" y="220"/>
                    <a:pt x="250" y="214"/>
                  </a:cubicBezTo>
                  <a:cubicBezTo>
                    <a:pt x="291" y="193"/>
                    <a:pt x="300" y="174"/>
                    <a:pt x="347" y="159"/>
                  </a:cubicBezTo>
                  <a:cubicBezTo>
                    <a:pt x="354" y="154"/>
                    <a:pt x="374" y="151"/>
                    <a:pt x="368" y="145"/>
                  </a:cubicBezTo>
                  <a:cubicBezTo>
                    <a:pt x="361" y="138"/>
                    <a:pt x="330" y="152"/>
                    <a:pt x="340" y="152"/>
                  </a:cubicBezTo>
                  <a:cubicBezTo>
                    <a:pt x="356" y="152"/>
                    <a:pt x="373" y="147"/>
                    <a:pt x="389" y="145"/>
                  </a:cubicBezTo>
                  <a:cubicBezTo>
                    <a:pt x="398" y="140"/>
                    <a:pt x="409" y="138"/>
                    <a:pt x="417" y="131"/>
                  </a:cubicBezTo>
                  <a:cubicBezTo>
                    <a:pt x="423" y="126"/>
                    <a:pt x="439" y="113"/>
                    <a:pt x="431" y="110"/>
                  </a:cubicBezTo>
                  <a:cubicBezTo>
                    <a:pt x="413" y="104"/>
                    <a:pt x="394" y="115"/>
                    <a:pt x="375" y="117"/>
                  </a:cubicBezTo>
                  <a:cubicBezTo>
                    <a:pt x="343" y="128"/>
                    <a:pt x="322" y="151"/>
                    <a:pt x="292" y="166"/>
                  </a:cubicBezTo>
                  <a:cubicBezTo>
                    <a:pt x="283" y="164"/>
                    <a:pt x="271" y="153"/>
                    <a:pt x="264" y="159"/>
                  </a:cubicBezTo>
                  <a:cubicBezTo>
                    <a:pt x="258" y="164"/>
                    <a:pt x="277" y="173"/>
                    <a:pt x="285" y="172"/>
                  </a:cubicBezTo>
                  <a:cubicBezTo>
                    <a:pt x="296" y="170"/>
                    <a:pt x="305" y="144"/>
                    <a:pt x="313" y="152"/>
                  </a:cubicBezTo>
                  <a:cubicBezTo>
                    <a:pt x="321" y="160"/>
                    <a:pt x="298" y="170"/>
                    <a:pt x="292" y="179"/>
                  </a:cubicBezTo>
                  <a:cubicBezTo>
                    <a:pt x="282" y="193"/>
                    <a:pt x="264" y="230"/>
                    <a:pt x="250" y="242"/>
                  </a:cubicBezTo>
                  <a:cubicBezTo>
                    <a:pt x="139" y="339"/>
                    <a:pt x="273" y="202"/>
                    <a:pt x="195" y="284"/>
                  </a:cubicBezTo>
                  <a:cubicBezTo>
                    <a:pt x="181" y="318"/>
                    <a:pt x="181" y="346"/>
                    <a:pt x="139" y="332"/>
                  </a:cubicBezTo>
                  <a:cubicBezTo>
                    <a:pt x="148" y="306"/>
                    <a:pt x="165" y="292"/>
                    <a:pt x="181" y="270"/>
                  </a:cubicBezTo>
                  <a:cubicBezTo>
                    <a:pt x="179" y="286"/>
                    <a:pt x="163" y="307"/>
                    <a:pt x="174" y="318"/>
                  </a:cubicBezTo>
                  <a:cubicBezTo>
                    <a:pt x="199" y="343"/>
                    <a:pt x="231" y="302"/>
                    <a:pt x="243" y="290"/>
                  </a:cubicBezTo>
                  <a:cubicBezTo>
                    <a:pt x="245" y="283"/>
                    <a:pt x="257" y="270"/>
                    <a:pt x="250" y="270"/>
                  </a:cubicBezTo>
                  <a:cubicBezTo>
                    <a:pt x="242" y="270"/>
                    <a:pt x="229" y="286"/>
                    <a:pt x="236" y="290"/>
                  </a:cubicBezTo>
                  <a:cubicBezTo>
                    <a:pt x="245" y="294"/>
                    <a:pt x="290" y="258"/>
                    <a:pt x="292" y="256"/>
                  </a:cubicBezTo>
                  <a:cubicBezTo>
                    <a:pt x="294" y="249"/>
                    <a:pt x="299" y="228"/>
                    <a:pt x="299" y="235"/>
                  </a:cubicBezTo>
                  <a:cubicBezTo>
                    <a:pt x="299" y="245"/>
                    <a:pt x="296" y="254"/>
                    <a:pt x="292" y="263"/>
                  </a:cubicBezTo>
                  <a:cubicBezTo>
                    <a:pt x="289" y="271"/>
                    <a:pt x="270" y="280"/>
                    <a:pt x="278" y="284"/>
                  </a:cubicBezTo>
                  <a:cubicBezTo>
                    <a:pt x="291" y="290"/>
                    <a:pt x="306" y="279"/>
                    <a:pt x="320" y="277"/>
                  </a:cubicBezTo>
                  <a:cubicBezTo>
                    <a:pt x="334" y="267"/>
                    <a:pt x="396" y="216"/>
                    <a:pt x="340" y="235"/>
                  </a:cubicBezTo>
                  <a:cubicBezTo>
                    <a:pt x="331" y="242"/>
                    <a:pt x="321" y="248"/>
                    <a:pt x="313" y="256"/>
                  </a:cubicBezTo>
                  <a:cubicBezTo>
                    <a:pt x="218" y="341"/>
                    <a:pt x="299" y="275"/>
                    <a:pt x="320" y="249"/>
                  </a:cubicBezTo>
                  <a:cubicBezTo>
                    <a:pt x="326" y="241"/>
                    <a:pt x="349" y="232"/>
                    <a:pt x="340" y="228"/>
                  </a:cubicBezTo>
                  <a:cubicBezTo>
                    <a:pt x="329" y="223"/>
                    <a:pt x="317" y="237"/>
                    <a:pt x="306" y="242"/>
                  </a:cubicBezTo>
                  <a:cubicBezTo>
                    <a:pt x="286" y="262"/>
                    <a:pt x="264" y="277"/>
                    <a:pt x="243" y="297"/>
                  </a:cubicBezTo>
                  <a:cubicBezTo>
                    <a:pt x="278" y="229"/>
                    <a:pt x="291" y="249"/>
                    <a:pt x="229" y="228"/>
                  </a:cubicBezTo>
                  <a:cubicBezTo>
                    <a:pt x="158" y="240"/>
                    <a:pt x="188" y="236"/>
                    <a:pt x="215" y="228"/>
                  </a:cubicBezTo>
                  <a:cubicBezTo>
                    <a:pt x="229" y="224"/>
                    <a:pt x="243" y="219"/>
                    <a:pt x="257" y="214"/>
                  </a:cubicBezTo>
                  <a:cubicBezTo>
                    <a:pt x="266" y="207"/>
                    <a:pt x="321" y="172"/>
                    <a:pt x="313" y="145"/>
                  </a:cubicBezTo>
                  <a:cubicBezTo>
                    <a:pt x="310" y="135"/>
                    <a:pt x="294" y="136"/>
                    <a:pt x="285" y="131"/>
                  </a:cubicBezTo>
                  <a:cubicBezTo>
                    <a:pt x="266" y="137"/>
                    <a:pt x="199" y="177"/>
                    <a:pt x="278" y="145"/>
                  </a:cubicBezTo>
                  <a:cubicBezTo>
                    <a:pt x="297" y="87"/>
                    <a:pt x="242" y="105"/>
                    <a:pt x="209" y="110"/>
                  </a:cubicBezTo>
                  <a:cubicBezTo>
                    <a:pt x="239" y="99"/>
                    <a:pt x="260" y="95"/>
                    <a:pt x="278" y="68"/>
                  </a:cubicBezTo>
                  <a:cubicBezTo>
                    <a:pt x="271" y="64"/>
                    <a:pt x="265" y="56"/>
                    <a:pt x="257" y="55"/>
                  </a:cubicBezTo>
                  <a:cubicBezTo>
                    <a:pt x="245" y="54"/>
                    <a:pt x="233" y="66"/>
                    <a:pt x="222" y="61"/>
                  </a:cubicBezTo>
                  <a:cubicBezTo>
                    <a:pt x="214" y="57"/>
                    <a:pt x="222" y="41"/>
                    <a:pt x="215" y="34"/>
                  </a:cubicBezTo>
                  <a:cubicBezTo>
                    <a:pt x="208" y="27"/>
                    <a:pt x="197" y="29"/>
                    <a:pt x="188" y="27"/>
                  </a:cubicBezTo>
                  <a:cubicBezTo>
                    <a:pt x="162" y="29"/>
                    <a:pt x="136" y="26"/>
                    <a:pt x="111" y="34"/>
                  </a:cubicBezTo>
                  <a:cubicBezTo>
                    <a:pt x="62" y="49"/>
                    <a:pt x="130" y="102"/>
                    <a:pt x="146" y="110"/>
                  </a:cubicBezTo>
                  <a:cubicBezTo>
                    <a:pt x="201" y="105"/>
                    <a:pt x="246" y="105"/>
                    <a:pt x="292" y="75"/>
                  </a:cubicBezTo>
                  <a:cubicBezTo>
                    <a:pt x="342" y="92"/>
                    <a:pt x="295" y="106"/>
                    <a:pt x="340" y="138"/>
                  </a:cubicBezTo>
                  <a:cubicBezTo>
                    <a:pt x="297" y="153"/>
                    <a:pt x="344" y="133"/>
                    <a:pt x="292" y="179"/>
                  </a:cubicBezTo>
                  <a:cubicBezTo>
                    <a:pt x="279" y="190"/>
                    <a:pt x="250" y="207"/>
                    <a:pt x="250" y="207"/>
                  </a:cubicBezTo>
                  <a:cubicBezTo>
                    <a:pt x="204" y="202"/>
                    <a:pt x="156" y="201"/>
                    <a:pt x="111" y="186"/>
                  </a:cubicBezTo>
                  <a:cubicBezTo>
                    <a:pt x="44" y="196"/>
                    <a:pt x="51" y="208"/>
                    <a:pt x="0" y="242"/>
                  </a:cubicBezTo>
                  <a:cubicBezTo>
                    <a:pt x="14" y="283"/>
                    <a:pt x="2" y="270"/>
                    <a:pt x="77" y="256"/>
                  </a:cubicBezTo>
                  <a:cubicBezTo>
                    <a:pt x="182" y="236"/>
                    <a:pt x="74" y="252"/>
                    <a:pt x="139" y="228"/>
                  </a:cubicBezTo>
                  <a:cubicBezTo>
                    <a:pt x="164" y="219"/>
                    <a:pt x="190" y="216"/>
                    <a:pt x="215" y="207"/>
                  </a:cubicBezTo>
                  <a:cubicBezTo>
                    <a:pt x="253" y="178"/>
                    <a:pt x="269" y="174"/>
                    <a:pt x="313" y="159"/>
                  </a:cubicBezTo>
                  <a:cubicBezTo>
                    <a:pt x="341" y="139"/>
                    <a:pt x="348" y="137"/>
                    <a:pt x="382" y="145"/>
                  </a:cubicBezTo>
                  <a:cubicBezTo>
                    <a:pt x="371" y="217"/>
                    <a:pt x="371" y="190"/>
                    <a:pt x="327" y="235"/>
                  </a:cubicBezTo>
                  <a:cubicBezTo>
                    <a:pt x="284" y="279"/>
                    <a:pt x="296" y="263"/>
                    <a:pt x="209" y="270"/>
                  </a:cubicBezTo>
                  <a:cubicBezTo>
                    <a:pt x="178" y="280"/>
                    <a:pt x="149" y="294"/>
                    <a:pt x="118" y="304"/>
                  </a:cubicBezTo>
                  <a:cubicBezTo>
                    <a:pt x="116" y="313"/>
                    <a:pt x="106" y="324"/>
                    <a:pt x="111" y="332"/>
                  </a:cubicBezTo>
                  <a:cubicBezTo>
                    <a:pt x="120" y="346"/>
                    <a:pt x="153" y="360"/>
                    <a:pt x="153" y="360"/>
                  </a:cubicBezTo>
                  <a:cubicBezTo>
                    <a:pt x="236" y="346"/>
                    <a:pt x="181" y="355"/>
                    <a:pt x="320" y="339"/>
                  </a:cubicBezTo>
                  <a:cubicBezTo>
                    <a:pt x="360" y="297"/>
                    <a:pt x="341" y="345"/>
                    <a:pt x="382" y="304"/>
                  </a:cubicBezTo>
                  <a:cubicBezTo>
                    <a:pt x="399" y="256"/>
                    <a:pt x="361" y="261"/>
                    <a:pt x="320" y="256"/>
                  </a:cubicBezTo>
                  <a:cubicBezTo>
                    <a:pt x="328" y="224"/>
                    <a:pt x="332" y="211"/>
                    <a:pt x="299" y="200"/>
                  </a:cubicBezTo>
                  <a:cubicBezTo>
                    <a:pt x="383" y="163"/>
                    <a:pt x="360" y="189"/>
                    <a:pt x="389" y="145"/>
                  </a:cubicBezTo>
                  <a:cubicBezTo>
                    <a:pt x="384" y="170"/>
                    <a:pt x="384" y="197"/>
                    <a:pt x="375" y="221"/>
                  </a:cubicBezTo>
                  <a:cubicBezTo>
                    <a:pt x="367" y="242"/>
                    <a:pt x="347" y="256"/>
                    <a:pt x="340" y="277"/>
                  </a:cubicBezTo>
                  <a:cubicBezTo>
                    <a:pt x="338" y="284"/>
                    <a:pt x="335" y="290"/>
                    <a:pt x="333" y="297"/>
                  </a:cubicBezTo>
                  <a:cubicBezTo>
                    <a:pt x="282" y="287"/>
                    <a:pt x="248" y="285"/>
                    <a:pt x="195" y="290"/>
                  </a:cubicBezTo>
                  <a:cubicBezTo>
                    <a:pt x="178" y="340"/>
                    <a:pt x="192" y="280"/>
                    <a:pt x="209" y="332"/>
                  </a:cubicBezTo>
                  <a:cubicBezTo>
                    <a:pt x="215" y="351"/>
                    <a:pt x="147" y="418"/>
                    <a:pt x="202" y="381"/>
                  </a:cubicBezTo>
                  <a:cubicBezTo>
                    <a:pt x="170" y="333"/>
                    <a:pt x="189" y="333"/>
                    <a:pt x="236" y="325"/>
                  </a:cubicBezTo>
                  <a:cubicBezTo>
                    <a:pt x="243" y="318"/>
                    <a:pt x="247" y="304"/>
                    <a:pt x="257" y="304"/>
                  </a:cubicBezTo>
                  <a:cubicBezTo>
                    <a:pt x="265" y="304"/>
                    <a:pt x="273" y="317"/>
                    <a:pt x="271" y="325"/>
                  </a:cubicBezTo>
                  <a:cubicBezTo>
                    <a:pt x="269" y="333"/>
                    <a:pt x="257" y="334"/>
                    <a:pt x="250" y="339"/>
                  </a:cubicBezTo>
                  <a:cubicBezTo>
                    <a:pt x="248" y="346"/>
                    <a:pt x="236" y="357"/>
                    <a:pt x="243" y="360"/>
                  </a:cubicBezTo>
                  <a:cubicBezTo>
                    <a:pt x="256" y="366"/>
                    <a:pt x="274" y="328"/>
                    <a:pt x="278" y="325"/>
                  </a:cubicBezTo>
                  <a:cubicBezTo>
                    <a:pt x="284" y="320"/>
                    <a:pt x="304" y="323"/>
                    <a:pt x="299" y="318"/>
                  </a:cubicBezTo>
                  <a:cubicBezTo>
                    <a:pt x="292" y="311"/>
                    <a:pt x="280" y="318"/>
                    <a:pt x="271" y="318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62" name="Freeform 14"/>
          <p:cNvSpPr>
            <a:spLocks/>
          </p:cNvSpPr>
          <p:nvPr/>
        </p:nvSpPr>
        <p:spPr bwMode="auto">
          <a:xfrm rot="1992449">
            <a:off x="4810392" y="4526676"/>
            <a:ext cx="353131" cy="453151"/>
          </a:xfrm>
          <a:custGeom>
            <a:avLst/>
            <a:gdLst>
              <a:gd name="T0" fmla="*/ 84 w 439"/>
              <a:gd name="T1" fmla="*/ 172 h 418"/>
              <a:gd name="T2" fmla="*/ 188 w 439"/>
              <a:gd name="T3" fmla="*/ 221 h 418"/>
              <a:gd name="T4" fmla="*/ 167 w 439"/>
              <a:gd name="T5" fmla="*/ 159 h 418"/>
              <a:gd name="T6" fmla="*/ 188 w 439"/>
              <a:gd name="T7" fmla="*/ 186 h 418"/>
              <a:gd name="T8" fmla="*/ 209 w 439"/>
              <a:gd name="T9" fmla="*/ 138 h 418"/>
              <a:gd name="T10" fmla="*/ 77 w 439"/>
              <a:gd name="T11" fmla="*/ 186 h 418"/>
              <a:gd name="T12" fmla="*/ 195 w 439"/>
              <a:gd name="T13" fmla="*/ 270 h 418"/>
              <a:gd name="T14" fmla="*/ 97 w 439"/>
              <a:gd name="T15" fmla="*/ 304 h 418"/>
              <a:gd name="T16" fmla="*/ 215 w 439"/>
              <a:gd name="T17" fmla="*/ 263 h 418"/>
              <a:gd name="T18" fmla="*/ 299 w 439"/>
              <a:gd name="T19" fmla="*/ 214 h 418"/>
              <a:gd name="T20" fmla="*/ 215 w 439"/>
              <a:gd name="T21" fmla="*/ 166 h 418"/>
              <a:gd name="T22" fmla="*/ 202 w 439"/>
              <a:gd name="T23" fmla="*/ 124 h 418"/>
              <a:gd name="T24" fmla="*/ 292 w 439"/>
              <a:gd name="T25" fmla="*/ 89 h 418"/>
              <a:gd name="T26" fmla="*/ 264 w 439"/>
              <a:gd name="T27" fmla="*/ 159 h 418"/>
              <a:gd name="T28" fmla="*/ 250 w 439"/>
              <a:gd name="T29" fmla="*/ 82 h 418"/>
              <a:gd name="T30" fmla="*/ 167 w 439"/>
              <a:gd name="T31" fmla="*/ 82 h 418"/>
              <a:gd name="T32" fmla="*/ 91 w 439"/>
              <a:gd name="T33" fmla="*/ 110 h 418"/>
              <a:gd name="T34" fmla="*/ 333 w 439"/>
              <a:gd name="T35" fmla="*/ 82 h 418"/>
              <a:gd name="T36" fmla="*/ 285 w 439"/>
              <a:gd name="T37" fmla="*/ 68 h 418"/>
              <a:gd name="T38" fmla="*/ 209 w 439"/>
              <a:gd name="T39" fmla="*/ 96 h 418"/>
              <a:gd name="T40" fmla="*/ 146 w 439"/>
              <a:gd name="T41" fmla="*/ 159 h 418"/>
              <a:gd name="T42" fmla="*/ 35 w 439"/>
              <a:gd name="T43" fmla="*/ 200 h 418"/>
              <a:gd name="T44" fmla="*/ 160 w 439"/>
              <a:gd name="T45" fmla="*/ 82 h 418"/>
              <a:gd name="T46" fmla="*/ 132 w 439"/>
              <a:gd name="T47" fmla="*/ 152 h 418"/>
              <a:gd name="T48" fmla="*/ 167 w 439"/>
              <a:gd name="T49" fmla="*/ 214 h 418"/>
              <a:gd name="T50" fmla="*/ 132 w 439"/>
              <a:gd name="T51" fmla="*/ 270 h 418"/>
              <a:gd name="T52" fmla="*/ 160 w 439"/>
              <a:gd name="T53" fmla="*/ 297 h 418"/>
              <a:gd name="T54" fmla="*/ 292 w 439"/>
              <a:gd name="T55" fmla="*/ 263 h 418"/>
              <a:gd name="T56" fmla="*/ 340 w 439"/>
              <a:gd name="T57" fmla="*/ 152 h 418"/>
              <a:gd name="T58" fmla="*/ 375 w 439"/>
              <a:gd name="T59" fmla="*/ 117 h 418"/>
              <a:gd name="T60" fmla="*/ 313 w 439"/>
              <a:gd name="T61" fmla="*/ 152 h 418"/>
              <a:gd name="T62" fmla="*/ 139 w 439"/>
              <a:gd name="T63" fmla="*/ 332 h 418"/>
              <a:gd name="T64" fmla="*/ 250 w 439"/>
              <a:gd name="T65" fmla="*/ 270 h 418"/>
              <a:gd name="T66" fmla="*/ 292 w 439"/>
              <a:gd name="T67" fmla="*/ 263 h 418"/>
              <a:gd name="T68" fmla="*/ 313 w 439"/>
              <a:gd name="T69" fmla="*/ 256 h 418"/>
              <a:gd name="T70" fmla="*/ 243 w 439"/>
              <a:gd name="T71" fmla="*/ 297 h 418"/>
              <a:gd name="T72" fmla="*/ 313 w 439"/>
              <a:gd name="T73" fmla="*/ 145 h 418"/>
              <a:gd name="T74" fmla="*/ 278 w 439"/>
              <a:gd name="T75" fmla="*/ 68 h 418"/>
              <a:gd name="T76" fmla="*/ 188 w 439"/>
              <a:gd name="T77" fmla="*/ 27 h 418"/>
              <a:gd name="T78" fmla="*/ 340 w 439"/>
              <a:gd name="T79" fmla="*/ 138 h 418"/>
              <a:gd name="T80" fmla="*/ 0 w 439"/>
              <a:gd name="T81" fmla="*/ 242 h 418"/>
              <a:gd name="T82" fmla="*/ 313 w 439"/>
              <a:gd name="T83" fmla="*/ 159 h 418"/>
              <a:gd name="T84" fmla="*/ 118 w 439"/>
              <a:gd name="T85" fmla="*/ 304 h 418"/>
              <a:gd name="T86" fmla="*/ 382 w 439"/>
              <a:gd name="T87" fmla="*/ 304 h 418"/>
              <a:gd name="T88" fmla="*/ 375 w 439"/>
              <a:gd name="T89" fmla="*/ 221 h 418"/>
              <a:gd name="T90" fmla="*/ 209 w 439"/>
              <a:gd name="T91" fmla="*/ 332 h 418"/>
              <a:gd name="T92" fmla="*/ 271 w 439"/>
              <a:gd name="T93" fmla="*/ 325 h 418"/>
              <a:gd name="T94" fmla="*/ 299 w 439"/>
              <a:gd name="T95" fmla="*/ 318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39" h="418">
                <a:moveTo>
                  <a:pt x="104" y="228"/>
                </a:moveTo>
                <a:cubicBezTo>
                  <a:pt x="106" y="235"/>
                  <a:pt x="104" y="247"/>
                  <a:pt x="111" y="249"/>
                </a:cubicBezTo>
                <a:cubicBezTo>
                  <a:pt x="136" y="255"/>
                  <a:pt x="142" y="199"/>
                  <a:pt x="146" y="186"/>
                </a:cubicBezTo>
                <a:cubicBezTo>
                  <a:pt x="132" y="146"/>
                  <a:pt x="116" y="157"/>
                  <a:pt x="84" y="172"/>
                </a:cubicBezTo>
                <a:cubicBezTo>
                  <a:pt x="67" y="198"/>
                  <a:pt x="53" y="211"/>
                  <a:pt x="63" y="242"/>
                </a:cubicBezTo>
                <a:cubicBezTo>
                  <a:pt x="111" y="232"/>
                  <a:pt x="145" y="239"/>
                  <a:pt x="160" y="193"/>
                </a:cubicBezTo>
                <a:cubicBezTo>
                  <a:pt x="162" y="209"/>
                  <a:pt x="154" y="232"/>
                  <a:pt x="167" y="242"/>
                </a:cubicBezTo>
                <a:cubicBezTo>
                  <a:pt x="197" y="263"/>
                  <a:pt x="263" y="163"/>
                  <a:pt x="188" y="221"/>
                </a:cubicBezTo>
                <a:cubicBezTo>
                  <a:pt x="198" y="191"/>
                  <a:pt x="190" y="205"/>
                  <a:pt x="215" y="179"/>
                </a:cubicBezTo>
                <a:cubicBezTo>
                  <a:pt x="195" y="243"/>
                  <a:pt x="202" y="216"/>
                  <a:pt x="146" y="235"/>
                </a:cubicBezTo>
                <a:cubicBezTo>
                  <a:pt x="130" y="233"/>
                  <a:pt x="107" y="241"/>
                  <a:pt x="97" y="228"/>
                </a:cubicBezTo>
                <a:cubicBezTo>
                  <a:pt x="70" y="191"/>
                  <a:pt x="150" y="163"/>
                  <a:pt x="167" y="159"/>
                </a:cubicBezTo>
                <a:cubicBezTo>
                  <a:pt x="179" y="193"/>
                  <a:pt x="167" y="207"/>
                  <a:pt x="146" y="235"/>
                </a:cubicBezTo>
                <a:cubicBezTo>
                  <a:pt x="112" y="224"/>
                  <a:pt x="61" y="214"/>
                  <a:pt x="132" y="138"/>
                </a:cubicBezTo>
                <a:cubicBezTo>
                  <a:pt x="148" y="121"/>
                  <a:pt x="179" y="143"/>
                  <a:pt x="202" y="145"/>
                </a:cubicBezTo>
                <a:cubicBezTo>
                  <a:pt x="166" y="154"/>
                  <a:pt x="149" y="160"/>
                  <a:pt x="188" y="186"/>
                </a:cubicBezTo>
                <a:cubicBezTo>
                  <a:pt x="190" y="179"/>
                  <a:pt x="200" y="161"/>
                  <a:pt x="195" y="166"/>
                </a:cubicBezTo>
                <a:cubicBezTo>
                  <a:pt x="188" y="173"/>
                  <a:pt x="172" y="187"/>
                  <a:pt x="181" y="193"/>
                </a:cubicBezTo>
                <a:cubicBezTo>
                  <a:pt x="191" y="200"/>
                  <a:pt x="204" y="184"/>
                  <a:pt x="215" y="179"/>
                </a:cubicBezTo>
                <a:cubicBezTo>
                  <a:pt x="218" y="172"/>
                  <a:pt x="234" y="141"/>
                  <a:pt x="209" y="138"/>
                </a:cubicBezTo>
                <a:cubicBezTo>
                  <a:pt x="194" y="136"/>
                  <a:pt x="167" y="152"/>
                  <a:pt x="167" y="152"/>
                </a:cubicBezTo>
                <a:cubicBezTo>
                  <a:pt x="182" y="108"/>
                  <a:pt x="159" y="143"/>
                  <a:pt x="132" y="152"/>
                </a:cubicBezTo>
                <a:cubicBezTo>
                  <a:pt x="127" y="159"/>
                  <a:pt x="126" y="170"/>
                  <a:pt x="118" y="172"/>
                </a:cubicBezTo>
                <a:cubicBezTo>
                  <a:pt x="70" y="186"/>
                  <a:pt x="92" y="142"/>
                  <a:pt x="77" y="186"/>
                </a:cubicBezTo>
                <a:cubicBezTo>
                  <a:pt x="110" y="198"/>
                  <a:pt x="146" y="178"/>
                  <a:pt x="181" y="172"/>
                </a:cubicBezTo>
                <a:cubicBezTo>
                  <a:pt x="190" y="168"/>
                  <a:pt x="199" y="160"/>
                  <a:pt x="209" y="159"/>
                </a:cubicBezTo>
                <a:cubicBezTo>
                  <a:pt x="248" y="154"/>
                  <a:pt x="237" y="216"/>
                  <a:pt x="222" y="263"/>
                </a:cubicBezTo>
                <a:cubicBezTo>
                  <a:pt x="219" y="272"/>
                  <a:pt x="204" y="268"/>
                  <a:pt x="195" y="270"/>
                </a:cubicBezTo>
                <a:cubicBezTo>
                  <a:pt x="193" y="270"/>
                  <a:pt x="142" y="263"/>
                  <a:pt x="153" y="242"/>
                </a:cubicBezTo>
                <a:cubicBezTo>
                  <a:pt x="159" y="230"/>
                  <a:pt x="176" y="228"/>
                  <a:pt x="188" y="221"/>
                </a:cubicBezTo>
                <a:cubicBezTo>
                  <a:pt x="175" y="253"/>
                  <a:pt x="173" y="280"/>
                  <a:pt x="139" y="290"/>
                </a:cubicBezTo>
                <a:cubicBezTo>
                  <a:pt x="113" y="253"/>
                  <a:pt x="106" y="268"/>
                  <a:pt x="97" y="304"/>
                </a:cubicBezTo>
                <a:cubicBezTo>
                  <a:pt x="111" y="306"/>
                  <a:pt x="125" y="314"/>
                  <a:pt x="139" y="311"/>
                </a:cubicBezTo>
                <a:cubicBezTo>
                  <a:pt x="156" y="307"/>
                  <a:pt x="173" y="262"/>
                  <a:pt x="181" y="256"/>
                </a:cubicBezTo>
                <a:cubicBezTo>
                  <a:pt x="192" y="246"/>
                  <a:pt x="151" y="304"/>
                  <a:pt x="160" y="304"/>
                </a:cubicBezTo>
                <a:cubicBezTo>
                  <a:pt x="180" y="304"/>
                  <a:pt x="203" y="276"/>
                  <a:pt x="215" y="263"/>
                </a:cubicBezTo>
                <a:cubicBezTo>
                  <a:pt x="225" y="234"/>
                  <a:pt x="221" y="233"/>
                  <a:pt x="229" y="270"/>
                </a:cubicBezTo>
                <a:cubicBezTo>
                  <a:pt x="240" y="317"/>
                  <a:pt x="238" y="311"/>
                  <a:pt x="229" y="284"/>
                </a:cubicBezTo>
                <a:cubicBezTo>
                  <a:pt x="218" y="286"/>
                  <a:pt x="191" y="301"/>
                  <a:pt x="195" y="290"/>
                </a:cubicBezTo>
                <a:cubicBezTo>
                  <a:pt x="207" y="253"/>
                  <a:pt x="267" y="227"/>
                  <a:pt x="299" y="214"/>
                </a:cubicBezTo>
                <a:cubicBezTo>
                  <a:pt x="297" y="223"/>
                  <a:pt x="289" y="284"/>
                  <a:pt x="271" y="284"/>
                </a:cubicBezTo>
                <a:cubicBezTo>
                  <a:pt x="259" y="284"/>
                  <a:pt x="266" y="261"/>
                  <a:pt x="264" y="249"/>
                </a:cubicBezTo>
                <a:cubicBezTo>
                  <a:pt x="266" y="223"/>
                  <a:pt x="284" y="194"/>
                  <a:pt x="271" y="172"/>
                </a:cubicBezTo>
                <a:cubicBezTo>
                  <a:pt x="261" y="156"/>
                  <a:pt x="226" y="182"/>
                  <a:pt x="215" y="166"/>
                </a:cubicBezTo>
                <a:cubicBezTo>
                  <a:pt x="207" y="154"/>
                  <a:pt x="234" y="143"/>
                  <a:pt x="243" y="131"/>
                </a:cubicBezTo>
                <a:cubicBezTo>
                  <a:pt x="251" y="120"/>
                  <a:pt x="254" y="106"/>
                  <a:pt x="264" y="96"/>
                </a:cubicBezTo>
                <a:cubicBezTo>
                  <a:pt x="271" y="89"/>
                  <a:pt x="255" y="115"/>
                  <a:pt x="250" y="124"/>
                </a:cubicBezTo>
                <a:cubicBezTo>
                  <a:pt x="237" y="86"/>
                  <a:pt x="228" y="106"/>
                  <a:pt x="202" y="124"/>
                </a:cubicBezTo>
                <a:cubicBezTo>
                  <a:pt x="200" y="117"/>
                  <a:pt x="202" y="103"/>
                  <a:pt x="195" y="103"/>
                </a:cubicBezTo>
                <a:cubicBezTo>
                  <a:pt x="188" y="103"/>
                  <a:pt x="185" y="117"/>
                  <a:pt x="188" y="124"/>
                </a:cubicBezTo>
                <a:cubicBezTo>
                  <a:pt x="191" y="131"/>
                  <a:pt x="202" y="129"/>
                  <a:pt x="209" y="131"/>
                </a:cubicBezTo>
                <a:cubicBezTo>
                  <a:pt x="237" y="116"/>
                  <a:pt x="266" y="106"/>
                  <a:pt x="292" y="89"/>
                </a:cubicBezTo>
                <a:cubicBezTo>
                  <a:pt x="294" y="108"/>
                  <a:pt x="296" y="126"/>
                  <a:pt x="299" y="145"/>
                </a:cubicBezTo>
                <a:cubicBezTo>
                  <a:pt x="300" y="152"/>
                  <a:pt x="310" y="160"/>
                  <a:pt x="306" y="166"/>
                </a:cubicBezTo>
                <a:cubicBezTo>
                  <a:pt x="301" y="175"/>
                  <a:pt x="287" y="175"/>
                  <a:pt x="278" y="179"/>
                </a:cubicBezTo>
                <a:cubicBezTo>
                  <a:pt x="244" y="230"/>
                  <a:pt x="258" y="175"/>
                  <a:pt x="264" y="159"/>
                </a:cubicBezTo>
                <a:cubicBezTo>
                  <a:pt x="259" y="150"/>
                  <a:pt x="257" y="138"/>
                  <a:pt x="250" y="131"/>
                </a:cubicBezTo>
                <a:cubicBezTo>
                  <a:pt x="245" y="126"/>
                  <a:pt x="231" y="131"/>
                  <a:pt x="229" y="124"/>
                </a:cubicBezTo>
                <a:cubicBezTo>
                  <a:pt x="227" y="116"/>
                  <a:pt x="239" y="111"/>
                  <a:pt x="243" y="103"/>
                </a:cubicBezTo>
                <a:cubicBezTo>
                  <a:pt x="246" y="96"/>
                  <a:pt x="248" y="89"/>
                  <a:pt x="250" y="82"/>
                </a:cubicBezTo>
                <a:cubicBezTo>
                  <a:pt x="241" y="80"/>
                  <a:pt x="232" y="75"/>
                  <a:pt x="222" y="75"/>
                </a:cubicBezTo>
                <a:cubicBezTo>
                  <a:pt x="191" y="75"/>
                  <a:pt x="148" y="91"/>
                  <a:pt x="195" y="75"/>
                </a:cubicBezTo>
                <a:cubicBezTo>
                  <a:pt x="210" y="33"/>
                  <a:pt x="200" y="65"/>
                  <a:pt x="188" y="75"/>
                </a:cubicBezTo>
                <a:cubicBezTo>
                  <a:pt x="182" y="80"/>
                  <a:pt x="174" y="80"/>
                  <a:pt x="167" y="82"/>
                </a:cubicBezTo>
                <a:cubicBezTo>
                  <a:pt x="153" y="116"/>
                  <a:pt x="153" y="145"/>
                  <a:pt x="111" y="131"/>
                </a:cubicBezTo>
                <a:cubicBezTo>
                  <a:pt x="104" y="138"/>
                  <a:pt x="101" y="152"/>
                  <a:pt x="91" y="152"/>
                </a:cubicBezTo>
                <a:cubicBezTo>
                  <a:pt x="84" y="152"/>
                  <a:pt x="97" y="138"/>
                  <a:pt x="97" y="131"/>
                </a:cubicBezTo>
                <a:cubicBezTo>
                  <a:pt x="97" y="124"/>
                  <a:pt x="84" y="111"/>
                  <a:pt x="91" y="110"/>
                </a:cubicBezTo>
                <a:cubicBezTo>
                  <a:pt x="134" y="105"/>
                  <a:pt x="178" y="115"/>
                  <a:pt x="222" y="117"/>
                </a:cubicBezTo>
                <a:cubicBezTo>
                  <a:pt x="211" y="124"/>
                  <a:pt x="182" y="126"/>
                  <a:pt x="188" y="138"/>
                </a:cubicBezTo>
                <a:cubicBezTo>
                  <a:pt x="194" y="150"/>
                  <a:pt x="215" y="134"/>
                  <a:pt x="229" y="131"/>
                </a:cubicBezTo>
                <a:cubicBezTo>
                  <a:pt x="266" y="123"/>
                  <a:pt x="302" y="104"/>
                  <a:pt x="333" y="82"/>
                </a:cubicBezTo>
                <a:cubicBezTo>
                  <a:pt x="324" y="50"/>
                  <a:pt x="330" y="46"/>
                  <a:pt x="278" y="75"/>
                </a:cubicBezTo>
                <a:cubicBezTo>
                  <a:pt x="271" y="79"/>
                  <a:pt x="270" y="90"/>
                  <a:pt x="264" y="96"/>
                </a:cubicBezTo>
                <a:cubicBezTo>
                  <a:pt x="258" y="102"/>
                  <a:pt x="238" y="117"/>
                  <a:pt x="243" y="110"/>
                </a:cubicBezTo>
                <a:cubicBezTo>
                  <a:pt x="255" y="94"/>
                  <a:pt x="285" y="68"/>
                  <a:pt x="285" y="68"/>
                </a:cubicBezTo>
                <a:cubicBezTo>
                  <a:pt x="267" y="0"/>
                  <a:pt x="210" y="42"/>
                  <a:pt x="160" y="55"/>
                </a:cubicBezTo>
                <a:cubicBezTo>
                  <a:pt x="167" y="65"/>
                  <a:pt x="183" y="91"/>
                  <a:pt x="195" y="96"/>
                </a:cubicBezTo>
                <a:cubicBezTo>
                  <a:pt x="208" y="102"/>
                  <a:pt x="222" y="103"/>
                  <a:pt x="236" y="103"/>
                </a:cubicBezTo>
                <a:cubicBezTo>
                  <a:pt x="245" y="103"/>
                  <a:pt x="218" y="98"/>
                  <a:pt x="209" y="96"/>
                </a:cubicBezTo>
                <a:cubicBezTo>
                  <a:pt x="207" y="105"/>
                  <a:pt x="199" y="115"/>
                  <a:pt x="202" y="124"/>
                </a:cubicBezTo>
                <a:cubicBezTo>
                  <a:pt x="209" y="146"/>
                  <a:pt x="264" y="152"/>
                  <a:pt x="264" y="152"/>
                </a:cubicBezTo>
                <a:cubicBezTo>
                  <a:pt x="246" y="232"/>
                  <a:pt x="257" y="201"/>
                  <a:pt x="209" y="235"/>
                </a:cubicBezTo>
                <a:cubicBezTo>
                  <a:pt x="189" y="208"/>
                  <a:pt x="165" y="186"/>
                  <a:pt x="146" y="159"/>
                </a:cubicBezTo>
                <a:cubicBezTo>
                  <a:pt x="132" y="116"/>
                  <a:pt x="166" y="124"/>
                  <a:pt x="125" y="110"/>
                </a:cubicBezTo>
                <a:cubicBezTo>
                  <a:pt x="60" y="142"/>
                  <a:pt x="85" y="164"/>
                  <a:pt x="91" y="249"/>
                </a:cubicBezTo>
                <a:cubicBezTo>
                  <a:pt x="120" y="239"/>
                  <a:pt x="181" y="214"/>
                  <a:pt x="97" y="228"/>
                </a:cubicBezTo>
                <a:cubicBezTo>
                  <a:pt x="44" y="256"/>
                  <a:pt x="82" y="231"/>
                  <a:pt x="35" y="200"/>
                </a:cubicBezTo>
                <a:cubicBezTo>
                  <a:pt x="52" y="150"/>
                  <a:pt x="108" y="161"/>
                  <a:pt x="153" y="152"/>
                </a:cubicBezTo>
                <a:cubicBezTo>
                  <a:pt x="197" y="122"/>
                  <a:pt x="277" y="152"/>
                  <a:pt x="209" y="117"/>
                </a:cubicBezTo>
                <a:cubicBezTo>
                  <a:pt x="197" y="119"/>
                  <a:pt x="184" y="131"/>
                  <a:pt x="174" y="124"/>
                </a:cubicBezTo>
                <a:cubicBezTo>
                  <a:pt x="162" y="115"/>
                  <a:pt x="173" y="89"/>
                  <a:pt x="160" y="82"/>
                </a:cubicBezTo>
                <a:cubicBezTo>
                  <a:pt x="151" y="77"/>
                  <a:pt x="141" y="73"/>
                  <a:pt x="132" y="68"/>
                </a:cubicBezTo>
                <a:cubicBezTo>
                  <a:pt x="101" y="93"/>
                  <a:pt x="89" y="102"/>
                  <a:pt x="77" y="138"/>
                </a:cubicBezTo>
                <a:cubicBezTo>
                  <a:pt x="168" y="185"/>
                  <a:pt x="43" y="131"/>
                  <a:pt x="125" y="131"/>
                </a:cubicBezTo>
                <a:cubicBezTo>
                  <a:pt x="132" y="131"/>
                  <a:pt x="125" y="151"/>
                  <a:pt x="132" y="152"/>
                </a:cubicBezTo>
                <a:cubicBezTo>
                  <a:pt x="146" y="154"/>
                  <a:pt x="160" y="158"/>
                  <a:pt x="174" y="159"/>
                </a:cubicBezTo>
                <a:cubicBezTo>
                  <a:pt x="243" y="163"/>
                  <a:pt x="313" y="164"/>
                  <a:pt x="382" y="166"/>
                </a:cubicBezTo>
                <a:cubicBezTo>
                  <a:pt x="371" y="198"/>
                  <a:pt x="367" y="206"/>
                  <a:pt x="333" y="214"/>
                </a:cubicBezTo>
                <a:cubicBezTo>
                  <a:pt x="278" y="243"/>
                  <a:pt x="225" y="233"/>
                  <a:pt x="167" y="214"/>
                </a:cubicBezTo>
                <a:cubicBezTo>
                  <a:pt x="179" y="212"/>
                  <a:pt x="190" y="210"/>
                  <a:pt x="202" y="207"/>
                </a:cubicBezTo>
                <a:cubicBezTo>
                  <a:pt x="209" y="205"/>
                  <a:pt x="226" y="194"/>
                  <a:pt x="222" y="200"/>
                </a:cubicBezTo>
                <a:cubicBezTo>
                  <a:pt x="185" y="250"/>
                  <a:pt x="190" y="222"/>
                  <a:pt x="153" y="249"/>
                </a:cubicBezTo>
                <a:cubicBezTo>
                  <a:pt x="145" y="255"/>
                  <a:pt x="123" y="266"/>
                  <a:pt x="132" y="270"/>
                </a:cubicBezTo>
                <a:cubicBezTo>
                  <a:pt x="147" y="277"/>
                  <a:pt x="165" y="265"/>
                  <a:pt x="181" y="263"/>
                </a:cubicBezTo>
                <a:cubicBezTo>
                  <a:pt x="188" y="261"/>
                  <a:pt x="205" y="249"/>
                  <a:pt x="202" y="256"/>
                </a:cubicBezTo>
                <a:cubicBezTo>
                  <a:pt x="197" y="266"/>
                  <a:pt x="182" y="269"/>
                  <a:pt x="174" y="277"/>
                </a:cubicBezTo>
                <a:cubicBezTo>
                  <a:pt x="168" y="283"/>
                  <a:pt x="152" y="296"/>
                  <a:pt x="160" y="297"/>
                </a:cubicBezTo>
                <a:cubicBezTo>
                  <a:pt x="190" y="300"/>
                  <a:pt x="220" y="288"/>
                  <a:pt x="250" y="284"/>
                </a:cubicBezTo>
                <a:cubicBezTo>
                  <a:pt x="264" y="279"/>
                  <a:pt x="306" y="274"/>
                  <a:pt x="292" y="270"/>
                </a:cubicBezTo>
                <a:cubicBezTo>
                  <a:pt x="269" y="264"/>
                  <a:pt x="222" y="300"/>
                  <a:pt x="222" y="277"/>
                </a:cubicBezTo>
                <a:cubicBezTo>
                  <a:pt x="222" y="253"/>
                  <a:pt x="269" y="268"/>
                  <a:pt x="292" y="263"/>
                </a:cubicBezTo>
                <a:cubicBezTo>
                  <a:pt x="339" y="216"/>
                  <a:pt x="293" y="220"/>
                  <a:pt x="250" y="214"/>
                </a:cubicBezTo>
                <a:cubicBezTo>
                  <a:pt x="291" y="193"/>
                  <a:pt x="300" y="174"/>
                  <a:pt x="347" y="159"/>
                </a:cubicBezTo>
                <a:cubicBezTo>
                  <a:pt x="354" y="154"/>
                  <a:pt x="374" y="151"/>
                  <a:pt x="368" y="145"/>
                </a:cubicBezTo>
                <a:cubicBezTo>
                  <a:pt x="361" y="138"/>
                  <a:pt x="330" y="152"/>
                  <a:pt x="340" y="152"/>
                </a:cubicBezTo>
                <a:cubicBezTo>
                  <a:pt x="356" y="152"/>
                  <a:pt x="373" y="147"/>
                  <a:pt x="389" y="145"/>
                </a:cubicBezTo>
                <a:cubicBezTo>
                  <a:pt x="398" y="140"/>
                  <a:pt x="409" y="138"/>
                  <a:pt x="417" y="131"/>
                </a:cubicBezTo>
                <a:cubicBezTo>
                  <a:pt x="423" y="126"/>
                  <a:pt x="439" y="113"/>
                  <a:pt x="431" y="110"/>
                </a:cubicBezTo>
                <a:cubicBezTo>
                  <a:pt x="413" y="104"/>
                  <a:pt x="394" y="115"/>
                  <a:pt x="375" y="117"/>
                </a:cubicBezTo>
                <a:cubicBezTo>
                  <a:pt x="343" y="128"/>
                  <a:pt x="322" y="151"/>
                  <a:pt x="292" y="166"/>
                </a:cubicBezTo>
                <a:cubicBezTo>
                  <a:pt x="283" y="164"/>
                  <a:pt x="271" y="153"/>
                  <a:pt x="264" y="159"/>
                </a:cubicBezTo>
                <a:cubicBezTo>
                  <a:pt x="258" y="164"/>
                  <a:pt x="277" y="173"/>
                  <a:pt x="285" y="172"/>
                </a:cubicBezTo>
                <a:cubicBezTo>
                  <a:pt x="296" y="170"/>
                  <a:pt x="305" y="144"/>
                  <a:pt x="313" y="152"/>
                </a:cubicBezTo>
                <a:cubicBezTo>
                  <a:pt x="321" y="160"/>
                  <a:pt x="298" y="170"/>
                  <a:pt x="292" y="179"/>
                </a:cubicBezTo>
                <a:cubicBezTo>
                  <a:pt x="282" y="193"/>
                  <a:pt x="264" y="230"/>
                  <a:pt x="250" y="242"/>
                </a:cubicBezTo>
                <a:cubicBezTo>
                  <a:pt x="139" y="339"/>
                  <a:pt x="273" y="202"/>
                  <a:pt x="195" y="284"/>
                </a:cubicBezTo>
                <a:cubicBezTo>
                  <a:pt x="181" y="318"/>
                  <a:pt x="181" y="346"/>
                  <a:pt x="139" y="332"/>
                </a:cubicBezTo>
                <a:cubicBezTo>
                  <a:pt x="148" y="306"/>
                  <a:pt x="165" y="292"/>
                  <a:pt x="181" y="270"/>
                </a:cubicBezTo>
                <a:cubicBezTo>
                  <a:pt x="179" y="286"/>
                  <a:pt x="163" y="307"/>
                  <a:pt x="174" y="318"/>
                </a:cubicBezTo>
                <a:cubicBezTo>
                  <a:pt x="199" y="343"/>
                  <a:pt x="231" y="302"/>
                  <a:pt x="243" y="290"/>
                </a:cubicBezTo>
                <a:cubicBezTo>
                  <a:pt x="245" y="283"/>
                  <a:pt x="257" y="270"/>
                  <a:pt x="250" y="270"/>
                </a:cubicBezTo>
                <a:cubicBezTo>
                  <a:pt x="242" y="270"/>
                  <a:pt x="229" y="286"/>
                  <a:pt x="236" y="290"/>
                </a:cubicBezTo>
                <a:cubicBezTo>
                  <a:pt x="245" y="294"/>
                  <a:pt x="290" y="258"/>
                  <a:pt x="292" y="256"/>
                </a:cubicBezTo>
                <a:cubicBezTo>
                  <a:pt x="294" y="249"/>
                  <a:pt x="299" y="228"/>
                  <a:pt x="299" y="235"/>
                </a:cubicBezTo>
                <a:cubicBezTo>
                  <a:pt x="299" y="245"/>
                  <a:pt x="296" y="254"/>
                  <a:pt x="292" y="263"/>
                </a:cubicBezTo>
                <a:cubicBezTo>
                  <a:pt x="289" y="271"/>
                  <a:pt x="270" y="280"/>
                  <a:pt x="278" y="284"/>
                </a:cubicBezTo>
                <a:cubicBezTo>
                  <a:pt x="291" y="290"/>
                  <a:pt x="306" y="279"/>
                  <a:pt x="320" y="277"/>
                </a:cubicBezTo>
                <a:cubicBezTo>
                  <a:pt x="334" y="267"/>
                  <a:pt x="396" y="216"/>
                  <a:pt x="340" y="235"/>
                </a:cubicBezTo>
                <a:cubicBezTo>
                  <a:pt x="331" y="242"/>
                  <a:pt x="321" y="248"/>
                  <a:pt x="313" y="256"/>
                </a:cubicBezTo>
                <a:cubicBezTo>
                  <a:pt x="218" y="341"/>
                  <a:pt x="299" y="275"/>
                  <a:pt x="320" y="249"/>
                </a:cubicBezTo>
                <a:cubicBezTo>
                  <a:pt x="326" y="241"/>
                  <a:pt x="349" y="232"/>
                  <a:pt x="340" y="228"/>
                </a:cubicBezTo>
                <a:cubicBezTo>
                  <a:pt x="329" y="223"/>
                  <a:pt x="317" y="237"/>
                  <a:pt x="306" y="242"/>
                </a:cubicBezTo>
                <a:cubicBezTo>
                  <a:pt x="286" y="262"/>
                  <a:pt x="264" y="277"/>
                  <a:pt x="243" y="297"/>
                </a:cubicBezTo>
                <a:cubicBezTo>
                  <a:pt x="278" y="229"/>
                  <a:pt x="291" y="249"/>
                  <a:pt x="229" y="228"/>
                </a:cubicBezTo>
                <a:cubicBezTo>
                  <a:pt x="158" y="240"/>
                  <a:pt x="188" y="236"/>
                  <a:pt x="215" y="228"/>
                </a:cubicBezTo>
                <a:cubicBezTo>
                  <a:pt x="229" y="224"/>
                  <a:pt x="243" y="219"/>
                  <a:pt x="257" y="214"/>
                </a:cubicBezTo>
                <a:cubicBezTo>
                  <a:pt x="266" y="207"/>
                  <a:pt x="321" y="172"/>
                  <a:pt x="313" y="145"/>
                </a:cubicBezTo>
                <a:cubicBezTo>
                  <a:pt x="310" y="135"/>
                  <a:pt x="294" y="136"/>
                  <a:pt x="285" y="131"/>
                </a:cubicBezTo>
                <a:cubicBezTo>
                  <a:pt x="266" y="137"/>
                  <a:pt x="199" y="177"/>
                  <a:pt x="278" y="145"/>
                </a:cubicBezTo>
                <a:cubicBezTo>
                  <a:pt x="297" y="87"/>
                  <a:pt x="242" y="105"/>
                  <a:pt x="209" y="110"/>
                </a:cubicBezTo>
                <a:cubicBezTo>
                  <a:pt x="239" y="99"/>
                  <a:pt x="260" y="95"/>
                  <a:pt x="278" y="68"/>
                </a:cubicBezTo>
                <a:cubicBezTo>
                  <a:pt x="271" y="64"/>
                  <a:pt x="265" y="56"/>
                  <a:pt x="257" y="55"/>
                </a:cubicBezTo>
                <a:cubicBezTo>
                  <a:pt x="245" y="54"/>
                  <a:pt x="233" y="66"/>
                  <a:pt x="222" y="61"/>
                </a:cubicBezTo>
                <a:cubicBezTo>
                  <a:pt x="214" y="57"/>
                  <a:pt x="222" y="41"/>
                  <a:pt x="215" y="34"/>
                </a:cubicBezTo>
                <a:cubicBezTo>
                  <a:pt x="208" y="27"/>
                  <a:pt x="197" y="29"/>
                  <a:pt x="188" y="27"/>
                </a:cubicBezTo>
                <a:cubicBezTo>
                  <a:pt x="162" y="29"/>
                  <a:pt x="136" y="26"/>
                  <a:pt x="111" y="34"/>
                </a:cubicBezTo>
                <a:cubicBezTo>
                  <a:pt x="62" y="49"/>
                  <a:pt x="130" y="102"/>
                  <a:pt x="146" y="110"/>
                </a:cubicBezTo>
                <a:cubicBezTo>
                  <a:pt x="201" y="105"/>
                  <a:pt x="246" y="105"/>
                  <a:pt x="292" y="75"/>
                </a:cubicBezTo>
                <a:cubicBezTo>
                  <a:pt x="342" y="92"/>
                  <a:pt x="295" y="106"/>
                  <a:pt x="340" y="138"/>
                </a:cubicBezTo>
                <a:cubicBezTo>
                  <a:pt x="297" y="153"/>
                  <a:pt x="344" y="133"/>
                  <a:pt x="292" y="179"/>
                </a:cubicBezTo>
                <a:cubicBezTo>
                  <a:pt x="279" y="190"/>
                  <a:pt x="250" y="207"/>
                  <a:pt x="250" y="207"/>
                </a:cubicBezTo>
                <a:cubicBezTo>
                  <a:pt x="204" y="202"/>
                  <a:pt x="156" y="201"/>
                  <a:pt x="111" y="186"/>
                </a:cubicBezTo>
                <a:cubicBezTo>
                  <a:pt x="44" y="196"/>
                  <a:pt x="51" y="208"/>
                  <a:pt x="0" y="242"/>
                </a:cubicBezTo>
                <a:cubicBezTo>
                  <a:pt x="14" y="283"/>
                  <a:pt x="2" y="270"/>
                  <a:pt x="77" y="256"/>
                </a:cubicBezTo>
                <a:cubicBezTo>
                  <a:pt x="182" y="236"/>
                  <a:pt x="74" y="252"/>
                  <a:pt x="139" y="228"/>
                </a:cubicBezTo>
                <a:cubicBezTo>
                  <a:pt x="164" y="219"/>
                  <a:pt x="190" y="216"/>
                  <a:pt x="215" y="207"/>
                </a:cubicBezTo>
                <a:cubicBezTo>
                  <a:pt x="253" y="178"/>
                  <a:pt x="269" y="174"/>
                  <a:pt x="313" y="159"/>
                </a:cubicBezTo>
                <a:cubicBezTo>
                  <a:pt x="341" y="139"/>
                  <a:pt x="348" y="137"/>
                  <a:pt x="382" y="145"/>
                </a:cubicBezTo>
                <a:cubicBezTo>
                  <a:pt x="371" y="217"/>
                  <a:pt x="371" y="190"/>
                  <a:pt x="327" y="235"/>
                </a:cubicBezTo>
                <a:cubicBezTo>
                  <a:pt x="284" y="279"/>
                  <a:pt x="296" y="263"/>
                  <a:pt x="209" y="270"/>
                </a:cubicBezTo>
                <a:cubicBezTo>
                  <a:pt x="178" y="280"/>
                  <a:pt x="149" y="294"/>
                  <a:pt x="118" y="304"/>
                </a:cubicBezTo>
                <a:cubicBezTo>
                  <a:pt x="116" y="313"/>
                  <a:pt x="106" y="324"/>
                  <a:pt x="111" y="332"/>
                </a:cubicBezTo>
                <a:cubicBezTo>
                  <a:pt x="120" y="346"/>
                  <a:pt x="153" y="360"/>
                  <a:pt x="153" y="360"/>
                </a:cubicBezTo>
                <a:cubicBezTo>
                  <a:pt x="236" y="346"/>
                  <a:pt x="181" y="355"/>
                  <a:pt x="320" y="339"/>
                </a:cubicBezTo>
                <a:cubicBezTo>
                  <a:pt x="360" y="297"/>
                  <a:pt x="341" y="345"/>
                  <a:pt x="382" y="304"/>
                </a:cubicBezTo>
                <a:cubicBezTo>
                  <a:pt x="399" y="256"/>
                  <a:pt x="361" y="261"/>
                  <a:pt x="320" y="256"/>
                </a:cubicBezTo>
                <a:cubicBezTo>
                  <a:pt x="328" y="224"/>
                  <a:pt x="332" y="211"/>
                  <a:pt x="299" y="200"/>
                </a:cubicBezTo>
                <a:cubicBezTo>
                  <a:pt x="383" y="163"/>
                  <a:pt x="360" y="189"/>
                  <a:pt x="389" y="145"/>
                </a:cubicBezTo>
                <a:cubicBezTo>
                  <a:pt x="384" y="170"/>
                  <a:pt x="384" y="197"/>
                  <a:pt x="375" y="221"/>
                </a:cubicBezTo>
                <a:cubicBezTo>
                  <a:pt x="367" y="242"/>
                  <a:pt x="347" y="256"/>
                  <a:pt x="340" y="277"/>
                </a:cubicBezTo>
                <a:cubicBezTo>
                  <a:pt x="338" y="284"/>
                  <a:pt x="335" y="290"/>
                  <a:pt x="333" y="297"/>
                </a:cubicBezTo>
                <a:cubicBezTo>
                  <a:pt x="282" y="287"/>
                  <a:pt x="248" y="285"/>
                  <a:pt x="195" y="290"/>
                </a:cubicBezTo>
                <a:cubicBezTo>
                  <a:pt x="178" y="340"/>
                  <a:pt x="192" y="280"/>
                  <a:pt x="209" y="332"/>
                </a:cubicBezTo>
                <a:cubicBezTo>
                  <a:pt x="215" y="351"/>
                  <a:pt x="147" y="418"/>
                  <a:pt x="202" y="381"/>
                </a:cubicBezTo>
                <a:cubicBezTo>
                  <a:pt x="170" y="333"/>
                  <a:pt x="189" y="333"/>
                  <a:pt x="236" y="325"/>
                </a:cubicBezTo>
                <a:cubicBezTo>
                  <a:pt x="243" y="318"/>
                  <a:pt x="247" y="304"/>
                  <a:pt x="257" y="304"/>
                </a:cubicBezTo>
                <a:cubicBezTo>
                  <a:pt x="265" y="304"/>
                  <a:pt x="273" y="317"/>
                  <a:pt x="271" y="325"/>
                </a:cubicBezTo>
                <a:cubicBezTo>
                  <a:pt x="269" y="333"/>
                  <a:pt x="257" y="334"/>
                  <a:pt x="250" y="339"/>
                </a:cubicBezTo>
                <a:cubicBezTo>
                  <a:pt x="248" y="346"/>
                  <a:pt x="236" y="357"/>
                  <a:pt x="243" y="360"/>
                </a:cubicBezTo>
                <a:cubicBezTo>
                  <a:pt x="256" y="366"/>
                  <a:pt x="274" y="328"/>
                  <a:pt x="278" y="325"/>
                </a:cubicBezTo>
                <a:cubicBezTo>
                  <a:pt x="284" y="320"/>
                  <a:pt x="304" y="323"/>
                  <a:pt x="299" y="318"/>
                </a:cubicBezTo>
                <a:cubicBezTo>
                  <a:pt x="292" y="311"/>
                  <a:pt x="280" y="318"/>
                  <a:pt x="271" y="318"/>
                </a:cubicBezTo>
              </a:path>
            </a:pathLst>
          </a:custGeom>
          <a:noFill/>
          <a:ln w="28575" cmpd="sng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63" name="Freeform 14"/>
          <p:cNvSpPr>
            <a:spLocks/>
          </p:cNvSpPr>
          <p:nvPr/>
        </p:nvSpPr>
        <p:spPr bwMode="auto">
          <a:xfrm rot="1992449">
            <a:off x="5778919" y="5246756"/>
            <a:ext cx="353131" cy="453151"/>
          </a:xfrm>
          <a:custGeom>
            <a:avLst/>
            <a:gdLst>
              <a:gd name="T0" fmla="*/ 84 w 439"/>
              <a:gd name="T1" fmla="*/ 172 h 418"/>
              <a:gd name="T2" fmla="*/ 188 w 439"/>
              <a:gd name="T3" fmla="*/ 221 h 418"/>
              <a:gd name="T4" fmla="*/ 167 w 439"/>
              <a:gd name="T5" fmla="*/ 159 h 418"/>
              <a:gd name="T6" fmla="*/ 188 w 439"/>
              <a:gd name="T7" fmla="*/ 186 h 418"/>
              <a:gd name="T8" fmla="*/ 209 w 439"/>
              <a:gd name="T9" fmla="*/ 138 h 418"/>
              <a:gd name="T10" fmla="*/ 77 w 439"/>
              <a:gd name="T11" fmla="*/ 186 h 418"/>
              <a:gd name="T12" fmla="*/ 195 w 439"/>
              <a:gd name="T13" fmla="*/ 270 h 418"/>
              <a:gd name="T14" fmla="*/ 97 w 439"/>
              <a:gd name="T15" fmla="*/ 304 h 418"/>
              <a:gd name="T16" fmla="*/ 215 w 439"/>
              <a:gd name="T17" fmla="*/ 263 h 418"/>
              <a:gd name="T18" fmla="*/ 299 w 439"/>
              <a:gd name="T19" fmla="*/ 214 h 418"/>
              <a:gd name="T20" fmla="*/ 215 w 439"/>
              <a:gd name="T21" fmla="*/ 166 h 418"/>
              <a:gd name="T22" fmla="*/ 202 w 439"/>
              <a:gd name="T23" fmla="*/ 124 h 418"/>
              <a:gd name="T24" fmla="*/ 292 w 439"/>
              <a:gd name="T25" fmla="*/ 89 h 418"/>
              <a:gd name="T26" fmla="*/ 264 w 439"/>
              <a:gd name="T27" fmla="*/ 159 h 418"/>
              <a:gd name="T28" fmla="*/ 250 w 439"/>
              <a:gd name="T29" fmla="*/ 82 h 418"/>
              <a:gd name="T30" fmla="*/ 167 w 439"/>
              <a:gd name="T31" fmla="*/ 82 h 418"/>
              <a:gd name="T32" fmla="*/ 91 w 439"/>
              <a:gd name="T33" fmla="*/ 110 h 418"/>
              <a:gd name="T34" fmla="*/ 333 w 439"/>
              <a:gd name="T35" fmla="*/ 82 h 418"/>
              <a:gd name="T36" fmla="*/ 285 w 439"/>
              <a:gd name="T37" fmla="*/ 68 h 418"/>
              <a:gd name="T38" fmla="*/ 209 w 439"/>
              <a:gd name="T39" fmla="*/ 96 h 418"/>
              <a:gd name="T40" fmla="*/ 146 w 439"/>
              <a:gd name="T41" fmla="*/ 159 h 418"/>
              <a:gd name="T42" fmla="*/ 35 w 439"/>
              <a:gd name="T43" fmla="*/ 200 h 418"/>
              <a:gd name="T44" fmla="*/ 160 w 439"/>
              <a:gd name="T45" fmla="*/ 82 h 418"/>
              <a:gd name="T46" fmla="*/ 132 w 439"/>
              <a:gd name="T47" fmla="*/ 152 h 418"/>
              <a:gd name="T48" fmla="*/ 167 w 439"/>
              <a:gd name="T49" fmla="*/ 214 h 418"/>
              <a:gd name="T50" fmla="*/ 132 w 439"/>
              <a:gd name="T51" fmla="*/ 270 h 418"/>
              <a:gd name="T52" fmla="*/ 160 w 439"/>
              <a:gd name="T53" fmla="*/ 297 h 418"/>
              <a:gd name="T54" fmla="*/ 292 w 439"/>
              <a:gd name="T55" fmla="*/ 263 h 418"/>
              <a:gd name="T56" fmla="*/ 340 w 439"/>
              <a:gd name="T57" fmla="*/ 152 h 418"/>
              <a:gd name="T58" fmla="*/ 375 w 439"/>
              <a:gd name="T59" fmla="*/ 117 h 418"/>
              <a:gd name="T60" fmla="*/ 313 w 439"/>
              <a:gd name="T61" fmla="*/ 152 h 418"/>
              <a:gd name="T62" fmla="*/ 139 w 439"/>
              <a:gd name="T63" fmla="*/ 332 h 418"/>
              <a:gd name="T64" fmla="*/ 250 w 439"/>
              <a:gd name="T65" fmla="*/ 270 h 418"/>
              <a:gd name="T66" fmla="*/ 292 w 439"/>
              <a:gd name="T67" fmla="*/ 263 h 418"/>
              <a:gd name="T68" fmla="*/ 313 w 439"/>
              <a:gd name="T69" fmla="*/ 256 h 418"/>
              <a:gd name="T70" fmla="*/ 243 w 439"/>
              <a:gd name="T71" fmla="*/ 297 h 418"/>
              <a:gd name="T72" fmla="*/ 313 w 439"/>
              <a:gd name="T73" fmla="*/ 145 h 418"/>
              <a:gd name="T74" fmla="*/ 278 w 439"/>
              <a:gd name="T75" fmla="*/ 68 h 418"/>
              <a:gd name="T76" fmla="*/ 188 w 439"/>
              <a:gd name="T77" fmla="*/ 27 h 418"/>
              <a:gd name="T78" fmla="*/ 340 w 439"/>
              <a:gd name="T79" fmla="*/ 138 h 418"/>
              <a:gd name="T80" fmla="*/ 0 w 439"/>
              <a:gd name="T81" fmla="*/ 242 h 418"/>
              <a:gd name="T82" fmla="*/ 313 w 439"/>
              <a:gd name="T83" fmla="*/ 159 h 418"/>
              <a:gd name="T84" fmla="*/ 118 w 439"/>
              <a:gd name="T85" fmla="*/ 304 h 418"/>
              <a:gd name="T86" fmla="*/ 382 w 439"/>
              <a:gd name="T87" fmla="*/ 304 h 418"/>
              <a:gd name="T88" fmla="*/ 375 w 439"/>
              <a:gd name="T89" fmla="*/ 221 h 418"/>
              <a:gd name="T90" fmla="*/ 209 w 439"/>
              <a:gd name="T91" fmla="*/ 332 h 418"/>
              <a:gd name="T92" fmla="*/ 271 w 439"/>
              <a:gd name="T93" fmla="*/ 325 h 418"/>
              <a:gd name="T94" fmla="*/ 299 w 439"/>
              <a:gd name="T95" fmla="*/ 318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39" h="418">
                <a:moveTo>
                  <a:pt x="104" y="228"/>
                </a:moveTo>
                <a:cubicBezTo>
                  <a:pt x="106" y="235"/>
                  <a:pt x="104" y="247"/>
                  <a:pt x="111" y="249"/>
                </a:cubicBezTo>
                <a:cubicBezTo>
                  <a:pt x="136" y="255"/>
                  <a:pt x="142" y="199"/>
                  <a:pt x="146" y="186"/>
                </a:cubicBezTo>
                <a:cubicBezTo>
                  <a:pt x="132" y="146"/>
                  <a:pt x="116" y="157"/>
                  <a:pt x="84" y="172"/>
                </a:cubicBezTo>
                <a:cubicBezTo>
                  <a:pt x="67" y="198"/>
                  <a:pt x="53" y="211"/>
                  <a:pt x="63" y="242"/>
                </a:cubicBezTo>
                <a:cubicBezTo>
                  <a:pt x="111" y="232"/>
                  <a:pt x="145" y="239"/>
                  <a:pt x="160" y="193"/>
                </a:cubicBezTo>
                <a:cubicBezTo>
                  <a:pt x="162" y="209"/>
                  <a:pt x="154" y="232"/>
                  <a:pt x="167" y="242"/>
                </a:cubicBezTo>
                <a:cubicBezTo>
                  <a:pt x="197" y="263"/>
                  <a:pt x="263" y="163"/>
                  <a:pt x="188" y="221"/>
                </a:cubicBezTo>
                <a:cubicBezTo>
                  <a:pt x="198" y="191"/>
                  <a:pt x="190" y="205"/>
                  <a:pt x="215" y="179"/>
                </a:cubicBezTo>
                <a:cubicBezTo>
                  <a:pt x="195" y="243"/>
                  <a:pt x="202" y="216"/>
                  <a:pt x="146" y="235"/>
                </a:cubicBezTo>
                <a:cubicBezTo>
                  <a:pt x="130" y="233"/>
                  <a:pt x="107" y="241"/>
                  <a:pt x="97" y="228"/>
                </a:cubicBezTo>
                <a:cubicBezTo>
                  <a:pt x="70" y="191"/>
                  <a:pt x="150" y="163"/>
                  <a:pt x="167" y="159"/>
                </a:cubicBezTo>
                <a:cubicBezTo>
                  <a:pt x="179" y="193"/>
                  <a:pt x="167" y="207"/>
                  <a:pt x="146" y="235"/>
                </a:cubicBezTo>
                <a:cubicBezTo>
                  <a:pt x="112" y="224"/>
                  <a:pt x="61" y="214"/>
                  <a:pt x="132" y="138"/>
                </a:cubicBezTo>
                <a:cubicBezTo>
                  <a:pt x="148" y="121"/>
                  <a:pt x="179" y="143"/>
                  <a:pt x="202" y="145"/>
                </a:cubicBezTo>
                <a:cubicBezTo>
                  <a:pt x="166" y="154"/>
                  <a:pt x="149" y="160"/>
                  <a:pt x="188" y="186"/>
                </a:cubicBezTo>
                <a:cubicBezTo>
                  <a:pt x="190" y="179"/>
                  <a:pt x="200" y="161"/>
                  <a:pt x="195" y="166"/>
                </a:cubicBezTo>
                <a:cubicBezTo>
                  <a:pt x="188" y="173"/>
                  <a:pt x="172" y="187"/>
                  <a:pt x="181" y="193"/>
                </a:cubicBezTo>
                <a:cubicBezTo>
                  <a:pt x="191" y="200"/>
                  <a:pt x="204" y="184"/>
                  <a:pt x="215" y="179"/>
                </a:cubicBezTo>
                <a:cubicBezTo>
                  <a:pt x="218" y="172"/>
                  <a:pt x="234" y="141"/>
                  <a:pt x="209" y="138"/>
                </a:cubicBezTo>
                <a:cubicBezTo>
                  <a:pt x="194" y="136"/>
                  <a:pt x="167" y="152"/>
                  <a:pt x="167" y="152"/>
                </a:cubicBezTo>
                <a:cubicBezTo>
                  <a:pt x="182" y="108"/>
                  <a:pt x="159" y="143"/>
                  <a:pt x="132" y="152"/>
                </a:cubicBezTo>
                <a:cubicBezTo>
                  <a:pt x="127" y="159"/>
                  <a:pt x="126" y="170"/>
                  <a:pt x="118" y="172"/>
                </a:cubicBezTo>
                <a:cubicBezTo>
                  <a:pt x="70" y="186"/>
                  <a:pt x="92" y="142"/>
                  <a:pt x="77" y="186"/>
                </a:cubicBezTo>
                <a:cubicBezTo>
                  <a:pt x="110" y="198"/>
                  <a:pt x="146" y="178"/>
                  <a:pt x="181" y="172"/>
                </a:cubicBezTo>
                <a:cubicBezTo>
                  <a:pt x="190" y="168"/>
                  <a:pt x="199" y="160"/>
                  <a:pt x="209" y="159"/>
                </a:cubicBezTo>
                <a:cubicBezTo>
                  <a:pt x="248" y="154"/>
                  <a:pt x="237" y="216"/>
                  <a:pt x="222" y="263"/>
                </a:cubicBezTo>
                <a:cubicBezTo>
                  <a:pt x="219" y="272"/>
                  <a:pt x="204" y="268"/>
                  <a:pt x="195" y="270"/>
                </a:cubicBezTo>
                <a:cubicBezTo>
                  <a:pt x="193" y="270"/>
                  <a:pt x="142" y="263"/>
                  <a:pt x="153" y="242"/>
                </a:cubicBezTo>
                <a:cubicBezTo>
                  <a:pt x="159" y="230"/>
                  <a:pt x="176" y="228"/>
                  <a:pt x="188" y="221"/>
                </a:cubicBezTo>
                <a:cubicBezTo>
                  <a:pt x="175" y="253"/>
                  <a:pt x="173" y="280"/>
                  <a:pt x="139" y="290"/>
                </a:cubicBezTo>
                <a:cubicBezTo>
                  <a:pt x="113" y="253"/>
                  <a:pt x="106" y="268"/>
                  <a:pt x="97" y="304"/>
                </a:cubicBezTo>
                <a:cubicBezTo>
                  <a:pt x="111" y="306"/>
                  <a:pt x="125" y="314"/>
                  <a:pt x="139" y="311"/>
                </a:cubicBezTo>
                <a:cubicBezTo>
                  <a:pt x="156" y="307"/>
                  <a:pt x="173" y="262"/>
                  <a:pt x="181" y="256"/>
                </a:cubicBezTo>
                <a:cubicBezTo>
                  <a:pt x="192" y="246"/>
                  <a:pt x="151" y="304"/>
                  <a:pt x="160" y="304"/>
                </a:cubicBezTo>
                <a:cubicBezTo>
                  <a:pt x="180" y="304"/>
                  <a:pt x="203" y="276"/>
                  <a:pt x="215" y="263"/>
                </a:cubicBezTo>
                <a:cubicBezTo>
                  <a:pt x="225" y="234"/>
                  <a:pt x="221" y="233"/>
                  <a:pt x="229" y="270"/>
                </a:cubicBezTo>
                <a:cubicBezTo>
                  <a:pt x="240" y="317"/>
                  <a:pt x="238" y="311"/>
                  <a:pt x="229" y="284"/>
                </a:cubicBezTo>
                <a:cubicBezTo>
                  <a:pt x="218" y="286"/>
                  <a:pt x="191" y="301"/>
                  <a:pt x="195" y="290"/>
                </a:cubicBezTo>
                <a:cubicBezTo>
                  <a:pt x="207" y="253"/>
                  <a:pt x="267" y="227"/>
                  <a:pt x="299" y="214"/>
                </a:cubicBezTo>
                <a:cubicBezTo>
                  <a:pt x="297" y="223"/>
                  <a:pt x="289" y="284"/>
                  <a:pt x="271" y="284"/>
                </a:cubicBezTo>
                <a:cubicBezTo>
                  <a:pt x="259" y="284"/>
                  <a:pt x="266" y="261"/>
                  <a:pt x="264" y="249"/>
                </a:cubicBezTo>
                <a:cubicBezTo>
                  <a:pt x="266" y="223"/>
                  <a:pt x="284" y="194"/>
                  <a:pt x="271" y="172"/>
                </a:cubicBezTo>
                <a:cubicBezTo>
                  <a:pt x="261" y="156"/>
                  <a:pt x="226" y="182"/>
                  <a:pt x="215" y="166"/>
                </a:cubicBezTo>
                <a:cubicBezTo>
                  <a:pt x="207" y="154"/>
                  <a:pt x="234" y="143"/>
                  <a:pt x="243" y="131"/>
                </a:cubicBezTo>
                <a:cubicBezTo>
                  <a:pt x="251" y="120"/>
                  <a:pt x="254" y="106"/>
                  <a:pt x="264" y="96"/>
                </a:cubicBezTo>
                <a:cubicBezTo>
                  <a:pt x="271" y="89"/>
                  <a:pt x="255" y="115"/>
                  <a:pt x="250" y="124"/>
                </a:cubicBezTo>
                <a:cubicBezTo>
                  <a:pt x="237" y="86"/>
                  <a:pt x="228" y="106"/>
                  <a:pt x="202" y="124"/>
                </a:cubicBezTo>
                <a:cubicBezTo>
                  <a:pt x="200" y="117"/>
                  <a:pt x="202" y="103"/>
                  <a:pt x="195" y="103"/>
                </a:cubicBezTo>
                <a:cubicBezTo>
                  <a:pt x="188" y="103"/>
                  <a:pt x="185" y="117"/>
                  <a:pt x="188" y="124"/>
                </a:cubicBezTo>
                <a:cubicBezTo>
                  <a:pt x="191" y="131"/>
                  <a:pt x="202" y="129"/>
                  <a:pt x="209" y="131"/>
                </a:cubicBezTo>
                <a:cubicBezTo>
                  <a:pt x="237" y="116"/>
                  <a:pt x="266" y="106"/>
                  <a:pt x="292" y="89"/>
                </a:cubicBezTo>
                <a:cubicBezTo>
                  <a:pt x="294" y="108"/>
                  <a:pt x="296" y="126"/>
                  <a:pt x="299" y="145"/>
                </a:cubicBezTo>
                <a:cubicBezTo>
                  <a:pt x="300" y="152"/>
                  <a:pt x="310" y="160"/>
                  <a:pt x="306" y="166"/>
                </a:cubicBezTo>
                <a:cubicBezTo>
                  <a:pt x="301" y="175"/>
                  <a:pt x="287" y="175"/>
                  <a:pt x="278" y="179"/>
                </a:cubicBezTo>
                <a:cubicBezTo>
                  <a:pt x="244" y="230"/>
                  <a:pt x="258" y="175"/>
                  <a:pt x="264" y="159"/>
                </a:cubicBezTo>
                <a:cubicBezTo>
                  <a:pt x="259" y="150"/>
                  <a:pt x="257" y="138"/>
                  <a:pt x="250" y="131"/>
                </a:cubicBezTo>
                <a:cubicBezTo>
                  <a:pt x="245" y="126"/>
                  <a:pt x="231" y="131"/>
                  <a:pt x="229" y="124"/>
                </a:cubicBezTo>
                <a:cubicBezTo>
                  <a:pt x="227" y="116"/>
                  <a:pt x="239" y="111"/>
                  <a:pt x="243" y="103"/>
                </a:cubicBezTo>
                <a:cubicBezTo>
                  <a:pt x="246" y="96"/>
                  <a:pt x="248" y="89"/>
                  <a:pt x="250" y="82"/>
                </a:cubicBezTo>
                <a:cubicBezTo>
                  <a:pt x="241" y="80"/>
                  <a:pt x="232" y="75"/>
                  <a:pt x="222" y="75"/>
                </a:cubicBezTo>
                <a:cubicBezTo>
                  <a:pt x="191" y="75"/>
                  <a:pt x="148" y="91"/>
                  <a:pt x="195" y="75"/>
                </a:cubicBezTo>
                <a:cubicBezTo>
                  <a:pt x="210" y="33"/>
                  <a:pt x="200" y="65"/>
                  <a:pt x="188" y="75"/>
                </a:cubicBezTo>
                <a:cubicBezTo>
                  <a:pt x="182" y="80"/>
                  <a:pt x="174" y="80"/>
                  <a:pt x="167" y="82"/>
                </a:cubicBezTo>
                <a:cubicBezTo>
                  <a:pt x="153" y="116"/>
                  <a:pt x="153" y="145"/>
                  <a:pt x="111" y="131"/>
                </a:cubicBezTo>
                <a:cubicBezTo>
                  <a:pt x="104" y="138"/>
                  <a:pt x="101" y="152"/>
                  <a:pt x="91" y="152"/>
                </a:cubicBezTo>
                <a:cubicBezTo>
                  <a:pt x="84" y="152"/>
                  <a:pt x="97" y="138"/>
                  <a:pt x="97" y="131"/>
                </a:cubicBezTo>
                <a:cubicBezTo>
                  <a:pt x="97" y="124"/>
                  <a:pt x="84" y="111"/>
                  <a:pt x="91" y="110"/>
                </a:cubicBezTo>
                <a:cubicBezTo>
                  <a:pt x="134" y="105"/>
                  <a:pt x="178" y="115"/>
                  <a:pt x="222" y="117"/>
                </a:cubicBezTo>
                <a:cubicBezTo>
                  <a:pt x="211" y="124"/>
                  <a:pt x="182" y="126"/>
                  <a:pt x="188" y="138"/>
                </a:cubicBezTo>
                <a:cubicBezTo>
                  <a:pt x="194" y="150"/>
                  <a:pt x="215" y="134"/>
                  <a:pt x="229" y="131"/>
                </a:cubicBezTo>
                <a:cubicBezTo>
                  <a:pt x="266" y="123"/>
                  <a:pt x="302" y="104"/>
                  <a:pt x="333" y="82"/>
                </a:cubicBezTo>
                <a:cubicBezTo>
                  <a:pt x="324" y="50"/>
                  <a:pt x="330" y="46"/>
                  <a:pt x="278" y="75"/>
                </a:cubicBezTo>
                <a:cubicBezTo>
                  <a:pt x="271" y="79"/>
                  <a:pt x="270" y="90"/>
                  <a:pt x="264" y="96"/>
                </a:cubicBezTo>
                <a:cubicBezTo>
                  <a:pt x="258" y="102"/>
                  <a:pt x="238" y="117"/>
                  <a:pt x="243" y="110"/>
                </a:cubicBezTo>
                <a:cubicBezTo>
                  <a:pt x="255" y="94"/>
                  <a:pt x="285" y="68"/>
                  <a:pt x="285" y="68"/>
                </a:cubicBezTo>
                <a:cubicBezTo>
                  <a:pt x="267" y="0"/>
                  <a:pt x="210" y="42"/>
                  <a:pt x="160" y="55"/>
                </a:cubicBezTo>
                <a:cubicBezTo>
                  <a:pt x="167" y="65"/>
                  <a:pt x="183" y="91"/>
                  <a:pt x="195" y="96"/>
                </a:cubicBezTo>
                <a:cubicBezTo>
                  <a:pt x="208" y="102"/>
                  <a:pt x="222" y="103"/>
                  <a:pt x="236" y="103"/>
                </a:cubicBezTo>
                <a:cubicBezTo>
                  <a:pt x="245" y="103"/>
                  <a:pt x="218" y="98"/>
                  <a:pt x="209" y="96"/>
                </a:cubicBezTo>
                <a:cubicBezTo>
                  <a:pt x="207" y="105"/>
                  <a:pt x="199" y="115"/>
                  <a:pt x="202" y="124"/>
                </a:cubicBezTo>
                <a:cubicBezTo>
                  <a:pt x="209" y="146"/>
                  <a:pt x="264" y="152"/>
                  <a:pt x="264" y="152"/>
                </a:cubicBezTo>
                <a:cubicBezTo>
                  <a:pt x="246" y="232"/>
                  <a:pt x="257" y="201"/>
                  <a:pt x="209" y="235"/>
                </a:cubicBezTo>
                <a:cubicBezTo>
                  <a:pt x="189" y="208"/>
                  <a:pt x="165" y="186"/>
                  <a:pt x="146" y="159"/>
                </a:cubicBezTo>
                <a:cubicBezTo>
                  <a:pt x="132" y="116"/>
                  <a:pt x="166" y="124"/>
                  <a:pt x="125" y="110"/>
                </a:cubicBezTo>
                <a:cubicBezTo>
                  <a:pt x="60" y="142"/>
                  <a:pt x="85" y="164"/>
                  <a:pt x="91" y="249"/>
                </a:cubicBezTo>
                <a:cubicBezTo>
                  <a:pt x="120" y="239"/>
                  <a:pt x="181" y="214"/>
                  <a:pt x="97" y="228"/>
                </a:cubicBezTo>
                <a:cubicBezTo>
                  <a:pt x="44" y="256"/>
                  <a:pt x="82" y="231"/>
                  <a:pt x="35" y="200"/>
                </a:cubicBezTo>
                <a:cubicBezTo>
                  <a:pt x="52" y="150"/>
                  <a:pt x="108" y="161"/>
                  <a:pt x="153" y="152"/>
                </a:cubicBezTo>
                <a:cubicBezTo>
                  <a:pt x="197" y="122"/>
                  <a:pt x="277" y="152"/>
                  <a:pt x="209" y="117"/>
                </a:cubicBezTo>
                <a:cubicBezTo>
                  <a:pt x="197" y="119"/>
                  <a:pt x="184" y="131"/>
                  <a:pt x="174" y="124"/>
                </a:cubicBezTo>
                <a:cubicBezTo>
                  <a:pt x="162" y="115"/>
                  <a:pt x="173" y="89"/>
                  <a:pt x="160" y="82"/>
                </a:cubicBezTo>
                <a:cubicBezTo>
                  <a:pt x="151" y="77"/>
                  <a:pt x="141" y="73"/>
                  <a:pt x="132" y="68"/>
                </a:cubicBezTo>
                <a:cubicBezTo>
                  <a:pt x="101" y="93"/>
                  <a:pt x="89" y="102"/>
                  <a:pt x="77" y="138"/>
                </a:cubicBezTo>
                <a:cubicBezTo>
                  <a:pt x="168" y="185"/>
                  <a:pt x="43" y="131"/>
                  <a:pt x="125" y="131"/>
                </a:cubicBezTo>
                <a:cubicBezTo>
                  <a:pt x="132" y="131"/>
                  <a:pt x="125" y="151"/>
                  <a:pt x="132" y="152"/>
                </a:cubicBezTo>
                <a:cubicBezTo>
                  <a:pt x="146" y="154"/>
                  <a:pt x="160" y="158"/>
                  <a:pt x="174" y="159"/>
                </a:cubicBezTo>
                <a:cubicBezTo>
                  <a:pt x="243" y="163"/>
                  <a:pt x="313" y="164"/>
                  <a:pt x="382" y="166"/>
                </a:cubicBezTo>
                <a:cubicBezTo>
                  <a:pt x="371" y="198"/>
                  <a:pt x="367" y="206"/>
                  <a:pt x="333" y="214"/>
                </a:cubicBezTo>
                <a:cubicBezTo>
                  <a:pt x="278" y="243"/>
                  <a:pt x="225" y="233"/>
                  <a:pt x="167" y="214"/>
                </a:cubicBezTo>
                <a:cubicBezTo>
                  <a:pt x="179" y="212"/>
                  <a:pt x="190" y="210"/>
                  <a:pt x="202" y="207"/>
                </a:cubicBezTo>
                <a:cubicBezTo>
                  <a:pt x="209" y="205"/>
                  <a:pt x="226" y="194"/>
                  <a:pt x="222" y="200"/>
                </a:cubicBezTo>
                <a:cubicBezTo>
                  <a:pt x="185" y="250"/>
                  <a:pt x="190" y="222"/>
                  <a:pt x="153" y="249"/>
                </a:cubicBezTo>
                <a:cubicBezTo>
                  <a:pt x="145" y="255"/>
                  <a:pt x="123" y="266"/>
                  <a:pt x="132" y="270"/>
                </a:cubicBezTo>
                <a:cubicBezTo>
                  <a:pt x="147" y="277"/>
                  <a:pt x="165" y="265"/>
                  <a:pt x="181" y="263"/>
                </a:cubicBezTo>
                <a:cubicBezTo>
                  <a:pt x="188" y="261"/>
                  <a:pt x="205" y="249"/>
                  <a:pt x="202" y="256"/>
                </a:cubicBezTo>
                <a:cubicBezTo>
                  <a:pt x="197" y="266"/>
                  <a:pt x="182" y="269"/>
                  <a:pt x="174" y="277"/>
                </a:cubicBezTo>
                <a:cubicBezTo>
                  <a:pt x="168" y="283"/>
                  <a:pt x="152" y="296"/>
                  <a:pt x="160" y="297"/>
                </a:cubicBezTo>
                <a:cubicBezTo>
                  <a:pt x="190" y="300"/>
                  <a:pt x="220" y="288"/>
                  <a:pt x="250" y="284"/>
                </a:cubicBezTo>
                <a:cubicBezTo>
                  <a:pt x="264" y="279"/>
                  <a:pt x="306" y="274"/>
                  <a:pt x="292" y="270"/>
                </a:cubicBezTo>
                <a:cubicBezTo>
                  <a:pt x="269" y="264"/>
                  <a:pt x="222" y="300"/>
                  <a:pt x="222" y="277"/>
                </a:cubicBezTo>
                <a:cubicBezTo>
                  <a:pt x="222" y="253"/>
                  <a:pt x="269" y="268"/>
                  <a:pt x="292" y="263"/>
                </a:cubicBezTo>
                <a:cubicBezTo>
                  <a:pt x="339" y="216"/>
                  <a:pt x="293" y="220"/>
                  <a:pt x="250" y="214"/>
                </a:cubicBezTo>
                <a:cubicBezTo>
                  <a:pt x="291" y="193"/>
                  <a:pt x="300" y="174"/>
                  <a:pt x="347" y="159"/>
                </a:cubicBezTo>
                <a:cubicBezTo>
                  <a:pt x="354" y="154"/>
                  <a:pt x="374" y="151"/>
                  <a:pt x="368" y="145"/>
                </a:cubicBezTo>
                <a:cubicBezTo>
                  <a:pt x="361" y="138"/>
                  <a:pt x="330" y="152"/>
                  <a:pt x="340" y="152"/>
                </a:cubicBezTo>
                <a:cubicBezTo>
                  <a:pt x="356" y="152"/>
                  <a:pt x="373" y="147"/>
                  <a:pt x="389" y="145"/>
                </a:cubicBezTo>
                <a:cubicBezTo>
                  <a:pt x="398" y="140"/>
                  <a:pt x="409" y="138"/>
                  <a:pt x="417" y="131"/>
                </a:cubicBezTo>
                <a:cubicBezTo>
                  <a:pt x="423" y="126"/>
                  <a:pt x="439" y="113"/>
                  <a:pt x="431" y="110"/>
                </a:cubicBezTo>
                <a:cubicBezTo>
                  <a:pt x="413" y="104"/>
                  <a:pt x="394" y="115"/>
                  <a:pt x="375" y="117"/>
                </a:cubicBezTo>
                <a:cubicBezTo>
                  <a:pt x="343" y="128"/>
                  <a:pt x="322" y="151"/>
                  <a:pt x="292" y="166"/>
                </a:cubicBezTo>
                <a:cubicBezTo>
                  <a:pt x="283" y="164"/>
                  <a:pt x="271" y="153"/>
                  <a:pt x="264" y="159"/>
                </a:cubicBezTo>
                <a:cubicBezTo>
                  <a:pt x="258" y="164"/>
                  <a:pt x="277" y="173"/>
                  <a:pt x="285" y="172"/>
                </a:cubicBezTo>
                <a:cubicBezTo>
                  <a:pt x="296" y="170"/>
                  <a:pt x="305" y="144"/>
                  <a:pt x="313" y="152"/>
                </a:cubicBezTo>
                <a:cubicBezTo>
                  <a:pt x="321" y="160"/>
                  <a:pt x="298" y="170"/>
                  <a:pt x="292" y="179"/>
                </a:cubicBezTo>
                <a:cubicBezTo>
                  <a:pt x="282" y="193"/>
                  <a:pt x="264" y="230"/>
                  <a:pt x="250" y="242"/>
                </a:cubicBezTo>
                <a:cubicBezTo>
                  <a:pt x="139" y="339"/>
                  <a:pt x="273" y="202"/>
                  <a:pt x="195" y="284"/>
                </a:cubicBezTo>
                <a:cubicBezTo>
                  <a:pt x="181" y="318"/>
                  <a:pt x="181" y="346"/>
                  <a:pt x="139" y="332"/>
                </a:cubicBezTo>
                <a:cubicBezTo>
                  <a:pt x="148" y="306"/>
                  <a:pt x="165" y="292"/>
                  <a:pt x="181" y="270"/>
                </a:cubicBezTo>
                <a:cubicBezTo>
                  <a:pt x="179" y="286"/>
                  <a:pt x="163" y="307"/>
                  <a:pt x="174" y="318"/>
                </a:cubicBezTo>
                <a:cubicBezTo>
                  <a:pt x="199" y="343"/>
                  <a:pt x="231" y="302"/>
                  <a:pt x="243" y="290"/>
                </a:cubicBezTo>
                <a:cubicBezTo>
                  <a:pt x="245" y="283"/>
                  <a:pt x="257" y="270"/>
                  <a:pt x="250" y="270"/>
                </a:cubicBezTo>
                <a:cubicBezTo>
                  <a:pt x="242" y="270"/>
                  <a:pt x="229" y="286"/>
                  <a:pt x="236" y="290"/>
                </a:cubicBezTo>
                <a:cubicBezTo>
                  <a:pt x="245" y="294"/>
                  <a:pt x="290" y="258"/>
                  <a:pt x="292" y="256"/>
                </a:cubicBezTo>
                <a:cubicBezTo>
                  <a:pt x="294" y="249"/>
                  <a:pt x="299" y="228"/>
                  <a:pt x="299" y="235"/>
                </a:cubicBezTo>
                <a:cubicBezTo>
                  <a:pt x="299" y="245"/>
                  <a:pt x="296" y="254"/>
                  <a:pt x="292" y="263"/>
                </a:cubicBezTo>
                <a:cubicBezTo>
                  <a:pt x="289" y="271"/>
                  <a:pt x="270" y="280"/>
                  <a:pt x="278" y="284"/>
                </a:cubicBezTo>
                <a:cubicBezTo>
                  <a:pt x="291" y="290"/>
                  <a:pt x="306" y="279"/>
                  <a:pt x="320" y="277"/>
                </a:cubicBezTo>
                <a:cubicBezTo>
                  <a:pt x="334" y="267"/>
                  <a:pt x="396" y="216"/>
                  <a:pt x="340" y="235"/>
                </a:cubicBezTo>
                <a:cubicBezTo>
                  <a:pt x="331" y="242"/>
                  <a:pt x="321" y="248"/>
                  <a:pt x="313" y="256"/>
                </a:cubicBezTo>
                <a:cubicBezTo>
                  <a:pt x="218" y="341"/>
                  <a:pt x="299" y="275"/>
                  <a:pt x="320" y="249"/>
                </a:cubicBezTo>
                <a:cubicBezTo>
                  <a:pt x="326" y="241"/>
                  <a:pt x="349" y="232"/>
                  <a:pt x="340" y="228"/>
                </a:cubicBezTo>
                <a:cubicBezTo>
                  <a:pt x="329" y="223"/>
                  <a:pt x="317" y="237"/>
                  <a:pt x="306" y="242"/>
                </a:cubicBezTo>
                <a:cubicBezTo>
                  <a:pt x="286" y="262"/>
                  <a:pt x="264" y="277"/>
                  <a:pt x="243" y="297"/>
                </a:cubicBezTo>
                <a:cubicBezTo>
                  <a:pt x="278" y="229"/>
                  <a:pt x="291" y="249"/>
                  <a:pt x="229" y="228"/>
                </a:cubicBezTo>
                <a:cubicBezTo>
                  <a:pt x="158" y="240"/>
                  <a:pt x="188" y="236"/>
                  <a:pt x="215" y="228"/>
                </a:cubicBezTo>
                <a:cubicBezTo>
                  <a:pt x="229" y="224"/>
                  <a:pt x="243" y="219"/>
                  <a:pt x="257" y="214"/>
                </a:cubicBezTo>
                <a:cubicBezTo>
                  <a:pt x="266" y="207"/>
                  <a:pt x="321" y="172"/>
                  <a:pt x="313" y="145"/>
                </a:cubicBezTo>
                <a:cubicBezTo>
                  <a:pt x="310" y="135"/>
                  <a:pt x="294" y="136"/>
                  <a:pt x="285" y="131"/>
                </a:cubicBezTo>
                <a:cubicBezTo>
                  <a:pt x="266" y="137"/>
                  <a:pt x="199" y="177"/>
                  <a:pt x="278" y="145"/>
                </a:cubicBezTo>
                <a:cubicBezTo>
                  <a:pt x="297" y="87"/>
                  <a:pt x="242" y="105"/>
                  <a:pt x="209" y="110"/>
                </a:cubicBezTo>
                <a:cubicBezTo>
                  <a:pt x="239" y="99"/>
                  <a:pt x="260" y="95"/>
                  <a:pt x="278" y="68"/>
                </a:cubicBezTo>
                <a:cubicBezTo>
                  <a:pt x="271" y="64"/>
                  <a:pt x="265" y="56"/>
                  <a:pt x="257" y="55"/>
                </a:cubicBezTo>
                <a:cubicBezTo>
                  <a:pt x="245" y="54"/>
                  <a:pt x="233" y="66"/>
                  <a:pt x="222" y="61"/>
                </a:cubicBezTo>
                <a:cubicBezTo>
                  <a:pt x="214" y="57"/>
                  <a:pt x="222" y="41"/>
                  <a:pt x="215" y="34"/>
                </a:cubicBezTo>
                <a:cubicBezTo>
                  <a:pt x="208" y="27"/>
                  <a:pt x="197" y="29"/>
                  <a:pt x="188" y="27"/>
                </a:cubicBezTo>
                <a:cubicBezTo>
                  <a:pt x="162" y="29"/>
                  <a:pt x="136" y="26"/>
                  <a:pt x="111" y="34"/>
                </a:cubicBezTo>
                <a:cubicBezTo>
                  <a:pt x="62" y="49"/>
                  <a:pt x="130" y="102"/>
                  <a:pt x="146" y="110"/>
                </a:cubicBezTo>
                <a:cubicBezTo>
                  <a:pt x="201" y="105"/>
                  <a:pt x="246" y="105"/>
                  <a:pt x="292" y="75"/>
                </a:cubicBezTo>
                <a:cubicBezTo>
                  <a:pt x="342" y="92"/>
                  <a:pt x="295" y="106"/>
                  <a:pt x="340" y="138"/>
                </a:cubicBezTo>
                <a:cubicBezTo>
                  <a:pt x="297" y="153"/>
                  <a:pt x="344" y="133"/>
                  <a:pt x="292" y="179"/>
                </a:cubicBezTo>
                <a:cubicBezTo>
                  <a:pt x="279" y="190"/>
                  <a:pt x="250" y="207"/>
                  <a:pt x="250" y="207"/>
                </a:cubicBezTo>
                <a:cubicBezTo>
                  <a:pt x="204" y="202"/>
                  <a:pt x="156" y="201"/>
                  <a:pt x="111" y="186"/>
                </a:cubicBezTo>
                <a:cubicBezTo>
                  <a:pt x="44" y="196"/>
                  <a:pt x="51" y="208"/>
                  <a:pt x="0" y="242"/>
                </a:cubicBezTo>
                <a:cubicBezTo>
                  <a:pt x="14" y="283"/>
                  <a:pt x="2" y="270"/>
                  <a:pt x="77" y="256"/>
                </a:cubicBezTo>
                <a:cubicBezTo>
                  <a:pt x="182" y="236"/>
                  <a:pt x="74" y="252"/>
                  <a:pt x="139" y="228"/>
                </a:cubicBezTo>
                <a:cubicBezTo>
                  <a:pt x="164" y="219"/>
                  <a:pt x="190" y="216"/>
                  <a:pt x="215" y="207"/>
                </a:cubicBezTo>
                <a:cubicBezTo>
                  <a:pt x="253" y="178"/>
                  <a:pt x="269" y="174"/>
                  <a:pt x="313" y="159"/>
                </a:cubicBezTo>
                <a:cubicBezTo>
                  <a:pt x="341" y="139"/>
                  <a:pt x="348" y="137"/>
                  <a:pt x="382" y="145"/>
                </a:cubicBezTo>
                <a:cubicBezTo>
                  <a:pt x="371" y="217"/>
                  <a:pt x="371" y="190"/>
                  <a:pt x="327" y="235"/>
                </a:cubicBezTo>
                <a:cubicBezTo>
                  <a:pt x="284" y="279"/>
                  <a:pt x="296" y="263"/>
                  <a:pt x="209" y="270"/>
                </a:cubicBezTo>
                <a:cubicBezTo>
                  <a:pt x="178" y="280"/>
                  <a:pt x="149" y="294"/>
                  <a:pt x="118" y="304"/>
                </a:cubicBezTo>
                <a:cubicBezTo>
                  <a:pt x="116" y="313"/>
                  <a:pt x="106" y="324"/>
                  <a:pt x="111" y="332"/>
                </a:cubicBezTo>
                <a:cubicBezTo>
                  <a:pt x="120" y="346"/>
                  <a:pt x="153" y="360"/>
                  <a:pt x="153" y="360"/>
                </a:cubicBezTo>
                <a:cubicBezTo>
                  <a:pt x="236" y="346"/>
                  <a:pt x="181" y="355"/>
                  <a:pt x="320" y="339"/>
                </a:cubicBezTo>
                <a:cubicBezTo>
                  <a:pt x="360" y="297"/>
                  <a:pt x="341" y="345"/>
                  <a:pt x="382" y="304"/>
                </a:cubicBezTo>
                <a:cubicBezTo>
                  <a:pt x="399" y="256"/>
                  <a:pt x="361" y="261"/>
                  <a:pt x="320" y="256"/>
                </a:cubicBezTo>
                <a:cubicBezTo>
                  <a:pt x="328" y="224"/>
                  <a:pt x="332" y="211"/>
                  <a:pt x="299" y="200"/>
                </a:cubicBezTo>
                <a:cubicBezTo>
                  <a:pt x="383" y="163"/>
                  <a:pt x="360" y="189"/>
                  <a:pt x="389" y="145"/>
                </a:cubicBezTo>
                <a:cubicBezTo>
                  <a:pt x="384" y="170"/>
                  <a:pt x="384" y="197"/>
                  <a:pt x="375" y="221"/>
                </a:cubicBezTo>
                <a:cubicBezTo>
                  <a:pt x="367" y="242"/>
                  <a:pt x="347" y="256"/>
                  <a:pt x="340" y="277"/>
                </a:cubicBezTo>
                <a:cubicBezTo>
                  <a:pt x="338" y="284"/>
                  <a:pt x="335" y="290"/>
                  <a:pt x="333" y="297"/>
                </a:cubicBezTo>
                <a:cubicBezTo>
                  <a:pt x="282" y="287"/>
                  <a:pt x="248" y="285"/>
                  <a:pt x="195" y="290"/>
                </a:cubicBezTo>
                <a:cubicBezTo>
                  <a:pt x="178" y="340"/>
                  <a:pt x="192" y="280"/>
                  <a:pt x="209" y="332"/>
                </a:cubicBezTo>
                <a:cubicBezTo>
                  <a:pt x="215" y="351"/>
                  <a:pt x="147" y="418"/>
                  <a:pt x="202" y="381"/>
                </a:cubicBezTo>
                <a:cubicBezTo>
                  <a:pt x="170" y="333"/>
                  <a:pt x="189" y="333"/>
                  <a:pt x="236" y="325"/>
                </a:cubicBezTo>
                <a:cubicBezTo>
                  <a:pt x="243" y="318"/>
                  <a:pt x="247" y="304"/>
                  <a:pt x="257" y="304"/>
                </a:cubicBezTo>
                <a:cubicBezTo>
                  <a:pt x="265" y="304"/>
                  <a:pt x="273" y="317"/>
                  <a:pt x="271" y="325"/>
                </a:cubicBezTo>
                <a:cubicBezTo>
                  <a:pt x="269" y="333"/>
                  <a:pt x="257" y="334"/>
                  <a:pt x="250" y="339"/>
                </a:cubicBezTo>
                <a:cubicBezTo>
                  <a:pt x="248" y="346"/>
                  <a:pt x="236" y="357"/>
                  <a:pt x="243" y="360"/>
                </a:cubicBezTo>
                <a:cubicBezTo>
                  <a:pt x="256" y="366"/>
                  <a:pt x="274" y="328"/>
                  <a:pt x="278" y="325"/>
                </a:cubicBezTo>
                <a:cubicBezTo>
                  <a:pt x="284" y="320"/>
                  <a:pt x="304" y="323"/>
                  <a:pt x="299" y="318"/>
                </a:cubicBezTo>
                <a:cubicBezTo>
                  <a:pt x="292" y="311"/>
                  <a:pt x="280" y="318"/>
                  <a:pt x="271" y="318"/>
                </a:cubicBezTo>
              </a:path>
            </a:pathLst>
          </a:custGeom>
          <a:noFill/>
          <a:ln w="28575" cmpd="sng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64" name="Freeform 10"/>
          <p:cNvSpPr>
            <a:spLocks/>
          </p:cNvSpPr>
          <p:nvPr/>
        </p:nvSpPr>
        <p:spPr bwMode="auto">
          <a:xfrm rot="18046982">
            <a:off x="4730094" y="4918248"/>
            <a:ext cx="386213" cy="421927"/>
          </a:xfrm>
          <a:custGeom>
            <a:avLst/>
            <a:gdLst>
              <a:gd name="T0" fmla="*/ 35 w 291"/>
              <a:gd name="T1" fmla="*/ 0 h 389"/>
              <a:gd name="T2" fmla="*/ 14 w 291"/>
              <a:gd name="T3" fmla="*/ 63 h 389"/>
              <a:gd name="T4" fmla="*/ 7 w 291"/>
              <a:gd name="T5" fmla="*/ 84 h 389"/>
              <a:gd name="T6" fmla="*/ 55 w 291"/>
              <a:gd name="T7" fmla="*/ 70 h 389"/>
              <a:gd name="T8" fmla="*/ 62 w 291"/>
              <a:gd name="T9" fmla="*/ 49 h 389"/>
              <a:gd name="T10" fmla="*/ 69 w 291"/>
              <a:gd name="T11" fmla="*/ 70 h 389"/>
              <a:gd name="T12" fmla="*/ 62 w 291"/>
              <a:gd name="T13" fmla="*/ 104 h 389"/>
              <a:gd name="T14" fmla="*/ 90 w 291"/>
              <a:gd name="T15" fmla="*/ 70 h 389"/>
              <a:gd name="T16" fmla="*/ 76 w 291"/>
              <a:gd name="T17" fmla="*/ 125 h 389"/>
              <a:gd name="T18" fmla="*/ 62 w 291"/>
              <a:gd name="T19" fmla="*/ 146 h 389"/>
              <a:gd name="T20" fmla="*/ 104 w 291"/>
              <a:gd name="T21" fmla="*/ 118 h 389"/>
              <a:gd name="T22" fmla="*/ 83 w 291"/>
              <a:gd name="T23" fmla="*/ 160 h 389"/>
              <a:gd name="T24" fmla="*/ 69 w 291"/>
              <a:gd name="T25" fmla="*/ 181 h 389"/>
              <a:gd name="T26" fmla="*/ 90 w 291"/>
              <a:gd name="T27" fmla="*/ 174 h 389"/>
              <a:gd name="T28" fmla="*/ 160 w 291"/>
              <a:gd name="T29" fmla="*/ 132 h 389"/>
              <a:gd name="T30" fmla="*/ 125 w 291"/>
              <a:gd name="T31" fmla="*/ 195 h 389"/>
              <a:gd name="T32" fmla="*/ 153 w 291"/>
              <a:gd name="T33" fmla="*/ 188 h 389"/>
              <a:gd name="T34" fmla="*/ 173 w 291"/>
              <a:gd name="T35" fmla="*/ 174 h 389"/>
              <a:gd name="T36" fmla="*/ 173 w 291"/>
              <a:gd name="T37" fmla="*/ 215 h 389"/>
              <a:gd name="T38" fmla="*/ 187 w 291"/>
              <a:gd name="T39" fmla="*/ 229 h 389"/>
              <a:gd name="T40" fmla="*/ 194 w 291"/>
              <a:gd name="T41" fmla="*/ 250 h 389"/>
              <a:gd name="T42" fmla="*/ 187 w 291"/>
              <a:gd name="T43" fmla="*/ 271 h 389"/>
              <a:gd name="T44" fmla="*/ 173 w 291"/>
              <a:gd name="T45" fmla="*/ 292 h 389"/>
              <a:gd name="T46" fmla="*/ 194 w 291"/>
              <a:gd name="T47" fmla="*/ 271 h 389"/>
              <a:gd name="T48" fmla="*/ 243 w 291"/>
              <a:gd name="T49" fmla="*/ 257 h 389"/>
              <a:gd name="T50" fmla="*/ 250 w 291"/>
              <a:gd name="T51" fmla="*/ 278 h 389"/>
              <a:gd name="T52" fmla="*/ 264 w 291"/>
              <a:gd name="T53" fmla="*/ 306 h 389"/>
              <a:gd name="T54" fmla="*/ 257 w 291"/>
              <a:gd name="T55" fmla="*/ 347 h 389"/>
              <a:gd name="T56" fmla="*/ 284 w 291"/>
              <a:gd name="T57" fmla="*/ 333 h 389"/>
              <a:gd name="T58" fmla="*/ 291 w 291"/>
              <a:gd name="T59" fmla="*/ 354 h 389"/>
              <a:gd name="T60" fmla="*/ 284 w 291"/>
              <a:gd name="T61" fmla="*/ 389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91" h="389">
                <a:moveTo>
                  <a:pt x="35" y="0"/>
                </a:moveTo>
                <a:cubicBezTo>
                  <a:pt x="28" y="21"/>
                  <a:pt x="21" y="42"/>
                  <a:pt x="14" y="63"/>
                </a:cubicBezTo>
                <a:cubicBezTo>
                  <a:pt x="12" y="70"/>
                  <a:pt x="0" y="86"/>
                  <a:pt x="7" y="84"/>
                </a:cubicBezTo>
                <a:cubicBezTo>
                  <a:pt x="42" y="75"/>
                  <a:pt x="26" y="80"/>
                  <a:pt x="55" y="70"/>
                </a:cubicBezTo>
                <a:cubicBezTo>
                  <a:pt x="57" y="63"/>
                  <a:pt x="55" y="49"/>
                  <a:pt x="62" y="49"/>
                </a:cubicBezTo>
                <a:cubicBezTo>
                  <a:pt x="69" y="49"/>
                  <a:pt x="71" y="63"/>
                  <a:pt x="69" y="70"/>
                </a:cubicBezTo>
                <a:cubicBezTo>
                  <a:pt x="56" y="111"/>
                  <a:pt x="19" y="119"/>
                  <a:pt x="62" y="104"/>
                </a:cubicBezTo>
                <a:cubicBezTo>
                  <a:pt x="67" y="91"/>
                  <a:pt x="77" y="52"/>
                  <a:pt x="90" y="70"/>
                </a:cubicBezTo>
                <a:cubicBezTo>
                  <a:pt x="92" y="73"/>
                  <a:pt x="80" y="117"/>
                  <a:pt x="76" y="125"/>
                </a:cubicBezTo>
                <a:cubicBezTo>
                  <a:pt x="72" y="133"/>
                  <a:pt x="54" y="148"/>
                  <a:pt x="62" y="146"/>
                </a:cubicBezTo>
                <a:cubicBezTo>
                  <a:pt x="78" y="142"/>
                  <a:pt x="104" y="118"/>
                  <a:pt x="104" y="118"/>
                </a:cubicBezTo>
                <a:cubicBezTo>
                  <a:pt x="64" y="178"/>
                  <a:pt x="112" y="102"/>
                  <a:pt x="83" y="160"/>
                </a:cubicBezTo>
                <a:cubicBezTo>
                  <a:pt x="79" y="168"/>
                  <a:pt x="65" y="173"/>
                  <a:pt x="69" y="181"/>
                </a:cubicBezTo>
                <a:cubicBezTo>
                  <a:pt x="72" y="188"/>
                  <a:pt x="83" y="177"/>
                  <a:pt x="90" y="174"/>
                </a:cubicBezTo>
                <a:cubicBezTo>
                  <a:pt x="118" y="162"/>
                  <a:pt x="132" y="141"/>
                  <a:pt x="160" y="132"/>
                </a:cubicBezTo>
                <a:cubicBezTo>
                  <a:pt x="152" y="164"/>
                  <a:pt x="153" y="176"/>
                  <a:pt x="125" y="195"/>
                </a:cubicBezTo>
                <a:cubicBezTo>
                  <a:pt x="94" y="239"/>
                  <a:pt x="124" y="198"/>
                  <a:pt x="153" y="188"/>
                </a:cubicBezTo>
                <a:cubicBezTo>
                  <a:pt x="160" y="183"/>
                  <a:pt x="165" y="172"/>
                  <a:pt x="173" y="174"/>
                </a:cubicBezTo>
                <a:cubicBezTo>
                  <a:pt x="206" y="181"/>
                  <a:pt x="178" y="208"/>
                  <a:pt x="173" y="215"/>
                </a:cubicBezTo>
                <a:cubicBezTo>
                  <a:pt x="157" y="263"/>
                  <a:pt x="166" y="218"/>
                  <a:pt x="187" y="229"/>
                </a:cubicBezTo>
                <a:cubicBezTo>
                  <a:pt x="194" y="232"/>
                  <a:pt x="192" y="243"/>
                  <a:pt x="194" y="250"/>
                </a:cubicBezTo>
                <a:cubicBezTo>
                  <a:pt x="192" y="257"/>
                  <a:pt x="190" y="264"/>
                  <a:pt x="187" y="271"/>
                </a:cubicBezTo>
                <a:cubicBezTo>
                  <a:pt x="183" y="279"/>
                  <a:pt x="165" y="292"/>
                  <a:pt x="173" y="292"/>
                </a:cubicBezTo>
                <a:cubicBezTo>
                  <a:pt x="183" y="292"/>
                  <a:pt x="185" y="276"/>
                  <a:pt x="194" y="271"/>
                </a:cubicBezTo>
                <a:cubicBezTo>
                  <a:pt x="209" y="263"/>
                  <a:pt x="227" y="262"/>
                  <a:pt x="243" y="257"/>
                </a:cubicBezTo>
                <a:cubicBezTo>
                  <a:pt x="245" y="264"/>
                  <a:pt x="252" y="271"/>
                  <a:pt x="250" y="278"/>
                </a:cubicBezTo>
                <a:cubicBezTo>
                  <a:pt x="239" y="311"/>
                  <a:pt x="197" y="293"/>
                  <a:pt x="264" y="306"/>
                </a:cubicBezTo>
                <a:cubicBezTo>
                  <a:pt x="262" y="320"/>
                  <a:pt x="249" y="336"/>
                  <a:pt x="257" y="347"/>
                </a:cubicBezTo>
                <a:cubicBezTo>
                  <a:pt x="263" y="355"/>
                  <a:pt x="274" y="331"/>
                  <a:pt x="284" y="333"/>
                </a:cubicBezTo>
                <a:cubicBezTo>
                  <a:pt x="291" y="334"/>
                  <a:pt x="289" y="347"/>
                  <a:pt x="291" y="354"/>
                </a:cubicBezTo>
                <a:cubicBezTo>
                  <a:pt x="289" y="366"/>
                  <a:pt x="284" y="389"/>
                  <a:pt x="284" y="389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65" name="Freeform 12"/>
          <p:cNvSpPr>
            <a:spLocks/>
          </p:cNvSpPr>
          <p:nvPr/>
        </p:nvSpPr>
        <p:spPr bwMode="auto">
          <a:xfrm rot="1992449">
            <a:off x="5724048" y="4164872"/>
            <a:ext cx="340579" cy="432664"/>
          </a:xfrm>
          <a:custGeom>
            <a:avLst/>
            <a:gdLst>
              <a:gd name="T0" fmla="*/ 174 w 314"/>
              <a:gd name="T1" fmla="*/ 0 h 326"/>
              <a:gd name="T2" fmla="*/ 70 w 314"/>
              <a:gd name="T3" fmla="*/ 76 h 326"/>
              <a:gd name="T4" fmla="*/ 43 w 314"/>
              <a:gd name="T5" fmla="*/ 97 h 326"/>
              <a:gd name="T6" fmla="*/ 15 w 314"/>
              <a:gd name="T7" fmla="*/ 138 h 326"/>
              <a:gd name="T8" fmla="*/ 63 w 314"/>
              <a:gd name="T9" fmla="*/ 159 h 326"/>
              <a:gd name="T10" fmla="*/ 126 w 314"/>
              <a:gd name="T11" fmla="*/ 111 h 326"/>
              <a:gd name="T12" fmla="*/ 140 w 314"/>
              <a:gd name="T13" fmla="*/ 90 h 326"/>
              <a:gd name="T14" fmla="*/ 181 w 314"/>
              <a:gd name="T15" fmla="*/ 62 h 326"/>
              <a:gd name="T16" fmla="*/ 230 w 314"/>
              <a:gd name="T17" fmla="*/ 104 h 326"/>
              <a:gd name="T18" fmla="*/ 181 w 314"/>
              <a:gd name="T19" fmla="*/ 159 h 326"/>
              <a:gd name="T20" fmla="*/ 126 w 314"/>
              <a:gd name="T21" fmla="*/ 180 h 326"/>
              <a:gd name="T22" fmla="*/ 84 w 314"/>
              <a:gd name="T23" fmla="*/ 194 h 326"/>
              <a:gd name="T24" fmla="*/ 70 w 314"/>
              <a:gd name="T25" fmla="*/ 256 h 326"/>
              <a:gd name="T26" fmla="*/ 98 w 314"/>
              <a:gd name="T27" fmla="*/ 263 h 326"/>
              <a:gd name="T28" fmla="*/ 209 w 314"/>
              <a:gd name="T29" fmla="*/ 229 h 326"/>
              <a:gd name="T30" fmla="*/ 272 w 314"/>
              <a:gd name="T31" fmla="*/ 166 h 326"/>
              <a:gd name="T32" fmla="*/ 272 w 314"/>
              <a:gd name="T33" fmla="*/ 277 h 326"/>
              <a:gd name="T34" fmla="*/ 154 w 314"/>
              <a:gd name="T35" fmla="*/ 256 h 326"/>
              <a:gd name="T36" fmla="*/ 126 w 314"/>
              <a:gd name="T37" fmla="*/ 215 h 326"/>
              <a:gd name="T38" fmla="*/ 112 w 314"/>
              <a:gd name="T39" fmla="*/ 194 h 326"/>
              <a:gd name="T40" fmla="*/ 98 w 314"/>
              <a:gd name="T41" fmla="*/ 145 h 326"/>
              <a:gd name="T42" fmla="*/ 63 w 314"/>
              <a:gd name="T43" fmla="*/ 27 h 326"/>
              <a:gd name="T44" fmla="*/ 22 w 314"/>
              <a:gd name="T45" fmla="*/ 34 h 326"/>
              <a:gd name="T46" fmla="*/ 77 w 314"/>
              <a:gd name="T47" fmla="*/ 131 h 326"/>
              <a:gd name="T48" fmla="*/ 147 w 314"/>
              <a:gd name="T49" fmla="*/ 326 h 326"/>
              <a:gd name="T50" fmla="*/ 174 w 314"/>
              <a:gd name="T51" fmla="*/ 319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14" h="326">
                <a:moveTo>
                  <a:pt x="174" y="0"/>
                </a:moveTo>
                <a:cubicBezTo>
                  <a:pt x="134" y="14"/>
                  <a:pt x="102" y="48"/>
                  <a:pt x="70" y="76"/>
                </a:cubicBezTo>
                <a:cubicBezTo>
                  <a:pt x="61" y="84"/>
                  <a:pt x="51" y="88"/>
                  <a:pt x="43" y="97"/>
                </a:cubicBezTo>
                <a:cubicBezTo>
                  <a:pt x="32" y="109"/>
                  <a:pt x="15" y="138"/>
                  <a:pt x="15" y="138"/>
                </a:cubicBezTo>
                <a:cubicBezTo>
                  <a:pt x="0" y="182"/>
                  <a:pt x="33" y="165"/>
                  <a:pt x="63" y="159"/>
                </a:cubicBezTo>
                <a:cubicBezTo>
                  <a:pt x="88" y="142"/>
                  <a:pt x="107" y="133"/>
                  <a:pt x="126" y="111"/>
                </a:cubicBezTo>
                <a:cubicBezTo>
                  <a:pt x="131" y="105"/>
                  <a:pt x="134" y="96"/>
                  <a:pt x="140" y="90"/>
                </a:cubicBezTo>
                <a:cubicBezTo>
                  <a:pt x="152" y="79"/>
                  <a:pt x="181" y="62"/>
                  <a:pt x="181" y="62"/>
                </a:cubicBezTo>
                <a:cubicBezTo>
                  <a:pt x="209" y="71"/>
                  <a:pt x="221" y="76"/>
                  <a:pt x="230" y="104"/>
                </a:cubicBezTo>
                <a:cubicBezTo>
                  <a:pt x="221" y="140"/>
                  <a:pt x="218" y="150"/>
                  <a:pt x="181" y="159"/>
                </a:cubicBezTo>
                <a:cubicBezTo>
                  <a:pt x="136" y="182"/>
                  <a:pt x="172" y="166"/>
                  <a:pt x="126" y="180"/>
                </a:cubicBezTo>
                <a:cubicBezTo>
                  <a:pt x="112" y="184"/>
                  <a:pt x="84" y="194"/>
                  <a:pt x="84" y="194"/>
                </a:cubicBezTo>
                <a:cubicBezTo>
                  <a:pt x="75" y="207"/>
                  <a:pt x="49" y="240"/>
                  <a:pt x="70" y="256"/>
                </a:cubicBezTo>
                <a:cubicBezTo>
                  <a:pt x="78" y="262"/>
                  <a:pt x="89" y="261"/>
                  <a:pt x="98" y="263"/>
                </a:cubicBezTo>
                <a:cubicBezTo>
                  <a:pt x="144" y="257"/>
                  <a:pt x="171" y="253"/>
                  <a:pt x="209" y="229"/>
                </a:cubicBezTo>
                <a:cubicBezTo>
                  <a:pt x="221" y="193"/>
                  <a:pt x="236" y="178"/>
                  <a:pt x="272" y="166"/>
                </a:cubicBezTo>
                <a:cubicBezTo>
                  <a:pt x="303" y="210"/>
                  <a:pt x="314" y="233"/>
                  <a:pt x="272" y="277"/>
                </a:cubicBezTo>
                <a:cubicBezTo>
                  <a:pt x="244" y="275"/>
                  <a:pt x="181" y="287"/>
                  <a:pt x="154" y="256"/>
                </a:cubicBezTo>
                <a:cubicBezTo>
                  <a:pt x="143" y="244"/>
                  <a:pt x="135" y="229"/>
                  <a:pt x="126" y="215"/>
                </a:cubicBezTo>
                <a:cubicBezTo>
                  <a:pt x="121" y="208"/>
                  <a:pt x="112" y="194"/>
                  <a:pt x="112" y="194"/>
                </a:cubicBezTo>
                <a:cubicBezTo>
                  <a:pt x="108" y="178"/>
                  <a:pt x="100" y="162"/>
                  <a:pt x="98" y="145"/>
                </a:cubicBezTo>
                <a:cubicBezTo>
                  <a:pt x="92" y="97"/>
                  <a:pt x="111" y="43"/>
                  <a:pt x="63" y="27"/>
                </a:cubicBezTo>
                <a:cubicBezTo>
                  <a:pt x="49" y="29"/>
                  <a:pt x="31" y="23"/>
                  <a:pt x="22" y="34"/>
                </a:cubicBezTo>
                <a:cubicBezTo>
                  <a:pt x="6" y="54"/>
                  <a:pt x="67" y="116"/>
                  <a:pt x="77" y="131"/>
                </a:cubicBezTo>
                <a:cubicBezTo>
                  <a:pt x="96" y="188"/>
                  <a:pt x="114" y="277"/>
                  <a:pt x="147" y="326"/>
                </a:cubicBezTo>
                <a:cubicBezTo>
                  <a:pt x="156" y="324"/>
                  <a:pt x="174" y="319"/>
                  <a:pt x="174" y="319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66" name="Freeform 12"/>
          <p:cNvSpPr>
            <a:spLocks/>
          </p:cNvSpPr>
          <p:nvPr/>
        </p:nvSpPr>
        <p:spPr bwMode="auto">
          <a:xfrm rot="1992449">
            <a:off x="5453879" y="5632562"/>
            <a:ext cx="340579" cy="432664"/>
          </a:xfrm>
          <a:custGeom>
            <a:avLst/>
            <a:gdLst>
              <a:gd name="T0" fmla="*/ 174 w 314"/>
              <a:gd name="T1" fmla="*/ 0 h 326"/>
              <a:gd name="T2" fmla="*/ 70 w 314"/>
              <a:gd name="T3" fmla="*/ 76 h 326"/>
              <a:gd name="T4" fmla="*/ 43 w 314"/>
              <a:gd name="T5" fmla="*/ 97 h 326"/>
              <a:gd name="T6" fmla="*/ 15 w 314"/>
              <a:gd name="T7" fmla="*/ 138 h 326"/>
              <a:gd name="T8" fmla="*/ 63 w 314"/>
              <a:gd name="T9" fmla="*/ 159 h 326"/>
              <a:gd name="T10" fmla="*/ 126 w 314"/>
              <a:gd name="T11" fmla="*/ 111 h 326"/>
              <a:gd name="T12" fmla="*/ 140 w 314"/>
              <a:gd name="T13" fmla="*/ 90 h 326"/>
              <a:gd name="T14" fmla="*/ 181 w 314"/>
              <a:gd name="T15" fmla="*/ 62 h 326"/>
              <a:gd name="T16" fmla="*/ 230 w 314"/>
              <a:gd name="T17" fmla="*/ 104 h 326"/>
              <a:gd name="T18" fmla="*/ 181 w 314"/>
              <a:gd name="T19" fmla="*/ 159 h 326"/>
              <a:gd name="T20" fmla="*/ 126 w 314"/>
              <a:gd name="T21" fmla="*/ 180 h 326"/>
              <a:gd name="T22" fmla="*/ 84 w 314"/>
              <a:gd name="T23" fmla="*/ 194 h 326"/>
              <a:gd name="T24" fmla="*/ 70 w 314"/>
              <a:gd name="T25" fmla="*/ 256 h 326"/>
              <a:gd name="T26" fmla="*/ 98 w 314"/>
              <a:gd name="T27" fmla="*/ 263 h 326"/>
              <a:gd name="T28" fmla="*/ 209 w 314"/>
              <a:gd name="T29" fmla="*/ 229 h 326"/>
              <a:gd name="T30" fmla="*/ 272 w 314"/>
              <a:gd name="T31" fmla="*/ 166 h 326"/>
              <a:gd name="T32" fmla="*/ 272 w 314"/>
              <a:gd name="T33" fmla="*/ 277 h 326"/>
              <a:gd name="T34" fmla="*/ 154 w 314"/>
              <a:gd name="T35" fmla="*/ 256 h 326"/>
              <a:gd name="T36" fmla="*/ 126 w 314"/>
              <a:gd name="T37" fmla="*/ 215 h 326"/>
              <a:gd name="T38" fmla="*/ 112 w 314"/>
              <a:gd name="T39" fmla="*/ 194 h 326"/>
              <a:gd name="T40" fmla="*/ 98 w 314"/>
              <a:gd name="T41" fmla="*/ 145 h 326"/>
              <a:gd name="T42" fmla="*/ 63 w 314"/>
              <a:gd name="T43" fmla="*/ 27 h 326"/>
              <a:gd name="T44" fmla="*/ 22 w 314"/>
              <a:gd name="T45" fmla="*/ 34 h 326"/>
              <a:gd name="T46" fmla="*/ 77 w 314"/>
              <a:gd name="T47" fmla="*/ 131 h 326"/>
              <a:gd name="T48" fmla="*/ 147 w 314"/>
              <a:gd name="T49" fmla="*/ 326 h 326"/>
              <a:gd name="T50" fmla="*/ 174 w 314"/>
              <a:gd name="T51" fmla="*/ 319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14" h="326">
                <a:moveTo>
                  <a:pt x="174" y="0"/>
                </a:moveTo>
                <a:cubicBezTo>
                  <a:pt x="134" y="14"/>
                  <a:pt x="102" y="48"/>
                  <a:pt x="70" y="76"/>
                </a:cubicBezTo>
                <a:cubicBezTo>
                  <a:pt x="61" y="84"/>
                  <a:pt x="51" y="88"/>
                  <a:pt x="43" y="97"/>
                </a:cubicBezTo>
                <a:cubicBezTo>
                  <a:pt x="32" y="109"/>
                  <a:pt x="15" y="138"/>
                  <a:pt x="15" y="138"/>
                </a:cubicBezTo>
                <a:cubicBezTo>
                  <a:pt x="0" y="182"/>
                  <a:pt x="33" y="165"/>
                  <a:pt x="63" y="159"/>
                </a:cubicBezTo>
                <a:cubicBezTo>
                  <a:pt x="88" y="142"/>
                  <a:pt x="107" y="133"/>
                  <a:pt x="126" y="111"/>
                </a:cubicBezTo>
                <a:cubicBezTo>
                  <a:pt x="131" y="105"/>
                  <a:pt x="134" y="96"/>
                  <a:pt x="140" y="90"/>
                </a:cubicBezTo>
                <a:cubicBezTo>
                  <a:pt x="152" y="79"/>
                  <a:pt x="181" y="62"/>
                  <a:pt x="181" y="62"/>
                </a:cubicBezTo>
                <a:cubicBezTo>
                  <a:pt x="209" y="71"/>
                  <a:pt x="221" y="76"/>
                  <a:pt x="230" y="104"/>
                </a:cubicBezTo>
                <a:cubicBezTo>
                  <a:pt x="221" y="140"/>
                  <a:pt x="218" y="150"/>
                  <a:pt x="181" y="159"/>
                </a:cubicBezTo>
                <a:cubicBezTo>
                  <a:pt x="136" y="182"/>
                  <a:pt x="172" y="166"/>
                  <a:pt x="126" y="180"/>
                </a:cubicBezTo>
                <a:cubicBezTo>
                  <a:pt x="112" y="184"/>
                  <a:pt x="84" y="194"/>
                  <a:pt x="84" y="194"/>
                </a:cubicBezTo>
                <a:cubicBezTo>
                  <a:pt x="75" y="207"/>
                  <a:pt x="49" y="240"/>
                  <a:pt x="70" y="256"/>
                </a:cubicBezTo>
                <a:cubicBezTo>
                  <a:pt x="78" y="262"/>
                  <a:pt x="89" y="261"/>
                  <a:pt x="98" y="263"/>
                </a:cubicBezTo>
                <a:cubicBezTo>
                  <a:pt x="144" y="257"/>
                  <a:pt x="171" y="253"/>
                  <a:pt x="209" y="229"/>
                </a:cubicBezTo>
                <a:cubicBezTo>
                  <a:pt x="221" y="193"/>
                  <a:pt x="236" y="178"/>
                  <a:pt x="272" y="166"/>
                </a:cubicBezTo>
                <a:cubicBezTo>
                  <a:pt x="303" y="210"/>
                  <a:pt x="314" y="233"/>
                  <a:pt x="272" y="277"/>
                </a:cubicBezTo>
                <a:cubicBezTo>
                  <a:pt x="244" y="275"/>
                  <a:pt x="181" y="287"/>
                  <a:pt x="154" y="256"/>
                </a:cubicBezTo>
                <a:cubicBezTo>
                  <a:pt x="143" y="244"/>
                  <a:pt x="135" y="229"/>
                  <a:pt x="126" y="215"/>
                </a:cubicBezTo>
                <a:cubicBezTo>
                  <a:pt x="121" y="208"/>
                  <a:pt x="112" y="194"/>
                  <a:pt x="112" y="194"/>
                </a:cubicBezTo>
                <a:cubicBezTo>
                  <a:pt x="108" y="178"/>
                  <a:pt x="100" y="162"/>
                  <a:pt x="98" y="145"/>
                </a:cubicBezTo>
                <a:cubicBezTo>
                  <a:pt x="92" y="97"/>
                  <a:pt x="111" y="43"/>
                  <a:pt x="63" y="27"/>
                </a:cubicBezTo>
                <a:cubicBezTo>
                  <a:pt x="49" y="29"/>
                  <a:pt x="31" y="23"/>
                  <a:pt x="22" y="34"/>
                </a:cubicBezTo>
                <a:cubicBezTo>
                  <a:pt x="6" y="54"/>
                  <a:pt x="67" y="116"/>
                  <a:pt x="77" y="131"/>
                </a:cubicBezTo>
                <a:cubicBezTo>
                  <a:pt x="96" y="188"/>
                  <a:pt x="114" y="277"/>
                  <a:pt x="147" y="326"/>
                </a:cubicBezTo>
                <a:cubicBezTo>
                  <a:pt x="156" y="324"/>
                  <a:pt x="174" y="319"/>
                  <a:pt x="174" y="319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67" name="Freeform 10"/>
          <p:cNvSpPr>
            <a:spLocks/>
          </p:cNvSpPr>
          <p:nvPr/>
        </p:nvSpPr>
        <p:spPr bwMode="auto">
          <a:xfrm rot="18046982">
            <a:off x="6042159" y="4774232"/>
            <a:ext cx="386213" cy="421927"/>
          </a:xfrm>
          <a:custGeom>
            <a:avLst/>
            <a:gdLst>
              <a:gd name="T0" fmla="*/ 35 w 291"/>
              <a:gd name="T1" fmla="*/ 0 h 389"/>
              <a:gd name="T2" fmla="*/ 14 w 291"/>
              <a:gd name="T3" fmla="*/ 63 h 389"/>
              <a:gd name="T4" fmla="*/ 7 w 291"/>
              <a:gd name="T5" fmla="*/ 84 h 389"/>
              <a:gd name="T6" fmla="*/ 55 w 291"/>
              <a:gd name="T7" fmla="*/ 70 h 389"/>
              <a:gd name="T8" fmla="*/ 62 w 291"/>
              <a:gd name="T9" fmla="*/ 49 h 389"/>
              <a:gd name="T10" fmla="*/ 69 w 291"/>
              <a:gd name="T11" fmla="*/ 70 h 389"/>
              <a:gd name="T12" fmla="*/ 62 w 291"/>
              <a:gd name="T13" fmla="*/ 104 h 389"/>
              <a:gd name="T14" fmla="*/ 90 w 291"/>
              <a:gd name="T15" fmla="*/ 70 h 389"/>
              <a:gd name="T16" fmla="*/ 76 w 291"/>
              <a:gd name="T17" fmla="*/ 125 h 389"/>
              <a:gd name="T18" fmla="*/ 62 w 291"/>
              <a:gd name="T19" fmla="*/ 146 h 389"/>
              <a:gd name="T20" fmla="*/ 104 w 291"/>
              <a:gd name="T21" fmla="*/ 118 h 389"/>
              <a:gd name="T22" fmla="*/ 83 w 291"/>
              <a:gd name="T23" fmla="*/ 160 h 389"/>
              <a:gd name="T24" fmla="*/ 69 w 291"/>
              <a:gd name="T25" fmla="*/ 181 h 389"/>
              <a:gd name="T26" fmla="*/ 90 w 291"/>
              <a:gd name="T27" fmla="*/ 174 h 389"/>
              <a:gd name="T28" fmla="*/ 160 w 291"/>
              <a:gd name="T29" fmla="*/ 132 h 389"/>
              <a:gd name="T30" fmla="*/ 125 w 291"/>
              <a:gd name="T31" fmla="*/ 195 h 389"/>
              <a:gd name="T32" fmla="*/ 153 w 291"/>
              <a:gd name="T33" fmla="*/ 188 h 389"/>
              <a:gd name="T34" fmla="*/ 173 w 291"/>
              <a:gd name="T35" fmla="*/ 174 h 389"/>
              <a:gd name="T36" fmla="*/ 173 w 291"/>
              <a:gd name="T37" fmla="*/ 215 h 389"/>
              <a:gd name="T38" fmla="*/ 187 w 291"/>
              <a:gd name="T39" fmla="*/ 229 h 389"/>
              <a:gd name="T40" fmla="*/ 194 w 291"/>
              <a:gd name="T41" fmla="*/ 250 h 389"/>
              <a:gd name="T42" fmla="*/ 187 w 291"/>
              <a:gd name="T43" fmla="*/ 271 h 389"/>
              <a:gd name="T44" fmla="*/ 173 w 291"/>
              <a:gd name="T45" fmla="*/ 292 h 389"/>
              <a:gd name="T46" fmla="*/ 194 w 291"/>
              <a:gd name="T47" fmla="*/ 271 h 389"/>
              <a:gd name="T48" fmla="*/ 243 w 291"/>
              <a:gd name="T49" fmla="*/ 257 h 389"/>
              <a:gd name="T50" fmla="*/ 250 w 291"/>
              <a:gd name="T51" fmla="*/ 278 h 389"/>
              <a:gd name="T52" fmla="*/ 264 w 291"/>
              <a:gd name="T53" fmla="*/ 306 h 389"/>
              <a:gd name="T54" fmla="*/ 257 w 291"/>
              <a:gd name="T55" fmla="*/ 347 h 389"/>
              <a:gd name="T56" fmla="*/ 284 w 291"/>
              <a:gd name="T57" fmla="*/ 333 h 389"/>
              <a:gd name="T58" fmla="*/ 291 w 291"/>
              <a:gd name="T59" fmla="*/ 354 h 389"/>
              <a:gd name="T60" fmla="*/ 284 w 291"/>
              <a:gd name="T61" fmla="*/ 389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91" h="389">
                <a:moveTo>
                  <a:pt x="35" y="0"/>
                </a:moveTo>
                <a:cubicBezTo>
                  <a:pt x="28" y="21"/>
                  <a:pt x="21" y="42"/>
                  <a:pt x="14" y="63"/>
                </a:cubicBezTo>
                <a:cubicBezTo>
                  <a:pt x="12" y="70"/>
                  <a:pt x="0" y="86"/>
                  <a:pt x="7" y="84"/>
                </a:cubicBezTo>
                <a:cubicBezTo>
                  <a:pt x="42" y="75"/>
                  <a:pt x="26" y="80"/>
                  <a:pt x="55" y="70"/>
                </a:cubicBezTo>
                <a:cubicBezTo>
                  <a:pt x="57" y="63"/>
                  <a:pt x="55" y="49"/>
                  <a:pt x="62" y="49"/>
                </a:cubicBezTo>
                <a:cubicBezTo>
                  <a:pt x="69" y="49"/>
                  <a:pt x="71" y="63"/>
                  <a:pt x="69" y="70"/>
                </a:cubicBezTo>
                <a:cubicBezTo>
                  <a:pt x="56" y="111"/>
                  <a:pt x="19" y="119"/>
                  <a:pt x="62" y="104"/>
                </a:cubicBezTo>
                <a:cubicBezTo>
                  <a:pt x="67" y="91"/>
                  <a:pt x="77" y="52"/>
                  <a:pt x="90" y="70"/>
                </a:cubicBezTo>
                <a:cubicBezTo>
                  <a:pt x="92" y="73"/>
                  <a:pt x="80" y="117"/>
                  <a:pt x="76" y="125"/>
                </a:cubicBezTo>
                <a:cubicBezTo>
                  <a:pt x="72" y="133"/>
                  <a:pt x="54" y="148"/>
                  <a:pt x="62" y="146"/>
                </a:cubicBezTo>
                <a:cubicBezTo>
                  <a:pt x="78" y="142"/>
                  <a:pt x="104" y="118"/>
                  <a:pt x="104" y="118"/>
                </a:cubicBezTo>
                <a:cubicBezTo>
                  <a:pt x="64" y="178"/>
                  <a:pt x="112" y="102"/>
                  <a:pt x="83" y="160"/>
                </a:cubicBezTo>
                <a:cubicBezTo>
                  <a:pt x="79" y="168"/>
                  <a:pt x="65" y="173"/>
                  <a:pt x="69" y="181"/>
                </a:cubicBezTo>
                <a:cubicBezTo>
                  <a:pt x="72" y="188"/>
                  <a:pt x="83" y="177"/>
                  <a:pt x="90" y="174"/>
                </a:cubicBezTo>
                <a:cubicBezTo>
                  <a:pt x="118" y="162"/>
                  <a:pt x="132" y="141"/>
                  <a:pt x="160" y="132"/>
                </a:cubicBezTo>
                <a:cubicBezTo>
                  <a:pt x="152" y="164"/>
                  <a:pt x="153" y="176"/>
                  <a:pt x="125" y="195"/>
                </a:cubicBezTo>
                <a:cubicBezTo>
                  <a:pt x="94" y="239"/>
                  <a:pt x="124" y="198"/>
                  <a:pt x="153" y="188"/>
                </a:cubicBezTo>
                <a:cubicBezTo>
                  <a:pt x="160" y="183"/>
                  <a:pt x="165" y="172"/>
                  <a:pt x="173" y="174"/>
                </a:cubicBezTo>
                <a:cubicBezTo>
                  <a:pt x="206" y="181"/>
                  <a:pt x="178" y="208"/>
                  <a:pt x="173" y="215"/>
                </a:cubicBezTo>
                <a:cubicBezTo>
                  <a:pt x="157" y="263"/>
                  <a:pt x="166" y="218"/>
                  <a:pt x="187" y="229"/>
                </a:cubicBezTo>
                <a:cubicBezTo>
                  <a:pt x="194" y="232"/>
                  <a:pt x="192" y="243"/>
                  <a:pt x="194" y="250"/>
                </a:cubicBezTo>
                <a:cubicBezTo>
                  <a:pt x="192" y="257"/>
                  <a:pt x="190" y="264"/>
                  <a:pt x="187" y="271"/>
                </a:cubicBezTo>
                <a:cubicBezTo>
                  <a:pt x="183" y="279"/>
                  <a:pt x="165" y="292"/>
                  <a:pt x="173" y="292"/>
                </a:cubicBezTo>
                <a:cubicBezTo>
                  <a:pt x="183" y="292"/>
                  <a:pt x="185" y="276"/>
                  <a:pt x="194" y="271"/>
                </a:cubicBezTo>
                <a:cubicBezTo>
                  <a:pt x="209" y="263"/>
                  <a:pt x="227" y="262"/>
                  <a:pt x="243" y="257"/>
                </a:cubicBezTo>
                <a:cubicBezTo>
                  <a:pt x="245" y="264"/>
                  <a:pt x="252" y="271"/>
                  <a:pt x="250" y="278"/>
                </a:cubicBezTo>
                <a:cubicBezTo>
                  <a:pt x="239" y="311"/>
                  <a:pt x="197" y="293"/>
                  <a:pt x="264" y="306"/>
                </a:cubicBezTo>
                <a:cubicBezTo>
                  <a:pt x="262" y="320"/>
                  <a:pt x="249" y="336"/>
                  <a:pt x="257" y="347"/>
                </a:cubicBezTo>
                <a:cubicBezTo>
                  <a:pt x="263" y="355"/>
                  <a:pt x="274" y="331"/>
                  <a:pt x="284" y="333"/>
                </a:cubicBezTo>
                <a:cubicBezTo>
                  <a:pt x="291" y="334"/>
                  <a:pt x="289" y="347"/>
                  <a:pt x="291" y="354"/>
                </a:cubicBezTo>
                <a:cubicBezTo>
                  <a:pt x="289" y="366"/>
                  <a:pt x="284" y="389"/>
                  <a:pt x="284" y="389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68" name="Freeform 10"/>
          <p:cNvSpPr>
            <a:spLocks/>
          </p:cNvSpPr>
          <p:nvPr/>
        </p:nvSpPr>
        <p:spPr bwMode="auto">
          <a:xfrm rot="18046982">
            <a:off x="5892834" y="4694847"/>
            <a:ext cx="386213" cy="421927"/>
          </a:xfrm>
          <a:custGeom>
            <a:avLst/>
            <a:gdLst>
              <a:gd name="T0" fmla="*/ 35 w 291"/>
              <a:gd name="T1" fmla="*/ 0 h 389"/>
              <a:gd name="T2" fmla="*/ 14 w 291"/>
              <a:gd name="T3" fmla="*/ 63 h 389"/>
              <a:gd name="T4" fmla="*/ 7 w 291"/>
              <a:gd name="T5" fmla="*/ 84 h 389"/>
              <a:gd name="T6" fmla="*/ 55 w 291"/>
              <a:gd name="T7" fmla="*/ 70 h 389"/>
              <a:gd name="T8" fmla="*/ 62 w 291"/>
              <a:gd name="T9" fmla="*/ 49 h 389"/>
              <a:gd name="T10" fmla="*/ 69 w 291"/>
              <a:gd name="T11" fmla="*/ 70 h 389"/>
              <a:gd name="T12" fmla="*/ 62 w 291"/>
              <a:gd name="T13" fmla="*/ 104 h 389"/>
              <a:gd name="T14" fmla="*/ 90 w 291"/>
              <a:gd name="T15" fmla="*/ 70 h 389"/>
              <a:gd name="T16" fmla="*/ 76 w 291"/>
              <a:gd name="T17" fmla="*/ 125 h 389"/>
              <a:gd name="T18" fmla="*/ 62 w 291"/>
              <a:gd name="T19" fmla="*/ 146 h 389"/>
              <a:gd name="T20" fmla="*/ 104 w 291"/>
              <a:gd name="T21" fmla="*/ 118 h 389"/>
              <a:gd name="T22" fmla="*/ 83 w 291"/>
              <a:gd name="T23" fmla="*/ 160 h 389"/>
              <a:gd name="T24" fmla="*/ 69 w 291"/>
              <a:gd name="T25" fmla="*/ 181 h 389"/>
              <a:gd name="T26" fmla="*/ 90 w 291"/>
              <a:gd name="T27" fmla="*/ 174 h 389"/>
              <a:gd name="T28" fmla="*/ 160 w 291"/>
              <a:gd name="T29" fmla="*/ 132 h 389"/>
              <a:gd name="T30" fmla="*/ 125 w 291"/>
              <a:gd name="T31" fmla="*/ 195 h 389"/>
              <a:gd name="T32" fmla="*/ 153 w 291"/>
              <a:gd name="T33" fmla="*/ 188 h 389"/>
              <a:gd name="T34" fmla="*/ 173 w 291"/>
              <a:gd name="T35" fmla="*/ 174 h 389"/>
              <a:gd name="T36" fmla="*/ 173 w 291"/>
              <a:gd name="T37" fmla="*/ 215 h 389"/>
              <a:gd name="T38" fmla="*/ 187 w 291"/>
              <a:gd name="T39" fmla="*/ 229 h 389"/>
              <a:gd name="T40" fmla="*/ 194 w 291"/>
              <a:gd name="T41" fmla="*/ 250 h 389"/>
              <a:gd name="T42" fmla="*/ 187 w 291"/>
              <a:gd name="T43" fmla="*/ 271 h 389"/>
              <a:gd name="T44" fmla="*/ 173 w 291"/>
              <a:gd name="T45" fmla="*/ 292 h 389"/>
              <a:gd name="T46" fmla="*/ 194 w 291"/>
              <a:gd name="T47" fmla="*/ 271 h 389"/>
              <a:gd name="T48" fmla="*/ 243 w 291"/>
              <a:gd name="T49" fmla="*/ 257 h 389"/>
              <a:gd name="T50" fmla="*/ 250 w 291"/>
              <a:gd name="T51" fmla="*/ 278 h 389"/>
              <a:gd name="T52" fmla="*/ 264 w 291"/>
              <a:gd name="T53" fmla="*/ 306 h 389"/>
              <a:gd name="T54" fmla="*/ 257 w 291"/>
              <a:gd name="T55" fmla="*/ 347 h 389"/>
              <a:gd name="T56" fmla="*/ 284 w 291"/>
              <a:gd name="T57" fmla="*/ 333 h 389"/>
              <a:gd name="T58" fmla="*/ 291 w 291"/>
              <a:gd name="T59" fmla="*/ 354 h 389"/>
              <a:gd name="T60" fmla="*/ 284 w 291"/>
              <a:gd name="T61" fmla="*/ 389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91" h="389">
                <a:moveTo>
                  <a:pt x="35" y="0"/>
                </a:moveTo>
                <a:cubicBezTo>
                  <a:pt x="28" y="21"/>
                  <a:pt x="21" y="42"/>
                  <a:pt x="14" y="63"/>
                </a:cubicBezTo>
                <a:cubicBezTo>
                  <a:pt x="12" y="70"/>
                  <a:pt x="0" y="86"/>
                  <a:pt x="7" y="84"/>
                </a:cubicBezTo>
                <a:cubicBezTo>
                  <a:pt x="42" y="75"/>
                  <a:pt x="26" y="80"/>
                  <a:pt x="55" y="70"/>
                </a:cubicBezTo>
                <a:cubicBezTo>
                  <a:pt x="57" y="63"/>
                  <a:pt x="55" y="49"/>
                  <a:pt x="62" y="49"/>
                </a:cubicBezTo>
                <a:cubicBezTo>
                  <a:pt x="69" y="49"/>
                  <a:pt x="71" y="63"/>
                  <a:pt x="69" y="70"/>
                </a:cubicBezTo>
                <a:cubicBezTo>
                  <a:pt x="56" y="111"/>
                  <a:pt x="19" y="119"/>
                  <a:pt x="62" y="104"/>
                </a:cubicBezTo>
                <a:cubicBezTo>
                  <a:pt x="67" y="91"/>
                  <a:pt x="77" y="52"/>
                  <a:pt x="90" y="70"/>
                </a:cubicBezTo>
                <a:cubicBezTo>
                  <a:pt x="92" y="73"/>
                  <a:pt x="80" y="117"/>
                  <a:pt x="76" y="125"/>
                </a:cubicBezTo>
                <a:cubicBezTo>
                  <a:pt x="72" y="133"/>
                  <a:pt x="54" y="148"/>
                  <a:pt x="62" y="146"/>
                </a:cubicBezTo>
                <a:cubicBezTo>
                  <a:pt x="78" y="142"/>
                  <a:pt x="104" y="118"/>
                  <a:pt x="104" y="118"/>
                </a:cubicBezTo>
                <a:cubicBezTo>
                  <a:pt x="64" y="178"/>
                  <a:pt x="112" y="102"/>
                  <a:pt x="83" y="160"/>
                </a:cubicBezTo>
                <a:cubicBezTo>
                  <a:pt x="79" y="168"/>
                  <a:pt x="65" y="173"/>
                  <a:pt x="69" y="181"/>
                </a:cubicBezTo>
                <a:cubicBezTo>
                  <a:pt x="72" y="188"/>
                  <a:pt x="83" y="177"/>
                  <a:pt x="90" y="174"/>
                </a:cubicBezTo>
                <a:cubicBezTo>
                  <a:pt x="118" y="162"/>
                  <a:pt x="132" y="141"/>
                  <a:pt x="160" y="132"/>
                </a:cubicBezTo>
                <a:cubicBezTo>
                  <a:pt x="152" y="164"/>
                  <a:pt x="153" y="176"/>
                  <a:pt x="125" y="195"/>
                </a:cubicBezTo>
                <a:cubicBezTo>
                  <a:pt x="94" y="239"/>
                  <a:pt x="124" y="198"/>
                  <a:pt x="153" y="188"/>
                </a:cubicBezTo>
                <a:cubicBezTo>
                  <a:pt x="160" y="183"/>
                  <a:pt x="165" y="172"/>
                  <a:pt x="173" y="174"/>
                </a:cubicBezTo>
                <a:cubicBezTo>
                  <a:pt x="206" y="181"/>
                  <a:pt x="178" y="208"/>
                  <a:pt x="173" y="215"/>
                </a:cubicBezTo>
                <a:cubicBezTo>
                  <a:pt x="157" y="263"/>
                  <a:pt x="166" y="218"/>
                  <a:pt x="187" y="229"/>
                </a:cubicBezTo>
                <a:cubicBezTo>
                  <a:pt x="194" y="232"/>
                  <a:pt x="192" y="243"/>
                  <a:pt x="194" y="250"/>
                </a:cubicBezTo>
                <a:cubicBezTo>
                  <a:pt x="192" y="257"/>
                  <a:pt x="190" y="264"/>
                  <a:pt x="187" y="271"/>
                </a:cubicBezTo>
                <a:cubicBezTo>
                  <a:pt x="183" y="279"/>
                  <a:pt x="165" y="292"/>
                  <a:pt x="173" y="292"/>
                </a:cubicBezTo>
                <a:cubicBezTo>
                  <a:pt x="183" y="292"/>
                  <a:pt x="185" y="276"/>
                  <a:pt x="194" y="271"/>
                </a:cubicBezTo>
                <a:cubicBezTo>
                  <a:pt x="209" y="263"/>
                  <a:pt x="227" y="262"/>
                  <a:pt x="243" y="257"/>
                </a:cubicBezTo>
                <a:cubicBezTo>
                  <a:pt x="245" y="264"/>
                  <a:pt x="252" y="271"/>
                  <a:pt x="250" y="278"/>
                </a:cubicBezTo>
                <a:cubicBezTo>
                  <a:pt x="239" y="311"/>
                  <a:pt x="197" y="293"/>
                  <a:pt x="264" y="306"/>
                </a:cubicBezTo>
                <a:cubicBezTo>
                  <a:pt x="262" y="320"/>
                  <a:pt x="249" y="336"/>
                  <a:pt x="257" y="347"/>
                </a:cubicBezTo>
                <a:cubicBezTo>
                  <a:pt x="263" y="355"/>
                  <a:pt x="274" y="331"/>
                  <a:pt x="284" y="333"/>
                </a:cubicBezTo>
                <a:cubicBezTo>
                  <a:pt x="291" y="334"/>
                  <a:pt x="289" y="347"/>
                  <a:pt x="291" y="354"/>
                </a:cubicBezTo>
                <a:cubicBezTo>
                  <a:pt x="289" y="366"/>
                  <a:pt x="284" y="389"/>
                  <a:pt x="284" y="389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69" name="Text Box 22"/>
          <p:cNvSpPr txBox="1">
            <a:spLocks noChangeArrowheads="1"/>
          </p:cNvSpPr>
          <p:nvPr/>
        </p:nvSpPr>
        <p:spPr bwMode="auto">
          <a:xfrm>
            <a:off x="4481279" y="3840699"/>
            <a:ext cx="96964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600" b="1" dirty="0" smtClean="0"/>
              <a:t>I</a:t>
            </a:r>
            <a:r>
              <a:rPr lang="it-IT" altLang="en-US" sz="1600" b="1" dirty="0" smtClean="0"/>
              <a:t>B</a:t>
            </a:r>
            <a:endParaRPr lang="en-US" altLang="en-US" sz="1600" dirty="0"/>
          </a:p>
        </p:txBody>
      </p:sp>
      <p:sp>
        <p:nvSpPr>
          <p:cNvPr id="270" name="Circular 269"/>
          <p:cNvSpPr/>
          <p:nvPr/>
        </p:nvSpPr>
        <p:spPr>
          <a:xfrm>
            <a:off x="5417383" y="4127823"/>
            <a:ext cx="216024" cy="216024"/>
          </a:xfrm>
          <a:prstGeom prst="pi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71" name="Circular 270"/>
          <p:cNvSpPr/>
          <p:nvPr/>
        </p:nvSpPr>
        <p:spPr>
          <a:xfrm>
            <a:off x="4913327" y="5207943"/>
            <a:ext cx="216024" cy="216024"/>
          </a:xfrm>
          <a:prstGeom prst="pi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72" name="Trapecio 271"/>
          <p:cNvSpPr/>
          <p:nvPr/>
        </p:nvSpPr>
        <p:spPr>
          <a:xfrm>
            <a:off x="3833207" y="4632787"/>
            <a:ext cx="216024" cy="288032"/>
          </a:xfrm>
          <a:prstGeom prst="trapezoid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3" name="AutoShape 26"/>
          <p:cNvSpPr>
            <a:spLocks noChangeArrowheads="1"/>
          </p:cNvSpPr>
          <p:nvPr/>
        </p:nvSpPr>
        <p:spPr bwMode="auto">
          <a:xfrm rot="3659492" flipV="1">
            <a:off x="4181393" y="4006740"/>
            <a:ext cx="304800" cy="1524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" name="Trapecio 273"/>
          <p:cNvSpPr/>
          <p:nvPr/>
        </p:nvSpPr>
        <p:spPr>
          <a:xfrm>
            <a:off x="5993447" y="3696683"/>
            <a:ext cx="216024" cy="288032"/>
          </a:xfrm>
          <a:prstGeom prst="trapezoid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5" name="AutoShape 26"/>
          <p:cNvSpPr>
            <a:spLocks noChangeArrowheads="1"/>
          </p:cNvSpPr>
          <p:nvPr/>
        </p:nvSpPr>
        <p:spPr bwMode="auto">
          <a:xfrm rot="3659492" flipV="1">
            <a:off x="6413640" y="4222764"/>
            <a:ext cx="304800" cy="1524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" name="Trapecio 275"/>
          <p:cNvSpPr/>
          <p:nvPr/>
        </p:nvSpPr>
        <p:spPr>
          <a:xfrm>
            <a:off x="4913327" y="6216963"/>
            <a:ext cx="216024" cy="288032"/>
          </a:xfrm>
          <a:prstGeom prst="trapezoid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7" name="Rectángulo 276"/>
          <p:cNvSpPr/>
          <p:nvPr/>
        </p:nvSpPr>
        <p:spPr>
          <a:xfrm>
            <a:off x="5847651" y="6288971"/>
            <a:ext cx="13342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err="1" smtClean="0"/>
              <a:t>DnaK</a:t>
            </a:r>
            <a:r>
              <a:rPr lang="es-ES" baseline="30000" dirty="0" smtClean="0"/>
              <a:t>- </a:t>
            </a:r>
            <a:r>
              <a:rPr lang="es-ES" dirty="0" err="1"/>
              <a:t>strain</a:t>
            </a:r>
            <a:endParaRPr lang="es-ES" dirty="0"/>
          </a:p>
        </p:txBody>
      </p:sp>
      <p:sp>
        <p:nvSpPr>
          <p:cNvPr id="278" name="Freeform 12"/>
          <p:cNvSpPr>
            <a:spLocks/>
          </p:cNvSpPr>
          <p:nvPr/>
        </p:nvSpPr>
        <p:spPr bwMode="auto">
          <a:xfrm rot="1992449">
            <a:off x="4571949" y="4186666"/>
            <a:ext cx="340579" cy="432664"/>
          </a:xfrm>
          <a:custGeom>
            <a:avLst/>
            <a:gdLst>
              <a:gd name="T0" fmla="*/ 174 w 314"/>
              <a:gd name="T1" fmla="*/ 0 h 326"/>
              <a:gd name="T2" fmla="*/ 70 w 314"/>
              <a:gd name="T3" fmla="*/ 76 h 326"/>
              <a:gd name="T4" fmla="*/ 43 w 314"/>
              <a:gd name="T5" fmla="*/ 97 h 326"/>
              <a:gd name="T6" fmla="*/ 15 w 314"/>
              <a:gd name="T7" fmla="*/ 138 h 326"/>
              <a:gd name="T8" fmla="*/ 63 w 314"/>
              <a:gd name="T9" fmla="*/ 159 h 326"/>
              <a:gd name="T10" fmla="*/ 126 w 314"/>
              <a:gd name="T11" fmla="*/ 111 h 326"/>
              <a:gd name="T12" fmla="*/ 140 w 314"/>
              <a:gd name="T13" fmla="*/ 90 h 326"/>
              <a:gd name="T14" fmla="*/ 181 w 314"/>
              <a:gd name="T15" fmla="*/ 62 h 326"/>
              <a:gd name="T16" fmla="*/ 230 w 314"/>
              <a:gd name="T17" fmla="*/ 104 h 326"/>
              <a:gd name="T18" fmla="*/ 181 w 314"/>
              <a:gd name="T19" fmla="*/ 159 h 326"/>
              <a:gd name="T20" fmla="*/ 126 w 314"/>
              <a:gd name="T21" fmla="*/ 180 h 326"/>
              <a:gd name="T22" fmla="*/ 84 w 314"/>
              <a:gd name="T23" fmla="*/ 194 h 326"/>
              <a:gd name="T24" fmla="*/ 70 w 314"/>
              <a:gd name="T25" fmla="*/ 256 h 326"/>
              <a:gd name="T26" fmla="*/ 98 w 314"/>
              <a:gd name="T27" fmla="*/ 263 h 326"/>
              <a:gd name="T28" fmla="*/ 209 w 314"/>
              <a:gd name="T29" fmla="*/ 229 h 326"/>
              <a:gd name="T30" fmla="*/ 272 w 314"/>
              <a:gd name="T31" fmla="*/ 166 h 326"/>
              <a:gd name="T32" fmla="*/ 272 w 314"/>
              <a:gd name="T33" fmla="*/ 277 h 326"/>
              <a:gd name="T34" fmla="*/ 154 w 314"/>
              <a:gd name="T35" fmla="*/ 256 h 326"/>
              <a:gd name="T36" fmla="*/ 126 w 314"/>
              <a:gd name="T37" fmla="*/ 215 h 326"/>
              <a:gd name="T38" fmla="*/ 112 w 314"/>
              <a:gd name="T39" fmla="*/ 194 h 326"/>
              <a:gd name="T40" fmla="*/ 98 w 314"/>
              <a:gd name="T41" fmla="*/ 145 h 326"/>
              <a:gd name="T42" fmla="*/ 63 w 314"/>
              <a:gd name="T43" fmla="*/ 27 h 326"/>
              <a:gd name="T44" fmla="*/ 22 w 314"/>
              <a:gd name="T45" fmla="*/ 34 h 326"/>
              <a:gd name="T46" fmla="*/ 77 w 314"/>
              <a:gd name="T47" fmla="*/ 131 h 326"/>
              <a:gd name="T48" fmla="*/ 147 w 314"/>
              <a:gd name="T49" fmla="*/ 326 h 326"/>
              <a:gd name="T50" fmla="*/ 174 w 314"/>
              <a:gd name="T51" fmla="*/ 319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14" h="326">
                <a:moveTo>
                  <a:pt x="174" y="0"/>
                </a:moveTo>
                <a:cubicBezTo>
                  <a:pt x="134" y="14"/>
                  <a:pt x="102" y="48"/>
                  <a:pt x="70" y="76"/>
                </a:cubicBezTo>
                <a:cubicBezTo>
                  <a:pt x="61" y="84"/>
                  <a:pt x="51" y="88"/>
                  <a:pt x="43" y="97"/>
                </a:cubicBezTo>
                <a:cubicBezTo>
                  <a:pt x="32" y="109"/>
                  <a:pt x="15" y="138"/>
                  <a:pt x="15" y="138"/>
                </a:cubicBezTo>
                <a:cubicBezTo>
                  <a:pt x="0" y="182"/>
                  <a:pt x="33" y="165"/>
                  <a:pt x="63" y="159"/>
                </a:cubicBezTo>
                <a:cubicBezTo>
                  <a:pt x="88" y="142"/>
                  <a:pt x="107" y="133"/>
                  <a:pt x="126" y="111"/>
                </a:cubicBezTo>
                <a:cubicBezTo>
                  <a:pt x="131" y="105"/>
                  <a:pt x="134" y="96"/>
                  <a:pt x="140" y="90"/>
                </a:cubicBezTo>
                <a:cubicBezTo>
                  <a:pt x="152" y="79"/>
                  <a:pt x="181" y="62"/>
                  <a:pt x="181" y="62"/>
                </a:cubicBezTo>
                <a:cubicBezTo>
                  <a:pt x="209" y="71"/>
                  <a:pt x="221" y="76"/>
                  <a:pt x="230" y="104"/>
                </a:cubicBezTo>
                <a:cubicBezTo>
                  <a:pt x="221" y="140"/>
                  <a:pt x="218" y="150"/>
                  <a:pt x="181" y="159"/>
                </a:cubicBezTo>
                <a:cubicBezTo>
                  <a:pt x="136" y="182"/>
                  <a:pt x="172" y="166"/>
                  <a:pt x="126" y="180"/>
                </a:cubicBezTo>
                <a:cubicBezTo>
                  <a:pt x="112" y="184"/>
                  <a:pt x="84" y="194"/>
                  <a:pt x="84" y="194"/>
                </a:cubicBezTo>
                <a:cubicBezTo>
                  <a:pt x="75" y="207"/>
                  <a:pt x="49" y="240"/>
                  <a:pt x="70" y="256"/>
                </a:cubicBezTo>
                <a:cubicBezTo>
                  <a:pt x="78" y="262"/>
                  <a:pt x="89" y="261"/>
                  <a:pt x="98" y="263"/>
                </a:cubicBezTo>
                <a:cubicBezTo>
                  <a:pt x="144" y="257"/>
                  <a:pt x="171" y="253"/>
                  <a:pt x="209" y="229"/>
                </a:cubicBezTo>
                <a:cubicBezTo>
                  <a:pt x="221" y="193"/>
                  <a:pt x="236" y="178"/>
                  <a:pt x="272" y="166"/>
                </a:cubicBezTo>
                <a:cubicBezTo>
                  <a:pt x="303" y="210"/>
                  <a:pt x="314" y="233"/>
                  <a:pt x="272" y="277"/>
                </a:cubicBezTo>
                <a:cubicBezTo>
                  <a:pt x="244" y="275"/>
                  <a:pt x="181" y="287"/>
                  <a:pt x="154" y="256"/>
                </a:cubicBezTo>
                <a:cubicBezTo>
                  <a:pt x="143" y="244"/>
                  <a:pt x="135" y="229"/>
                  <a:pt x="126" y="215"/>
                </a:cubicBezTo>
                <a:cubicBezTo>
                  <a:pt x="121" y="208"/>
                  <a:pt x="112" y="194"/>
                  <a:pt x="112" y="194"/>
                </a:cubicBezTo>
                <a:cubicBezTo>
                  <a:pt x="108" y="178"/>
                  <a:pt x="100" y="162"/>
                  <a:pt x="98" y="145"/>
                </a:cubicBezTo>
                <a:cubicBezTo>
                  <a:pt x="92" y="97"/>
                  <a:pt x="111" y="43"/>
                  <a:pt x="63" y="27"/>
                </a:cubicBezTo>
                <a:cubicBezTo>
                  <a:pt x="49" y="29"/>
                  <a:pt x="31" y="23"/>
                  <a:pt x="22" y="34"/>
                </a:cubicBezTo>
                <a:cubicBezTo>
                  <a:pt x="6" y="54"/>
                  <a:pt x="67" y="116"/>
                  <a:pt x="77" y="131"/>
                </a:cubicBezTo>
                <a:cubicBezTo>
                  <a:pt x="96" y="188"/>
                  <a:pt x="114" y="277"/>
                  <a:pt x="147" y="326"/>
                </a:cubicBezTo>
                <a:cubicBezTo>
                  <a:pt x="156" y="324"/>
                  <a:pt x="174" y="319"/>
                  <a:pt x="174" y="319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79" name="Freeform 12"/>
          <p:cNvSpPr>
            <a:spLocks/>
          </p:cNvSpPr>
          <p:nvPr/>
        </p:nvSpPr>
        <p:spPr bwMode="auto">
          <a:xfrm rot="1992449">
            <a:off x="5003997" y="3898634"/>
            <a:ext cx="340579" cy="432664"/>
          </a:xfrm>
          <a:custGeom>
            <a:avLst/>
            <a:gdLst>
              <a:gd name="T0" fmla="*/ 174 w 314"/>
              <a:gd name="T1" fmla="*/ 0 h 326"/>
              <a:gd name="T2" fmla="*/ 70 w 314"/>
              <a:gd name="T3" fmla="*/ 76 h 326"/>
              <a:gd name="T4" fmla="*/ 43 w 314"/>
              <a:gd name="T5" fmla="*/ 97 h 326"/>
              <a:gd name="T6" fmla="*/ 15 w 314"/>
              <a:gd name="T7" fmla="*/ 138 h 326"/>
              <a:gd name="T8" fmla="*/ 63 w 314"/>
              <a:gd name="T9" fmla="*/ 159 h 326"/>
              <a:gd name="T10" fmla="*/ 126 w 314"/>
              <a:gd name="T11" fmla="*/ 111 h 326"/>
              <a:gd name="T12" fmla="*/ 140 w 314"/>
              <a:gd name="T13" fmla="*/ 90 h 326"/>
              <a:gd name="T14" fmla="*/ 181 w 314"/>
              <a:gd name="T15" fmla="*/ 62 h 326"/>
              <a:gd name="T16" fmla="*/ 230 w 314"/>
              <a:gd name="T17" fmla="*/ 104 h 326"/>
              <a:gd name="T18" fmla="*/ 181 w 314"/>
              <a:gd name="T19" fmla="*/ 159 h 326"/>
              <a:gd name="T20" fmla="*/ 126 w 314"/>
              <a:gd name="T21" fmla="*/ 180 h 326"/>
              <a:gd name="T22" fmla="*/ 84 w 314"/>
              <a:gd name="T23" fmla="*/ 194 h 326"/>
              <a:gd name="T24" fmla="*/ 70 w 314"/>
              <a:gd name="T25" fmla="*/ 256 h 326"/>
              <a:gd name="T26" fmla="*/ 98 w 314"/>
              <a:gd name="T27" fmla="*/ 263 h 326"/>
              <a:gd name="T28" fmla="*/ 209 w 314"/>
              <a:gd name="T29" fmla="*/ 229 h 326"/>
              <a:gd name="T30" fmla="*/ 272 w 314"/>
              <a:gd name="T31" fmla="*/ 166 h 326"/>
              <a:gd name="T32" fmla="*/ 272 w 314"/>
              <a:gd name="T33" fmla="*/ 277 h 326"/>
              <a:gd name="T34" fmla="*/ 154 w 314"/>
              <a:gd name="T35" fmla="*/ 256 h 326"/>
              <a:gd name="T36" fmla="*/ 126 w 314"/>
              <a:gd name="T37" fmla="*/ 215 h 326"/>
              <a:gd name="T38" fmla="*/ 112 w 314"/>
              <a:gd name="T39" fmla="*/ 194 h 326"/>
              <a:gd name="T40" fmla="*/ 98 w 314"/>
              <a:gd name="T41" fmla="*/ 145 h 326"/>
              <a:gd name="T42" fmla="*/ 63 w 314"/>
              <a:gd name="T43" fmla="*/ 27 h 326"/>
              <a:gd name="T44" fmla="*/ 22 w 314"/>
              <a:gd name="T45" fmla="*/ 34 h 326"/>
              <a:gd name="T46" fmla="*/ 77 w 314"/>
              <a:gd name="T47" fmla="*/ 131 h 326"/>
              <a:gd name="T48" fmla="*/ 147 w 314"/>
              <a:gd name="T49" fmla="*/ 326 h 326"/>
              <a:gd name="T50" fmla="*/ 174 w 314"/>
              <a:gd name="T51" fmla="*/ 319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14" h="326">
                <a:moveTo>
                  <a:pt x="174" y="0"/>
                </a:moveTo>
                <a:cubicBezTo>
                  <a:pt x="134" y="14"/>
                  <a:pt x="102" y="48"/>
                  <a:pt x="70" y="76"/>
                </a:cubicBezTo>
                <a:cubicBezTo>
                  <a:pt x="61" y="84"/>
                  <a:pt x="51" y="88"/>
                  <a:pt x="43" y="97"/>
                </a:cubicBezTo>
                <a:cubicBezTo>
                  <a:pt x="32" y="109"/>
                  <a:pt x="15" y="138"/>
                  <a:pt x="15" y="138"/>
                </a:cubicBezTo>
                <a:cubicBezTo>
                  <a:pt x="0" y="182"/>
                  <a:pt x="33" y="165"/>
                  <a:pt x="63" y="159"/>
                </a:cubicBezTo>
                <a:cubicBezTo>
                  <a:pt x="88" y="142"/>
                  <a:pt x="107" y="133"/>
                  <a:pt x="126" y="111"/>
                </a:cubicBezTo>
                <a:cubicBezTo>
                  <a:pt x="131" y="105"/>
                  <a:pt x="134" y="96"/>
                  <a:pt x="140" y="90"/>
                </a:cubicBezTo>
                <a:cubicBezTo>
                  <a:pt x="152" y="79"/>
                  <a:pt x="181" y="62"/>
                  <a:pt x="181" y="62"/>
                </a:cubicBezTo>
                <a:cubicBezTo>
                  <a:pt x="209" y="71"/>
                  <a:pt x="221" y="76"/>
                  <a:pt x="230" y="104"/>
                </a:cubicBezTo>
                <a:cubicBezTo>
                  <a:pt x="221" y="140"/>
                  <a:pt x="218" y="150"/>
                  <a:pt x="181" y="159"/>
                </a:cubicBezTo>
                <a:cubicBezTo>
                  <a:pt x="136" y="182"/>
                  <a:pt x="172" y="166"/>
                  <a:pt x="126" y="180"/>
                </a:cubicBezTo>
                <a:cubicBezTo>
                  <a:pt x="112" y="184"/>
                  <a:pt x="84" y="194"/>
                  <a:pt x="84" y="194"/>
                </a:cubicBezTo>
                <a:cubicBezTo>
                  <a:pt x="75" y="207"/>
                  <a:pt x="49" y="240"/>
                  <a:pt x="70" y="256"/>
                </a:cubicBezTo>
                <a:cubicBezTo>
                  <a:pt x="78" y="262"/>
                  <a:pt x="89" y="261"/>
                  <a:pt x="98" y="263"/>
                </a:cubicBezTo>
                <a:cubicBezTo>
                  <a:pt x="144" y="257"/>
                  <a:pt x="171" y="253"/>
                  <a:pt x="209" y="229"/>
                </a:cubicBezTo>
                <a:cubicBezTo>
                  <a:pt x="221" y="193"/>
                  <a:pt x="236" y="178"/>
                  <a:pt x="272" y="166"/>
                </a:cubicBezTo>
                <a:cubicBezTo>
                  <a:pt x="303" y="210"/>
                  <a:pt x="314" y="233"/>
                  <a:pt x="272" y="277"/>
                </a:cubicBezTo>
                <a:cubicBezTo>
                  <a:pt x="244" y="275"/>
                  <a:pt x="181" y="287"/>
                  <a:pt x="154" y="256"/>
                </a:cubicBezTo>
                <a:cubicBezTo>
                  <a:pt x="143" y="244"/>
                  <a:pt x="135" y="229"/>
                  <a:pt x="126" y="215"/>
                </a:cubicBezTo>
                <a:cubicBezTo>
                  <a:pt x="121" y="208"/>
                  <a:pt x="112" y="194"/>
                  <a:pt x="112" y="194"/>
                </a:cubicBezTo>
                <a:cubicBezTo>
                  <a:pt x="108" y="178"/>
                  <a:pt x="100" y="162"/>
                  <a:pt x="98" y="145"/>
                </a:cubicBezTo>
                <a:cubicBezTo>
                  <a:pt x="92" y="97"/>
                  <a:pt x="111" y="43"/>
                  <a:pt x="63" y="27"/>
                </a:cubicBezTo>
                <a:cubicBezTo>
                  <a:pt x="49" y="29"/>
                  <a:pt x="31" y="23"/>
                  <a:pt x="22" y="34"/>
                </a:cubicBezTo>
                <a:cubicBezTo>
                  <a:pt x="6" y="54"/>
                  <a:pt x="67" y="116"/>
                  <a:pt x="77" y="131"/>
                </a:cubicBezTo>
                <a:cubicBezTo>
                  <a:pt x="96" y="188"/>
                  <a:pt x="114" y="277"/>
                  <a:pt x="147" y="326"/>
                </a:cubicBezTo>
                <a:cubicBezTo>
                  <a:pt x="156" y="324"/>
                  <a:pt x="174" y="319"/>
                  <a:pt x="174" y="319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80" name="Freeform 12"/>
          <p:cNvSpPr>
            <a:spLocks/>
          </p:cNvSpPr>
          <p:nvPr/>
        </p:nvSpPr>
        <p:spPr bwMode="auto">
          <a:xfrm rot="1992449">
            <a:off x="5850230" y="5798372"/>
            <a:ext cx="340579" cy="432664"/>
          </a:xfrm>
          <a:custGeom>
            <a:avLst/>
            <a:gdLst>
              <a:gd name="T0" fmla="*/ 174 w 314"/>
              <a:gd name="T1" fmla="*/ 0 h 326"/>
              <a:gd name="T2" fmla="*/ 70 w 314"/>
              <a:gd name="T3" fmla="*/ 76 h 326"/>
              <a:gd name="T4" fmla="*/ 43 w 314"/>
              <a:gd name="T5" fmla="*/ 97 h 326"/>
              <a:gd name="T6" fmla="*/ 15 w 314"/>
              <a:gd name="T7" fmla="*/ 138 h 326"/>
              <a:gd name="T8" fmla="*/ 63 w 314"/>
              <a:gd name="T9" fmla="*/ 159 h 326"/>
              <a:gd name="T10" fmla="*/ 126 w 314"/>
              <a:gd name="T11" fmla="*/ 111 h 326"/>
              <a:gd name="T12" fmla="*/ 140 w 314"/>
              <a:gd name="T13" fmla="*/ 90 h 326"/>
              <a:gd name="T14" fmla="*/ 181 w 314"/>
              <a:gd name="T15" fmla="*/ 62 h 326"/>
              <a:gd name="T16" fmla="*/ 230 w 314"/>
              <a:gd name="T17" fmla="*/ 104 h 326"/>
              <a:gd name="T18" fmla="*/ 181 w 314"/>
              <a:gd name="T19" fmla="*/ 159 h 326"/>
              <a:gd name="T20" fmla="*/ 126 w 314"/>
              <a:gd name="T21" fmla="*/ 180 h 326"/>
              <a:gd name="T22" fmla="*/ 84 w 314"/>
              <a:gd name="T23" fmla="*/ 194 h 326"/>
              <a:gd name="T24" fmla="*/ 70 w 314"/>
              <a:gd name="T25" fmla="*/ 256 h 326"/>
              <a:gd name="T26" fmla="*/ 98 w 314"/>
              <a:gd name="T27" fmla="*/ 263 h 326"/>
              <a:gd name="T28" fmla="*/ 209 w 314"/>
              <a:gd name="T29" fmla="*/ 229 h 326"/>
              <a:gd name="T30" fmla="*/ 272 w 314"/>
              <a:gd name="T31" fmla="*/ 166 h 326"/>
              <a:gd name="T32" fmla="*/ 272 w 314"/>
              <a:gd name="T33" fmla="*/ 277 h 326"/>
              <a:gd name="T34" fmla="*/ 154 w 314"/>
              <a:gd name="T35" fmla="*/ 256 h 326"/>
              <a:gd name="T36" fmla="*/ 126 w 314"/>
              <a:gd name="T37" fmla="*/ 215 h 326"/>
              <a:gd name="T38" fmla="*/ 112 w 314"/>
              <a:gd name="T39" fmla="*/ 194 h 326"/>
              <a:gd name="T40" fmla="*/ 98 w 314"/>
              <a:gd name="T41" fmla="*/ 145 h 326"/>
              <a:gd name="T42" fmla="*/ 63 w 314"/>
              <a:gd name="T43" fmla="*/ 27 h 326"/>
              <a:gd name="T44" fmla="*/ 22 w 314"/>
              <a:gd name="T45" fmla="*/ 34 h 326"/>
              <a:gd name="T46" fmla="*/ 77 w 314"/>
              <a:gd name="T47" fmla="*/ 131 h 326"/>
              <a:gd name="T48" fmla="*/ 147 w 314"/>
              <a:gd name="T49" fmla="*/ 326 h 326"/>
              <a:gd name="T50" fmla="*/ 174 w 314"/>
              <a:gd name="T51" fmla="*/ 319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14" h="326">
                <a:moveTo>
                  <a:pt x="174" y="0"/>
                </a:moveTo>
                <a:cubicBezTo>
                  <a:pt x="134" y="14"/>
                  <a:pt x="102" y="48"/>
                  <a:pt x="70" y="76"/>
                </a:cubicBezTo>
                <a:cubicBezTo>
                  <a:pt x="61" y="84"/>
                  <a:pt x="51" y="88"/>
                  <a:pt x="43" y="97"/>
                </a:cubicBezTo>
                <a:cubicBezTo>
                  <a:pt x="32" y="109"/>
                  <a:pt x="15" y="138"/>
                  <a:pt x="15" y="138"/>
                </a:cubicBezTo>
                <a:cubicBezTo>
                  <a:pt x="0" y="182"/>
                  <a:pt x="33" y="165"/>
                  <a:pt x="63" y="159"/>
                </a:cubicBezTo>
                <a:cubicBezTo>
                  <a:pt x="88" y="142"/>
                  <a:pt x="107" y="133"/>
                  <a:pt x="126" y="111"/>
                </a:cubicBezTo>
                <a:cubicBezTo>
                  <a:pt x="131" y="105"/>
                  <a:pt x="134" y="96"/>
                  <a:pt x="140" y="90"/>
                </a:cubicBezTo>
                <a:cubicBezTo>
                  <a:pt x="152" y="79"/>
                  <a:pt x="181" y="62"/>
                  <a:pt x="181" y="62"/>
                </a:cubicBezTo>
                <a:cubicBezTo>
                  <a:pt x="209" y="71"/>
                  <a:pt x="221" y="76"/>
                  <a:pt x="230" y="104"/>
                </a:cubicBezTo>
                <a:cubicBezTo>
                  <a:pt x="221" y="140"/>
                  <a:pt x="218" y="150"/>
                  <a:pt x="181" y="159"/>
                </a:cubicBezTo>
                <a:cubicBezTo>
                  <a:pt x="136" y="182"/>
                  <a:pt x="172" y="166"/>
                  <a:pt x="126" y="180"/>
                </a:cubicBezTo>
                <a:cubicBezTo>
                  <a:pt x="112" y="184"/>
                  <a:pt x="84" y="194"/>
                  <a:pt x="84" y="194"/>
                </a:cubicBezTo>
                <a:cubicBezTo>
                  <a:pt x="75" y="207"/>
                  <a:pt x="49" y="240"/>
                  <a:pt x="70" y="256"/>
                </a:cubicBezTo>
                <a:cubicBezTo>
                  <a:pt x="78" y="262"/>
                  <a:pt x="89" y="261"/>
                  <a:pt x="98" y="263"/>
                </a:cubicBezTo>
                <a:cubicBezTo>
                  <a:pt x="144" y="257"/>
                  <a:pt x="171" y="253"/>
                  <a:pt x="209" y="229"/>
                </a:cubicBezTo>
                <a:cubicBezTo>
                  <a:pt x="221" y="193"/>
                  <a:pt x="236" y="178"/>
                  <a:pt x="272" y="166"/>
                </a:cubicBezTo>
                <a:cubicBezTo>
                  <a:pt x="303" y="210"/>
                  <a:pt x="314" y="233"/>
                  <a:pt x="272" y="277"/>
                </a:cubicBezTo>
                <a:cubicBezTo>
                  <a:pt x="244" y="275"/>
                  <a:pt x="181" y="287"/>
                  <a:pt x="154" y="256"/>
                </a:cubicBezTo>
                <a:cubicBezTo>
                  <a:pt x="143" y="244"/>
                  <a:pt x="135" y="229"/>
                  <a:pt x="126" y="215"/>
                </a:cubicBezTo>
                <a:cubicBezTo>
                  <a:pt x="121" y="208"/>
                  <a:pt x="112" y="194"/>
                  <a:pt x="112" y="194"/>
                </a:cubicBezTo>
                <a:cubicBezTo>
                  <a:pt x="108" y="178"/>
                  <a:pt x="100" y="162"/>
                  <a:pt x="98" y="145"/>
                </a:cubicBezTo>
                <a:cubicBezTo>
                  <a:pt x="92" y="97"/>
                  <a:pt x="111" y="43"/>
                  <a:pt x="63" y="27"/>
                </a:cubicBezTo>
                <a:cubicBezTo>
                  <a:pt x="49" y="29"/>
                  <a:pt x="31" y="23"/>
                  <a:pt x="22" y="34"/>
                </a:cubicBezTo>
                <a:cubicBezTo>
                  <a:pt x="6" y="54"/>
                  <a:pt x="67" y="116"/>
                  <a:pt x="77" y="131"/>
                </a:cubicBezTo>
                <a:cubicBezTo>
                  <a:pt x="96" y="188"/>
                  <a:pt x="114" y="277"/>
                  <a:pt x="147" y="326"/>
                </a:cubicBezTo>
                <a:cubicBezTo>
                  <a:pt x="156" y="324"/>
                  <a:pt x="174" y="319"/>
                  <a:pt x="174" y="319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81" name="Freeform 10"/>
          <p:cNvSpPr>
            <a:spLocks/>
          </p:cNvSpPr>
          <p:nvPr/>
        </p:nvSpPr>
        <p:spPr bwMode="auto">
          <a:xfrm rot="18046982">
            <a:off x="4208204" y="4694847"/>
            <a:ext cx="386213" cy="421927"/>
          </a:xfrm>
          <a:custGeom>
            <a:avLst/>
            <a:gdLst>
              <a:gd name="T0" fmla="*/ 35 w 291"/>
              <a:gd name="T1" fmla="*/ 0 h 389"/>
              <a:gd name="T2" fmla="*/ 14 w 291"/>
              <a:gd name="T3" fmla="*/ 63 h 389"/>
              <a:gd name="T4" fmla="*/ 7 w 291"/>
              <a:gd name="T5" fmla="*/ 84 h 389"/>
              <a:gd name="T6" fmla="*/ 55 w 291"/>
              <a:gd name="T7" fmla="*/ 70 h 389"/>
              <a:gd name="T8" fmla="*/ 62 w 291"/>
              <a:gd name="T9" fmla="*/ 49 h 389"/>
              <a:gd name="T10" fmla="*/ 69 w 291"/>
              <a:gd name="T11" fmla="*/ 70 h 389"/>
              <a:gd name="T12" fmla="*/ 62 w 291"/>
              <a:gd name="T13" fmla="*/ 104 h 389"/>
              <a:gd name="T14" fmla="*/ 90 w 291"/>
              <a:gd name="T15" fmla="*/ 70 h 389"/>
              <a:gd name="T16" fmla="*/ 76 w 291"/>
              <a:gd name="T17" fmla="*/ 125 h 389"/>
              <a:gd name="T18" fmla="*/ 62 w 291"/>
              <a:gd name="T19" fmla="*/ 146 h 389"/>
              <a:gd name="T20" fmla="*/ 104 w 291"/>
              <a:gd name="T21" fmla="*/ 118 h 389"/>
              <a:gd name="T22" fmla="*/ 83 w 291"/>
              <a:gd name="T23" fmla="*/ 160 h 389"/>
              <a:gd name="T24" fmla="*/ 69 w 291"/>
              <a:gd name="T25" fmla="*/ 181 h 389"/>
              <a:gd name="T26" fmla="*/ 90 w 291"/>
              <a:gd name="T27" fmla="*/ 174 h 389"/>
              <a:gd name="T28" fmla="*/ 160 w 291"/>
              <a:gd name="T29" fmla="*/ 132 h 389"/>
              <a:gd name="T30" fmla="*/ 125 w 291"/>
              <a:gd name="T31" fmla="*/ 195 h 389"/>
              <a:gd name="T32" fmla="*/ 153 w 291"/>
              <a:gd name="T33" fmla="*/ 188 h 389"/>
              <a:gd name="T34" fmla="*/ 173 w 291"/>
              <a:gd name="T35" fmla="*/ 174 h 389"/>
              <a:gd name="T36" fmla="*/ 173 w 291"/>
              <a:gd name="T37" fmla="*/ 215 h 389"/>
              <a:gd name="T38" fmla="*/ 187 w 291"/>
              <a:gd name="T39" fmla="*/ 229 h 389"/>
              <a:gd name="T40" fmla="*/ 194 w 291"/>
              <a:gd name="T41" fmla="*/ 250 h 389"/>
              <a:gd name="T42" fmla="*/ 187 w 291"/>
              <a:gd name="T43" fmla="*/ 271 h 389"/>
              <a:gd name="T44" fmla="*/ 173 w 291"/>
              <a:gd name="T45" fmla="*/ 292 h 389"/>
              <a:gd name="T46" fmla="*/ 194 w 291"/>
              <a:gd name="T47" fmla="*/ 271 h 389"/>
              <a:gd name="T48" fmla="*/ 243 w 291"/>
              <a:gd name="T49" fmla="*/ 257 h 389"/>
              <a:gd name="T50" fmla="*/ 250 w 291"/>
              <a:gd name="T51" fmla="*/ 278 h 389"/>
              <a:gd name="T52" fmla="*/ 264 w 291"/>
              <a:gd name="T53" fmla="*/ 306 h 389"/>
              <a:gd name="T54" fmla="*/ 257 w 291"/>
              <a:gd name="T55" fmla="*/ 347 h 389"/>
              <a:gd name="T56" fmla="*/ 284 w 291"/>
              <a:gd name="T57" fmla="*/ 333 h 389"/>
              <a:gd name="T58" fmla="*/ 291 w 291"/>
              <a:gd name="T59" fmla="*/ 354 h 389"/>
              <a:gd name="T60" fmla="*/ 284 w 291"/>
              <a:gd name="T61" fmla="*/ 389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91" h="389">
                <a:moveTo>
                  <a:pt x="35" y="0"/>
                </a:moveTo>
                <a:cubicBezTo>
                  <a:pt x="28" y="21"/>
                  <a:pt x="21" y="42"/>
                  <a:pt x="14" y="63"/>
                </a:cubicBezTo>
                <a:cubicBezTo>
                  <a:pt x="12" y="70"/>
                  <a:pt x="0" y="86"/>
                  <a:pt x="7" y="84"/>
                </a:cubicBezTo>
                <a:cubicBezTo>
                  <a:pt x="42" y="75"/>
                  <a:pt x="26" y="80"/>
                  <a:pt x="55" y="70"/>
                </a:cubicBezTo>
                <a:cubicBezTo>
                  <a:pt x="57" y="63"/>
                  <a:pt x="55" y="49"/>
                  <a:pt x="62" y="49"/>
                </a:cubicBezTo>
                <a:cubicBezTo>
                  <a:pt x="69" y="49"/>
                  <a:pt x="71" y="63"/>
                  <a:pt x="69" y="70"/>
                </a:cubicBezTo>
                <a:cubicBezTo>
                  <a:pt x="56" y="111"/>
                  <a:pt x="19" y="119"/>
                  <a:pt x="62" y="104"/>
                </a:cubicBezTo>
                <a:cubicBezTo>
                  <a:pt x="67" y="91"/>
                  <a:pt x="77" y="52"/>
                  <a:pt x="90" y="70"/>
                </a:cubicBezTo>
                <a:cubicBezTo>
                  <a:pt x="92" y="73"/>
                  <a:pt x="80" y="117"/>
                  <a:pt x="76" y="125"/>
                </a:cubicBezTo>
                <a:cubicBezTo>
                  <a:pt x="72" y="133"/>
                  <a:pt x="54" y="148"/>
                  <a:pt x="62" y="146"/>
                </a:cubicBezTo>
                <a:cubicBezTo>
                  <a:pt x="78" y="142"/>
                  <a:pt x="104" y="118"/>
                  <a:pt x="104" y="118"/>
                </a:cubicBezTo>
                <a:cubicBezTo>
                  <a:pt x="64" y="178"/>
                  <a:pt x="112" y="102"/>
                  <a:pt x="83" y="160"/>
                </a:cubicBezTo>
                <a:cubicBezTo>
                  <a:pt x="79" y="168"/>
                  <a:pt x="65" y="173"/>
                  <a:pt x="69" y="181"/>
                </a:cubicBezTo>
                <a:cubicBezTo>
                  <a:pt x="72" y="188"/>
                  <a:pt x="83" y="177"/>
                  <a:pt x="90" y="174"/>
                </a:cubicBezTo>
                <a:cubicBezTo>
                  <a:pt x="118" y="162"/>
                  <a:pt x="132" y="141"/>
                  <a:pt x="160" y="132"/>
                </a:cubicBezTo>
                <a:cubicBezTo>
                  <a:pt x="152" y="164"/>
                  <a:pt x="153" y="176"/>
                  <a:pt x="125" y="195"/>
                </a:cubicBezTo>
                <a:cubicBezTo>
                  <a:pt x="94" y="239"/>
                  <a:pt x="124" y="198"/>
                  <a:pt x="153" y="188"/>
                </a:cubicBezTo>
                <a:cubicBezTo>
                  <a:pt x="160" y="183"/>
                  <a:pt x="165" y="172"/>
                  <a:pt x="173" y="174"/>
                </a:cubicBezTo>
                <a:cubicBezTo>
                  <a:pt x="206" y="181"/>
                  <a:pt x="178" y="208"/>
                  <a:pt x="173" y="215"/>
                </a:cubicBezTo>
                <a:cubicBezTo>
                  <a:pt x="157" y="263"/>
                  <a:pt x="166" y="218"/>
                  <a:pt x="187" y="229"/>
                </a:cubicBezTo>
                <a:cubicBezTo>
                  <a:pt x="194" y="232"/>
                  <a:pt x="192" y="243"/>
                  <a:pt x="194" y="250"/>
                </a:cubicBezTo>
                <a:cubicBezTo>
                  <a:pt x="192" y="257"/>
                  <a:pt x="190" y="264"/>
                  <a:pt x="187" y="271"/>
                </a:cubicBezTo>
                <a:cubicBezTo>
                  <a:pt x="183" y="279"/>
                  <a:pt x="165" y="292"/>
                  <a:pt x="173" y="292"/>
                </a:cubicBezTo>
                <a:cubicBezTo>
                  <a:pt x="183" y="292"/>
                  <a:pt x="185" y="276"/>
                  <a:pt x="194" y="271"/>
                </a:cubicBezTo>
                <a:cubicBezTo>
                  <a:pt x="209" y="263"/>
                  <a:pt x="227" y="262"/>
                  <a:pt x="243" y="257"/>
                </a:cubicBezTo>
                <a:cubicBezTo>
                  <a:pt x="245" y="264"/>
                  <a:pt x="252" y="271"/>
                  <a:pt x="250" y="278"/>
                </a:cubicBezTo>
                <a:cubicBezTo>
                  <a:pt x="239" y="311"/>
                  <a:pt x="197" y="293"/>
                  <a:pt x="264" y="306"/>
                </a:cubicBezTo>
                <a:cubicBezTo>
                  <a:pt x="262" y="320"/>
                  <a:pt x="249" y="336"/>
                  <a:pt x="257" y="347"/>
                </a:cubicBezTo>
                <a:cubicBezTo>
                  <a:pt x="263" y="355"/>
                  <a:pt x="274" y="331"/>
                  <a:pt x="284" y="333"/>
                </a:cubicBezTo>
                <a:cubicBezTo>
                  <a:pt x="291" y="334"/>
                  <a:pt x="289" y="347"/>
                  <a:pt x="291" y="354"/>
                </a:cubicBezTo>
                <a:cubicBezTo>
                  <a:pt x="289" y="366"/>
                  <a:pt x="284" y="389"/>
                  <a:pt x="284" y="389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82" name="Freeform 12"/>
          <p:cNvSpPr>
            <a:spLocks/>
          </p:cNvSpPr>
          <p:nvPr/>
        </p:nvSpPr>
        <p:spPr bwMode="auto">
          <a:xfrm rot="1992449">
            <a:off x="4139900" y="5122770"/>
            <a:ext cx="340579" cy="432664"/>
          </a:xfrm>
          <a:custGeom>
            <a:avLst/>
            <a:gdLst>
              <a:gd name="T0" fmla="*/ 174 w 314"/>
              <a:gd name="T1" fmla="*/ 0 h 326"/>
              <a:gd name="T2" fmla="*/ 70 w 314"/>
              <a:gd name="T3" fmla="*/ 76 h 326"/>
              <a:gd name="T4" fmla="*/ 43 w 314"/>
              <a:gd name="T5" fmla="*/ 97 h 326"/>
              <a:gd name="T6" fmla="*/ 15 w 314"/>
              <a:gd name="T7" fmla="*/ 138 h 326"/>
              <a:gd name="T8" fmla="*/ 63 w 314"/>
              <a:gd name="T9" fmla="*/ 159 h 326"/>
              <a:gd name="T10" fmla="*/ 126 w 314"/>
              <a:gd name="T11" fmla="*/ 111 h 326"/>
              <a:gd name="T12" fmla="*/ 140 w 314"/>
              <a:gd name="T13" fmla="*/ 90 h 326"/>
              <a:gd name="T14" fmla="*/ 181 w 314"/>
              <a:gd name="T15" fmla="*/ 62 h 326"/>
              <a:gd name="T16" fmla="*/ 230 w 314"/>
              <a:gd name="T17" fmla="*/ 104 h 326"/>
              <a:gd name="T18" fmla="*/ 181 w 314"/>
              <a:gd name="T19" fmla="*/ 159 h 326"/>
              <a:gd name="T20" fmla="*/ 126 w 314"/>
              <a:gd name="T21" fmla="*/ 180 h 326"/>
              <a:gd name="T22" fmla="*/ 84 w 314"/>
              <a:gd name="T23" fmla="*/ 194 h 326"/>
              <a:gd name="T24" fmla="*/ 70 w 314"/>
              <a:gd name="T25" fmla="*/ 256 h 326"/>
              <a:gd name="T26" fmla="*/ 98 w 314"/>
              <a:gd name="T27" fmla="*/ 263 h 326"/>
              <a:gd name="T28" fmla="*/ 209 w 314"/>
              <a:gd name="T29" fmla="*/ 229 h 326"/>
              <a:gd name="T30" fmla="*/ 272 w 314"/>
              <a:gd name="T31" fmla="*/ 166 h 326"/>
              <a:gd name="T32" fmla="*/ 272 w 314"/>
              <a:gd name="T33" fmla="*/ 277 h 326"/>
              <a:gd name="T34" fmla="*/ 154 w 314"/>
              <a:gd name="T35" fmla="*/ 256 h 326"/>
              <a:gd name="T36" fmla="*/ 126 w 314"/>
              <a:gd name="T37" fmla="*/ 215 h 326"/>
              <a:gd name="T38" fmla="*/ 112 w 314"/>
              <a:gd name="T39" fmla="*/ 194 h 326"/>
              <a:gd name="T40" fmla="*/ 98 w 314"/>
              <a:gd name="T41" fmla="*/ 145 h 326"/>
              <a:gd name="T42" fmla="*/ 63 w 314"/>
              <a:gd name="T43" fmla="*/ 27 h 326"/>
              <a:gd name="T44" fmla="*/ 22 w 314"/>
              <a:gd name="T45" fmla="*/ 34 h 326"/>
              <a:gd name="T46" fmla="*/ 77 w 314"/>
              <a:gd name="T47" fmla="*/ 131 h 326"/>
              <a:gd name="T48" fmla="*/ 147 w 314"/>
              <a:gd name="T49" fmla="*/ 326 h 326"/>
              <a:gd name="T50" fmla="*/ 174 w 314"/>
              <a:gd name="T51" fmla="*/ 319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14" h="326">
                <a:moveTo>
                  <a:pt x="174" y="0"/>
                </a:moveTo>
                <a:cubicBezTo>
                  <a:pt x="134" y="14"/>
                  <a:pt x="102" y="48"/>
                  <a:pt x="70" y="76"/>
                </a:cubicBezTo>
                <a:cubicBezTo>
                  <a:pt x="61" y="84"/>
                  <a:pt x="51" y="88"/>
                  <a:pt x="43" y="97"/>
                </a:cubicBezTo>
                <a:cubicBezTo>
                  <a:pt x="32" y="109"/>
                  <a:pt x="15" y="138"/>
                  <a:pt x="15" y="138"/>
                </a:cubicBezTo>
                <a:cubicBezTo>
                  <a:pt x="0" y="182"/>
                  <a:pt x="33" y="165"/>
                  <a:pt x="63" y="159"/>
                </a:cubicBezTo>
                <a:cubicBezTo>
                  <a:pt x="88" y="142"/>
                  <a:pt x="107" y="133"/>
                  <a:pt x="126" y="111"/>
                </a:cubicBezTo>
                <a:cubicBezTo>
                  <a:pt x="131" y="105"/>
                  <a:pt x="134" y="96"/>
                  <a:pt x="140" y="90"/>
                </a:cubicBezTo>
                <a:cubicBezTo>
                  <a:pt x="152" y="79"/>
                  <a:pt x="181" y="62"/>
                  <a:pt x="181" y="62"/>
                </a:cubicBezTo>
                <a:cubicBezTo>
                  <a:pt x="209" y="71"/>
                  <a:pt x="221" y="76"/>
                  <a:pt x="230" y="104"/>
                </a:cubicBezTo>
                <a:cubicBezTo>
                  <a:pt x="221" y="140"/>
                  <a:pt x="218" y="150"/>
                  <a:pt x="181" y="159"/>
                </a:cubicBezTo>
                <a:cubicBezTo>
                  <a:pt x="136" y="182"/>
                  <a:pt x="172" y="166"/>
                  <a:pt x="126" y="180"/>
                </a:cubicBezTo>
                <a:cubicBezTo>
                  <a:pt x="112" y="184"/>
                  <a:pt x="84" y="194"/>
                  <a:pt x="84" y="194"/>
                </a:cubicBezTo>
                <a:cubicBezTo>
                  <a:pt x="75" y="207"/>
                  <a:pt x="49" y="240"/>
                  <a:pt x="70" y="256"/>
                </a:cubicBezTo>
                <a:cubicBezTo>
                  <a:pt x="78" y="262"/>
                  <a:pt x="89" y="261"/>
                  <a:pt x="98" y="263"/>
                </a:cubicBezTo>
                <a:cubicBezTo>
                  <a:pt x="144" y="257"/>
                  <a:pt x="171" y="253"/>
                  <a:pt x="209" y="229"/>
                </a:cubicBezTo>
                <a:cubicBezTo>
                  <a:pt x="221" y="193"/>
                  <a:pt x="236" y="178"/>
                  <a:pt x="272" y="166"/>
                </a:cubicBezTo>
                <a:cubicBezTo>
                  <a:pt x="303" y="210"/>
                  <a:pt x="314" y="233"/>
                  <a:pt x="272" y="277"/>
                </a:cubicBezTo>
                <a:cubicBezTo>
                  <a:pt x="244" y="275"/>
                  <a:pt x="181" y="287"/>
                  <a:pt x="154" y="256"/>
                </a:cubicBezTo>
                <a:cubicBezTo>
                  <a:pt x="143" y="244"/>
                  <a:pt x="135" y="229"/>
                  <a:pt x="126" y="215"/>
                </a:cubicBezTo>
                <a:cubicBezTo>
                  <a:pt x="121" y="208"/>
                  <a:pt x="112" y="194"/>
                  <a:pt x="112" y="194"/>
                </a:cubicBezTo>
                <a:cubicBezTo>
                  <a:pt x="108" y="178"/>
                  <a:pt x="100" y="162"/>
                  <a:pt x="98" y="145"/>
                </a:cubicBezTo>
                <a:cubicBezTo>
                  <a:pt x="92" y="97"/>
                  <a:pt x="111" y="43"/>
                  <a:pt x="63" y="27"/>
                </a:cubicBezTo>
                <a:cubicBezTo>
                  <a:pt x="49" y="29"/>
                  <a:pt x="31" y="23"/>
                  <a:pt x="22" y="34"/>
                </a:cubicBezTo>
                <a:cubicBezTo>
                  <a:pt x="6" y="54"/>
                  <a:pt x="67" y="116"/>
                  <a:pt x="77" y="131"/>
                </a:cubicBezTo>
                <a:cubicBezTo>
                  <a:pt x="96" y="188"/>
                  <a:pt x="114" y="277"/>
                  <a:pt x="147" y="326"/>
                </a:cubicBezTo>
                <a:cubicBezTo>
                  <a:pt x="156" y="324"/>
                  <a:pt x="174" y="319"/>
                  <a:pt x="174" y="319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83" name="Freeform 12"/>
          <p:cNvSpPr>
            <a:spLocks/>
          </p:cNvSpPr>
          <p:nvPr/>
        </p:nvSpPr>
        <p:spPr bwMode="auto">
          <a:xfrm rot="1992449">
            <a:off x="4427932" y="5626826"/>
            <a:ext cx="340579" cy="432664"/>
          </a:xfrm>
          <a:custGeom>
            <a:avLst/>
            <a:gdLst>
              <a:gd name="T0" fmla="*/ 174 w 314"/>
              <a:gd name="T1" fmla="*/ 0 h 326"/>
              <a:gd name="T2" fmla="*/ 70 w 314"/>
              <a:gd name="T3" fmla="*/ 76 h 326"/>
              <a:gd name="T4" fmla="*/ 43 w 314"/>
              <a:gd name="T5" fmla="*/ 97 h 326"/>
              <a:gd name="T6" fmla="*/ 15 w 314"/>
              <a:gd name="T7" fmla="*/ 138 h 326"/>
              <a:gd name="T8" fmla="*/ 63 w 314"/>
              <a:gd name="T9" fmla="*/ 159 h 326"/>
              <a:gd name="T10" fmla="*/ 126 w 314"/>
              <a:gd name="T11" fmla="*/ 111 h 326"/>
              <a:gd name="T12" fmla="*/ 140 w 314"/>
              <a:gd name="T13" fmla="*/ 90 h 326"/>
              <a:gd name="T14" fmla="*/ 181 w 314"/>
              <a:gd name="T15" fmla="*/ 62 h 326"/>
              <a:gd name="T16" fmla="*/ 230 w 314"/>
              <a:gd name="T17" fmla="*/ 104 h 326"/>
              <a:gd name="T18" fmla="*/ 181 w 314"/>
              <a:gd name="T19" fmla="*/ 159 h 326"/>
              <a:gd name="T20" fmla="*/ 126 w 314"/>
              <a:gd name="T21" fmla="*/ 180 h 326"/>
              <a:gd name="T22" fmla="*/ 84 w 314"/>
              <a:gd name="T23" fmla="*/ 194 h 326"/>
              <a:gd name="T24" fmla="*/ 70 w 314"/>
              <a:gd name="T25" fmla="*/ 256 h 326"/>
              <a:gd name="T26" fmla="*/ 98 w 314"/>
              <a:gd name="T27" fmla="*/ 263 h 326"/>
              <a:gd name="T28" fmla="*/ 209 w 314"/>
              <a:gd name="T29" fmla="*/ 229 h 326"/>
              <a:gd name="T30" fmla="*/ 272 w 314"/>
              <a:gd name="T31" fmla="*/ 166 h 326"/>
              <a:gd name="T32" fmla="*/ 272 w 314"/>
              <a:gd name="T33" fmla="*/ 277 h 326"/>
              <a:gd name="T34" fmla="*/ 154 w 314"/>
              <a:gd name="T35" fmla="*/ 256 h 326"/>
              <a:gd name="T36" fmla="*/ 126 w 314"/>
              <a:gd name="T37" fmla="*/ 215 h 326"/>
              <a:gd name="T38" fmla="*/ 112 w 314"/>
              <a:gd name="T39" fmla="*/ 194 h 326"/>
              <a:gd name="T40" fmla="*/ 98 w 314"/>
              <a:gd name="T41" fmla="*/ 145 h 326"/>
              <a:gd name="T42" fmla="*/ 63 w 314"/>
              <a:gd name="T43" fmla="*/ 27 h 326"/>
              <a:gd name="T44" fmla="*/ 22 w 314"/>
              <a:gd name="T45" fmla="*/ 34 h 326"/>
              <a:gd name="T46" fmla="*/ 77 w 314"/>
              <a:gd name="T47" fmla="*/ 131 h 326"/>
              <a:gd name="T48" fmla="*/ 147 w 314"/>
              <a:gd name="T49" fmla="*/ 326 h 326"/>
              <a:gd name="T50" fmla="*/ 174 w 314"/>
              <a:gd name="T51" fmla="*/ 319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14" h="326">
                <a:moveTo>
                  <a:pt x="174" y="0"/>
                </a:moveTo>
                <a:cubicBezTo>
                  <a:pt x="134" y="14"/>
                  <a:pt x="102" y="48"/>
                  <a:pt x="70" y="76"/>
                </a:cubicBezTo>
                <a:cubicBezTo>
                  <a:pt x="61" y="84"/>
                  <a:pt x="51" y="88"/>
                  <a:pt x="43" y="97"/>
                </a:cubicBezTo>
                <a:cubicBezTo>
                  <a:pt x="32" y="109"/>
                  <a:pt x="15" y="138"/>
                  <a:pt x="15" y="138"/>
                </a:cubicBezTo>
                <a:cubicBezTo>
                  <a:pt x="0" y="182"/>
                  <a:pt x="33" y="165"/>
                  <a:pt x="63" y="159"/>
                </a:cubicBezTo>
                <a:cubicBezTo>
                  <a:pt x="88" y="142"/>
                  <a:pt x="107" y="133"/>
                  <a:pt x="126" y="111"/>
                </a:cubicBezTo>
                <a:cubicBezTo>
                  <a:pt x="131" y="105"/>
                  <a:pt x="134" y="96"/>
                  <a:pt x="140" y="90"/>
                </a:cubicBezTo>
                <a:cubicBezTo>
                  <a:pt x="152" y="79"/>
                  <a:pt x="181" y="62"/>
                  <a:pt x="181" y="62"/>
                </a:cubicBezTo>
                <a:cubicBezTo>
                  <a:pt x="209" y="71"/>
                  <a:pt x="221" y="76"/>
                  <a:pt x="230" y="104"/>
                </a:cubicBezTo>
                <a:cubicBezTo>
                  <a:pt x="221" y="140"/>
                  <a:pt x="218" y="150"/>
                  <a:pt x="181" y="159"/>
                </a:cubicBezTo>
                <a:cubicBezTo>
                  <a:pt x="136" y="182"/>
                  <a:pt x="172" y="166"/>
                  <a:pt x="126" y="180"/>
                </a:cubicBezTo>
                <a:cubicBezTo>
                  <a:pt x="112" y="184"/>
                  <a:pt x="84" y="194"/>
                  <a:pt x="84" y="194"/>
                </a:cubicBezTo>
                <a:cubicBezTo>
                  <a:pt x="75" y="207"/>
                  <a:pt x="49" y="240"/>
                  <a:pt x="70" y="256"/>
                </a:cubicBezTo>
                <a:cubicBezTo>
                  <a:pt x="78" y="262"/>
                  <a:pt x="89" y="261"/>
                  <a:pt x="98" y="263"/>
                </a:cubicBezTo>
                <a:cubicBezTo>
                  <a:pt x="144" y="257"/>
                  <a:pt x="171" y="253"/>
                  <a:pt x="209" y="229"/>
                </a:cubicBezTo>
                <a:cubicBezTo>
                  <a:pt x="221" y="193"/>
                  <a:pt x="236" y="178"/>
                  <a:pt x="272" y="166"/>
                </a:cubicBezTo>
                <a:cubicBezTo>
                  <a:pt x="303" y="210"/>
                  <a:pt x="314" y="233"/>
                  <a:pt x="272" y="277"/>
                </a:cubicBezTo>
                <a:cubicBezTo>
                  <a:pt x="244" y="275"/>
                  <a:pt x="181" y="287"/>
                  <a:pt x="154" y="256"/>
                </a:cubicBezTo>
                <a:cubicBezTo>
                  <a:pt x="143" y="244"/>
                  <a:pt x="135" y="229"/>
                  <a:pt x="126" y="215"/>
                </a:cubicBezTo>
                <a:cubicBezTo>
                  <a:pt x="121" y="208"/>
                  <a:pt x="112" y="194"/>
                  <a:pt x="112" y="194"/>
                </a:cubicBezTo>
                <a:cubicBezTo>
                  <a:pt x="108" y="178"/>
                  <a:pt x="100" y="162"/>
                  <a:pt x="98" y="145"/>
                </a:cubicBezTo>
                <a:cubicBezTo>
                  <a:pt x="92" y="97"/>
                  <a:pt x="111" y="43"/>
                  <a:pt x="63" y="27"/>
                </a:cubicBezTo>
                <a:cubicBezTo>
                  <a:pt x="49" y="29"/>
                  <a:pt x="31" y="23"/>
                  <a:pt x="22" y="34"/>
                </a:cubicBezTo>
                <a:cubicBezTo>
                  <a:pt x="6" y="54"/>
                  <a:pt x="67" y="116"/>
                  <a:pt x="77" y="131"/>
                </a:cubicBezTo>
                <a:cubicBezTo>
                  <a:pt x="96" y="188"/>
                  <a:pt x="114" y="277"/>
                  <a:pt x="147" y="326"/>
                </a:cubicBezTo>
                <a:cubicBezTo>
                  <a:pt x="156" y="324"/>
                  <a:pt x="174" y="319"/>
                  <a:pt x="174" y="319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84" name="CuadroTexto 283"/>
          <p:cNvSpPr txBox="1"/>
          <p:nvPr/>
        </p:nvSpPr>
        <p:spPr>
          <a:xfrm>
            <a:off x="86293" y="-63812"/>
            <a:ext cx="47355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                                           B</a:t>
            </a:r>
            <a:endParaRPr lang="en-US" sz="3200" dirty="0"/>
          </a:p>
        </p:txBody>
      </p:sp>
      <p:grpSp>
        <p:nvGrpSpPr>
          <p:cNvPr id="453" name="Gruppo 7"/>
          <p:cNvGrpSpPr/>
          <p:nvPr/>
        </p:nvGrpSpPr>
        <p:grpSpPr>
          <a:xfrm>
            <a:off x="81781" y="439133"/>
            <a:ext cx="3498896" cy="0"/>
            <a:chOff x="899592" y="4221088"/>
            <a:chExt cx="3498896" cy="0"/>
          </a:xfrm>
        </p:grpSpPr>
        <p:cxnSp>
          <p:nvCxnSpPr>
            <p:cNvPr id="454" name="Connettore 1 2"/>
            <p:cNvCxnSpPr/>
            <p:nvPr/>
          </p:nvCxnSpPr>
          <p:spPr>
            <a:xfrm>
              <a:off x="899592" y="4221088"/>
              <a:ext cx="1584176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Connettore 1 5"/>
            <p:cNvCxnSpPr/>
            <p:nvPr/>
          </p:nvCxnSpPr>
          <p:spPr>
            <a:xfrm>
              <a:off x="2814312" y="4221088"/>
              <a:ext cx="1584176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Connettore 1 6"/>
            <p:cNvCxnSpPr/>
            <p:nvPr/>
          </p:nvCxnSpPr>
          <p:spPr>
            <a:xfrm>
              <a:off x="2498516" y="4221088"/>
              <a:ext cx="351656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7" name="Figura a mano libera 20"/>
          <p:cNvSpPr/>
          <p:nvPr/>
        </p:nvSpPr>
        <p:spPr>
          <a:xfrm>
            <a:off x="2696436" y="1466338"/>
            <a:ext cx="697713" cy="412955"/>
          </a:xfrm>
          <a:custGeom>
            <a:avLst/>
            <a:gdLst>
              <a:gd name="connsiteX0" fmla="*/ 136747 w 697713"/>
              <a:gd name="connsiteY0" fmla="*/ 29496 h 412955"/>
              <a:gd name="connsiteX1" fmla="*/ 136747 w 697713"/>
              <a:gd name="connsiteY1" fmla="*/ 294967 h 412955"/>
              <a:gd name="connsiteX2" fmla="*/ 225238 w 697713"/>
              <a:gd name="connsiteY2" fmla="*/ 324464 h 412955"/>
              <a:gd name="connsiteX3" fmla="*/ 313728 w 697713"/>
              <a:gd name="connsiteY3" fmla="*/ 0 h 412955"/>
              <a:gd name="connsiteX4" fmla="*/ 357973 w 697713"/>
              <a:gd name="connsiteY4" fmla="*/ 14748 h 412955"/>
              <a:gd name="connsiteX5" fmla="*/ 372722 w 697713"/>
              <a:gd name="connsiteY5" fmla="*/ 368709 h 412955"/>
              <a:gd name="connsiteX6" fmla="*/ 416967 w 697713"/>
              <a:gd name="connsiteY6" fmla="*/ 353961 h 412955"/>
              <a:gd name="connsiteX7" fmla="*/ 446464 w 697713"/>
              <a:gd name="connsiteY7" fmla="*/ 265471 h 412955"/>
              <a:gd name="connsiteX8" fmla="*/ 475960 w 697713"/>
              <a:gd name="connsiteY8" fmla="*/ 14748 h 412955"/>
              <a:gd name="connsiteX9" fmla="*/ 520205 w 697713"/>
              <a:gd name="connsiteY9" fmla="*/ 29496 h 412955"/>
              <a:gd name="connsiteX10" fmla="*/ 534954 w 697713"/>
              <a:gd name="connsiteY10" fmla="*/ 73742 h 412955"/>
              <a:gd name="connsiteX11" fmla="*/ 549702 w 697713"/>
              <a:gd name="connsiteY11" fmla="*/ 147484 h 412955"/>
              <a:gd name="connsiteX12" fmla="*/ 608696 w 697713"/>
              <a:gd name="connsiteY12" fmla="*/ 412955 h 412955"/>
              <a:gd name="connsiteX13" fmla="*/ 667689 w 697713"/>
              <a:gd name="connsiteY13" fmla="*/ 398206 h 412955"/>
              <a:gd name="connsiteX14" fmla="*/ 461212 w 697713"/>
              <a:gd name="connsiteY14" fmla="*/ 294967 h 412955"/>
              <a:gd name="connsiteX15" fmla="*/ 107251 w 697713"/>
              <a:gd name="connsiteY15" fmla="*/ 265471 h 412955"/>
              <a:gd name="connsiteX16" fmla="*/ 63005 w 697713"/>
              <a:gd name="connsiteY16" fmla="*/ 250722 h 412955"/>
              <a:gd name="connsiteX17" fmla="*/ 18760 w 697713"/>
              <a:gd name="connsiteY17" fmla="*/ 191729 h 412955"/>
              <a:gd name="connsiteX18" fmla="*/ 63005 w 697713"/>
              <a:gd name="connsiteY18" fmla="*/ 162232 h 412955"/>
              <a:gd name="connsiteX19" fmla="*/ 697186 w 697713"/>
              <a:gd name="connsiteY19" fmla="*/ 176980 h 41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97713" h="412955">
                <a:moveTo>
                  <a:pt x="136747" y="29496"/>
                </a:moveTo>
                <a:cubicBezTo>
                  <a:pt x="126146" y="103706"/>
                  <a:pt x="100379" y="227427"/>
                  <a:pt x="136747" y="294967"/>
                </a:cubicBezTo>
                <a:cubicBezTo>
                  <a:pt x="151488" y="322343"/>
                  <a:pt x="225238" y="324464"/>
                  <a:pt x="225238" y="324464"/>
                </a:cubicBezTo>
                <a:cubicBezTo>
                  <a:pt x="234303" y="134088"/>
                  <a:pt x="140305" y="0"/>
                  <a:pt x="313728" y="0"/>
                </a:cubicBezTo>
                <a:cubicBezTo>
                  <a:pt x="329274" y="0"/>
                  <a:pt x="343225" y="9832"/>
                  <a:pt x="357973" y="14748"/>
                </a:cubicBezTo>
                <a:cubicBezTo>
                  <a:pt x="362889" y="132735"/>
                  <a:pt x="352488" y="252366"/>
                  <a:pt x="372722" y="368709"/>
                </a:cubicBezTo>
                <a:cubicBezTo>
                  <a:pt x="375386" y="384025"/>
                  <a:pt x="407931" y="366611"/>
                  <a:pt x="416967" y="353961"/>
                </a:cubicBezTo>
                <a:cubicBezTo>
                  <a:pt x="435039" y="328660"/>
                  <a:pt x="446464" y="265471"/>
                  <a:pt x="446464" y="265471"/>
                </a:cubicBezTo>
                <a:cubicBezTo>
                  <a:pt x="456296" y="181897"/>
                  <a:pt x="450860" y="95068"/>
                  <a:pt x="475960" y="14748"/>
                </a:cubicBezTo>
                <a:cubicBezTo>
                  <a:pt x="480597" y="-90"/>
                  <a:pt x="509212" y="18503"/>
                  <a:pt x="520205" y="29496"/>
                </a:cubicBezTo>
                <a:cubicBezTo>
                  <a:pt x="531198" y="40489"/>
                  <a:pt x="531183" y="58660"/>
                  <a:pt x="534954" y="73742"/>
                </a:cubicBezTo>
                <a:cubicBezTo>
                  <a:pt x="541034" y="98061"/>
                  <a:pt x="544786" y="122903"/>
                  <a:pt x="549702" y="147484"/>
                </a:cubicBezTo>
                <a:cubicBezTo>
                  <a:pt x="552305" y="191727"/>
                  <a:pt x="487454" y="412955"/>
                  <a:pt x="608696" y="412955"/>
                </a:cubicBezTo>
                <a:cubicBezTo>
                  <a:pt x="628966" y="412955"/>
                  <a:pt x="648025" y="403122"/>
                  <a:pt x="667689" y="398206"/>
                </a:cubicBezTo>
                <a:cubicBezTo>
                  <a:pt x="722252" y="234520"/>
                  <a:pt x="727855" y="312743"/>
                  <a:pt x="461212" y="294967"/>
                </a:cubicBezTo>
                <a:cubicBezTo>
                  <a:pt x="241974" y="280351"/>
                  <a:pt x="297244" y="284470"/>
                  <a:pt x="107251" y="265471"/>
                </a:cubicBezTo>
                <a:cubicBezTo>
                  <a:pt x="92502" y="260555"/>
                  <a:pt x="77953" y="254993"/>
                  <a:pt x="63005" y="250722"/>
                </a:cubicBezTo>
                <a:cubicBezTo>
                  <a:pt x="22089" y="239032"/>
                  <a:pt x="-27830" y="249966"/>
                  <a:pt x="18760" y="191729"/>
                </a:cubicBezTo>
                <a:cubicBezTo>
                  <a:pt x="29833" y="177888"/>
                  <a:pt x="48257" y="172064"/>
                  <a:pt x="63005" y="162232"/>
                </a:cubicBezTo>
                <a:cubicBezTo>
                  <a:pt x="500448" y="181251"/>
                  <a:pt x="289040" y="176980"/>
                  <a:pt x="697186" y="17698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8" name="Gruppo 17"/>
          <p:cNvGrpSpPr/>
          <p:nvPr/>
        </p:nvGrpSpPr>
        <p:grpSpPr>
          <a:xfrm>
            <a:off x="3463380" y="1510583"/>
            <a:ext cx="434825" cy="316253"/>
            <a:chOff x="3705127" y="4121317"/>
            <a:chExt cx="434825" cy="316253"/>
          </a:xfrm>
        </p:grpSpPr>
        <p:sp>
          <p:nvSpPr>
            <p:cNvPr id="459" name="Figura a mano libera 21"/>
            <p:cNvSpPr/>
            <p:nvPr/>
          </p:nvSpPr>
          <p:spPr>
            <a:xfrm>
              <a:off x="3849960" y="4159478"/>
              <a:ext cx="289992" cy="278092"/>
            </a:xfrm>
            <a:custGeom>
              <a:avLst/>
              <a:gdLst>
                <a:gd name="connsiteX0" fmla="*/ 53827 w 289992"/>
                <a:gd name="connsiteY0" fmla="*/ 73742 h 278092"/>
                <a:gd name="connsiteX1" fmla="*/ 230808 w 289992"/>
                <a:gd name="connsiteY1" fmla="*/ 103239 h 278092"/>
                <a:gd name="connsiteX2" fmla="*/ 216059 w 289992"/>
                <a:gd name="connsiteY2" fmla="*/ 0 h 278092"/>
                <a:gd name="connsiteX3" fmla="*/ 142317 w 289992"/>
                <a:gd name="connsiteY3" fmla="*/ 14749 h 278092"/>
                <a:gd name="connsiteX4" fmla="*/ 98072 w 289992"/>
                <a:gd name="connsiteY4" fmla="*/ 132736 h 278092"/>
                <a:gd name="connsiteX5" fmla="*/ 53827 w 289992"/>
                <a:gd name="connsiteY5" fmla="*/ 162233 h 278092"/>
                <a:gd name="connsiteX6" fmla="*/ 24330 w 289992"/>
                <a:gd name="connsiteY6" fmla="*/ 103239 h 278092"/>
                <a:gd name="connsiteX7" fmla="*/ 112821 w 289992"/>
                <a:gd name="connsiteY7" fmla="*/ 73742 h 278092"/>
                <a:gd name="connsiteX8" fmla="*/ 157066 w 289992"/>
                <a:gd name="connsiteY8" fmla="*/ 88491 h 278092"/>
                <a:gd name="connsiteX9" fmla="*/ 201311 w 289992"/>
                <a:gd name="connsiteY9" fmla="*/ 176981 h 278092"/>
                <a:gd name="connsiteX10" fmla="*/ 245556 w 289992"/>
                <a:gd name="connsiteY10" fmla="*/ 206478 h 278092"/>
                <a:gd name="connsiteX11" fmla="*/ 275053 w 289992"/>
                <a:gd name="connsiteY11" fmla="*/ 162233 h 278092"/>
                <a:gd name="connsiteX12" fmla="*/ 275053 w 289992"/>
                <a:gd name="connsiteY12" fmla="*/ 73742 h 278092"/>
                <a:gd name="connsiteX13" fmla="*/ 230808 w 289992"/>
                <a:gd name="connsiteY13" fmla="*/ 44246 h 278092"/>
                <a:gd name="connsiteX14" fmla="*/ 142317 w 289992"/>
                <a:gd name="connsiteY14" fmla="*/ 58994 h 278092"/>
                <a:gd name="connsiteX15" fmla="*/ 68575 w 289992"/>
                <a:gd name="connsiteY15" fmla="*/ 206478 h 278092"/>
                <a:gd name="connsiteX16" fmla="*/ 68575 w 289992"/>
                <a:gd name="connsiteY16" fmla="*/ 103239 h 278092"/>
                <a:gd name="connsiteX17" fmla="*/ 112821 w 289992"/>
                <a:gd name="connsiteY17" fmla="*/ 73742 h 278092"/>
                <a:gd name="connsiteX18" fmla="*/ 157066 w 289992"/>
                <a:gd name="connsiteY18" fmla="*/ 88491 h 278092"/>
                <a:gd name="connsiteX19" fmla="*/ 186563 w 289992"/>
                <a:gd name="connsiteY19" fmla="*/ 132736 h 278092"/>
                <a:gd name="connsiteX20" fmla="*/ 230808 w 289992"/>
                <a:gd name="connsiteY20" fmla="*/ 176981 h 278092"/>
                <a:gd name="connsiteX21" fmla="*/ 127569 w 289992"/>
                <a:gd name="connsiteY21" fmla="*/ 235975 h 278092"/>
                <a:gd name="connsiteX22" fmla="*/ 142317 w 289992"/>
                <a:gd name="connsiteY22" fmla="*/ 162233 h 278092"/>
                <a:gd name="connsiteX23" fmla="*/ 171814 w 289992"/>
                <a:gd name="connsiteY23" fmla="*/ 117988 h 278092"/>
                <a:gd name="connsiteX24" fmla="*/ 186563 w 289992"/>
                <a:gd name="connsiteY24" fmla="*/ 73742 h 278092"/>
                <a:gd name="connsiteX25" fmla="*/ 142317 w 289992"/>
                <a:gd name="connsiteY25" fmla="*/ 44246 h 278092"/>
                <a:gd name="connsiteX26" fmla="*/ 98072 w 289992"/>
                <a:gd name="connsiteY26" fmla="*/ 29497 h 278092"/>
                <a:gd name="connsiteX27" fmla="*/ 68575 w 289992"/>
                <a:gd name="connsiteY27" fmla="*/ 14749 h 278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9992" h="278092">
                  <a:moveTo>
                    <a:pt x="53827" y="73742"/>
                  </a:moveTo>
                  <a:cubicBezTo>
                    <a:pt x="90546" y="95774"/>
                    <a:pt x="180236" y="170670"/>
                    <a:pt x="230808" y="103239"/>
                  </a:cubicBezTo>
                  <a:cubicBezTo>
                    <a:pt x="251665" y="75429"/>
                    <a:pt x="220975" y="34413"/>
                    <a:pt x="216059" y="0"/>
                  </a:cubicBezTo>
                  <a:cubicBezTo>
                    <a:pt x="191478" y="4916"/>
                    <a:pt x="162715" y="179"/>
                    <a:pt x="142317" y="14749"/>
                  </a:cubicBezTo>
                  <a:cubicBezTo>
                    <a:pt x="97558" y="46720"/>
                    <a:pt x="123868" y="94042"/>
                    <a:pt x="98072" y="132736"/>
                  </a:cubicBezTo>
                  <a:cubicBezTo>
                    <a:pt x="88240" y="147484"/>
                    <a:pt x="68575" y="152401"/>
                    <a:pt x="53827" y="162233"/>
                  </a:cubicBezTo>
                  <a:cubicBezTo>
                    <a:pt x="37738" y="156870"/>
                    <a:pt x="-38238" y="147930"/>
                    <a:pt x="24330" y="103239"/>
                  </a:cubicBezTo>
                  <a:cubicBezTo>
                    <a:pt x="49631" y="85167"/>
                    <a:pt x="112821" y="73742"/>
                    <a:pt x="112821" y="73742"/>
                  </a:cubicBezTo>
                  <a:cubicBezTo>
                    <a:pt x="127569" y="78658"/>
                    <a:pt x="144927" y="78779"/>
                    <a:pt x="157066" y="88491"/>
                  </a:cubicBezTo>
                  <a:cubicBezTo>
                    <a:pt x="226139" y="143750"/>
                    <a:pt x="153811" y="117605"/>
                    <a:pt x="201311" y="176981"/>
                  </a:cubicBezTo>
                  <a:cubicBezTo>
                    <a:pt x="212384" y="190822"/>
                    <a:pt x="230808" y="196646"/>
                    <a:pt x="245556" y="206478"/>
                  </a:cubicBezTo>
                  <a:cubicBezTo>
                    <a:pt x="255388" y="191730"/>
                    <a:pt x="267126" y="178087"/>
                    <a:pt x="275053" y="162233"/>
                  </a:cubicBezTo>
                  <a:cubicBezTo>
                    <a:pt x="290179" y="131981"/>
                    <a:pt x="299255" y="103995"/>
                    <a:pt x="275053" y="73742"/>
                  </a:cubicBezTo>
                  <a:cubicBezTo>
                    <a:pt x="263980" y="59901"/>
                    <a:pt x="245556" y="54078"/>
                    <a:pt x="230808" y="44246"/>
                  </a:cubicBezTo>
                  <a:cubicBezTo>
                    <a:pt x="201311" y="49162"/>
                    <a:pt x="157385" y="33164"/>
                    <a:pt x="142317" y="58994"/>
                  </a:cubicBezTo>
                  <a:cubicBezTo>
                    <a:pt x="47338" y="221814"/>
                    <a:pt x="209513" y="241711"/>
                    <a:pt x="68575" y="206478"/>
                  </a:cubicBezTo>
                  <a:cubicBezTo>
                    <a:pt x="55308" y="166676"/>
                    <a:pt x="39768" y="146449"/>
                    <a:pt x="68575" y="103239"/>
                  </a:cubicBezTo>
                  <a:cubicBezTo>
                    <a:pt x="78407" y="88490"/>
                    <a:pt x="98072" y="83574"/>
                    <a:pt x="112821" y="73742"/>
                  </a:cubicBezTo>
                  <a:cubicBezTo>
                    <a:pt x="127569" y="78658"/>
                    <a:pt x="144927" y="78779"/>
                    <a:pt x="157066" y="88491"/>
                  </a:cubicBezTo>
                  <a:cubicBezTo>
                    <a:pt x="170907" y="99564"/>
                    <a:pt x="175215" y="119119"/>
                    <a:pt x="186563" y="132736"/>
                  </a:cubicBezTo>
                  <a:cubicBezTo>
                    <a:pt x="199916" y="148759"/>
                    <a:pt x="216060" y="162233"/>
                    <a:pt x="230808" y="176981"/>
                  </a:cubicBezTo>
                  <a:cubicBezTo>
                    <a:pt x="226013" y="200957"/>
                    <a:pt x="221915" y="349190"/>
                    <a:pt x="127569" y="235975"/>
                  </a:cubicBezTo>
                  <a:cubicBezTo>
                    <a:pt x="111521" y="216718"/>
                    <a:pt x="133515" y="185704"/>
                    <a:pt x="142317" y="162233"/>
                  </a:cubicBezTo>
                  <a:cubicBezTo>
                    <a:pt x="148541" y="145636"/>
                    <a:pt x="163887" y="133842"/>
                    <a:pt x="171814" y="117988"/>
                  </a:cubicBezTo>
                  <a:cubicBezTo>
                    <a:pt x="178767" y="104083"/>
                    <a:pt x="181647" y="88491"/>
                    <a:pt x="186563" y="73742"/>
                  </a:cubicBezTo>
                  <a:cubicBezTo>
                    <a:pt x="171814" y="63910"/>
                    <a:pt x="158171" y="52173"/>
                    <a:pt x="142317" y="44246"/>
                  </a:cubicBezTo>
                  <a:cubicBezTo>
                    <a:pt x="128412" y="37294"/>
                    <a:pt x="112506" y="35271"/>
                    <a:pt x="98072" y="29497"/>
                  </a:cubicBezTo>
                  <a:cubicBezTo>
                    <a:pt x="87865" y="25414"/>
                    <a:pt x="78407" y="19665"/>
                    <a:pt x="68575" y="14749"/>
                  </a:cubicBezTo>
                </a:path>
              </a:pathLst>
            </a:cu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Figura a mano libera 22"/>
            <p:cNvSpPr/>
            <p:nvPr/>
          </p:nvSpPr>
          <p:spPr>
            <a:xfrm>
              <a:off x="3705127" y="4121317"/>
              <a:ext cx="250722" cy="132735"/>
            </a:xfrm>
            <a:custGeom>
              <a:avLst/>
              <a:gdLst>
                <a:gd name="connsiteX0" fmla="*/ 0 w 250722"/>
                <a:gd name="connsiteY0" fmla="*/ 132735 h 132735"/>
                <a:gd name="connsiteX1" fmla="*/ 44245 w 250722"/>
                <a:gd name="connsiteY1" fmla="*/ 58993 h 132735"/>
                <a:gd name="connsiteX2" fmla="*/ 58993 w 250722"/>
                <a:gd name="connsiteY2" fmla="*/ 14748 h 132735"/>
                <a:gd name="connsiteX3" fmla="*/ 103238 w 250722"/>
                <a:gd name="connsiteY3" fmla="*/ 0 h 132735"/>
                <a:gd name="connsiteX4" fmla="*/ 206477 w 250722"/>
                <a:gd name="connsiteY4" fmla="*/ 58993 h 132735"/>
                <a:gd name="connsiteX5" fmla="*/ 250722 w 250722"/>
                <a:gd name="connsiteY5" fmla="*/ 73742 h 132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0722" h="132735">
                  <a:moveTo>
                    <a:pt x="0" y="132735"/>
                  </a:moveTo>
                  <a:cubicBezTo>
                    <a:pt x="14748" y="108154"/>
                    <a:pt x="31425" y="84632"/>
                    <a:pt x="44245" y="58993"/>
                  </a:cubicBezTo>
                  <a:cubicBezTo>
                    <a:pt x="51197" y="45088"/>
                    <a:pt x="48000" y="25741"/>
                    <a:pt x="58993" y="14748"/>
                  </a:cubicBezTo>
                  <a:cubicBezTo>
                    <a:pt x="69986" y="3755"/>
                    <a:pt x="88490" y="4916"/>
                    <a:pt x="103238" y="0"/>
                  </a:cubicBezTo>
                  <a:cubicBezTo>
                    <a:pt x="265967" y="32545"/>
                    <a:pt x="112442" y="-16236"/>
                    <a:pt x="206477" y="58993"/>
                  </a:cubicBezTo>
                  <a:cubicBezTo>
                    <a:pt x="218616" y="68705"/>
                    <a:pt x="250722" y="73742"/>
                    <a:pt x="250722" y="73742"/>
                  </a:cubicBezTo>
                </a:path>
              </a:pathLst>
            </a:cu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1" name="Gruppo 24"/>
          <p:cNvGrpSpPr/>
          <p:nvPr/>
        </p:nvGrpSpPr>
        <p:grpSpPr>
          <a:xfrm>
            <a:off x="1173074" y="1015197"/>
            <a:ext cx="1117263" cy="412955"/>
            <a:chOff x="792401" y="4940710"/>
            <a:chExt cx="1117263" cy="412955"/>
          </a:xfrm>
        </p:grpSpPr>
        <p:sp>
          <p:nvSpPr>
            <p:cNvPr id="462" name="Figura a mano libera 25"/>
            <p:cNvSpPr/>
            <p:nvPr/>
          </p:nvSpPr>
          <p:spPr>
            <a:xfrm>
              <a:off x="792401" y="4940710"/>
              <a:ext cx="697713" cy="412955"/>
            </a:xfrm>
            <a:custGeom>
              <a:avLst/>
              <a:gdLst>
                <a:gd name="connsiteX0" fmla="*/ 136747 w 697713"/>
                <a:gd name="connsiteY0" fmla="*/ 29496 h 412955"/>
                <a:gd name="connsiteX1" fmla="*/ 136747 w 697713"/>
                <a:gd name="connsiteY1" fmla="*/ 294967 h 412955"/>
                <a:gd name="connsiteX2" fmla="*/ 225238 w 697713"/>
                <a:gd name="connsiteY2" fmla="*/ 324464 h 412955"/>
                <a:gd name="connsiteX3" fmla="*/ 313728 w 697713"/>
                <a:gd name="connsiteY3" fmla="*/ 0 h 412955"/>
                <a:gd name="connsiteX4" fmla="*/ 357973 w 697713"/>
                <a:gd name="connsiteY4" fmla="*/ 14748 h 412955"/>
                <a:gd name="connsiteX5" fmla="*/ 372722 w 697713"/>
                <a:gd name="connsiteY5" fmla="*/ 368709 h 412955"/>
                <a:gd name="connsiteX6" fmla="*/ 416967 w 697713"/>
                <a:gd name="connsiteY6" fmla="*/ 353961 h 412955"/>
                <a:gd name="connsiteX7" fmla="*/ 446464 w 697713"/>
                <a:gd name="connsiteY7" fmla="*/ 265471 h 412955"/>
                <a:gd name="connsiteX8" fmla="*/ 475960 w 697713"/>
                <a:gd name="connsiteY8" fmla="*/ 14748 h 412955"/>
                <a:gd name="connsiteX9" fmla="*/ 520205 w 697713"/>
                <a:gd name="connsiteY9" fmla="*/ 29496 h 412955"/>
                <a:gd name="connsiteX10" fmla="*/ 534954 w 697713"/>
                <a:gd name="connsiteY10" fmla="*/ 73742 h 412955"/>
                <a:gd name="connsiteX11" fmla="*/ 549702 w 697713"/>
                <a:gd name="connsiteY11" fmla="*/ 147484 h 412955"/>
                <a:gd name="connsiteX12" fmla="*/ 608696 w 697713"/>
                <a:gd name="connsiteY12" fmla="*/ 412955 h 412955"/>
                <a:gd name="connsiteX13" fmla="*/ 667689 w 697713"/>
                <a:gd name="connsiteY13" fmla="*/ 398206 h 412955"/>
                <a:gd name="connsiteX14" fmla="*/ 461212 w 697713"/>
                <a:gd name="connsiteY14" fmla="*/ 294967 h 412955"/>
                <a:gd name="connsiteX15" fmla="*/ 107251 w 697713"/>
                <a:gd name="connsiteY15" fmla="*/ 265471 h 412955"/>
                <a:gd name="connsiteX16" fmla="*/ 63005 w 697713"/>
                <a:gd name="connsiteY16" fmla="*/ 250722 h 412955"/>
                <a:gd name="connsiteX17" fmla="*/ 18760 w 697713"/>
                <a:gd name="connsiteY17" fmla="*/ 191729 h 412955"/>
                <a:gd name="connsiteX18" fmla="*/ 63005 w 697713"/>
                <a:gd name="connsiteY18" fmla="*/ 162232 h 412955"/>
                <a:gd name="connsiteX19" fmla="*/ 697186 w 697713"/>
                <a:gd name="connsiteY19" fmla="*/ 176980 h 412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97713" h="412955">
                  <a:moveTo>
                    <a:pt x="136747" y="29496"/>
                  </a:moveTo>
                  <a:cubicBezTo>
                    <a:pt x="126146" y="103706"/>
                    <a:pt x="100379" y="227427"/>
                    <a:pt x="136747" y="294967"/>
                  </a:cubicBezTo>
                  <a:cubicBezTo>
                    <a:pt x="151488" y="322343"/>
                    <a:pt x="225238" y="324464"/>
                    <a:pt x="225238" y="324464"/>
                  </a:cubicBezTo>
                  <a:cubicBezTo>
                    <a:pt x="234303" y="134088"/>
                    <a:pt x="140305" y="0"/>
                    <a:pt x="313728" y="0"/>
                  </a:cubicBezTo>
                  <a:cubicBezTo>
                    <a:pt x="329274" y="0"/>
                    <a:pt x="343225" y="9832"/>
                    <a:pt x="357973" y="14748"/>
                  </a:cubicBezTo>
                  <a:cubicBezTo>
                    <a:pt x="362889" y="132735"/>
                    <a:pt x="352488" y="252366"/>
                    <a:pt x="372722" y="368709"/>
                  </a:cubicBezTo>
                  <a:cubicBezTo>
                    <a:pt x="375386" y="384025"/>
                    <a:pt x="407931" y="366611"/>
                    <a:pt x="416967" y="353961"/>
                  </a:cubicBezTo>
                  <a:cubicBezTo>
                    <a:pt x="435039" y="328660"/>
                    <a:pt x="446464" y="265471"/>
                    <a:pt x="446464" y="265471"/>
                  </a:cubicBezTo>
                  <a:cubicBezTo>
                    <a:pt x="456296" y="181897"/>
                    <a:pt x="450860" y="95068"/>
                    <a:pt x="475960" y="14748"/>
                  </a:cubicBezTo>
                  <a:cubicBezTo>
                    <a:pt x="480597" y="-90"/>
                    <a:pt x="509212" y="18503"/>
                    <a:pt x="520205" y="29496"/>
                  </a:cubicBezTo>
                  <a:cubicBezTo>
                    <a:pt x="531198" y="40489"/>
                    <a:pt x="531183" y="58660"/>
                    <a:pt x="534954" y="73742"/>
                  </a:cubicBezTo>
                  <a:cubicBezTo>
                    <a:pt x="541034" y="98061"/>
                    <a:pt x="544786" y="122903"/>
                    <a:pt x="549702" y="147484"/>
                  </a:cubicBezTo>
                  <a:cubicBezTo>
                    <a:pt x="552305" y="191727"/>
                    <a:pt x="487454" y="412955"/>
                    <a:pt x="608696" y="412955"/>
                  </a:cubicBezTo>
                  <a:cubicBezTo>
                    <a:pt x="628966" y="412955"/>
                    <a:pt x="648025" y="403122"/>
                    <a:pt x="667689" y="398206"/>
                  </a:cubicBezTo>
                  <a:cubicBezTo>
                    <a:pt x="722252" y="234520"/>
                    <a:pt x="727855" y="312743"/>
                    <a:pt x="461212" y="294967"/>
                  </a:cubicBezTo>
                  <a:cubicBezTo>
                    <a:pt x="241974" y="280351"/>
                    <a:pt x="297244" y="284470"/>
                    <a:pt x="107251" y="265471"/>
                  </a:cubicBezTo>
                  <a:cubicBezTo>
                    <a:pt x="92502" y="260555"/>
                    <a:pt x="77953" y="254993"/>
                    <a:pt x="63005" y="250722"/>
                  </a:cubicBezTo>
                  <a:cubicBezTo>
                    <a:pt x="22089" y="239032"/>
                    <a:pt x="-27830" y="249966"/>
                    <a:pt x="18760" y="191729"/>
                  </a:cubicBezTo>
                  <a:cubicBezTo>
                    <a:pt x="29833" y="177888"/>
                    <a:pt x="48257" y="172064"/>
                    <a:pt x="63005" y="162232"/>
                  </a:cubicBezTo>
                  <a:cubicBezTo>
                    <a:pt x="500448" y="181251"/>
                    <a:pt x="289040" y="176980"/>
                    <a:pt x="697186" y="176980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Figura a mano libera 26"/>
            <p:cNvSpPr/>
            <p:nvPr/>
          </p:nvSpPr>
          <p:spPr>
            <a:xfrm>
              <a:off x="1619672" y="5023116"/>
              <a:ext cx="289992" cy="278092"/>
            </a:xfrm>
            <a:custGeom>
              <a:avLst/>
              <a:gdLst>
                <a:gd name="connsiteX0" fmla="*/ 53827 w 289992"/>
                <a:gd name="connsiteY0" fmla="*/ 73742 h 278092"/>
                <a:gd name="connsiteX1" fmla="*/ 230808 w 289992"/>
                <a:gd name="connsiteY1" fmla="*/ 103239 h 278092"/>
                <a:gd name="connsiteX2" fmla="*/ 216059 w 289992"/>
                <a:gd name="connsiteY2" fmla="*/ 0 h 278092"/>
                <a:gd name="connsiteX3" fmla="*/ 142317 w 289992"/>
                <a:gd name="connsiteY3" fmla="*/ 14749 h 278092"/>
                <a:gd name="connsiteX4" fmla="*/ 98072 w 289992"/>
                <a:gd name="connsiteY4" fmla="*/ 132736 h 278092"/>
                <a:gd name="connsiteX5" fmla="*/ 53827 w 289992"/>
                <a:gd name="connsiteY5" fmla="*/ 162233 h 278092"/>
                <a:gd name="connsiteX6" fmla="*/ 24330 w 289992"/>
                <a:gd name="connsiteY6" fmla="*/ 103239 h 278092"/>
                <a:gd name="connsiteX7" fmla="*/ 112821 w 289992"/>
                <a:gd name="connsiteY7" fmla="*/ 73742 h 278092"/>
                <a:gd name="connsiteX8" fmla="*/ 157066 w 289992"/>
                <a:gd name="connsiteY8" fmla="*/ 88491 h 278092"/>
                <a:gd name="connsiteX9" fmla="*/ 201311 w 289992"/>
                <a:gd name="connsiteY9" fmla="*/ 176981 h 278092"/>
                <a:gd name="connsiteX10" fmla="*/ 245556 w 289992"/>
                <a:gd name="connsiteY10" fmla="*/ 206478 h 278092"/>
                <a:gd name="connsiteX11" fmla="*/ 275053 w 289992"/>
                <a:gd name="connsiteY11" fmla="*/ 162233 h 278092"/>
                <a:gd name="connsiteX12" fmla="*/ 275053 w 289992"/>
                <a:gd name="connsiteY12" fmla="*/ 73742 h 278092"/>
                <a:gd name="connsiteX13" fmla="*/ 230808 w 289992"/>
                <a:gd name="connsiteY13" fmla="*/ 44246 h 278092"/>
                <a:gd name="connsiteX14" fmla="*/ 142317 w 289992"/>
                <a:gd name="connsiteY14" fmla="*/ 58994 h 278092"/>
                <a:gd name="connsiteX15" fmla="*/ 68575 w 289992"/>
                <a:gd name="connsiteY15" fmla="*/ 206478 h 278092"/>
                <a:gd name="connsiteX16" fmla="*/ 68575 w 289992"/>
                <a:gd name="connsiteY16" fmla="*/ 103239 h 278092"/>
                <a:gd name="connsiteX17" fmla="*/ 112821 w 289992"/>
                <a:gd name="connsiteY17" fmla="*/ 73742 h 278092"/>
                <a:gd name="connsiteX18" fmla="*/ 157066 w 289992"/>
                <a:gd name="connsiteY18" fmla="*/ 88491 h 278092"/>
                <a:gd name="connsiteX19" fmla="*/ 186563 w 289992"/>
                <a:gd name="connsiteY19" fmla="*/ 132736 h 278092"/>
                <a:gd name="connsiteX20" fmla="*/ 230808 w 289992"/>
                <a:gd name="connsiteY20" fmla="*/ 176981 h 278092"/>
                <a:gd name="connsiteX21" fmla="*/ 127569 w 289992"/>
                <a:gd name="connsiteY21" fmla="*/ 235975 h 278092"/>
                <a:gd name="connsiteX22" fmla="*/ 142317 w 289992"/>
                <a:gd name="connsiteY22" fmla="*/ 162233 h 278092"/>
                <a:gd name="connsiteX23" fmla="*/ 171814 w 289992"/>
                <a:gd name="connsiteY23" fmla="*/ 117988 h 278092"/>
                <a:gd name="connsiteX24" fmla="*/ 186563 w 289992"/>
                <a:gd name="connsiteY24" fmla="*/ 73742 h 278092"/>
                <a:gd name="connsiteX25" fmla="*/ 142317 w 289992"/>
                <a:gd name="connsiteY25" fmla="*/ 44246 h 278092"/>
                <a:gd name="connsiteX26" fmla="*/ 98072 w 289992"/>
                <a:gd name="connsiteY26" fmla="*/ 29497 h 278092"/>
                <a:gd name="connsiteX27" fmla="*/ 68575 w 289992"/>
                <a:gd name="connsiteY27" fmla="*/ 14749 h 278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9992" h="278092">
                  <a:moveTo>
                    <a:pt x="53827" y="73742"/>
                  </a:moveTo>
                  <a:cubicBezTo>
                    <a:pt x="90546" y="95774"/>
                    <a:pt x="180236" y="170670"/>
                    <a:pt x="230808" y="103239"/>
                  </a:cubicBezTo>
                  <a:cubicBezTo>
                    <a:pt x="251665" y="75429"/>
                    <a:pt x="220975" y="34413"/>
                    <a:pt x="216059" y="0"/>
                  </a:cubicBezTo>
                  <a:cubicBezTo>
                    <a:pt x="191478" y="4916"/>
                    <a:pt x="162715" y="179"/>
                    <a:pt x="142317" y="14749"/>
                  </a:cubicBezTo>
                  <a:cubicBezTo>
                    <a:pt x="97558" y="46720"/>
                    <a:pt x="123868" y="94042"/>
                    <a:pt x="98072" y="132736"/>
                  </a:cubicBezTo>
                  <a:cubicBezTo>
                    <a:pt x="88240" y="147484"/>
                    <a:pt x="68575" y="152401"/>
                    <a:pt x="53827" y="162233"/>
                  </a:cubicBezTo>
                  <a:cubicBezTo>
                    <a:pt x="37738" y="156870"/>
                    <a:pt x="-38238" y="147930"/>
                    <a:pt x="24330" y="103239"/>
                  </a:cubicBezTo>
                  <a:cubicBezTo>
                    <a:pt x="49631" y="85167"/>
                    <a:pt x="112821" y="73742"/>
                    <a:pt x="112821" y="73742"/>
                  </a:cubicBezTo>
                  <a:cubicBezTo>
                    <a:pt x="127569" y="78658"/>
                    <a:pt x="144927" y="78779"/>
                    <a:pt x="157066" y="88491"/>
                  </a:cubicBezTo>
                  <a:cubicBezTo>
                    <a:pt x="226139" y="143750"/>
                    <a:pt x="153811" y="117605"/>
                    <a:pt x="201311" y="176981"/>
                  </a:cubicBezTo>
                  <a:cubicBezTo>
                    <a:pt x="212384" y="190822"/>
                    <a:pt x="230808" y="196646"/>
                    <a:pt x="245556" y="206478"/>
                  </a:cubicBezTo>
                  <a:cubicBezTo>
                    <a:pt x="255388" y="191730"/>
                    <a:pt x="267126" y="178087"/>
                    <a:pt x="275053" y="162233"/>
                  </a:cubicBezTo>
                  <a:cubicBezTo>
                    <a:pt x="290179" y="131981"/>
                    <a:pt x="299255" y="103995"/>
                    <a:pt x="275053" y="73742"/>
                  </a:cubicBezTo>
                  <a:cubicBezTo>
                    <a:pt x="263980" y="59901"/>
                    <a:pt x="245556" y="54078"/>
                    <a:pt x="230808" y="44246"/>
                  </a:cubicBezTo>
                  <a:cubicBezTo>
                    <a:pt x="201311" y="49162"/>
                    <a:pt x="157385" y="33164"/>
                    <a:pt x="142317" y="58994"/>
                  </a:cubicBezTo>
                  <a:cubicBezTo>
                    <a:pt x="47338" y="221814"/>
                    <a:pt x="209513" y="241711"/>
                    <a:pt x="68575" y="206478"/>
                  </a:cubicBezTo>
                  <a:cubicBezTo>
                    <a:pt x="55308" y="166676"/>
                    <a:pt x="39768" y="146449"/>
                    <a:pt x="68575" y="103239"/>
                  </a:cubicBezTo>
                  <a:cubicBezTo>
                    <a:pt x="78407" y="88490"/>
                    <a:pt x="98072" y="83574"/>
                    <a:pt x="112821" y="73742"/>
                  </a:cubicBezTo>
                  <a:cubicBezTo>
                    <a:pt x="127569" y="78658"/>
                    <a:pt x="144927" y="78779"/>
                    <a:pt x="157066" y="88491"/>
                  </a:cubicBezTo>
                  <a:cubicBezTo>
                    <a:pt x="170907" y="99564"/>
                    <a:pt x="175215" y="119119"/>
                    <a:pt x="186563" y="132736"/>
                  </a:cubicBezTo>
                  <a:cubicBezTo>
                    <a:pt x="199916" y="148759"/>
                    <a:pt x="216060" y="162233"/>
                    <a:pt x="230808" y="176981"/>
                  </a:cubicBezTo>
                  <a:cubicBezTo>
                    <a:pt x="226013" y="200957"/>
                    <a:pt x="221915" y="349190"/>
                    <a:pt x="127569" y="235975"/>
                  </a:cubicBezTo>
                  <a:cubicBezTo>
                    <a:pt x="111521" y="216718"/>
                    <a:pt x="133515" y="185704"/>
                    <a:pt x="142317" y="162233"/>
                  </a:cubicBezTo>
                  <a:cubicBezTo>
                    <a:pt x="148541" y="145636"/>
                    <a:pt x="163887" y="133842"/>
                    <a:pt x="171814" y="117988"/>
                  </a:cubicBezTo>
                  <a:cubicBezTo>
                    <a:pt x="178767" y="104083"/>
                    <a:pt x="181647" y="88491"/>
                    <a:pt x="186563" y="73742"/>
                  </a:cubicBezTo>
                  <a:cubicBezTo>
                    <a:pt x="171814" y="63910"/>
                    <a:pt x="158171" y="52173"/>
                    <a:pt x="142317" y="44246"/>
                  </a:cubicBezTo>
                  <a:cubicBezTo>
                    <a:pt x="128412" y="37294"/>
                    <a:pt x="112506" y="35271"/>
                    <a:pt x="98072" y="29497"/>
                  </a:cubicBezTo>
                  <a:cubicBezTo>
                    <a:pt x="87865" y="25414"/>
                    <a:pt x="78407" y="19665"/>
                    <a:pt x="68575" y="14749"/>
                  </a:cubicBezTo>
                </a:path>
              </a:pathLst>
            </a:cu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Figura a mano libera 27"/>
            <p:cNvSpPr/>
            <p:nvPr/>
          </p:nvSpPr>
          <p:spPr>
            <a:xfrm>
              <a:off x="1474839" y="4984955"/>
              <a:ext cx="250722" cy="132735"/>
            </a:xfrm>
            <a:custGeom>
              <a:avLst/>
              <a:gdLst>
                <a:gd name="connsiteX0" fmla="*/ 0 w 250722"/>
                <a:gd name="connsiteY0" fmla="*/ 132735 h 132735"/>
                <a:gd name="connsiteX1" fmla="*/ 44245 w 250722"/>
                <a:gd name="connsiteY1" fmla="*/ 58993 h 132735"/>
                <a:gd name="connsiteX2" fmla="*/ 58993 w 250722"/>
                <a:gd name="connsiteY2" fmla="*/ 14748 h 132735"/>
                <a:gd name="connsiteX3" fmla="*/ 103238 w 250722"/>
                <a:gd name="connsiteY3" fmla="*/ 0 h 132735"/>
                <a:gd name="connsiteX4" fmla="*/ 206477 w 250722"/>
                <a:gd name="connsiteY4" fmla="*/ 58993 h 132735"/>
                <a:gd name="connsiteX5" fmla="*/ 250722 w 250722"/>
                <a:gd name="connsiteY5" fmla="*/ 73742 h 132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0722" h="132735">
                  <a:moveTo>
                    <a:pt x="0" y="132735"/>
                  </a:moveTo>
                  <a:cubicBezTo>
                    <a:pt x="14748" y="108154"/>
                    <a:pt x="31425" y="84632"/>
                    <a:pt x="44245" y="58993"/>
                  </a:cubicBezTo>
                  <a:cubicBezTo>
                    <a:pt x="51197" y="45088"/>
                    <a:pt x="48000" y="25741"/>
                    <a:pt x="58993" y="14748"/>
                  </a:cubicBezTo>
                  <a:cubicBezTo>
                    <a:pt x="69986" y="3755"/>
                    <a:pt x="88490" y="4916"/>
                    <a:pt x="103238" y="0"/>
                  </a:cubicBezTo>
                  <a:cubicBezTo>
                    <a:pt x="265967" y="32545"/>
                    <a:pt x="112442" y="-16236"/>
                    <a:pt x="206477" y="58993"/>
                  </a:cubicBezTo>
                  <a:cubicBezTo>
                    <a:pt x="218616" y="68705"/>
                    <a:pt x="250722" y="73742"/>
                    <a:pt x="250722" y="73742"/>
                  </a:cubicBezTo>
                </a:path>
              </a:pathLst>
            </a:cu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5" name="Gruppo 18"/>
          <p:cNvGrpSpPr/>
          <p:nvPr/>
        </p:nvGrpSpPr>
        <p:grpSpPr>
          <a:xfrm>
            <a:off x="783538" y="1735277"/>
            <a:ext cx="1931361" cy="1994841"/>
            <a:chOff x="2014577" y="4375919"/>
            <a:chExt cx="2125375" cy="2289947"/>
          </a:xfrm>
        </p:grpSpPr>
        <p:grpSp>
          <p:nvGrpSpPr>
            <p:cNvPr id="466" name="Gruppo 28"/>
            <p:cNvGrpSpPr/>
            <p:nvPr/>
          </p:nvGrpSpPr>
          <p:grpSpPr>
            <a:xfrm rot="19759916">
              <a:off x="2051093" y="5712314"/>
              <a:ext cx="1117263" cy="412955"/>
              <a:chOff x="792401" y="4940710"/>
              <a:chExt cx="1117263" cy="412955"/>
            </a:xfrm>
          </p:grpSpPr>
          <p:sp>
            <p:nvSpPr>
              <p:cNvPr id="487" name="Figura a mano libera 29"/>
              <p:cNvSpPr/>
              <p:nvPr/>
            </p:nvSpPr>
            <p:spPr>
              <a:xfrm>
                <a:off x="792401" y="4940710"/>
                <a:ext cx="697713" cy="412955"/>
              </a:xfrm>
              <a:custGeom>
                <a:avLst/>
                <a:gdLst>
                  <a:gd name="connsiteX0" fmla="*/ 136747 w 697713"/>
                  <a:gd name="connsiteY0" fmla="*/ 29496 h 412955"/>
                  <a:gd name="connsiteX1" fmla="*/ 136747 w 697713"/>
                  <a:gd name="connsiteY1" fmla="*/ 294967 h 412955"/>
                  <a:gd name="connsiteX2" fmla="*/ 225238 w 697713"/>
                  <a:gd name="connsiteY2" fmla="*/ 324464 h 412955"/>
                  <a:gd name="connsiteX3" fmla="*/ 313728 w 697713"/>
                  <a:gd name="connsiteY3" fmla="*/ 0 h 412955"/>
                  <a:gd name="connsiteX4" fmla="*/ 357973 w 697713"/>
                  <a:gd name="connsiteY4" fmla="*/ 14748 h 412955"/>
                  <a:gd name="connsiteX5" fmla="*/ 372722 w 697713"/>
                  <a:gd name="connsiteY5" fmla="*/ 368709 h 412955"/>
                  <a:gd name="connsiteX6" fmla="*/ 416967 w 697713"/>
                  <a:gd name="connsiteY6" fmla="*/ 353961 h 412955"/>
                  <a:gd name="connsiteX7" fmla="*/ 446464 w 697713"/>
                  <a:gd name="connsiteY7" fmla="*/ 265471 h 412955"/>
                  <a:gd name="connsiteX8" fmla="*/ 475960 w 697713"/>
                  <a:gd name="connsiteY8" fmla="*/ 14748 h 412955"/>
                  <a:gd name="connsiteX9" fmla="*/ 520205 w 697713"/>
                  <a:gd name="connsiteY9" fmla="*/ 29496 h 412955"/>
                  <a:gd name="connsiteX10" fmla="*/ 534954 w 697713"/>
                  <a:gd name="connsiteY10" fmla="*/ 73742 h 412955"/>
                  <a:gd name="connsiteX11" fmla="*/ 549702 w 697713"/>
                  <a:gd name="connsiteY11" fmla="*/ 147484 h 412955"/>
                  <a:gd name="connsiteX12" fmla="*/ 608696 w 697713"/>
                  <a:gd name="connsiteY12" fmla="*/ 412955 h 412955"/>
                  <a:gd name="connsiteX13" fmla="*/ 667689 w 697713"/>
                  <a:gd name="connsiteY13" fmla="*/ 398206 h 412955"/>
                  <a:gd name="connsiteX14" fmla="*/ 461212 w 697713"/>
                  <a:gd name="connsiteY14" fmla="*/ 294967 h 412955"/>
                  <a:gd name="connsiteX15" fmla="*/ 107251 w 697713"/>
                  <a:gd name="connsiteY15" fmla="*/ 265471 h 412955"/>
                  <a:gd name="connsiteX16" fmla="*/ 63005 w 697713"/>
                  <a:gd name="connsiteY16" fmla="*/ 250722 h 412955"/>
                  <a:gd name="connsiteX17" fmla="*/ 18760 w 697713"/>
                  <a:gd name="connsiteY17" fmla="*/ 191729 h 412955"/>
                  <a:gd name="connsiteX18" fmla="*/ 63005 w 697713"/>
                  <a:gd name="connsiteY18" fmla="*/ 162232 h 412955"/>
                  <a:gd name="connsiteX19" fmla="*/ 697186 w 697713"/>
                  <a:gd name="connsiteY19" fmla="*/ 176980 h 412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97713" h="412955">
                    <a:moveTo>
                      <a:pt x="136747" y="29496"/>
                    </a:moveTo>
                    <a:cubicBezTo>
                      <a:pt x="126146" y="103706"/>
                      <a:pt x="100379" y="227427"/>
                      <a:pt x="136747" y="294967"/>
                    </a:cubicBezTo>
                    <a:cubicBezTo>
                      <a:pt x="151488" y="322343"/>
                      <a:pt x="225238" y="324464"/>
                      <a:pt x="225238" y="324464"/>
                    </a:cubicBezTo>
                    <a:cubicBezTo>
                      <a:pt x="234303" y="134088"/>
                      <a:pt x="140305" y="0"/>
                      <a:pt x="313728" y="0"/>
                    </a:cubicBezTo>
                    <a:cubicBezTo>
                      <a:pt x="329274" y="0"/>
                      <a:pt x="343225" y="9832"/>
                      <a:pt x="357973" y="14748"/>
                    </a:cubicBezTo>
                    <a:cubicBezTo>
                      <a:pt x="362889" y="132735"/>
                      <a:pt x="352488" y="252366"/>
                      <a:pt x="372722" y="368709"/>
                    </a:cubicBezTo>
                    <a:cubicBezTo>
                      <a:pt x="375386" y="384025"/>
                      <a:pt x="407931" y="366611"/>
                      <a:pt x="416967" y="353961"/>
                    </a:cubicBezTo>
                    <a:cubicBezTo>
                      <a:pt x="435039" y="328660"/>
                      <a:pt x="446464" y="265471"/>
                      <a:pt x="446464" y="265471"/>
                    </a:cubicBezTo>
                    <a:cubicBezTo>
                      <a:pt x="456296" y="181897"/>
                      <a:pt x="450860" y="95068"/>
                      <a:pt x="475960" y="14748"/>
                    </a:cubicBezTo>
                    <a:cubicBezTo>
                      <a:pt x="480597" y="-90"/>
                      <a:pt x="509212" y="18503"/>
                      <a:pt x="520205" y="29496"/>
                    </a:cubicBezTo>
                    <a:cubicBezTo>
                      <a:pt x="531198" y="40489"/>
                      <a:pt x="531183" y="58660"/>
                      <a:pt x="534954" y="73742"/>
                    </a:cubicBezTo>
                    <a:cubicBezTo>
                      <a:pt x="541034" y="98061"/>
                      <a:pt x="544786" y="122903"/>
                      <a:pt x="549702" y="147484"/>
                    </a:cubicBezTo>
                    <a:cubicBezTo>
                      <a:pt x="552305" y="191727"/>
                      <a:pt x="487454" y="412955"/>
                      <a:pt x="608696" y="412955"/>
                    </a:cubicBezTo>
                    <a:cubicBezTo>
                      <a:pt x="628966" y="412955"/>
                      <a:pt x="648025" y="403122"/>
                      <a:pt x="667689" y="398206"/>
                    </a:cubicBezTo>
                    <a:cubicBezTo>
                      <a:pt x="722252" y="234520"/>
                      <a:pt x="727855" y="312743"/>
                      <a:pt x="461212" y="294967"/>
                    </a:cubicBezTo>
                    <a:cubicBezTo>
                      <a:pt x="241974" y="280351"/>
                      <a:pt x="297244" y="284470"/>
                      <a:pt x="107251" y="265471"/>
                    </a:cubicBezTo>
                    <a:cubicBezTo>
                      <a:pt x="92502" y="260555"/>
                      <a:pt x="77953" y="254993"/>
                      <a:pt x="63005" y="250722"/>
                    </a:cubicBezTo>
                    <a:cubicBezTo>
                      <a:pt x="22089" y="239032"/>
                      <a:pt x="-27830" y="249966"/>
                      <a:pt x="18760" y="191729"/>
                    </a:cubicBezTo>
                    <a:cubicBezTo>
                      <a:pt x="29833" y="177888"/>
                      <a:pt x="48257" y="172064"/>
                      <a:pt x="63005" y="162232"/>
                    </a:cubicBezTo>
                    <a:cubicBezTo>
                      <a:pt x="500448" y="181251"/>
                      <a:pt x="289040" y="176980"/>
                      <a:pt x="697186" y="176980"/>
                    </a:cubicBezTo>
                  </a:path>
                </a:pathLst>
              </a:cu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8" name="Figura a mano libera 30"/>
              <p:cNvSpPr/>
              <p:nvPr/>
            </p:nvSpPr>
            <p:spPr>
              <a:xfrm>
                <a:off x="1619672" y="5023116"/>
                <a:ext cx="289992" cy="278092"/>
              </a:xfrm>
              <a:custGeom>
                <a:avLst/>
                <a:gdLst>
                  <a:gd name="connsiteX0" fmla="*/ 53827 w 289992"/>
                  <a:gd name="connsiteY0" fmla="*/ 73742 h 278092"/>
                  <a:gd name="connsiteX1" fmla="*/ 230808 w 289992"/>
                  <a:gd name="connsiteY1" fmla="*/ 103239 h 278092"/>
                  <a:gd name="connsiteX2" fmla="*/ 216059 w 289992"/>
                  <a:gd name="connsiteY2" fmla="*/ 0 h 278092"/>
                  <a:gd name="connsiteX3" fmla="*/ 142317 w 289992"/>
                  <a:gd name="connsiteY3" fmla="*/ 14749 h 278092"/>
                  <a:gd name="connsiteX4" fmla="*/ 98072 w 289992"/>
                  <a:gd name="connsiteY4" fmla="*/ 132736 h 278092"/>
                  <a:gd name="connsiteX5" fmla="*/ 53827 w 289992"/>
                  <a:gd name="connsiteY5" fmla="*/ 162233 h 278092"/>
                  <a:gd name="connsiteX6" fmla="*/ 24330 w 289992"/>
                  <a:gd name="connsiteY6" fmla="*/ 103239 h 278092"/>
                  <a:gd name="connsiteX7" fmla="*/ 112821 w 289992"/>
                  <a:gd name="connsiteY7" fmla="*/ 73742 h 278092"/>
                  <a:gd name="connsiteX8" fmla="*/ 157066 w 289992"/>
                  <a:gd name="connsiteY8" fmla="*/ 88491 h 278092"/>
                  <a:gd name="connsiteX9" fmla="*/ 201311 w 289992"/>
                  <a:gd name="connsiteY9" fmla="*/ 176981 h 278092"/>
                  <a:gd name="connsiteX10" fmla="*/ 245556 w 289992"/>
                  <a:gd name="connsiteY10" fmla="*/ 206478 h 278092"/>
                  <a:gd name="connsiteX11" fmla="*/ 275053 w 289992"/>
                  <a:gd name="connsiteY11" fmla="*/ 162233 h 278092"/>
                  <a:gd name="connsiteX12" fmla="*/ 275053 w 289992"/>
                  <a:gd name="connsiteY12" fmla="*/ 73742 h 278092"/>
                  <a:gd name="connsiteX13" fmla="*/ 230808 w 289992"/>
                  <a:gd name="connsiteY13" fmla="*/ 44246 h 278092"/>
                  <a:gd name="connsiteX14" fmla="*/ 142317 w 289992"/>
                  <a:gd name="connsiteY14" fmla="*/ 58994 h 278092"/>
                  <a:gd name="connsiteX15" fmla="*/ 68575 w 289992"/>
                  <a:gd name="connsiteY15" fmla="*/ 206478 h 278092"/>
                  <a:gd name="connsiteX16" fmla="*/ 68575 w 289992"/>
                  <a:gd name="connsiteY16" fmla="*/ 103239 h 278092"/>
                  <a:gd name="connsiteX17" fmla="*/ 112821 w 289992"/>
                  <a:gd name="connsiteY17" fmla="*/ 73742 h 278092"/>
                  <a:gd name="connsiteX18" fmla="*/ 157066 w 289992"/>
                  <a:gd name="connsiteY18" fmla="*/ 88491 h 278092"/>
                  <a:gd name="connsiteX19" fmla="*/ 186563 w 289992"/>
                  <a:gd name="connsiteY19" fmla="*/ 132736 h 278092"/>
                  <a:gd name="connsiteX20" fmla="*/ 230808 w 289992"/>
                  <a:gd name="connsiteY20" fmla="*/ 176981 h 278092"/>
                  <a:gd name="connsiteX21" fmla="*/ 127569 w 289992"/>
                  <a:gd name="connsiteY21" fmla="*/ 235975 h 278092"/>
                  <a:gd name="connsiteX22" fmla="*/ 142317 w 289992"/>
                  <a:gd name="connsiteY22" fmla="*/ 162233 h 278092"/>
                  <a:gd name="connsiteX23" fmla="*/ 171814 w 289992"/>
                  <a:gd name="connsiteY23" fmla="*/ 117988 h 278092"/>
                  <a:gd name="connsiteX24" fmla="*/ 186563 w 289992"/>
                  <a:gd name="connsiteY24" fmla="*/ 73742 h 278092"/>
                  <a:gd name="connsiteX25" fmla="*/ 142317 w 289992"/>
                  <a:gd name="connsiteY25" fmla="*/ 44246 h 278092"/>
                  <a:gd name="connsiteX26" fmla="*/ 98072 w 289992"/>
                  <a:gd name="connsiteY26" fmla="*/ 29497 h 278092"/>
                  <a:gd name="connsiteX27" fmla="*/ 68575 w 289992"/>
                  <a:gd name="connsiteY27" fmla="*/ 14749 h 278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89992" h="278092">
                    <a:moveTo>
                      <a:pt x="53827" y="73742"/>
                    </a:moveTo>
                    <a:cubicBezTo>
                      <a:pt x="90546" y="95774"/>
                      <a:pt x="180236" y="170670"/>
                      <a:pt x="230808" y="103239"/>
                    </a:cubicBezTo>
                    <a:cubicBezTo>
                      <a:pt x="251665" y="75429"/>
                      <a:pt x="220975" y="34413"/>
                      <a:pt x="216059" y="0"/>
                    </a:cubicBezTo>
                    <a:cubicBezTo>
                      <a:pt x="191478" y="4916"/>
                      <a:pt x="162715" y="179"/>
                      <a:pt x="142317" y="14749"/>
                    </a:cubicBezTo>
                    <a:cubicBezTo>
                      <a:pt x="97558" y="46720"/>
                      <a:pt x="123868" y="94042"/>
                      <a:pt x="98072" y="132736"/>
                    </a:cubicBezTo>
                    <a:cubicBezTo>
                      <a:pt x="88240" y="147484"/>
                      <a:pt x="68575" y="152401"/>
                      <a:pt x="53827" y="162233"/>
                    </a:cubicBezTo>
                    <a:cubicBezTo>
                      <a:pt x="37738" y="156870"/>
                      <a:pt x="-38238" y="147930"/>
                      <a:pt x="24330" y="103239"/>
                    </a:cubicBezTo>
                    <a:cubicBezTo>
                      <a:pt x="49631" y="85167"/>
                      <a:pt x="112821" y="73742"/>
                      <a:pt x="112821" y="73742"/>
                    </a:cubicBezTo>
                    <a:cubicBezTo>
                      <a:pt x="127569" y="78658"/>
                      <a:pt x="144927" y="78779"/>
                      <a:pt x="157066" y="88491"/>
                    </a:cubicBezTo>
                    <a:cubicBezTo>
                      <a:pt x="226139" y="143750"/>
                      <a:pt x="153811" y="117605"/>
                      <a:pt x="201311" y="176981"/>
                    </a:cubicBezTo>
                    <a:cubicBezTo>
                      <a:pt x="212384" y="190822"/>
                      <a:pt x="230808" y="196646"/>
                      <a:pt x="245556" y="206478"/>
                    </a:cubicBezTo>
                    <a:cubicBezTo>
                      <a:pt x="255388" y="191730"/>
                      <a:pt x="267126" y="178087"/>
                      <a:pt x="275053" y="162233"/>
                    </a:cubicBezTo>
                    <a:cubicBezTo>
                      <a:pt x="290179" y="131981"/>
                      <a:pt x="299255" y="103995"/>
                      <a:pt x="275053" y="73742"/>
                    </a:cubicBezTo>
                    <a:cubicBezTo>
                      <a:pt x="263980" y="59901"/>
                      <a:pt x="245556" y="54078"/>
                      <a:pt x="230808" y="44246"/>
                    </a:cubicBezTo>
                    <a:cubicBezTo>
                      <a:pt x="201311" y="49162"/>
                      <a:pt x="157385" y="33164"/>
                      <a:pt x="142317" y="58994"/>
                    </a:cubicBezTo>
                    <a:cubicBezTo>
                      <a:pt x="47338" y="221814"/>
                      <a:pt x="209513" y="241711"/>
                      <a:pt x="68575" y="206478"/>
                    </a:cubicBezTo>
                    <a:cubicBezTo>
                      <a:pt x="55308" y="166676"/>
                      <a:pt x="39768" y="146449"/>
                      <a:pt x="68575" y="103239"/>
                    </a:cubicBezTo>
                    <a:cubicBezTo>
                      <a:pt x="78407" y="88490"/>
                      <a:pt x="98072" y="83574"/>
                      <a:pt x="112821" y="73742"/>
                    </a:cubicBezTo>
                    <a:cubicBezTo>
                      <a:pt x="127569" y="78658"/>
                      <a:pt x="144927" y="78779"/>
                      <a:pt x="157066" y="88491"/>
                    </a:cubicBezTo>
                    <a:cubicBezTo>
                      <a:pt x="170907" y="99564"/>
                      <a:pt x="175215" y="119119"/>
                      <a:pt x="186563" y="132736"/>
                    </a:cubicBezTo>
                    <a:cubicBezTo>
                      <a:pt x="199916" y="148759"/>
                      <a:pt x="216060" y="162233"/>
                      <a:pt x="230808" y="176981"/>
                    </a:cubicBezTo>
                    <a:cubicBezTo>
                      <a:pt x="226013" y="200957"/>
                      <a:pt x="221915" y="349190"/>
                      <a:pt x="127569" y="235975"/>
                    </a:cubicBezTo>
                    <a:cubicBezTo>
                      <a:pt x="111521" y="216718"/>
                      <a:pt x="133515" y="185704"/>
                      <a:pt x="142317" y="162233"/>
                    </a:cubicBezTo>
                    <a:cubicBezTo>
                      <a:pt x="148541" y="145636"/>
                      <a:pt x="163887" y="133842"/>
                      <a:pt x="171814" y="117988"/>
                    </a:cubicBezTo>
                    <a:cubicBezTo>
                      <a:pt x="178767" y="104083"/>
                      <a:pt x="181647" y="88491"/>
                      <a:pt x="186563" y="73742"/>
                    </a:cubicBezTo>
                    <a:cubicBezTo>
                      <a:pt x="171814" y="63910"/>
                      <a:pt x="158171" y="52173"/>
                      <a:pt x="142317" y="44246"/>
                    </a:cubicBezTo>
                    <a:cubicBezTo>
                      <a:pt x="128412" y="37294"/>
                      <a:pt x="112506" y="35271"/>
                      <a:pt x="98072" y="29497"/>
                    </a:cubicBezTo>
                    <a:cubicBezTo>
                      <a:pt x="87865" y="25414"/>
                      <a:pt x="78407" y="19665"/>
                      <a:pt x="68575" y="14749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9" name="Figura a mano libera 31"/>
              <p:cNvSpPr/>
              <p:nvPr/>
            </p:nvSpPr>
            <p:spPr>
              <a:xfrm>
                <a:off x="1474839" y="4984955"/>
                <a:ext cx="250722" cy="132735"/>
              </a:xfrm>
              <a:custGeom>
                <a:avLst/>
                <a:gdLst>
                  <a:gd name="connsiteX0" fmla="*/ 0 w 250722"/>
                  <a:gd name="connsiteY0" fmla="*/ 132735 h 132735"/>
                  <a:gd name="connsiteX1" fmla="*/ 44245 w 250722"/>
                  <a:gd name="connsiteY1" fmla="*/ 58993 h 132735"/>
                  <a:gd name="connsiteX2" fmla="*/ 58993 w 250722"/>
                  <a:gd name="connsiteY2" fmla="*/ 14748 h 132735"/>
                  <a:gd name="connsiteX3" fmla="*/ 103238 w 250722"/>
                  <a:gd name="connsiteY3" fmla="*/ 0 h 132735"/>
                  <a:gd name="connsiteX4" fmla="*/ 206477 w 250722"/>
                  <a:gd name="connsiteY4" fmla="*/ 58993 h 132735"/>
                  <a:gd name="connsiteX5" fmla="*/ 250722 w 250722"/>
                  <a:gd name="connsiteY5" fmla="*/ 73742 h 1327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0722" h="132735">
                    <a:moveTo>
                      <a:pt x="0" y="132735"/>
                    </a:moveTo>
                    <a:cubicBezTo>
                      <a:pt x="14748" y="108154"/>
                      <a:pt x="31425" y="84632"/>
                      <a:pt x="44245" y="58993"/>
                    </a:cubicBezTo>
                    <a:cubicBezTo>
                      <a:pt x="51197" y="45088"/>
                      <a:pt x="48000" y="25741"/>
                      <a:pt x="58993" y="14748"/>
                    </a:cubicBezTo>
                    <a:cubicBezTo>
                      <a:pt x="69986" y="3755"/>
                      <a:pt x="88490" y="4916"/>
                      <a:pt x="103238" y="0"/>
                    </a:cubicBezTo>
                    <a:cubicBezTo>
                      <a:pt x="265967" y="32545"/>
                      <a:pt x="112442" y="-16236"/>
                      <a:pt x="206477" y="58993"/>
                    </a:cubicBezTo>
                    <a:cubicBezTo>
                      <a:pt x="218616" y="68705"/>
                      <a:pt x="250722" y="73742"/>
                      <a:pt x="250722" y="73742"/>
                    </a:cubicBezTo>
                  </a:path>
                </a:pathLst>
              </a:cu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7" name="Gruppo 32"/>
            <p:cNvGrpSpPr/>
            <p:nvPr/>
          </p:nvGrpSpPr>
          <p:grpSpPr>
            <a:xfrm>
              <a:off x="2014577" y="5248293"/>
              <a:ext cx="1117263" cy="412955"/>
              <a:chOff x="792401" y="4940710"/>
              <a:chExt cx="1117263" cy="412955"/>
            </a:xfrm>
          </p:grpSpPr>
          <p:sp>
            <p:nvSpPr>
              <p:cNvPr id="484" name="Figura a mano libera 33"/>
              <p:cNvSpPr/>
              <p:nvPr/>
            </p:nvSpPr>
            <p:spPr>
              <a:xfrm>
                <a:off x="792401" y="4940710"/>
                <a:ext cx="697713" cy="412955"/>
              </a:xfrm>
              <a:custGeom>
                <a:avLst/>
                <a:gdLst>
                  <a:gd name="connsiteX0" fmla="*/ 136747 w 697713"/>
                  <a:gd name="connsiteY0" fmla="*/ 29496 h 412955"/>
                  <a:gd name="connsiteX1" fmla="*/ 136747 w 697713"/>
                  <a:gd name="connsiteY1" fmla="*/ 294967 h 412955"/>
                  <a:gd name="connsiteX2" fmla="*/ 225238 w 697713"/>
                  <a:gd name="connsiteY2" fmla="*/ 324464 h 412955"/>
                  <a:gd name="connsiteX3" fmla="*/ 313728 w 697713"/>
                  <a:gd name="connsiteY3" fmla="*/ 0 h 412955"/>
                  <a:gd name="connsiteX4" fmla="*/ 357973 w 697713"/>
                  <a:gd name="connsiteY4" fmla="*/ 14748 h 412955"/>
                  <a:gd name="connsiteX5" fmla="*/ 372722 w 697713"/>
                  <a:gd name="connsiteY5" fmla="*/ 368709 h 412955"/>
                  <a:gd name="connsiteX6" fmla="*/ 416967 w 697713"/>
                  <a:gd name="connsiteY6" fmla="*/ 353961 h 412955"/>
                  <a:gd name="connsiteX7" fmla="*/ 446464 w 697713"/>
                  <a:gd name="connsiteY7" fmla="*/ 265471 h 412955"/>
                  <a:gd name="connsiteX8" fmla="*/ 475960 w 697713"/>
                  <a:gd name="connsiteY8" fmla="*/ 14748 h 412955"/>
                  <a:gd name="connsiteX9" fmla="*/ 520205 w 697713"/>
                  <a:gd name="connsiteY9" fmla="*/ 29496 h 412955"/>
                  <a:gd name="connsiteX10" fmla="*/ 534954 w 697713"/>
                  <a:gd name="connsiteY10" fmla="*/ 73742 h 412955"/>
                  <a:gd name="connsiteX11" fmla="*/ 549702 w 697713"/>
                  <a:gd name="connsiteY11" fmla="*/ 147484 h 412955"/>
                  <a:gd name="connsiteX12" fmla="*/ 608696 w 697713"/>
                  <a:gd name="connsiteY12" fmla="*/ 412955 h 412955"/>
                  <a:gd name="connsiteX13" fmla="*/ 667689 w 697713"/>
                  <a:gd name="connsiteY13" fmla="*/ 398206 h 412955"/>
                  <a:gd name="connsiteX14" fmla="*/ 461212 w 697713"/>
                  <a:gd name="connsiteY14" fmla="*/ 294967 h 412955"/>
                  <a:gd name="connsiteX15" fmla="*/ 107251 w 697713"/>
                  <a:gd name="connsiteY15" fmla="*/ 265471 h 412955"/>
                  <a:gd name="connsiteX16" fmla="*/ 63005 w 697713"/>
                  <a:gd name="connsiteY16" fmla="*/ 250722 h 412955"/>
                  <a:gd name="connsiteX17" fmla="*/ 18760 w 697713"/>
                  <a:gd name="connsiteY17" fmla="*/ 191729 h 412955"/>
                  <a:gd name="connsiteX18" fmla="*/ 63005 w 697713"/>
                  <a:gd name="connsiteY18" fmla="*/ 162232 h 412955"/>
                  <a:gd name="connsiteX19" fmla="*/ 697186 w 697713"/>
                  <a:gd name="connsiteY19" fmla="*/ 176980 h 412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97713" h="412955">
                    <a:moveTo>
                      <a:pt x="136747" y="29496"/>
                    </a:moveTo>
                    <a:cubicBezTo>
                      <a:pt x="126146" y="103706"/>
                      <a:pt x="100379" y="227427"/>
                      <a:pt x="136747" y="294967"/>
                    </a:cubicBezTo>
                    <a:cubicBezTo>
                      <a:pt x="151488" y="322343"/>
                      <a:pt x="225238" y="324464"/>
                      <a:pt x="225238" y="324464"/>
                    </a:cubicBezTo>
                    <a:cubicBezTo>
                      <a:pt x="234303" y="134088"/>
                      <a:pt x="140305" y="0"/>
                      <a:pt x="313728" y="0"/>
                    </a:cubicBezTo>
                    <a:cubicBezTo>
                      <a:pt x="329274" y="0"/>
                      <a:pt x="343225" y="9832"/>
                      <a:pt x="357973" y="14748"/>
                    </a:cubicBezTo>
                    <a:cubicBezTo>
                      <a:pt x="362889" y="132735"/>
                      <a:pt x="352488" y="252366"/>
                      <a:pt x="372722" y="368709"/>
                    </a:cubicBezTo>
                    <a:cubicBezTo>
                      <a:pt x="375386" y="384025"/>
                      <a:pt x="407931" y="366611"/>
                      <a:pt x="416967" y="353961"/>
                    </a:cubicBezTo>
                    <a:cubicBezTo>
                      <a:pt x="435039" y="328660"/>
                      <a:pt x="446464" y="265471"/>
                      <a:pt x="446464" y="265471"/>
                    </a:cubicBezTo>
                    <a:cubicBezTo>
                      <a:pt x="456296" y="181897"/>
                      <a:pt x="450860" y="95068"/>
                      <a:pt x="475960" y="14748"/>
                    </a:cubicBezTo>
                    <a:cubicBezTo>
                      <a:pt x="480597" y="-90"/>
                      <a:pt x="509212" y="18503"/>
                      <a:pt x="520205" y="29496"/>
                    </a:cubicBezTo>
                    <a:cubicBezTo>
                      <a:pt x="531198" y="40489"/>
                      <a:pt x="531183" y="58660"/>
                      <a:pt x="534954" y="73742"/>
                    </a:cubicBezTo>
                    <a:cubicBezTo>
                      <a:pt x="541034" y="98061"/>
                      <a:pt x="544786" y="122903"/>
                      <a:pt x="549702" y="147484"/>
                    </a:cubicBezTo>
                    <a:cubicBezTo>
                      <a:pt x="552305" y="191727"/>
                      <a:pt x="487454" y="412955"/>
                      <a:pt x="608696" y="412955"/>
                    </a:cubicBezTo>
                    <a:cubicBezTo>
                      <a:pt x="628966" y="412955"/>
                      <a:pt x="648025" y="403122"/>
                      <a:pt x="667689" y="398206"/>
                    </a:cubicBezTo>
                    <a:cubicBezTo>
                      <a:pt x="722252" y="234520"/>
                      <a:pt x="727855" y="312743"/>
                      <a:pt x="461212" y="294967"/>
                    </a:cubicBezTo>
                    <a:cubicBezTo>
                      <a:pt x="241974" y="280351"/>
                      <a:pt x="297244" y="284470"/>
                      <a:pt x="107251" y="265471"/>
                    </a:cubicBezTo>
                    <a:cubicBezTo>
                      <a:pt x="92502" y="260555"/>
                      <a:pt x="77953" y="254993"/>
                      <a:pt x="63005" y="250722"/>
                    </a:cubicBezTo>
                    <a:cubicBezTo>
                      <a:pt x="22089" y="239032"/>
                      <a:pt x="-27830" y="249966"/>
                      <a:pt x="18760" y="191729"/>
                    </a:cubicBezTo>
                    <a:cubicBezTo>
                      <a:pt x="29833" y="177888"/>
                      <a:pt x="48257" y="172064"/>
                      <a:pt x="63005" y="162232"/>
                    </a:cubicBezTo>
                    <a:cubicBezTo>
                      <a:pt x="500448" y="181251"/>
                      <a:pt x="289040" y="176980"/>
                      <a:pt x="697186" y="176980"/>
                    </a:cubicBezTo>
                  </a:path>
                </a:pathLst>
              </a:cu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5" name="Figura a mano libera 34"/>
              <p:cNvSpPr/>
              <p:nvPr/>
            </p:nvSpPr>
            <p:spPr>
              <a:xfrm>
                <a:off x="1619672" y="5023116"/>
                <a:ext cx="289992" cy="278092"/>
              </a:xfrm>
              <a:custGeom>
                <a:avLst/>
                <a:gdLst>
                  <a:gd name="connsiteX0" fmla="*/ 53827 w 289992"/>
                  <a:gd name="connsiteY0" fmla="*/ 73742 h 278092"/>
                  <a:gd name="connsiteX1" fmla="*/ 230808 w 289992"/>
                  <a:gd name="connsiteY1" fmla="*/ 103239 h 278092"/>
                  <a:gd name="connsiteX2" fmla="*/ 216059 w 289992"/>
                  <a:gd name="connsiteY2" fmla="*/ 0 h 278092"/>
                  <a:gd name="connsiteX3" fmla="*/ 142317 w 289992"/>
                  <a:gd name="connsiteY3" fmla="*/ 14749 h 278092"/>
                  <a:gd name="connsiteX4" fmla="*/ 98072 w 289992"/>
                  <a:gd name="connsiteY4" fmla="*/ 132736 h 278092"/>
                  <a:gd name="connsiteX5" fmla="*/ 53827 w 289992"/>
                  <a:gd name="connsiteY5" fmla="*/ 162233 h 278092"/>
                  <a:gd name="connsiteX6" fmla="*/ 24330 w 289992"/>
                  <a:gd name="connsiteY6" fmla="*/ 103239 h 278092"/>
                  <a:gd name="connsiteX7" fmla="*/ 112821 w 289992"/>
                  <a:gd name="connsiteY7" fmla="*/ 73742 h 278092"/>
                  <a:gd name="connsiteX8" fmla="*/ 157066 w 289992"/>
                  <a:gd name="connsiteY8" fmla="*/ 88491 h 278092"/>
                  <a:gd name="connsiteX9" fmla="*/ 201311 w 289992"/>
                  <a:gd name="connsiteY9" fmla="*/ 176981 h 278092"/>
                  <a:gd name="connsiteX10" fmla="*/ 245556 w 289992"/>
                  <a:gd name="connsiteY10" fmla="*/ 206478 h 278092"/>
                  <a:gd name="connsiteX11" fmla="*/ 275053 w 289992"/>
                  <a:gd name="connsiteY11" fmla="*/ 162233 h 278092"/>
                  <a:gd name="connsiteX12" fmla="*/ 275053 w 289992"/>
                  <a:gd name="connsiteY12" fmla="*/ 73742 h 278092"/>
                  <a:gd name="connsiteX13" fmla="*/ 230808 w 289992"/>
                  <a:gd name="connsiteY13" fmla="*/ 44246 h 278092"/>
                  <a:gd name="connsiteX14" fmla="*/ 142317 w 289992"/>
                  <a:gd name="connsiteY14" fmla="*/ 58994 h 278092"/>
                  <a:gd name="connsiteX15" fmla="*/ 68575 w 289992"/>
                  <a:gd name="connsiteY15" fmla="*/ 206478 h 278092"/>
                  <a:gd name="connsiteX16" fmla="*/ 68575 w 289992"/>
                  <a:gd name="connsiteY16" fmla="*/ 103239 h 278092"/>
                  <a:gd name="connsiteX17" fmla="*/ 112821 w 289992"/>
                  <a:gd name="connsiteY17" fmla="*/ 73742 h 278092"/>
                  <a:gd name="connsiteX18" fmla="*/ 157066 w 289992"/>
                  <a:gd name="connsiteY18" fmla="*/ 88491 h 278092"/>
                  <a:gd name="connsiteX19" fmla="*/ 186563 w 289992"/>
                  <a:gd name="connsiteY19" fmla="*/ 132736 h 278092"/>
                  <a:gd name="connsiteX20" fmla="*/ 230808 w 289992"/>
                  <a:gd name="connsiteY20" fmla="*/ 176981 h 278092"/>
                  <a:gd name="connsiteX21" fmla="*/ 127569 w 289992"/>
                  <a:gd name="connsiteY21" fmla="*/ 235975 h 278092"/>
                  <a:gd name="connsiteX22" fmla="*/ 142317 w 289992"/>
                  <a:gd name="connsiteY22" fmla="*/ 162233 h 278092"/>
                  <a:gd name="connsiteX23" fmla="*/ 171814 w 289992"/>
                  <a:gd name="connsiteY23" fmla="*/ 117988 h 278092"/>
                  <a:gd name="connsiteX24" fmla="*/ 186563 w 289992"/>
                  <a:gd name="connsiteY24" fmla="*/ 73742 h 278092"/>
                  <a:gd name="connsiteX25" fmla="*/ 142317 w 289992"/>
                  <a:gd name="connsiteY25" fmla="*/ 44246 h 278092"/>
                  <a:gd name="connsiteX26" fmla="*/ 98072 w 289992"/>
                  <a:gd name="connsiteY26" fmla="*/ 29497 h 278092"/>
                  <a:gd name="connsiteX27" fmla="*/ 68575 w 289992"/>
                  <a:gd name="connsiteY27" fmla="*/ 14749 h 278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89992" h="278092">
                    <a:moveTo>
                      <a:pt x="53827" y="73742"/>
                    </a:moveTo>
                    <a:cubicBezTo>
                      <a:pt x="90546" y="95774"/>
                      <a:pt x="180236" y="170670"/>
                      <a:pt x="230808" y="103239"/>
                    </a:cubicBezTo>
                    <a:cubicBezTo>
                      <a:pt x="251665" y="75429"/>
                      <a:pt x="220975" y="34413"/>
                      <a:pt x="216059" y="0"/>
                    </a:cubicBezTo>
                    <a:cubicBezTo>
                      <a:pt x="191478" y="4916"/>
                      <a:pt x="162715" y="179"/>
                      <a:pt x="142317" y="14749"/>
                    </a:cubicBezTo>
                    <a:cubicBezTo>
                      <a:pt x="97558" y="46720"/>
                      <a:pt x="123868" y="94042"/>
                      <a:pt x="98072" y="132736"/>
                    </a:cubicBezTo>
                    <a:cubicBezTo>
                      <a:pt x="88240" y="147484"/>
                      <a:pt x="68575" y="152401"/>
                      <a:pt x="53827" y="162233"/>
                    </a:cubicBezTo>
                    <a:cubicBezTo>
                      <a:pt x="37738" y="156870"/>
                      <a:pt x="-38238" y="147930"/>
                      <a:pt x="24330" y="103239"/>
                    </a:cubicBezTo>
                    <a:cubicBezTo>
                      <a:pt x="49631" y="85167"/>
                      <a:pt x="112821" y="73742"/>
                      <a:pt x="112821" y="73742"/>
                    </a:cubicBezTo>
                    <a:cubicBezTo>
                      <a:pt x="127569" y="78658"/>
                      <a:pt x="144927" y="78779"/>
                      <a:pt x="157066" y="88491"/>
                    </a:cubicBezTo>
                    <a:cubicBezTo>
                      <a:pt x="226139" y="143750"/>
                      <a:pt x="153811" y="117605"/>
                      <a:pt x="201311" y="176981"/>
                    </a:cubicBezTo>
                    <a:cubicBezTo>
                      <a:pt x="212384" y="190822"/>
                      <a:pt x="230808" y="196646"/>
                      <a:pt x="245556" y="206478"/>
                    </a:cubicBezTo>
                    <a:cubicBezTo>
                      <a:pt x="255388" y="191730"/>
                      <a:pt x="267126" y="178087"/>
                      <a:pt x="275053" y="162233"/>
                    </a:cubicBezTo>
                    <a:cubicBezTo>
                      <a:pt x="290179" y="131981"/>
                      <a:pt x="299255" y="103995"/>
                      <a:pt x="275053" y="73742"/>
                    </a:cubicBezTo>
                    <a:cubicBezTo>
                      <a:pt x="263980" y="59901"/>
                      <a:pt x="245556" y="54078"/>
                      <a:pt x="230808" y="44246"/>
                    </a:cubicBezTo>
                    <a:cubicBezTo>
                      <a:pt x="201311" y="49162"/>
                      <a:pt x="157385" y="33164"/>
                      <a:pt x="142317" y="58994"/>
                    </a:cubicBezTo>
                    <a:cubicBezTo>
                      <a:pt x="47338" y="221814"/>
                      <a:pt x="209513" y="241711"/>
                      <a:pt x="68575" y="206478"/>
                    </a:cubicBezTo>
                    <a:cubicBezTo>
                      <a:pt x="55308" y="166676"/>
                      <a:pt x="39768" y="146449"/>
                      <a:pt x="68575" y="103239"/>
                    </a:cubicBezTo>
                    <a:cubicBezTo>
                      <a:pt x="78407" y="88490"/>
                      <a:pt x="98072" y="83574"/>
                      <a:pt x="112821" y="73742"/>
                    </a:cubicBezTo>
                    <a:cubicBezTo>
                      <a:pt x="127569" y="78658"/>
                      <a:pt x="144927" y="78779"/>
                      <a:pt x="157066" y="88491"/>
                    </a:cubicBezTo>
                    <a:cubicBezTo>
                      <a:pt x="170907" y="99564"/>
                      <a:pt x="175215" y="119119"/>
                      <a:pt x="186563" y="132736"/>
                    </a:cubicBezTo>
                    <a:cubicBezTo>
                      <a:pt x="199916" y="148759"/>
                      <a:pt x="216060" y="162233"/>
                      <a:pt x="230808" y="176981"/>
                    </a:cubicBezTo>
                    <a:cubicBezTo>
                      <a:pt x="226013" y="200957"/>
                      <a:pt x="221915" y="349190"/>
                      <a:pt x="127569" y="235975"/>
                    </a:cubicBezTo>
                    <a:cubicBezTo>
                      <a:pt x="111521" y="216718"/>
                      <a:pt x="133515" y="185704"/>
                      <a:pt x="142317" y="162233"/>
                    </a:cubicBezTo>
                    <a:cubicBezTo>
                      <a:pt x="148541" y="145636"/>
                      <a:pt x="163887" y="133842"/>
                      <a:pt x="171814" y="117988"/>
                    </a:cubicBezTo>
                    <a:cubicBezTo>
                      <a:pt x="178767" y="104083"/>
                      <a:pt x="181647" y="88491"/>
                      <a:pt x="186563" y="73742"/>
                    </a:cubicBezTo>
                    <a:cubicBezTo>
                      <a:pt x="171814" y="63910"/>
                      <a:pt x="158171" y="52173"/>
                      <a:pt x="142317" y="44246"/>
                    </a:cubicBezTo>
                    <a:cubicBezTo>
                      <a:pt x="128412" y="37294"/>
                      <a:pt x="112506" y="35271"/>
                      <a:pt x="98072" y="29497"/>
                    </a:cubicBezTo>
                    <a:cubicBezTo>
                      <a:pt x="87865" y="25414"/>
                      <a:pt x="78407" y="19665"/>
                      <a:pt x="68575" y="14749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6" name="Figura a mano libera 35"/>
              <p:cNvSpPr/>
              <p:nvPr/>
            </p:nvSpPr>
            <p:spPr>
              <a:xfrm>
                <a:off x="1474839" y="4984955"/>
                <a:ext cx="250722" cy="132735"/>
              </a:xfrm>
              <a:custGeom>
                <a:avLst/>
                <a:gdLst>
                  <a:gd name="connsiteX0" fmla="*/ 0 w 250722"/>
                  <a:gd name="connsiteY0" fmla="*/ 132735 h 132735"/>
                  <a:gd name="connsiteX1" fmla="*/ 44245 w 250722"/>
                  <a:gd name="connsiteY1" fmla="*/ 58993 h 132735"/>
                  <a:gd name="connsiteX2" fmla="*/ 58993 w 250722"/>
                  <a:gd name="connsiteY2" fmla="*/ 14748 h 132735"/>
                  <a:gd name="connsiteX3" fmla="*/ 103238 w 250722"/>
                  <a:gd name="connsiteY3" fmla="*/ 0 h 132735"/>
                  <a:gd name="connsiteX4" fmla="*/ 206477 w 250722"/>
                  <a:gd name="connsiteY4" fmla="*/ 58993 h 132735"/>
                  <a:gd name="connsiteX5" fmla="*/ 250722 w 250722"/>
                  <a:gd name="connsiteY5" fmla="*/ 73742 h 1327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0722" h="132735">
                    <a:moveTo>
                      <a:pt x="0" y="132735"/>
                    </a:moveTo>
                    <a:cubicBezTo>
                      <a:pt x="14748" y="108154"/>
                      <a:pt x="31425" y="84632"/>
                      <a:pt x="44245" y="58993"/>
                    </a:cubicBezTo>
                    <a:cubicBezTo>
                      <a:pt x="51197" y="45088"/>
                      <a:pt x="48000" y="25741"/>
                      <a:pt x="58993" y="14748"/>
                    </a:cubicBezTo>
                    <a:cubicBezTo>
                      <a:pt x="69986" y="3755"/>
                      <a:pt x="88490" y="4916"/>
                      <a:pt x="103238" y="0"/>
                    </a:cubicBezTo>
                    <a:cubicBezTo>
                      <a:pt x="265967" y="32545"/>
                      <a:pt x="112442" y="-16236"/>
                      <a:pt x="206477" y="58993"/>
                    </a:cubicBezTo>
                    <a:cubicBezTo>
                      <a:pt x="218616" y="68705"/>
                      <a:pt x="250722" y="73742"/>
                      <a:pt x="250722" y="73742"/>
                    </a:cubicBezTo>
                  </a:path>
                </a:pathLst>
              </a:cu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8" name="Gruppo 36"/>
            <p:cNvGrpSpPr/>
            <p:nvPr/>
          </p:nvGrpSpPr>
          <p:grpSpPr>
            <a:xfrm rot="10800000">
              <a:off x="3022689" y="5392308"/>
              <a:ext cx="1117263" cy="412955"/>
              <a:chOff x="792401" y="4940710"/>
              <a:chExt cx="1117263" cy="412955"/>
            </a:xfrm>
          </p:grpSpPr>
          <p:sp>
            <p:nvSpPr>
              <p:cNvPr id="481" name="Figura a mano libera 37"/>
              <p:cNvSpPr/>
              <p:nvPr/>
            </p:nvSpPr>
            <p:spPr>
              <a:xfrm>
                <a:off x="792401" y="4940710"/>
                <a:ext cx="697713" cy="412955"/>
              </a:xfrm>
              <a:custGeom>
                <a:avLst/>
                <a:gdLst>
                  <a:gd name="connsiteX0" fmla="*/ 136747 w 697713"/>
                  <a:gd name="connsiteY0" fmla="*/ 29496 h 412955"/>
                  <a:gd name="connsiteX1" fmla="*/ 136747 w 697713"/>
                  <a:gd name="connsiteY1" fmla="*/ 294967 h 412955"/>
                  <a:gd name="connsiteX2" fmla="*/ 225238 w 697713"/>
                  <a:gd name="connsiteY2" fmla="*/ 324464 h 412955"/>
                  <a:gd name="connsiteX3" fmla="*/ 313728 w 697713"/>
                  <a:gd name="connsiteY3" fmla="*/ 0 h 412955"/>
                  <a:gd name="connsiteX4" fmla="*/ 357973 w 697713"/>
                  <a:gd name="connsiteY4" fmla="*/ 14748 h 412955"/>
                  <a:gd name="connsiteX5" fmla="*/ 372722 w 697713"/>
                  <a:gd name="connsiteY5" fmla="*/ 368709 h 412955"/>
                  <a:gd name="connsiteX6" fmla="*/ 416967 w 697713"/>
                  <a:gd name="connsiteY6" fmla="*/ 353961 h 412955"/>
                  <a:gd name="connsiteX7" fmla="*/ 446464 w 697713"/>
                  <a:gd name="connsiteY7" fmla="*/ 265471 h 412955"/>
                  <a:gd name="connsiteX8" fmla="*/ 475960 w 697713"/>
                  <a:gd name="connsiteY8" fmla="*/ 14748 h 412955"/>
                  <a:gd name="connsiteX9" fmla="*/ 520205 w 697713"/>
                  <a:gd name="connsiteY9" fmla="*/ 29496 h 412955"/>
                  <a:gd name="connsiteX10" fmla="*/ 534954 w 697713"/>
                  <a:gd name="connsiteY10" fmla="*/ 73742 h 412955"/>
                  <a:gd name="connsiteX11" fmla="*/ 549702 w 697713"/>
                  <a:gd name="connsiteY11" fmla="*/ 147484 h 412955"/>
                  <a:gd name="connsiteX12" fmla="*/ 608696 w 697713"/>
                  <a:gd name="connsiteY12" fmla="*/ 412955 h 412955"/>
                  <a:gd name="connsiteX13" fmla="*/ 667689 w 697713"/>
                  <a:gd name="connsiteY13" fmla="*/ 398206 h 412955"/>
                  <a:gd name="connsiteX14" fmla="*/ 461212 w 697713"/>
                  <a:gd name="connsiteY14" fmla="*/ 294967 h 412955"/>
                  <a:gd name="connsiteX15" fmla="*/ 107251 w 697713"/>
                  <a:gd name="connsiteY15" fmla="*/ 265471 h 412955"/>
                  <a:gd name="connsiteX16" fmla="*/ 63005 w 697713"/>
                  <a:gd name="connsiteY16" fmla="*/ 250722 h 412955"/>
                  <a:gd name="connsiteX17" fmla="*/ 18760 w 697713"/>
                  <a:gd name="connsiteY17" fmla="*/ 191729 h 412955"/>
                  <a:gd name="connsiteX18" fmla="*/ 63005 w 697713"/>
                  <a:gd name="connsiteY18" fmla="*/ 162232 h 412955"/>
                  <a:gd name="connsiteX19" fmla="*/ 697186 w 697713"/>
                  <a:gd name="connsiteY19" fmla="*/ 176980 h 412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97713" h="412955">
                    <a:moveTo>
                      <a:pt x="136747" y="29496"/>
                    </a:moveTo>
                    <a:cubicBezTo>
                      <a:pt x="126146" y="103706"/>
                      <a:pt x="100379" y="227427"/>
                      <a:pt x="136747" y="294967"/>
                    </a:cubicBezTo>
                    <a:cubicBezTo>
                      <a:pt x="151488" y="322343"/>
                      <a:pt x="225238" y="324464"/>
                      <a:pt x="225238" y="324464"/>
                    </a:cubicBezTo>
                    <a:cubicBezTo>
                      <a:pt x="234303" y="134088"/>
                      <a:pt x="140305" y="0"/>
                      <a:pt x="313728" y="0"/>
                    </a:cubicBezTo>
                    <a:cubicBezTo>
                      <a:pt x="329274" y="0"/>
                      <a:pt x="343225" y="9832"/>
                      <a:pt x="357973" y="14748"/>
                    </a:cubicBezTo>
                    <a:cubicBezTo>
                      <a:pt x="362889" y="132735"/>
                      <a:pt x="352488" y="252366"/>
                      <a:pt x="372722" y="368709"/>
                    </a:cubicBezTo>
                    <a:cubicBezTo>
                      <a:pt x="375386" y="384025"/>
                      <a:pt x="407931" y="366611"/>
                      <a:pt x="416967" y="353961"/>
                    </a:cubicBezTo>
                    <a:cubicBezTo>
                      <a:pt x="435039" y="328660"/>
                      <a:pt x="446464" y="265471"/>
                      <a:pt x="446464" y="265471"/>
                    </a:cubicBezTo>
                    <a:cubicBezTo>
                      <a:pt x="456296" y="181897"/>
                      <a:pt x="450860" y="95068"/>
                      <a:pt x="475960" y="14748"/>
                    </a:cubicBezTo>
                    <a:cubicBezTo>
                      <a:pt x="480597" y="-90"/>
                      <a:pt x="509212" y="18503"/>
                      <a:pt x="520205" y="29496"/>
                    </a:cubicBezTo>
                    <a:cubicBezTo>
                      <a:pt x="531198" y="40489"/>
                      <a:pt x="531183" y="58660"/>
                      <a:pt x="534954" y="73742"/>
                    </a:cubicBezTo>
                    <a:cubicBezTo>
                      <a:pt x="541034" y="98061"/>
                      <a:pt x="544786" y="122903"/>
                      <a:pt x="549702" y="147484"/>
                    </a:cubicBezTo>
                    <a:cubicBezTo>
                      <a:pt x="552305" y="191727"/>
                      <a:pt x="487454" y="412955"/>
                      <a:pt x="608696" y="412955"/>
                    </a:cubicBezTo>
                    <a:cubicBezTo>
                      <a:pt x="628966" y="412955"/>
                      <a:pt x="648025" y="403122"/>
                      <a:pt x="667689" y="398206"/>
                    </a:cubicBezTo>
                    <a:cubicBezTo>
                      <a:pt x="722252" y="234520"/>
                      <a:pt x="727855" y="312743"/>
                      <a:pt x="461212" y="294967"/>
                    </a:cubicBezTo>
                    <a:cubicBezTo>
                      <a:pt x="241974" y="280351"/>
                      <a:pt x="297244" y="284470"/>
                      <a:pt x="107251" y="265471"/>
                    </a:cubicBezTo>
                    <a:cubicBezTo>
                      <a:pt x="92502" y="260555"/>
                      <a:pt x="77953" y="254993"/>
                      <a:pt x="63005" y="250722"/>
                    </a:cubicBezTo>
                    <a:cubicBezTo>
                      <a:pt x="22089" y="239032"/>
                      <a:pt x="-27830" y="249966"/>
                      <a:pt x="18760" y="191729"/>
                    </a:cubicBezTo>
                    <a:cubicBezTo>
                      <a:pt x="29833" y="177888"/>
                      <a:pt x="48257" y="172064"/>
                      <a:pt x="63005" y="162232"/>
                    </a:cubicBezTo>
                    <a:cubicBezTo>
                      <a:pt x="500448" y="181251"/>
                      <a:pt x="289040" y="176980"/>
                      <a:pt x="697186" y="176980"/>
                    </a:cubicBezTo>
                  </a:path>
                </a:pathLst>
              </a:cu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2" name="Figura a mano libera 38"/>
              <p:cNvSpPr/>
              <p:nvPr/>
            </p:nvSpPr>
            <p:spPr>
              <a:xfrm>
                <a:off x="1619672" y="5023116"/>
                <a:ext cx="289992" cy="278092"/>
              </a:xfrm>
              <a:custGeom>
                <a:avLst/>
                <a:gdLst>
                  <a:gd name="connsiteX0" fmla="*/ 53827 w 289992"/>
                  <a:gd name="connsiteY0" fmla="*/ 73742 h 278092"/>
                  <a:gd name="connsiteX1" fmla="*/ 230808 w 289992"/>
                  <a:gd name="connsiteY1" fmla="*/ 103239 h 278092"/>
                  <a:gd name="connsiteX2" fmla="*/ 216059 w 289992"/>
                  <a:gd name="connsiteY2" fmla="*/ 0 h 278092"/>
                  <a:gd name="connsiteX3" fmla="*/ 142317 w 289992"/>
                  <a:gd name="connsiteY3" fmla="*/ 14749 h 278092"/>
                  <a:gd name="connsiteX4" fmla="*/ 98072 w 289992"/>
                  <a:gd name="connsiteY4" fmla="*/ 132736 h 278092"/>
                  <a:gd name="connsiteX5" fmla="*/ 53827 w 289992"/>
                  <a:gd name="connsiteY5" fmla="*/ 162233 h 278092"/>
                  <a:gd name="connsiteX6" fmla="*/ 24330 w 289992"/>
                  <a:gd name="connsiteY6" fmla="*/ 103239 h 278092"/>
                  <a:gd name="connsiteX7" fmla="*/ 112821 w 289992"/>
                  <a:gd name="connsiteY7" fmla="*/ 73742 h 278092"/>
                  <a:gd name="connsiteX8" fmla="*/ 157066 w 289992"/>
                  <a:gd name="connsiteY8" fmla="*/ 88491 h 278092"/>
                  <a:gd name="connsiteX9" fmla="*/ 201311 w 289992"/>
                  <a:gd name="connsiteY9" fmla="*/ 176981 h 278092"/>
                  <a:gd name="connsiteX10" fmla="*/ 245556 w 289992"/>
                  <a:gd name="connsiteY10" fmla="*/ 206478 h 278092"/>
                  <a:gd name="connsiteX11" fmla="*/ 275053 w 289992"/>
                  <a:gd name="connsiteY11" fmla="*/ 162233 h 278092"/>
                  <a:gd name="connsiteX12" fmla="*/ 275053 w 289992"/>
                  <a:gd name="connsiteY12" fmla="*/ 73742 h 278092"/>
                  <a:gd name="connsiteX13" fmla="*/ 230808 w 289992"/>
                  <a:gd name="connsiteY13" fmla="*/ 44246 h 278092"/>
                  <a:gd name="connsiteX14" fmla="*/ 142317 w 289992"/>
                  <a:gd name="connsiteY14" fmla="*/ 58994 h 278092"/>
                  <a:gd name="connsiteX15" fmla="*/ 68575 w 289992"/>
                  <a:gd name="connsiteY15" fmla="*/ 206478 h 278092"/>
                  <a:gd name="connsiteX16" fmla="*/ 68575 w 289992"/>
                  <a:gd name="connsiteY16" fmla="*/ 103239 h 278092"/>
                  <a:gd name="connsiteX17" fmla="*/ 112821 w 289992"/>
                  <a:gd name="connsiteY17" fmla="*/ 73742 h 278092"/>
                  <a:gd name="connsiteX18" fmla="*/ 157066 w 289992"/>
                  <a:gd name="connsiteY18" fmla="*/ 88491 h 278092"/>
                  <a:gd name="connsiteX19" fmla="*/ 186563 w 289992"/>
                  <a:gd name="connsiteY19" fmla="*/ 132736 h 278092"/>
                  <a:gd name="connsiteX20" fmla="*/ 230808 w 289992"/>
                  <a:gd name="connsiteY20" fmla="*/ 176981 h 278092"/>
                  <a:gd name="connsiteX21" fmla="*/ 127569 w 289992"/>
                  <a:gd name="connsiteY21" fmla="*/ 235975 h 278092"/>
                  <a:gd name="connsiteX22" fmla="*/ 142317 w 289992"/>
                  <a:gd name="connsiteY22" fmla="*/ 162233 h 278092"/>
                  <a:gd name="connsiteX23" fmla="*/ 171814 w 289992"/>
                  <a:gd name="connsiteY23" fmla="*/ 117988 h 278092"/>
                  <a:gd name="connsiteX24" fmla="*/ 186563 w 289992"/>
                  <a:gd name="connsiteY24" fmla="*/ 73742 h 278092"/>
                  <a:gd name="connsiteX25" fmla="*/ 142317 w 289992"/>
                  <a:gd name="connsiteY25" fmla="*/ 44246 h 278092"/>
                  <a:gd name="connsiteX26" fmla="*/ 98072 w 289992"/>
                  <a:gd name="connsiteY26" fmla="*/ 29497 h 278092"/>
                  <a:gd name="connsiteX27" fmla="*/ 68575 w 289992"/>
                  <a:gd name="connsiteY27" fmla="*/ 14749 h 278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89992" h="278092">
                    <a:moveTo>
                      <a:pt x="53827" y="73742"/>
                    </a:moveTo>
                    <a:cubicBezTo>
                      <a:pt x="90546" y="95774"/>
                      <a:pt x="180236" y="170670"/>
                      <a:pt x="230808" y="103239"/>
                    </a:cubicBezTo>
                    <a:cubicBezTo>
                      <a:pt x="251665" y="75429"/>
                      <a:pt x="220975" y="34413"/>
                      <a:pt x="216059" y="0"/>
                    </a:cubicBezTo>
                    <a:cubicBezTo>
                      <a:pt x="191478" y="4916"/>
                      <a:pt x="162715" y="179"/>
                      <a:pt x="142317" y="14749"/>
                    </a:cubicBezTo>
                    <a:cubicBezTo>
                      <a:pt x="97558" y="46720"/>
                      <a:pt x="123868" y="94042"/>
                      <a:pt x="98072" y="132736"/>
                    </a:cubicBezTo>
                    <a:cubicBezTo>
                      <a:pt x="88240" y="147484"/>
                      <a:pt x="68575" y="152401"/>
                      <a:pt x="53827" y="162233"/>
                    </a:cubicBezTo>
                    <a:cubicBezTo>
                      <a:pt x="37738" y="156870"/>
                      <a:pt x="-38238" y="147930"/>
                      <a:pt x="24330" y="103239"/>
                    </a:cubicBezTo>
                    <a:cubicBezTo>
                      <a:pt x="49631" y="85167"/>
                      <a:pt x="112821" y="73742"/>
                      <a:pt x="112821" y="73742"/>
                    </a:cubicBezTo>
                    <a:cubicBezTo>
                      <a:pt x="127569" y="78658"/>
                      <a:pt x="144927" y="78779"/>
                      <a:pt x="157066" y="88491"/>
                    </a:cubicBezTo>
                    <a:cubicBezTo>
                      <a:pt x="226139" y="143750"/>
                      <a:pt x="153811" y="117605"/>
                      <a:pt x="201311" y="176981"/>
                    </a:cubicBezTo>
                    <a:cubicBezTo>
                      <a:pt x="212384" y="190822"/>
                      <a:pt x="230808" y="196646"/>
                      <a:pt x="245556" y="206478"/>
                    </a:cubicBezTo>
                    <a:cubicBezTo>
                      <a:pt x="255388" y="191730"/>
                      <a:pt x="267126" y="178087"/>
                      <a:pt x="275053" y="162233"/>
                    </a:cubicBezTo>
                    <a:cubicBezTo>
                      <a:pt x="290179" y="131981"/>
                      <a:pt x="299255" y="103995"/>
                      <a:pt x="275053" y="73742"/>
                    </a:cubicBezTo>
                    <a:cubicBezTo>
                      <a:pt x="263980" y="59901"/>
                      <a:pt x="245556" y="54078"/>
                      <a:pt x="230808" y="44246"/>
                    </a:cubicBezTo>
                    <a:cubicBezTo>
                      <a:pt x="201311" y="49162"/>
                      <a:pt x="157385" y="33164"/>
                      <a:pt x="142317" y="58994"/>
                    </a:cubicBezTo>
                    <a:cubicBezTo>
                      <a:pt x="47338" y="221814"/>
                      <a:pt x="209513" y="241711"/>
                      <a:pt x="68575" y="206478"/>
                    </a:cubicBezTo>
                    <a:cubicBezTo>
                      <a:pt x="55308" y="166676"/>
                      <a:pt x="39768" y="146449"/>
                      <a:pt x="68575" y="103239"/>
                    </a:cubicBezTo>
                    <a:cubicBezTo>
                      <a:pt x="78407" y="88490"/>
                      <a:pt x="98072" y="83574"/>
                      <a:pt x="112821" y="73742"/>
                    </a:cubicBezTo>
                    <a:cubicBezTo>
                      <a:pt x="127569" y="78658"/>
                      <a:pt x="144927" y="78779"/>
                      <a:pt x="157066" y="88491"/>
                    </a:cubicBezTo>
                    <a:cubicBezTo>
                      <a:pt x="170907" y="99564"/>
                      <a:pt x="175215" y="119119"/>
                      <a:pt x="186563" y="132736"/>
                    </a:cubicBezTo>
                    <a:cubicBezTo>
                      <a:pt x="199916" y="148759"/>
                      <a:pt x="216060" y="162233"/>
                      <a:pt x="230808" y="176981"/>
                    </a:cubicBezTo>
                    <a:cubicBezTo>
                      <a:pt x="226013" y="200957"/>
                      <a:pt x="221915" y="349190"/>
                      <a:pt x="127569" y="235975"/>
                    </a:cubicBezTo>
                    <a:cubicBezTo>
                      <a:pt x="111521" y="216718"/>
                      <a:pt x="133515" y="185704"/>
                      <a:pt x="142317" y="162233"/>
                    </a:cubicBezTo>
                    <a:cubicBezTo>
                      <a:pt x="148541" y="145636"/>
                      <a:pt x="163887" y="133842"/>
                      <a:pt x="171814" y="117988"/>
                    </a:cubicBezTo>
                    <a:cubicBezTo>
                      <a:pt x="178767" y="104083"/>
                      <a:pt x="181647" y="88491"/>
                      <a:pt x="186563" y="73742"/>
                    </a:cubicBezTo>
                    <a:cubicBezTo>
                      <a:pt x="171814" y="63910"/>
                      <a:pt x="158171" y="52173"/>
                      <a:pt x="142317" y="44246"/>
                    </a:cubicBezTo>
                    <a:cubicBezTo>
                      <a:pt x="128412" y="37294"/>
                      <a:pt x="112506" y="35271"/>
                      <a:pt x="98072" y="29497"/>
                    </a:cubicBezTo>
                    <a:cubicBezTo>
                      <a:pt x="87865" y="25414"/>
                      <a:pt x="78407" y="19665"/>
                      <a:pt x="68575" y="14749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3" name="Figura a mano libera 39"/>
              <p:cNvSpPr/>
              <p:nvPr/>
            </p:nvSpPr>
            <p:spPr>
              <a:xfrm>
                <a:off x="1474839" y="4984955"/>
                <a:ext cx="250722" cy="132735"/>
              </a:xfrm>
              <a:custGeom>
                <a:avLst/>
                <a:gdLst>
                  <a:gd name="connsiteX0" fmla="*/ 0 w 250722"/>
                  <a:gd name="connsiteY0" fmla="*/ 132735 h 132735"/>
                  <a:gd name="connsiteX1" fmla="*/ 44245 w 250722"/>
                  <a:gd name="connsiteY1" fmla="*/ 58993 h 132735"/>
                  <a:gd name="connsiteX2" fmla="*/ 58993 w 250722"/>
                  <a:gd name="connsiteY2" fmla="*/ 14748 h 132735"/>
                  <a:gd name="connsiteX3" fmla="*/ 103238 w 250722"/>
                  <a:gd name="connsiteY3" fmla="*/ 0 h 132735"/>
                  <a:gd name="connsiteX4" fmla="*/ 206477 w 250722"/>
                  <a:gd name="connsiteY4" fmla="*/ 58993 h 132735"/>
                  <a:gd name="connsiteX5" fmla="*/ 250722 w 250722"/>
                  <a:gd name="connsiteY5" fmla="*/ 73742 h 1327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0722" h="132735">
                    <a:moveTo>
                      <a:pt x="0" y="132735"/>
                    </a:moveTo>
                    <a:cubicBezTo>
                      <a:pt x="14748" y="108154"/>
                      <a:pt x="31425" y="84632"/>
                      <a:pt x="44245" y="58993"/>
                    </a:cubicBezTo>
                    <a:cubicBezTo>
                      <a:pt x="51197" y="45088"/>
                      <a:pt x="48000" y="25741"/>
                      <a:pt x="58993" y="14748"/>
                    </a:cubicBezTo>
                    <a:cubicBezTo>
                      <a:pt x="69986" y="3755"/>
                      <a:pt x="88490" y="4916"/>
                      <a:pt x="103238" y="0"/>
                    </a:cubicBezTo>
                    <a:cubicBezTo>
                      <a:pt x="265967" y="32545"/>
                      <a:pt x="112442" y="-16236"/>
                      <a:pt x="206477" y="58993"/>
                    </a:cubicBezTo>
                    <a:cubicBezTo>
                      <a:pt x="218616" y="68705"/>
                      <a:pt x="250722" y="73742"/>
                      <a:pt x="250722" y="73742"/>
                    </a:cubicBezTo>
                  </a:path>
                </a:pathLst>
              </a:cu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9" name="Gruppo 40"/>
            <p:cNvGrpSpPr/>
            <p:nvPr/>
          </p:nvGrpSpPr>
          <p:grpSpPr>
            <a:xfrm rot="6831286">
              <a:off x="2878528" y="4839072"/>
              <a:ext cx="1117263" cy="412955"/>
              <a:chOff x="792401" y="4940710"/>
              <a:chExt cx="1117263" cy="412955"/>
            </a:xfrm>
          </p:grpSpPr>
          <p:sp>
            <p:nvSpPr>
              <p:cNvPr id="478" name="Figura a mano libera 41"/>
              <p:cNvSpPr/>
              <p:nvPr/>
            </p:nvSpPr>
            <p:spPr>
              <a:xfrm>
                <a:off x="792401" y="4940710"/>
                <a:ext cx="697713" cy="412955"/>
              </a:xfrm>
              <a:custGeom>
                <a:avLst/>
                <a:gdLst>
                  <a:gd name="connsiteX0" fmla="*/ 136747 w 697713"/>
                  <a:gd name="connsiteY0" fmla="*/ 29496 h 412955"/>
                  <a:gd name="connsiteX1" fmla="*/ 136747 w 697713"/>
                  <a:gd name="connsiteY1" fmla="*/ 294967 h 412955"/>
                  <a:gd name="connsiteX2" fmla="*/ 225238 w 697713"/>
                  <a:gd name="connsiteY2" fmla="*/ 324464 h 412955"/>
                  <a:gd name="connsiteX3" fmla="*/ 313728 w 697713"/>
                  <a:gd name="connsiteY3" fmla="*/ 0 h 412955"/>
                  <a:gd name="connsiteX4" fmla="*/ 357973 w 697713"/>
                  <a:gd name="connsiteY4" fmla="*/ 14748 h 412955"/>
                  <a:gd name="connsiteX5" fmla="*/ 372722 w 697713"/>
                  <a:gd name="connsiteY5" fmla="*/ 368709 h 412955"/>
                  <a:gd name="connsiteX6" fmla="*/ 416967 w 697713"/>
                  <a:gd name="connsiteY6" fmla="*/ 353961 h 412955"/>
                  <a:gd name="connsiteX7" fmla="*/ 446464 w 697713"/>
                  <a:gd name="connsiteY7" fmla="*/ 265471 h 412955"/>
                  <a:gd name="connsiteX8" fmla="*/ 475960 w 697713"/>
                  <a:gd name="connsiteY8" fmla="*/ 14748 h 412955"/>
                  <a:gd name="connsiteX9" fmla="*/ 520205 w 697713"/>
                  <a:gd name="connsiteY9" fmla="*/ 29496 h 412955"/>
                  <a:gd name="connsiteX10" fmla="*/ 534954 w 697713"/>
                  <a:gd name="connsiteY10" fmla="*/ 73742 h 412955"/>
                  <a:gd name="connsiteX11" fmla="*/ 549702 w 697713"/>
                  <a:gd name="connsiteY11" fmla="*/ 147484 h 412955"/>
                  <a:gd name="connsiteX12" fmla="*/ 608696 w 697713"/>
                  <a:gd name="connsiteY12" fmla="*/ 412955 h 412955"/>
                  <a:gd name="connsiteX13" fmla="*/ 667689 w 697713"/>
                  <a:gd name="connsiteY13" fmla="*/ 398206 h 412955"/>
                  <a:gd name="connsiteX14" fmla="*/ 461212 w 697713"/>
                  <a:gd name="connsiteY14" fmla="*/ 294967 h 412955"/>
                  <a:gd name="connsiteX15" fmla="*/ 107251 w 697713"/>
                  <a:gd name="connsiteY15" fmla="*/ 265471 h 412955"/>
                  <a:gd name="connsiteX16" fmla="*/ 63005 w 697713"/>
                  <a:gd name="connsiteY16" fmla="*/ 250722 h 412955"/>
                  <a:gd name="connsiteX17" fmla="*/ 18760 w 697713"/>
                  <a:gd name="connsiteY17" fmla="*/ 191729 h 412955"/>
                  <a:gd name="connsiteX18" fmla="*/ 63005 w 697713"/>
                  <a:gd name="connsiteY18" fmla="*/ 162232 h 412955"/>
                  <a:gd name="connsiteX19" fmla="*/ 697186 w 697713"/>
                  <a:gd name="connsiteY19" fmla="*/ 176980 h 412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97713" h="412955">
                    <a:moveTo>
                      <a:pt x="136747" y="29496"/>
                    </a:moveTo>
                    <a:cubicBezTo>
                      <a:pt x="126146" y="103706"/>
                      <a:pt x="100379" y="227427"/>
                      <a:pt x="136747" y="294967"/>
                    </a:cubicBezTo>
                    <a:cubicBezTo>
                      <a:pt x="151488" y="322343"/>
                      <a:pt x="225238" y="324464"/>
                      <a:pt x="225238" y="324464"/>
                    </a:cubicBezTo>
                    <a:cubicBezTo>
                      <a:pt x="234303" y="134088"/>
                      <a:pt x="140305" y="0"/>
                      <a:pt x="313728" y="0"/>
                    </a:cubicBezTo>
                    <a:cubicBezTo>
                      <a:pt x="329274" y="0"/>
                      <a:pt x="343225" y="9832"/>
                      <a:pt x="357973" y="14748"/>
                    </a:cubicBezTo>
                    <a:cubicBezTo>
                      <a:pt x="362889" y="132735"/>
                      <a:pt x="352488" y="252366"/>
                      <a:pt x="372722" y="368709"/>
                    </a:cubicBezTo>
                    <a:cubicBezTo>
                      <a:pt x="375386" y="384025"/>
                      <a:pt x="407931" y="366611"/>
                      <a:pt x="416967" y="353961"/>
                    </a:cubicBezTo>
                    <a:cubicBezTo>
                      <a:pt x="435039" y="328660"/>
                      <a:pt x="446464" y="265471"/>
                      <a:pt x="446464" y="265471"/>
                    </a:cubicBezTo>
                    <a:cubicBezTo>
                      <a:pt x="456296" y="181897"/>
                      <a:pt x="450860" y="95068"/>
                      <a:pt x="475960" y="14748"/>
                    </a:cubicBezTo>
                    <a:cubicBezTo>
                      <a:pt x="480597" y="-90"/>
                      <a:pt x="509212" y="18503"/>
                      <a:pt x="520205" y="29496"/>
                    </a:cubicBezTo>
                    <a:cubicBezTo>
                      <a:pt x="531198" y="40489"/>
                      <a:pt x="531183" y="58660"/>
                      <a:pt x="534954" y="73742"/>
                    </a:cubicBezTo>
                    <a:cubicBezTo>
                      <a:pt x="541034" y="98061"/>
                      <a:pt x="544786" y="122903"/>
                      <a:pt x="549702" y="147484"/>
                    </a:cubicBezTo>
                    <a:cubicBezTo>
                      <a:pt x="552305" y="191727"/>
                      <a:pt x="487454" y="412955"/>
                      <a:pt x="608696" y="412955"/>
                    </a:cubicBezTo>
                    <a:cubicBezTo>
                      <a:pt x="628966" y="412955"/>
                      <a:pt x="648025" y="403122"/>
                      <a:pt x="667689" y="398206"/>
                    </a:cubicBezTo>
                    <a:cubicBezTo>
                      <a:pt x="722252" y="234520"/>
                      <a:pt x="727855" y="312743"/>
                      <a:pt x="461212" y="294967"/>
                    </a:cubicBezTo>
                    <a:cubicBezTo>
                      <a:pt x="241974" y="280351"/>
                      <a:pt x="297244" y="284470"/>
                      <a:pt x="107251" y="265471"/>
                    </a:cubicBezTo>
                    <a:cubicBezTo>
                      <a:pt x="92502" y="260555"/>
                      <a:pt x="77953" y="254993"/>
                      <a:pt x="63005" y="250722"/>
                    </a:cubicBezTo>
                    <a:cubicBezTo>
                      <a:pt x="22089" y="239032"/>
                      <a:pt x="-27830" y="249966"/>
                      <a:pt x="18760" y="191729"/>
                    </a:cubicBezTo>
                    <a:cubicBezTo>
                      <a:pt x="29833" y="177888"/>
                      <a:pt x="48257" y="172064"/>
                      <a:pt x="63005" y="162232"/>
                    </a:cubicBezTo>
                    <a:cubicBezTo>
                      <a:pt x="500448" y="181251"/>
                      <a:pt x="289040" y="176980"/>
                      <a:pt x="697186" y="176980"/>
                    </a:cubicBezTo>
                  </a:path>
                </a:pathLst>
              </a:cu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9" name="Figura a mano libera 42"/>
              <p:cNvSpPr/>
              <p:nvPr/>
            </p:nvSpPr>
            <p:spPr>
              <a:xfrm>
                <a:off x="1619672" y="5023116"/>
                <a:ext cx="289992" cy="278092"/>
              </a:xfrm>
              <a:custGeom>
                <a:avLst/>
                <a:gdLst>
                  <a:gd name="connsiteX0" fmla="*/ 53827 w 289992"/>
                  <a:gd name="connsiteY0" fmla="*/ 73742 h 278092"/>
                  <a:gd name="connsiteX1" fmla="*/ 230808 w 289992"/>
                  <a:gd name="connsiteY1" fmla="*/ 103239 h 278092"/>
                  <a:gd name="connsiteX2" fmla="*/ 216059 w 289992"/>
                  <a:gd name="connsiteY2" fmla="*/ 0 h 278092"/>
                  <a:gd name="connsiteX3" fmla="*/ 142317 w 289992"/>
                  <a:gd name="connsiteY3" fmla="*/ 14749 h 278092"/>
                  <a:gd name="connsiteX4" fmla="*/ 98072 w 289992"/>
                  <a:gd name="connsiteY4" fmla="*/ 132736 h 278092"/>
                  <a:gd name="connsiteX5" fmla="*/ 53827 w 289992"/>
                  <a:gd name="connsiteY5" fmla="*/ 162233 h 278092"/>
                  <a:gd name="connsiteX6" fmla="*/ 24330 w 289992"/>
                  <a:gd name="connsiteY6" fmla="*/ 103239 h 278092"/>
                  <a:gd name="connsiteX7" fmla="*/ 112821 w 289992"/>
                  <a:gd name="connsiteY7" fmla="*/ 73742 h 278092"/>
                  <a:gd name="connsiteX8" fmla="*/ 157066 w 289992"/>
                  <a:gd name="connsiteY8" fmla="*/ 88491 h 278092"/>
                  <a:gd name="connsiteX9" fmla="*/ 201311 w 289992"/>
                  <a:gd name="connsiteY9" fmla="*/ 176981 h 278092"/>
                  <a:gd name="connsiteX10" fmla="*/ 245556 w 289992"/>
                  <a:gd name="connsiteY10" fmla="*/ 206478 h 278092"/>
                  <a:gd name="connsiteX11" fmla="*/ 275053 w 289992"/>
                  <a:gd name="connsiteY11" fmla="*/ 162233 h 278092"/>
                  <a:gd name="connsiteX12" fmla="*/ 275053 w 289992"/>
                  <a:gd name="connsiteY12" fmla="*/ 73742 h 278092"/>
                  <a:gd name="connsiteX13" fmla="*/ 230808 w 289992"/>
                  <a:gd name="connsiteY13" fmla="*/ 44246 h 278092"/>
                  <a:gd name="connsiteX14" fmla="*/ 142317 w 289992"/>
                  <a:gd name="connsiteY14" fmla="*/ 58994 h 278092"/>
                  <a:gd name="connsiteX15" fmla="*/ 68575 w 289992"/>
                  <a:gd name="connsiteY15" fmla="*/ 206478 h 278092"/>
                  <a:gd name="connsiteX16" fmla="*/ 68575 w 289992"/>
                  <a:gd name="connsiteY16" fmla="*/ 103239 h 278092"/>
                  <a:gd name="connsiteX17" fmla="*/ 112821 w 289992"/>
                  <a:gd name="connsiteY17" fmla="*/ 73742 h 278092"/>
                  <a:gd name="connsiteX18" fmla="*/ 157066 w 289992"/>
                  <a:gd name="connsiteY18" fmla="*/ 88491 h 278092"/>
                  <a:gd name="connsiteX19" fmla="*/ 186563 w 289992"/>
                  <a:gd name="connsiteY19" fmla="*/ 132736 h 278092"/>
                  <a:gd name="connsiteX20" fmla="*/ 230808 w 289992"/>
                  <a:gd name="connsiteY20" fmla="*/ 176981 h 278092"/>
                  <a:gd name="connsiteX21" fmla="*/ 127569 w 289992"/>
                  <a:gd name="connsiteY21" fmla="*/ 235975 h 278092"/>
                  <a:gd name="connsiteX22" fmla="*/ 142317 w 289992"/>
                  <a:gd name="connsiteY22" fmla="*/ 162233 h 278092"/>
                  <a:gd name="connsiteX23" fmla="*/ 171814 w 289992"/>
                  <a:gd name="connsiteY23" fmla="*/ 117988 h 278092"/>
                  <a:gd name="connsiteX24" fmla="*/ 186563 w 289992"/>
                  <a:gd name="connsiteY24" fmla="*/ 73742 h 278092"/>
                  <a:gd name="connsiteX25" fmla="*/ 142317 w 289992"/>
                  <a:gd name="connsiteY25" fmla="*/ 44246 h 278092"/>
                  <a:gd name="connsiteX26" fmla="*/ 98072 w 289992"/>
                  <a:gd name="connsiteY26" fmla="*/ 29497 h 278092"/>
                  <a:gd name="connsiteX27" fmla="*/ 68575 w 289992"/>
                  <a:gd name="connsiteY27" fmla="*/ 14749 h 278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89992" h="278092">
                    <a:moveTo>
                      <a:pt x="53827" y="73742"/>
                    </a:moveTo>
                    <a:cubicBezTo>
                      <a:pt x="90546" y="95774"/>
                      <a:pt x="180236" y="170670"/>
                      <a:pt x="230808" y="103239"/>
                    </a:cubicBezTo>
                    <a:cubicBezTo>
                      <a:pt x="251665" y="75429"/>
                      <a:pt x="220975" y="34413"/>
                      <a:pt x="216059" y="0"/>
                    </a:cubicBezTo>
                    <a:cubicBezTo>
                      <a:pt x="191478" y="4916"/>
                      <a:pt x="162715" y="179"/>
                      <a:pt x="142317" y="14749"/>
                    </a:cubicBezTo>
                    <a:cubicBezTo>
                      <a:pt x="97558" y="46720"/>
                      <a:pt x="123868" y="94042"/>
                      <a:pt x="98072" y="132736"/>
                    </a:cubicBezTo>
                    <a:cubicBezTo>
                      <a:pt x="88240" y="147484"/>
                      <a:pt x="68575" y="152401"/>
                      <a:pt x="53827" y="162233"/>
                    </a:cubicBezTo>
                    <a:cubicBezTo>
                      <a:pt x="37738" y="156870"/>
                      <a:pt x="-38238" y="147930"/>
                      <a:pt x="24330" y="103239"/>
                    </a:cubicBezTo>
                    <a:cubicBezTo>
                      <a:pt x="49631" y="85167"/>
                      <a:pt x="112821" y="73742"/>
                      <a:pt x="112821" y="73742"/>
                    </a:cubicBezTo>
                    <a:cubicBezTo>
                      <a:pt x="127569" y="78658"/>
                      <a:pt x="144927" y="78779"/>
                      <a:pt x="157066" y="88491"/>
                    </a:cubicBezTo>
                    <a:cubicBezTo>
                      <a:pt x="226139" y="143750"/>
                      <a:pt x="153811" y="117605"/>
                      <a:pt x="201311" y="176981"/>
                    </a:cubicBezTo>
                    <a:cubicBezTo>
                      <a:pt x="212384" y="190822"/>
                      <a:pt x="230808" y="196646"/>
                      <a:pt x="245556" y="206478"/>
                    </a:cubicBezTo>
                    <a:cubicBezTo>
                      <a:pt x="255388" y="191730"/>
                      <a:pt x="267126" y="178087"/>
                      <a:pt x="275053" y="162233"/>
                    </a:cubicBezTo>
                    <a:cubicBezTo>
                      <a:pt x="290179" y="131981"/>
                      <a:pt x="299255" y="103995"/>
                      <a:pt x="275053" y="73742"/>
                    </a:cubicBezTo>
                    <a:cubicBezTo>
                      <a:pt x="263980" y="59901"/>
                      <a:pt x="245556" y="54078"/>
                      <a:pt x="230808" y="44246"/>
                    </a:cubicBezTo>
                    <a:cubicBezTo>
                      <a:pt x="201311" y="49162"/>
                      <a:pt x="157385" y="33164"/>
                      <a:pt x="142317" y="58994"/>
                    </a:cubicBezTo>
                    <a:cubicBezTo>
                      <a:pt x="47338" y="221814"/>
                      <a:pt x="209513" y="241711"/>
                      <a:pt x="68575" y="206478"/>
                    </a:cubicBezTo>
                    <a:cubicBezTo>
                      <a:pt x="55308" y="166676"/>
                      <a:pt x="39768" y="146449"/>
                      <a:pt x="68575" y="103239"/>
                    </a:cubicBezTo>
                    <a:cubicBezTo>
                      <a:pt x="78407" y="88490"/>
                      <a:pt x="98072" y="83574"/>
                      <a:pt x="112821" y="73742"/>
                    </a:cubicBezTo>
                    <a:cubicBezTo>
                      <a:pt x="127569" y="78658"/>
                      <a:pt x="144927" y="78779"/>
                      <a:pt x="157066" y="88491"/>
                    </a:cubicBezTo>
                    <a:cubicBezTo>
                      <a:pt x="170907" y="99564"/>
                      <a:pt x="175215" y="119119"/>
                      <a:pt x="186563" y="132736"/>
                    </a:cubicBezTo>
                    <a:cubicBezTo>
                      <a:pt x="199916" y="148759"/>
                      <a:pt x="216060" y="162233"/>
                      <a:pt x="230808" y="176981"/>
                    </a:cubicBezTo>
                    <a:cubicBezTo>
                      <a:pt x="226013" y="200957"/>
                      <a:pt x="221915" y="349190"/>
                      <a:pt x="127569" y="235975"/>
                    </a:cubicBezTo>
                    <a:cubicBezTo>
                      <a:pt x="111521" y="216718"/>
                      <a:pt x="133515" y="185704"/>
                      <a:pt x="142317" y="162233"/>
                    </a:cubicBezTo>
                    <a:cubicBezTo>
                      <a:pt x="148541" y="145636"/>
                      <a:pt x="163887" y="133842"/>
                      <a:pt x="171814" y="117988"/>
                    </a:cubicBezTo>
                    <a:cubicBezTo>
                      <a:pt x="178767" y="104083"/>
                      <a:pt x="181647" y="88491"/>
                      <a:pt x="186563" y="73742"/>
                    </a:cubicBezTo>
                    <a:cubicBezTo>
                      <a:pt x="171814" y="63910"/>
                      <a:pt x="158171" y="52173"/>
                      <a:pt x="142317" y="44246"/>
                    </a:cubicBezTo>
                    <a:cubicBezTo>
                      <a:pt x="128412" y="37294"/>
                      <a:pt x="112506" y="35271"/>
                      <a:pt x="98072" y="29497"/>
                    </a:cubicBezTo>
                    <a:cubicBezTo>
                      <a:pt x="87865" y="25414"/>
                      <a:pt x="78407" y="19665"/>
                      <a:pt x="68575" y="14749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0" name="Figura a mano libera 43"/>
              <p:cNvSpPr/>
              <p:nvPr/>
            </p:nvSpPr>
            <p:spPr>
              <a:xfrm>
                <a:off x="1474839" y="4984955"/>
                <a:ext cx="250722" cy="132735"/>
              </a:xfrm>
              <a:custGeom>
                <a:avLst/>
                <a:gdLst>
                  <a:gd name="connsiteX0" fmla="*/ 0 w 250722"/>
                  <a:gd name="connsiteY0" fmla="*/ 132735 h 132735"/>
                  <a:gd name="connsiteX1" fmla="*/ 44245 w 250722"/>
                  <a:gd name="connsiteY1" fmla="*/ 58993 h 132735"/>
                  <a:gd name="connsiteX2" fmla="*/ 58993 w 250722"/>
                  <a:gd name="connsiteY2" fmla="*/ 14748 h 132735"/>
                  <a:gd name="connsiteX3" fmla="*/ 103238 w 250722"/>
                  <a:gd name="connsiteY3" fmla="*/ 0 h 132735"/>
                  <a:gd name="connsiteX4" fmla="*/ 206477 w 250722"/>
                  <a:gd name="connsiteY4" fmla="*/ 58993 h 132735"/>
                  <a:gd name="connsiteX5" fmla="*/ 250722 w 250722"/>
                  <a:gd name="connsiteY5" fmla="*/ 73742 h 1327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0722" h="132735">
                    <a:moveTo>
                      <a:pt x="0" y="132735"/>
                    </a:moveTo>
                    <a:cubicBezTo>
                      <a:pt x="14748" y="108154"/>
                      <a:pt x="31425" y="84632"/>
                      <a:pt x="44245" y="58993"/>
                    </a:cubicBezTo>
                    <a:cubicBezTo>
                      <a:pt x="51197" y="45088"/>
                      <a:pt x="48000" y="25741"/>
                      <a:pt x="58993" y="14748"/>
                    </a:cubicBezTo>
                    <a:cubicBezTo>
                      <a:pt x="69986" y="3755"/>
                      <a:pt x="88490" y="4916"/>
                      <a:pt x="103238" y="0"/>
                    </a:cubicBezTo>
                    <a:cubicBezTo>
                      <a:pt x="265967" y="32545"/>
                      <a:pt x="112442" y="-16236"/>
                      <a:pt x="206477" y="58993"/>
                    </a:cubicBezTo>
                    <a:cubicBezTo>
                      <a:pt x="218616" y="68705"/>
                      <a:pt x="250722" y="73742"/>
                      <a:pt x="250722" y="73742"/>
                    </a:cubicBezTo>
                  </a:path>
                </a:pathLst>
              </a:cu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0" name="Gruppo 44"/>
            <p:cNvGrpSpPr/>
            <p:nvPr/>
          </p:nvGrpSpPr>
          <p:grpSpPr>
            <a:xfrm rot="3466441">
              <a:off x="2316666" y="4728073"/>
              <a:ext cx="1117263" cy="412955"/>
              <a:chOff x="792401" y="4940710"/>
              <a:chExt cx="1117263" cy="412955"/>
            </a:xfrm>
          </p:grpSpPr>
          <p:sp>
            <p:nvSpPr>
              <p:cNvPr id="475" name="Figura a mano libera 45"/>
              <p:cNvSpPr/>
              <p:nvPr/>
            </p:nvSpPr>
            <p:spPr>
              <a:xfrm>
                <a:off x="792401" y="4940710"/>
                <a:ext cx="697713" cy="412955"/>
              </a:xfrm>
              <a:custGeom>
                <a:avLst/>
                <a:gdLst>
                  <a:gd name="connsiteX0" fmla="*/ 136747 w 697713"/>
                  <a:gd name="connsiteY0" fmla="*/ 29496 h 412955"/>
                  <a:gd name="connsiteX1" fmla="*/ 136747 w 697713"/>
                  <a:gd name="connsiteY1" fmla="*/ 294967 h 412955"/>
                  <a:gd name="connsiteX2" fmla="*/ 225238 w 697713"/>
                  <a:gd name="connsiteY2" fmla="*/ 324464 h 412955"/>
                  <a:gd name="connsiteX3" fmla="*/ 313728 w 697713"/>
                  <a:gd name="connsiteY3" fmla="*/ 0 h 412955"/>
                  <a:gd name="connsiteX4" fmla="*/ 357973 w 697713"/>
                  <a:gd name="connsiteY4" fmla="*/ 14748 h 412955"/>
                  <a:gd name="connsiteX5" fmla="*/ 372722 w 697713"/>
                  <a:gd name="connsiteY5" fmla="*/ 368709 h 412955"/>
                  <a:gd name="connsiteX6" fmla="*/ 416967 w 697713"/>
                  <a:gd name="connsiteY6" fmla="*/ 353961 h 412955"/>
                  <a:gd name="connsiteX7" fmla="*/ 446464 w 697713"/>
                  <a:gd name="connsiteY7" fmla="*/ 265471 h 412955"/>
                  <a:gd name="connsiteX8" fmla="*/ 475960 w 697713"/>
                  <a:gd name="connsiteY8" fmla="*/ 14748 h 412955"/>
                  <a:gd name="connsiteX9" fmla="*/ 520205 w 697713"/>
                  <a:gd name="connsiteY9" fmla="*/ 29496 h 412955"/>
                  <a:gd name="connsiteX10" fmla="*/ 534954 w 697713"/>
                  <a:gd name="connsiteY10" fmla="*/ 73742 h 412955"/>
                  <a:gd name="connsiteX11" fmla="*/ 549702 w 697713"/>
                  <a:gd name="connsiteY11" fmla="*/ 147484 h 412955"/>
                  <a:gd name="connsiteX12" fmla="*/ 608696 w 697713"/>
                  <a:gd name="connsiteY12" fmla="*/ 412955 h 412955"/>
                  <a:gd name="connsiteX13" fmla="*/ 667689 w 697713"/>
                  <a:gd name="connsiteY13" fmla="*/ 398206 h 412955"/>
                  <a:gd name="connsiteX14" fmla="*/ 461212 w 697713"/>
                  <a:gd name="connsiteY14" fmla="*/ 294967 h 412955"/>
                  <a:gd name="connsiteX15" fmla="*/ 107251 w 697713"/>
                  <a:gd name="connsiteY15" fmla="*/ 265471 h 412955"/>
                  <a:gd name="connsiteX16" fmla="*/ 63005 w 697713"/>
                  <a:gd name="connsiteY16" fmla="*/ 250722 h 412955"/>
                  <a:gd name="connsiteX17" fmla="*/ 18760 w 697713"/>
                  <a:gd name="connsiteY17" fmla="*/ 191729 h 412955"/>
                  <a:gd name="connsiteX18" fmla="*/ 63005 w 697713"/>
                  <a:gd name="connsiteY18" fmla="*/ 162232 h 412955"/>
                  <a:gd name="connsiteX19" fmla="*/ 697186 w 697713"/>
                  <a:gd name="connsiteY19" fmla="*/ 176980 h 412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97713" h="412955">
                    <a:moveTo>
                      <a:pt x="136747" y="29496"/>
                    </a:moveTo>
                    <a:cubicBezTo>
                      <a:pt x="126146" y="103706"/>
                      <a:pt x="100379" y="227427"/>
                      <a:pt x="136747" y="294967"/>
                    </a:cubicBezTo>
                    <a:cubicBezTo>
                      <a:pt x="151488" y="322343"/>
                      <a:pt x="225238" y="324464"/>
                      <a:pt x="225238" y="324464"/>
                    </a:cubicBezTo>
                    <a:cubicBezTo>
                      <a:pt x="234303" y="134088"/>
                      <a:pt x="140305" y="0"/>
                      <a:pt x="313728" y="0"/>
                    </a:cubicBezTo>
                    <a:cubicBezTo>
                      <a:pt x="329274" y="0"/>
                      <a:pt x="343225" y="9832"/>
                      <a:pt x="357973" y="14748"/>
                    </a:cubicBezTo>
                    <a:cubicBezTo>
                      <a:pt x="362889" y="132735"/>
                      <a:pt x="352488" y="252366"/>
                      <a:pt x="372722" y="368709"/>
                    </a:cubicBezTo>
                    <a:cubicBezTo>
                      <a:pt x="375386" y="384025"/>
                      <a:pt x="407931" y="366611"/>
                      <a:pt x="416967" y="353961"/>
                    </a:cubicBezTo>
                    <a:cubicBezTo>
                      <a:pt x="435039" y="328660"/>
                      <a:pt x="446464" y="265471"/>
                      <a:pt x="446464" y="265471"/>
                    </a:cubicBezTo>
                    <a:cubicBezTo>
                      <a:pt x="456296" y="181897"/>
                      <a:pt x="450860" y="95068"/>
                      <a:pt x="475960" y="14748"/>
                    </a:cubicBezTo>
                    <a:cubicBezTo>
                      <a:pt x="480597" y="-90"/>
                      <a:pt x="509212" y="18503"/>
                      <a:pt x="520205" y="29496"/>
                    </a:cubicBezTo>
                    <a:cubicBezTo>
                      <a:pt x="531198" y="40489"/>
                      <a:pt x="531183" y="58660"/>
                      <a:pt x="534954" y="73742"/>
                    </a:cubicBezTo>
                    <a:cubicBezTo>
                      <a:pt x="541034" y="98061"/>
                      <a:pt x="544786" y="122903"/>
                      <a:pt x="549702" y="147484"/>
                    </a:cubicBezTo>
                    <a:cubicBezTo>
                      <a:pt x="552305" y="191727"/>
                      <a:pt x="487454" y="412955"/>
                      <a:pt x="608696" y="412955"/>
                    </a:cubicBezTo>
                    <a:cubicBezTo>
                      <a:pt x="628966" y="412955"/>
                      <a:pt x="648025" y="403122"/>
                      <a:pt x="667689" y="398206"/>
                    </a:cubicBezTo>
                    <a:cubicBezTo>
                      <a:pt x="722252" y="234520"/>
                      <a:pt x="727855" y="312743"/>
                      <a:pt x="461212" y="294967"/>
                    </a:cubicBezTo>
                    <a:cubicBezTo>
                      <a:pt x="241974" y="280351"/>
                      <a:pt x="297244" y="284470"/>
                      <a:pt x="107251" y="265471"/>
                    </a:cubicBezTo>
                    <a:cubicBezTo>
                      <a:pt x="92502" y="260555"/>
                      <a:pt x="77953" y="254993"/>
                      <a:pt x="63005" y="250722"/>
                    </a:cubicBezTo>
                    <a:cubicBezTo>
                      <a:pt x="22089" y="239032"/>
                      <a:pt x="-27830" y="249966"/>
                      <a:pt x="18760" y="191729"/>
                    </a:cubicBezTo>
                    <a:cubicBezTo>
                      <a:pt x="29833" y="177888"/>
                      <a:pt x="48257" y="172064"/>
                      <a:pt x="63005" y="162232"/>
                    </a:cubicBezTo>
                    <a:cubicBezTo>
                      <a:pt x="500448" y="181251"/>
                      <a:pt x="289040" y="176980"/>
                      <a:pt x="697186" y="176980"/>
                    </a:cubicBezTo>
                  </a:path>
                </a:pathLst>
              </a:cu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6" name="Figura a mano libera 46"/>
              <p:cNvSpPr/>
              <p:nvPr/>
            </p:nvSpPr>
            <p:spPr>
              <a:xfrm>
                <a:off x="1619672" y="5023116"/>
                <a:ext cx="289992" cy="278092"/>
              </a:xfrm>
              <a:custGeom>
                <a:avLst/>
                <a:gdLst>
                  <a:gd name="connsiteX0" fmla="*/ 53827 w 289992"/>
                  <a:gd name="connsiteY0" fmla="*/ 73742 h 278092"/>
                  <a:gd name="connsiteX1" fmla="*/ 230808 w 289992"/>
                  <a:gd name="connsiteY1" fmla="*/ 103239 h 278092"/>
                  <a:gd name="connsiteX2" fmla="*/ 216059 w 289992"/>
                  <a:gd name="connsiteY2" fmla="*/ 0 h 278092"/>
                  <a:gd name="connsiteX3" fmla="*/ 142317 w 289992"/>
                  <a:gd name="connsiteY3" fmla="*/ 14749 h 278092"/>
                  <a:gd name="connsiteX4" fmla="*/ 98072 w 289992"/>
                  <a:gd name="connsiteY4" fmla="*/ 132736 h 278092"/>
                  <a:gd name="connsiteX5" fmla="*/ 53827 w 289992"/>
                  <a:gd name="connsiteY5" fmla="*/ 162233 h 278092"/>
                  <a:gd name="connsiteX6" fmla="*/ 24330 w 289992"/>
                  <a:gd name="connsiteY6" fmla="*/ 103239 h 278092"/>
                  <a:gd name="connsiteX7" fmla="*/ 112821 w 289992"/>
                  <a:gd name="connsiteY7" fmla="*/ 73742 h 278092"/>
                  <a:gd name="connsiteX8" fmla="*/ 157066 w 289992"/>
                  <a:gd name="connsiteY8" fmla="*/ 88491 h 278092"/>
                  <a:gd name="connsiteX9" fmla="*/ 201311 w 289992"/>
                  <a:gd name="connsiteY9" fmla="*/ 176981 h 278092"/>
                  <a:gd name="connsiteX10" fmla="*/ 245556 w 289992"/>
                  <a:gd name="connsiteY10" fmla="*/ 206478 h 278092"/>
                  <a:gd name="connsiteX11" fmla="*/ 275053 w 289992"/>
                  <a:gd name="connsiteY11" fmla="*/ 162233 h 278092"/>
                  <a:gd name="connsiteX12" fmla="*/ 275053 w 289992"/>
                  <a:gd name="connsiteY12" fmla="*/ 73742 h 278092"/>
                  <a:gd name="connsiteX13" fmla="*/ 230808 w 289992"/>
                  <a:gd name="connsiteY13" fmla="*/ 44246 h 278092"/>
                  <a:gd name="connsiteX14" fmla="*/ 142317 w 289992"/>
                  <a:gd name="connsiteY14" fmla="*/ 58994 h 278092"/>
                  <a:gd name="connsiteX15" fmla="*/ 68575 w 289992"/>
                  <a:gd name="connsiteY15" fmla="*/ 206478 h 278092"/>
                  <a:gd name="connsiteX16" fmla="*/ 68575 w 289992"/>
                  <a:gd name="connsiteY16" fmla="*/ 103239 h 278092"/>
                  <a:gd name="connsiteX17" fmla="*/ 112821 w 289992"/>
                  <a:gd name="connsiteY17" fmla="*/ 73742 h 278092"/>
                  <a:gd name="connsiteX18" fmla="*/ 157066 w 289992"/>
                  <a:gd name="connsiteY18" fmla="*/ 88491 h 278092"/>
                  <a:gd name="connsiteX19" fmla="*/ 186563 w 289992"/>
                  <a:gd name="connsiteY19" fmla="*/ 132736 h 278092"/>
                  <a:gd name="connsiteX20" fmla="*/ 230808 w 289992"/>
                  <a:gd name="connsiteY20" fmla="*/ 176981 h 278092"/>
                  <a:gd name="connsiteX21" fmla="*/ 127569 w 289992"/>
                  <a:gd name="connsiteY21" fmla="*/ 235975 h 278092"/>
                  <a:gd name="connsiteX22" fmla="*/ 142317 w 289992"/>
                  <a:gd name="connsiteY22" fmla="*/ 162233 h 278092"/>
                  <a:gd name="connsiteX23" fmla="*/ 171814 w 289992"/>
                  <a:gd name="connsiteY23" fmla="*/ 117988 h 278092"/>
                  <a:gd name="connsiteX24" fmla="*/ 186563 w 289992"/>
                  <a:gd name="connsiteY24" fmla="*/ 73742 h 278092"/>
                  <a:gd name="connsiteX25" fmla="*/ 142317 w 289992"/>
                  <a:gd name="connsiteY25" fmla="*/ 44246 h 278092"/>
                  <a:gd name="connsiteX26" fmla="*/ 98072 w 289992"/>
                  <a:gd name="connsiteY26" fmla="*/ 29497 h 278092"/>
                  <a:gd name="connsiteX27" fmla="*/ 68575 w 289992"/>
                  <a:gd name="connsiteY27" fmla="*/ 14749 h 278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89992" h="278092">
                    <a:moveTo>
                      <a:pt x="53827" y="73742"/>
                    </a:moveTo>
                    <a:cubicBezTo>
                      <a:pt x="90546" y="95774"/>
                      <a:pt x="180236" y="170670"/>
                      <a:pt x="230808" y="103239"/>
                    </a:cubicBezTo>
                    <a:cubicBezTo>
                      <a:pt x="251665" y="75429"/>
                      <a:pt x="220975" y="34413"/>
                      <a:pt x="216059" y="0"/>
                    </a:cubicBezTo>
                    <a:cubicBezTo>
                      <a:pt x="191478" y="4916"/>
                      <a:pt x="162715" y="179"/>
                      <a:pt x="142317" y="14749"/>
                    </a:cubicBezTo>
                    <a:cubicBezTo>
                      <a:pt x="97558" y="46720"/>
                      <a:pt x="123868" y="94042"/>
                      <a:pt x="98072" y="132736"/>
                    </a:cubicBezTo>
                    <a:cubicBezTo>
                      <a:pt x="88240" y="147484"/>
                      <a:pt x="68575" y="152401"/>
                      <a:pt x="53827" y="162233"/>
                    </a:cubicBezTo>
                    <a:cubicBezTo>
                      <a:pt x="37738" y="156870"/>
                      <a:pt x="-38238" y="147930"/>
                      <a:pt x="24330" y="103239"/>
                    </a:cubicBezTo>
                    <a:cubicBezTo>
                      <a:pt x="49631" y="85167"/>
                      <a:pt x="112821" y="73742"/>
                      <a:pt x="112821" y="73742"/>
                    </a:cubicBezTo>
                    <a:cubicBezTo>
                      <a:pt x="127569" y="78658"/>
                      <a:pt x="144927" y="78779"/>
                      <a:pt x="157066" y="88491"/>
                    </a:cubicBezTo>
                    <a:cubicBezTo>
                      <a:pt x="226139" y="143750"/>
                      <a:pt x="153811" y="117605"/>
                      <a:pt x="201311" y="176981"/>
                    </a:cubicBezTo>
                    <a:cubicBezTo>
                      <a:pt x="212384" y="190822"/>
                      <a:pt x="230808" y="196646"/>
                      <a:pt x="245556" y="206478"/>
                    </a:cubicBezTo>
                    <a:cubicBezTo>
                      <a:pt x="255388" y="191730"/>
                      <a:pt x="267126" y="178087"/>
                      <a:pt x="275053" y="162233"/>
                    </a:cubicBezTo>
                    <a:cubicBezTo>
                      <a:pt x="290179" y="131981"/>
                      <a:pt x="299255" y="103995"/>
                      <a:pt x="275053" y="73742"/>
                    </a:cubicBezTo>
                    <a:cubicBezTo>
                      <a:pt x="263980" y="59901"/>
                      <a:pt x="245556" y="54078"/>
                      <a:pt x="230808" y="44246"/>
                    </a:cubicBezTo>
                    <a:cubicBezTo>
                      <a:pt x="201311" y="49162"/>
                      <a:pt x="157385" y="33164"/>
                      <a:pt x="142317" y="58994"/>
                    </a:cubicBezTo>
                    <a:cubicBezTo>
                      <a:pt x="47338" y="221814"/>
                      <a:pt x="209513" y="241711"/>
                      <a:pt x="68575" y="206478"/>
                    </a:cubicBezTo>
                    <a:cubicBezTo>
                      <a:pt x="55308" y="166676"/>
                      <a:pt x="39768" y="146449"/>
                      <a:pt x="68575" y="103239"/>
                    </a:cubicBezTo>
                    <a:cubicBezTo>
                      <a:pt x="78407" y="88490"/>
                      <a:pt x="98072" y="83574"/>
                      <a:pt x="112821" y="73742"/>
                    </a:cubicBezTo>
                    <a:cubicBezTo>
                      <a:pt x="127569" y="78658"/>
                      <a:pt x="144927" y="78779"/>
                      <a:pt x="157066" y="88491"/>
                    </a:cubicBezTo>
                    <a:cubicBezTo>
                      <a:pt x="170907" y="99564"/>
                      <a:pt x="175215" y="119119"/>
                      <a:pt x="186563" y="132736"/>
                    </a:cubicBezTo>
                    <a:cubicBezTo>
                      <a:pt x="199916" y="148759"/>
                      <a:pt x="216060" y="162233"/>
                      <a:pt x="230808" y="176981"/>
                    </a:cubicBezTo>
                    <a:cubicBezTo>
                      <a:pt x="226013" y="200957"/>
                      <a:pt x="221915" y="349190"/>
                      <a:pt x="127569" y="235975"/>
                    </a:cubicBezTo>
                    <a:cubicBezTo>
                      <a:pt x="111521" y="216718"/>
                      <a:pt x="133515" y="185704"/>
                      <a:pt x="142317" y="162233"/>
                    </a:cubicBezTo>
                    <a:cubicBezTo>
                      <a:pt x="148541" y="145636"/>
                      <a:pt x="163887" y="133842"/>
                      <a:pt x="171814" y="117988"/>
                    </a:cubicBezTo>
                    <a:cubicBezTo>
                      <a:pt x="178767" y="104083"/>
                      <a:pt x="181647" y="88491"/>
                      <a:pt x="186563" y="73742"/>
                    </a:cubicBezTo>
                    <a:cubicBezTo>
                      <a:pt x="171814" y="63910"/>
                      <a:pt x="158171" y="52173"/>
                      <a:pt x="142317" y="44246"/>
                    </a:cubicBezTo>
                    <a:cubicBezTo>
                      <a:pt x="128412" y="37294"/>
                      <a:pt x="112506" y="35271"/>
                      <a:pt x="98072" y="29497"/>
                    </a:cubicBezTo>
                    <a:cubicBezTo>
                      <a:pt x="87865" y="25414"/>
                      <a:pt x="78407" y="19665"/>
                      <a:pt x="68575" y="14749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7" name="Figura a mano libera 47"/>
              <p:cNvSpPr/>
              <p:nvPr/>
            </p:nvSpPr>
            <p:spPr>
              <a:xfrm>
                <a:off x="1474839" y="4984955"/>
                <a:ext cx="250722" cy="132735"/>
              </a:xfrm>
              <a:custGeom>
                <a:avLst/>
                <a:gdLst>
                  <a:gd name="connsiteX0" fmla="*/ 0 w 250722"/>
                  <a:gd name="connsiteY0" fmla="*/ 132735 h 132735"/>
                  <a:gd name="connsiteX1" fmla="*/ 44245 w 250722"/>
                  <a:gd name="connsiteY1" fmla="*/ 58993 h 132735"/>
                  <a:gd name="connsiteX2" fmla="*/ 58993 w 250722"/>
                  <a:gd name="connsiteY2" fmla="*/ 14748 h 132735"/>
                  <a:gd name="connsiteX3" fmla="*/ 103238 w 250722"/>
                  <a:gd name="connsiteY3" fmla="*/ 0 h 132735"/>
                  <a:gd name="connsiteX4" fmla="*/ 206477 w 250722"/>
                  <a:gd name="connsiteY4" fmla="*/ 58993 h 132735"/>
                  <a:gd name="connsiteX5" fmla="*/ 250722 w 250722"/>
                  <a:gd name="connsiteY5" fmla="*/ 73742 h 1327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0722" h="132735">
                    <a:moveTo>
                      <a:pt x="0" y="132735"/>
                    </a:moveTo>
                    <a:cubicBezTo>
                      <a:pt x="14748" y="108154"/>
                      <a:pt x="31425" y="84632"/>
                      <a:pt x="44245" y="58993"/>
                    </a:cubicBezTo>
                    <a:cubicBezTo>
                      <a:pt x="51197" y="45088"/>
                      <a:pt x="48000" y="25741"/>
                      <a:pt x="58993" y="14748"/>
                    </a:cubicBezTo>
                    <a:cubicBezTo>
                      <a:pt x="69986" y="3755"/>
                      <a:pt x="88490" y="4916"/>
                      <a:pt x="103238" y="0"/>
                    </a:cubicBezTo>
                    <a:cubicBezTo>
                      <a:pt x="265967" y="32545"/>
                      <a:pt x="112442" y="-16236"/>
                      <a:pt x="206477" y="58993"/>
                    </a:cubicBezTo>
                    <a:cubicBezTo>
                      <a:pt x="218616" y="68705"/>
                      <a:pt x="250722" y="73742"/>
                      <a:pt x="250722" y="73742"/>
                    </a:cubicBezTo>
                  </a:path>
                </a:pathLst>
              </a:cu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1" name="Gruppo 48"/>
            <p:cNvGrpSpPr/>
            <p:nvPr/>
          </p:nvGrpSpPr>
          <p:grpSpPr>
            <a:xfrm rot="13825363">
              <a:off x="2872245" y="5900757"/>
              <a:ext cx="1117263" cy="412955"/>
              <a:chOff x="792401" y="4940710"/>
              <a:chExt cx="1117263" cy="412955"/>
            </a:xfrm>
          </p:grpSpPr>
          <p:sp>
            <p:nvSpPr>
              <p:cNvPr id="472" name="Figura a mano libera 49"/>
              <p:cNvSpPr/>
              <p:nvPr/>
            </p:nvSpPr>
            <p:spPr>
              <a:xfrm>
                <a:off x="792401" y="4940710"/>
                <a:ext cx="697713" cy="412955"/>
              </a:xfrm>
              <a:custGeom>
                <a:avLst/>
                <a:gdLst>
                  <a:gd name="connsiteX0" fmla="*/ 136747 w 697713"/>
                  <a:gd name="connsiteY0" fmla="*/ 29496 h 412955"/>
                  <a:gd name="connsiteX1" fmla="*/ 136747 w 697713"/>
                  <a:gd name="connsiteY1" fmla="*/ 294967 h 412955"/>
                  <a:gd name="connsiteX2" fmla="*/ 225238 w 697713"/>
                  <a:gd name="connsiteY2" fmla="*/ 324464 h 412955"/>
                  <a:gd name="connsiteX3" fmla="*/ 313728 w 697713"/>
                  <a:gd name="connsiteY3" fmla="*/ 0 h 412955"/>
                  <a:gd name="connsiteX4" fmla="*/ 357973 w 697713"/>
                  <a:gd name="connsiteY4" fmla="*/ 14748 h 412955"/>
                  <a:gd name="connsiteX5" fmla="*/ 372722 w 697713"/>
                  <a:gd name="connsiteY5" fmla="*/ 368709 h 412955"/>
                  <a:gd name="connsiteX6" fmla="*/ 416967 w 697713"/>
                  <a:gd name="connsiteY6" fmla="*/ 353961 h 412955"/>
                  <a:gd name="connsiteX7" fmla="*/ 446464 w 697713"/>
                  <a:gd name="connsiteY7" fmla="*/ 265471 h 412955"/>
                  <a:gd name="connsiteX8" fmla="*/ 475960 w 697713"/>
                  <a:gd name="connsiteY8" fmla="*/ 14748 h 412955"/>
                  <a:gd name="connsiteX9" fmla="*/ 520205 w 697713"/>
                  <a:gd name="connsiteY9" fmla="*/ 29496 h 412955"/>
                  <a:gd name="connsiteX10" fmla="*/ 534954 w 697713"/>
                  <a:gd name="connsiteY10" fmla="*/ 73742 h 412955"/>
                  <a:gd name="connsiteX11" fmla="*/ 549702 w 697713"/>
                  <a:gd name="connsiteY11" fmla="*/ 147484 h 412955"/>
                  <a:gd name="connsiteX12" fmla="*/ 608696 w 697713"/>
                  <a:gd name="connsiteY12" fmla="*/ 412955 h 412955"/>
                  <a:gd name="connsiteX13" fmla="*/ 667689 w 697713"/>
                  <a:gd name="connsiteY13" fmla="*/ 398206 h 412955"/>
                  <a:gd name="connsiteX14" fmla="*/ 461212 w 697713"/>
                  <a:gd name="connsiteY14" fmla="*/ 294967 h 412955"/>
                  <a:gd name="connsiteX15" fmla="*/ 107251 w 697713"/>
                  <a:gd name="connsiteY15" fmla="*/ 265471 h 412955"/>
                  <a:gd name="connsiteX16" fmla="*/ 63005 w 697713"/>
                  <a:gd name="connsiteY16" fmla="*/ 250722 h 412955"/>
                  <a:gd name="connsiteX17" fmla="*/ 18760 w 697713"/>
                  <a:gd name="connsiteY17" fmla="*/ 191729 h 412955"/>
                  <a:gd name="connsiteX18" fmla="*/ 63005 w 697713"/>
                  <a:gd name="connsiteY18" fmla="*/ 162232 h 412955"/>
                  <a:gd name="connsiteX19" fmla="*/ 697186 w 697713"/>
                  <a:gd name="connsiteY19" fmla="*/ 176980 h 412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97713" h="412955">
                    <a:moveTo>
                      <a:pt x="136747" y="29496"/>
                    </a:moveTo>
                    <a:cubicBezTo>
                      <a:pt x="126146" y="103706"/>
                      <a:pt x="100379" y="227427"/>
                      <a:pt x="136747" y="294967"/>
                    </a:cubicBezTo>
                    <a:cubicBezTo>
                      <a:pt x="151488" y="322343"/>
                      <a:pt x="225238" y="324464"/>
                      <a:pt x="225238" y="324464"/>
                    </a:cubicBezTo>
                    <a:cubicBezTo>
                      <a:pt x="234303" y="134088"/>
                      <a:pt x="140305" y="0"/>
                      <a:pt x="313728" y="0"/>
                    </a:cubicBezTo>
                    <a:cubicBezTo>
                      <a:pt x="329274" y="0"/>
                      <a:pt x="343225" y="9832"/>
                      <a:pt x="357973" y="14748"/>
                    </a:cubicBezTo>
                    <a:cubicBezTo>
                      <a:pt x="362889" y="132735"/>
                      <a:pt x="352488" y="252366"/>
                      <a:pt x="372722" y="368709"/>
                    </a:cubicBezTo>
                    <a:cubicBezTo>
                      <a:pt x="375386" y="384025"/>
                      <a:pt x="407931" y="366611"/>
                      <a:pt x="416967" y="353961"/>
                    </a:cubicBezTo>
                    <a:cubicBezTo>
                      <a:pt x="435039" y="328660"/>
                      <a:pt x="446464" y="265471"/>
                      <a:pt x="446464" y="265471"/>
                    </a:cubicBezTo>
                    <a:cubicBezTo>
                      <a:pt x="456296" y="181897"/>
                      <a:pt x="450860" y="95068"/>
                      <a:pt x="475960" y="14748"/>
                    </a:cubicBezTo>
                    <a:cubicBezTo>
                      <a:pt x="480597" y="-90"/>
                      <a:pt x="509212" y="18503"/>
                      <a:pt x="520205" y="29496"/>
                    </a:cubicBezTo>
                    <a:cubicBezTo>
                      <a:pt x="531198" y="40489"/>
                      <a:pt x="531183" y="58660"/>
                      <a:pt x="534954" y="73742"/>
                    </a:cubicBezTo>
                    <a:cubicBezTo>
                      <a:pt x="541034" y="98061"/>
                      <a:pt x="544786" y="122903"/>
                      <a:pt x="549702" y="147484"/>
                    </a:cubicBezTo>
                    <a:cubicBezTo>
                      <a:pt x="552305" y="191727"/>
                      <a:pt x="487454" y="412955"/>
                      <a:pt x="608696" y="412955"/>
                    </a:cubicBezTo>
                    <a:cubicBezTo>
                      <a:pt x="628966" y="412955"/>
                      <a:pt x="648025" y="403122"/>
                      <a:pt x="667689" y="398206"/>
                    </a:cubicBezTo>
                    <a:cubicBezTo>
                      <a:pt x="722252" y="234520"/>
                      <a:pt x="727855" y="312743"/>
                      <a:pt x="461212" y="294967"/>
                    </a:cubicBezTo>
                    <a:cubicBezTo>
                      <a:pt x="241974" y="280351"/>
                      <a:pt x="297244" y="284470"/>
                      <a:pt x="107251" y="265471"/>
                    </a:cubicBezTo>
                    <a:cubicBezTo>
                      <a:pt x="92502" y="260555"/>
                      <a:pt x="77953" y="254993"/>
                      <a:pt x="63005" y="250722"/>
                    </a:cubicBezTo>
                    <a:cubicBezTo>
                      <a:pt x="22089" y="239032"/>
                      <a:pt x="-27830" y="249966"/>
                      <a:pt x="18760" y="191729"/>
                    </a:cubicBezTo>
                    <a:cubicBezTo>
                      <a:pt x="29833" y="177888"/>
                      <a:pt x="48257" y="172064"/>
                      <a:pt x="63005" y="162232"/>
                    </a:cubicBezTo>
                    <a:cubicBezTo>
                      <a:pt x="500448" y="181251"/>
                      <a:pt x="289040" y="176980"/>
                      <a:pt x="697186" y="176980"/>
                    </a:cubicBezTo>
                  </a:path>
                </a:pathLst>
              </a:cu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3" name="Figura a mano libera 50"/>
              <p:cNvSpPr/>
              <p:nvPr/>
            </p:nvSpPr>
            <p:spPr>
              <a:xfrm>
                <a:off x="1619672" y="5023116"/>
                <a:ext cx="289992" cy="278092"/>
              </a:xfrm>
              <a:custGeom>
                <a:avLst/>
                <a:gdLst>
                  <a:gd name="connsiteX0" fmla="*/ 53827 w 289992"/>
                  <a:gd name="connsiteY0" fmla="*/ 73742 h 278092"/>
                  <a:gd name="connsiteX1" fmla="*/ 230808 w 289992"/>
                  <a:gd name="connsiteY1" fmla="*/ 103239 h 278092"/>
                  <a:gd name="connsiteX2" fmla="*/ 216059 w 289992"/>
                  <a:gd name="connsiteY2" fmla="*/ 0 h 278092"/>
                  <a:gd name="connsiteX3" fmla="*/ 142317 w 289992"/>
                  <a:gd name="connsiteY3" fmla="*/ 14749 h 278092"/>
                  <a:gd name="connsiteX4" fmla="*/ 98072 w 289992"/>
                  <a:gd name="connsiteY4" fmla="*/ 132736 h 278092"/>
                  <a:gd name="connsiteX5" fmla="*/ 53827 w 289992"/>
                  <a:gd name="connsiteY5" fmla="*/ 162233 h 278092"/>
                  <a:gd name="connsiteX6" fmla="*/ 24330 w 289992"/>
                  <a:gd name="connsiteY6" fmla="*/ 103239 h 278092"/>
                  <a:gd name="connsiteX7" fmla="*/ 112821 w 289992"/>
                  <a:gd name="connsiteY7" fmla="*/ 73742 h 278092"/>
                  <a:gd name="connsiteX8" fmla="*/ 157066 w 289992"/>
                  <a:gd name="connsiteY8" fmla="*/ 88491 h 278092"/>
                  <a:gd name="connsiteX9" fmla="*/ 201311 w 289992"/>
                  <a:gd name="connsiteY9" fmla="*/ 176981 h 278092"/>
                  <a:gd name="connsiteX10" fmla="*/ 245556 w 289992"/>
                  <a:gd name="connsiteY10" fmla="*/ 206478 h 278092"/>
                  <a:gd name="connsiteX11" fmla="*/ 275053 w 289992"/>
                  <a:gd name="connsiteY11" fmla="*/ 162233 h 278092"/>
                  <a:gd name="connsiteX12" fmla="*/ 275053 w 289992"/>
                  <a:gd name="connsiteY12" fmla="*/ 73742 h 278092"/>
                  <a:gd name="connsiteX13" fmla="*/ 230808 w 289992"/>
                  <a:gd name="connsiteY13" fmla="*/ 44246 h 278092"/>
                  <a:gd name="connsiteX14" fmla="*/ 142317 w 289992"/>
                  <a:gd name="connsiteY14" fmla="*/ 58994 h 278092"/>
                  <a:gd name="connsiteX15" fmla="*/ 68575 w 289992"/>
                  <a:gd name="connsiteY15" fmla="*/ 206478 h 278092"/>
                  <a:gd name="connsiteX16" fmla="*/ 68575 w 289992"/>
                  <a:gd name="connsiteY16" fmla="*/ 103239 h 278092"/>
                  <a:gd name="connsiteX17" fmla="*/ 112821 w 289992"/>
                  <a:gd name="connsiteY17" fmla="*/ 73742 h 278092"/>
                  <a:gd name="connsiteX18" fmla="*/ 157066 w 289992"/>
                  <a:gd name="connsiteY18" fmla="*/ 88491 h 278092"/>
                  <a:gd name="connsiteX19" fmla="*/ 186563 w 289992"/>
                  <a:gd name="connsiteY19" fmla="*/ 132736 h 278092"/>
                  <a:gd name="connsiteX20" fmla="*/ 230808 w 289992"/>
                  <a:gd name="connsiteY20" fmla="*/ 176981 h 278092"/>
                  <a:gd name="connsiteX21" fmla="*/ 127569 w 289992"/>
                  <a:gd name="connsiteY21" fmla="*/ 235975 h 278092"/>
                  <a:gd name="connsiteX22" fmla="*/ 142317 w 289992"/>
                  <a:gd name="connsiteY22" fmla="*/ 162233 h 278092"/>
                  <a:gd name="connsiteX23" fmla="*/ 171814 w 289992"/>
                  <a:gd name="connsiteY23" fmla="*/ 117988 h 278092"/>
                  <a:gd name="connsiteX24" fmla="*/ 186563 w 289992"/>
                  <a:gd name="connsiteY24" fmla="*/ 73742 h 278092"/>
                  <a:gd name="connsiteX25" fmla="*/ 142317 w 289992"/>
                  <a:gd name="connsiteY25" fmla="*/ 44246 h 278092"/>
                  <a:gd name="connsiteX26" fmla="*/ 98072 w 289992"/>
                  <a:gd name="connsiteY26" fmla="*/ 29497 h 278092"/>
                  <a:gd name="connsiteX27" fmla="*/ 68575 w 289992"/>
                  <a:gd name="connsiteY27" fmla="*/ 14749 h 278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89992" h="278092">
                    <a:moveTo>
                      <a:pt x="53827" y="73742"/>
                    </a:moveTo>
                    <a:cubicBezTo>
                      <a:pt x="90546" y="95774"/>
                      <a:pt x="180236" y="170670"/>
                      <a:pt x="230808" y="103239"/>
                    </a:cubicBezTo>
                    <a:cubicBezTo>
                      <a:pt x="251665" y="75429"/>
                      <a:pt x="220975" y="34413"/>
                      <a:pt x="216059" y="0"/>
                    </a:cubicBezTo>
                    <a:cubicBezTo>
                      <a:pt x="191478" y="4916"/>
                      <a:pt x="162715" y="179"/>
                      <a:pt x="142317" y="14749"/>
                    </a:cubicBezTo>
                    <a:cubicBezTo>
                      <a:pt x="97558" y="46720"/>
                      <a:pt x="123868" y="94042"/>
                      <a:pt x="98072" y="132736"/>
                    </a:cubicBezTo>
                    <a:cubicBezTo>
                      <a:pt x="88240" y="147484"/>
                      <a:pt x="68575" y="152401"/>
                      <a:pt x="53827" y="162233"/>
                    </a:cubicBezTo>
                    <a:cubicBezTo>
                      <a:pt x="37738" y="156870"/>
                      <a:pt x="-38238" y="147930"/>
                      <a:pt x="24330" y="103239"/>
                    </a:cubicBezTo>
                    <a:cubicBezTo>
                      <a:pt x="49631" y="85167"/>
                      <a:pt x="112821" y="73742"/>
                      <a:pt x="112821" y="73742"/>
                    </a:cubicBezTo>
                    <a:cubicBezTo>
                      <a:pt x="127569" y="78658"/>
                      <a:pt x="144927" y="78779"/>
                      <a:pt x="157066" y="88491"/>
                    </a:cubicBezTo>
                    <a:cubicBezTo>
                      <a:pt x="226139" y="143750"/>
                      <a:pt x="153811" y="117605"/>
                      <a:pt x="201311" y="176981"/>
                    </a:cubicBezTo>
                    <a:cubicBezTo>
                      <a:pt x="212384" y="190822"/>
                      <a:pt x="230808" y="196646"/>
                      <a:pt x="245556" y="206478"/>
                    </a:cubicBezTo>
                    <a:cubicBezTo>
                      <a:pt x="255388" y="191730"/>
                      <a:pt x="267126" y="178087"/>
                      <a:pt x="275053" y="162233"/>
                    </a:cubicBezTo>
                    <a:cubicBezTo>
                      <a:pt x="290179" y="131981"/>
                      <a:pt x="299255" y="103995"/>
                      <a:pt x="275053" y="73742"/>
                    </a:cubicBezTo>
                    <a:cubicBezTo>
                      <a:pt x="263980" y="59901"/>
                      <a:pt x="245556" y="54078"/>
                      <a:pt x="230808" y="44246"/>
                    </a:cubicBezTo>
                    <a:cubicBezTo>
                      <a:pt x="201311" y="49162"/>
                      <a:pt x="157385" y="33164"/>
                      <a:pt x="142317" y="58994"/>
                    </a:cubicBezTo>
                    <a:cubicBezTo>
                      <a:pt x="47338" y="221814"/>
                      <a:pt x="209513" y="241711"/>
                      <a:pt x="68575" y="206478"/>
                    </a:cubicBezTo>
                    <a:cubicBezTo>
                      <a:pt x="55308" y="166676"/>
                      <a:pt x="39768" y="146449"/>
                      <a:pt x="68575" y="103239"/>
                    </a:cubicBezTo>
                    <a:cubicBezTo>
                      <a:pt x="78407" y="88490"/>
                      <a:pt x="98072" y="83574"/>
                      <a:pt x="112821" y="73742"/>
                    </a:cubicBezTo>
                    <a:cubicBezTo>
                      <a:pt x="127569" y="78658"/>
                      <a:pt x="144927" y="78779"/>
                      <a:pt x="157066" y="88491"/>
                    </a:cubicBezTo>
                    <a:cubicBezTo>
                      <a:pt x="170907" y="99564"/>
                      <a:pt x="175215" y="119119"/>
                      <a:pt x="186563" y="132736"/>
                    </a:cubicBezTo>
                    <a:cubicBezTo>
                      <a:pt x="199916" y="148759"/>
                      <a:pt x="216060" y="162233"/>
                      <a:pt x="230808" y="176981"/>
                    </a:cubicBezTo>
                    <a:cubicBezTo>
                      <a:pt x="226013" y="200957"/>
                      <a:pt x="221915" y="349190"/>
                      <a:pt x="127569" y="235975"/>
                    </a:cubicBezTo>
                    <a:cubicBezTo>
                      <a:pt x="111521" y="216718"/>
                      <a:pt x="133515" y="185704"/>
                      <a:pt x="142317" y="162233"/>
                    </a:cubicBezTo>
                    <a:cubicBezTo>
                      <a:pt x="148541" y="145636"/>
                      <a:pt x="163887" y="133842"/>
                      <a:pt x="171814" y="117988"/>
                    </a:cubicBezTo>
                    <a:cubicBezTo>
                      <a:pt x="178767" y="104083"/>
                      <a:pt x="181647" y="88491"/>
                      <a:pt x="186563" y="73742"/>
                    </a:cubicBezTo>
                    <a:cubicBezTo>
                      <a:pt x="171814" y="63910"/>
                      <a:pt x="158171" y="52173"/>
                      <a:pt x="142317" y="44246"/>
                    </a:cubicBezTo>
                    <a:cubicBezTo>
                      <a:pt x="128412" y="37294"/>
                      <a:pt x="112506" y="35271"/>
                      <a:pt x="98072" y="29497"/>
                    </a:cubicBezTo>
                    <a:cubicBezTo>
                      <a:pt x="87865" y="25414"/>
                      <a:pt x="78407" y="19665"/>
                      <a:pt x="68575" y="14749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4" name="Figura a mano libera 51"/>
              <p:cNvSpPr/>
              <p:nvPr/>
            </p:nvSpPr>
            <p:spPr>
              <a:xfrm>
                <a:off x="1474839" y="4984955"/>
                <a:ext cx="250722" cy="132735"/>
              </a:xfrm>
              <a:custGeom>
                <a:avLst/>
                <a:gdLst>
                  <a:gd name="connsiteX0" fmla="*/ 0 w 250722"/>
                  <a:gd name="connsiteY0" fmla="*/ 132735 h 132735"/>
                  <a:gd name="connsiteX1" fmla="*/ 44245 w 250722"/>
                  <a:gd name="connsiteY1" fmla="*/ 58993 h 132735"/>
                  <a:gd name="connsiteX2" fmla="*/ 58993 w 250722"/>
                  <a:gd name="connsiteY2" fmla="*/ 14748 h 132735"/>
                  <a:gd name="connsiteX3" fmla="*/ 103238 w 250722"/>
                  <a:gd name="connsiteY3" fmla="*/ 0 h 132735"/>
                  <a:gd name="connsiteX4" fmla="*/ 206477 w 250722"/>
                  <a:gd name="connsiteY4" fmla="*/ 58993 h 132735"/>
                  <a:gd name="connsiteX5" fmla="*/ 250722 w 250722"/>
                  <a:gd name="connsiteY5" fmla="*/ 73742 h 1327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0722" h="132735">
                    <a:moveTo>
                      <a:pt x="0" y="132735"/>
                    </a:moveTo>
                    <a:cubicBezTo>
                      <a:pt x="14748" y="108154"/>
                      <a:pt x="31425" y="84632"/>
                      <a:pt x="44245" y="58993"/>
                    </a:cubicBezTo>
                    <a:cubicBezTo>
                      <a:pt x="51197" y="45088"/>
                      <a:pt x="48000" y="25741"/>
                      <a:pt x="58993" y="14748"/>
                    </a:cubicBezTo>
                    <a:cubicBezTo>
                      <a:pt x="69986" y="3755"/>
                      <a:pt x="88490" y="4916"/>
                      <a:pt x="103238" y="0"/>
                    </a:cubicBezTo>
                    <a:cubicBezTo>
                      <a:pt x="265967" y="32545"/>
                      <a:pt x="112442" y="-16236"/>
                      <a:pt x="206477" y="58993"/>
                    </a:cubicBezTo>
                    <a:cubicBezTo>
                      <a:pt x="218616" y="68705"/>
                      <a:pt x="250722" y="73742"/>
                      <a:pt x="250722" y="73742"/>
                    </a:cubicBezTo>
                  </a:path>
                </a:pathLst>
              </a:cu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90" name="Gruppo 23"/>
          <p:cNvGrpSpPr/>
          <p:nvPr/>
        </p:nvGrpSpPr>
        <p:grpSpPr>
          <a:xfrm>
            <a:off x="207474" y="3823509"/>
            <a:ext cx="3330691" cy="3075113"/>
            <a:chOff x="357753" y="4020163"/>
            <a:chExt cx="3828366" cy="3441285"/>
          </a:xfrm>
        </p:grpSpPr>
        <p:grpSp>
          <p:nvGrpSpPr>
            <p:cNvPr id="491" name="Gruppo 53"/>
            <p:cNvGrpSpPr/>
            <p:nvPr/>
          </p:nvGrpSpPr>
          <p:grpSpPr>
            <a:xfrm>
              <a:off x="1412032" y="5001234"/>
              <a:ext cx="1549951" cy="1713093"/>
              <a:chOff x="2014577" y="4375919"/>
              <a:chExt cx="2125375" cy="2289947"/>
            </a:xfrm>
          </p:grpSpPr>
          <p:grpSp>
            <p:nvGrpSpPr>
              <p:cNvPr id="592" name="Gruppo 54"/>
              <p:cNvGrpSpPr/>
              <p:nvPr/>
            </p:nvGrpSpPr>
            <p:grpSpPr>
              <a:xfrm rot="19759916">
                <a:off x="2051093" y="5712314"/>
                <a:ext cx="1117263" cy="412955"/>
                <a:chOff x="792401" y="4940710"/>
                <a:chExt cx="1117263" cy="412955"/>
              </a:xfrm>
            </p:grpSpPr>
            <p:sp>
              <p:nvSpPr>
                <p:cNvPr id="613" name="Figura a mano libera 75"/>
                <p:cNvSpPr/>
                <p:nvPr/>
              </p:nvSpPr>
              <p:spPr>
                <a:xfrm>
                  <a:off x="792401" y="4940710"/>
                  <a:ext cx="697713" cy="412955"/>
                </a:xfrm>
                <a:custGeom>
                  <a:avLst/>
                  <a:gdLst>
                    <a:gd name="connsiteX0" fmla="*/ 136747 w 697713"/>
                    <a:gd name="connsiteY0" fmla="*/ 29496 h 412955"/>
                    <a:gd name="connsiteX1" fmla="*/ 136747 w 697713"/>
                    <a:gd name="connsiteY1" fmla="*/ 294967 h 412955"/>
                    <a:gd name="connsiteX2" fmla="*/ 225238 w 697713"/>
                    <a:gd name="connsiteY2" fmla="*/ 324464 h 412955"/>
                    <a:gd name="connsiteX3" fmla="*/ 313728 w 697713"/>
                    <a:gd name="connsiteY3" fmla="*/ 0 h 412955"/>
                    <a:gd name="connsiteX4" fmla="*/ 357973 w 697713"/>
                    <a:gd name="connsiteY4" fmla="*/ 14748 h 412955"/>
                    <a:gd name="connsiteX5" fmla="*/ 372722 w 697713"/>
                    <a:gd name="connsiteY5" fmla="*/ 368709 h 412955"/>
                    <a:gd name="connsiteX6" fmla="*/ 416967 w 697713"/>
                    <a:gd name="connsiteY6" fmla="*/ 353961 h 412955"/>
                    <a:gd name="connsiteX7" fmla="*/ 446464 w 697713"/>
                    <a:gd name="connsiteY7" fmla="*/ 265471 h 412955"/>
                    <a:gd name="connsiteX8" fmla="*/ 475960 w 697713"/>
                    <a:gd name="connsiteY8" fmla="*/ 14748 h 412955"/>
                    <a:gd name="connsiteX9" fmla="*/ 520205 w 697713"/>
                    <a:gd name="connsiteY9" fmla="*/ 29496 h 412955"/>
                    <a:gd name="connsiteX10" fmla="*/ 534954 w 697713"/>
                    <a:gd name="connsiteY10" fmla="*/ 73742 h 412955"/>
                    <a:gd name="connsiteX11" fmla="*/ 549702 w 697713"/>
                    <a:gd name="connsiteY11" fmla="*/ 147484 h 412955"/>
                    <a:gd name="connsiteX12" fmla="*/ 608696 w 697713"/>
                    <a:gd name="connsiteY12" fmla="*/ 412955 h 412955"/>
                    <a:gd name="connsiteX13" fmla="*/ 667689 w 697713"/>
                    <a:gd name="connsiteY13" fmla="*/ 398206 h 412955"/>
                    <a:gd name="connsiteX14" fmla="*/ 461212 w 697713"/>
                    <a:gd name="connsiteY14" fmla="*/ 294967 h 412955"/>
                    <a:gd name="connsiteX15" fmla="*/ 107251 w 697713"/>
                    <a:gd name="connsiteY15" fmla="*/ 265471 h 412955"/>
                    <a:gd name="connsiteX16" fmla="*/ 63005 w 697713"/>
                    <a:gd name="connsiteY16" fmla="*/ 250722 h 412955"/>
                    <a:gd name="connsiteX17" fmla="*/ 18760 w 697713"/>
                    <a:gd name="connsiteY17" fmla="*/ 191729 h 412955"/>
                    <a:gd name="connsiteX18" fmla="*/ 63005 w 697713"/>
                    <a:gd name="connsiteY18" fmla="*/ 162232 h 412955"/>
                    <a:gd name="connsiteX19" fmla="*/ 697186 w 697713"/>
                    <a:gd name="connsiteY19" fmla="*/ 176980 h 412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697713" h="412955">
                      <a:moveTo>
                        <a:pt x="136747" y="29496"/>
                      </a:moveTo>
                      <a:cubicBezTo>
                        <a:pt x="126146" y="103706"/>
                        <a:pt x="100379" y="227427"/>
                        <a:pt x="136747" y="294967"/>
                      </a:cubicBezTo>
                      <a:cubicBezTo>
                        <a:pt x="151488" y="322343"/>
                        <a:pt x="225238" y="324464"/>
                        <a:pt x="225238" y="324464"/>
                      </a:cubicBezTo>
                      <a:cubicBezTo>
                        <a:pt x="234303" y="134088"/>
                        <a:pt x="140305" y="0"/>
                        <a:pt x="313728" y="0"/>
                      </a:cubicBezTo>
                      <a:cubicBezTo>
                        <a:pt x="329274" y="0"/>
                        <a:pt x="343225" y="9832"/>
                        <a:pt x="357973" y="14748"/>
                      </a:cubicBezTo>
                      <a:cubicBezTo>
                        <a:pt x="362889" y="132735"/>
                        <a:pt x="352488" y="252366"/>
                        <a:pt x="372722" y="368709"/>
                      </a:cubicBezTo>
                      <a:cubicBezTo>
                        <a:pt x="375386" y="384025"/>
                        <a:pt x="407931" y="366611"/>
                        <a:pt x="416967" y="353961"/>
                      </a:cubicBezTo>
                      <a:cubicBezTo>
                        <a:pt x="435039" y="328660"/>
                        <a:pt x="446464" y="265471"/>
                        <a:pt x="446464" y="265471"/>
                      </a:cubicBezTo>
                      <a:cubicBezTo>
                        <a:pt x="456296" y="181897"/>
                        <a:pt x="450860" y="95068"/>
                        <a:pt x="475960" y="14748"/>
                      </a:cubicBezTo>
                      <a:cubicBezTo>
                        <a:pt x="480597" y="-90"/>
                        <a:pt x="509212" y="18503"/>
                        <a:pt x="520205" y="29496"/>
                      </a:cubicBezTo>
                      <a:cubicBezTo>
                        <a:pt x="531198" y="40489"/>
                        <a:pt x="531183" y="58660"/>
                        <a:pt x="534954" y="73742"/>
                      </a:cubicBezTo>
                      <a:cubicBezTo>
                        <a:pt x="541034" y="98061"/>
                        <a:pt x="544786" y="122903"/>
                        <a:pt x="549702" y="147484"/>
                      </a:cubicBezTo>
                      <a:cubicBezTo>
                        <a:pt x="552305" y="191727"/>
                        <a:pt x="487454" y="412955"/>
                        <a:pt x="608696" y="412955"/>
                      </a:cubicBezTo>
                      <a:cubicBezTo>
                        <a:pt x="628966" y="412955"/>
                        <a:pt x="648025" y="403122"/>
                        <a:pt x="667689" y="398206"/>
                      </a:cubicBezTo>
                      <a:cubicBezTo>
                        <a:pt x="722252" y="234520"/>
                        <a:pt x="727855" y="312743"/>
                        <a:pt x="461212" y="294967"/>
                      </a:cubicBezTo>
                      <a:cubicBezTo>
                        <a:pt x="241974" y="280351"/>
                        <a:pt x="297244" y="284470"/>
                        <a:pt x="107251" y="265471"/>
                      </a:cubicBezTo>
                      <a:cubicBezTo>
                        <a:pt x="92502" y="260555"/>
                        <a:pt x="77953" y="254993"/>
                        <a:pt x="63005" y="250722"/>
                      </a:cubicBezTo>
                      <a:cubicBezTo>
                        <a:pt x="22089" y="239032"/>
                        <a:pt x="-27830" y="249966"/>
                        <a:pt x="18760" y="191729"/>
                      </a:cubicBezTo>
                      <a:cubicBezTo>
                        <a:pt x="29833" y="177888"/>
                        <a:pt x="48257" y="172064"/>
                        <a:pt x="63005" y="162232"/>
                      </a:cubicBezTo>
                      <a:cubicBezTo>
                        <a:pt x="500448" y="181251"/>
                        <a:pt x="289040" y="176980"/>
                        <a:pt x="697186" y="176980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4" name="Figura a mano libera 76"/>
                <p:cNvSpPr/>
                <p:nvPr/>
              </p:nvSpPr>
              <p:spPr>
                <a:xfrm>
                  <a:off x="1619672" y="5023116"/>
                  <a:ext cx="289992" cy="278092"/>
                </a:xfrm>
                <a:custGeom>
                  <a:avLst/>
                  <a:gdLst>
                    <a:gd name="connsiteX0" fmla="*/ 53827 w 289992"/>
                    <a:gd name="connsiteY0" fmla="*/ 73742 h 278092"/>
                    <a:gd name="connsiteX1" fmla="*/ 230808 w 289992"/>
                    <a:gd name="connsiteY1" fmla="*/ 103239 h 278092"/>
                    <a:gd name="connsiteX2" fmla="*/ 216059 w 289992"/>
                    <a:gd name="connsiteY2" fmla="*/ 0 h 278092"/>
                    <a:gd name="connsiteX3" fmla="*/ 142317 w 289992"/>
                    <a:gd name="connsiteY3" fmla="*/ 14749 h 278092"/>
                    <a:gd name="connsiteX4" fmla="*/ 98072 w 289992"/>
                    <a:gd name="connsiteY4" fmla="*/ 132736 h 278092"/>
                    <a:gd name="connsiteX5" fmla="*/ 53827 w 289992"/>
                    <a:gd name="connsiteY5" fmla="*/ 162233 h 278092"/>
                    <a:gd name="connsiteX6" fmla="*/ 24330 w 289992"/>
                    <a:gd name="connsiteY6" fmla="*/ 103239 h 278092"/>
                    <a:gd name="connsiteX7" fmla="*/ 112821 w 289992"/>
                    <a:gd name="connsiteY7" fmla="*/ 73742 h 278092"/>
                    <a:gd name="connsiteX8" fmla="*/ 157066 w 289992"/>
                    <a:gd name="connsiteY8" fmla="*/ 88491 h 278092"/>
                    <a:gd name="connsiteX9" fmla="*/ 201311 w 289992"/>
                    <a:gd name="connsiteY9" fmla="*/ 176981 h 278092"/>
                    <a:gd name="connsiteX10" fmla="*/ 245556 w 289992"/>
                    <a:gd name="connsiteY10" fmla="*/ 206478 h 278092"/>
                    <a:gd name="connsiteX11" fmla="*/ 275053 w 289992"/>
                    <a:gd name="connsiteY11" fmla="*/ 162233 h 278092"/>
                    <a:gd name="connsiteX12" fmla="*/ 275053 w 289992"/>
                    <a:gd name="connsiteY12" fmla="*/ 73742 h 278092"/>
                    <a:gd name="connsiteX13" fmla="*/ 230808 w 289992"/>
                    <a:gd name="connsiteY13" fmla="*/ 44246 h 278092"/>
                    <a:gd name="connsiteX14" fmla="*/ 142317 w 289992"/>
                    <a:gd name="connsiteY14" fmla="*/ 58994 h 278092"/>
                    <a:gd name="connsiteX15" fmla="*/ 68575 w 289992"/>
                    <a:gd name="connsiteY15" fmla="*/ 206478 h 278092"/>
                    <a:gd name="connsiteX16" fmla="*/ 68575 w 289992"/>
                    <a:gd name="connsiteY16" fmla="*/ 103239 h 278092"/>
                    <a:gd name="connsiteX17" fmla="*/ 112821 w 289992"/>
                    <a:gd name="connsiteY17" fmla="*/ 73742 h 278092"/>
                    <a:gd name="connsiteX18" fmla="*/ 157066 w 289992"/>
                    <a:gd name="connsiteY18" fmla="*/ 88491 h 278092"/>
                    <a:gd name="connsiteX19" fmla="*/ 186563 w 289992"/>
                    <a:gd name="connsiteY19" fmla="*/ 132736 h 278092"/>
                    <a:gd name="connsiteX20" fmla="*/ 230808 w 289992"/>
                    <a:gd name="connsiteY20" fmla="*/ 176981 h 278092"/>
                    <a:gd name="connsiteX21" fmla="*/ 127569 w 289992"/>
                    <a:gd name="connsiteY21" fmla="*/ 235975 h 278092"/>
                    <a:gd name="connsiteX22" fmla="*/ 142317 w 289992"/>
                    <a:gd name="connsiteY22" fmla="*/ 162233 h 278092"/>
                    <a:gd name="connsiteX23" fmla="*/ 171814 w 289992"/>
                    <a:gd name="connsiteY23" fmla="*/ 117988 h 278092"/>
                    <a:gd name="connsiteX24" fmla="*/ 186563 w 289992"/>
                    <a:gd name="connsiteY24" fmla="*/ 73742 h 278092"/>
                    <a:gd name="connsiteX25" fmla="*/ 142317 w 289992"/>
                    <a:gd name="connsiteY25" fmla="*/ 44246 h 278092"/>
                    <a:gd name="connsiteX26" fmla="*/ 98072 w 289992"/>
                    <a:gd name="connsiteY26" fmla="*/ 29497 h 278092"/>
                    <a:gd name="connsiteX27" fmla="*/ 68575 w 289992"/>
                    <a:gd name="connsiteY27" fmla="*/ 14749 h 278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89992" h="278092">
                      <a:moveTo>
                        <a:pt x="53827" y="73742"/>
                      </a:moveTo>
                      <a:cubicBezTo>
                        <a:pt x="90546" y="95774"/>
                        <a:pt x="180236" y="170670"/>
                        <a:pt x="230808" y="103239"/>
                      </a:cubicBezTo>
                      <a:cubicBezTo>
                        <a:pt x="251665" y="75429"/>
                        <a:pt x="220975" y="34413"/>
                        <a:pt x="216059" y="0"/>
                      </a:cubicBezTo>
                      <a:cubicBezTo>
                        <a:pt x="191478" y="4916"/>
                        <a:pt x="162715" y="179"/>
                        <a:pt x="142317" y="14749"/>
                      </a:cubicBezTo>
                      <a:cubicBezTo>
                        <a:pt x="97558" y="46720"/>
                        <a:pt x="123868" y="94042"/>
                        <a:pt x="98072" y="132736"/>
                      </a:cubicBezTo>
                      <a:cubicBezTo>
                        <a:pt x="88240" y="147484"/>
                        <a:pt x="68575" y="152401"/>
                        <a:pt x="53827" y="162233"/>
                      </a:cubicBezTo>
                      <a:cubicBezTo>
                        <a:pt x="37738" y="156870"/>
                        <a:pt x="-38238" y="147930"/>
                        <a:pt x="24330" y="103239"/>
                      </a:cubicBezTo>
                      <a:cubicBezTo>
                        <a:pt x="49631" y="85167"/>
                        <a:pt x="112821" y="73742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226139" y="143750"/>
                        <a:pt x="153811" y="117605"/>
                        <a:pt x="201311" y="176981"/>
                      </a:cubicBezTo>
                      <a:cubicBezTo>
                        <a:pt x="212384" y="190822"/>
                        <a:pt x="230808" y="196646"/>
                        <a:pt x="245556" y="206478"/>
                      </a:cubicBezTo>
                      <a:cubicBezTo>
                        <a:pt x="255388" y="191730"/>
                        <a:pt x="267126" y="178087"/>
                        <a:pt x="275053" y="162233"/>
                      </a:cubicBezTo>
                      <a:cubicBezTo>
                        <a:pt x="290179" y="131981"/>
                        <a:pt x="299255" y="103995"/>
                        <a:pt x="275053" y="73742"/>
                      </a:cubicBezTo>
                      <a:cubicBezTo>
                        <a:pt x="263980" y="59901"/>
                        <a:pt x="245556" y="54078"/>
                        <a:pt x="230808" y="44246"/>
                      </a:cubicBezTo>
                      <a:cubicBezTo>
                        <a:pt x="201311" y="49162"/>
                        <a:pt x="157385" y="33164"/>
                        <a:pt x="142317" y="58994"/>
                      </a:cubicBezTo>
                      <a:cubicBezTo>
                        <a:pt x="47338" y="221814"/>
                        <a:pt x="209513" y="241711"/>
                        <a:pt x="68575" y="206478"/>
                      </a:cubicBezTo>
                      <a:cubicBezTo>
                        <a:pt x="55308" y="166676"/>
                        <a:pt x="39768" y="146449"/>
                        <a:pt x="68575" y="103239"/>
                      </a:cubicBezTo>
                      <a:cubicBezTo>
                        <a:pt x="78407" y="88490"/>
                        <a:pt x="98072" y="83574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170907" y="99564"/>
                        <a:pt x="175215" y="119119"/>
                        <a:pt x="186563" y="132736"/>
                      </a:cubicBezTo>
                      <a:cubicBezTo>
                        <a:pt x="199916" y="148759"/>
                        <a:pt x="216060" y="162233"/>
                        <a:pt x="230808" y="176981"/>
                      </a:cubicBezTo>
                      <a:cubicBezTo>
                        <a:pt x="226013" y="200957"/>
                        <a:pt x="221915" y="349190"/>
                        <a:pt x="127569" y="235975"/>
                      </a:cubicBezTo>
                      <a:cubicBezTo>
                        <a:pt x="111521" y="216718"/>
                        <a:pt x="133515" y="185704"/>
                        <a:pt x="142317" y="162233"/>
                      </a:cubicBezTo>
                      <a:cubicBezTo>
                        <a:pt x="148541" y="145636"/>
                        <a:pt x="163887" y="133842"/>
                        <a:pt x="171814" y="117988"/>
                      </a:cubicBezTo>
                      <a:cubicBezTo>
                        <a:pt x="178767" y="104083"/>
                        <a:pt x="181647" y="88491"/>
                        <a:pt x="186563" y="73742"/>
                      </a:cubicBezTo>
                      <a:cubicBezTo>
                        <a:pt x="171814" y="63910"/>
                        <a:pt x="158171" y="52173"/>
                        <a:pt x="142317" y="44246"/>
                      </a:cubicBezTo>
                      <a:cubicBezTo>
                        <a:pt x="128412" y="37294"/>
                        <a:pt x="112506" y="35271"/>
                        <a:pt x="98072" y="29497"/>
                      </a:cubicBezTo>
                      <a:cubicBezTo>
                        <a:pt x="87865" y="25414"/>
                        <a:pt x="78407" y="19665"/>
                        <a:pt x="68575" y="14749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5" name="Figura a mano libera 77"/>
                <p:cNvSpPr/>
                <p:nvPr/>
              </p:nvSpPr>
              <p:spPr>
                <a:xfrm>
                  <a:off x="1474839" y="4984955"/>
                  <a:ext cx="250722" cy="132735"/>
                </a:xfrm>
                <a:custGeom>
                  <a:avLst/>
                  <a:gdLst>
                    <a:gd name="connsiteX0" fmla="*/ 0 w 250722"/>
                    <a:gd name="connsiteY0" fmla="*/ 132735 h 132735"/>
                    <a:gd name="connsiteX1" fmla="*/ 44245 w 250722"/>
                    <a:gd name="connsiteY1" fmla="*/ 58993 h 132735"/>
                    <a:gd name="connsiteX2" fmla="*/ 58993 w 250722"/>
                    <a:gd name="connsiteY2" fmla="*/ 14748 h 132735"/>
                    <a:gd name="connsiteX3" fmla="*/ 103238 w 250722"/>
                    <a:gd name="connsiteY3" fmla="*/ 0 h 132735"/>
                    <a:gd name="connsiteX4" fmla="*/ 206477 w 250722"/>
                    <a:gd name="connsiteY4" fmla="*/ 58993 h 132735"/>
                    <a:gd name="connsiteX5" fmla="*/ 250722 w 250722"/>
                    <a:gd name="connsiteY5" fmla="*/ 73742 h 132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0722" h="132735">
                      <a:moveTo>
                        <a:pt x="0" y="132735"/>
                      </a:moveTo>
                      <a:cubicBezTo>
                        <a:pt x="14748" y="108154"/>
                        <a:pt x="31425" y="84632"/>
                        <a:pt x="44245" y="58993"/>
                      </a:cubicBezTo>
                      <a:cubicBezTo>
                        <a:pt x="51197" y="45088"/>
                        <a:pt x="48000" y="25741"/>
                        <a:pt x="58993" y="14748"/>
                      </a:cubicBezTo>
                      <a:cubicBezTo>
                        <a:pt x="69986" y="3755"/>
                        <a:pt x="88490" y="4916"/>
                        <a:pt x="103238" y="0"/>
                      </a:cubicBezTo>
                      <a:cubicBezTo>
                        <a:pt x="265967" y="32545"/>
                        <a:pt x="112442" y="-16236"/>
                        <a:pt x="206477" y="58993"/>
                      </a:cubicBezTo>
                      <a:cubicBezTo>
                        <a:pt x="218616" y="68705"/>
                        <a:pt x="250722" y="73742"/>
                        <a:pt x="250722" y="73742"/>
                      </a:cubicBezTo>
                    </a:path>
                  </a:pathLst>
                </a:cu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3" name="Gruppo 55"/>
              <p:cNvGrpSpPr/>
              <p:nvPr/>
            </p:nvGrpSpPr>
            <p:grpSpPr>
              <a:xfrm>
                <a:off x="2014577" y="5248293"/>
                <a:ext cx="1117263" cy="412955"/>
                <a:chOff x="792401" y="4940710"/>
                <a:chExt cx="1117263" cy="412955"/>
              </a:xfrm>
            </p:grpSpPr>
            <p:sp>
              <p:nvSpPr>
                <p:cNvPr id="610" name="Figura a mano libera 72"/>
                <p:cNvSpPr/>
                <p:nvPr/>
              </p:nvSpPr>
              <p:spPr>
                <a:xfrm>
                  <a:off x="792401" y="4940710"/>
                  <a:ext cx="697713" cy="412955"/>
                </a:xfrm>
                <a:custGeom>
                  <a:avLst/>
                  <a:gdLst>
                    <a:gd name="connsiteX0" fmla="*/ 136747 w 697713"/>
                    <a:gd name="connsiteY0" fmla="*/ 29496 h 412955"/>
                    <a:gd name="connsiteX1" fmla="*/ 136747 w 697713"/>
                    <a:gd name="connsiteY1" fmla="*/ 294967 h 412955"/>
                    <a:gd name="connsiteX2" fmla="*/ 225238 w 697713"/>
                    <a:gd name="connsiteY2" fmla="*/ 324464 h 412955"/>
                    <a:gd name="connsiteX3" fmla="*/ 313728 w 697713"/>
                    <a:gd name="connsiteY3" fmla="*/ 0 h 412955"/>
                    <a:gd name="connsiteX4" fmla="*/ 357973 w 697713"/>
                    <a:gd name="connsiteY4" fmla="*/ 14748 h 412955"/>
                    <a:gd name="connsiteX5" fmla="*/ 372722 w 697713"/>
                    <a:gd name="connsiteY5" fmla="*/ 368709 h 412955"/>
                    <a:gd name="connsiteX6" fmla="*/ 416967 w 697713"/>
                    <a:gd name="connsiteY6" fmla="*/ 353961 h 412955"/>
                    <a:gd name="connsiteX7" fmla="*/ 446464 w 697713"/>
                    <a:gd name="connsiteY7" fmla="*/ 265471 h 412955"/>
                    <a:gd name="connsiteX8" fmla="*/ 475960 w 697713"/>
                    <a:gd name="connsiteY8" fmla="*/ 14748 h 412955"/>
                    <a:gd name="connsiteX9" fmla="*/ 520205 w 697713"/>
                    <a:gd name="connsiteY9" fmla="*/ 29496 h 412955"/>
                    <a:gd name="connsiteX10" fmla="*/ 534954 w 697713"/>
                    <a:gd name="connsiteY10" fmla="*/ 73742 h 412955"/>
                    <a:gd name="connsiteX11" fmla="*/ 549702 w 697713"/>
                    <a:gd name="connsiteY11" fmla="*/ 147484 h 412955"/>
                    <a:gd name="connsiteX12" fmla="*/ 608696 w 697713"/>
                    <a:gd name="connsiteY12" fmla="*/ 412955 h 412955"/>
                    <a:gd name="connsiteX13" fmla="*/ 667689 w 697713"/>
                    <a:gd name="connsiteY13" fmla="*/ 398206 h 412955"/>
                    <a:gd name="connsiteX14" fmla="*/ 461212 w 697713"/>
                    <a:gd name="connsiteY14" fmla="*/ 294967 h 412955"/>
                    <a:gd name="connsiteX15" fmla="*/ 107251 w 697713"/>
                    <a:gd name="connsiteY15" fmla="*/ 265471 h 412955"/>
                    <a:gd name="connsiteX16" fmla="*/ 63005 w 697713"/>
                    <a:gd name="connsiteY16" fmla="*/ 250722 h 412955"/>
                    <a:gd name="connsiteX17" fmla="*/ 18760 w 697713"/>
                    <a:gd name="connsiteY17" fmla="*/ 191729 h 412955"/>
                    <a:gd name="connsiteX18" fmla="*/ 63005 w 697713"/>
                    <a:gd name="connsiteY18" fmla="*/ 162232 h 412955"/>
                    <a:gd name="connsiteX19" fmla="*/ 697186 w 697713"/>
                    <a:gd name="connsiteY19" fmla="*/ 176980 h 412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697713" h="412955">
                      <a:moveTo>
                        <a:pt x="136747" y="29496"/>
                      </a:moveTo>
                      <a:cubicBezTo>
                        <a:pt x="126146" y="103706"/>
                        <a:pt x="100379" y="227427"/>
                        <a:pt x="136747" y="294967"/>
                      </a:cubicBezTo>
                      <a:cubicBezTo>
                        <a:pt x="151488" y="322343"/>
                        <a:pt x="225238" y="324464"/>
                        <a:pt x="225238" y="324464"/>
                      </a:cubicBezTo>
                      <a:cubicBezTo>
                        <a:pt x="234303" y="134088"/>
                        <a:pt x="140305" y="0"/>
                        <a:pt x="313728" y="0"/>
                      </a:cubicBezTo>
                      <a:cubicBezTo>
                        <a:pt x="329274" y="0"/>
                        <a:pt x="343225" y="9832"/>
                        <a:pt x="357973" y="14748"/>
                      </a:cubicBezTo>
                      <a:cubicBezTo>
                        <a:pt x="362889" y="132735"/>
                        <a:pt x="352488" y="252366"/>
                        <a:pt x="372722" y="368709"/>
                      </a:cubicBezTo>
                      <a:cubicBezTo>
                        <a:pt x="375386" y="384025"/>
                        <a:pt x="407931" y="366611"/>
                        <a:pt x="416967" y="353961"/>
                      </a:cubicBezTo>
                      <a:cubicBezTo>
                        <a:pt x="435039" y="328660"/>
                        <a:pt x="446464" y="265471"/>
                        <a:pt x="446464" y="265471"/>
                      </a:cubicBezTo>
                      <a:cubicBezTo>
                        <a:pt x="456296" y="181897"/>
                        <a:pt x="450860" y="95068"/>
                        <a:pt x="475960" y="14748"/>
                      </a:cubicBezTo>
                      <a:cubicBezTo>
                        <a:pt x="480597" y="-90"/>
                        <a:pt x="509212" y="18503"/>
                        <a:pt x="520205" y="29496"/>
                      </a:cubicBezTo>
                      <a:cubicBezTo>
                        <a:pt x="531198" y="40489"/>
                        <a:pt x="531183" y="58660"/>
                        <a:pt x="534954" y="73742"/>
                      </a:cubicBezTo>
                      <a:cubicBezTo>
                        <a:pt x="541034" y="98061"/>
                        <a:pt x="544786" y="122903"/>
                        <a:pt x="549702" y="147484"/>
                      </a:cubicBezTo>
                      <a:cubicBezTo>
                        <a:pt x="552305" y="191727"/>
                        <a:pt x="487454" y="412955"/>
                        <a:pt x="608696" y="412955"/>
                      </a:cubicBezTo>
                      <a:cubicBezTo>
                        <a:pt x="628966" y="412955"/>
                        <a:pt x="648025" y="403122"/>
                        <a:pt x="667689" y="398206"/>
                      </a:cubicBezTo>
                      <a:cubicBezTo>
                        <a:pt x="722252" y="234520"/>
                        <a:pt x="727855" y="312743"/>
                        <a:pt x="461212" y="294967"/>
                      </a:cubicBezTo>
                      <a:cubicBezTo>
                        <a:pt x="241974" y="280351"/>
                        <a:pt x="297244" y="284470"/>
                        <a:pt x="107251" y="265471"/>
                      </a:cubicBezTo>
                      <a:cubicBezTo>
                        <a:pt x="92502" y="260555"/>
                        <a:pt x="77953" y="254993"/>
                        <a:pt x="63005" y="250722"/>
                      </a:cubicBezTo>
                      <a:cubicBezTo>
                        <a:pt x="22089" y="239032"/>
                        <a:pt x="-27830" y="249966"/>
                        <a:pt x="18760" y="191729"/>
                      </a:cubicBezTo>
                      <a:cubicBezTo>
                        <a:pt x="29833" y="177888"/>
                        <a:pt x="48257" y="172064"/>
                        <a:pt x="63005" y="162232"/>
                      </a:cubicBezTo>
                      <a:cubicBezTo>
                        <a:pt x="500448" y="181251"/>
                        <a:pt x="289040" y="176980"/>
                        <a:pt x="697186" y="176980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1" name="Figura a mano libera 73"/>
                <p:cNvSpPr/>
                <p:nvPr/>
              </p:nvSpPr>
              <p:spPr>
                <a:xfrm>
                  <a:off x="1619672" y="5023116"/>
                  <a:ext cx="289992" cy="278092"/>
                </a:xfrm>
                <a:custGeom>
                  <a:avLst/>
                  <a:gdLst>
                    <a:gd name="connsiteX0" fmla="*/ 53827 w 289992"/>
                    <a:gd name="connsiteY0" fmla="*/ 73742 h 278092"/>
                    <a:gd name="connsiteX1" fmla="*/ 230808 w 289992"/>
                    <a:gd name="connsiteY1" fmla="*/ 103239 h 278092"/>
                    <a:gd name="connsiteX2" fmla="*/ 216059 w 289992"/>
                    <a:gd name="connsiteY2" fmla="*/ 0 h 278092"/>
                    <a:gd name="connsiteX3" fmla="*/ 142317 w 289992"/>
                    <a:gd name="connsiteY3" fmla="*/ 14749 h 278092"/>
                    <a:gd name="connsiteX4" fmla="*/ 98072 w 289992"/>
                    <a:gd name="connsiteY4" fmla="*/ 132736 h 278092"/>
                    <a:gd name="connsiteX5" fmla="*/ 53827 w 289992"/>
                    <a:gd name="connsiteY5" fmla="*/ 162233 h 278092"/>
                    <a:gd name="connsiteX6" fmla="*/ 24330 w 289992"/>
                    <a:gd name="connsiteY6" fmla="*/ 103239 h 278092"/>
                    <a:gd name="connsiteX7" fmla="*/ 112821 w 289992"/>
                    <a:gd name="connsiteY7" fmla="*/ 73742 h 278092"/>
                    <a:gd name="connsiteX8" fmla="*/ 157066 w 289992"/>
                    <a:gd name="connsiteY8" fmla="*/ 88491 h 278092"/>
                    <a:gd name="connsiteX9" fmla="*/ 201311 w 289992"/>
                    <a:gd name="connsiteY9" fmla="*/ 176981 h 278092"/>
                    <a:gd name="connsiteX10" fmla="*/ 245556 w 289992"/>
                    <a:gd name="connsiteY10" fmla="*/ 206478 h 278092"/>
                    <a:gd name="connsiteX11" fmla="*/ 275053 w 289992"/>
                    <a:gd name="connsiteY11" fmla="*/ 162233 h 278092"/>
                    <a:gd name="connsiteX12" fmla="*/ 275053 w 289992"/>
                    <a:gd name="connsiteY12" fmla="*/ 73742 h 278092"/>
                    <a:gd name="connsiteX13" fmla="*/ 230808 w 289992"/>
                    <a:gd name="connsiteY13" fmla="*/ 44246 h 278092"/>
                    <a:gd name="connsiteX14" fmla="*/ 142317 w 289992"/>
                    <a:gd name="connsiteY14" fmla="*/ 58994 h 278092"/>
                    <a:gd name="connsiteX15" fmla="*/ 68575 w 289992"/>
                    <a:gd name="connsiteY15" fmla="*/ 206478 h 278092"/>
                    <a:gd name="connsiteX16" fmla="*/ 68575 w 289992"/>
                    <a:gd name="connsiteY16" fmla="*/ 103239 h 278092"/>
                    <a:gd name="connsiteX17" fmla="*/ 112821 w 289992"/>
                    <a:gd name="connsiteY17" fmla="*/ 73742 h 278092"/>
                    <a:gd name="connsiteX18" fmla="*/ 157066 w 289992"/>
                    <a:gd name="connsiteY18" fmla="*/ 88491 h 278092"/>
                    <a:gd name="connsiteX19" fmla="*/ 186563 w 289992"/>
                    <a:gd name="connsiteY19" fmla="*/ 132736 h 278092"/>
                    <a:gd name="connsiteX20" fmla="*/ 230808 w 289992"/>
                    <a:gd name="connsiteY20" fmla="*/ 176981 h 278092"/>
                    <a:gd name="connsiteX21" fmla="*/ 127569 w 289992"/>
                    <a:gd name="connsiteY21" fmla="*/ 235975 h 278092"/>
                    <a:gd name="connsiteX22" fmla="*/ 142317 w 289992"/>
                    <a:gd name="connsiteY22" fmla="*/ 162233 h 278092"/>
                    <a:gd name="connsiteX23" fmla="*/ 171814 w 289992"/>
                    <a:gd name="connsiteY23" fmla="*/ 117988 h 278092"/>
                    <a:gd name="connsiteX24" fmla="*/ 186563 w 289992"/>
                    <a:gd name="connsiteY24" fmla="*/ 73742 h 278092"/>
                    <a:gd name="connsiteX25" fmla="*/ 142317 w 289992"/>
                    <a:gd name="connsiteY25" fmla="*/ 44246 h 278092"/>
                    <a:gd name="connsiteX26" fmla="*/ 98072 w 289992"/>
                    <a:gd name="connsiteY26" fmla="*/ 29497 h 278092"/>
                    <a:gd name="connsiteX27" fmla="*/ 68575 w 289992"/>
                    <a:gd name="connsiteY27" fmla="*/ 14749 h 278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89992" h="278092">
                      <a:moveTo>
                        <a:pt x="53827" y="73742"/>
                      </a:moveTo>
                      <a:cubicBezTo>
                        <a:pt x="90546" y="95774"/>
                        <a:pt x="180236" y="170670"/>
                        <a:pt x="230808" y="103239"/>
                      </a:cubicBezTo>
                      <a:cubicBezTo>
                        <a:pt x="251665" y="75429"/>
                        <a:pt x="220975" y="34413"/>
                        <a:pt x="216059" y="0"/>
                      </a:cubicBezTo>
                      <a:cubicBezTo>
                        <a:pt x="191478" y="4916"/>
                        <a:pt x="162715" y="179"/>
                        <a:pt x="142317" y="14749"/>
                      </a:cubicBezTo>
                      <a:cubicBezTo>
                        <a:pt x="97558" y="46720"/>
                        <a:pt x="123868" y="94042"/>
                        <a:pt x="98072" y="132736"/>
                      </a:cubicBezTo>
                      <a:cubicBezTo>
                        <a:pt x="88240" y="147484"/>
                        <a:pt x="68575" y="152401"/>
                        <a:pt x="53827" y="162233"/>
                      </a:cubicBezTo>
                      <a:cubicBezTo>
                        <a:pt x="37738" y="156870"/>
                        <a:pt x="-38238" y="147930"/>
                        <a:pt x="24330" y="103239"/>
                      </a:cubicBezTo>
                      <a:cubicBezTo>
                        <a:pt x="49631" y="85167"/>
                        <a:pt x="112821" y="73742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226139" y="143750"/>
                        <a:pt x="153811" y="117605"/>
                        <a:pt x="201311" y="176981"/>
                      </a:cubicBezTo>
                      <a:cubicBezTo>
                        <a:pt x="212384" y="190822"/>
                        <a:pt x="230808" y="196646"/>
                        <a:pt x="245556" y="206478"/>
                      </a:cubicBezTo>
                      <a:cubicBezTo>
                        <a:pt x="255388" y="191730"/>
                        <a:pt x="267126" y="178087"/>
                        <a:pt x="275053" y="162233"/>
                      </a:cubicBezTo>
                      <a:cubicBezTo>
                        <a:pt x="290179" y="131981"/>
                        <a:pt x="299255" y="103995"/>
                        <a:pt x="275053" y="73742"/>
                      </a:cubicBezTo>
                      <a:cubicBezTo>
                        <a:pt x="263980" y="59901"/>
                        <a:pt x="245556" y="54078"/>
                        <a:pt x="230808" y="44246"/>
                      </a:cubicBezTo>
                      <a:cubicBezTo>
                        <a:pt x="201311" y="49162"/>
                        <a:pt x="157385" y="33164"/>
                        <a:pt x="142317" y="58994"/>
                      </a:cubicBezTo>
                      <a:cubicBezTo>
                        <a:pt x="47338" y="221814"/>
                        <a:pt x="209513" y="241711"/>
                        <a:pt x="68575" y="206478"/>
                      </a:cubicBezTo>
                      <a:cubicBezTo>
                        <a:pt x="55308" y="166676"/>
                        <a:pt x="39768" y="146449"/>
                        <a:pt x="68575" y="103239"/>
                      </a:cubicBezTo>
                      <a:cubicBezTo>
                        <a:pt x="78407" y="88490"/>
                        <a:pt x="98072" y="83574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170907" y="99564"/>
                        <a:pt x="175215" y="119119"/>
                        <a:pt x="186563" y="132736"/>
                      </a:cubicBezTo>
                      <a:cubicBezTo>
                        <a:pt x="199916" y="148759"/>
                        <a:pt x="216060" y="162233"/>
                        <a:pt x="230808" y="176981"/>
                      </a:cubicBezTo>
                      <a:cubicBezTo>
                        <a:pt x="226013" y="200957"/>
                        <a:pt x="221915" y="349190"/>
                        <a:pt x="127569" y="235975"/>
                      </a:cubicBezTo>
                      <a:cubicBezTo>
                        <a:pt x="111521" y="216718"/>
                        <a:pt x="133515" y="185704"/>
                        <a:pt x="142317" y="162233"/>
                      </a:cubicBezTo>
                      <a:cubicBezTo>
                        <a:pt x="148541" y="145636"/>
                        <a:pt x="163887" y="133842"/>
                        <a:pt x="171814" y="117988"/>
                      </a:cubicBezTo>
                      <a:cubicBezTo>
                        <a:pt x="178767" y="104083"/>
                        <a:pt x="181647" y="88491"/>
                        <a:pt x="186563" y="73742"/>
                      </a:cubicBezTo>
                      <a:cubicBezTo>
                        <a:pt x="171814" y="63910"/>
                        <a:pt x="158171" y="52173"/>
                        <a:pt x="142317" y="44246"/>
                      </a:cubicBezTo>
                      <a:cubicBezTo>
                        <a:pt x="128412" y="37294"/>
                        <a:pt x="112506" y="35271"/>
                        <a:pt x="98072" y="29497"/>
                      </a:cubicBezTo>
                      <a:cubicBezTo>
                        <a:pt x="87865" y="25414"/>
                        <a:pt x="78407" y="19665"/>
                        <a:pt x="68575" y="14749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2" name="Figura a mano libera 74"/>
                <p:cNvSpPr/>
                <p:nvPr/>
              </p:nvSpPr>
              <p:spPr>
                <a:xfrm>
                  <a:off x="1474839" y="4984955"/>
                  <a:ext cx="250722" cy="132735"/>
                </a:xfrm>
                <a:custGeom>
                  <a:avLst/>
                  <a:gdLst>
                    <a:gd name="connsiteX0" fmla="*/ 0 w 250722"/>
                    <a:gd name="connsiteY0" fmla="*/ 132735 h 132735"/>
                    <a:gd name="connsiteX1" fmla="*/ 44245 w 250722"/>
                    <a:gd name="connsiteY1" fmla="*/ 58993 h 132735"/>
                    <a:gd name="connsiteX2" fmla="*/ 58993 w 250722"/>
                    <a:gd name="connsiteY2" fmla="*/ 14748 h 132735"/>
                    <a:gd name="connsiteX3" fmla="*/ 103238 w 250722"/>
                    <a:gd name="connsiteY3" fmla="*/ 0 h 132735"/>
                    <a:gd name="connsiteX4" fmla="*/ 206477 w 250722"/>
                    <a:gd name="connsiteY4" fmla="*/ 58993 h 132735"/>
                    <a:gd name="connsiteX5" fmla="*/ 250722 w 250722"/>
                    <a:gd name="connsiteY5" fmla="*/ 73742 h 132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0722" h="132735">
                      <a:moveTo>
                        <a:pt x="0" y="132735"/>
                      </a:moveTo>
                      <a:cubicBezTo>
                        <a:pt x="14748" y="108154"/>
                        <a:pt x="31425" y="84632"/>
                        <a:pt x="44245" y="58993"/>
                      </a:cubicBezTo>
                      <a:cubicBezTo>
                        <a:pt x="51197" y="45088"/>
                        <a:pt x="48000" y="25741"/>
                        <a:pt x="58993" y="14748"/>
                      </a:cubicBezTo>
                      <a:cubicBezTo>
                        <a:pt x="69986" y="3755"/>
                        <a:pt x="88490" y="4916"/>
                        <a:pt x="103238" y="0"/>
                      </a:cubicBezTo>
                      <a:cubicBezTo>
                        <a:pt x="265967" y="32545"/>
                        <a:pt x="112442" y="-16236"/>
                        <a:pt x="206477" y="58993"/>
                      </a:cubicBezTo>
                      <a:cubicBezTo>
                        <a:pt x="218616" y="68705"/>
                        <a:pt x="250722" y="73742"/>
                        <a:pt x="250722" y="73742"/>
                      </a:cubicBezTo>
                    </a:path>
                  </a:pathLst>
                </a:cu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4" name="Gruppo 56"/>
              <p:cNvGrpSpPr/>
              <p:nvPr/>
            </p:nvGrpSpPr>
            <p:grpSpPr>
              <a:xfrm rot="10800000">
                <a:off x="3022689" y="5392308"/>
                <a:ext cx="1117263" cy="412955"/>
                <a:chOff x="792401" y="4940710"/>
                <a:chExt cx="1117263" cy="412955"/>
              </a:xfrm>
            </p:grpSpPr>
            <p:sp>
              <p:nvSpPr>
                <p:cNvPr id="607" name="Figura a mano libera 69"/>
                <p:cNvSpPr/>
                <p:nvPr/>
              </p:nvSpPr>
              <p:spPr>
                <a:xfrm>
                  <a:off x="792401" y="4940710"/>
                  <a:ext cx="697713" cy="412955"/>
                </a:xfrm>
                <a:custGeom>
                  <a:avLst/>
                  <a:gdLst>
                    <a:gd name="connsiteX0" fmla="*/ 136747 w 697713"/>
                    <a:gd name="connsiteY0" fmla="*/ 29496 h 412955"/>
                    <a:gd name="connsiteX1" fmla="*/ 136747 w 697713"/>
                    <a:gd name="connsiteY1" fmla="*/ 294967 h 412955"/>
                    <a:gd name="connsiteX2" fmla="*/ 225238 w 697713"/>
                    <a:gd name="connsiteY2" fmla="*/ 324464 h 412955"/>
                    <a:gd name="connsiteX3" fmla="*/ 313728 w 697713"/>
                    <a:gd name="connsiteY3" fmla="*/ 0 h 412955"/>
                    <a:gd name="connsiteX4" fmla="*/ 357973 w 697713"/>
                    <a:gd name="connsiteY4" fmla="*/ 14748 h 412955"/>
                    <a:gd name="connsiteX5" fmla="*/ 372722 w 697713"/>
                    <a:gd name="connsiteY5" fmla="*/ 368709 h 412955"/>
                    <a:gd name="connsiteX6" fmla="*/ 416967 w 697713"/>
                    <a:gd name="connsiteY6" fmla="*/ 353961 h 412955"/>
                    <a:gd name="connsiteX7" fmla="*/ 446464 w 697713"/>
                    <a:gd name="connsiteY7" fmla="*/ 265471 h 412955"/>
                    <a:gd name="connsiteX8" fmla="*/ 475960 w 697713"/>
                    <a:gd name="connsiteY8" fmla="*/ 14748 h 412955"/>
                    <a:gd name="connsiteX9" fmla="*/ 520205 w 697713"/>
                    <a:gd name="connsiteY9" fmla="*/ 29496 h 412955"/>
                    <a:gd name="connsiteX10" fmla="*/ 534954 w 697713"/>
                    <a:gd name="connsiteY10" fmla="*/ 73742 h 412955"/>
                    <a:gd name="connsiteX11" fmla="*/ 549702 w 697713"/>
                    <a:gd name="connsiteY11" fmla="*/ 147484 h 412955"/>
                    <a:gd name="connsiteX12" fmla="*/ 608696 w 697713"/>
                    <a:gd name="connsiteY12" fmla="*/ 412955 h 412955"/>
                    <a:gd name="connsiteX13" fmla="*/ 667689 w 697713"/>
                    <a:gd name="connsiteY13" fmla="*/ 398206 h 412955"/>
                    <a:gd name="connsiteX14" fmla="*/ 461212 w 697713"/>
                    <a:gd name="connsiteY14" fmla="*/ 294967 h 412955"/>
                    <a:gd name="connsiteX15" fmla="*/ 107251 w 697713"/>
                    <a:gd name="connsiteY15" fmla="*/ 265471 h 412955"/>
                    <a:gd name="connsiteX16" fmla="*/ 63005 w 697713"/>
                    <a:gd name="connsiteY16" fmla="*/ 250722 h 412955"/>
                    <a:gd name="connsiteX17" fmla="*/ 18760 w 697713"/>
                    <a:gd name="connsiteY17" fmla="*/ 191729 h 412955"/>
                    <a:gd name="connsiteX18" fmla="*/ 63005 w 697713"/>
                    <a:gd name="connsiteY18" fmla="*/ 162232 h 412955"/>
                    <a:gd name="connsiteX19" fmla="*/ 697186 w 697713"/>
                    <a:gd name="connsiteY19" fmla="*/ 176980 h 412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697713" h="412955">
                      <a:moveTo>
                        <a:pt x="136747" y="29496"/>
                      </a:moveTo>
                      <a:cubicBezTo>
                        <a:pt x="126146" y="103706"/>
                        <a:pt x="100379" y="227427"/>
                        <a:pt x="136747" y="294967"/>
                      </a:cubicBezTo>
                      <a:cubicBezTo>
                        <a:pt x="151488" y="322343"/>
                        <a:pt x="225238" y="324464"/>
                        <a:pt x="225238" y="324464"/>
                      </a:cubicBezTo>
                      <a:cubicBezTo>
                        <a:pt x="234303" y="134088"/>
                        <a:pt x="140305" y="0"/>
                        <a:pt x="313728" y="0"/>
                      </a:cubicBezTo>
                      <a:cubicBezTo>
                        <a:pt x="329274" y="0"/>
                        <a:pt x="343225" y="9832"/>
                        <a:pt x="357973" y="14748"/>
                      </a:cubicBezTo>
                      <a:cubicBezTo>
                        <a:pt x="362889" y="132735"/>
                        <a:pt x="352488" y="252366"/>
                        <a:pt x="372722" y="368709"/>
                      </a:cubicBezTo>
                      <a:cubicBezTo>
                        <a:pt x="375386" y="384025"/>
                        <a:pt x="407931" y="366611"/>
                        <a:pt x="416967" y="353961"/>
                      </a:cubicBezTo>
                      <a:cubicBezTo>
                        <a:pt x="435039" y="328660"/>
                        <a:pt x="446464" y="265471"/>
                        <a:pt x="446464" y="265471"/>
                      </a:cubicBezTo>
                      <a:cubicBezTo>
                        <a:pt x="456296" y="181897"/>
                        <a:pt x="450860" y="95068"/>
                        <a:pt x="475960" y="14748"/>
                      </a:cubicBezTo>
                      <a:cubicBezTo>
                        <a:pt x="480597" y="-90"/>
                        <a:pt x="509212" y="18503"/>
                        <a:pt x="520205" y="29496"/>
                      </a:cubicBezTo>
                      <a:cubicBezTo>
                        <a:pt x="531198" y="40489"/>
                        <a:pt x="531183" y="58660"/>
                        <a:pt x="534954" y="73742"/>
                      </a:cubicBezTo>
                      <a:cubicBezTo>
                        <a:pt x="541034" y="98061"/>
                        <a:pt x="544786" y="122903"/>
                        <a:pt x="549702" y="147484"/>
                      </a:cubicBezTo>
                      <a:cubicBezTo>
                        <a:pt x="552305" y="191727"/>
                        <a:pt x="487454" y="412955"/>
                        <a:pt x="608696" y="412955"/>
                      </a:cubicBezTo>
                      <a:cubicBezTo>
                        <a:pt x="628966" y="412955"/>
                        <a:pt x="648025" y="403122"/>
                        <a:pt x="667689" y="398206"/>
                      </a:cubicBezTo>
                      <a:cubicBezTo>
                        <a:pt x="722252" y="234520"/>
                        <a:pt x="727855" y="312743"/>
                        <a:pt x="461212" y="294967"/>
                      </a:cubicBezTo>
                      <a:cubicBezTo>
                        <a:pt x="241974" y="280351"/>
                        <a:pt x="297244" y="284470"/>
                        <a:pt x="107251" y="265471"/>
                      </a:cubicBezTo>
                      <a:cubicBezTo>
                        <a:pt x="92502" y="260555"/>
                        <a:pt x="77953" y="254993"/>
                        <a:pt x="63005" y="250722"/>
                      </a:cubicBezTo>
                      <a:cubicBezTo>
                        <a:pt x="22089" y="239032"/>
                        <a:pt x="-27830" y="249966"/>
                        <a:pt x="18760" y="191729"/>
                      </a:cubicBezTo>
                      <a:cubicBezTo>
                        <a:pt x="29833" y="177888"/>
                        <a:pt x="48257" y="172064"/>
                        <a:pt x="63005" y="162232"/>
                      </a:cubicBezTo>
                      <a:cubicBezTo>
                        <a:pt x="500448" y="181251"/>
                        <a:pt x="289040" y="176980"/>
                        <a:pt x="697186" y="176980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8" name="Figura a mano libera 70"/>
                <p:cNvSpPr/>
                <p:nvPr/>
              </p:nvSpPr>
              <p:spPr>
                <a:xfrm>
                  <a:off x="1619672" y="5023116"/>
                  <a:ext cx="289992" cy="278092"/>
                </a:xfrm>
                <a:custGeom>
                  <a:avLst/>
                  <a:gdLst>
                    <a:gd name="connsiteX0" fmla="*/ 53827 w 289992"/>
                    <a:gd name="connsiteY0" fmla="*/ 73742 h 278092"/>
                    <a:gd name="connsiteX1" fmla="*/ 230808 w 289992"/>
                    <a:gd name="connsiteY1" fmla="*/ 103239 h 278092"/>
                    <a:gd name="connsiteX2" fmla="*/ 216059 w 289992"/>
                    <a:gd name="connsiteY2" fmla="*/ 0 h 278092"/>
                    <a:gd name="connsiteX3" fmla="*/ 142317 w 289992"/>
                    <a:gd name="connsiteY3" fmla="*/ 14749 h 278092"/>
                    <a:gd name="connsiteX4" fmla="*/ 98072 w 289992"/>
                    <a:gd name="connsiteY4" fmla="*/ 132736 h 278092"/>
                    <a:gd name="connsiteX5" fmla="*/ 53827 w 289992"/>
                    <a:gd name="connsiteY5" fmla="*/ 162233 h 278092"/>
                    <a:gd name="connsiteX6" fmla="*/ 24330 w 289992"/>
                    <a:gd name="connsiteY6" fmla="*/ 103239 h 278092"/>
                    <a:gd name="connsiteX7" fmla="*/ 112821 w 289992"/>
                    <a:gd name="connsiteY7" fmla="*/ 73742 h 278092"/>
                    <a:gd name="connsiteX8" fmla="*/ 157066 w 289992"/>
                    <a:gd name="connsiteY8" fmla="*/ 88491 h 278092"/>
                    <a:gd name="connsiteX9" fmla="*/ 201311 w 289992"/>
                    <a:gd name="connsiteY9" fmla="*/ 176981 h 278092"/>
                    <a:gd name="connsiteX10" fmla="*/ 245556 w 289992"/>
                    <a:gd name="connsiteY10" fmla="*/ 206478 h 278092"/>
                    <a:gd name="connsiteX11" fmla="*/ 275053 w 289992"/>
                    <a:gd name="connsiteY11" fmla="*/ 162233 h 278092"/>
                    <a:gd name="connsiteX12" fmla="*/ 275053 w 289992"/>
                    <a:gd name="connsiteY12" fmla="*/ 73742 h 278092"/>
                    <a:gd name="connsiteX13" fmla="*/ 230808 w 289992"/>
                    <a:gd name="connsiteY13" fmla="*/ 44246 h 278092"/>
                    <a:gd name="connsiteX14" fmla="*/ 142317 w 289992"/>
                    <a:gd name="connsiteY14" fmla="*/ 58994 h 278092"/>
                    <a:gd name="connsiteX15" fmla="*/ 68575 w 289992"/>
                    <a:gd name="connsiteY15" fmla="*/ 206478 h 278092"/>
                    <a:gd name="connsiteX16" fmla="*/ 68575 w 289992"/>
                    <a:gd name="connsiteY16" fmla="*/ 103239 h 278092"/>
                    <a:gd name="connsiteX17" fmla="*/ 112821 w 289992"/>
                    <a:gd name="connsiteY17" fmla="*/ 73742 h 278092"/>
                    <a:gd name="connsiteX18" fmla="*/ 157066 w 289992"/>
                    <a:gd name="connsiteY18" fmla="*/ 88491 h 278092"/>
                    <a:gd name="connsiteX19" fmla="*/ 186563 w 289992"/>
                    <a:gd name="connsiteY19" fmla="*/ 132736 h 278092"/>
                    <a:gd name="connsiteX20" fmla="*/ 230808 w 289992"/>
                    <a:gd name="connsiteY20" fmla="*/ 176981 h 278092"/>
                    <a:gd name="connsiteX21" fmla="*/ 127569 w 289992"/>
                    <a:gd name="connsiteY21" fmla="*/ 235975 h 278092"/>
                    <a:gd name="connsiteX22" fmla="*/ 142317 w 289992"/>
                    <a:gd name="connsiteY22" fmla="*/ 162233 h 278092"/>
                    <a:gd name="connsiteX23" fmla="*/ 171814 w 289992"/>
                    <a:gd name="connsiteY23" fmla="*/ 117988 h 278092"/>
                    <a:gd name="connsiteX24" fmla="*/ 186563 w 289992"/>
                    <a:gd name="connsiteY24" fmla="*/ 73742 h 278092"/>
                    <a:gd name="connsiteX25" fmla="*/ 142317 w 289992"/>
                    <a:gd name="connsiteY25" fmla="*/ 44246 h 278092"/>
                    <a:gd name="connsiteX26" fmla="*/ 98072 w 289992"/>
                    <a:gd name="connsiteY26" fmla="*/ 29497 h 278092"/>
                    <a:gd name="connsiteX27" fmla="*/ 68575 w 289992"/>
                    <a:gd name="connsiteY27" fmla="*/ 14749 h 278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89992" h="278092">
                      <a:moveTo>
                        <a:pt x="53827" y="73742"/>
                      </a:moveTo>
                      <a:cubicBezTo>
                        <a:pt x="90546" y="95774"/>
                        <a:pt x="180236" y="170670"/>
                        <a:pt x="230808" y="103239"/>
                      </a:cubicBezTo>
                      <a:cubicBezTo>
                        <a:pt x="251665" y="75429"/>
                        <a:pt x="220975" y="34413"/>
                        <a:pt x="216059" y="0"/>
                      </a:cubicBezTo>
                      <a:cubicBezTo>
                        <a:pt x="191478" y="4916"/>
                        <a:pt x="162715" y="179"/>
                        <a:pt x="142317" y="14749"/>
                      </a:cubicBezTo>
                      <a:cubicBezTo>
                        <a:pt x="97558" y="46720"/>
                        <a:pt x="123868" y="94042"/>
                        <a:pt x="98072" y="132736"/>
                      </a:cubicBezTo>
                      <a:cubicBezTo>
                        <a:pt x="88240" y="147484"/>
                        <a:pt x="68575" y="152401"/>
                        <a:pt x="53827" y="162233"/>
                      </a:cubicBezTo>
                      <a:cubicBezTo>
                        <a:pt x="37738" y="156870"/>
                        <a:pt x="-38238" y="147930"/>
                        <a:pt x="24330" y="103239"/>
                      </a:cubicBezTo>
                      <a:cubicBezTo>
                        <a:pt x="49631" y="85167"/>
                        <a:pt x="112821" y="73742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226139" y="143750"/>
                        <a:pt x="153811" y="117605"/>
                        <a:pt x="201311" y="176981"/>
                      </a:cubicBezTo>
                      <a:cubicBezTo>
                        <a:pt x="212384" y="190822"/>
                        <a:pt x="230808" y="196646"/>
                        <a:pt x="245556" y="206478"/>
                      </a:cubicBezTo>
                      <a:cubicBezTo>
                        <a:pt x="255388" y="191730"/>
                        <a:pt x="267126" y="178087"/>
                        <a:pt x="275053" y="162233"/>
                      </a:cubicBezTo>
                      <a:cubicBezTo>
                        <a:pt x="290179" y="131981"/>
                        <a:pt x="299255" y="103995"/>
                        <a:pt x="275053" y="73742"/>
                      </a:cubicBezTo>
                      <a:cubicBezTo>
                        <a:pt x="263980" y="59901"/>
                        <a:pt x="245556" y="54078"/>
                        <a:pt x="230808" y="44246"/>
                      </a:cubicBezTo>
                      <a:cubicBezTo>
                        <a:pt x="201311" y="49162"/>
                        <a:pt x="157385" y="33164"/>
                        <a:pt x="142317" y="58994"/>
                      </a:cubicBezTo>
                      <a:cubicBezTo>
                        <a:pt x="47338" y="221814"/>
                        <a:pt x="209513" y="241711"/>
                        <a:pt x="68575" y="206478"/>
                      </a:cubicBezTo>
                      <a:cubicBezTo>
                        <a:pt x="55308" y="166676"/>
                        <a:pt x="39768" y="146449"/>
                        <a:pt x="68575" y="103239"/>
                      </a:cubicBezTo>
                      <a:cubicBezTo>
                        <a:pt x="78407" y="88490"/>
                        <a:pt x="98072" y="83574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170907" y="99564"/>
                        <a:pt x="175215" y="119119"/>
                        <a:pt x="186563" y="132736"/>
                      </a:cubicBezTo>
                      <a:cubicBezTo>
                        <a:pt x="199916" y="148759"/>
                        <a:pt x="216060" y="162233"/>
                        <a:pt x="230808" y="176981"/>
                      </a:cubicBezTo>
                      <a:cubicBezTo>
                        <a:pt x="226013" y="200957"/>
                        <a:pt x="221915" y="349190"/>
                        <a:pt x="127569" y="235975"/>
                      </a:cubicBezTo>
                      <a:cubicBezTo>
                        <a:pt x="111521" y="216718"/>
                        <a:pt x="133515" y="185704"/>
                        <a:pt x="142317" y="162233"/>
                      </a:cubicBezTo>
                      <a:cubicBezTo>
                        <a:pt x="148541" y="145636"/>
                        <a:pt x="163887" y="133842"/>
                        <a:pt x="171814" y="117988"/>
                      </a:cubicBezTo>
                      <a:cubicBezTo>
                        <a:pt x="178767" y="104083"/>
                        <a:pt x="181647" y="88491"/>
                        <a:pt x="186563" y="73742"/>
                      </a:cubicBezTo>
                      <a:cubicBezTo>
                        <a:pt x="171814" y="63910"/>
                        <a:pt x="158171" y="52173"/>
                        <a:pt x="142317" y="44246"/>
                      </a:cubicBezTo>
                      <a:cubicBezTo>
                        <a:pt x="128412" y="37294"/>
                        <a:pt x="112506" y="35271"/>
                        <a:pt x="98072" y="29497"/>
                      </a:cubicBezTo>
                      <a:cubicBezTo>
                        <a:pt x="87865" y="25414"/>
                        <a:pt x="78407" y="19665"/>
                        <a:pt x="68575" y="14749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9" name="Figura a mano libera 71"/>
                <p:cNvSpPr/>
                <p:nvPr/>
              </p:nvSpPr>
              <p:spPr>
                <a:xfrm>
                  <a:off x="1474839" y="4984955"/>
                  <a:ext cx="250722" cy="132735"/>
                </a:xfrm>
                <a:custGeom>
                  <a:avLst/>
                  <a:gdLst>
                    <a:gd name="connsiteX0" fmla="*/ 0 w 250722"/>
                    <a:gd name="connsiteY0" fmla="*/ 132735 h 132735"/>
                    <a:gd name="connsiteX1" fmla="*/ 44245 w 250722"/>
                    <a:gd name="connsiteY1" fmla="*/ 58993 h 132735"/>
                    <a:gd name="connsiteX2" fmla="*/ 58993 w 250722"/>
                    <a:gd name="connsiteY2" fmla="*/ 14748 h 132735"/>
                    <a:gd name="connsiteX3" fmla="*/ 103238 w 250722"/>
                    <a:gd name="connsiteY3" fmla="*/ 0 h 132735"/>
                    <a:gd name="connsiteX4" fmla="*/ 206477 w 250722"/>
                    <a:gd name="connsiteY4" fmla="*/ 58993 h 132735"/>
                    <a:gd name="connsiteX5" fmla="*/ 250722 w 250722"/>
                    <a:gd name="connsiteY5" fmla="*/ 73742 h 132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0722" h="132735">
                      <a:moveTo>
                        <a:pt x="0" y="132735"/>
                      </a:moveTo>
                      <a:cubicBezTo>
                        <a:pt x="14748" y="108154"/>
                        <a:pt x="31425" y="84632"/>
                        <a:pt x="44245" y="58993"/>
                      </a:cubicBezTo>
                      <a:cubicBezTo>
                        <a:pt x="51197" y="45088"/>
                        <a:pt x="48000" y="25741"/>
                        <a:pt x="58993" y="14748"/>
                      </a:cubicBezTo>
                      <a:cubicBezTo>
                        <a:pt x="69986" y="3755"/>
                        <a:pt x="88490" y="4916"/>
                        <a:pt x="103238" y="0"/>
                      </a:cubicBezTo>
                      <a:cubicBezTo>
                        <a:pt x="265967" y="32545"/>
                        <a:pt x="112442" y="-16236"/>
                        <a:pt x="206477" y="58993"/>
                      </a:cubicBezTo>
                      <a:cubicBezTo>
                        <a:pt x="218616" y="68705"/>
                        <a:pt x="250722" y="73742"/>
                        <a:pt x="250722" y="73742"/>
                      </a:cubicBezTo>
                    </a:path>
                  </a:pathLst>
                </a:cu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5" name="Gruppo 57"/>
              <p:cNvGrpSpPr/>
              <p:nvPr/>
            </p:nvGrpSpPr>
            <p:grpSpPr>
              <a:xfrm rot="6831286">
                <a:off x="2878528" y="4839072"/>
                <a:ext cx="1117263" cy="412955"/>
                <a:chOff x="792401" y="4940710"/>
                <a:chExt cx="1117263" cy="412955"/>
              </a:xfrm>
            </p:grpSpPr>
            <p:sp>
              <p:nvSpPr>
                <p:cNvPr id="604" name="Figura a mano libera 66"/>
                <p:cNvSpPr/>
                <p:nvPr/>
              </p:nvSpPr>
              <p:spPr>
                <a:xfrm>
                  <a:off x="792401" y="4940710"/>
                  <a:ext cx="697713" cy="412955"/>
                </a:xfrm>
                <a:custGeom>
                  <a:avLst/>
                  <a:gdLst>
                    <a:gd name="connsiteX0" fmla="*/ 136747 w 697713"/>
                    <a:gd name="connsiteY0" fmla="*/ 29496 h 412955"/>
                    <a:gd name="connsiteX1" fmla="*/ 136747 w 697713"/>
                    <a:gd name="connsiteY1" fmla="*/ 294967 h 412955"/>
                    <a:gd name="connsiteX2" fmla="*/ 225238 w 697713"/>
                    <a:gd name="connsiteY2" fmla="*/ 324464 h 412955"/>
                    <a:gd name="connsiteX3" fmla="*/ 313728 w 697713"/>
                    <a:gd name="connsiteY3" fmla="*/ 0 h 412955"/>
                    <a:gd name="connsiteX4" fmla="*/ 357973 w 697713"/>
                    <a:gd name="connsiteY4" fmla="*/ 14748 h 412955"/>
                    <a:gd name="connsiteX5" fmla="*/ 372722 w 697713"/>
                    <a:gd name="connsiteY5" fmla="*/ 368709 h 412955"/>
                    <a:gd name="connsiteX6" fmla="*/ 416967 w 697713"/>
                    <a:gd name="connsiteY6" fmla="*/ 353961 h 412955"/>
                    <a:gd name="connsiteX7" fmla="*/ 446464 w 697713"/>
                    <a:gd name="connsiteY7" fmla="*/ 265471 h 412955"/>
                    <a:gd name="connsiteX8" fmla="*/ 475960 w 697713"/>
                    <a:gd name="connsiteY8" fmla="*/ 14748 h 412955"/>
                    <a:gd name="connsiteX9" fmla="*/ 520205 w 697713"/>
                    <a:gd name="connsiteY9" fmla="*/ 29496 h 412955"/>
                    <a:gd name="connsiteX10" fmla="*/ 534954 w 697713"/>
                    <a:gd name="connsiteY10" fmla="*/ 73742 h 412955"/>
                    <a:gd name="connsiteX11" fmla="*/ 549702 w 697713"/>
                    <a:gd name="connsiteY11" fmla="*/ 147484 h 412955"/>
                    <a:gd name="connsiteX12" fmla="*/ 608696 w 697713"/>
                    <a:gd name="connsiteY12" fmla="*/ 412955 h 412955"/>
                    <a:gd name="connsiteX13" fmla="*/ 667689 w 697713"/>
                    <a:gd name="connsiteY13" fmla="*/ 398206 h 412955"/>
                    <a:gd name="connsiteX14" fmla="*/ 461212 w 697713"/>
                    <a:gd name="connsiteY14" fmla="*/ 294967 h 412955"/>
                    <a:gd name="connsiteX15" fmla="*/ 107251 w 697713"/>
                    <a:gd name="connsiteY15" fmla="*/ 265471 h 412955"/>
                    <a:gd name="connsiteX16" fmla="*/ 63005 w 697713"/>
                    <a:gd name="connsiteY16" fmla="*/ 250722 h 412955"/>
                    <a:gd name="connsiteX17" fmla="*/ 18760 w 697713"/>
                    <a:gd name="connsiteY17" fmla="*/ 191729 h 412955"/>
                    <a:gd name="connsiteX18" fmla="*/ 63005 w 697713"/>
                    <a:gd name="connsiteY18" fmla="*/ 162232 h 412955"/>
                    <a:gd name="connsiteX19" fmla="*/ 697186 w 697713"/>
                    <a:gd name="connsiteY19" fmla="*/ 176980 h 412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697713" h="412955">
                      <a:moveTo>
                        <a:pt x="136747" y="29496"/>
                      </a:moveTo>
                      <a:cubicBezTo>
                        <a:pt x="126146" y="103706"/>
                        <a:pt x="100379" y="227427"/>
                        <a:pt x="136747" y="294967"/>
                      </a:cubicBezTo>
                      <a:cubicBezTo>
                        <a:pt x="151488" y="322343"/>
                        <a:pt x="225238" y="324464"/>
                        <a:pt x="225238" y="324464"/>
                      </a:cubicBezTo>
                      <a:cubicBezTo>
                        <a:pt x="234303" y="134088"/>
                        <a:pt x="140305" y="0"/>
                        <a:pt x="313728" y="0"/>
                      </a:cubicBezTo>
                      <a:cubicBezTo>
                        <a:pt x="329274" y="0"/>
                        <a:pt x="343225" y="9832"/>
                        <a:pt x="357973" y="14748"/>
                      </a:cubicBezTo>
                      <a:cubicBezTo>
                        <a:pt x="362889" y="132735"/>
                        <a:pt x="352488" y="252366"/>
                        <a:pt x="372722" y="368709"/>
                      </a:cubicBezTo>
                      <a:cubicBezTo>
                        <a:pt x="375386" y="384025"/>
                        <a:pt x="407931" y="366611"/>
                        <a:pt x="416967" y="353961"/>
                      </a:cubicBezTo>
                      <a:cubicBezTo>
                        <a:pt x="435039" y="328660"/>
                        <a:pt x="446464" y="265471"/>
                        <a:pt x="446464" y="265471"/>
                      </a:cubicBezTo>
                      <a:cubicBezTo>
                        <a:pt x="456296" y="181897"/>
                        <a:pt x="450860" y="95068"/>
                        <a:pt x="475960" y="14748"/>
                      </a:cubicBezTo>
                      <a:cubicBezTo>
                        <a:pt x="480597" y="-90"/>
                        <a:pt x="509212" y="18503"/>
                        <a:pt x="520205" y="29496"/>
                      </a:cubicBezTo>
                      <a:cubicBezTo>
                        <a:pt x="531198" y="40489"/>
                        <a:pt x="531183" y="58660"/>
                        <a:pt x="534954" y="73742"/>
                      </a:cubicBezTo>
                      <a:cubicBezTo>
                        <a:pt x="541034" y="98061"/>
                        <a:pt x="544786" y="122903"/>
                        <a:pt x="549702" y="147484"/>
                      </a:cubicBezTo>
                      <a:cubicBezTo>
                        <a:pt x="552305" y="191727"/>
                        <a:pt x="487454" y="412955"/>
                        <a:pt x="608696" y="412955"/>
                      </a:cubicBezTo>
                      <a:cubicBezTo>
                        <a:pt x="628966" y="412955"/>
                        <a:pt x="648025" y="403122"/>
                        <a:pt x="667689" y="398206"/>
                      </a:cubicBezTo>
                      <a:cubicBezTo>
                        <a:pt x="722252" y="234520"/>
                        <a:pt x="727855" y="312743"/>
                        <a:pt x="461212" y="294967"/>
                      </a:cubicBezTo>
                      <a:cubicBezTo>
                        <a:pt x="241974" y="280351"/>
                        <a:pt x="297244" y="284470"/>
                        <a:pt x="107251" y="265471"/>
                      </a:cubicBezTo>
                      <a:cubicBezTo>
                        <a:pt x="92502" y="260555"/>
                        <a:pt x="77953" y="254993"/>
                        <a:pt x="63005" y="250722"/>
                      </a:cubicBezTo>
                      <a:cubicBezTo>
                        <a:pt x="22089" y="239032"/>
                        <a:pt x="-27830" y="249966"/>
                        <a:pt x="18760" y="191729"/>
                      </a:cubicBezTo>
                      <a:cubicBezTo>
                        <a:pt x="29833" y="177888"/>
                        <a:pt x="48257" y="172064"/>
                        <a:pt x="63005" y="162232"/>
                      </a:cubicBezTo>
                      <a:cubicBezTo>
                        <a:pt x="500448" y="181251"/>
                        <a:pt x="289040" y="176980"/>
                        <a:pt x="697186" y="176980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5" name="Figura a mano libera 67"/>
                <p:cNvSpPr/>
                <p:nvPr/>
              </p:nvSpPr>
              <p:spPr>
                <a:xfrm>
                  <a:off x="1619672" y="5023116"/>
                  <a:ext cx="289992" cy="278092"/>
                </a:xfrm>
                <a:custGeom>
                  <a:avLst/>
                  <a:gdLst>
                    <a:gd name="connsiteX0" fmla="*/ 53827 w 289992"/>
                    <a:gd name="connsiteY0" fmla="*/ 73742 h 278092"/>
                    <a:gd name="connsiteX1" fmla="*/ 230808 w 289992"/>
                    <a:gd name="connsiteY1" fmla="*/ 103239 h 278092"/>
                    <a:gd name="connsiteX2" fmla="*/ 216059 w 289992"/>
                    <a:gd name="connsiteY2" fmla="*/ 0 h 278092"/>
                    <a:gd name="connsiteX3" fmla="*/ 142317 w 289992"/>
                    <a:gd name="connsiteY3" fmla="*/ 14749 h 278092"/>
                    <a:gd name="connsiteX4" fmla="*/ 98072 w 289992"/>
                    <a:gd name="connsiteY4" fmla="*/ 132736 h 278092"/>
                    <a:gd name="connsiteX5" fmla="*/ 53827 w 289992"/>
                    <a:gd name="connsiteY5" fmla="*/ 162233 h 278092"/>
                    <a:gd name="connsiteX6" fmla="*/ 24330 w 289992"/>
                    <a:gd name="connsiteY6" fmla="*/ 103239 h 278092"/>
                    <a:gd name="connsiteX7" fmla="*/ 112821 w 289992"/>
                    <a:gd name="connsiteY7" fmla="*/ 73742 h 278092"/>
                    <a:gd name="connsiteX8" fmla="*/ 157066 w 289992"/>
                    <a:gd name="connsiteY8" fmla="*/ 88491 h 278092"/>
                    <a:gd name="connsiteX9" fmla="*/ 201311 w 289992"/>
                    <a:gd name="connsiteY9" fmla="*/ 176981 h 278092"/>
                    <a:gd name="connsiteX10" fmla="*/ 245556 w 289992"/>
                    <a:gd name="connsiteY10" fmla="*/ 206478 h 278092"/>
                    <a:gd name="connsiteX11" fmla="*/ 275053 w 289992"/>
                    <a:gd name="connsiteY11" fmla="*/ 162233 h 278092"/>
                    <a:gd name="connsiteX12" fmla="*/ 275053 w 289992"/>
                    <a:gd name="connsiteY12" fmla="*/ 73742 h 278092"/>
                    <a:gd name="connsiteX13" fmla="*/ 230808 w 289992"/>
                    <a:gd name="connsiteY13" fmla="*/ 44246 h 278092"/>
                    <a:gd name="connsiteX14" fmla="*/ 142317 w 289992"/>
                    <a:gd name="connsiteY14" fmla="*/ 58994 h 278092"/>
                    <a:gd name="connsiteX15" fmla="*/ 68575 w 289992"/>
                    <a:gd name="connsiteY15" fmla="*/ 206478 h 278092"/>
                    <a:gd name="connsiteX16" fmla="*/ 68575 w 289992"/>
                    <a:gd name="connsiteY16" fmla="*/ 103239 h 278092"/>
                    <a:gd name="connsiteX17" fmla="*/ 112821 w 289992"/>
                    <a:gd name="connsiteY17" fmla="*/ 73742 h 278092"/>
                    <a:gd name="connsiteX18" fmla="*/ 157066 w 289992"/>
                    <a:gd name="connsiteY18" fmla="*/ 88491 h 278092"/>
                    <a:gd name="connsiteX19" fmla="*/ 186563 w 289992"/>
                    <a:gd name="connsiteY19" fmla="*/ 132736 h 278092"/>
                    <a:gd name="connsiteX20" fmla="*/ 230808 w 289992"/>
                    <a:gd name="connsiteY20" fmla="*/ 176981 h 278092"/>
                    <a:gd name="connsiteX21" fmla="*/ 127569 w 289992"/>
                    <a:gd name="connsiteY21" fmla="*/ 235975 h 278092"/>
                    <a:gd name="connsiteX22" fmla="*/ 142317 w 289992"/>
                    <a:gd name="connsiteY22" fmla="*/ 162233 h 278092"/>
                    <a:gd name="connsiteX23" fmla="*/ 171814 w 289992"/>
                    <a:gd name="connsiteY23" fmla="*/ 117988 h 278092"/>
                    <a:gd name="connsiteX24" fmla="*/ 186563 w 289992"/>
                    <a:gd name="connsiteY24" fmla="*/ 73742 h 278092"/>
                    <a:gd name="connsiteX25" fmla="*/ 142317 w 289992"/>
                    <a:gd name="connsiteY25" fmla="*/ 44246 h 278092"/>
                    <a:gd name="connsiteX26" fmla="*/ 98072 w 289992"/>
                    <a:gd name="connsiteY26" fmla="*/ 29497 h 278092"/>
                    <a:gd name="connsiteX27" fmla="*/ 68575 w 289992"/>
                    <a:gd name="connsiteY27" fmla="*/ 14749 h 278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89992" h="278092">
                      <a:moveTo>
                        <a:pt x="53827" y="73742"/>
                      </a:moveTo>
                      <a:cubicBezTo>
                        <a:pt x="90546" y="95774"/>
                        <a:pt x="180236" y="170670"/>
                        <a:pt x="230808" y="103239"/>
                      </a:cubicBezTo>
                      <a:cubicBezTo>
                        <a:pt x="251665" y="75429"/>
                        <a:pt x="220975" y="34413"/>
                        <a:pt x="216059" y="0"/>
                      </a:cubicBezTo>
                      <a:cubicBezTo>
                        <a:pt x="191478" y="4916"/>
                        <a:pt x="162715" y="179"/>
                        <a:pt x="142317" y="14749"/>
                      </a:cubicBezTo>
                      <a:cubicBezTo>
                        <a:pt x="97558" y="46720"/>
                        <a:pt x="123868" y="94042"/>
                        <a:pt x="98072" y="132736"/>
                      </a:cubicBezTo>
                      <a:cubicBezTo>
                        <a:pt x="88240" y="147484"/>
                        <a:pt x="68575" y="152401"/>
                        <a:pt x="53827" y="162233"/>
                      </a:cubicBezTo>
                      <a:cubicBezTo>
                        <a:pt x="37738" y="156870"/>
                        <a:pt x="-38238" y="147930"/>
                        <a:pt x="24330" y="103239"/>
                      </a:cubicBezTo>
                      <a:cubicBezTo>
                        <a:pt x="49631" y="85167"/>
                        <a:pt x="112821" y="73742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226139" y="143750"/>
                        <a:pt x="153811" y="117605"/>
                        <a:pt x="201311" y="176981"/>
                      </a:cubicBezTo>
                      <a:cubicBezTo>
                        <a:pt x="212384" y="190822"/>
                        <a:pt x="230808" y="196646"/>
                        <a:pt x="245556" y="206478"/>
                      </a:cubicBezTo>
                      <a:cubicBezTo>
                        <a:pt x="255388" y="191730"/>
                        <a:pt x="267126" y="178087"/>
                        <a:pt x="275053" y="162233"/>
                      </a:cubicBezTo>
                      <a:cubicBezTo>
                        <a:pt x="290179" y="131981"/>
                        <a:pt x="299255" y="103995"/>
                        <a:pt x="275053" y="73742"/>
                      </a:cubicBezTo>
                      <a:cubicBezTo>
                        <a:pt x="263980" y="59901"/>
                        <a:pt x="245556" y="54078"/>
                        <a:pt x="230808" y="44246"/>
                      </a:cubicBezTo>
                      <a:cubicBezTo>
                        <a:pt x="201311" y="49162"/>
                        <a:pt x="157385" y="33164"/>
                        <a:pt x="142317" y="58994"/>
                      </a:cubicBezTo>
                      <a:cubicBezTo>
                        <a:pt x="47338" y="221814"/>
                        <a:pt x="209513" y="241711"/>
                        <a:pt x="68575" y="206478"/>
                      </a:cubicBezTo>
                      <a:cubicBezTo>
                        <a:pt x="55308" y="166676"/>
                        <a:pt x="39768" y="146449"/>
                        <a:pt x="68575" y="103239"/>
                      </a:cubicBezTo>
                      <a:cubicBezTo>
                        <a:pt x="78407" y="88490"/>
                        <a:pt x="98072" y="83574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170907" y="99564"/>
                        <a:pt x="175215" y="119119"/>
                        <a:pt x="186563" y="132736"/>
                      </a:cubicBezTo>
                      <a:cubicBezTo>
                        <a:pt x="199916" y="148759"/>
                        <a:pt x="216060" y="162233"/>
                        <a:pt x="230808" y="176981"/>
                      </a:cubicBezTo>
                      <a:cubicBezTo>
                        <a:pt x="226013" y="200957"/>
                        <a:pt x="221915" y="349190"/>
                        <a:pt x="127569" y="235975"/>
                      </a:cubicBezTo>
                      <a:cubicBezTo>
                        <a:pt x="111521" y="216718"/>
                        <a:pt x="133515" y="185704"/>
                        <a:pt x="142317" y="162233"/>
                      </a:cubicBezTo>
                      <a:cubicBezTo>
                        <a:pt x="148541" y="145636"/>
                        <a:pt x="163887" y="133842"/>
                        <a:pt x="171814" y="117988"/>
                      </a:cubicBezTo>
                      <a:cubicBezTo>
                        <a:pt x="178767" y="104083"/>
                        <a:pt x="181647" y="88491"/>
                        <a:pt x="186563" y="73742"/>
                      </a:cubicBezTo>
                      <a:cubicBezTo>
                        <a:pt x="171814" y="63910"/>
                        <a:pt x="158171" y="52173"/>
                        <a:pt x="142317" y="44246"/>
                      </a:cubicBezTo>
                      <a:cubicBezTo>
                        <a:pt x="128412" y="37294"/>
                        <a:pt x="112506" y="35271"/>
                        <a:pt x="98072" y="29497"/>
                      </a:cubicBezTo>
                      <a:cubicBezTo>
                        <a:pt x="87865" y="25414"/>
                        <a:pt x="78407" y="19665"/>
                        <a:pt x="68575" y="14749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6" name="Figura a mano libera 68"/>
                <p:cNvSpPr/>
                <p:nvPr/>
              </p:nvSpPr>
              <p:spPr>
                <a:xfrm>
                  <a:off x="1474839" y="4984955"/>
                  <a:ext cx="250722" cy="132735"/>
                </a:xfrm>
                <a:custGeom>
                  <a:avLst/>
                  <a:gdLst>
                    <a:gd name="connsiteX0" fmla="*/ 0 w 250722"/>
                    <a:gd name="connsiteY0" fmla="*/ 132735 h 132735"/>
                    <a:gd name="connsiteX1" fmla="*/ 44245 w 250722"/>
                    <a:gd name="connsiteY1" fmla="*/ 58993 h 132735"/>
                    <a:gd name="connsiteX2" fmla="*/ 58993 w 250722"/>
                    <a:gd name="connsiteY2" fmla="*/ 14748 h 132735"/>
                    <a:gd name="connsiteX3" fmla="*/ 103238 w 250722"/>
                    <a:gd name="connsiteY3" fmla="*/ 0 h 132735"/>
                    <a:gd name="connsiteX4" fmla="*/ 206477 w 250722"/>
                    <a:gd name="connsiteY4" fmla="*/ 58993 h 132735"/>
                    <a:gd name="connsiteX5" fmla="*/ 250722 w 250722"/>
                    <a:gd name="connsiteY5" fmla="*/ 73742 h 132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0722" h="132735">
                      <a:moveTo>
                        <a:pt x="0" y="132735"/>
                      </a:moveTo>
                      <a:cubicBezTo>
                        <a:pt x="14748" y="108154"/>
                        <a:pt x="31425" y="84632"/>
                        <a:pt x="44245" y="58993"/>
                      </a:cubicBezTo>
                      <a:cubicBezTo>
                        <a:pt x="51197" y="45088"/>
                        <a:pt x="48000" y="25741"/>
                        <a:pt x="58993" y="14748"/>
                      </a:cubicBezTo>
                      <a:cubicBezTo>
                        <a:pt x="69986" y="3755"/>
                        <a:pt x="88490" y="4916"/>
                        <a:pt x="103238" y="0"/>
                      </a:cubicBezTo>
                      <a:cubicBezTo>
                        <a:pt x="265967" y="32545"/>
                        <a:pt x="112442" y="-16236"/>
                        <a:pt x="206477" y="58993"/>
                      </a:cubicBezTo>
                      <a:cubicBezTo>
                        <a:pt x="218616" y="68705"/>
                        <a:pt x="250722" y="73742"/>
                        <a:pt x="250722" y="73742"/>
                      </a:cubicBezTo>
                    </a:path>
                  </a:pathLst>
                </a:cu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6" name="Gruppo 58"/>
              <p:cNvGrpSpPr/>
              <p:nvPr/>
            </p:nvGrpSpPr>
            <p:grpSpPr>
              <a:xfrm rot="3466441">
                <a:off x="2316666" y="4728073"/>
                <a:ext cx="1117263" cy="412955"/>
                <a:chOff x="792401" y="4940710"/>
                <a:chExt cx="1117263" cy="412955"/>
              </a:xfrm>
            </p:grpSpPr>
            <p:sp>
              <p:nvSpPr>
                <p:cNvPr id="601" name="Figura a mano libera 63"/>
                <p:cNvSpPr/>
                <p:nvPr/>
              </p:nvSpPr>
              <p:spPr>
                <a:xfrm>
                  <a:off x="792401" y="4940710"/>
                  <a:ext cx="697713" cy="412955"/>
                </a:xfrm>
                <a:custGeom>
                  <a:avLst/>
                  <a:gdLst>
                    <a:gd name="connsiteX0" fmla="*/ 136747 w 697713"/>
                    <a:gd name="connsiteY0" fmla="*/ 29496 h 412955"/>
                    <a:gd name="connsiteX1" fmla="*/ 136747 w 697713"/>
                    <a:gd name="connsiteY1" fmla="*/ 294967 h 412955"/>
                    <a:gd name="connsiteX2" fmla="*/ 225238 w 697713"/>
                    <a:gd name="connsiteY2" fmla="*/ 324464 h 412955"/>
                    <a:gd name="connsiteX3" fmla="*/ 313728 w 697713"/>
                    <a:gd name="connsiteY3" fmla="*/ 0 h 412955"/>
                    <a:gd name="connsiteX4" fmla="*/ 357973 w 697713"/>
                    <a:gd name="connsiteY4" fmla="*/ 14748 h 412955"/>
                    <a:gd name="connsiteX5" fmla="*/ 372722 w 697713"/>
                    <a:gd name="connsiteY5" fmla="*/ 368709 h 412955"/>
                    <a:gd name="connsiteX6" fmla="*/ 416967 w 697713"/>
                    <a:gd name="connsiteY6" fmla="*/ 353961 h 412955"/>
                    <a:gd name="connsiteX7" fmla="*/ 446464 w 697713"/>
                    <a:gd name="connsiteY7" fmla="*/ 265471 h 412955"/>
                    <a:gd name="connsiteX8" fmla="*/ 475960 w 697713"/>
                    <a:gd name="connsiteY8" fmla="*/ 14748 h 412955"/>
                    <a:gd name="connsiteX9" fmla="*/ 520205 w 697713"/>
                    <a:gd name="connsiteY9" fmla="*/ 29496 h 412955"/>
                    <a:gd name="connsiteX10" fmla="*/ 534954 w 697713"/>
                    <a:gd name="connsiteY10" fmla="*/ 73742 h 412955"/>
                    <a:gd name="connsiteX11" fmla="*/ 549702 w 697713"/>
                    <a:gd name="connsiteY11" fmla="*/ 147484 h 412955"/>
                    <a:gd name="connsiteX12" fmla="*/ 608696 w 697713"/>
                    <a:gd name="connsiteY12" fmla="*/ 412955 h 412955"/>
                    <a:gd name="connsiteX13" fmla="*/ 667689 w 697713"/>
                    <a:gd name="connsiteY13" fmla="*/ 398206 h 412955"/>
                    <a:gd name="connsiteX14" fmla="*/ 461212 w 697713"/>
                    <a:gd name="connsiteY14" fmla="*/ 294967 h 412955"/>
                    <a:gd name="connsiteX15" fmla="*/ 107251 w 697713"/>
                    <a:gd name="connsiteY15" fmla="*/ 265471 h 412955"/>
                    <a:gd name="connsiteX16" fmla="*/ 63005 w 697713"/>
                    <a:gd name="connsiteY16" fmla="*/ 250722 h 412955"/>
                    <a:gd name="connsiteX17" fmla="*/ 18760 w 697713"/>
                    <a:gd name="connsiteY17" fmla="*/ 191729 h 412955"/>
                    <a:gd name="connsiteX18" fmla="*/ 63005 w 697713"/>
                    <a:gd name="connsiteY18" fmla="*/ 162232 h 412955"/>
                    <a:gd name="connsiteX19" fmla="*/ 697186 w 697713"/>
                    <a:gd name="connsiteY19" fmla="*/ 176980 h 412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697713" h="412955">
                      <a:moveTo>
                        <a:pt x="136747" y="29496"/>
                      </a:moveTo>
                      <a:cubicBezTo>
                        <a:pt x="126146" y="103706"/>
                        <a:pt x="100379" y="227427"/>
                        <a:pt x="136747" y="294967"/>
                      </a:cubicBezTo>
                      <a:cubicBezTo>
                        <a:pt x="151488" y="322343"/>
                        <a:pt x="225238" y="324464"/>
                        <a:pt x="225238" y="324464"/>
                      </a:cubicBezTo>
                      <a:cubicBezTo>
                        <a:pt x="234303" y="134088"/>
                        <a:pt x="140305" y="0"/>
                        <a:pt x="313728" y="0"/>
                      </a:cubicBezTo>
                      <a:cubicBezTo>
                        <a:pt x="329274" y="0"/>
                        <a:pt x="343225" y="9832"/>
                        <a:pt x="357973" y="14748"/>
                      </a:cubicBezTo>
                      <a:cubicBezTo>
                        <a:pt x="362889" y="132735"/>
                        <a:pt x="352488" y="252366"/>
                        <a:pt x="372722" y="368709"/>
                      </a:cubicBezTo>
                      <a:cubicBezTo>
                        <a:pt x="375386" y="384025"/>
                        <a:pt x="407931" y="366611"/>
                        <a:pt x="416967" y="353961"/>
                      </a:cubicBezTo>
                      <a:cubicBezTo>
                        <a:pt x="435039" y="328660"/>
                        <a:pt x="446464" y="265471"/>
                        <a:pt x="446464" y="265471"/>
                      </a:cubicBezTo>
                      <a:cubicBezTo>
                        <a:pt x="456296" y="181897"/>
                        <a:pt x="450860" y="95068"/>
                        <a:pt x="475960" y="14748"/>
                      </a:cubicBezTo>
                      <a:cubicBezTo>
                        <a:pt x="480597" y="-90"/>
                        <a:pt x="509212" y="18503"/>
                        <a:pt x="520205" y="29496"/>
                      </a:cubicBezTo>
                      <a:cubicBezTo>
                        <a:pt x="531198" y="40489"/>
                        <a:pt x="531183" y="58660"/>
                        <a:pt x="534954" y="73742"/>
                      </a:cubicBezTo>
                      <a:cubicBezTo>
                        <a:pt x="541034" y="98061"/>
                        <a:pt x="544786" y="122903"/>
                        <a:pt x="549702" y="147484"/>
                      </a:cubicBezTo>
                      <a:cubicBezTo>
                        <a:pt x="552305" y="191727"/>
                        <a:pt x="487454" y="412955"/>
                        <a:pt x="608696" y="412955"/>
                      </a:cubicBezTo>
                      <a:cubicBezTo>
                        <a:pt x="628966" y="412955"/>
                        <a:pt x="648025" y="403122"/>
                        <a:pt x="667689" y="398206"/>
                      </a:cubicBezTo>
                      <a:cubicBezTo>
                        <a:pt x="722252" y="234520"/>
                        <a:pt x="727855" y="312743"/>
                        <a:pt x="461212" y="294967"/>
                      </a:cubicBezTo>
                      <a:cubicBezTo>
                        <a:pt x="241974" y="280351"/>
                        <a:pt x="297244" y="284470"/>
                        <a:pt x="107251" y="265471"/>
                      </a:cubicBezTo>
                      <a:cubicBezTo>
                        <a:pt x="92502" y="260555"/>
                        <a:pt x="77953" y="254993"/>
                        <a:pt x="63005" y="250722"/>
                      </a:cubicBezTo>
                      <a:cubicBezTo>
                        <a:pt x="22089" y="239032"/>
                        <a:pt x="-27830" y="249966"/>
                        <a:pt x="18760" y="191729"/>
                      </a:cubicBezTo>
                      <a:cubicBezTo>
                        <a:pt x="29833" y="177888"/>
                        <a:pt x="48257" y="172064"/>
                        <a:pt x="63005" y="162232"/>
                      </a:cubicBezTo>
                      <a:cubicBezTo>
                        <a:pt x="500448" y="181251"/>
                        <a:pt x="289040" y="176980"/>
                        <a:pt x="697186" y="176980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2" name="Figura a mano libera 64"/>
                <p:cNvSpPr/>
                <p:nvPr/>
              </p:nvSpPr>
              <p:spPr>
                <a:xfrm>
                  <a:off x="1619672" y="5023116"/>
                  <a:ext cx="289992" cy="278092"/>
                </a:xfrm>
                <a:custGeom>
                  <a:avLst/>
                  <a:gdLst>
                    <a:gd name="connsiteX0" fmla="*/ 53827 w 289992"/>
                    <a:gd name="connsiteY0" fmla="*/ 73742 h 278092"/>
                    <a:gd name="connsiteX1" fmla="*/ 230808 w 289992"/>
                    <a:gd name="connsiteY1" fmla="*/ 103239 h 278092"/>
                    <a:gd name="connsiteX2" fmla="*/ 216059 w 289992"/>
                    <a:gd name="connsiteY2" fmla="*/ 0 h 278092"/>
                    <a:gd name="connsiteX3" fmla="*/ 142317 w 289992"/>
                    <a:gd name="connsiteY3" fmla="*/ 14749 h 278092"/>
                    <a:gd name="connsiteX4" fmla="*/ 98072 w 289992"/>
                    <a:gd name="connsiteY4" fmla="*/ 132736 h 278092"/>
                    <a:gd name="connsiteX5" fmla="*/ 53827 w 289992"/>
                    <a:gd name="connsiteY5" fmla="*/ 162233 h 278092"/>
                    <a:gd name="connsiteX6" fmla="*/ 24330 w 289992"/>
                    <a:gd name="connsiteY6" fmla="*/ 103239 h 278092"/>
                    <a:gd name="connsiteX7" fmla="*/ 112821 w 289992"/>
                    <a:gd name="connsiteY7" fmla="*/ 73742 h 278092"/>
                    <a:gd name="connsiteX8" fmla="*/ 157066 w 289992"/>
                    <a:gd name="connsiteY8" fmla="*/ 88491 h 278092"/>
                    <a:gd name="connsiteX9" fmla="*/ 201311 w 289992"/>
                    <a:gd name="connsiteY9" fmla="*/ 176981 h 278092"/>
                    <a:gd name="connsiteX10" fmla="*/ 245556 w 289992"/>
                    <a:gd name="connsiteY10" fmla="*/ 206478 h 278092"/>
                    <a:gd name="connsiteX11" fmla="*/ 275053 w 289992"/>
                    <a:gd name="connsiteY11" fmla="*/ 162233 h 278092"/>
                    <a:gd name="connsiteX12" fmla="*/ 275053 w 289992"/>
                    <a:gd name="connsiteY12" fmla="*/ 73742 h 278092"/>
                    <a:gd name="connsiteX13" fmla="*/ 230808 w 289992"/>
                    <a:gd name="connsiteY13" fmla="*/ 44246 h 278092"/>
                    <a:gd name="connsiteX14" fmla="*/ 142317 w 289992"/>
                    <a:gd name="connsiteY14" fmla="*/ 58994 h 278092"/>
                    <a:gd name="connsiteX15" fmla="*/ 68575 w 289992"/>
                    <a:gd name="connsiteY15" fmla="*/ 206478 h 278092"/>
                    <a:gd name="connsiteX16" fmla="*/ 68575 w 289992"/>
                    <a:gd name="connsiteY16" fmla="*/ 103239 h 278092"/>
                    <a:gd name="connsiteX17" fmla="*/ 112821 w 289992"/>
                    <a:gd name="connsiteY17" fmla="*/ 73742 h 278092"/>
                    <a:gd name="connsiteX18" fmla="*/ 157066 w 289992"/>
                    <a:gd name="connsiteY18" fmla="*/ 88491 h 278092"/>
                    <a:gd name="connsiteX19" fmla="*/ 186563 w 289992"/>
                    <a:gd name="connsiteY19" fmla="*/ 132736 h 278092"/>
                    <a:gd name="connsiteX20" fmla="*/ 230808 w 289992"/>
                    <a:gd name="connsiteY20" fmla="*/ 176981 h 278092"/>
                    <a:gd name="connsiteX21" fmla="*/ 127569 w 289992"/>
                    <a:gd name="connsiteY21" fmla="*/ 235975 h 278092"/>
                    <a:gd name="connsiteX22" fmla="*/ 142317 w 289992"/>
                    <a:gd name="connsiteY22" fmla="*/ 162233 h 278092"/>
                    <a:gd name="connsiteX23" fmla="*/ 171814 w 289992"/>
                    <a:gd name="connsiteY23" fmla="*/ 117988 h 278092"/>
                    <a:gd name="connsiteX24" fmla="*/ 186563 w 289992"/>
                    <a:gd name="connsiteY24" fmla="*/ 73742 h 278092"/>
                    <a:gd name="connsiteX25" fmla="*/ 142317 w 289992"/>
                    <a:gd name="connsiteY25" fmla="*/ 44246 h 278092"/>
                    <a:gd name="connsiteX26" fmla="*/ 98072 w 289992"/>
                    <a:gd name="connsiteY26" fmla="*/ 29497 h 278092"/>
                    <a:gd name="connsiteX27" fmla="*/ 68575 w 289992"/>
                    <a:gd name="connsiteY27" fmla="*/ 14749 h 278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89992" h="278092">
                      <a:moveTo>
                        <a:pt x="53827" y="73742"/>
                      </a:moveTo>
                      <a:cubicBezTo>
                        <a:pt x="90546" y="95774"/>
                        <a:pt x="180236" y="170670"/>
                        <a:pt x="230808" y="103239"/>
                      </a:cubicBezTo>
                      <a:cubicBezTo>
                        <a:pt x="251665" y="75429"/>
                        <a:pt x="220975" y="34413"/>
                        <a:pt x="216059" y="0"/>
                      </a:cubicBezTo>
                      <a:cubicBezTo>
                        <a:pt x="191478" y="4916"/>
                        <a:pt x="162715" y="179"/>
                        <a:pt x="142317" y="14749"/>
                      </a:cubicBezTo>
                      <a:cubicBezTo>
                        <a:pt x="97558" y="46720"/>
                        <a:pt x="123868" y="94042"/>
                        <a:pt x="98072" y="132736"/>
                      </a:cubicBezTo>
                      <a:cubicBezTo>
                        <a:pt x="88240" y="147484"/>
                        <a:pt x="68575" y="152401"/>
                        <a:pt x="53827" y="162233"/>
                      </a:cubicBezTo>
                      <a:cubicBezTo>
                        <a:pt x="37738" y="156870"/>
                        <a:pt x="-38238" y="147930"/>
                        <a:pt x="24330" y="103239"/>
                      </a:cubicBezTo>
                      <a:cubicBezTo>
                        <a:pt x="49631" y="85167"/>
                        <a:pt x="112821" y="73742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226139" y="143750"/>
                        <a:pt x="153811" y="117605"/>
                        <a:pt x="201311" y="176981"/>
                      </a:cubicBezTo>
                      <a:cubicBezTo>
                        <a:pt x="212384" y="190822"/>
                        <a:pt x="230808" y="196646"/>
                        <a:pt x="245556" y="206478"/>
                      </a:cubicBezTo>
                      <a:cubicBezTo>
                        <a:pt x="255388" y="191730"/>
                        <a:pt x="267126" y="178087"/>
                        <a:pt x="275053" y="162233"/>
                      </a:cubicBezTo>
                      <a:cubicBezTo>
                        <a:pt x="290179" y="131981"/>
                        <a:pt x="299255" y="103995"/>
                        <a:pt x="275053" y="73742"/>
                      </a:cubicBezTo>
                      <a:cubicBezTo>
                        <a:pt x="263980" y="59901"/>
                        <a:pt x="245556" y="54078"/>
                        <a:pt x="230808" y="44246"/>
                      </a:cubicBezTo>
                      <a:cubicBezTo>
                        <a:pt x="201311" y="49162"/>
                        <a:pt x="157385" y="33164"/>
                        <a:pt x="142317" y="58994"/>
                      </a:cubicBezTo>
                      <a:cubicBezTo>
                        <a:pt x="47338" y="221814"/>
                        <a:pt x="209513" y="241711"/>
                        <a:pt x="68575" y="206478"/>
                      </a:cubicBezTo>
                      <a:cubicBezTo>
                        <a:pt x="55308" y="166676"/>
                        <a:pt x="39768" y="146449"/>
                        <a:pt x="68575" y="103239"/>
                      </a:cubicBezTo>
                      <a:cubicBezTo>
                        <a:pt x="78407" y="88490"/>
                        <a:pt x="98072" y="83574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170907" y="99564"/>
                        <a:pt x="175215" y="119119"/>
                        <a:pt x="186563" y="132736"/>
                      </a:cubicBezTo>
                      <a:cubicBezTo>
                        <a:pt x="199916" y="148759"/>
                        <a:pt x="216060" y="162233"/>
                        <a:pt x="230808" y="176981"/>
                      </a:cubicBezTo>
                      <a:cubicBezTo>
                        <a:pt x="226013" y="200957"/>
                        <a:pt x="221915" y="349190"/>
                        <a:pt x="127569" y="235975"/>
                      </a:cubicBezTo>
                      <a:cubicBezTo>
                        <a:pt x="111521" y="216718"/>
                        <a:pt x="133515" y="185704"/>
                        <a:pt x="142317" y="162233"/>
                      </a:cubicBezTo>
                      <a:cubicBezTo>
                        <a:pt x="148541" y="145636"/>
                        <a:pt x="163887" y="133842"/>
                        <a:pt x="171814" y="117988"/>
                      </a:cubicBezTo>
                      <a:cubicBezTo>
                        <a:pt x="178767" y="104083"/>
                        <a:pt x="181647" y="88491"/>
                        <a:pt x="186563" y="73742"/>
                      </a:cubicBezTo>
                      <a:cubicBezTo>
                        <a:pt x="171814" y="63910"/>
                        <a:pt x="158171" y="52173"/>
                        <a:pt x="142317" y="44246"/>
                      </a:cubicBezTo>
                      <a:cubicBezTo>
                        <a:pt x="128412" y="37294"/>
                        <a:pt x="112506" y="35271"/>
                        <a:pt x="98072" y="29497"/>
                      </a:cubicBezTo>
                      <a:cubicBezTo>
                        <a:pt x="87865" y="25414"/>
                        <a:pt x="78407" y="19665"/>
                        <a:pt x="68575" y="14749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3" name="Figura a mano libera 65"/>
                <p:cNvSpPr/>
                <p:nvPr/>
              </p:nvSpPr>
              <p:spPr>
                <a:xfrm>
                  <a:off x="1474839" y="4984955"/>
                  <a:ext cx="250722" cy="132735"/>
                </a:xfrm>
                <a:custGeom>
                  <a:avLst/>
                  <a:gdLst>
                    <a:gd name="connsiteX0" fmla="*/ 0 w 250722"/>
                    <a:gd name="connsiteY0" fmla="*/ 132735 h 132735"/>
                    <a:gd name="connsiteX1" fmla="*/ 44245 w 250722"/>
                    <a:gd name="connsiteY1" fmla="*/ 58993 h 132735"/>
                    <a:gd name="connsiteX2" fmla="*/ 58993 w 250722"/>
                    <a:gd name="connsiteY2" fmla="*/ 14748 h 132735"/>
                    <a:gd name="connsiteX3" fmla="*/ 103238 w 250722"/>
                    <a:gd name="connsiteY3" fmla="*/ 0 h 132735"/>
                    <a:gd name="connsiteX4" fmla="*/ 206477 w 250722"/>
                    <a:gd name="connsiteY4" fmla="*/ 58993 h 132735"/>
                    <a:gd name="connsiteX5" fmla="*/ 250722 w 250722"/>
                    <a:gd name="connsiteY5" fmla="*/ 73742 h 132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0722" h="132735">
                      <a:moveTo>
                        <a:pt x="0" y="132735"/>
                      </a:moveTo>
                      <a:cubicBezTo>
                        <a:pt x="14748" y="108154"/>
                        <a:pt x="31425" y="84632"/>
                        <a:pt x="44245" y="58993"/>
                      </a:cubicBezTo>
                      <a:cubicBezTo>
                        <a:pt x="51197" y="45088"/>
                        <a:pt x="48000" y="25741"/>
                        <a:pt x="58993" y="14748"/>
                      </a:cubicBezTo>
                      <a:cubicBezTo>
                        <a:pt x="69986" y="3755"/>
                        <a:pt x="88490" y="4916"/>
                        <a:pt x="103238" y="0"/>
                      </a:cubicBezTo>
                      <a:cubicBezTo>
                        <a:pt x="265967" y="32545"/>
                        <a:pt x="112442" y="-16236"/>
                        <a:pt x="206477" y="58993"/>
                      </a:cubicBezTo>
                      <a:cubicBezTo>
                        <a:pt x="218616" y="68705"/>
                        <a:pt x="250722" y="73742"/>
                        <a:pt x="250722" y="73742"/>
                      </a:cubicBezTo>
                    </a:path>
                  </a:pathLst>
                </a:cu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7" name="Gruppo 59"/>
              <p:cNvGrpSpPr/>
              <p:nvPr/>
            </p:nvGrpSpPr>
            <p:grpSpPr>
              <a:xfrm rot="13825363">
                <a:off x="2872245" y="5900757"/>
                <a:ext cx="1117263" cy="412955"/>
                <a:chOff x="792401" y="4940710"/>
                <a:chExt cx="1117263" cy="412955"/>
              </a:xfrm>
            </p:grpSpPr>
            <p:sp>
              <p:nvSpPr>
                <p:cNvPr id="598" name="Figura a mano libera 60"/>
                <p:cNvSpPr/>
                <p:nvPr/>
              </p:nvSpPr>
              <p:spPr>
                <a:xfrm>
                  <a:off x="792401" y="4940710"/>
                  <a:ext cx="697713" cy="412955"/>
                </a:xfrm>
                <a:custGeom>
                  <a:avLst/>
                  <a:gdLst>
                    <a:gd name="connsiteX0" fmla="*/ 136747 w 697713"/>
                    <a:gd name="connsiteY0" fmla="*/ 29496 h 412955"/>
                    <a:gd name="connsiteX1" fmla="*/ 136747 w 697713"/>
                    <a:gd name="connsiteY1" fmla="*/ 294967 h 412955"/>
                    <a:gd name="connsiteX2" fmla="*/ 225238 w 697713"/>
                    <a:gd name="connsiteY2" fmla="*/ 324464 h 412955"/>
                    <a:gd name="connsiteX3" fmla="*/ 313728 w 697713"/>
                    <a:gd name="connsiteY3" fmla="*/ 0 h 412955"/>
                    <a:gd name="connsiteX4" fmla="*/ 357973 w 697713"/>
                    <a:gd name="connsiteY4" fmla="*/ 14748 h 412955"/>
                    <a:gd name="connsiteX5" fmla="*/ 372722 w 697713"/>
                    <a:gd name="connsiteY5" fmla="*/ 368709 h 412955"/>
                    <a:gd name="connsiteX6" fmla="*/ 416967 w 697713"/>
                    <a:gd name="connsiteY6" fmla="*/ 353961 h 412955"/>
                    <a:gd name="connsiteX7" fmla="*/ 446464 w 697713"/>
                    <a:gd name="connsiteY7" fmla="*/ 265471 h 412955"/>
                    <a:gd name="connsiteX8" fmla="*/ 475960 w 697713"/>
                    <a:gd name="connsiteY8" fmla="*/ 14748 h 412955"/>
                    <a:gd name="connsiteX9" fmla="*/ 520205 w 697713"/>
                    <a:gd name="connsiteY9" fmla="*/ 29496 h 412955"/>
                    <a:gd name="connsiteX10" fmla="*/ 534954 w 697713"/>
                    <a:gd name="connsiteY10" fmla="*/ 73742 h 412955"/>
                    <a:gd name="connsiteX11" fmla="*/ 549702 w 697713"/>
                    <a:gd name="connsiteY11" fmla="*/ 147484 h 412955"/>
                    <a:gd name="connsiteX12" fmla="*/ 608696 w 697713"/>
                    <a:gd name="connsiteY12" fmla="*/ 412955 h 412955"/>
                    <a:gd name="connsiteX13" fmla="*/ 667689 w 697713"/>
                    <a:gd name="connsiteY13" fmla="*/ 398206 h 412955"/>
                    <a:gd name="connsiteX14" fmla="*/ 461212 w 697713"/>
                    <a:gd name="connsiteY14" fmla="*/ 294967 h 412955"/>
                    <a:gd name="connsiteX15" fmla="*/ 107251 w 697713"/>
                    <a:gd name="connsiteY15" fmla="*/ 265471 h 412955"/>
                    <a:gd name="connsiteX16" fmla="*/ 63005 w 697713"/>
                    <a:gd name="connsiteY16" fmla="*/ 250722 h 412955"/>
                    <a:gd name="connsiteX17" fmla="*/ 18760 w 697713"/>
                    <a:gd name="connsiteY17" fmla="*/ 191729 h 412955"/>
                    <a:gd name="connsiteX18" fmla="*/ 63005 w 697713"/>
                    <a:gd name="connsiteY18" fmla="*/ 162232 h 412955"/>
                    <a:gd name="connsiteX19" fmla="*/ 697186 w 697713"/>
                    <a:gd name="connsiteY19" fmla="*/ 176980 h 412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697713" h="412955">
                      <a:moveTo>
                        <a:pt x="136747" y="29496"/>
                      </a:moveTo>
                      <a:cubicBezTo>
                        <a:pt x="126146" y="103706"/>
                        <a:pt x="100379" y="227427"/>
                        <a:pt x="136747" y="294967"/>
                      </a:cubicBezTo>
                      <a:cubicBezTo>
                        <a:pt x="151488" y="322343"/>
                        <a:pt x="225238" y="324464"/>
                        <a:pt x="225238" y="324464"/>
                      </a:cubicBezTo>
                      <a:cubicBezTo>
                        <a:pt x="234303" y="134088"/>
                        <a:pt x="140305" y="0"/>
                        <a:pt x="313728" y="0"/>
                      </a:cubicBezTo>
                      <a:cubicBezTo>
                        <a:pt x="329274" y="0"/>
                        <a:pt x="343225" y="9832"/>
                        <a:pt x="357973" y="14748"/>
                      </a:cubicBezTo>
                      <a:cubicBezTo>
                        <a:pt x="362889" y="132735"/>
                        <a:pt x="352488" y="252366"/>
                        <a:pt x="372722" y="368709"/>
                      </a:cubicBezTo>
                      <a:cubicBezTo>
                        <a:pt x="375386" y="384025"/>
                        <a:pt x="407931" y="366611"/>
                        <a:pt x="416967" y="353961"/>
                      </a:cubicBezTo>
                      <a:cubicBezTo>
                        <a:pt x="435039" y="328660"/>
                        <a:pt x="446464" y="265471"/>
                        <a:pt x="446464" y="265471"/>
                      </a:cubicBezTo>
                      <a:cubicBezTo>
                        <a:pt x="456296" y="181897"/>
                        <a:pt x="450860" y="95068"/>
                        <a:pt x="475960" y="14748"/>
                      </a:cubicBezTo>
                      <a:cubicBezTo>
                        <a:pt x="480597" y="-90"/>
                        <a:pt x="509212" y="18503"/>
                        <a:pt x="520205" y="29496"/>
                      </a:cubicBezTo>
                      <a:cubicBezTo>
                        <a:pt x="531198" y="40489"/>
                        <a:pt x="531183" y="58660"/>
                        <a:pt x="534954" y="73742"/>
                      </a:cubicBezTo>
                      <a:cubicBezTo>
                        <a:pt x="541034" y="98061"/>
                        <a:pt x="544786" y="122903"/>
                        <a:pt x="549702" y="147484"/>
                      </a:cubicBezTo>
                      <a:cubicBezTo>
                        <a:pt x="552305" y="191727"/>
                        <a:pt x="487454" y="412955"/>
                        <a:pt x="608696" y="412955"/>
                      </a:cubicBezTo>
                      <a:cubicBezTo>
                        <a:pt x="628966" y="412955"/>
                        <a:pt x="648025" y="403122"/>
                        <a:pt x="667689" y="398206"/>
                      </a:cubicBezTo>
                      <a:cubicBezTo>
                        <a:pt x="722252" y="234520"/>
                        <a:pt x="727855" y="312743"/>
                        <a:pt x="461212" y="294967"/>
                      </a:cubicBezTo>
                      <a:cubicBezTo>
                        <a:pt x="241974" y="280351"/>
                        <a:pt x="297244" y="284470"/>
                        <a:pt x="107251" y="265471"/>
                      </a:cubicBezTo>
                      <a:cubicBezTo>
                        <a:pt x="92502" y="260555"/>
                        <a:pt x="77953" y="254993"/>
                        <a:pt x="63005" y="250722"/>
                      </a:cubicBezTo>
                      <a:cubicBezTo>
                        <a:pt x="22089" y="239032"/>
                        <a:pt x="-27830" y="249966"/>
                        <a:pt x="18760" y="191729"/>
                      </a:cubicBezTo>
                      <a:cubicBezTo>
                        <a:pt x="29833" y="177888"/>
                        <a:pt x="48257" y="172064"/>
                        <a:pt x="63005" y="162232"/>
                      </a:cubicBezTo>
                      <a:cubicBezTo>
                        <a:pt x="500448" y="181251"/>
                        <a:pt x="289040" y="176980"/>
                        <a:pt x="697186" y="176980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9" name="Figura a mano libera 61"/>
                <p:cNvSpPr/>
                <p:nvPr/>
              </p:nvSpPr>
              <p:spPr>
                <a:xfrm>
                  <a:off x="1619672" y="5023116"/>
                  <a:ext cx="289992" cy="278092"/>
                </a:xfrm>
                <a:custGeom>
                  <a:avLst/>
                  <a:gdLst>
                    <a:gd name="connsiteX0" fmla="*/ 53827 w 289992"/>
                    <a:gd name="connsiteY0" fmla="*/ 73742 h 278092"/>
                    <a:gd name="connsiteX1" fmla="*/ 230808 w 289992"/>
                    <a:gd name="connsiteY1" fmla="*/ 103239 h 278092"/>
                    <a:gd name="connsiteX2" fmla="*/ 216059 w 289992"/>
                    <a:gd name="connsiteY2" fmla="*/ 0 h 278092"/>
                    <a:gd name="connsiteX3" fmla="*/ 142317 w 289992"/>
                    <a:gd name="connsiteY3" fmla="*/ 14749 h 278092"/>
                    <a:gd name="connsiteX4" fmla="*/ 98072 w 289992"/>
                    <a:gd name="connsiteY4" fmla="*/ 132736 h 278092"/>
                    <a:gd name="connsiteX5" fmla="*/ 53827 w 289992"/>
                    <a:gd name="connsiteY5" fmla="*/ 162233 h 278092"/>
                    <a:gd name="connsiteX6" fmla="*/ 24330 w 289992"/>
                    <a:gd name="connsiteY6" fmla="*/ 103239 h 278092"/>
                    <a:gd name="connsiteX7" fmla="*/ 112821 w 289992"/>
                    <a:gd name="connsiteY7" fmla="*/ 73742 h 278092"/>
                    <a:gd name="connsiteX8" fmla="*/ 157066 w 289992"/>
                    <a:gd name="connsiteY8" fmla="*/ 88491 h 278092"/>
                    <a:gd name="connsiteX9" fmla="*/ 201311 w 289992"/>
                    <a:gd name="connsiteY9" fmla="*/ 176981 h 278092"/>
                    <a:gd name="connsiteX10" fmla="*/ 245556 w 289992"/>
                    <a:gd name="connsiteY10" fmla="*/ 206478 h 278092"/>
                    <a:gd name="connsiteX11" fmla="*/ 275053 w 289992"/>
                    <a:gd name="connsiteY11" fmla="*/ 162233 h 278092"/>
                    <a:gd name="connsiteX12" fmla="*/ 275053 w 289992"/>
                    <a:gd name="connsiteY12" fmla="*/ 73742 h 278092"/>
                    <a:gd name="connsiteX13" fmla="*/ 230808 w 289992"/>
                    <a:gd name="connsiteY13" fmla="*/ 44246 h 278092"/>
                    <a:gd name="connsiteX14" fmla="*/ 142317 w 289992"/>
                    <a:gd name="connsiteY14" fmla="*/ 58994 h 278092"/>
                    <a:gd name="connsiteX15" fmla="*/ 68575 w 289992"/>
                    <a:gd name="connsiteY15" fmla="*/ 206478 h 278092"/>
                    <a:gd name="connsiteX16" fmla="*/ 68575 w 289992"/>
                    <a:gd name="connsiteY16" fmla="*/ 103239 h 278092"/>
                    <a:gd name="connsiteX17" fmla="*/ 112821 w 289992"/>
                    <a:gd name="connsiteY17" fmla="*/ 73742 h 278092"/>
                    <a:gd name="connsiteX18" fmla="*/ 157066 w 289992"/>
                    <a:gd name="connsiteY18" fmla="*/ 88491 h 278092"/>
                    <a:gd name="connsiteX19" fmla="*/ 186563 w 289992"/>
                    <a:gd name="connsiteY19" fmla="*/ 132736 h 278092"/>
                    <a:gd name="connsiteX20" fmla="*/ 230808 w 289992"/>
                    <a:gd name="connsiteY20" fmla="*/ 176981 h 278092"/>
                    <a:gd name="connsiteX21" fmla="*/ 127569 w 289992"/>
                    <a:gd name="connsiteY21" fmla="*/ 235975 h 278092"/>
                    <a:gd name="connsiteX22" fmla="*/ 142317 w 289992"/>
                    <a:gd name="connsiteY22" fmla="*/ 162233 h 278092"/>
                    <a:gd name="connsiteX23" fmla="*/ 171814 w 289992"/>
                    <a:gd name="connsiteY23" fmla="*/ 117988 h 278092"/>
                    <a:gd name="connsiteX24" fmla="*/ 186563 w 289992"/>
                    <a:gd name="connsiteY24" fmla="*/ 73742 h 278092"/>
                    <a:gd name="connsiteX25" fmla="*/ 142317 w 289992"/>
                    <a:gd name="connsiteY25" fmla="*/ 44246 h 278092"/>
                    <a:gd name="connsiteX26" fmla="*/ 98072 w 289992"/>
                    <a:gd name="connsiteY26" fmla="*/ 29497 h 278092"/>
                    <a:gd name="connsiteX27" fmla="*/ 68575 w 289992"/>
                    <a:gd name="connsiteY27" fmla="*/ 14749 h 278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89992" h="278092">
                      <a:moveTo>
                        <a:pt x="53827" y="73742"/>
                      </a:moveTo>
                      <a:cubicBezTo>
                        <a:pt x="90546" y="95774"/>
                        <a:pt x="180236" y="170670"/>
                        <a:pt x="230808" y="103239"/>
                      </a:cubicBezTo>
                      <a:cubicBezTo>
                        <a:pt x="251665" y="75429"/>
                        <a:pt x="220975" y="34413"/>
                        <a:pt x="216059" y="0"/>
                      </a:cubicBezTo>
                      <a:cubicBezTo>
                        <a:pt x="191478" y="4916"/>
                        <a:pt x="162715" y="179"/>
                        <a:pt x="142317" y="14749"/>
                      </a:cubicBezTo>
                      <a:cubicBezTo>
                        <a:pt x="97558" y="46720"/>
                        <a:pt x="123868" y="94042"/>
                        <a:pt x="98072" y="132736"/>
                      </a:cubicBezTo>
                      <a:cubicBezTo>
                        <a:pt x="88240" y="147484"/>
                        <a:pt x="68575" y="152401"/>
                        <a:pt x="53827" y="162233"/>
                      </a:cubicBezTo>
                      <a:cubicBezTo>
                        <a:pt x="37738" y="156870"/>
                        <a:pt x="-38238" y="147930"/>
                        <a:pt x="24330" y="103239"/>
                      </a:cubicBezTo>
                      <a:cubicBezTo>
                        <a:pt x="49631" y="85167"/>
                        <a:pt x="112821" y="73742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226139" y="143750"/>
                        <a:pt x="153811" y="117605"/>
                        <a:pt x="201311" y="176981"/>
                      </a:cubicBezTo>
                      <a:cubicBezTo>
                        <a:pt x="212384" y="190822"/>
                        <a:pt x="230808" y="196646"/>
                        <a:pt x="245556" y="206478"/>
                      </a:cubicBezTo>
                      <a:cubicBezTo>
                        <a:pt x="255388" y="191730"/>
                        <a:pt x="267126" y="178087"/>
                        <a:pt x="275053" y="162233"/>
                      </a:cubicBezTo>
                      <a:cubicBezTo>
                        <a:pt x="290179" y="131981"/>
                        <a:pt x="299255" y="103995"/>
                        <a:pt x="275053" y="73742"/>
                      </a:cubicBezTo>
                      <a:cubicBezTo>
                        <a:pt x="263980" y="59901"/>
                        <a:pt x="245556" y="54078"/>
                        <a:pt x="230808" y="44246"/>
                      </a:cubicBezTo>
                      <a:cubicBezTo>
                        <a:pt x="201311" y="49162"/>
                        <a:pt x="157385" y="33164"/>
                        <a:pt x="142317" y="58994"/>
                      </a:cubicBezTo>
                      <a:cubicBezTo>
                        <a:pt x="47338" y="221814"/>
                        <a:pt x="209513" y="241711"/>
                        <a:pt x="68575" y="206478"/>
                      </a:cubicBezTo>
                      <a:cubicBezTo>
                        <a:pt x="55308" y="166676"/>
                        <a:pt x="39768" y="146449"/>
                        <a:pt x="68575" y="103239"/>
                      </a:cubicBezTo>
                      <a:cubicBezTo>
                        <a:pt x="78407" y="88490"/>
                        <a:pt x="98072" y="83574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170907" y="99564"/>
                        <a:pt x="175215" y="119119"/>
                        <a:pt x="186563" y="132736"/>
                      </a:cubicBezTo>
                      <a:cubicBezTo>
                        <a:pt x="199916" y="148759"/>
                        <a:pt x="216060" y="162233"/>
                        <a:pt x="230808" y="176981"/>
                      </a:cubicBezTo>
                      <a:cubicBezTo>
                        <a:pt x="226013" y="200957"/>
                        <a:pt x="221915" y="349190"/>
                        <a:pt x="127569" y="235975"/>
                      </a:cubicBezTo>
                      <a:cubicBezTo>
                        <a:pt x="111521" y="216718"/>
                        <a:pt x="133515" y="185704"/>
                        <a:pt x="142317" y="162233"/>
                      </a:cubicBezTo>
                      <a:cubicBezTo>
                        <a:pt x="148541" y="145636"/>
                        <a:pt x="163887" y="133842"/>
                        <a:pt x="171814" y="117988"/>
                      </a:cubicBezTo>
                      <a:cubicBezTo>
                        <a:pt x="178767" y="104083"/>
                        <a:pt x="181647" y="88491"/>
                        <a:pt x="186563" y="73742"/>
                      </a:cubicBezTo>
                      <a:cubicBezTo>
                        <a:pt x="171814" y="63910"/>
                        <a:pt x="158171" y="52173"/>
                        <a:pt x="142317" y="44246"/>
                      </a:cubicBezTo>
                      <a:cubicBezTo>
                        <a:pt x="128412" y="37294"/>
                        <a:pt x="112506" y="35271"/>
                        <a:pt x="98072" y="29497"/>
                      </a:cubicBezTo>
                      <a:cubicBezTo>
                        <a:pt x="87865" y="25414"/>
                        <a:pt x="78407" y="19665"/>
                        <a:pt x="68575" y="14749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0" name="Figura a mano libera 62"/>
                <p:cNvSpPr/>
                <p:nvPr/>
              </p:nvSpPr>
              <p:spPr>
                <a:xfrm>
                  <a:off x="1474839" y="4984955"/>
                  <a:ext cx="250722" cy="132735"/>
                </a:xfrm>
                <a:custGeom>
                  <a:avLst/>
                  <a:gdLst>
                    <a:gd name="connsiteX0" fmla="*/ 0 w 250722"/>
                    <a:gd name="connsiteY0" fmla="*/ 132735 h 132735"/>
                    <a:gd name="connsiteX1" fmla="*/ 44245 w 250722"/>
                    <a:gd name="connsiteY1" fmla="*/ 58993 h 132735"/>
                    <a:gd name="connsiteX2" fmla="*/ 58993 w 250722"/>
                    <a:gd name="connsiteY2" fmla="*/ 14748 h 132735"/>
                    <a:gd name="connsiteX3" fmla="*/ 103238 w 250722"/>
                    <a:gd name="connsiteY3" fmla="*/ 0 h 132735"/>
                    <a:gd name="connsiteX4" fmla="*/ 206477 w 250722"/>
                    <a:gd name="connsiteY4" fmla="*/ 58993 h 132735"/>
                    <a:gd name="connsiteX5" fmla="*/ 250722 w 250722"/>
                    <a:gd name="connsiteY5" fmla="*/ 73742 h 132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0722" h="132735">
                      <a:moveTo>
                        <a:pt x="0" y="132735"/>
                      </a:moveTo>
                      <a:cubicBezTo>
                        <a:pt x="14748" y="108154"/>
                        <a:pt x="31425" y="84632"/>
                        <a:pt x="44245" y="58993"/>
                      </a:cubicBezTo>
                      <a:cubicBezTo>
                        <a:pt x="51197" y="45088"/>
                        <a:pt x="48000" y="25741"/>
                        <a:pt x="58993" y="14748"/>
                      </a:cubicBezTo>
                      <a:cubicBezTo>
                        <a:pt x="69986" y="3755"/>
                        <a:pt x="88490" y="4916"/>
                        <a:pt x="103238" y="0"/>
                      </a:cubicBezTo>
                      <a:cubicBezTo>
                        <a:pt x="265967" y="32545"/>
                        <a:pt x="112442" y="-16236"/>
                        <a:pt x="206477" y="58993"/>
                      </a:cubicBezTo>
                      <a:cubicBezTo>
                        <a:pt x="218616" y="68705"/>
                        <a:pt x="250722" y="73742"/>
                        <a:pt x="250722" y="73742"/>
                      </a:cubicBezTo>
                    </a:path>
                  </a:pathLst>
                </a:cu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92" name="Gruppo 78"/>
            <p:cNvGrpSpPr/>
            <p:nvPr/>
          </p:nvGrpSpPr>
          <p:grpSpPr>
            <a:xfrm>
              <a:off x="2483768" y="4281154"/>
              <a:ext cx="1549951" cy="1713093"/>
              <a:chOff x="2014577" y="4375919"/>
              <a:chExt cx="2125375" cy="2289947"/>
            </a:xfrm>
          </p:grpSpPr>
          <p:grpSp>
            <p:nvGrpSpPr>
              <p:cNvPr id="568" name="Gruppo 79"/>
              <p:cNvGrpSpPr/>
              <p:nvPr/>
            </p:nvGrpSpPr>
            <p:grpSpPr>
              <a:xfrm rot="19759916">
                <a:off x="2051093" y="5712314"/>
                <a:ext cx="1117263" cy="412955"/>
                <a:chOff x="792401" y="4940710"/>
                <a:chExt cx="1117263" cy="412955"/>
              </a:xfrm>
            </p:grpSpPr>
            <p:sp>
              <p:nvSpPr>
                <p:cNvPr id="589" name="Figura a mano libera 100"/>
                <p:cNvSpPr/>
                <p:nvPr/>
              </p:nvSpPr>
              <p:spPr>
                <a:xfrm>
                  <a:off x="792401" y="4940710"/>
                  <a:ext cx="697713" cy="412955"/>
                </a:xfrm>
                <a:custGeom>
                  <a:avLst/>
                  <a:gdLst>
                    <a:gd name="connsiteX0" fmla="*/ 136747 w 697713"/>
                    <a:gd name="connsiteY0" fmla="*/ 29496 h 412955"/>
                    <a:gd name="connsiteX1" fmla="*/ 136747 w 697713"/>
                    <a:gd name="connsiteY1" fmla="*/ 294967 h 412955"/>
                    <a:gd name="connsiteX2" fmla="*/ 225238 w 697713"/>
                    <a:gd name="connsiteY2" fmla="*/ 324464 h 412955"/>
                    <a:gd name="connsiteX3" fmla="*/ 313728 w 697713"/>
                    <a:gd name="connsiteY3" fmla="*/ 0 h 412955"/>
                    <a:gd name="connsiteX4" fmla="*/ 357973 w 697713"/>
                    <a:gd name="connsiteY4" fmla="*/ 14748 h 412955"/>
                    <a:gd name="connsiteX5" fmla="*/ 372722 w 697713"/>
                    <a:gd name="connsiteY5" fmla="*/ 368709 h 412955"/>
                    <a:gd name="connsiteX6" fmla="*/ 416967 w 697713"/>
                    <a:gd name="connsiteY6" fmla="*/ 353961 h 412955"/>
                    <a:gd name="connsiteX7" fmla="*/ 446464 w 697713"/>
                    <a:gd name="connsiteY7" fmla="*/ 265471 h 412955"/>
                    <a:gd name="connsiteX8" fmla="*/ 475960 w 697713"/>
                    <a:gd name="connsiteY8" fmla="*/ 14748 h 412955"/>
                    <a:gd name="connsiteX9" fmla="*/ 520205 w 697713"/>
                    <a:gd name="connsiteY9" fmla="*/ 29496 h 412955"/>
                    <a:gd name="connsiteX10" fmla="*/ 534954 w 697713"/>
                    <a:gd name="connsiteY10" fmla="*/ 73742 h 412955"/>
                    <a:gd name="connsiteX11" fmla="*/ 549702 w 697713"/>
                    <a:gd name="connsiteY11" fmla="*/ 147484 h 412955"/>
                    <a:gd name="connsiteX12" fmla="*/ 608696 w 697713"/>
                    <a:gd name="connsiteY12" fmla="*/ 412955 h 412955"/>
                    <a:gd name="connsiteX13" fmla="*/ 667689 w 697713"/>
                    <a:gd name="connsiteY13" fmla="*/ 398206 h 412955"/>
                    <a:gd name="connsiteX14" fmla="*/ 461212 w 697713"/>
                    <a:gd name="connsiteY14" fmla="*/ 294967 h 412955"/>
                    <a:gd name="connsiteX15" fmla="*/ 107251 w 697713"/>
                    <a:gd name="connsiteY15" fmla="*/ 265471 h 412955"/>
                    <a:gd name="connsiteX16" fmla="*/ 63005 w 697713"/>
                    <a:gd name="connsiteY16" fmla="*/ 250722 h 412955"/>
                    <a:gd name="connsiteX17" fmla="*/ 18760 w 697713"/>
                    <a:gd name="connsiteY17" fmla="*/ 191729 h 412955"/>
                    <a:gd name="connsiteX18" fmla="*/ 63005 w 697713"/>
                    <a:gd name="connsiteY18" fmla="*/ 162232 h 412955"/>
                    <a:gd name="connsiteX19" fmla="*/ 697186 w 697713"/>
                    <a:gd name="connsiteY19" fmla="*/ 176980 h 412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697713" h="412955">
                      <a:moveTo>
                        <a:pt x="136747" y="29496"/>
                      </a:moveTo>
                      <a:cubicBezTo>
                        <a:pt x="126146" y="103706"/>
                        <a:pt x="100379" y="227427"/>
                        <a:pt x="136747" y="294967"/>
                      </a:cubicBezTo>
                      <a:cubicBezTo>
                        <a:pt x="151488" y="322343"/>
                        <a:pt x="225238" y="324464"/>
                        <a:pt x="225238" y="324464"/>
                      </a:cubicBezTo>
                      <a:cubicBezTo>
                        <a:pt x="234303" y="134088"/>
                        <a:pt x="140305" y="0"/>
                        <a:pt x="313728" y="0"/>
                      </a:cubicBezTo>
                      <a:cubicBezTo>
                        <a:pt x="329274" y="0"/>
                        <a:pt x="343225" y="9832"/>
                        <a:pt x="357973" y="14748"/>
                      </a:cubicBezTo>
                      <a:cubicBezTo>
                        <a:pt x="362889" y="132735"/>
                        <a:pt x="352488" y="252366"/>
                        <a:pt x="372722" y="368709"/>
                      </a:cubicBezTo>
                      <a:cubicBezTo>
                        <a:pt x="375386" y="384025"/>
                        <a:pt x="407931" y="366611"/>
                        <a:pt x="416967" y="353961"/>
                      </a:cubicBezTo>
                      <a:cubicBezTo>
                        <a:pt x="435039" y="328660"/>
                        <a:pt x="446464" y="265471"/>
                        <a:pt x="446464" y="265471"/>
                      </a:cubicBezTo>
                      <a:cubicBezTo>
                        <a:pt x="456296" y="181897"/>
                        <a:pt x="450860" y="95068"/>
                        <a:pt x="475960" y="14748"/>
                      </a:cubicBezTo>
                      <a:cubicBezTo>
                        <a:pt x="480597" y="-90"/>
                        <a:pt x="509212" y="18503"/>
                        <a:pt x="520205" y="29496"/>
                      </a:cubicBezTo>
                      <a:cubicBezTo>
                        <a:pt x="531198" y="40489"/>
                        <a:pt x="531183" y="58660"/>
                        <a:pt x="534954" y="73742"/>
                      </a:cubicBezTo>
                      <a:cubicBezTo>
                        <a:pt x="541034" y="98061"/>
                        <a:pt x="544786" y="122903"/>
                        <a:pt x="549702" y="147484"/>
                      </a:cubicBezTo>
                      <a:cubicBezTo>
                        <a:pt x="552305" y="191727"/>
                        <a:pt x="487454" y="412955"/>
                        <a:pt x="608696" y="412955"/>
                      </a:cubicBezTo>
                      <a:cubicBezTo>
                        <a:pt x="628966" y="412955"/>
                        <a:pt x="648025" y="403122"/>
                        <a:pt x="667689" y="398206"/>
                      </a:cubicBezTo>
                      <a:cubicBezTo>
                        <a:pt x="722252" y="234520"/>
                        <a:pt x="727855" y="312743"/>
                        <a:pt x="461212" y="294967"/>
                      </a:cubicBezTo>
                      <a:cubicBezTo>
                        <a:pt x="241974" y="280351"/>
                        <a:pt x="297244" y="284470"/>
                        <a:pt x="107251" y="265471"/>
                      </a:cubicBezTo>
                      <a:cubicBezTo>
                        <a:pt x="92502" y="260555"/>
                        <a:pt x="77953" y="254993"/>
                        <a:pt x="63005" y="250722"/>
                      </a:cubicBezTo>
                      <a:cubicBezTo>
                        <a:pt x="22089" y="239032"/>
                        <a:pt x="-27830" y="249966"/>
                        <a:pt x="18760" y="191729"/>
                      </a:cubicBezTo>
                      <a:cubicBezTo>
                        <a:pt x="29833" y="177888"/>
                        <a:pt x="48257" y="172064"/>
                        <a:pt x="63005" y="162232"/>
                      </a:cubicBezTo>
                      <a:cubicBezTo>
                        <a:pt x="500448" y="181251"/>
                        <a:pt x="289040" y="176980"/>
                        <a:pt x="697186" y="176980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0" name="Figura a mano libera 101"/>
                <p:cNvSpPr/>
                <p:nvPr/>
              </p:nvSpPr>
              <p:spPr>
                <a:xfrm>
                  <a:off x="1619672" y="5023116"/>
                  <a:ext cx="289992" cy="278092"/>
                </a:xfrm>
                <a:custGeom>
                  <a:avLst/>
                  <a:gdLst>
                    <a:gd name="connsiteX0" fmla="*/ 53827 w 289992"/>
                    <a:gd name="connsiteY0" fmla="*/ 73742 h 278092"/>
                    <a:gd name="connsiteX1" fmla="*/ 230808 w 289992"/>
                    <a:gd name="connsiteY1" fmla="*/ 103239 h 278092"/>
                    <a:gd name="connsiteX2" fmla="*/ 216059 w 289992"/>
                    <a:gd name="connsiteY2" fmla="*/ 0 h 278092"/>
                    <a:gd name="connsiteX3" fmla="*/ 142317 w 289992"/>
                    <a:gd name="connsiteY3" fmla="*/ 14749 h 278092"/>
                    <a:gd name="connsiteX4" fmla="*/ 98072 w 289992"/>
                    <a:gd name="connsiteY4" fmla="*/ 132736 h 278092"/>
                    <a:gd name="connsiteX5" fmla="*/ 53827 w 289992"/>
                    <a:gd name="connsiteY5" fmla="*/ 162233 h 278092"/>
                    <a:gd name="connsiteX6" fmla="*/ 24330 w 289992"/>
                    <a:gd name="connsiteY6" fmla="*/ 103239 h 278092"/>
                    <a:gd name="connsiteX7" fmla="*/ 112821 w 289992"/>
                    <a:gd name="connsiteY7" fmla="*/ 73742 h 278092"/>
                    <a:gd name="connsiteX8" fmla="*/ 157066 w 289992"/>
                    <a:gd name="connsiteY8" fmla="*/ 88491 h 278092"/>
                    <a:gd name="connsiteX9" fmla="*/ 201311 w 289992"/>
                    <a:gd name="connsiteY9" fmla="*/ 176981 h 278092"/>
                    <a:gd name="connsiteX10" fmla="*/ 245556 w 289992"/>
                    <a:gd name="connsiteY10" fmla="*/ 206478 h 278092"/>
                    <a:gd name="connsiteX11" fmla="*/ 275053 w 289992"/>
                    <a:gd name="connsiteY11" fmla="*/ 162233 h 278092"/>
                    <a:gd name="connsiteX12" fmla="*/ 275053 w 289992"/>
                    <a:gd name="connsiteY12" fmla="*/ 73742 h 278092"/>
                    <a:gd name="connsiteX13" fmla="*/ 230808 w 289992"/>
                    <a:gd name="connsiteY13" fmla="*/ 44246 h 278092"/>
                    <a:gd name="connsiteX14" fmla="*/ 142317 w 289992"/>
                    <a:gd name="connsiteY14" fmla="*/ 58994 h 278092"/>
                    <a:gd name="connsiteX15" fmla="*/ 68575 w 289992"/>
                    <a:gd name="connsiteY15" fmla="*/ 206478 h 278092"/>
                    <a:gd name="connsiteX16" fmla="*/ 68575 w 289992"/>
                    <a:gd name="connsiteY16" fmla="*/ 103239 h 278092"/>
                    <a:gd name="connsiteX17" fmla="*/ 112821 w 289992"/>
                    <a:gd name="connsiteY17" fmla="*/ 73742 h 278092"/>
                    <a:gd name="connsiteX18" fmla="*/ 157066 w 289992"/>
                    <a:gd name="connsiteY18" fmla="*/ 88491 h 278092"/>
                    <a:gd name="connsiteX19" fmla="*/ 186563 w 289992"/>
                    <a:gd name="connsiteY19" fmla="*/ 132736 h 278092"/>
                    <a:gd name="connsiteX20" fmla="*/ 230808 w 289992"/>
                    <a:gd name="connsiteY20" fmla="*/ 176981 h 278092"/>
                    <a:gd name="connsiteX21" fmla="*/ 127569 w 289992"/>
                    <a:gd name="connsiteY21" fmla="*/ 235975 h 278092"/>
                    <a:gd name="connsiteX22" fmla="*/ 142317 w 289992"/>
                    <a:gd name="connsiteY22" fmla="*/ 162233 h 278092"/>
                    <a:gd name="connsiteX23" fmla="*/ 171814 w 289992"/>
                    <a:gd name="connsiteY23" fmla="*/ 117988 h 278092"/>
                    <a:gd name="connsiteX24" fmla="*/ 186563 w 289992"/>
                    <a:gd name="connsiteY24" fmla="*/ 73742 h 278092"/>
                    <a:gd name="connsiteX25" fmla="*/ 142317 w 289992"/>
                    <a:gd name="connsiteY25" fmla="*/ 44246 h 278092"/>
                    <a:gd name="connsiteX26" fmla="*/ 98072 w 289992"/>
                    <a:gd name="connsiteY26" fmla="*/ 29497 h 278092"/>
                    <a:gd name="connsiteX27" fmla="*/ 68575 w 289992"/>
                    <a:gd name="connsiteY27" fmla="*/ 14749 h 278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89992" h="278092">
                      <a:moveTo>
                        <a:pt x="53827" y="73742"/>
                      </a:moveTo>
                      <a:cubicBezTo>
                        <a:pt x="90546" y="95774"/>
                        <a:pt x="180236" y="170670"/>
                        <a:pt x="230808" y="103239"/>
                      </a:cubicBezTo>
                      <a:cubicBezTo>
                        <a:pt x="251665" y="75429"/>
                        <a:pt x="220975" y="34413"/>
                        <a:pt x="216059" y="0"/>
                      </a:cubicBezTo>
                      <a:cubicBezTo>
                        <a:pt x="191478" y="4916"/>
                        <a:pt x="162715" y="179"/>
                        <a:pt x="142317" y="14749"/>
                      </a:cubicBezTo>
                      <a:cubicBezTo>
                        <a:pt x="97558" y="46720"/>
                        <a:pt x="123868" y="94042"/>
                        <a:pt x="98072" y="132736"/>
                      </a:cubicBezTo>
                      <a:cubicBezTo>
                        <a:pt x="88240" y="147484"/>
                        <a:pt x="68575" y="152401"/>
                        <a:pt x="53827" y="162233"/>
                      </a:cubicBezTo>
                      <a:cubicBezTo>
                        <a:pt x="37738" y="156870"/>
                        <a:pt x="-38238" y="147930"/>
                        <a:pt x="24330" y="103239"/>
                      </a:cubicBezTo>
                      <a:cubicBezTo>
                        <a:pt x="49631" y="85167"/>
                        <a:pt x="112821" y="73742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226139" y="143750"/>
                        <a:pt x="153811" y="117605"/>
                        <a:pt x="201311" y="176981"/>
                      </a:cubicBezTo>
                      <a:cubicBezTo>
                        <a:pt x="212384" y="190822"/>
                        <a:pt x="230808" y="196646"/>
                        <a:pt x="245556" y="206478"/>
                      </a:cubicBezTo>
                      <a:cubicBezTo>
                        <a:pt x="255388" y="191730"/>
                        <a:pt x="267126" y="178087"/>
                        <a:pt x="275053" y="162233"/>
                      </a:cubicBezTo>
                      <a:cubicBezTo>
                        <a:pt x="290179" y="131981"/>
                        <a:pt x="299255" y="103995"/>
                        <a:pt x="275053" y="73742"/>
                      </a:cubicBezTo>
                      <a:cubicBezTo>
                        <a:pt x="263980" y="59901"/>
                        <a:pt x="245556" y="54078"/>
                        <a:pt x="230808" y="44246"/>
                      </a:cubicBezTo>
                      <a:cubicBezTo>
                        <a:pt x="201311" y="49162"/>
                        <a:pt x="157385" y="33164"/>
                        <a:pt x="142317" y="58994"/>
                      </a:cubicBezTo>
                      <a:cubicBezTo>
                        <a:pt x="47338" y="221814"/>
                        <a:pt x="209513" y="241711"/>
                        <a:pt x="68575" y="206478"/>
                      </a:cubicBezTo>
                      <a:cubicBezTo>
                        <a:pt x="55308" y="166676"/>
                        <a:pt x="39768" y="146449"/>
                        <a:pt x="68575" y="103239"/>
                      </a:cubicBezTo>
                      <a:cubicBezTo>
                        <a:pt x="78407" y="88490"/>
                        <a:pt x="98072" y="83574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170907" y="99564"/>
                        <a:pt x="175215" y="119119"/>
                        <a:pt x="186563" y="132736"/>
                      </a:cubicBezTo>
                      <a:cubicBezTo>
                        <a:pt x="199916" y="148759"/>
                        <a:pt x="216060" y="162233"/>
                        <a:pt x="230808" y="176981"/>
                      </a:cubicBezTo>
                      <a:cubicBezTo>
                        <a:pt x="226013" y="200957"/>
                        <a:pt x="221915" y="349190"/>
                        <a:pt x="127569" y="235975"/>
                      </a:cubicBezTo>
                      <a:cubicBezTo>
                        <a:pt x="111521" y="216718"/>
                        <a:pt x="133515" y="185704"/>
                        <a:pt x="142317" y="162233"/>
                      </a:cubicBezTo>
                      <a:cubicBezTo>
                        <a:pt x="148541" y="145636"/>
                        <a:pt x="163887" y="133842"/>
                        <a:pt x="171814" y="117988"/>
                      </a:cubicBezTo>
                      <a:cubicBezTo>
                        <a:pt x="178767" y="104083"/>
                        <a:pt x="181647" y="88491"/>
                        <a:pt x="186563" y="73742"/>
                      </a:cubicBezTo>
                      <a:cubicBezTo>
                        <a:pt x="171814" y="63910"/>
                        <a:pt x="158171" y="52173"/>
                        <a:pt x="142317" y="44246"/>
                      </a:cubicBezTo>
                      <a:cubicBezTo>
                        <a:pt x="128412" y="37294"/>
                        <a:pt x="112506" y="35271"/>
                        <a:pt x="98072" y="29497"/>
                      </a:cubicBezTo>
                      <a:cubicBezTo>
                        <a:pt x="87865" y="25414"/>
                        <a:pt x="78407" y="19665"/>
                        <a:pt x="68575" y="14749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1" name="Figura a mano libera 102"/>
                <p:cNvSpPr/>
                <p:nvPr/>
              </p:nvSpPr>
              <p:spPr>
                <a:xfrm>
                  <a:off x="1474839" y="4984955"/>
                  <a:ext cx="250722" cy="132735"/>
                </a:xfrm>
                <a:custGeom>
                  <a:avLst/>
                  <a:gdLst>
                    <a:gd name="connsiteX0" fmla="*/ 0 w 250722"/>
                    <a:gd name="connsiteY0" fmla="*/ 132735 h 132735"/>
                    <a:gd name="connsiteX1" fmla="*/ 44245 w 250722"/>
                    <a:gd name="connsiteY1" fmla="*/ 58993 h 132735"/>
                    <a:gd name="connsiteX2" fmla="*/ 58993 w 250722"/>
                    <a:gd name="connsiteY2" fmla="*/ 14748 h 132735"/>
                    <a:gd name="connsiteX3" fmla="*/ 103238 w 250722"/>
                    <a:gd name="connsiteY3" fmla="*/ 0 h 132735"/>
                    <a:gd name="connsiteX4" fmla="*/ 206477 w 250722"/>
                    <a:gd name="connsiteY4" fmla="*/ 58993 h 132735"/>
                    <a:gd name="connsiteX5" fmla="*/ 250722 w 250722"/>
                    <a:gd name="connsiteY5" fmla="*/ 73742 h 132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0722" h="132735">
                      <a:moveTo>
                        <a:pt x="0" y="132735"/>
                      </a:moveTo>
                      <a:cubicBezTo>
                        <a:pt x="14748" y="108154"/>
                        <a:pt x="31425" y="84632"/>
                        <a:pt x="44245" y="58993"/>
                      </a:cubicBezTo>
                      <a:cubicBezTo>
                        <a:pt x="51197" y="45088"/>
                        <a:pt x="48000" y="25741"/>
                        <a:pt x="58993" y="14748"/>
                      </a:cubicBezTo>
                      <a:cubicBezTo>
                        <a:pt x="69986" y="3755"/>
                        <a:pt x="88490" y="4916"/>
                        <a:pt x="103238" y="0"/>
                      </a:cubicBezTo>
                      <a:cubicBezTo>
                        <a:pt x="265967" y="32545"/>
                        <a:pt x="112442" y="-16236"/>
                        <a:pt x="206477" y="58993"/>
                      </a:cubicBezTo>
                      <a:cubicBezTo>
                        <a:pt x="218616" y="68705"/>
                        <a:pt x="250722" y="73742"/>
                        <a:pt x="250722" y="73742"/>
                      </a:cubicBezTo>
                    </a:path>
                  </a:pathLst>
                </a:cu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69" name="Gruppo 80"/>
              <p:cNvGrpSpPr/>
              <p:nvPr/>
            </p:nvGrpSpPr>
            <p:grpSpPr>
              <a:xfrm>
                <a:off x="2014577" y="5248293"/>
                <a:ext cx="1117263" cy="412955"/>
                <a:chOff x="792401" y="4940710"/>
                <a:chExt cx="1117263" cy="412955"/>
              </a:xfrm>
            </p:grpSpPr>
            <p:sp>
              <p:nvSpPr>
                <p:cNvPr id="586" name="Figura a mano libera 97"/>
                <p:cNvSpPr/>
                <p:nvPr/>
              </p:nvSpPr>
              <p:spPr>
                <a:xfrm>
                  <a:off x="792401" y="4940710"/>
                  <a:ext cx="697713" cy="412955"/>
                </a:xfrm>
                <a:custGeom>
                  <a:avLst/>
                  <a:gdLst>
                    <a:gd name="connsiteX0" fmla="*/ 136747 w 697713"/>
                    <a:gd name="connsiteY0" fmla="*/ 29496 h 412955"/>
                    <a:gd name="connsiteX1" fmla="*/ 136747 w 697713"/>
                    <a:gd name="connsiteY1" fmla="*/ 294967 h 412955"/>
                    <a:gd name="connsiteX2" fmla="*/ 225238 w 697713"/>
                    <a:gd name="connsiteY2" fmla="*/ 324464 h 412955"/>
                    <a:gd name="connsiteX3" fmla="*/ 313728 w 697713"/>
                    <a:gd name="connsiteY3" fmla="*/ 0 h 412955"/>
                    <a:gd name="connsiteX4" fmla="*/ 357973 w 697713"/>
                    <a:gd name="connsiteY4" fmla="*/ 14748 h 412955"/>
                    <a:gd name="connsiteX5" fmla="*/ 372722 w 697713"/>
                    <a:gd name="connsiteY5" fmla="*/ 368709 h 412955"/>
                    <a:gd name="connsiteX6" fmla="*/ 416967 w 697713"/>
                    <a:gd name="connsiteY6" fmla="*/ 353961 h 412955"/>
                    <a:gd name="connsiteX7" fmla="*/ 446464 w 697713"/>
                    <a:gd name="connsiteY7" fmla="*/ 265471 h 412955"/>
                    <a:gd name="connsiteX8" fmla="*/ 475960 w 697713"/>
                    <a:gd name="connsiteY8" fmla="*/ 14748 h 412955"/>
                    <a:gd name="connsiteX9" fmla="*/ 520205 w 697713"/>
                    <a:gd name="connsiteY9" fmla="*/ 29496 h 412955"/>
                    <a:gd name="connsiteX10" fmla="*/ 534954 w 697713"/>
                    <a:gd name="connsiteY10" fmla="*/ 73742 h 412955"/>
                    <a:gd name="connsiteX11" fmla="*/ 549702 w 697713"/>
                    <a:gd name="connsiteY11" fmla="*/ 147484 h 412955"/>
                    <a:gd name="connsiteX12" fmla="*/ 608696 w 697713"/>
                    <a:gd name="connsiteY12" fmla="*/ 412955 h 412955"/>
                    <a:gd name="connsiteX13" fmla="*/ 667689 w 697713"/>
                    <a:gd name="connsiteY13" fmla="*/ 398206 h 412955"/>
                    <a:gd name="connsiteX14" fmla="*/ 461212 w 697713"/>
                    <a:gd name="connsiteY14" fmla="*/ 294967 h 412955"/>
                    <a:gd name="connsiteX15" fmla="*/ 107251 w 697713"/>
                    <a:gd name="connsiteY15" fmla="*/ 265471 h 412955"/>
                    <a:gd name="connsiteX16" fmla="*/ 63005 w 697713"/>
                    <a:gd name="connsiteY16" fmla="*/ 250722 h 412955"/>
                    <a:gd name="connsiteX17" fmla="*/ 18760 w 697713"/>
                    <a:gd name="connsiteY17" fmla="*/ 191729 h 412955"/>
                    <a:gd name="connsiteX18" fmla="*/ 63005 w 697713"/>
                    <a:gd name="connsiteY18" fmla="*/ 162232 h 412955"/>
                    <a:gd name="connsiteX19" fmla="*/ 697186 w 697713"/>
                    <a:gd name="connsiteY19" fmla="*/ 176980 h 412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697713" h="412955">
                      <a:moveTo>
                        <a:pt x="136747" y="29496"/>
                      </a:moveTo>
                      <a:cubicBezTo>
                        <a:pt x="126146" y="103706"/>
                        <a:pt x="100379" y="227427"/>
                        <a:pt x="136747" y="294967"/>
                      </a:cubicBezTo>
                      <a:cubicBezTo>
                        <a:pt x="151488" y="322343"/>
                        <a:pt x="225238" y="324464"/>
                        <a:pt x="225238" y="324464"/>
                      </a:cubicBezTo>
                      <a:cubicBezTo>
                        <a:pt x="234303" y="134088"/>
                        <a:pt x="140305" y="0"/>
                        <a:pt x="313728" y="0"/>
                      </a:cubicBezTo>
                      <a:cubicBezTo>
                        <a:pt x="329274" y="0"/>
                        <a:pt x="343225" y="9832"/>
                        <a:pt x="357973" y="14748"/>
                      </a:cubicBezTo>
                      <a:cubicBezTo>
                        <a:pt x="362889" y="132735"/>
                        <a:pt x="352488" y="252366"/>
                        <a:pt x="372722" y="368709"/>
                      </a:cubicBezTo>
                      <a:cubicBezTo>
                        <a:pt x="375386" y="384025"/>
                        <a:pt x="407931" y="366611"/>
                        <a:pt x="416967" y="353961"/>
                      </a:cubicBezTo>
                      <a:cubicBezTo>
                        <a:pt x="435039" y="328660"/>
                        <a:pt x="446464" y="265471"/>
                        <a:pt x="446464" y="265471"/>
                      </a:cubicBezTo>
                      <a:cubicBezTo>
                        <a:pt x="456296" y="181897"/>
                        <a:pt x="450860" y="95068"/>
                        <a:pt x="475960" y="14748"/>
                      </a:cubicBezTo>
                      <a:cubicBezTo>
                        <a:pt x="480597" y="-90"/>
                        <a:pt x="509212" y="18503"/>
                        <a:pt x="520205" y="29496"/>
                      </a:cubicBezTo>
                      <a:cubicBezTo>
                        <a:pt x="531198" y="40489"/>
                        <a:pt x="531183" y="58660"/>
                        <a:pt x="534954" y="73742"/>
                      </a:cubicBezTo>
                      <a:cubicBezTo>
                        <a:pt x="541034" y="98061"/>
                        <a:pt x="544786" y="122903"/>
                        <a:pt x="549702" y="147484"/>
                      </a:cubicBezTo>
                      <a:cubicBezTo>
                        <a:pt x="552305" y="191727"/>
                        <a:pt x="487454" y="412955"/>
                        <a:pt x="608696" y="412955"/>
                      </a:cubicBezTo>
                      <a:cubicBezTo>
                        <a:pt x="628966" y="412955"/>
                        <a:pt x="648025" y="403122"/>
                        <a:pt x="667689" y="398206"/>
                      </a:cubicBezTo>
                      <a:cubicBezTo>
                        <a:pt x="722252" y="234520"/>
                        <a:pt x="727855" y="312743"/>
                        <a:pt x="461212" y="294967"/>
                      </a:cubicBezTo>
                      <a:cubicBezTo>
                        <a:pt x="241974" y="280351"/>
                        <a:pt x="297244" y="284470"/>
                        <a:pt x="107251" y="265471"/>
                      </a:cubicBezTo>
                      <a:cubicBezTo>
                        <a:pt x="92502" y="260555"/>
                        <a:pt x="77953" y="254993"/>
                        <a:pt x="63005" y="250722"/>
                      </a:cubicBezTo>
                      <a:cubicBezTo>
                        <a:pt x="22089" y="239032"/>
                        <a:pt x="-27830" y="249966"/>
                        <a:pt x="18760" y="191729"/>
                      </a:cubicBezTo>
                      <a:cubicBezTo>
                        <a:pt x="29833" y="177888"/>
                        <a:pt x="48257" y="172064"/>
                        <a:pt x="63005" y="162232"/>
                      </a:cubicBezTo>
                      <a:cubicBezTo>
                        <a:pt x="500448" y="181251"/>
                        <a:pt x="289040" y="176980"/>
                        <a:pt x="697186" y="176980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7" name="Figura a mano libera 98"/>
                <p:cNvSpPr/>
                <p:nvPr/>
              </p:nvSpPr>
              <p:spPr>
                <a:xfrm>
                  <a:off x="1619672" y="5023116"/>
                  <a:ext cx="289992" cy="278092"/>
                </a:xfrm>
                <a:custGeom>
                  <a:avLst/>
                  <a:gdLst>
                    <a:gd name="connsiteX0" fmla="*/ 53827 w 289992"/>
                    <a:gd name="connsiteY0" fmla="*/ 73742 h 278092"/>
                    <a:gd name="connsiteX1" fmla="*/ 230808 w 289992"/>
                    <a:gd name="connsiteY1" fmla="*/ 103239 h 278092"/>
                    <a:gd name="connsiteX2" fmla="*/ 216059 w 289992"/>
                    <a:gd name="connsiteY2" fmla="*/ 0 h 278092"/>
                    <a:gd name="connsiteX3" fmla="*/ 142317 w 289992"/>
                    <a:gd name="connsiteY3" fmla="*/ 14749 h 278092"/>
                    <a:gd name="connsiteX4" fmla="*/ 98072 w 289992"/>
                    <a:gd name="connsiteY4" fmla="*/ 132736 h 278092"/>
                    <a:gd name="connsiteX5" fmla="*/ 53827 w 289992"/>
                    <a:gd name="connsiteY5" fmla="*/ 162233 h 278092"/>
                    <a:gd name="connsiteX6" fmla="*/ 24330 w 289992"/>
                    <a:gd name="connsiteY6" fmla="*/ 103239 h 278092"/>
                    <a:gd name="connsiteX7" fmla="*/ 112821 w 289992"/>
                    <a:gd name="connsiteY7" fmla="*/ 73742 h 278092"/>
                    <a:gd name="connsiteX8" fmla="*/ 157066 w 289992"/>
                    <a:gd name="connsiteY8" fmla="*/ 88491 h 278092"/>
                    <a:gd name="connsiteX9" fmla="*/ 201311 w 289992"/>
                    <a:gd name="connsiteY9" fmla="*/ 176981 h 278092"/>
                    <a:gd name="connsiteX10" fmla="*/ 245556 w 289992"/>
                    <a:gd name="connsiteY10" fmla="*/ 206478 h 278092"/>
                    <a:gd name="connsiteX11" fmla="*/ 275053 w 289992"/>
                    <a:gd name="connsiteY11" fmla="*/ 162233 h 278092"/>
                    <a:gd name="connsiteX12" fmla="*/ 275053 w 289992"/>
                    <a:gd name="connsiteY12" fmla="*/ 73742 h 278092"/>
                    <a:gd name="connsiteX13" fmla="*/ 230808 w 289992"/>
                    <a:gd name="connsiteY13" fmla="*/ 44246 h 278092"/>
                    <a:gd name="connsiteX14" fmla="*/ 142317 w 289992"/>
                    <a:gd name="connsiteY14" fmla="*/ 58994 h 278092"/>
                    <a:gd name="connsiteX15" fmla="*/ 68575 w 289992"/>
                    <a:gd name="connsiteY15" fmla="*/ 206478 h 278092"/>
                    <a:gd name="connsiteX16" fmla="*/ 68575 w 289992"/>
                    <a:gd name="connsiteY16" fmla="*/ 103239 h 278092"/>
                    <a:gd name="connsiteX17" fmla="*/ 112821 w 289992"/>
                    <a:gd name="connsiteY17" fmla="*/ 73742 h 278092"/>
                    <a:gd name="connsiteX18" fmla="*/ 157066 w 289992"/>
                    <a:gd name="connsiteY18" fmla="*/ 88491 h 278092"/>
                    <a:gd name="connsiteX19" fmla="*/ 186563 w 289992"/>
                    <a:gd name="connsiteY19" fmla="*/ 132736 h 278092"/>
                    <a:gd name="connsiteX20" fmla="*/ 230808 w 289992"/>
                    <a:gd name="connsiteY20" fmla="*/ 176981 h 278092"/>
                    <a:gd name="connsiteX21" fmla="*/ 127569 w 289992"/>
                    <a:gd name="connsiteY21" fmla="*/ 235975 h 278092"/>
                    <a:gd name="connsiteX22" fmla="*/ 142317 w 289992"/>
                    <a:gd name="connsiteY22" fmla="*/ 162233 h 278092"/>
                    <a:gd name="connsiteX23" fmla="*/ 171814 w 289992"/>
                    <a:gd name="connsiteY23" fmla="*/ 117988 h 278092"/>
                    <a:gd name="connsiteX24" fmla="*/ 186563 w 289992"/>
                    <a:gd name="connsiteY24" fmla="*/ 73742 h 278092"/>
                    <a:gd name="connsiteX25" fmla="*/ 142317 w 289992"/>
                    <a:gd name="connsiteY25" fmla="*/ 44246 h 278092"/>
                    <a:gd name="connsiteX26" fmla="*/ 98072 w 289992"/>
                    <a:gd name="connsiteY26" fmla="*/ 29497 h 278092"/>
                    <a:gd name="connsiteX27" fmla="*/ 68575 w 289992"/>
                    <a:gd name="connsiteY27" fmla="*/ 14749 h 278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89992" h="278092">
                      <a:moveTo>
                        <a:pt x="53827" y="73742"/>
                      </a:moveTo>
                      <a:cubicBezTo>
                        <a:pt x="90546" y="95774"/>
                        <a:pt x="180236" y="170670"/>
                        <a:pt x="230808" y="103239"/>
                      </a:cubicBezTo>
                      <a:cubicBezTo>
                        <a:pt x="251665" y="75429"/>
                        <a:pt x="220975" y="34413"/>
                        <a:pt x="216059" y="0"/>
                      </a:cubicBezTo>
                      <a:cubicBezTo>
                        <a:pt x="191478" y="4916"/>
                        <a:pt x="162715" y="179"/>
                        <a:pt x="142317" y="14749"/>
                      </a:cubicBezTo>
                      <a:cubicBezTo>
                        <a:pt x="97558" y="46720"/>
                        <a:pt x="123868" y="94042"/>
                        <a:pt x="98072" y="132736"/>
                      </a:cubicBezTo>
                      <a:cubicBezTo>
                        <a:pt x="88240" y="147484"/>
                        <a:pt x="68575" y="152401"/>
                        <a:pt x="53827" y="162233"/>
                      </a:cubicBezTo>
                      <a:cubicBezTo>
                        <a:pt x="37738" y="156870"/>
                        <a:pt x="-38238" y="147930"/>
                        <a:pt x="24330" y="103239"/>
                      </a:cubicBezTo>
                      <a:cubicBezTo>
                        <a:pt x="49631" y="85167"/>
                        <a:pt x="112821" y="73742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226139" y="143750"/>
                        <a:pt x="153811" y="117605"/>
                        <a:pt x="201311" y="176981"/>
                      </a:cubicBezTo>
                      <a:cubicBezTo>
                        <a:pt x="212384" y="190822"/>
                        <a:pt x="230808" y="196646"/>
                        <a:pt x="245556" y="206478"/>
                      </a:cubicBezTo>
                      <a:cubicBezTo>
                        <a:pt x="255388" y="191730"/>
                        <a:pt x="267126" y="178087"/>
                        <a:pt x="275053" y="162233"/>
                      </a:cubicBezTo>
                      <a:cubicBezTo>
                        <a:pt x="290179" y="131981"/>
                        <a:pt x="299255" y="103995"/>
                        <a:pt x="275053" y="73742"/>
                      </a:cubicBezTo>
                      <a:cubicBezTo>
                        <a:pt x="263980" y="59901"/>
                        <a:pt x="245556" y="54078"/>
                        <a:pt x="230808" y="44246"/>
                      </a:cubicBezTo>
                      <a:cubicBezTo>
                        <a:pt x="201311" y="49162"/>
                        <a:pt x="157385" y="33164"/>
                        <a:pt x="142317" y="58994"/>
                      </a:cubicBezTo>
                      <a:cubicBezTo>
                        <a:pt x="47338" y="221814"/>
                        <a:pt x="209513" y="241711"/>
                        <a:pt x="68575" y="206478"/>
                      </a:cubicBezTo>
                      <a:cubicBezTo>
                        <a:pt x="55308" y="166676"/>
                        <a:pt x="39768" y="146449"/>
                        <a:pt x="68575" y="103239"/>
                      </a:cubicBezTo>
                      <a:cubicBezTo>
                        <a:pt x="78407" y="88490"/>
                        <a:pt x="98072" y="83574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170907" y="99564"/>
                        <a:pt x="175215" y="119119"/>
                        <a:pt x="186563" y="132736"/>
                      </a:cubicBezTo>
                      <a:cubicBezTo>
                        <a:pt x="199916" y="148759"/>
                        <a:pt x="216060" y="162233"/>
                        <a:pt x="230808" y="176981"/>
                      </a:cubicBezTo>
                      <a:cubicBezTo>
                        <a:pt x="226013" y="200957"/>
                        <a:pt x="221915" y="349190"/>
                        <a:pt x="127569" y="235975"/>
                      </a:cubicBezTo>
                      <a:cubicBezTo>
                        <a:pt x="111521" y="216718"/>
                        <a:pt x="133515" y="185704"/>
                        <a:pt x="142317" y="162233"/>
                      </a:cubicBezTo>
                      <a:cubicBezTo>
                        <a:pt x="148541" y="145636"/>
                        <a:pt x="163887" y="133842"/>
                        <a:pt x="171814" y="117988"/>
                      </a:cubicBezTo>
                      <a:cubicBezTo>
                        <a:pt x="178767" y="104083"/>
                        <a:pt x="181647" y="88491"/>
                        <a:pt x="186563" y="73742"/>
                      </a:cubicBezTo>
                      <a:cubicBezTo>
                        <a:pt x="171814" y="63910"/>
                        <a:pt x="158171" y="52173"/>
                        <a:pt x="142317" y="44246"/>
                      </a:cubicBezTo>
                      <a:cubicBezTo>
                        <a:pt x="128412" y="37294"/>
                        <a:pt x="112506" y="35271"/>
                        <a:pt x="98072" y="29497"/>
                      </a:cubicBezTo>
                      <a:cubicBezTo>
                        <a:pt x="87865" y="25414"/>
                        <a:pt x="78407" y="19665"/>
                        <a:pt x="68575" y="14749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8" name="Figura a mano libera 99"/>
                <p:cNvSpPr/>
                <p:nvPr/>
              </p:nvSpPr>
              <p:spPr>
                <a:xfrm>
                  <a:off x="1474839" y="4984955"/>
                  <a:ext cx="250722" cy="132735"/>
                </a:xfrm>
                <a:custGeom>
                  <a:avLst/>
                  <a:gdLst>
                    <a:gd name="connsiteX0" fmla="*/ 0 w 250722"/>
                    <a:gd name="connsiteY0" fmla="*/ 132735 h 132735"/>
                    <a:gd name="connsiteX1" fmla="*/ 44245 w 250722"/>
                    <a:gd name="connsiteY1" fmla="*/ 58993 h 132735"/>
                    <a:gd name="connsiteX2" fmla="*/ 58993 w 250722"/>
                    <a:gd name="connsiteY2" fmla="*/ 14748 h 132735"/>
                    <a:gd name="connsiteX3" fmla="*/ 103238 w 250722"/>
                    <a:gd name="connsiteY3" fmla="*/ 0 h 132735"/>
                    <a:gd name="connsiteX4" fmla="*/ 206477 w 250722"/>
                    <a:gd name="connsiteY4" fmla="*/ 58993 h 132735"/>
                    <a:gd name="connsiteX5" fmla="*/ 250722 w 250722"/>
                    <a:gd name="connsiteY5" fmla="*/ 73742 h 132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0722" h="132735">
                      <a:moveTo>
                        <a:pt x="0" y="132735"/>
                      </a:moveTo>
                      <a:cubicBezTo>
                        <a:pt x="14748" y="108154"/>
                        <a:pt x="31425" y="84632"/>
                        <a:pt x="44245" y="58993"/>
                      </a:cubicBezTo>
                      <a:cubicBezTo>
                        <a:pt x="51197" y="45088"/>
                        <a:pt x="48000" y="25741"/>
                        <a:pt x="58993" y="14748"/>
                      </a:cubicBezTo>
                      <a:cubicBezTo>
                        <a:pt x="69986" y="3755"/>
                        <a:pt x="88490" y="4916"/>
                        <a:pt x="103238" y="0"/>
                      </a:cubicBezTo>
                      <a:cubicBezTo>
                        <a:pt x="265967" y="32545"/>
                        <a:pt x="112442" y="-16236"/>
                        <a:pt x="206477" y="58993"/>
                      </a:cubicBezTo>
                      <a:cubicBezTo>
                        <a:pt x="218616" y="68705"/>
                        <a:pt x="250722" y="73742"/>
                        <a:pt x="250722" y="73742"/>
                      </a:cubicBezTo>
                    </a:path>
                  </a:pathLst>
                </a:cu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70" name="Gruppo 81"/>
              <p:cNvGrpSpPr/>
              <p:nvPr/>
            </p:nvGrpSpPr>
            <p:grpSpPr>
              <a:xfrm rot="10800000">
                <a:off x="3022689" y="5392308"/>
                <a:ext cx="1117263" cy="412955"/>
                <a:chOff x="792401" y="4940710"/>
                <a:chExt cx="1117263" cy="412955"/>
              </a:xfrm>
            </p:grpSpPr>
            <p:sp>
              <p:nvSpPr>
                <p:cNvPr id="583" name="Figura a mano libera 94"/>
                <p:cNvSpPr/>
                <p:nvPr/>
              </p:nvSpPr>
              <p:spPr>
                <a:xfrm>
                  <a:off x="792401" y="4940710"/>
                  <a:ext cx="697713" cy="412955"/>
                </a:xfrm>
                <a:custGeom>
                  <a:avLst/>
                  <a:gdLst>
                    <a:gd name="connsiteX0" fmla="*/ 136747 w 697713"/>
                    <a:gd name="connsiteY0" fmla="*/ 29496 h 412955"/>
                    <a:gd name="connsiteX1" fmla="*/ 136747 w 697713"/>
                    <a:gd name="connsiteY1" fmla="*/ 294967 h 412955"/>
                    <a:gd name="connsiteX2" fmla="*/ 225238 w 697713"/>
                    <a:gd name="connsiteY2" fmla="*/ 324464 h 412955"/>
                    <a:gd name="connsiteX3" fmla="*/ 313728 w 697713"/>
                    <a:gd name="connsiteY3" fmla="*/ 0 h 412955"/>
                    <a:gd name="connsiteX4" fmla="*/ 357973 w 697713"/>
                    <a:gd name="connsiteY4" fmla="*/ 14748 h 412955"/>
                    <a:gd name="connsiteX5" fmla="*/ 372722 w 697713"/>
                    <a:gd name="connsiteY5" fmla="*/ 368709 h 412955"/>
                    <a:gd name="connsiteX6" fmla="*/ 416967 w 697713"/>
                    <a:gd name="connsiteY6" fmla="*/ 353961 h 412955"/>
                    <a:gd name="connsiteX7" fmla="*/ 446464 w 697713"/>
                    <a:gd name="connsiteY7" fmla="*/ 265471 h 412955"/>
                    <a:gd name="connsiteX8" fmla="*/ 475960 w 697713"/>
                    <a:gd name="connsiteY8" fmla="*/ 14748 h 412955"/>
                    <a:gd name="connsiteX9" fmla="*/ 520205 w 697713"/>
                    <a:gd name="connsiteY9" fmla="*/ 29496 h 412955"/>
                    <a:gd name="connsiteX10" fmla="*/ 534954 w 697713"/>
                    <a:gd name="connsiteY10" fmla="*/ 73742 h 412955"/>
                    <a:gd name="connsiteX11" fmla="*/ 549702 w 697713"/>
                    <a:gd name="connsiteY11" fmla="*/ 147484 h 412955"/>
                    <a:gd name="connsiteX12" fmla="*/ 608696 w 697713"/>
                    <a:gd name="connsiteY12" fmla="*/ 412955 h 412955"/>
                    <a:gd name="connsiteX13" fmla="*/ 667689 w 697713"/>
                    <a:gd name="connsiteY13" fmla="*/ 398206 h 412955"/>
                    <a:gd name="connsiteX14" fmla="*/ 461212 w 697713"/>
                    <a:gd name="connsiteY14" fmla="*/ 294967 h 412955"/>
                    <a:gd name="connsiteX15" fmla="*/ 107251 w 697713"/>
                    <a:gd name="connsiteY15" fmla="*/ 265471 h 412955"/>
                    <a:gd name="connsiteX16" fmla="*/ 63005 w 697713"/>
                    <a:gd name="connsiteY16" fmla="*/ 250722 h 412955"/>
                    <a:gd name="connsiteX17" fmla="*/ 18760 w 697713"/>
                    <a:gd name="connsiteY17" fmla="*/ 191729 h 412955"/>
                    <a:gd name="connsiteX18" fmla="*/ 63005 w 697713"/>
                    <a:gd name="connsiteY18" fmla="*/ 162232 h 412955"/>
                    <a:gd name="connsiteX19" fmla="*/ 697186 w 697713"/>
                    <a:gd name="connsiteY19" fmla="*/ 176980 h 412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697713" h="412955">
                      <a:moveTo>
                        <a:pt x="136747" y="29496"/>
                      </a:moveTo>
                      <a:cubicBezTo>
                        <a:pt x="126146" y="103706"/>
                        <a:pt x="100379" y="227427"/>
                        <a:pt x="136747" y="294967"/>
                      </a:cubicBezTo>
                      <a:cubicBezTo>
                        <a:pt x="151488" y="322343"/>
                        <a:pt x="225238" y="324464"/>
                        <a:pt x="225238" y="324464"/>
                      </a:cubicBezTo>
                      <a:cubicBezTo>
                        <a:pt x="234303" y="134088"/>
                        <a:pt x="140305" y="0"/>
                        <a:pt x="313728" y="0"/>
                      </a:cubicBezTo>
                      <a:cubicBezTo>
                        <a:pt x="329274" y="0"/>
                        <a:pt x="343225" y="9832"/>
                        <a:pt x="357973" y="14748"/>
                      </a:cubicBezTo>
                      <a:cubicBezTo>
                        <a:pt x="362889" y="132735"/>
                        <a:pt x="352488" y="252366"/>
                        <a:pt x="372722" y="368709"/>
                      </a:cubicBezTo>
                      <a:cubicBezTo>
                        <a:pt x="375386" y="384025"/>
                        <a:pt x="407931" y="366611"/>
                        <a:pt x="416967" y="353961"/>
                      </a:cubicBezTo>
                      <a:cubicBezTo>
                        <a:pt x="435039" y="328660"/>
                        <a:pt x="446464" y="265471"/>
                        <a:pt x="446464" y="265471"/>
                      </a:cubicBezTo>
                      <a:cubicBezTo>
                        <a:pt x="456296" y="181897"/>
                        <a:pt x="450860" y="95068"/>
                        <a:pt x="475960" y="14748"/>
                      </a:cubicBezTo>
                      <a:cubicBezTo>
                        <a:pt x="480597" y="-90"/>
                        <a:pt x="509212" y="18503"/>
                        <a:pt x="520205" y="29496"/>
                      </a:cubicBezTo>
                      <a:cubicBezTo>
                        <a:pt x="531198" y="40489"/>
                        <a:pt x="531183" y="58660"/>
                        <a:pt x="534954" y="73742"/>
                      </a:cubicBezTo>
                      <a:cubicBezTo>
                        <a:pt x="541034" y="98061"/>
                        <a:pt x="544786" y="122903"/>
                        <a:pt x="549702" y="147484"/>
                      </a:cubicBezTo>
                      <a:cubicBezTo>
                        <a:pt x="552305" y="191727"/>
                        <a:pt x="487454" y="412955"/>
                        <a:pt x="608696" y="412955"/>
                      </a:cubicBezTo>
                      <a:cubicBezTo>
                        <a:pt x="628966" y="412955"/>
                        <a:pt x="648025" y="403122"/>
                        <a:pt x="667689" y="398206"/>
                      </a:cubicBezTo>
                      <a:cubicBezTo>
                        <a:pt x="722252" y="234520"/>
                        <a:pt x="727855" y="312743"/>
                        <a:pt x="461212" y="294967"/>
                      </a:cubicBezTo>
                      <a:cubicBezTo>
                        <a:pt x="241974" y="280351"/>
                        <a:pt x="297244" y="284470"/>
                        <a:pt x="107251" y="265471"/>
                      </a:cubicBezTo>
                      <a:cubicBezTo>
                        <a:pt x="92502" y="260555"/>
                        <a:pt x="77953" y="254993"/>
                        <a:pt x="63005" y="250722"/>
                      </a:cubicBezTo>
                      <a:cubicBezTo>
                        <a:pt x="22089" y="239032"/>
                        <a:pt x="-27830" y="249966"/>
                        <a:pt x="18760" y="191729"/>
                      </a:cubicBezTo>
                      <a:cubicBezTo>
                        <a:pt x="29833" y="177888"/>
                        <a:pt x="48257" y="172064"/>
                        <a:pt x="63005" y="162232"/>
                      </a:cubicBezTo>
                      <a:cubicBezTo>
                        <a:pt x="500448" y="181251"/>
                        <a:pt x="289040" y="176980"/>
                        <a:pt x="697186" y="176980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4" name="Figura a mano libera 95"/>
                <p:cNvSpPr/>
                <p:nvPr/>
              </p:nvSpPr>
              <p:spPr>
                <a:xfrm>
                  <a:off x="1619672" y="5023116"/>
                  <a:ext cx="289992" cy="278092"/>
                </a:xfrm>
                <a:custGeom>
                  <a:avLst/>
                  <a:gdLst>
                    <a:gd name="connsiteX0" fmla="*/ 53827 w 289992"/>
                    <a:gd name="connsiteY0" fmla="*/ 73742 h 278092"/>
                    <a:gd name="connsiteX1" fmla="*/ 230808 w 289992"/>
                    <a:gd name="connsiteY1" fmla="*/ 103239 h 278092"/>
                    <a:gd name="connsiteX2" fmla="*/ 216059 w 289992"/>
                    <a:gd name="connsiteY2" fmla="*/ 0 h 278092"/>
                    <a:gd name="connsiteX3" fmla="*/ 142317 w 289992"/>
                    <a:gd name="connsiteY3" fmla="*/ 14749 h 278092"/>
                    <a:gd name="connsiteX4" fmla="*/ 98072 w 289992"/>
                    <a:gd name="connsiteY4" fmla="*/ 132736 h 278092"/>
                    <a:gd name="connsiteX5" fmla="*/ 53827 w 289992"/>
                    <a:gd name="connsiteY5" fmla="*/ 162233 h 278092"/>
                    <a:gd name="connsiteX6" fmla="*/ 24330 w 289992"/>
                    <a:gd name="connsiteY6" fmla="*/ 103239 h 278092"/>
                    <a:gd name="connsiteX7" fmla="*/ 112821 w 289992"/>
                    <a:gd name="connsiteY7" fmla="*/ 73742 h 278092"/>
                    <a:gd name="connsiteX8" fmla="*/ 157066 w 289992"/>
                    <a:gd name="connsiteY8" fmla="*/ 88491 h 278092"/>
                    <a:gd name="connsiteX9" fmla="*/ 201311 w 289992"/>
                    <a:gd name="connsiteY9" fmla="*/ 176981 h 278092"/>
                    <a:gd name="connsiteX10" fmla="*/ 245556 w 289992"/>
                    <a:gd name="connsiteY10" fmla="*/ 206478 h 278092"/>
                    <a:gd name="connsiteX11" fmla="*/ 275053 w 289992"/>
                    <a:gd name="connsiteY11" fmla="*/ 162233 h 278092"/>
                    <a:gd name="connsiteX12" fmla="*/ 275053 w 289992"/>
                    <a:gd name="connsiteY12" fmla="*/ 73742 h 278092"/>
                    <a:gd name="connsiteX13" fmla="*/ 230808 w 289992"/>
                    <a:gd name="connsiteY13" fmla="*/ 44246 h 278092"/>
                    <a:gd name="connsiteX14" fmla="*/ 142317 w 289992"/>
                    <a:gd name="connsiteY14" fmla="*/ 58994 h 278092"/>
                    <a:gd name="connsiteX15" fmla="*/ 68575 w 289992"/>
                    <a:gd name="connsiteY15" fmla="*/ 206478 h 278092"/>
                    <a:gd name="connsiteX16" fmla="*/ 68575 w 289992"/>
                    <a:gd name="connsiteY16" fmla="*/ 103239 h 278092"/>
                    <a:gd name="connsiteX17" fmla="*/ 112821 w 289992"/>
                    <a:gd name="connsiteY17" fmla="*/ 73742 h 278092"/>
                    <a:gd name="connsiteX18" fmla="*/ 157066 w 289992"/>
                    <a:gd name="connsiteY18" fmla="*/ 88491 h 278092"/>
                    <a:gd name="connsiteX19" fmla="*/ 186563 w 289992"/>
                    <a:gd name="connsiteY19" fmla="*/ 132736 h 278092"/>
                    <a:gd name="connsiteX20" fmla="*/ 230808 w 289992"/>
                    <a:gd name="connsiteY20" fmla="*/ 176981 h 278092"/>
                    <a:gd name="connsiteX21" fmla="*/ 127569 w 289992"/>
                    <a:gd name="connsiteY21" fmla="*/ 235975 h 278092"/>
                    <a:gd name="connsiteX22" fmla="*/ 142317 w 289992"/>
                    <a:gd name="connsiteY22" fmla="*/ 162233 h 278092"/>
                    <a:gd name="connsiteX23" fmla="*/ 171814 w 289992"/>
                    <a:gd name="connsiteY23" fmla="*/ 117988 h 278092"/>
                    <a:gd name="connsiteX24" fmla="*/ 186563 w 289992"/>
                    <a:gd name="connsiteY24" fmla="*/ 73742 h 278092"/>
                    <a:gd name="connsiteX25" fmla="*/ 142317 w 289992"/>
                    <a:gd name="connsiteY25" fmla="*/ 44246 h 278092"/>
                    <a:gd name="connsiteX26" fmla="*/ 98072 w 289992"/>
                    <a:gd name="connsiteY26" fmla="*/ 29497 h 278092"/>
                    <a:gd name="connsiteX27" fmla="*/ 68575 w 289992"/>
                    <a:gd name="connsiteY27" fmla="*/ 14749 h 278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89992" h="278092">
                      <a:moveTo>
                        <a:pt x="53827" y="73742"/>
                      </a:moveTo>
                      <a:cubicBezTo>
                        <a:pt x="90546" y="95774"/>
                        <a:pt x="180236" y="170670"/>
                        <a:pt x="230808" y="103239"/>
                      </a:cubicBezTo>
                      <a:cubicBezTo>
                        <a:pt x="251665" y="75429"/>
                        <a:pt x="220975" y="34413"/>
                        <a:pt x="216059" y="0"/>
                      </a:cubicBezTo>
                      <a:cubicBezTo>
                        <a:pt x="191478" y="4916"/>
                        <a:pt x="162715" y="179"/>
                        <a:pt x="142317" y="14749"/>
                      </a:cubicBezTo>
                      <a:cubicBezTo>
                        <a:pt x="97558" y="46720"/>
                        <a:pt x="123868" y="94042"/>
                        <a:pt x="98072" y="132736"/>
                      </a:cubicBezTo>
                      <a:cubicBezTo>
                        <a:pt x="88240" y="147484"/>
                        <a:pt x="68575" y="152401"/>
                        <a:pt x="53827" y="162233"/>
                      </a:cubicBezTo>
                      <a:cubicBezTo>
                        <a:pt x="37738" y="156870"/>
                        <a:pt x="-38238" y="147930"/>
                        <a:pt x="24330" y="103239"/>
                      </a:cubicBezTo>
                      <a:cubicBezTo>
                        <a:pt x="49631" y="85167"/>
                        <a:pt x="112821" y="73742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226139" y="143750"/>
                        <a:pt x="153811" y="117605"/>
                        <a:pt x="201311" y="176981"/>
                      </a:cubicBezTo>
                      <a:cubicBezTo>
                        <a:pt x="212384" y="190822"/>
                        <a:pt x="230808" y="196646"/>
                        <a:pt x="245556" y="206478"/>
                      </a:cubicBezTo>
                      <a:cubicBezTo>
                        <a:pt x="255388" y="191730"/>
                        <a:pt x="267126" y="178087"/>
                        <a:pt x="275053" y="162233"/>
                      </a:cubicBezTo>
                      <a:cubicBezTo>
                        <a:pt x="290179" y="131981"/>
                        <a:pt x="299255" y="103995"/>
                        <a:pt x="275053" y="73742"/>
                      </a:cubicBezTo>
                      <a:cubicBezTo>
                        <a:pt x="263980" y="59901"/>
                        <a:pt x="245556" y="54078"/>
                        <a:pt x="230808" y="44246"/>
                      </a:cubicBezTo>
                      <a:cubicBezTo>
                        <a:pt x="201311" y="49162"/>
                        <a:pt x="157385" y="33164"/>
                        <a:pt x="142317" y="58994"/>
                      </a:cubicBezTo>
                      <a:cubicBezTo>
                        <a:pt x="47338" y="221814"/>
                        <a:pt x="209513" y="241711"/>
                        <a:pt x="68575" y="206478"/>
                      </a:cubicBezTo>
                      <a:cubicBezTo>
                        <a:pt x="55308" y="166676"/>
                        <a:pt x="39768" y="146449"/>
                        <a:pt x="68575" y="103239"/>
                      </a:cubicBezTo>
                      <a:cubicBezTo>
                        <a:pt x="78407" y="88490"/>
                        <a:pt x="98072" y="83574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170907" y="99564"/>
                        <a:pt x="175215" y="119119"/>
                        <a:pt x="186563" y="132736"/>
                      </a:cubicBezTo>
                      <a:cubicBezTo>
                        <a:pt x="199916" y="148759"/>
                        <a:pt x="216060" y="162233"/>
                        <a:pt x="230808" y="176981"/>
                      </a:cubicBezTo>
                      <a:cubicBezTo>
                        <a:pt x="226013" y="200957"/>
                        <a:pt x="221915" y="349190"/>
                        <a:pt x="127569" y="235975"/>
                      </a:cubicBezTo>
                      <a:cubicBezTo>
                        <a:pt x="111521" y="216718"/>
                        <a:pt x="133515" y="185704"/>
                        <a:pt x="142317" y="162233"/>
                      </a:cubicBezTo>
                      <a:cubicBezTo>
                        <a:pt x="148541" y="145636"/>
                        <a:pt x="163887" y="133842"/>
                        <a:pt x="171814" y="117988"/>
                      </a:cubicBezTo>
                      <a:cubicBezTo>
                        <a:pt x="178767" y="104083"/>
                        <a:pt x="181647" y="88491"/>
                        <a:pt x="186563" y="73742"/>
                      </a:cubicBezTo>
                      <a:cubicBezTo>
                        <a:pt x="171814" y="63910"/>
                        <a:pt x="158171" y="52173"/>
                        <a:pt x="142317" y="44246"/>
                      </a:cubicBezTo>
                      <a:cubicBezTo>
                        <a:pt x="128412" y="37294"/>
                        <a:pt x="112506" y="35271"/>
                        <a:pt x="98072" y="29497"/>
                      </a:cubicBezTo>
                      <a:cubicBezTo>
                        <a:pt x="87865" y="25414"/>
                        <a:pt x="78407" y="19665"/>
                        <a:pt x="68575" y="14749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5" name="Figura a mano libera 96"/>
                <p:cNvSpPr/>
                <p:nvPr/>
              </p:nvSpPr>
              <p:spPr>
                <a:xfrm>
                  <a:off x="1474839" y="4984955"/>
                  <a:ext cx="250722" cy="132735"/>
                </a:xfrm>
                <a:custGeom>
                  <a:avLst/>
                  <a:gdLst>
                    <a:gd name="connsiteX0" fmla="*/ 0 w 250722"/>
                    <a:gd name="connsiteY0" fmla="*/ 132735 h 132735"/>
                    <a:gd name="connsiteX1" fmla="*/ 44245 w 250722"/>
                    <a:gd name="connsiteY1" fmla="*/ 58993 h 132735"/>
                    <a:gd name="connsiteX2" fmla="*/ 58993 w 250722"/>
                    <a:gd name="connsiteY2" fmla="*/ 14748 h 132735"/>
                    <a:gd name="connsiteX3" fmla="*/ 103238 w 250722"/>
                    <a:gd name="connsiteY3" fmla="*/ 0 h 132735"/>
                    <a:gd name="connsiteX4" fmla="*/ 206477 w 250722"/>
                    <a:gd name="connsiteY4" fmla="*/ 58993 h 132735"/>
                    <a:gd name="connsiteX5" fmla="*/ 250722 w 250722"/>
                    <a:gd name="connsiteY5" fmla="*/ 73742 h 132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0722" h="132735">
                      <a:moveTo>
                        <a:pt x="0" y="132735"/>
                      </a:moveTo>
                      <a:cubicBezTo>
                        <a:pt x="14748" y="108154"/>
                        <a:pt x="31425" y="84632"/>
                        <a:pt x="44245" y="58993"/>
                      </a:cubicBezTo>
                      <a:cubicBezTo>
                        <a:pt x="51197" y="45088"/>
                        <a:pt x="48000" y="25741"/>
                        <a:pt x="58993" y="14748"/>
                      </a:cubicBezTo>
                      <a:cubicBezTo>
                        <a:pt x="69986" y="3755"/>
                        <a:pt x="88490" y="4916"/>
                        <a:pt x="103238" y="0"/>
                      </a:cubicBezTo>
                      <a:cubicBezTo>
                        <a:pt x="265967" y="32545"/>
                        <a:pt x="112442" y="-16236"/>
                        <a:pt x="206477" y="58993"/>
                      </a:cubicBezTo>
                      <a:cubicBezTo>
                        <a:pt x="218616" y="68705"/>
                        <a:pt x="250722" y="73742"/>
                        <a:pt x="250722" y="73742"/>
                      </a:cubicBezTo>
                    </a:path>
                  </a:pathLst>
                </a:cu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71" name="Gruppo 82"/>
              <p:cNvGrpSpPr/>
              <p:nvPr/>
            </p:nvGrpSpPr>
            <p:grpSpPr>
              <a:xfrm rot="6831286">
                <a:off x="2878528" y="4839072"/>
                <a:ext cx="1117263" cy="412955"/>
                <a:chOff x="792401" y="4940710"/>
                <a:chExt cx="1117263" cy="412955"/>
              </a:xfrm>
            </p:grpSpPr>
            <p:sp>
              <p:nvSpPr>
                <p:cNvPr id="580" name="Figura a mano libera 91"/>
                <p:cNvSpPr/>
                <p:nvPr/>
              </p:nvSpPr>
              <p:spPr>
                <a:xfrm>
                  <a:off x="792401" y="4940710"/>
                  <a:ext cx="697713" cy="412955"/>
                </a:xfrm>
                <a:custGeom>
                  <a:avLst/>
                  <a:gdLst>
                    <a:gd name="connsiteX0" fmla="*/ 136747 w 697713"/>
                    <a:gd name="connsiteY0" fmla="*/ 29496 h 412955"/>
                    <a:gd name="connsiteX1" fmla="*/ 136747 w 697713"/>
                    <a:gd name="connsiteY1" fmla="*/ 294967 h 412955"/>
                    <a:gd name="connsiteX2" fmla="*/ 225238 w 697713"/>
                    <a:gd name="connsiteY2" fmla="*/ 324464 h 412955"/>
                    <a:gd name="connsiteX3" fmla="*/ 313728 w 697713"/>
                    <a:gd name="connsiteY3" fmla="*/ 0 h 412955"/>
                    <a:gd name="connsiteX4" fmla="*/ 357973 w 697713"/>
                    <a:gd name="connsiteY4" fmla="*/ 14748 h 412955"/>
                    <a:gd name="connsiteX5" fmla="*/ 372722 w 697713"/>
                    <a:gd name="connsiteY5" fmla="*/ 368709 h 412955"/>
                    <a:gd name="connsiteX6" fmla="*/ 416967 w 697713"/>
                    <a:gd name="connsiteY6" fmla="*/ 353961 h 412955"/>
                    <a:gd name="connsiteX7" fmla="*/ 446464 w 697713"/>
                    <a:gd name="connsiteY7" fmla="*/ 265471 h 412955"/>
                    <a:gd name="connsiteX8" fmla="*/ 475960 w 697713"/>
                    <a:gd name="connsiteY8" fmla="*/ 14748 h 412955"/>
                    <a:gd name="connsiteX9" fmla="*/ 520205 w 697713"/>
                    <a:gd name="connsiteY9" fmla="*/ 29496 h 412955"/>
                    <a:gd name="connsiteX10" fmla="*/ 534954 w 697713"/>
                    <a:gd name="connsiteY10" fmla="*/ 73742 h 412955"/>
                    <a:gd name="connsiteX11" fmla="*/ 549702 w 697713"/>
                    <a:gd name="connsiteY11" fmla="*/ 147484 h 412955"/>
                    <a:gd name="connsiteX12" fmla="*/ 608696 w 697713"/>
                    <a:gd name="connsiteY12" fmla="*/ 412955 h 412955"/>
                    <a:gd name="connsiteX13" fmla="*/ 667689 w 697713"/>
                    <a:gd name="connsiteY13" fmla="*/ 398206 h 412955"/>
                    <a:gd name="connsiteX14" fmla="*/ 461212 w 697713"/>
                    <a:gd name="connsiteY14" fmla="*/ 294967 h 412955"/>
                    <a:gd name="connsiteX15" fmla="*/ 107251 w 697713"/>
                    <a:gd name="connsiteY15" fmla="*/ 265471 h 412955"/>
                    <a:gd name="connsiteX16" fmla="*/ 63005 w 697713"/>
                    <a:gd name="connsiteY16" fmla="*/ 250722 h 412955"/>
                    <a:gd name="connsiteX17" fmla="*/ 18760 w 697713"/>
                    <a:gd name="connsiteY17" fmla="*/ 191729 h 412955"/>
                    <a:gd name="connsiteX18" fmla="*/ 63005 w 697713"/>
                    <a:gd name="connsiteY18" fmla="*/ 162232 h 412955"/>
                    <a:gd name="connsiteX19" fmla="*/ 697186 w 697713"/>
                    <a:gd name="connsiteY19" fmla="*/ 176980 h 412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697713" h="412955">
                      <a:moveTo>
                        <a:pt x="136747" y="29496"/>
                      </a:moveTo>
                      <a:cubicBezTo>
                        <a:pt x="126146" y="103706"/>
                        <a:pt x="100379" y="227427"/>
                        <a:pt x="136747" y="294967"/>
                      </a:cubicBezTo>
                      <a:cubicBezTo>
                        <a:pt x="151488" y="322343"/>
                        <a:pt x="225238" y="324464"/>
                        <a:pt x="225238" y="324464"/>
                      </a:cubicBezTo>
                      <a:cubicBezTo>
                        <a:pt x="234303" y="134088"/>
                        <a:pt x="140305" y="0"/>
                        <a:pt x="313728" y="0"/>
                      </a:cubicBezTo>
                      <a:cubicBezTo>
                        <a:pt x="329274" y="0"/>
                        <a:pt x="343225" y="9832"/>
                        <a:pt x="357973" y="14748"/>
                      </a:cubicBezTo>
                      <a:cubicBezTo>
                        <a:pt x="362889" y="132735"/>
                        <a:pt x="352488" y="252366"/>
                        <a:pt x="372722" y="368709"/>
                      </a:cubicBezTo>
                      <a:cubicBezTo>
                        <a:pt x="375386" y="384025"/>
                        <a:pt x="407931" y="366611"/>
                        <a:pt x="416967" y="353961"/>
                      </a:cubicBezTo>
                      <a:cubicBezTo>
                        <a:pt x="435039" y="328660"/>
                        <a:pt x="446464" y="265471"/>
                        <a:pt x="446464" y="265471"/>
                      </a:cubicBezTo>
                      <a:cubicBezTo>
                        <a:pt x="456296" y="181897"/>
                        <a:pt x="450860" y="95068"/>
                        <a:pt x="475960" y="14748"/>
                      </a:cubicBezTo>
                      <a:cubicBezTo>
                        <a:pt x="480597" y="-90"/>
                        <a:pt x="509212" y="18503"/>
                        <a:pt x="520205" y="29496"/>
                      </a:cubicBezTo>
                      <a:cubicBezTo>
                        <a:pt x="531198" y="40489"/>
                        <a:pt x="531183" y="58660"/>
                        <a:pt x="534954" y="73742"/>
                      </a:cubicBezTo>
                      <a:cubicBezTo>
                        <a:pt x="541034" y="98061"/>
                        <a:pt x="544786" y="122903"/>
                        <a:pt x="549702" y="147484"/>
                      </a:cubicBezTo>
                      <a:cubicBezTo>
                        <a:pt x="552305" y="191727"/>
                        <a:pt x="487454" y="412955"/>
                        <a:pt x="608696" y="412955"/>
                      </a:cubicBezTo>
                      <a:cubicBezTo>
                        <a:pt x="628966" y="412955"/>
                        <a:pt x="648025" y="403122"/>
                        <a:pt x="667689" y="398206"/>
                      </a:cubicBezTo>
                      <a:cubicBezTo>
                        <a:pt x="722252" y="234520"/>
                        <a:pt x="727855" y="312743"/>
                        <a:pt x="461212" y="294967"/>
                      </a:cubicBezTo>
                      <a:cubicBezTo>
                        <a:pt x="241974" y="280351"/>
                        <a:pt x="297244" y="284470"/>
                        <a:pt x="107251" y="265471"/>
                      </a:cubicBezTo>
                      <a:cubicBezTo>
                        <a:pt x="92502" y="260555"/>
                        <a:pt x="77953" y="254993"/>
                        <a:pt x="63005" y="250722"/>
                      </a:cubicBezTo>
                      <a:cubicBezTo>
                        <a:pt x="22089" y="239032"/>
                        <a:pt x="-27830" y="249966"/>
                        <a:pt x="18760" y="191729"/>
                      </a:cubicBezTo>
                      <a:cubicBezTo>
                        <a:pt x="29833" y="177888"/>
                        <a:pt x="48257" y="172064"/>
                        <a:pt x="63005" y="162232"/>
                      </a:cubicBezTo>
                      <a:cubicBezTo>
                        <a:pt x="500448" y="181251"/>
                        <a:pt x="289040" y="176980"/>
                        <a:pt x="697186" y="176980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1" name="Figura a mano libera 92"/>
                <p:cNvSpPr/>
                <p:nvPr/>
              </p:nvSpPr>
              <p:spPr>
                <a:xfrm>
                  <a:off x="1619672" y="5023116"/>
                  <a:ext cx="289992" cy="278092"/>
                </a:xfrm>
                <a:custGeom>
                  <a:avLst/>
                  <a:gdLst>
                    <a:gd name="connsiteX0" fmla="*/ 53827 w 289992"/>
                    <a:gd name="connsiteY0" fmla="*/ 73742 h 278092"/>
                    <a:gd name="connsiteX1" fmla="*/ 230808 w 289992"/>
                    <a:gd name="connsiteY1" fmla="*/ 103239 h 278092"/>
                    <a:gd name="connsiteX2" fmla="*/ 216059 w 289992"/>
                    <a:gd name="connsiteY2" fmla="*/ 0 h 278092"/>
                    <a:gd name="connsiteX3" fmla="*/ 142317 w 289992"/>
                    <a:gd name="connsiteY3" fmla="*/ 14749 h 278092"/>
                    <a:gd name="connsiteX4" fmla="*/ 98072 w 289992"/>
                    <a:gd name="connsiteY4" fmla="*/ 132736 h 278092"/>
                    <a:gd name="connsiteX5" fmla="*/ 53827 w 289992"/>
                    <a:gd name="connsiteY5" fmla="*/ 162233 h 278092"/>
                    <a:gd name="connsiteX6" fmla="*/ 24330 w 289992"/>
                    <a:gd name="connsiteY6" fmla="*/ 103239 h 278092"/>
                    <a:gd name="connsiteX7" fmla="*/ 112821 w 289992"/>
                    <a:gd name="connsiteY7" fmla="*/ 73742 h 278092"/>
                    <a:gd name="connsiteX8" fmla="*/ 157066 w 289992"/>
                    <a:gd name="connsiteY8" fmla="*/ 88491 h 278092"/>
                    <a:gd name="connsiteX9" fmla="*/ 201311 w 289992"/>
                    <a:gd name="connsiteY9" fmla="*/ 176981 h 278092"/>
                    <a:gd name="connsiteX10" fmla="*/ 245556 w 289992"/>
                    <a:gd name="connsiteY10" fmla="*/ 206478 h 278092"/>
                    <a:gd name="connsiteX11" fmla="*/ 275053 w 289992"/>
                    <a:gd name="connsiteY11" fmla="*/ 162233 h 278092"/>
                    <a:gd name="connsiteX12" fmla="*/ 275053 w 289992"/>
                    <a:gd name="connsiteY12" fmla="*/ 73742 h 278092"/>
                    <a:gd name="connsiteX13" fmla="*/ 230808 w 289992"/>
                    <a:gd name="connsiteY13" fmla="*/ 44246 h 278092"/>
                    <a:gd name="connsiteX14" fmla="*/ 142317 w 289992"/>
                    <a:gd name="connsiteY14" fmla="*/ 58994 h 278092"/>
                    <a:gd name="connsiteX15" fmla="*/ 68575 w 289992"/>
                    <a:gd name="connsiteY15" fmla="*/ 206478 h 278092"/>
                    <a:gd name="connsiteX16" fmla="*/ 68575 w 289992"/>
                    <a:gd name="connsiteY16" fmla="*/ 103239 h 278092"/>
                    <a:gd name="connsiteX17" fmla="*/ 112821 w 289992"/>
                    <a:gd name="connsiteY17" fmla="*/ 73742 h 278092"/>
                    <a:gd name="connsiteX18" fmla="*/ 157066 w 289992"/>
                    <a:gd name="connsiteY18" fmla="*/ 88491 h 278092"/>
                    <a:gd name="connsiteX19" fmla="*/ 186563 w 289992"/>
                    <a:gd name="connsiteY19" fmla="*/ 132736 h 278092"/>
                    <a:gd name="connsiteX20" fmla="*/ 230808 w 289992"/>
                    <a:gd name="connsiteY20" fmla="*/ 176981 h 278092"/>
                    <a:gd name="connsiteX21" fmla="*/ 127569 w 289992"/>
                    <a:gd name="connsiteY21" fmla="*/ 235975 h 278092"/>
                    <a:gd name="connsiteX22" fmla="*/ 142317 w 289992"/>
                    <a:gd name="connsiteY22" fmla="*/ 162233 h 278092"/>
                    <a:gd name="connsiteX23" fmla="*/ 171814 w 289992"/>
                    <a:gd name="connsiteY23" fmla="*/ 117988 h 278092"/>
                    <a:gd name="connsiteX24" fmla="*/ 186563 w 289992"/>
                    <a:gd name="connsiteY24" fmla="*/ 73742 h 278092"/>
                    <a:gd name="connsiteX25" fmla="*/ 142317 w 289992"/>
                    <a:gd name="connsiteY25" fmla="*/ 44246 h 278092"/>
                    <a:gd name="connsiteX26" fmla="*/ 98072 w 289992"/>
                    <a:gd name="connsiteY26" fmla="*/ 29497 h 278092"/>
                    <a:gd name="connsiteX27" fmla="*/ 68575 w 289992"/>
                    <a:gd name="connsiteY27" fmla="*/ 14749 h 278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89992" h="278092">
                      <a:moveTo>
                        <a:pt x="53827" y="73742"/>
                      </a:moveTo>
                      <a:cubicBezTo>
                        <a:pt x="90546" y="95774"/>
                        <a:pt x="180236" y="170670"/>
                        <a:pt x="230808" y="103239"/>
                      </a:cubicBezTo>
                      <a:cubicBezTo>
                        <a:pt x="251665" y="75429"/>
                        <a:pt x="220975" y="34413"/>
                        <a:pt x="216059" y="0"/>
                      </a:cubicBezTo>
                      <a:cubicBezTo>
                        <a:pt x="191478" y="4916"/>
                        <a:pt x="162715" y="179"/>
                        <a:pt x="142317" y="14749"/>
                      </a:cubicBezTo>
                      <a:cubicBezTo>
                        <a:pt x="97558" y="46720"/>
                        <a:pt x="123868" y="94042"/>
                        <a:pt x="98072" y="132736"/>
                      </a:cubicBezTo>
                      <a:cubicBezTo>
                        <a:pt x="88240" y="147484"/>
                        <a:pt x="68575" y="152401"/>
                        <a:pt x="53827" y="162233"/>
                      </a:cubicBezTo>
                      <a:cubicBezTo>
                        <a:pt x="37738" y="156870"/>
                        <a:pt x="-38238" y="147930"/>
                        <a:pt x="24330" y="103239"/>
                      </a:cubicBezTo>
                      <a:cubicBezTo>
                        <a:pt x="49631" y="85167"/>
                        <a:pt x="112821" y="73742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226139" y="143750"/>
                        <a:pt x="153811" y="117605"/>
                        <a:pt x="201311" y="176981"/>
                      </a:cubicBezTo>
                      <a:cubicBezTo>
                        <a:pt x="212384" y="190822"/>
                        <a:pt x="230808" y="196646"/>
                        <a:pt x="245556" y="206478"/>
                      </a:cubicBezTo>
                      <a:cubicBezTo>
                        <a:pt x="255388" y="191730"/>
                        <a:pt x="267126" y="178087"/>
                        <a:pt x="275053" y="162233"/>
                      </a:cubicBezTo>
                      <a:cubicBezTo>
                        <a:pt x="290179" y="131981"/>
                        <a:pt x="299255" y="103995"/>
                        <a:pt x="275053" y="73742"/>
                      </a:cubicBezTo>
                      <a:cubicBezTo>
                        <a:pt x="263980" y="59901"/>
                        <a:pt x="245556" y="54078"/>
                        <a:pt x="230808" y="44246"/>
                      </a:cubicBezTo>
                      <a:cubicBezTo>
                        <a:pt x="201311" y="49162"/>
                        <a:pt x="157385" y="33164"/>
                        <a:pt x="142317" y="58994"/>
                      </a:cubicBezTo>
                      <a:cubicBezTo>
                        <a:pt x="47338" y="221814"/>
                        <a:pt x="209513" y="241711"/>
                        <a:pt x="68575" y="206478"/>
                      </a:cubicBezTo>
                      <a:cubicBezTo>
                        <a:pt x="55308" y="166676"/>
                        <a:pt x="39768" y="146449"/>
                        <a:pt x="68575" y="103239"/>
                      </a:cubicBezTo>
                      <a:cubicBezTo>
                        <a:pt x="78407" y="88490"/>
                        <a:pt x="98072" y="83574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170907" y="99564"/>
                        <a:pt x="175215" y="119119"/>
                        <a:pt x="186563" y="132736"/>
                      </a:cubicBezTo>
                      <a:cubicBezTo>
                        <a:pt x="199916" y="148759"/>
                        <a:pt x="216060" y="162233"/>
                        <a:pt x="230808" y="176981"/>
                      </a:cubicBezTo>
                      <a:cubicBezTo>
                        <a:pt x="226013" y="200957"/>
                        <a:pt x="221915" y="349190"/>
                        <a:pt x="127569" y="235975"/>
                      </a:cubicBezTo>
                      <a:cubicBezTo>
                        <a:pt x="111521" y="216718"/>
                        <a:pt x="133515" y="185704"/>
                        <a:pt x="142317" y="162233"/>
                      </a:cubicBezTo>
                      <a:cubicBezTo>
                        <a:pt x="148541" y="145636"/>
                        <a:pt x="163887" y="133842"/>
                        <a:pt x="171814" y="117988"/>
                      </a:cubicBezTo>
                      <a:cubicBezTo>
                        <a:pt x="178767" y="104083"/>
                        <a:pt x="181647" y="88491"/>
                        <a:pt x="186563" y="73742"/>
                      </a:cubicBezTo>
                      <a:cubicBezTo>
                        <a:pt x="171814" y="63910"/>
                        <a:pt x="158171" y="52173"/>
                        <a:pt x="142317" y="44246"/>
                      </a:cubicBezTo>
                      <a:cubicBezTo>
                        <a:pt x="128412" y="37294"/>
                        <a:pt x="112506" y="35271"/>
                        <a:pt x="98072" y="29497"/>
                      </a:cubicBezTo>
                      <a:cubicBezTo>
                        <a:pt x="87865" y="25414"/>
                        <a:pt x="78407" y="19665"/>
                        <a:pt x="68575" y="14749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2" name="Figura a mano libera 93"/>
                <p:cNvSpPr/>
                <p:nvPr/>
              </p:nvSpPr>
              <p:spPr>
                <a:xfrm>
                  <a:off x="1474839" y="4984955"/>
                  <a:ext cx="250722" cy="132735"/>
                </a:xfrm>
                <a:custGeom>
                  <a:avLst/>
                  <a:gdLst>
                    <a:gd name="connsiteX0" fmla="*/ 0 w 250722"/>
                    <a:gd name="connsiteY0" fmla="*/ 132735 h 132735"/>
                    <a:gd name="connsiteX1" fmla="*/ 44245 w 250722"/>
                    <a:gd name="connsiteY1" fmla="*/ 58993 h 132735"/>
                    <a:gd name="connsiteX2" fmla="*/ 58993 w 250722"/>
                    <a:gd name="connsiteY2" fmla="*/ 14748 h 132735"/>
                    <a:gd name="connsiteX3" fmla="*/ 103238 w 250722"/>
                    <a:gd name="connsiteY3" fmla="*/ 0 h 132735"/>
                    <a:gd name="connsiteX4" fmla="*/ 206477 w 250722"/>
                    <a:gd name="connsiteY4" fmla="*/ 58993 h 132735"/>
                    <a:gd name="connsiteX5" fmla="*/ 250722 w 250722"/>
                    <a:gd name="connsiteY5" fmla="*/ 73742 h 132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0722" h="132735">
                      <a:moveTo>
                        <a:pt x="0" y="132735"/>
                      </a:moveTo>
                      <a:cubicBezTo>
                        <a:pt x="14748" y="108154"/>
                        <a:pt x="31425" y="84632"/>
                        <a:pt x="44245" y="58993"/>
                      </a:cubicBezTo>
                      <a:cubicBezTo>
                        <a:pt x="51197" y="45088"/>
                        <a:pt x="48000" y="25741"/>
                        <a:pt x="58993" y="14748"/>
                      </a:cubicBezTo>
                      <a:cubicBezTo>
                        <a:pt x="69986" y="3755"/>
                        <a:pt x="88490" y="4916"/>
                        <a:pt x="103238" y="0"/>
                      </a:cubicBezTo>
                      <a:cubicBezTo>
                        <a:pt x="265967" y="32545"/>
                        <a:pt x="112442" y="-16236"/>
                        <a:pt x="206477" y="58993"/>
                      </a:cubicBezTo>
                      <a:cubicBezTo>
                        <a:pt x="218616" y="68705"/>
                        <a:pt x="250722" y="73742"/>
                        <a:pt x="250722" y="73742"/>
                      </a:cubicBezTo>
                    </a:path>
                  </a:pathLst>
                </a:cu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72" name="Gruppo 83"/>
              <p:cNvGrpSpPr/>
              <p:nvPr/>
            </p:nvGrpSpPr>
            <p:grpSpPr>
              <a:xfrm rot="3466441">
                <a:off x="2316666" y="4728073"/>
                <a:ext cx="1117263" cy="412955"/>
                <a:chOff x="792401" y="4940710"/>
                <a:chExt cx="1117263" cy="412955"/>
              </a:xfrm>
            </p:grpSpPr>
            <p:sp>
              <p:nvSpPr>
                <p:cNvPr id="577" name="Figura a mano libera 88"/>
                <p:cNvSpPr/>
                <p:nvPr/>
              </p:nvSpPr>
              <p:spPr>
                <a:xfrm>
                  <a:off x="792401" y="4940710"/>
                  <a:ext cx="697713" cy="412955"/>
                </a:xfrm>
                <a:custGeom>
                  <a:avLst/>
                  <a:gdLst>
                    <a:gd name="connsiteX0" fmla="*/ 136747 w 697713"/>
                    <a:gd name="connsiteY0" fmla="*/ 29496 h 412955"/>
                    <a:gd name="connsiteX1" fmla="*/ 136747 w 697713"/>
                    <a:gd name="connsiteY1" fmla="*/ 294967 h 412955"/>
                    <a:gd name="connsiteX2" fmla="*/ 225238 w 697713"/>
                    <a:gd name="connsiteY2" fmla="*/ 324464 h 412955"/>
                    <a:gd name="connsiteX3" fmla="*/ 313728 w 697713"/>
                    <a:gd name="connsiteY3" fmla="*/ 0 h 412955"/>
                    <a:gd name="connsiteX4" fmla="*/ 357973 w 697713"/>
                    <a:gd name="connsiteY4" fmla="*/ 14748 h 412955"/>
                    <a:gd name="connsiteX5" fmla="*/ 372722 w 697713"/>
                    <a:gd name="connsiteY5" fmla="*/ 368709 h 412955"/>
                    <a:gd name="connsiteX6" fmla="*/ 416967 w 697713"/>
                    <a:gd name="connsiteY6" fmla="*/ 353961 h 412955"/>
                    <a:gd name="connsiteX7" fmla="*/ 446464 w 697713"/>
                    <a:gd name="connsiteY7" fmla="*/ 265471 h 412955"/>
                    <a:gd name="connsiteX8" fmla="*/ 475960 w 697713"/>
                    <a:gd name="connsiteY8" fmla="*/ 14748 h 412955"/>
                    <a:gd name="connsiteX9" fmla="*/ 520205 w 697713"/>
                    <a:gd name="connsiteY9" fmla="*/ 29496 h 412955"/>
                    <a:gd name="connsiteX10" fmla="*/ 534954 w 697713"/>
                    <a:gd name="connsiteY10" fmla="*/ 73742 h 412955"/>
                    <a:gd name="connsiteX11" fmla="*/ 549702 w 697713"/>
                    <a:gd name="connsiteY11" fmla="*/ 147484 h 412955"/>
                    <a:gd name="connsiteX12" fmla="*/ 608696 w 697713"/>
                    <a:gd name="connsiteY12" fmla="*/ 412955 h 412955"/>
                    <a:gd name="connsiteX13" fmla="*/ 667689 w 697713"/>
                    <a:gd name="connsiteY13" fmla="*/ 398206 h 412955"/>
                    <a:gd name="connsiteX14" fmla="*/ 461212 w 697713"/>
                    <a:gd name="connsiteY14" fmla="*/ 294967 h 412955"/>
                    <a:gd name="connsiteX15" fmla="*/ 107251 w 697713"/>
                    <a:gd name="connsiteY15" fmla="*/ 265471 h 412955"/>
                    <a:gd name="connsiteX16" fmla="*/ 63005 w 697713"/>
                    <a:gd name="connsiteY16" fmla="*/ 250722 h 412955"/>
                    <a:gd name="connsiteX17" fmla="*/ 18760 w 697713"/>
                    <a:gd name="connsiteY17" fmla="*/ 191729 h 412955"/>
                    <a:gd name="connsiteX18" fmla="*/ 63005 w 697713"/>
                    <a:gd name="connsiteY18" fmla="*/ 162232 h 412955"/>
                    <a:gd name="connsiteX19" fmla="*/ 697186 w 697713"/>
                    <a:gd name="connsiteY19" fmla="*/ 176980 h 412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697713" h="412955">
                      <a:moveTo>
                        <a:pt x="136747" y="29496"/>
                      </a:moveTo>
                      <a:cubicBezTo>
                        <a:pt x="126146" y="103706"/>
                        <a:pt x="100379" y="227427"/>
                        <a:pt x="136747" y="294967"/>
                      </a:cubicBezTo>
                      <a:cubicBezTo>
                        <a:pt x="151488" y="322343"/>
                        <a:pt x="225238" y="324464"/>
                        <a:pt x="225238" y="324464"/>
                      </a:cubicBezTo>
                      <a:cubicBezTo>
                        <a:pt x="234303" y="134088"/>
                        <a:pt x="140305" y="0"/>
                        <a:pt x="313728" y="0"/>
                      </a:cubicBezTo>
                      <a:cubicBezTo>
                        <a:pt x="329274" y="0"/>
                        <a:pt x="343225" y="9832"/>
                        <a:pt x="357973" y="14748"/>
                      </a:cubicBezTo>
                      <a:cubicBezTo>
                        <a:pt x="362889" y="132735"/>
                        <a:pt x="352488" y="252366"/>
                        <a:pt x="372722" y="368709"/>
                      </a:cubicBezTo>
                      <a:cubicBezTo>
                        <a:pt x="375386" y="384025"/>
                        <a:pt x="407931" y="366611"/>
                        <a:pt x="416967" y="353961"/>
                      </a:cubicBezTo>
                      <a:cubicBezTo>
                        <a:pt x="435039" y="328660"/>
                        <a:pt x="446464" y="265471"/>
                        <a:pt x="446464" y="265471"/>
                      </a:cubicBezTo>
                      <a:cubicBezTo>
                        <a:pt x="456296" y="181897"/>
                        <a:pt x="450860" y="95068"/>
                        <a:pt x="475960" y="14748"/>
                      </a:cubicBezTo>
                      <a:cubicBezTo>
                        <a:pt x="480597" y="-90"/>
                        <a:pt x="509212" y="18503"/>
                        <a:pt x="520205" y="29496"/>
                      </a:cubicBezTo>
                      <a:cubicBezTo>
                        <a:pt x="531198" y="40489"/>
                        <a:pt x="531183" y="58660"/>
                        <a:pt x="534954" y="73742"/>
                      </a:cubicBezTo>
                      <a:cubicBezTo>
                        <a:pt x="541034" y="98061"/>
                        <a:pt x="544786" y="122903"/>
                        <a:pt x="549702" y="147484"/>
                      </a:cubicBezTo>
                      <a:cubicBezTo>
                        <a:pt x="552305" y="191727"/>
                        <a:pt x="487454" y="412955"/>
                        <a:pt x="608696" y="412955"/>
                      </a:cubicBezTo>
                      <a:cubicBezTo>
                        <a:pt x="628966" y="412955"/>
                        <a:pt x="648025" y="403122"/>
                        <a:pt x="667689" y="398206"/>
                      </a:cubicBezTo>
                      <a:cubicBezTo>
                        <a:pt x="722252" y="234520"/>
                        <a:pt x="727855" y="312743"/>
                        <a:pt x="461212" y="294967"/>
                      </a:cubicBezTo>
                      <a:cubicBezTo>
                        <a:pt x="241974" y="280351"/>
                        <a:pt x="297244" y="284470"/>
                        <a:pt x="107251" y="265471"/>
                      </a:cubicBezTo>
                      <a:cubicBezTo>
                        <a:pt x="92502" y="260555"/>
                        <a:pt x="77953" y="254993"/>
                        <a:pt x="63005" y="250722"/>
                      </a:cubicBezTo>
                      <a:cubicBezTo>
                        <a:pt x="22089" y="239032"/>
                        <a:pt x="-27830" y="249966"/>
                        <a:pt x="18760" y="191729"/>
                      </a:cubicBezTo>
                      <a:cubicBezTo>
                        <a:pt x="29833" y="177888"/>
                        <a:pt x="48257" y="172064"/>
                        <a:pt x="63005" y="162232"/>
                      </a:cubicBezTo>
                      <a:cubicBezTo>
                        <a:pt x="500448" y="181251"/>
                        <a:pt x="289040" y="176980"/>
                        <a:pt x="697186" y="176980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8" name="Figura a mano libera 89"/>
                <p:cNvSpPr/>
                <p:nvPr/>
              </p:nvSpPr>
              <p:spPr>
                <a:xfrm>
                  <a:off x="1619672" y="5023116"/>
                  <a:ext cx="289992" cy="278092"/>
                </a:xfrm>
                <a:custGeom>
                  <a:avLst/>
                  <a:gdLst>
                    <a:gd name="connsiteX0" fmla="*/ 53827 w 289992"/>
                    <a:gd name="connsiteY0" fmla="*/ 73742 h 278092"/>
                    <a:gd name="connsiteX1" fmla="*/ 230808 w 289992"/>
                    <a:gd name="connsiteY1" fmla="*/ 103239 h 278092"/>
                    <a:gd name="connsiteX2" fmla="*/ 216059 w 289992"/>
                    <a:gd name="connsiteY2" fmla="*/ 0 h 278092"/>
                    <a:gd name="connsiteX3" fmla="*/ 142317 w 289992"/>
                    <a:gd name="connsiteY3" fmla="*/ 14749 h 278092"/>
                    <a:gd name="connsiteX4" fmla="*/ 98072 w 289992"/>
                    <a:gd name="connsiteY4" fmla="*/ 132736 h 278092"/>
                    <a:gd name="connsiteX5" fmla="*/ 53827 w 289992"/>
                    <a:gd name="connsiteY5" fmla="*/ 162233 h 278092"/>
                    <a:gd name="connsiteX6" fmla="*/ 24330 w 289992"/>
                    <a:gd name="connsiteY6" fmla="*/ 103239 h 278092"/>
                    <a:gd name="connsiteX7" fmla="*/ 112821 w 289992"/>
                    <a:gd name="connsiteY7" fmla="*/ 73742 h 278092"/>
                    <a:gd name="connsiteX8" fmla="*/ 157066 w 289992"/>
                    <a:gd name="connsiteY8" fmla="*/ 88491 h 278092"/>
                    <a:gd name="connsiteX9" fmla="*/ 201311 w 289992"/>
                    <a:gd name="connsiteY9" fmla="*/ 176981 h 278092"/>
                    <a:gd name="connsiteX10" fmla="*/ 245556 w 289992"/>
                    <a:gd name="connsiteY10" fmla="*/ 206478 h 278092"/>
                    <a:gd name="connsiteX11" fmla="*/ 275053 w 289992"/>
                    <a:gd name="connsiteY11" fmla="*/ 162233 h 278092"/>
                    <a:gd name="connsiteX12" fmla="*/ 275053 w 289992"/>
                    <a:gd name="connsiteY12" fmla="*/ 73742 h 278092"/>
                    <a:gd name="connsiteX13" fmla="*/ 230808 w 289992"/>
                    <a:gd name="connsiteY13" fmla="*/ 44246 h 278092"/>
                    <a:gd name="connsiteX14" fmla="*/ 142317 w 289992"/>
                    <a:gd name="connsiteY14" fmla="*/ 58994 h 278092"/>
                    <a:gd name="connsiteX15" fmla="*/ 68575 w 289992"/>
                    <a:gd name="connsiteY15" fmla="*/ 206478 h 278092"/>
                    <a:gd name="connsiteX16" fmla="*/ 68575 w 289992"/>
                    <a:gd name="connsiteY16" fmla="*/ 103239 h 278092"/>
                    <a:gd name="connsiteX17" fmla="*/ 112821 w 289992"/>
                    <a:gd name="connsiteY17" fmla="*/ 73742 h 278092"/>
                    <a:gd name="connsiteX18" fmla="*/ 157066 w 289992"/>
                    <a:gd name="connsiteY18" fmla="*/ 88491 h 278092"/>
                    <a:gd name="connsiteX19" fmla="*/ 186563 w 289992"/>
                    <a:gd name="connsiteY19" fmla="*/ 132736 h 278092"/>
                    <a:gd name="connsiteX20" fmla="*/ 230808 w 289992"/>
                    <a:gd name="connsiteY20" fmla="*/ 176981 h 278092"/>
                    <a:gd name="connsiteX21" fmla="*/ 127569 w 289992"/>
                    <a:gd name="connsiteY21" fmla="*/ 235975 h 278092"/>
                    <a:gd name="connsiteX22" fmla="*/ 142317 w 289992"/>
                    <a:gd name="connsiteY22" fmla="*/ 162233 h 278092"/>
                    <a:gd name="connsiteX23" fmla="*/ 171814 w 289992"/>
                    <a:gd name="connsiteY23" fmla="*/ 117988 h 278092"/>
                    <a:gd name="connsiteX24" fmla="*/ 186563 w 289992"/>
                    <a:gd name="connsiteY24" fmla="*/ 73742 h 278092"/>
                    <a:gd name="connsiteX25" fmla="*/ 142317 w 289992"/>
                    <a:gd name="connsiteY25" fmla="*/ 44246 h 278092"/>
                    <a:gd name="connsiteX26" fmla="*/ 98072 w 289992"/>
                    <a:gd name="connsiteY26" fmla="*/ 29497 h 278092"/>
                    <a:gd name="connsiteX27" fmla="*/ 68575 w 289992"/>
                    <a:gd name="connsiteY27" fmla="*/ 14749 h 278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89992" h="278092">
                      <a:moveTo>
                        <a:pt x="53827" y="73742"/>
                      </a:moveTo>
                      <a:cubicBezTo>
                        <a:pt x="90546" y="95774"/>
                        <a:pt x="180236" y="170670"/>
                        <a:pt x="230808" y="103239"/>
                      </a:cubicBezTo>
                      <a:cubicBezTo>
                        <a:pt x="251665" y="75429"/>
                        <a:pt x="220975" y="34413"/>
                        <a:pt x="216059" y="0"/>
                      </a:cubicBezTo>
                      <a:cubicBezTo>
                        <a:pt x="191478" y="4916"/>
                        <a:pt x="162715" y="179"/>
                        <a:pt x="142317" y="14749"/>
                      </a:cubicBezTo>
                      <a:cubicBezTo>
                        <a:pt x="97558" y="46720"/>
                        <a:pt x="123868" y="94042"/>
                        <a:pt x="98072" y="132736"/>
                      </a:cubicBezTo>
                      <a:cubicBezTo>
                        <a:pt x="88240" y="147484"/>
                        <a:pt x="68575" y="152401"/>
                        <a:pt x="53827" y="162233"/>
                      </a:cubicBezTo>
                      <a:cubicBezTo>
                        <a:pt x="37738" y="156870"/>
                        <a:pt x="-38238" y="147930"/>
                        <a:pt x="24330" y="103239"/>
                      </a:cubicBezTo>
                      <a:cubicBezTo>
                        <a:pt x="49631" y="85167"/>
                        <a:pt x="112821" y="73742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226139" y="143750"/>
                        <a:pt x="153811" y="117605"/>
                        <a:pt x="201311" y="176981"/>
                      </a:cubicBezTo>
                      <a:cubicBezTo>
                        <a:pt x="212384" y="190822"/>
                        <a:pt x="230808" y="196646"/>
                        <a:pt x="245556" y="206478"/>
                      </a:cubicBezTo>
                      <a:cubicBezTo>
                        <a:pt x="255388" y="191730"/>
                        <a:pt x="267126" y="178087"/>
                        <a:pt x="275053" y="162233"/>
                      </a:cubicBezTo>
                      <a:cubicBezTo>
                        <a:pt x="290179" y="131981"/>
                        <a:pt x="299255" y="103995"/>
                        <a:pt x="275053" y="73742"/>
                      </a:cubicBezTo>
                      <a:cubicBezTo>
                        <a:pt x="263980" y="59901"/>
                        <a:pt x="245556" y="54078"/>
                        <a:pt x="230808" y="44246"/>
                      </a:cubicBezTo>
                      <a:cubicBezTo>
                        <a:pt x="201311" y="49162"/>
                        <a:pt x="157385" y="33164"/>
                        <a:pt x="142317" y="58994"/>
                      </a:cubicBezTo>
                      <a:cubicBezTo>
                        <a:pt x="47338" y="221814"/>
                        <a:pt x="209513" y="241711"/>
                        <a:pt x="68575" y="206478"/>
                      </a:cubicBezTo>
                      <a:cubicBezTo>
                        <a:pt x="55308" y="166676"/>
                        <a:pt x="39768" y="146449"/>
                        <a:pt x="68575" y="103239"/>
                      </a:cubicBezTo>
                      <a:cubicBezTo>
                        <a:pt x="78407" y="88490"/>
                        <a:pt x="98072" y="83574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170907" y="99564"/>
                        <a:pt x="175215" y="119119"/>
                        <a:pt x="186563" y="132736"/>
                      </a:cubicBezTo>
                      <a:cubicBezTo>
                        <a:pt x="199916" y="148759"/>
                        <a:pt x="216060" y="162233"/>
                        <a:pt x="230808" y="176981"/>
                      </a:cubicBezTo>
                      <a:cubicBezTo>
                        <a:pt x="226013" y="200957"/>
                        <a:pt x="221915" y="349190"/>
                        <a:pt x="127569" y="235975"/>
                      </a:cubicBezTo>
                      <a:cubicBezTo>
                        <a:pt x="111521" y="216718"/>
                        <a:pt x="133515" y="185704"/>
                        <a:pt x="142317" y="162233"/>
                      </a:cubicBezTo>
                      <a:cubicBezTo>
                        <a:pt x="148541" y="145636"/>
                        <a:pt x="163887" y="133842"/>
                        <a:pt x="171814" y="117988"/>
                      </a:cubicBezTo>
                      <a:cubicBezTo>
                        <a:pt x="178767" y="104083"/>
                        <a:pt x="181647" y="88491"/>
                        <a:pt x="186563" y="73742"/>
                      </a:cubicBezTo>
                      <a:cubicBezTo>
                        <a:pt x="171814" y="63910"/>
                        <a:pt x="158171" y="52173"/>
                        <a:pt x="142317" y="44246"/>
                      </a:cubicBezTo>
                      <a:cubicBezTo>
                        <a:pt x="128412" y="37294"/>
                        <a:pt x="112506" y="35271"/>
                        <a:pt x="98072" y="29497"/>
                      </a:cubicBezTo>
                      <a:cubicBezTo>
                        <a:pt x="87865" y="25414"/>
                        <a:pt x="78407" y="19665"/>
                        <a:pt x="68575" y="14749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9" name="Figura a mano libera 90"/>
                <p:cNvSpPr/>
                <p:nvPr/>
              </p:nvSpPr>
              <p:spPr>
                <a:xfrm>
                  <a:off x="1474839" y="4984955"/>
                  <a:ext cx="250722" cy="132735"/>
                </a:xfrm>
                <a:custGeom>
                  <a:avLst/>
                  <a:gdLst>
                    <a:gd name="connsiteX0" fmla="*/ 0 w 250722"/>
                    <a:gd name="connsiteY0" fmla="*/ 132735 h 132735"/>
                    <a:gd name="connsiteX1" fmla="*/ 44245 w 250722"/>
                    <a:gd name="connsiteY1" fmla="*/ 58993 h 132735"/>
                    <a:gd name="connsiteX2" fmla="*/ 58993 w 250722"/>
                    <a:gd name="connsiteY2" fmla="*/ 14748 h 132735"/>
                    <a:gd name="connsiteX3" fmla="*/ 103238 w 250722"/>
                    <a:gd name="connsiteY3" fmla="*/ 0 h 132735"/>
                    <a:gd name="connsiteX4" fmla="*/ 206477 w 250722"/>
                    <a:gd name="connsiteY4" fmla="*/ 58993 h 132735"/>
                    <a:gd name="connsiteX5" fmla="*/ 250722 w 250722"/>
                    <a:gd name="connsiteY5" fmla="*/ 73742 h 132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0722" h="132735">
                      <a:moveTo>
                        <a:pt x="0" y="132735"/>
                      </a:moveTo>
                      <a:cubicBezTo>
                        <a:pt x="14748" y="108154"/>
                        <a:pt x="31425" y="84632"/>
                        <a:pt x="44245" y="58993"/>
                      </a:cubicBezTo>
                      <a:cubicBezTo>
                        <a:pt x="51197" y="45088"/>
                        <a:pt x="48000" y="25741"/>
                        <a:pt x="58993" y="14748"/>
                      </a:cubicBezTo>
                      <a:cubicBezTo>
                        <a:pt x="69986" y="3755"/>
                        <a:pt x="88490" y="4916"/>
                        <a:pt x="103238" y="0"/>
                      </a:cubicBezTo>
                      <a:cubicBezTo>
                        <a:pt x="265967" y="32545"/>
                        <a:pt x="112442" y="-16236"/>
                        <a:pt x="206477" y="58993"/>
                      </a:cubicBezTo>
                      <a:cubicBezTo>
                        <a:pt x="218616" y="68705"/>
                        <a:pt x="250722" y="73742"/>
                        <a:pt x="250722" y="73742"/>
                      </a:cubicBezTo>
                    </a:path>
                  </a:pathLst>
                </a:cu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73" name="Gruppo 84"/>
              <p:cNvGrpSpPr/>
              <p:nvPr/>
            </p:nvGrpSpPr>
            <p:grpSpPr>
              <a:xfrm rot="13825363">
                <a:off x="2872245" y="5900757"/>
                <a:ext cx="1117263" cy="412955"/>
                <a:chOff x="792401" y="4940710"/>
                <a:chExt cx="1117263" cy="412955"/>
              </a:xfrm>
            </p:grpSpPr>
            <p:sp>
              <p:nvSpPr>
                <p:cNvPr id="574" name="Figura a mano libera 85"/>
                <p:cNvSpPr/>
                <p:nvPr/>
              </p:nvSpPr>
              <p:spPr>
                <a:xfrm>
                  <a:off x="792401" y="4940710"/>
                  <a:ext cx="697713" cy="412955"/>
                </a:xfrm>
                <a:custGeom>
                  <a:avLst/>
                  <a:gdLst>
                    <a:gd name="connsiteX0" fmla="*/ 136747 w 697713"/>
                    <a:gd name="connsiteY0" fmla="*/ 29496 h 412955"/>
                    <a:gd name="connsiteX1" fmla="*/ 136747 w 697713"/>
                    <a:gd name="connsiteY1" fmla="*/ 294967 h 412955"/>
                    <a:gd name="connsiteX2" fmla="*/ 225238 w 697713"/>
                    <a:gd name="connsiteY2" fmla="*/ 324464 h 412955"/>
                    <a:gd name="connsiteX3" fmla="*/ 313728 w 697713"/>
                    <a:gd name="connsiteY3" fmla="*/ 0 h 412955"/>
                    <a:gd name="connsiteX4" fmla="*/ 357973 w 697713"/>
                    <a:gd name="connsiteY4" fmla="*/ 14748 h 412955"/>
                    <a:gd name="connsiteX5" fmla="*/ 372722 w 697713"/>
                    <a:gd name="connsiteY5" fmla="*/ 368709 h 412955"/>
                    <a:gd name="connsiteX6" fmla="*/ 416967 w 697713"/>
                    <a:gd name="connsiteY6" fmla="*/ 353961 h 412955"/>
                    <a:gd name="connsiteX7" fmla="*/ 446464 w 697713"/>
                    <a:gd name="connsiteY7" fmla="*/ 265471 h 412955"/>
                    <a:gd name="connsiteX8" fmla="*/ 475960 w 697713"/>
                    <a:gd name="connsiteY8" fmla="*/ 14748 h 412955"/>
                    <a:gd name="connsiteX9" fmla="*/ 520205 w 697713"/>
                    <a:gd name="connsiteY9" fmla="*/ 29496 h 412955"/>
                    <a:gd name="connsiteX10" fmla="*/ 534954 w 697713"/>
                    <a:gd name="connsiteY10" fmla="*/ 73742 h 412955"/>
                    <a:gd name="connsiteX11" fmla="*/ 549702 w 697713"/>
                    <a:gd name="connsiteY11" fmla="*/ 147484 h 412955"/>
                    <a:gd name="connsiteX12" fmla="*/ 608696 w 697713"/>
                    <a:gd name="connsiteY12" fmla="*/ 412955 h 412955"/>
                    <a:gd name="connsiteX13" fmla="*/ 667689 w 697713"/>
                    <a:gd name="connsiteY13" fmla="*/ 398206 h 412955"/>
                    <a:gd name="connsiteX14" fmla="*/ 461212 w 697713"/>
                    <a:gd name="connsiteY14" fmla="*/ 294967 h 412955"/>
                    <a:gd name="connsiteX15" fmla="*/ 107251 w 697713"/>
                    <a:gd name="connsiteY15" fmla="*/ 265471 h 412955"/>
                    <a:gd name="connsiteX16" fmla="*/ 63005 w 697713"/>
                    <a:gd name="connsiteY16" fmla="*/ 250722 h 412955"/>
                    <a:gd name="connsiteX17" fmla="*/ 18760 w 697713"/>
                    <a:gd name="connsiteY17" fmla="*/ 191729 h 412955"/>
                    <a:gd name="connsiteX18" fmla="*/ 63005 w 697713"/>
                    <a:gd name="connsiteY18" fmla="*/ 162232 h 412955"/>
                    <a:gd name="connsiteX19" fmla="*/ 697186 w 697713"/>
                    <a:gd name="connsiteY19" fmla="*/ 176980 h 412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697713" h="412955">
                      <a:moveTo>
                        <a:pt x="136747" y="29496"/>
                      </a:moveTo>
                      <a:cubicBezTo>
                        <a:pt x="126146" y="103706"/>
                        <a:pt x="100379" y="227427"/>
                        <a:pt x="136747" y="294967"/>
                      </a:cubicBezTo>
                      <a:cubicBezTo>
                        <a:pt x="151488" y="322343"/>
                        <a:pt x="225238" y="324464"/>
                        <a:pt x="225238" y="324464"/>
                      </a:cubicBezTo>
                      <a:cubicBezTo>
                        <a:pt x="234303" y="134088"/>
                        <a:pt x="140305" y="0"/>
                        <a:pt x="313728" y="0"/>
                      </a:cubicBezTo>
                      <a:cubicBezTo>
                        <a:pt x="329274" y="0"/>
                        <a:pt x="343225" y="9832"/>
                        <a:pt x="357973" y="14748"/>
                      </a:cubicBezTo>
                      <a:cubicBezTo>
                        <a:pt x="362889" y="132735"/>
                        <a:pt x="352488" y="252366"/>
                        <a:pt x="372722" y="368709"/>
                      </a:cubicBezTo>
                      <a:cubicBezTo>
                        <a:pt x="375386" y="384025"/>
                        <a:pt x="407931" y="366611"/>
                        <a:pt x="416967" y="353961"/>
                      </a:cubicBezTo>
                      <a:cubicBezTo>
                        <a:pt x="435039" y="328660"/>
                        <a:pt x="446464" y="265471"/>
                        <a:pt x="446464" y="265471"/>
                      </a:cubicBezTo>
                      <a:cubicBezTo>
                        <a:pt x="456296" y="181897"/>
                        <a:pt x="450860" y="95068"/>
                        <a:pt x="475960" y="14748"/>
                      </a:cubicBezTo>
                      <a:cubicBezTo>
                        <a:pt x="480597" y="-90"/>
                        <a:pt x="509212" y="18503"/>
                        <a:pt x="520205" y="29496"/>
                      </a:cubicBezTo>
                      <a:cubicBezTo>
                        <a:pt x="531198" y="40489"/>
                        <a:pt x="531183" y="58660"/>
                        <a:pt x="534954" y="73742"/>
                      </a:cubicBezTo>
                      <a:cubicBezTo>
                        <a:pt x="541034" y="98061"/>
                        <a:pt x="544786" y="122903"/>
                        <a:pt x="549702" y="147484"/>
                      </a:cubicBezTo>
                      <a:cubicBezTo>
                        <a:pt x="552305" y="191727"/>
                        <a:pt x="487454" y="412955"/>
                        <a:pt x="608696" y="412955"/>
                      </a:cubicBezTo>
                      <a:cubicBezTo>
                        <a:pt x="628966" y="412955"/>
                        <a:pt x="648025" y="403122"/>
                        <a:pt x="667689" y="398206"/>
                      </a:cubicBezTo>
                      <a:cubicBezTo>
                        <a:pt x="722252" y="234520"/>
                        <a:pt x="727855" y="312743"/>
                        <a:pt x="461212" y="294967"/>
                      </a:cubicBezTo>
                      <a:cubicBezTo>
                        <a:pt x="241974" y="280351"/>
                        <a:pt x="297244" y="284470"/>
                        <a:pt x="107251" y="265471"/>
                      </a:cubicBezTo>
                      <a:cubicBezTo>
                        <a:pt x="92502" y="260555"/>
                        <a:pt x="77953" y="254993"/>
                        <a:pt x="63005" y="250722"/>
                      </a:cubicBezTo>
                      <a:cubicBezTo>
                        <a:pt x="22089" y="239032"/>
                        <a:pt x="-27830" y="249966"/>
                        <a:pt x="18760" y="191729"/>
                      </a:cubicBezTo>
                      <a:cubicBezTo>
                        <a:pt x="29833" y="177888"/>
                        <a:pt x="48257" y="172064"/>
                        <a:pt x="63005" y="162232"/>
                      </a:cubicBezTo>
                      <a:cubicBezTo>
                        <a:pt x="500448" y="181251"/>
                        <a:pt x="289040" y="176980"/>
                        <a:pt x="697186" y="176980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5" name="Figura a mano libera 86"/>
                <p:cNvSpPr/>
                <p:nvPr/>
              </p:nvSpPr>
              <p:spPr>
                <a:xfrm>
                  <a:off x="1619672" y="5023116"/>
                  <a:ext cx="289992" cy="278092"/>
                </a:xfrm>
                <a:custGeom>
                  <a:avLst/>
                  <a:gdLst>
                    <a:gd name="connsiteX0" fmla="*/ 53827 w 289992"/>
                    <a:gd name="connsiteY0" fmla="*/ 73742 h 278092"/>
                    <a:gd name="connsiteX1" fmla="*/ 230808 w 289992"/>
                    <a:gd name="connsiteY1" fmla="*/ 103239 h 278092"/>
                    <a:gd name="connsiteX2" fmla="*/ 216059 w 289992"/>
                    <a:gd name="connsiteY2" fmla="*/ 0 h 278092"/>
                    <a:gd name="connsiteX3" fmla="*/ 142317 w 289992"/>
                    <a:gd name="connsiteY3" fmla="*/ 14749 h 278092"/>
                    <a:gd name="connsiteX4" fmla="*/ 98072 w 289992"/>
                    <a:gd name="connsiteY4" fmla="*/ 132736 h 278092"/>
                    <a:gd name="connsiteX5" fmla="*/ 53827 w 289992"/>
                    <a:gd name="connsiteY5" fmla="*/ 162233 h 278092"/>
                    <a:gd name="connsiteX6" fmla="*/ 24330 w 289992"/>
                    <a:gd name="connsiteY6" fmla="*/ 103239 h 278092"/>
                    <a:gd name="connsiteX7" fmla="*/ 112821 w 289992"/>
                    <a:gd name="connsiteY7" fmla="*/ 73742 h 278092"/>
                    <a:gd name="connsiteX8" fmla="*/ 157066 w 289992"/>
                    <a:gd name="connsiteY8" fmla="*/ 88491 h 278092"/>
                    <a:gd name="connsiteX9" fmla="*/ 201311 w 289992"/>
                    <a:gd name="connsiteY9" fmla="*/ 176981 h 278092"/>
                    <a:gd name="connsiteX10" fmla="*/ 245556 w 289992"/>
                    <a:gd name="connsiteY10" fmla="*/ 206478 h 278092"/>
                    <a:gd name="connsiteX11" fmla="*/ 275053 w 289992"/>
                    <a:gd name="connsiteY11" fmla="*/ 162233 h 278092"/>
                    <a:gd name="connsiteX12" fmla="*/ 275053 w 289992"/>
                    <a:gd name="connsiteY12" fmla="*/ 73742 h 278092"/>
                    <a:gd name="connsiteX13" fmla="*/ 230808 w 289992"/>
                    <a:gd name="connsiteY13" fmla="*/ 44246 h 278092"/>
                    <a:gd name="connsiteX14" fmla="*/ 142317 w 289992"/>
                    <a:gd name="connsiteY14" fmla="*/ 58994 h 278092"/>
                    <a:gd name="connsiteX15" fmla="*/ 68575 w 289992"/>
                    <a:gd name="connsiteY15" fmla="*/ 206478 h 278092"/>
                    <a:gd name="connsiteX16" fmla="*/ 68575 w 289992"/>
                    <a:gd name="connsiteY16" fmla="*/ 103239 h 278092"/>
                    <a:gd name="connsiteX17" fmla="*/ 112821 w 289992"/>
                    <a:gd name="connsiteY17" fmla="*/ 73742 h 278092"/>
                    <a:gd name="connsiteX18" fmla="*/ 157066 w 289992"/>
                    <a:gd name="connsiteY18" fmla="*/ 88491 h 278092"/>
                    <a:gd name="connsiteX19" fmla="*/ 186563 w 289992"/>
                    <a:gd name="connsiteY19" fmla="*/ 132736 h 278092"/>
                    <a:gd name="connsiteX20" fmla="*/ 230808 w 289992"/>
                    <a:gd name="connsiteY20" fmla="*/ 176981 h 278092"/>
                    <a:gd name="connsiteX21" fmla="*/ 127569 w 289992"/>
                    <a:gd name="connsiteY21" fmla="*/ 235975 h 278092"/>
                    <a:gd name="connsiteX22" fmla="*/ 142317 w 289992"/>
                    <a:gd name="connsiteY22" fmla="*/ 162233 h 278092"/>
                    <a:gd name="connsiteX23" fmla="*/ 171814 w 289992"/>
                    <a:gd name="connsiteY23" fmla="*/ 117988 h 278092"/>
                    <a:gd name="connsiteX24" fmla="*/ 186563 w 289992"/>
                    <a:gd name="connsiteY24" fmla="*/ 73742 h 278092"/>
                    <a:gd name="connsiteX25" fmla="*/ 142317 w 289992"/>
                    <a:gd name="connsiteY25" fmla="*/ 44246 h 278092"/>
                    <a:gd name="connsiteX26" fmla="*/ 98072 w 289992"/>
                    <a:gd name="connsiteY26" fmla="*/ 29497 h 278092"/>
                    <a:gd name="connsiteX27" fmla="*/ 68575 w 289992"/>
                    <a:gd name="connsiteY27" fmla="*/ 14749 h 278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89992" h="278092">
                      <a:moveTo>
                        <a:pt x="53827" y="73742"/>
                      </a:moveTo>
                      <a:cubicBezTo>
                        <a:pt x="90546" y="95774"/>
                        <a:pt x="180236" y="170670"/>
                        <a:pt x="230808" y="103239"/>
                      </a:cubicBezTo>
                      <a:cubicBezTo>
                        <a:pt x="251665" y="75429"/>
                        <a:pt x="220975" y="34413"/>
                        <a:pt x="216059" y="0"/>
                      </a:cubicBezTo>
                      <a:cubicBezTo>
                        <a:pt x="191478" y="4916"/>
                        <a:pt x="162715" y="179"/>
                        <a:pt x="142317" y="14749"/>
                      </a:cubicBezTo>
                      <a:cubicBezTo>
                        <a:pt x="97558" y="46720"/>
                        <a:pt x="123868" y="94042"/>
                        <a:pt x="98072" y="132736"/>
                      </a:cubicBezTo>
                      <a:cubicBezTo>
                        <a:pt x="88240" y="147484"/>
                        <a:pt x="68575" y="152401"/>
                        <a:pt x="53827" y="162233"/>
                      </a:cubicBezTo>
                      <a:cubicBezTo>
                        <a:pt x="37738" y="156870"/>
                        <a:pt x="-38238" y="147930"/>
                        <a:pt x="24330" y="103239"/>
                      </a:cubicBezTo>
                      <a:cubicBezTo>
                        <a:pt x="49631" y="85167"/>
                        <a:pt x="112821" y="73742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226139" y="143750"/>
                        <a:pt x="153811" y="117605"/>
                        <a:pt x="201311" y="176981"/>
                      </a:cubicBezTo>
                      <a:cubicBezTo>
                        <a:pt x="212384" y="190822"/>
                        <a:pt x="230808" y="196646"/>
                        <a:pt x="245556" y="206478"/>
                      </a:cubicBezTo>
                      <a:cubicBezTo>
                        <a:pt x="255388" y="191730"/>
                        <a:pt x="267126" y="178087"/>
                        <a:pt x="275053" y="162233"/>
                      </a:cubicBezTo>
                      <a:cubicBezTo>
                        <a:pt x="290179" y="131981"/>
                        <a:pt x="299255" y="103995"/>
                        <a:pt x="275053" y="73742"/>
                      </a:cubicBezTo>
                      <a:cubicBezTo>
                        <a:pt x="263980" y="59901"/>
                        <a:pt x="245556" y="54078"/>
                        <a:pt x="230808" y="44246"/>
                      </a:cubicBezTo>
                      <a:cubicBezTo>
                        <a:pt x="201311" y="49162"/>
                        <a:pt x="157385" y="33164"/>
                        <a:pt x="142317" y="58994"/>
                      </a:cubicBezTo>
                      <a:cubicBezTo>
                        <a:pt x="47338" y="221814"/>
                        <a:pt x="209513" y="241711"/>
                        <a:pt x="68575" y="206478"/>
                      </a:cubicBezTo>
                      <a:cubicBezTo>
                        <a:pt x="55308" y="166676"/>
                        <a:pt x="39768" y="146449"/>
                        <a:pt x="68575" y="103239"/>
                      </a:cubicBezTo>
                      <a:cubicBezTo>
                        <a:pt x="78407" y="88490"/>
                        <a:pt x="98072" y="83574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170907" y="99564"/>
                        <a:pt x="175215" y="119119"/>
                        <a:pt x="186563" y="132736"/>
                      </a:cubicBezTo>
                      <a:cubicBezTo>
                        <a:pt x="199916" y="148759"/>
                        <a:pt x="216060" y="162233"/>
                        <a:pt x="230808" y="176981"/>
                      </a:cubicBezTo>
                      <a:cubicBezTo>
                        <a:pt x="226013" y="200957"/>
                        <a:pt x="221915" y="349190"/>
                        <a:pt x="127569" y="235975"/>
                      </a:cubicBezTo>
                      <a:cubicBezTo>
                        <a:pt x="111521" y="216718"/>
                        <a:pt x="133515" y="185704"/>
                        <a:pt x="142317" y="162233"/>
                      </a:cubicBezTo>
                      <a:cubicBezTo>
                        <a:pt x="148541" y="145636"/>
                        <a:pt x="163887" y="133842"/>
                        <a:pt x="171814" y="117988"/>
                      </a:cubicBezTo>
                      <a:cubicBezTo>
                        <a:pt x="178767" y="104083"/>
                        <a:pt x="181647" y="88491"/>
                        <a:pt x="186563" y="73742"/>
                      </a:cubicBezTo>
                      <a:cubicBezTo>
                        <a:pt x="171814" y="63910"/>
                        <a:pt x="158171" y="52173"/>
                        <a:pt x="142317" y="44246"/>
                      </a:cubicBezTo>
                      <a:cubicBezTo>
                        <a:pt x="128412" y="37294"/>
                        <a:pt x="112506" y="35271"/>
                        <a:pt x="98072" y="29497"/>
                      </a:cubicBezTo>
                      <a:cubicBezTo>
                        <a:pt x="87865" y="25414"/>
                        <a:pt x="78407" y="19665"/>
                        <a:pt x="68575" y="14749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6" name="Figura a mano libera 87"/>
                <p:cNvSpPr/>
                <p:nvPr/>
              </p:nvSpPr>
              <p:spPr>
                <a:xfrm>
                  <a:off x="1474839" y="4984955"/>
                  <a:ext cx="250722" cy="132735"/>
                </a:xfrm>
                <a:custGeom>
                  <a:avLst/>
                  <a:gdLst>
                    <a:gd name="connsiteX0" fmla="*/ 0 w 250722"/>
                    <a:gd name="connsiteY0" fmla="*/ 132735 h 132735"/>
                    <a:gd name="connsiteX1" fmla="*/ 44245 w 250722"/>
                    <a:gd name="connsiteY1" fmla="*/ 58993 h 132735"/>
                    <a:gd name="connsiteX2" fmla="*/ 58993 w 250722"/>
                    <a:gd name="connsiteY2" fmla="*/ 14748 h 132735"/>
                    <a:gd name="connsiteX3" fmla="*/ 103238 w 250722"/>
                    <a:gd name="connsiteY3" fmla="*/ 0 h 132735"/>
                    <a:gd name="connsiteX4" fmla="*/ 206477 w 250722"/>
                    <a:gd name="connsiteY4" fmla="*/ 58993 h 132735"/>
                    <a:gd name="connsiteX5" fmla="*/ 250722 w 250722"/>
                    <a:gd name="connsiteY5" fmla="*/ 73742 h 132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0722" h="132735">
                      <a:moveTo>
                        <a:pt x="0" y="132735"/>
                      </a:moveTo>
                      <a:cubicBezTo>
                        <a:pt x="14748" y="108154"/>
                        <a:pt x="31425" y="84632"/>
                        <a:pt x="44245" y="58993"/>
                      </a:cubicBezTo>
                      <a:cubicBezTo>
                        <a:pt x="51197" y="45088"/>
                        <a:pt x="48000" y="25741"/>
                        <a:pt x="58993" y="14748"/>
                      </a:cubicBezTo>
                      <a:cubicBezTo>
                        <a:pt x="69986" y="3755"/>
                        <a:pt x="88490" y="4916"/>
                        <a:pt x="103238" y="0"/>
                      </a:cubicBezTo>
                      <a:cubicBezTo>
                        <a:pt x="265967" y="32545"/>
                        <a:pt x="112442" y="-16236"/>
                        <a:pt x="206477" y="58993"/>
                      </a:cubicBezTo>
                      <a:cubicBezTo>
                        <a:pt x="218616" y="68705"/>
                        <a:pt x="250722" y="73742"/>
                        <a:pt x="250722" y="73742"/>
                      </a:cubicBezTo>
                    </a:path>
                  </a:pathLst>
                </a:cu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93" name="Gruppo 128"/>
            <p:cNvGrpSpPr/>
            <p:nvPr/>
          </p:nvGrpSpPr>
          <p:grpSpPr>
            <a:xfrm>
              <a:off x="611560" y="4020163"/>
              <a:ext cx="1549951" cy="1713093"/>
              <a:chOff x="2014577" y="4375919"/>
              <a:chExt cx="2125375" cy="2289947"/>
            </a:xfrm>
          </p:grpSpPr>
          <p:grpSp>
            <p:nvGrpSpPr>
              <p:cNvPr id="544" name="Gruppo 129"/>
              <p:cNvGrpSpPr/>
              <p:nvPr/>
            </p:nvGrpSpPr>
            <p:grpSpPr>
              <a:xfrm rot="19759916">
                <a:off x="2051093" y="5712314"/>
                <a:ext cx="1117263" cy="412955"/>
                <a:chOff x="792401" y="4940710"/>
                <a:chExt cx="1117263" cy="412955"/>
              </a:xfrm>
            </p:grpSpPr>
            <p:sp>
              <p:nvSpPr>
                <p:cNvPr id="565" name="Figura a mano libera 150"/>
                <p:cNvSpPr/>
                <p:nvPr/>
              </p:nvSpPr>
              <p:spPr>
                <a:xfrm>
                  <a:off x="792401" y="4940710"/>
                  <a:ext cx="697713" cy="412955"/>
                </a:xfrm>
                <a:custGeom>
                  <a:avLst/>
                  <a:gdLst>
                    <a:gd name="connsiteX0" fmla="*/ 136747 w 697713"/>
                    <a:gd name="connsiteY0" fmla="*/ 29496 h 412955"/>
                    <a:gd name="connsiteX1" fmla="*/ 136747 w 697713"/>
                    <a:gd name="connsiteY1" fmla="*/ 294967 h 412955"/>
                    <a:gd name="connsiteX2" fmla="*/ 225238 w 697713"/>
                    <a:gd name="connsiteY2" fmla="*/ 324464 h 412955"/>
                    <a:gd name="connsiteX3" fmla="*/ 313728 w 697713"/>
                    <a:gd name="connsiteY3" fmla="*/ 0 h 412955"/>
                    <a:gd name="connsiteX4" fmla="*/ 357973 w 697713"/>
                    <a:gd name="connsiteY4" fmla="*/ 14748 h 412955"/>
                    <a:gd name="connsiteX5" fmla="*/ 372722 w 697713"/>
                    <a:gd name="connsiteY5" fmla="*/ 368709 h 412955"/>
                    <a:gd name="connsiteX6" fmla="*/ 416967 w 697713"/>
                    <a:gd name="connsiteY6" fmla="*/ 353961 h 412955"/>
                    <a:gd name="connsiteX7" fmla="*/ 446464 w 697713"/>
                    <a:gd name="connsiteY7" fmla="*/ 265471 h 412955"/>
                    <a:gd name="connsiteX8" fmla="*/ 475960 w 697713"/>
                    <a:gd name="connsiteY8" fmla="*/ 14748 h 412955"/>
                    <a:gd name="connsiteX9" fmla="*/ 520205 w 697713"/>
                    <a:gd name="connsiteY9" fmla="*/ 29496 h 412955"/>
                    <a:gd name="connsiteX10" fmla="*/ 534954 w 697713"/>
                    <a:gd name="connsiteY10" fmla="*/ 73742 h 412955"/>
                    <a:gd name="connsiteX11" fmla="*/ 549702 w 697713"/>
                    <a:gd name="connsiteY11" fmla="*/ 147484 h 412955"/>
                    <a:gd name="connsiteX12" fmla="*/ 608696 w 697713"/>
                    <a:gd name="connsiteY12" fmla="*/ 412955 h 412955"/>
                    <a:gd name="connsiteX13" fmla="*/ 667689 w 697713"/>
                    <a:gd name="connsiteY13" fmla="*/ 398206 h 412955"/>
                    <a:gd name="connsiteX14" fmla="*/ 461212 w 697713"/>
                    <a:gd name="connsiteY14" fmla="*/ 294967 h 412955"/>
                    <a:gd name="connsiteX15" fmla="*/ 107251 w 697713"/>
                    <a:gd name="connsiteY15" fmla="*/ 265471 h 412955"/>
                    <a:gd name="connsiteX16" fmla="*/ 63005 w 697713"/>
                    <a:gd name="connsiteY16" fmla="*/ 250722 h 412955"/>
                    <a:gd name="connsiteX17" fmla="*/ 18760 w 697713"/>
                    <a:gd name="connsiteY17" fmla="*/ 191729 h 412955"/>
                    <a:gd name="connsiteX18" fmla="*/ 63005 w 697713"/>
                    <a:gd name="connsiteY18" fmla="*/ 162232 h 412955"/>
                    <a:gd name="connsiteX19" fmla="*/ 697186 w 697713"/>
                    <a:gd name="connsiteY19" fmla="*/ 176980 h 412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697713" h="412955">
                      <a:moveTo>
                        <a:pt x="136747" y="29496"/>
                      </a:moveTo>
                      <a:cubicBezTo>
                        <a:pt x="126146" y="103706"/>
                        <a:pt x="100379" y="227427"/>
                        <a:pt x="136747" y="294967"/>
                      </a:cubicBezTo>
                      <a:cubicBezTo>
                        <a:pt x="151488" y="322343"/>
                        <a:pt x="225238" y="324464"/>
                        <a:pt x="225238" y="324464"/>
                      </a:cubicBezTo>
                      <a:cubicBezTo>
                        <a:pt x="234303" y="134088"/>
                        <a:pt x="140305" y="0"/>
                        <a:pt x="313728" y="0"/>
                      </a:cubicBezTo>
                      <a:cubicBezTo>
                        <a:pt x="329274" y="0"/>
                        <a:pt x="343225" y="9832"/>
                        <a:pt x="357973" y="14748"/>
                      </a:cubicBezTo>
                      <a:cubicBezTo>
                        <a:pt x="362889" y="132735"/>
                        <a:pt x="352488" y="252366"/>
                        <a:pt x="372722" y="368709"/>
                      </a:cubicBezTo>
                      <a:cubicBezTo>
                        <a:pt x="375386" y="384025"/>
                        <a:pt x="407931" y="366611"/>
                        <a:pt x="416967" y="353961"/>
                      </a:cubicBezTo>
                      <a:cubicBezTo>
                        <a:pt x="435039" y="328660"/>
                        <a:pt x="446464" y="265471"/>
                        <a:pt x="446464" y="265471"/>
                      </a:cubicBezTo>
                      <a:cubicBezTo>
                        <a:pt x="456296" y="181897"/>
                        <a:pt x="450860" y="95068"/>
                        <a:pt x="475960" y="14748"/>
                      </a:cubicBezTo>
                      <a:cubicBezTo>
                        <a:pt x="480597" y="-90"/>
                        <a:pt x="509212" y="18503"/>
                        <a:pt x="520205" y="29496"/>
                      </a:cubicBezTo>
                      <a:cubicBezTo>
                        <a:pt x="531198" y="40489"/>
                        <a:pt x="531183" y="58660"/>
                        <a:pt x="534954" y="73742"/>
                      </a:cubicBezTo>
                      <a:cubicBezTo>
                        <a:pt x="541034" y="98061"/>
                        <a:pt x="544786" y="122903"/>
                        <a:pt x="549702" y="147484"/>
                      </a:cubicBezTo>
                      <a:cubicBezTo>
                        <a:pt x="552305" y="191727"/>
                        <a:pt x="487454" y="412955"/>
                        <a:pt x="608696" y="412955"/>
                      </a:cubicBezTo>
                      <a:cubicBezTo>
                        <a:pt x="628966" y="412955"/>
                        <a:pt x="648025" y="403122"/>
                        <a:pt x="667689" y="398206"/>
                      </a:cubicBezTo>
                      <a:cubicBezTo>
                        <a:pt x="722252" y="234520"/>
                        <a:pt x="727855" y="312743"/>
                        <a:pt x="461212" y="294967"/>
                      </a:cubicBezTo>
                      <a:cubicBezTo>
                        <a:pt x="241974" y="280351"/>
                        <a:pt x="297244" y="284470"/>
                        <a:pt x="107251" y="265471"/>
                      </a:cubicBezTo>
                      <a:cubicBezTo>
                        <a:pt x="92502" y="260555"/>
                        <a:pt x="77953" y="254993"/>
                        <a:pt x="63005" y="250722"/>
                      </a:cubicBezTo>
                      <a:cubicBezTo>
                        <a:pt x="22089" y="239032"/>
                        <a:pt x="-27830" y="249966"/>
                        <a:pt x="18760" y="191729"/>
                      </a:cubicBezTo>
                      <a:cubicBezTo>
                        <a:pt x="29833" y="177888"/>
                        <a:pt x="48257" y="172064"/>
                        <a:pt x="63005" y="162232"/>
                      </a:cubicBezTo>
                      <a:cubicBezTo>
                        <a:pt x="500448" y="181251"/>
                        <a:pt x="289040" y="176980"/>
                        <a:pt x="697186" y="176980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6" name="Figura a mano libera 151"/>
                <p:cNvSpPr/>
                <p:nvPr/>
              </p:nvSpPr>
              <p:spPr>
                <a:xfrm>
                  <a:off x="1619672" y="5023116"/>
                  <a:ext cx="289992" cy="278092"/>
                </a:xfrm>
                <a:custGeom>
                  <a:avLst/>
                  <a:gdLst>
                    <a:gd name="connsiteX0" fmla="*/ 53827 w 289992"/>
                    <a:gd name="connsiteY0" fmla="*/ 73742 h 278092"/>
                    <a:gd name="connsiteX1" fmla="*/ 230808 w 289992"/>
                    <a:gd name="connsiteY1" fmla="*/ 103239 h 278092"/>
                    <a:gd name="connsiteX2" fmla="*/ 216059 w 289992"/>
                    <a:gd name="connsiteY2" fmla="*/ 0 h 278092"/>
                    <a:gd name="connsiteX3" fmla="*/ 142317 w 289992"/>
                    <a:gd name="connsiteY3" fmla="*/ 14749 h 278092"/>
                    <a:gd name="connsiteX4" fmla="*/ 98072 w 289992"/>
                    <a:gd name="connsiteY4" fmla="*/ 132736 h 278092"/>
                    <a:gd name="connsiteX5" fmla="*/ 53827 w 289992"/>
                    <a:gd name="connsiteY5" fmla="*/ 162233 h 278092"/>
                    <a:gd name="connsiteX6" fmla="*/ 24330 w 289992"/>
                    <a:gd name="connsiteY6" fmla="*/ 103239 h 278092"/>
                    <a:gd name="connsiteX7" fmla="*/ 112821 w 289992"/>
                    <a:gd name="connsiteY7" fmla="*/ 73742 h 278092"/>
                    <a:gd name="connsiteX8" fmla="*/ 157066 w 289992"/>
                    <a:gd name="connsiteY8" fmla="*/ 88491 h 278092"/>
                    <a:gd name="connsiteX9" fmla="*/ 201311 w 289992"/>
                    <a:gd name="connsiteY9" fmla="*/ 176981 h 278092"/>
                    <a:gd name="connsiteX10" fmla="*/ 245556 w 289992"/>
                    <a:gd name="connsiteY10" fmla="*/ 206478 h 278092"/>
                    <a:gd name="connsiteX11" fmla="*/ 275053 w 289992"/>
                    <a:gd name="connsiteY11" fmla="*/ 162233 h 278092"/>
                    <a:gd name="connsiteX12" fmla="*/ 275053 w 289992"/>
                    <a:gd name="connsiteY12" fmla="*/ 73742 h 278092"/>
                    <a:gd name="connsiteX13" fmla="*/ 230808 w 289992"/>
                    <a:gd name="connsiteY13" fmla="*/ 44246 h 278092"/>
                    <a:gd name="connsiteX14" fmla="*/ 142317 w 289992"/>
                    <a:gd name="connsiteY14" fmla="*/ 58994 h 278092"/>
                    <a:gd name="connsiteX15" fmla="*/ 68575 w 289992"/>
                    <a:gd name="connsiteY15" fmla="*/ 206478 h 278092"/>
                    <a:gd name="connsiteX16" fmla="*/ 68575 w 289992"/>
                    <a:gd name="connsiteY16" fmla="*/ 103239 h 278092"/>
                    <a:gd name="connsiteX17" fmla="*/ 112821 w 289992"/>
                    <a:gd name="connsiteY17" fmla="*/ 73742 h 278092"/>
                    <a:gd name="connsiteX18" fmla="*/ 157066 w 289992"/>
                    <a:gd name="connsiteY18" fmla="*/ 88491 h 278092"/>
                    <a:gd name="connsiteX19" fmla="*/ 186563 w 289992"/>
                    <a:gd name="connsiteY19" fmla="*/ 132736 h 278092"/>
                    <a:gd name="connsiteX20" fmla="*/ 230808 w 289992"/>
                    <a:gd name="connsiteY20" fmla="*/ 176981 h 278092"/>
                    <a:gd name="connsiteX21" fmla="*/ 127569 w 289992"/>
                    <a:gd name="connsiteY21" fmla="*/ 235975 h 278092"/>
                    <a:gd name="connsiteX22" fmla="*/ 142317 w 289992"/>
                    <a:gd name="connsiteY22" fmla="*/ 162233 h 278092"/>
                    <a:gd name="connsiteX23" fmla="*/ 171814 w 289992"/>
                    <a:gd name="connsiteY23" fmla="*/ 117988 h 278092"/>
                    <a:gd name="connsiteX24" fmla="*/ 186563 w 289992"/>
                    <a:gd name="connsiteY24" fmla="*/ 73742 h 278092"/>
                    <a:gd name="connsiteX25" fmla="*/ 142317 w 289992"/>
                    <a:gd name="connsiteY25" fmla="*/ 44246 h 278092"/>
                    <a:gd name="connsiteX26" fmla="*/ 98072 w 289992"/>
                    <a:gd name="connsiteY26" fmla="*/ 29497 h 278092"/>
                    <a:gd name="connsiteX27" fmla="*/ 68575 w 289992"/>
                    <a:gd name="connsiteY27" fmla="*/ 14749 h 278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89992" h="278092">
                      <a:moveTo>
                        <a:pt x="53827" y="73742"/>
                      </a:moveTo>
                      <a:cubicBezTo>
                        <a:pt x="90546" y="95774"/>
                        <a:pt x="180236" y="170670"/>
                        <a:pt x="230808" y="103239"/>
                      </a:cubicBezTo>
                      <a:cubicBezTo>
                        <a:pt x="251665" y="75429"/>
                        <a:pt x="220975" y="34413"/>
                        <a:pt x="216059" y="0"/>
                      </a:cubicBezTo>
                      <a:cubicBezTo>
                        <a:pt x="191478" y="4916"/>
                        <a:pt x="162715" y="179"/>
                        <a:pt x="142317" y="14749"/>
                      </a:cubicBezTo>
                      <a:cubicBezTo>
                        <a:pt x="97558" y="46720"/>
                        <a:pt x="123868" y="94042"/>
                        <a:pt x="98072" y="132736"/>
                      </a:cubicBezTo>
                      <a:cubicBezTo>
                        <a:pt x="88240" y="147484"/>
                        <a:pt x="68575" y="152401"/>
                        <a:pt x="53827" y="162233"/>
                      </a:cubicBezTo>
                      <a:cubicBezTo>
                        <a:pt x="37738" y="156870"/>
                        <a:pt x="-38238" y="147930"/>
                        <a:pt x="24330" y="103239"/>
                      </a:cubicBezTo>
                      <a:cubicBezTo>
                        <a:pt x="49631" y="85167"/>
                        <a:pt x="112821" y="73742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226139" y="143750"/>
                        <a:pt x="153811" y="117605"/>
                        <a:pt x="201311" y="176981"/>
                      </a:cubicBezTo>
                      <a:cubicBezTo>
                        <a:pt x="212384" y="190822"/>
                        <a:pt x="230808" y="196646"/>
                        <a:pt x="245556" y="206478"/>
                      </a:cubicBezTo>
                      <a:cubicBezTo>
                        <a:pt x="255388" y="191730"/>
                        <a:pt x="267126" y="178087"/>
                        <a:pt x="275053" y="162233"/>
                      </a:cubicBezTo>
                      <a:cubicBezTo>
                        <a:pt x="290179" y="131981"/>
                        <a:pt x="299255" y="103995"/>
                        <a:pt x="275053" y="73742"/>
                      </a:cubicBezTo>
                      <a:cubicBezTo>
                        <a:pt x="263980" y="59901"/>
                        <a:pt x="245556" y="54078"/>
                        <a:pt x="230808" y="44246"/>
                      </a:cubicBezTo>
                      <a:cubicBezTo>
                        <a:pt x="201311" y="49162"/>
                        <a:pt x="157385" y="33164"/>
                        <a:pt x="142317" y="58994"/>
                      </a:cubicBezTo>
                      <a:cubicBezTo>
                        <a:pt x="47338" y="221814"/>
                        <a:pt x="209513" y="241711"/>
                        <a:pt x="68575" y="206478"/>
                      </a:cubicBezTo>
                      <a:cubicBezTo>
                        <a:pt x="55308" y="166676"/>
                        <a:pt x="39768" y="146449"/>
                        <a:pt x="68575" y="103239"/>
                      </a:cubicBezTo>
                      <a:cubicBezTo>
                        <a:pt x="78407" y="88490"/>
                        <a:pt x="98072" y="83574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170907" y="99564"/>
                        <a:pt x="175215" y="119119"/>
                        <a:pt x="186563" y="132736"/>
                      </a:cubicBezTo>
                      <a:cubicBezTo>
                        <a:pt x="199916" y="148759"/>
                        <a:pt x="216060" y="162233"/>
                        <a:pt x="230808" y="176981"/>
                      </a:cubicBezTo>
                      <a:cubicBezTo>
                        <a:pt x="226013" y="200957"/>
                        <a:pt x="221915" y="349190"/>
                        <a:pt x="127569" y="235975"/>
                      </a:cubicBezTo>
                      <a:cubicBezTo>
                        <a:pt x="111521" y="216718"/>
                        <a:pt x="133515" y="185704"/>
                        <a:pt x="142317" y="162233"/>
                      </a:cubicBezTo>
                      <a:cubicBezTo>
                        <a:pt x="148541" y="145636"/>
                        <a:pt x="163887" y="133842"/>
                        <a:pt x="171814" y="117988"/>
                      </a:cubicBezTo>
                      <a:cubicBezTo>
                        <a:pt x="178767" y="104083"/>
                        <a:pt x="181647" y="88491"/>
                        <a:pt x="186563" y="73742"/>
                      </a:cubicBezTo>
                      <a:cubicBezTo>
                        <a:pt x="171814" y="63910"/>
                        <a:pt x="158171" y="52173"/>
                        <a:pt x="142317" y="44246"/>
                      </a:cubicBezTo>
                      <a:cubicBezTo>
                        <a:pt x="128412" y="37294"/>
                        <a:pt x="112506" y="35271"/>
                        <a:pt x="98072" y="29497"/>
                      </a:cubicBezTo>
                      <a:cubicBezTo>
                        <a:pt x="87865" y="25414"/>
                        <a:pt x="78407" y="19665"/>
                        <a:pt x="68575" y="14749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7" name="Figura a mano libera 152"/>
                <p:cNvSpPr/>
                <p:nvPr/>
              </p:nvSpPr>
              <p:spPr>
                <a:xfrm>
                  <a:off x="1474839" y="4984955"/>
                  <a:ext cx="250722" cy="132735"/>
                </a:xfrm>
                <a:custGeom>
                  <a:avLst/>
                  <a:gdLst>
                    <a:gd name="connsiteX0" fmla="*/ 0 w 250722"/>
                    <a:gd name="connsiteY0" fmla="*/ 132735 h 132735"/>
                    <a:gd name="connsiteX1" fmla="*/ 44245 w 250722"/>
                    <a:gd name="connsiteY1" fmla="*/ 58993 h 132735"/>
                    <a:gd name="connsiteX2" fmla="*/ 58993 w 250722"/>
                    <a:gd name="connsiteY2" fmla="*/ 14748 h 132735"/>
                    <a:gd name="connsiteX3" fmla="*/ 103238 w 250722"/>
                    <a:gd name="connsiteY3" fmla="*/ 0 h 132735"/>
                    <a:gd name="connsiteX4" fmla="*/ 206477 w 250722"/>
                    <a:gd name="connsiteY4" fmla="*/ 58993 h 132735"/>
                    <a:gd name="connsiteX5" fmla="*/ 250722 w 250722"/>
                    <a:gd name="connsiteY5" fmla="*/ 73742 h 132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0722" h="132735">
                      <a:moveTo>
                        <a:pt x="0" y="132735"/>
                      </a:moveTo>
                      <a:cubicBezTo>
                        <a:pt x="14748" y="108154"/>
                        <a:pt x="31425" y="84632"/>
                        <a:pt x="44245" y="58993"/>
                      </a:cubicBezTo>
                      <a:cubicBezTo>
                        <a:pt x="51197" y="45088"/>
                        <a:pt x="48000" y="25741"/>
                        <a:pt x="58993" y="14748"/>
                      </a:cubicBezTo>
                      <a:cubicBezTo>
                        <a:pt x="69986" y="3755"/>
                        <a:pt x="88490" y="4916"/>
                        <a:pt x="103238" y="0"/>
                      </a:cubicBezTo>
                      <a:cubicBezTo>
                        <a:pt x="265967" y="32545"/>
                        <a:pt x="112442" y="-16236"/>
                        <a:pt x="206477" y="58993"/>
                      </a:cubicBezTo>
                      <a:cubicBezTo>
                        <a:pt x="218616" y="68705"/>
                        <a:pt x="250722" y="73742"/>
                        <a:pt x="250722" y="73742"/>
                      </a:cubicBezTo>
                    </a:path>
                  </a:pathLst>
                </a:cu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5" name="Gruppo 130"/>
              <p:cNvGrpSpPr/>
              <p:nvPr/>
            </p:nvGrpSpPr>
            <p:grpSpPr>
              <a:xfrm>
                <a:off x="2014577" y="5248293"/>
                <a:ext cx="1117263" cy="412955"/>
                <a:chOff x="792401" y="4940710"/>
                <a:chExt cx="1117263" cy="412955"/>
              </a:xfrm>
            </p:grpSpPr>
            <p:sp>
              <p:nvSpPr>
                <p:cNvPr id="562" name="Figura a mano libera 147"/>
                <p:cNvSpPr/>
                <p:nvPr/>
              </p:nvSpPr>
              <p:spPr>
                <a:xfrm>
                  <a:off x="792401" y="4940710"/>
                  <a:ext cx="697713" cy="412955"/>
                </a:xfrm>
                <a:custGeom>
                  <a:avLst/>
                  <a:gdLst>
                    <a:gd name="connsiteX0" fmla="*/ 136747 w 697713"/>
                    <a:gd name="connsiteY0" fmla="*/ 29496 h 412955"/>
                    <a:gd name="connsiteX1" fmla="*/ 136747 w 697713"/>
                    <a:gd name="connsiteY1" fmla="*/ 294967 h 412955"/>
                    <a:gd name="connsiteX2" fmla="*/ 225238 w 697713"/>
                    <a:gd name="connsiteY2" fmla="*/ 324464 h 412955"/>
                    <a:gd name="connsiteX3" fmla="*/ 313728 w 697713"/>
                    <a:gd name="connsiteY3" fmla="*/ 0 h 412955"/>
                    <a:gd name="connsiteX4" fmla="*/ 357973 w 697713"/>
                    <a:gd name="connsiteY4" fmla="*/ 14748 h 412955"/>
                    <a:gd name="connsiteX5" fmla="*/ 372722 w 697713"/>
                    <a:gd name="connsiteY5" fmla="*/ 368709 h 412955"/>
                    <a:gd name="connsiteX6" fmla="*/ 416967 w 697713"/>
                    <a:gd name="connsiteY6" fmla="*/ 353961 h 412955"/>
                    <a:gd name="connsiteX7" fmla="*/ 446464 w 697713"/>
                    <a:gd name="connsiteY7" fmla="*/ 265471 h 412955"/>
                    <a:gd name="connsiteX8" fmla="*/ 475960 w 697713"/>
                    <a:gd name="connsiteY8" fmla="*/ 14748 h 412955"/>
                    <a:gd name="connsiteX9" fmla="*/ 520205 w 697713"/>
                    <a:gd name="connsiteY9" fmla="*/ 29496 h 412955"/>
                    <a:gd name="connsiteX10" fmla="*/ 534954 w 697713"/>
                    <a:gd name="connsiteY10" fmla="*/ 73742 h 412955"/>
                    <a:gd name="connsiteX11" fmla="*/ 549702 w 697713"/>
                    <a:gd name="connsiteY11" fmla="*/ 147484 h 412955"/>
                    <a:gd name="connsiteX12" fmla="*/ 608696 w 697713"/>
                    <a:gd name="connsiteY12" fmla="*/ 412955 h 412955"/>
                    <a:gd name="connsiteX13" fmla="*/ 667689 w 697713"/>
                    <a:gd name="connsiteY13" fmla="*/ 398206 h 412955"/>
                    <a:gd name="connsiteX14" fmla="*/ 461212 w 697713"/>
                    <a:gd name="connsiteY14" fmla="*/ 294967 h 412955"/>
                    <a:gd name="connsiteX15" fmla="*/ 107251 w 697713"/>
                    <a:gd name="connsiteY15" fmla="*/ 265471 h 412955"/>
                    <a:gd name="connsiteX16" fmla="*/ 63005 w 697713"/>
                    <a:gd name="connsiteY16" fmla="*/ 250722 h 412955"/>
                    <a:gd name="connsiteX17" fmla="*/ 18760 w 697713"/>
                    <a:gd name="connsiteY17" fmla="*/ 191729 h 412955"/>
                    <a:gd name="connsiteX18" fmla="*/ 63005 w 697713"/>
                    <a:gd name="connsiteY18" fmla="*/ 162232 h 412955"/>
                    <a:gd name="connsiteX19" fmla="*/ 697186 w 697713"/>
                    <a:gd name="connsiteY19" fmla="*/ 176980 h 412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697713" h="412955">
                      <a:moveTo>
                        <a:pt x="136747" y="29496"/>
                      </a:moveTo>
                      <a:cubicBezTo>
                        <a:pt x="126146" y="103706"/>
                        <a:pt x="100379" y="227427"/>
                        <a:pt x="136747" y="294967"/>
                      </a:cubicBezTo>
                      <a:cubicBezTo>
                        <a:pt x="151488" y="322343"/>
                        <a:pt x="225238" y="324464"/>
                        <a:pt x="225238" y="324464"/>
                      </a:cubicBezTo>
                      <a:cubicBezTo>
                        <a:pt x="234303" y="134088"/>
                        <a:pt x="140305" y="0"/>
                        <a:pt x="313728" y="0"/>
                      </a:cubicBezTo>
                      <a:cubicBezTo>
                        <a:pt x="329274" y="0"/>
                        <a:pt x="343225" y="9832"/>
                        <a:pt x="357973" y="14748"/>
                      </a:cubicBezTo>
                      <a:cubicBezTo>
                        <a:pt x="362889" y="132735"/>
                        <a:pt x="352488" y="252366"/>
                        <a:pt x="372722" y="368709"/>
                      </a:cubicBezTo>
                      <a:cubicBezTo>
                        <a:pt x="375386" y="384025"/>
                        <a:pt x="407931" y="366611"/>
                        <a:pt x="416967" y="353961"/>
                      </a:cubicBezTo>
                      <a:cubicBezTo>
                        <a:pt x="435039" y="328660"/>
                        <a:pt x="446464" y="265471"/>
                        <a:pt x="446464" y="265471"/>
                      </a:cubicBezTo>
                      <a:cubicBezTo>
                        <a:pt x="456296" y="181897"/>
                        <a:pt x="450860" y="95068"/>
                        <a:pt x="475960" y="14748"/>
                      </a:cubicBezTo>
                      <a:cubicBezTo>
                        <a:pt x="480597" y="-90"/>
                        <a:pt x="509212" y="18503"/>
                        <a:pt x="520205" y="29496"/>
                      </a:cubicBezTo>
                      <a:cubicBezTo>
                        <a:pt x="531198" y="40489"/>
                        <a:pt x="531183" y="58660"/>
                        <a:pt x="534954" y="73742"/>
                      </a:cubicBezTo>
                      <a:cubicBezTo>
                        <a:pt x="541034" y="98061"/>
                        <a:pt x="544786" y="122903"/>
                        <a:pt x="549702" y="147484"/>
                      </a:cubicBezTo>
                      <a:cubicBezTo>
                        <a:pt x="552305" y="191727"/>
                        <a:pt x="487454" y="412955"/>
                        <a:pt x="608696" y="412955"/>
                      </a:cubicBezTo>
                      <a:cubicBezTo>
                        <a:pt x="628966" y="412955"/>
                        <a:pt x="648025" y="403122"/>
                        <a:pt x="667689" y="398206"/>
                      </a:cubicBezTo>
                      <a:cubicBezTo>
                        <a:pt x="722252" y="234520"/>
                        <a:pt x="727855" y="312743"/>
                        <a:pt x="461212" y="294967"/>
                      </a:cubicBezTo>
                      <a:cubicBezTo>
                        <a:pt x="241974" y="280351"/>
                        <a:pt x="297244" y="284470"/>
                        <a:pt x="107251" y="265471"/>
                      </a:cubicBezTo>
                      <a:cubicBezTo>
                        <a:pt x="92502" y="260555"/>
                        <a:pt x="77953" y="254993"/>
                        <a:pt x="63005" y="250722"/>
                      </a:cubicBezTo>
                      <a:cubicBezTo>
                        <a:pt x="22089" y="239032"/>
                        <a:pt x="-27830" y="249966"/>
                        <a:pt x="18760" y="191729"/>
                      </a:cubicBezTo>
                      <a:cubicBezTo>
                        <a:pt x="29833" y="177888"/>
                        <a:pt x="48257" y="172064"/>
                        <a:pt x="63005" y="162232"/>
                      </a:cubicBezTo>
                      <a:cubicBezTo>
                        <a:pt x="500448" y="181251"/>
                        <a:pt x="289040" y="176980"/>
                        <a:pt x="697186" y="176980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3" name="Figura a mano libera 148"/>
                <p:cNvSpPr/>
                <p:nvPr/>
              </p:nvSpPr>
              <p:spPr>
                <a:xfrm>
                  <a:off x="1619672" y="5023116"/>
                  <a:ext cx="289992" cy="278092"/>
                </a:xfrm>
                <a:custGeom>
                  <a:avLst/>
                  <a:gdLst>
                    <a:gd name="connsiteX0" fmla="*/ 53827 w 289992"/>
                    <a:gd name="connsiteY0" fmla="*/ 73742 h 278092"/>
                    <a:gd name="connsiteX1" fmla="*/ 230808 w 289992"/>
                    <a:gd name="connsiteY1" fmla="*/ 103239 h 278092"/>
                    <a:gd name="connsiteX2" fmla="*/ 216059 w 289992"/>
                    <a:gd name="connsiteY2" fmla="*/ 0 h 278092"/>
                    <a:gd name="connsiteX3" fmla="*/ 142317 w 289992"/>
                    <a:gd name="connsiteY3" fmla="*/ 14749 h 278092"/>
                    <a:gd name="connsiteX4" fmla="*/ 98072 w 289992"/>
                    <a:gd name="connsiteY4" fmla="*/ 132736 h 278092"/>
                    <a:gd name="connsiteX5" fmla="*/ 53827 w 289992"/>
                    <a:gd name="connsiteY5" fmla="*/ 162233 h 278092"/>
                    <a:gd name="connsiteX6" fmla="*/ 24330 w 289992"/>
                    <a:gd name="connsiteY6" fmla="*/ 103239 h 278092"/>
                    <a:gd name="connsiteX7" fmla="*/ 112821 w 289992"/>
                    <a:gd name="connsiteY7" fmla="*/ 73742 h 278092"/>
                    <a:gd name="connsiteX8" fmla="*/ 157066 w 289992"/>
                    <a:gd name="connsiteY8" fmla="*/ 88491 h 278092"/>
                    <a:gd name="connsiteX9" fmla="*/ 201311 w 289992"/>
                    <a:gd name="connsiteY9" fmla="*/ 176981 h 278092"/>
                    <a:gd name="connsiteX10" fmla="*/ 245556 w 289992"/>
                    <a:gd name="connsiteY10" fmla="*/ 206478 h 278092"/>
                    <a:gd name="connsiteX11" fmla="*/ 275053 w 289992"/>
                    <a:gd name="connsiteY11" fmla="*/ 162233 h 278092"/>
                    <a:gd name="connsiteX12" fmla="*/ 275053 w 289992"/>
                    <a:gd name="connsiteY12" fmla="*/ 73742 h 278092"/>
                    <a:gd name="connsiteX13" fmla="*/ 230808 w 289992"/>
                    <a:gd name="connsiteY13" fmla="*/ 44246 h 278092"/>
                    <a:gd name="connsiteX14" fmla="*/ 142317 w 289992"/>
                    <a:gd name="connsiteY14" fmla="*/ 58994 h 278092"/>
                    <a:gd name="connsiteX15" fmla="*/ 68575 w 289992"/>
                    <a:gd name="connsiteY15" fmla="*/ 206478 h 278092"/>
                    <a:gd name="connsiteX16" fmla="*/ 68575 w 289992"/>
                    <a:gd name="connsiteY16" fmla="*/ 103239 h 278092"/>
                    <a:gd name="connsiteX17" fmla="*/ 112821 w 289992"/>
                    <a:gd name="connsiteY17" fmla="*/ 73742 h 278092"/>
                    <a:gd name="connsiteX18" fmla="*/ 157066 w 289992"/>
                    <a:gd name="connsiteY18" fmla="*/ 88491 h 278092"/>
                    <a:gd name="connsiteX19" fmla="*/ 186563 w 289992"/>
                    <a:gd name="connsiteY19" fmla="*/ 132736 h 278092"/>
                    <a:gd name="connsiteX20" fmla="*/ 230808 w 289992"/>
                    <a:gd name="connsiteY20" fmla="*/ 176981 h 278092"/>
                    <a:gd name="connsiteX21" fmla="*/ 127569 w 289992"/>
                    <a:gd name="connsiteY21" fmla="*/ 235975 h 278092"/>
                    <a:gd name="connsiteX22" fmla="*/ 142317 w 289992"/>
                    <a:gd name="connsiteY22" fmla="*/ 162233 h 278092"/>
                    <a:gd name="connsiteX23" fmla="*/ 171814 w 289992"/>
                    <a:gd name="connsiteY23" fmla="*/ 117988 h 278092"/>
                    <a:gd name="connsiteX24" fmla="*/ 186563 w 289992"/>
                    <a:gd name="connsiteY24" fmla="*/ 73742 h 278092"/>
                    <a:gd name="connsiteX25" fmla="*/ 142317 w 289992"/>
                    <a:gd name="connsiteY25" fmla="*/ 44246 h 278092"/>
                    <a:gd name="connsiteX26" fmla="*/ 98072 w 289992"/>
                    <a:gd name="connsiteY26" fmla="*/ 29497 h 278092"/>
                    <a:gd name="connsiteX27" fmla="*/ 68575 w 289992"/>
                    <a:gd name="connsiteY27" fmla="*/ 14749 h 278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89992" h="278092">
                      <a:moveTo>
                        <a:pt x="53827" y="73742"/>
                      </a:moveTo>
                      <a:cubicBezTo>
                        <a:pt x="90546" y="95774"/>
                        <a:pt x="180236" y="170670"/>
                        <a:pt x="230808" y="103239"/>
                      </a:cubicBezTo>
                      <a:cubicBezTo>
                        <a:pt x="251665" y="75429"/>
                        <a:pt x="220975" y="34413"/>
                        <a:pt x="216059" y="0"/>
                      </a:cubicBezTo>
                      <a:cubicBezTo>
                        <a:pt x="191478" y="4916"/>
                        <a:pt x="162715" y="179"/>
                        <a:pt x="142317" y="14749"/>
                      </a:cubicBezTo>
                      <a:cubicBezTo>
                        <a:pt x="97558" y="46720"/>
                        <a:pt x="123868" y="94042"/>
                        <a:pt x="98072" y="132736"/>
                      </a:cubicBezTo>
                      <a:cubicBezTo>
                        <a:pt x="88240" y="147484"/>
                        <a:pt x="68575" y="152401"/>
                        <a:pt x="53827" y="162233"/>
                      </a:cubicBezTo>
                      <a:cubicBezTo>
                        <a:pt x="37738" y="156870"/>
                        <a:pt x="-38238" y="147930"/>
                        <a:pt x="24330" y="103239"/>
                      </a:cubicBezTo>
                      <a:cubicBezTo>
                        <a:pt x="49631" y="85167"/>
                        <a:pt x="112821" y="73742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226139" y="143750"/>
                        <a:pt x="153811" y="117605"/>
                        <a:pt x="201311" y="176981"/>
                      </a:cubicBezTo>
                      <a:cubicBezTo>
                        <a:pt x="212384" y="190822"/>
                        <a:pt x="230808" y="196646"/>
                        <a:pt x="245556" y="206478"/>
                      </a:cubicBezTo>
                      <a:cubicBezTo>
                        <a:pt x="255388" y="191730"/>
                        <a:pt x="267126" y="178087"/>
                        <a:pt x="275053" y="162233"/>
                      </a:cubicBezTo>
                      <a:cubicBezTo>
                        <a:pt x="290179" y="131981"/>
                        <a:pt x="299255" y="103995"/>
                        <a:pt x="275053" y="73742"/>
                      </a:cubicBezTo>
                      <a:cubicBezTo>
                        <a:pt x="263980" y="59901"/>
                        <a:pt x="245556" y="54078"/>
                        <a:pt x="230808" y="44246"/>
                      </a:cubicBezTo>
                      <a:cubicBezTo>
                        <a:pt x="201311" y="49162"/>
                        <a:pt x="157385" y="33164"/>
                        <a:pt x="142317" y="58994"/>
                      </a:cubicBezTo>
                      <a:cubicBezTo>
                        <a:pt x="47338" y="221814"/>
                        <a:pt x="209513" y="241711"/>
                        <a:pt x="68575" y="206478"/>
                      </a:cubicBezTo>
                      <a:cubicBezTo>
                        <a:pt x="55308" y="166676"/>
                        <a:pt x="39768" y="146449"/>
                        <a:pt x="68575" y="103239"/>
                      </a:cubicBezTo>
                      <a:cubicBezTo>
                        <a:pt x="78407" y="88490"/>
                        <a:pt x="98072" y="83574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170907" y="99564"/>
                        <a:pt x="175215" y="119119"/>
                        <a:pt x="186563" y="132736"/>
                      </a:cubicBezTo>
                      <a:cubicBezTo>
                        <a:pt x="199916" y="148759"/>
                        <a:pt x="216060" y="162233"/>
                        <a:pt x="230808" y="176981"/>
                      </a:cubicBezTo>
                      <a:cubicBezTo>
                        <a:pt x="226013" y="200957"/>
                        <a:pt x="221915" y="349190"/>
                        <a:pt x="127569" y="235975"/>
                      </a:cubicBezTo>
                      <a:cubicBezTo>
                        <a:pt x="111521" y="216718"/>
                        <a:pt x="133515" y="185704"/>
                        <a:pt x="142317" y="162233"/>
                      </a:cubicBezTo>
                      <a:cubicBezTo>
                        <a:pt x="148541" y="145636"/>
                        <a:pt x="163887" y="133842"/>
                        <a:pt x="171814" y="117988"/>
                      </a:cubicBezTo>
                      <a:cubicBezTo>
                        <a:pt x="178767" y="104083"/>
                        <a:pt x="181647" y="88491"/>
                        <a:pt x="186563" y="73742"/>
                      </a:cubicBezTo>
                      <a:cubicBezTo>
                        <a:pt x="171814" y="63910"/>
                        <a:pt x="158171" y="52173"/>
                        <a:pt x="142317" y="44246"/>
                      </a:cubicBezTo>
                      <a:cubicBezTo>
                        <a:pt x="128412" y="37294"/>
                        <a:pt x="112506" y="35271"/>
                        <a:pt x="98072" y="29497"/>
                      </a:cubicBezTo>
                      <a:cubicBezTo>
                        <a:pt x="87865" y="25414"/>
                        <a:pt x="78407" y="19665"/>
                        <a:pt x="68575" y="14749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4" name="Figura a mano libera 149"/>
                <p:cNvSpPr/>
                <p:nvPr/>
              </p:nvSpPr>
              <p:spPr>
                <a:xfrm>
                  <a:off x="1474839" y="4984955"/>
                  <a:ext cx="250722" cy="132735"/>
                </a:xfrm>
                <a:custGeom>
                  <a:avLst/>
                  <a:gdLst>
                    <a:gd name="connsiteX0" fmla="*/ 0 w 250722"/>
                    <a:gd name="connsiteY0" fmla="*/ 132735 h 132735"/>
                    <a:gd name="connsiteX1" fmla="*/ 44245 w 250722"/>
                    <a:gd name="connsiteY1" fmla="*/ 58993 h 132735"/>
                    <a:gd name="connsiteX2" fmla="*/ 58993 w 250722"/>
                    <a:gd name="connsiteY2" fmla="*/ 14748 h 132735"/>
                    <a:gd name="connsiteX3" fmla="*/ 103238 w 250722"/>
                    <a:gd name="connsiteY3" fmla="*/ 0 h 132735"/>
                    <a:gd name="connsiteX4" fmla="*/ 206477 w 250722"/>
                    <a:gd name="connsiteY4" fmla="*/ 58993 h 132735"/>
                    <a:gd name="connsiteX5" fmla="*/ 250722 w 250722"/>
                    <a:gd name="connsiteY5" fmla="*/ 73742 h 132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0722" h="132735">
                      <a:moveTo>
                        <a:pt x="0" y="132735"/>
                      </a:moveTo>
                      <a:cubicBezTo>
                        <a:pt x="14748" y="108154"/>
                        <a:pt x="31425" y="84632"/>
                        <a:pt x="44245" y="58993"/>
                      </a:cubicBezTo>
                      <a:cubicBezTo>
                        <a:pt x="51197" y="45088"/>
                        <a:pt x="48000" y="25741"/>
                        <a:pt x="58993" y="14748"/>
                      </a:cubicBezTo>
                      <a:cubicBezTo>
                        <a:pt x="69986" y="3755"/>
                        <a:pt x="88490" y="4916"/>
                        <a:pt x="103238" y="0"/>
                      </a:cubicBezTo>
                      <a:cubicBezTo>
                        <a:pt x="265967" y="32545"/>
                        <a:pt x="112442" y="-16236"/>
                        <a:pt x="206477" y="58993"/>
                      </a:cubicBezTo>
                      <a:cubicBezTo>
                        <a:pt x="218616" y="68705"/>
                        <a:pt x="250722" y="73742"/>
                        <a:pt x="250722" y="73742"/>
                      </a:cubicBezTo>
                    </a:path>
                  </a:pathLst>
                </a:cu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6" name="Gruppo 131"/>
              <p:cNvGrpSpPr/>
              <p:nvPr/>
            </p:nvGrpSpPr>
            <p:grpSpPr>
              <a:xfrm rot="10800000">
                <a:off x="3022689" y="5392308"/>
                <a:ext cx="1117263" cy="412955"/>
                <a:chOff x="792401" y="4940710"/>
                <a:chExt cx="1117263" cy="412955"/>
              </a:xfrm>
            </p:grpSpPr>
            <p:sp>
              <p:nvSpPr>
                <p:cNvPr id="559" name="Figura a mano libera 144"/>
                <p:cNvSpPr/>
                <p:nvPr/>
              </p:nvSpPr>
              <p:spPr>
                <a:xfrm>
                  <a:off x="792401" y="4940710"/>
                  <a:ext cx="697713" cy="412955"/>
                </a:xfrm>
                <a:custGeom>
                  <a:avLst/>
                  <a:gdLst>
                    <a:gd name="connsiteX0" fmla="*/ 136747 w 697713"/>
                    <a:gd name="connsiteY0" fmla="*/ 29496 h 412955"/>
                    <a:gd name="connsiteX1" fmla="*/ 136747 w 697713"/>
                    <a:gd name="connsiteY1" fmla="*/ 294967 h 412955"/>
                    <a:gd name="connsiteX2" fmla="*/ 225238 w 697713"/>
                    <a:gd name="connsiteY2" fmla="*/ 324464 h 412955"/>
                    <a:gd name="connsiteX3" fmla="*/ 313728 w 697713"/>
                    <a:gd name="connsiteY3" fmla="*/ 0 h 412955"/>
                    <a:gd name="connsiteX4" fmla="*/ 357973 w 697713"/>
                    <a:gd name="connsiteY4" fmla="*/ 14748 h 412955"/>
                    <a:gd name="connsiteX5" fmla="*/ 372722 w 697713"/>
                    <a:gd name="connsiteY5" fmla="*/ 368709 h 412955"/>
                    <a:gd name="connsiteX6" fmla="*/ 416967 w 697713"/>
                    <a:gd name="connsiteY6" fmla="*/ 353961 h 412955"/>
                    <a:gd name="connsiteX7" fmla="*/ 446464 w 697713"/>
                    <a:gd name="connsiteY7" fmla="*/ 265471 h 412955"/>
                    <a:gd name="connsiteX8" fmla="*/ 475960 w 697713"/>
                    <a:gd name="connsiteY8" fmla="*/ 14748 h 412955"/>
                    <a:gd name="connsiteX9" fmla="*/ 520205 w 697713"/>
                    <a:gd name="connsiteY9" fmla="*/ 29496 h 412955"/>
                    <a:gd name="connsiteX10" fmla="*/ 534954 w 697713"/>
                    <a:gd name="connsiteY10" fmla="*/ 73742 h 412955"/>
                    <a:gd name="connsiteX11" fmla="*/ 549702 w 697713"/>
                    <a:gd name="connsiteY11" fmla="*/ 147484 h 412955"/>
                    <a:gd name="connsiteX12" fmla="*/ 608696 w 697713"/>
                    <a:gd name="connsiteY12" fmla="*/ 412955 h 412955"/>
                    <a:gd name="connsiteX13" fmla="*/ 667689 w 697713"/>
                    <a:gd name="connsiteY13" fmla="*/ 398206 h 412955"/>
                    <a:gd name="connsiteX14" fmla="*/ 461212 w 697713"/>
                    <a:gd name="connsiteY14" fmla="*/ 294967 h 412955"/>
                    <a:gd name="connsiteX15" fmla="*/ 107251 w 697713"/>
                    <a:gd name="connsiteY15" fmla="*/ 265471 h 412955"/>
                    <a:gd name="connsiteX16" fmla="*/ 63005 w 697713"/>
                    <a:gd name="connsiteY16" fmla="*/ 250722 h 412955"/>
                    <a:gd name="connsiteX17" fmla="*/ 18760 w 697713"/>
                    <a:gd name="connsiteY17" fmla="*/ 191729 h 412955"/>
                    <a:gd name="connsiteX18" fmla="*/ 63005 w 697713"/>
                    <a:gd name="connsiteY18" fmla="*/ 162232 h 412955"/>
                    <a:gd name="connsiteX19" fmla="*/ 697186 w 697713"/>
                    <a:gd name="connsiteY19" fmla="*/ 176980 h 412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697713" h="412955">
                      <a:moveTo>
                        <a:pt x="136747" y="29496"/>
                      </a:moveTo>
                      <a:cubicBezTo>
                        <a:pt x="126146" y="103706"/>
                        <a:pt x="100379" y="227427"/>
                        <a:pt x="136747" y="294967"/>
                      </a:cubicBezTo>
                      <a:cubicBezTo>
                        <a:pt x="151488" y="322343"/>
                        <a:pt x="225238" y="324464"/>
                        <a:pt x="225238" y="324464"/>
                      </a:cubicBezTo>
                      <a:cubicBezTo>
                        <a:pt x="234303" y="134088"/>
                        <a:pt x="140305" y="0"/>
                        <a:pt x="313728" y="0"/>
                      </a:cubicBezTo>
                      <a:cubicBezTo>
                        <a:pt x="329274" y="0"/>
                        <a:pt x="343225" y="9832"/>
                        <a:pt x="357973" y="14748"/>
                      </a:cubicBezTo>
                      <a:cubicBezTo>
                        <a:pt x="362889" y="132735"/>
                        <a:pt x="352488" y="252366"/>
                        <a:pt x="372722" y="368709"/>
                      </a:cubicBezTo>
                      <a:cubicBezTo>
                        <a:pt x="375386" y="384025"/>
                        <a:pt x="407931" y="366611"/>
                        <a:pt x="416967" y="353961"/>
                      </a:cubicBezTo>
                      <a:cubicBezTo>
                        <a:pt x="435039" y="328660"/>
                        <a:pt x="446464" y="265471"/>
                        <a:pt x="446464" y="265471"/>
                      </a:cubicBezTo>
                      <a:cubicBezTo>
                        <a:pt x="456296" y="181897"/>
                        <a:pt x="450860" y="95068"/>
                        <a:pt x="475960" y="14748"/>
                      </a:cubicBezTo>
                      <a:cubicBezTo>
                        <a:pt x="480597" y="-90"/>
                        <a:pt x="509212" y="18503"/>
                        <a:pt x="520205" y="29496"/>
                      </a:cubicBezTo>
                      <a:cubicBezTo>
                        <a:pt x="531198" y="40489"/>
                        <a:pt x="531183" y="58660"/>
                        <a:pt x="534954" y="73742"/>
                      </a:cubicBezTo>
                      <a:cubicBezTo>
                        <a:pt x="541034" y="98061"/>
                        <a:pt x="544786" y="122903"/>
                        <a:pt x="549702" y="147484"/>
                      </a:cubicBezTo>
                      <a:cubicBezTo>
                        <a:pt x="552305" y="191727"/>
                        <a:pt x="487454" y="412955"/>
                        <a:pt x="608696" y="412955"/>
                      </a:cubicBezTo>
                      <a:cubicBezTo>
                        <a:pt x="628966" y="412955"/>
                        <a:pt x="648025" y="403122"/>
                        <a:pt x="667689" y="398206"/>
                      </a:cubicBezTo>
                      <a:cubicBezTo>
                        <a:pt x="722252" y="234520"/>
                        <a:pt x="727855" y="312743"/>
                        <a:pt x="461212" y="294967"/>
                      </a:cubicBezTo>
                      <a:cubicBezTo>
                        <a:pt x="241974" y="280351"/>
                        <a:pt x="297244" y="284470"/>
                        <a:pt x="107251" y="265471"/>
                      </a:cubicBezTo>
                      <a:cubicBezTo>
                        <a:pt x="92502" y="260555"/>
                        <a:pt x="77953" y="254993"/>
                        <a:pt x="63005" y="250722"/>
                      </a:cubicBezTo>
                      <a:cubicBezTo>
                        <a:pt x="22089" y="239032"/>
                        <a:pt x="-27830" y="249966"/>
                        <a:pt x="18760" y="191729"/>
                      </a:cubicBezTo>
                      <a:cubicBezTo>
                        <a:pt x="29833" y="177888"/>
                        <a:pt x="48257" y="172064"/>
                        <a:pt x="63005" y="162232"/>
                      </a:cubicBezTo>
                      <a:cubicBezTo>
                        <a:pt x="500448" y="181251"/>
                        <a:pt x="289040" y="176980"/>
                        <a:pt x="697186" y="176980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0" name="Figura a mano libera 145"/>
                <p:cNvSpPr/>
                <p:nvPr/>
              </p:nvSpPr>
              <p:spPr>
                <a:xfrm>
                  <a:off x="1619672" y="5023116"/>
                  <a:ext cx="289992" cy="278092"/>
                </a:xfrm>
                <a:custGeom>
                  <a:avLst/>
                  <a:gdLst>
                    <a:gd name="connsiteX0" fmla="*/ 53827 w 289992"/>
                    <a:gd name="connsiteY0" fmla="*/ 73742 h 278092"/>
                    <a:gd name="connsiteX1" fmla="*/ 230808 w 289992"/>
                    <a:gd name="connsiteY1" fmla="*/ 103239 h 278092"/>
                    <a:gd name="connsiteX2" fmla="*/ 216059 w 289992"/>
                    <a:gd name="connsiteY2" fmla="*/ 0 h 278092"/>
                    <a:gd name="connsiteX3" fmla="*/ 142317 w 289992"/>
                    <a:gd name="connsiteY3" fmla="*/ 14749 h 278092"/>
                    <a:gd name="connsiteX4" fmla="*/ 98072 w 289992"/>
                    <a:gd name="connsiteY4" fmla="*/ 132736 h 278092"/>
                    <a:gd name="connsiteX5" fmla="*/ 53827 w 289992"/>
                    <a:gd name="connsiteY5" fmla="*/ 162233 h 278092"/>
                    <a:gd name="connsiteX6" fmla="*/ 24330 w 289992"/>
                    <a:gd name="connsiteY6" fmla="*/ 103239 h 278092"/>
                    <a:gd name="connsiteX7" fmla="*/ 112821 w 289992"/>
                    <a:gd name="connsiteY7" fmla="*/ 73742 h 278092"/>
                    <a:gd name="connsiteX8" fmla="*/ 157066 w 289992"/>
                    <a:gd name="connsiteY8" fmla="*/ 88491 h 278092"/>
                    <a:gd name="connsiteX9" fmla="*/ 201311 w 289992"/>
                    <a:gd name="connsiteY9" fmla="*/ 176981 h 278092"/>
                    <a:gd name="connsiteX10" fmla="*/ 245556 w 289992"/>
                    <a:gd name="connsiteY10" fmla="*/ 206478 h 278092"/>
                    <a:gd name="connsiteX11" fmla="*/ 275053 w 289992"/>
                    <a:gd name="connsiteY11" fmla="*/ 162233 h 278092"/>
                    <a:gd name="connsiteX12" fmla="*/ 275053 w 289992"/>
                    <a:gd name="connsiteY12" fmla="*/ 73742 h 278092"/>
                    <a:gd name="connsiteX13" fmla="*/ 230808 w 289992"/>
                    <a:gd name="connsiteY13" fmla="*/ 44246 h 278092"/>
                    <a:gd name="connsiteX14" fmla="*/ 142317 w 289992"/>
                    <a:gd name="connsiteY14" fmla="*/ 58994 h 278092"/>
                    <a:gd name="connsiteX15" fmla="*/ 68575 w 289992"/>
                    <a:gd name="connsiteY15" fmla="*/ 206478 h 278092"/>
                    <a:gd name="connsiteX16" fmla="*/ 68575 w 289992"/>
                    <a:gd name="connsiteY16" fmla="*/ 103239 h 278092"/>
                    <a:gd name="connsiteX17" fmla="*/ 112821 w 289992"/>
                    <a:gd name="connsiteY17" fmla="*/ 73742 h 278092"/>
                    <a:gd name="connsiteX18" fmla="*/ 157066 w 289992"/>
                    <a:gd name="connsiteY18" fmla="*/ 88491 h 278092"/>
                    <a:gd name="connsiteX19" fmla="*/ 186563 w 289992"/>
                    <a:gd name="connsiteY19" fmla="*/ 132736 h 278092"/>
                    <a:gd name="connsiteX20" fmla="*/ 230808 w 289992"/>
                    <a:gd name="connsiteY20" fmla="*/ 176981 h 278092"/>
                    <a:gd name="connsiteX21" fmla="*/ 127569 w 289992"/>
                    <a:gd name="connsiteY21" fmla="*/ 235975 h 278092"/>
                    <a:gd name="connsiteX22" fmla="*/ 142317 w 289992"/>
                    <a:gd name="connsiteY22" fmla="*/ 162233 h 278092"/>
                    <a:gd name="connsiteX23" fmla="*/ 171814 w 289992"/>
                    <a:gd name="connsiteY23" fmla="*/ 117988 h 278092"/>
                    <a:gd name="connsiteX24" fmla="*/ 186563 w 289992"/>
                    <a:gd name="connsiteY24" fmla="*/ 73742 h 278092"/>
                    <a:gd name="connsiteX25" fmla="*/ 142317 w 289992"/>
                    <a:gd name="connsiteY25" fmla="*/ 44246 h 278092"/>
                    <a:gd name="connsiteX26" fmla="*/ 98072 w 289992"/>
                    <a:gd name="connsiteY26" fmla="*/ 29497 h 278092"/>
                    <a:gd name="connsiteX27" fmla="*/ 68575 w 289992"/>
                    <a:gd name="connsiteY27" fmla="*/ 14749 h 278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89992" h="278092">
                      <a:moveTo>
                        <a:pt x="53827" y="73742"/>
                      </a:moveTo>
                      <a:cubicBezTo>
                        <a:pt x="90546" y="95774"/>
                        <a:pt x="180236" y="170670"/>
                        <a:pt x="230808" y="103239"/>
                      </a:cubicBezTo>
                      <a:cubicBezTo>
                        <a:pt x="251665" y="75429"/>
                        <a:pt x="220975" y="34413"/>
                        <a:pt x="216059" y="0"/>
                      </a:cubicBezTo>
                      <a:cubicBezTo>
                        <a:pt x="191478" y="4916"/>
                        <a:pt x="162715" y="179"/>
                        <a:pt x="142317" y="14749"/>
                      </a:cubicBezTo>
                      <a:cubicBezTo>
                        <a:pt x="97558" y="46720"/>
                        <a:pt x="123868" y="94042"/>
                        <a:pt x="98072" y="132736"/>
                      </a:cubicBezTo>
                      <a:cubicBezTo>
                        <a:pt x="88240" y="147484"/>
                        <a:pt x="68575" y="152401"/>
                        <a:pt x="53827" y="162233"/>
                      </a:cubicBezTo>
                      <a:cubicBezTo>
                        <a:pt x="37738" y="156870"/>
                        <a:pt x="-38238" y="147930"/>
                        <a:pt x="24330" y="103239"/>
                      </a:cubicBezTo>
                      <a:cubicBezTo>
                        <a:pt x="49631" y="85167"/>
                        <a:pt x="112821" y="73742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226139" y="143750"/>
                        <a:pt x="153811" y="117605"/>
                        <a:pt x="201311" y="176981"/>
                      </a:cubicBezTo>
                      <a:cubicBezTo>
                        <a:pt x="212384" y="190822"/>
                        <a:pt x="230808" y="196646"/>
                        <a:pt x="245556" y="206478"/>
                      </a:cubicBezTo>
                      <a:cubicBezTo>
                        <a:pt x="255388" y="191730"/>
                        <a:pt x="267126" y="178087"/>
                        <a:pt x="275053" y="162233"/>
                      </a:cubicBezTo>
                      <a:cubicBezTo>
                        <a:pt x="290179" y="131981"/>
                        <a:pt x="299255" y="103995"/>
                        <a:pt x="275053" y="73742"/>
                      </a:cubicBezTo>
                      <a:cubicBezTo>
                        <a:pt x="263980" y="59901"/>
                        <a:pt x="245556" y="54078"/>
                        <a:pt x="230808" y="44246"/>
                      </a:cubicBezTo>
                      <a:cubicBezTo>
                        <a:pt x="201311" y="49162"/>
                        <a:pt x="157385" y="33164"/>
                        <a:pt x="142317" y="58994"/>
                      </a:cubicBezTo>
                      <a:cubicBezTo>
                        <a:pt x="47338" y="221814"/>
                        <a:pt x="209513" y="241711"/>
                        <a:pt x="68575" y="206478"/>
                      </a:cubicBezTo>
                      <a:cubicBezTo>
                        <a:pt x="55308" y="166676"/>
                        <a:pt x="39768" y="146449"/>
                        <a:pt x="68575" y="103239"/>
                      </a:cubicBezTo>
                      <a:cubicBezTo>
                        <a:pt x="78407" y="88490"/>
                        <a:pt x="98072" y="83574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170907" y="99564"/>
                        <a:pt x="175215" y="119119"/>
                        <a:pt x="186563" y="132736"/>
                      </a:cubicBezTo>
                      <a:cubicBezTo>
                        <a:pt x="199916" y="148759"/>
                        <a:pt x="216060" y="162233"/>
                        <a:pt x="230808" y="176981"/>
                      </a:cubicBezTo>
                      <a:cubicBezTo>
                        <a:pt x="226013" y="200957"/>
                        <a:pt x="221915" y="349190"/>
                        <a:pt x="127569" y="235975"/>
                      </a:cubicBezTo>
                      <a:cubicBezTo>
                        <a:pt x="111521" y="216718"/>
                        <a:pt x="133515" y="185704"/>
                        <a:pt x="142317" y="162233"/>
                      </a:cubicBezTo>
                      <a:cubicBezTo>
                        <a:pt x="148541" y="145636"/>
                        <a:pt x="163887" y="133842"/>
                        <a:pt x="171814" y="117988"/>
                      </a:cubicBezTo>
                      <a:cubicBezTo>
                        <a:pt x="178767" y="104083"/>
                        <a:pt x="181647" y="88491"/>
                        <a:pt x="186563" y="73742"/>
                      </a:cubicBezTo>
                      <a:cubicBezTo>
                        <a:pt x="171814" y="63910"/>
                        <a:pt x="158171" y="52173"/>
                        <a:pt x="142317" y="44246"/>
                      </a:cubicBezTo>
                      <a:cubicBezTo>
                        <a:pt x="128412" y="37294"/>
                        <a:pt x="112506" y="35271"/>
                        <a:pt x="98072" y="29497"/>
                      </a:cubicBezTo>
                      <a:cubicBezTo>
                        <a:pt x="87865" y="25414"/>
                        <a:pt x="78407" y="19665"/>
                        <a:pt x="68575" y="14749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1" name="Figura a mano libera 146"/>
                <p:cNvSpPr/>
                <p:nvPr/>
              </p:nvSpPr>
              <p:spPr>
                <a:xfrm>
                  <a:off x="1474839" y="4984955"/>
                  <a:ext cx="250722" cy="132735"/>
                </a:xfrm>
                <a:custGeom>
                  <a:avLst/>
                  <a:gdLst>
                    <a:gd name="connsiteX0" fmla="*/ 0 w 250722"/>
                    <a:gd name="connsiteY0" fmla="*/ 132735 h 132735"/>
                    <a:gd name="connsiteX1" fmla="*/ 44245 w 250722"/>
                    <a:gd name="connsiteY1" fmla="*/ 58993 h 132735"/>
                    <a:gd name="connsiteX2" fmla="*/ 58993 w 250722"/>
                    <a:gd name="connsiteY2" fmla="*/ 14748 h 132735"/>
                    <a:gd name="connsiteX3" fmla="*/ 103238 w 250722"/>
                    <a:gd name="connsiteY3" fmla="*/ 0 h 132735"/>
                    <a:gd name="connsiteX4" fmla="*/ 206477 w 250722"/>
                    <a:gd name="connsiteY4" fmla="*/ 58993 h 132735"/>
                    <a:gd name="connsiteX5" fmla="*/ 250722 w 250722"/>
                    <a:gd name="connsiteY5" fmla="*/ 73742 h 132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0722" h="132735">
                      <a:moveTo>
                        <a:pt x="0" y="132735"/>
                      </a:moveTo>
                      <a:cubicBezTo>
                        <a:pt x="14748" y="108154"/>
                        <a:pt x="31425" y="84632"/>
                        <a:pt x="44245" y="58993"/>
                      </a:cubicBezTo>
                      <a:cubicBezTo>
                        <a:pt x="51197" y="45088"/>
                        <a:pt x="48000" y="25741"/>
                        <a:pt x="58993" y="14748"/>
                      </a:cubicBezTo>
                      <a:cubicBezTo>
                        <a:pt x="69986" y="3755"/>
                        <a:pt x="88490" y="4916"/>
                        <a:pt x="103238" y="0"/>
                      </a:cubicBezTo>
                      <a:cubicBezTo>
                        <a:pt x="265967" y="32545"/>
                        <a:pt x="112442" y="-16236"/>
                        <a:pt x="206477" y="58993"/>
                      </a:cubicBezTo>
                      <a:cubicBezTo>
                        <a:pt x="218616" y="68705"/>
                        <a:pt x="250722" y="73742"/>
                        <a:pt x="250722" y="73742"/>
                      </a:cubicBezTo>
                    </a:path>
                  </a:pathLst>
                </a:cu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7" name="Gruppo 132"/>
              <p:cNvGrpSpPr/>
              <p:nvPr/>
            </p:nvGrpSpPr>
            <p:grpSpPr>
              <a:xfrm rot="6831286">
                <a:off x="2878528" y="4839072"/>
                <a:ext cx="1117263" cy="412955"/>
                <a:chOff x="792401" y="4940710"/>
                <a:chExt cx="1117263" cy="412955"/>
              </a:xfrm>
            </p:grpSpPr>
            <p:sp>
              <p:nvSpPr>
                <p:cNvPr id="556" name="Figura a mano libera 141"/>
                <p:cNvSpPr/>
                <p:nvPr/>
              </p:nvSpPr>
              <p:spPr>
                <a:xfrm>
                  <a:off x="792401" y="4940710"/>
                  <a:ext cx="697713" cy="412955"/>
                </a:xfrm>
                <a:custGeom>
                  <a:avLst/>
                  <a:gdLst>
                    <a:gd name="connsiteX0" fmla="*/ 136747 w 697713"/>
                    <a:gd name="connsiteY0" fmla="*/ 29496 h 412955"/>
                    <a:gd name="connsiteX1" fmla="*/ 136747 w 697713"/>
                    <a:gd name="connsiteY1" fmla="*/ 294967 h 412955"/>
                    <a:gd name="connsiteX2" fmla="*/ 225238 w 697713"/>
                    <a:gd name="connsiteY2" fmla="*/ 324464 h 412955"/>
                    <a:gd name="connsiteX3" fmla="*/ 313728 w 697713"/>
                    <a:gd name="connsiteY3" fmla="*/ 0 h 412955"/>
                    <a:gd name="connsiteX4" fmla="*/ 357973 w 697713"/>
                    <a:gd name="connsiteY4" fmla="*/ 14748 h 412955"/>
                    <a:gd name="connsiteX5" fmla="*/ 372722 w 697713"/>
                    <a:gd name="connsiteY5" fmla="*/ 368709 h 412955"/>
                    <a:gd name="connsiteX6" fmla="*/ 416967 w 697713"/>
                    <a:gd name="connsiteY6" fmla="*/ 353961 h 412955"/>
                    <a:gd name="connsiteX7" fmla="*/ 446464 w 697713"/>
                    <a:gd name="connsiteY7" fmla="*/ 265471 h 412955"/>
                    <a:gd name="connsiteX8" fmla="*/ 475960 w 697713"/>
                    <a:gd name="connsiteY8" fmla="*/ 14748 h 412955"/>
                    <a:gd name="connsiteX9" fmla="*/ 520205 w 697713"/>
                    <a:gd name="connsiteY9" fmla="*/ 29496 h 412955"/>
                    <a:gd name="connsiteX10" fmla="*/ 534954 w 697713"/>
                    <a:gd name="connsiteY10" fmla="*/ 73742 h 412955"/>
                    <a:gd name="connsiteX11" fmla="*/ 549702 w 697713"/>
                    <a:gd name="connsiteY11" fmla="*/ 147484 h 412955"/>
                    <a:gd name="connsiteX12" fmla="*/ 608696 w 697713"/>
                    <a:gd name="connsiteY12" fmla="*/ 412955 h 412955"/>
                    <a:gd name="connsiteX13" fmla="*/ 667689 w 697713"/>
                    <a:gd name="connsiteY13" fmla="*/ 398206 h 412955"/>
                    <a:gd name="connsiteX14" fmla="*/ 461212 w 697713"/>
                    <a:gd name="connsiteY14" fmla="*/ 294967 h 412955"/>
                    <a:gd name="connsiteX15" fmla="*/ 107251 w 697713"/>
                    <a:gd name="connsiteY15" fmla="*/ 265471 h 412955"/>
                    <a:gd name="connsiteX16" fmla="*/ 63005 w 697713"/>
                    <a:gd name="connsiteY16" fmla="*/ 250722 h 412955"/>
                    <a:gd name="connsiteX17" fmla="*/ 18760 w 697713"/>
                    <a:gd name="connsiteY17" fmla="*/ 191729 h 412955"/>
                    <a:gd name="connsiteX18" fmla="*/ 63005 w 697713"/>
                    <a:gd name="connsiteY18" fmla="*/ 162232 h 412955"/>
                    <a:gd name="connsiteX19" fmla="*/ 697186 w 697713"/>
                    <a:gd name="connsiteY19" fmla="*/ 176980 h 412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697713" h="412955">
                      <a:moveTo>
                        <a:pt x="136747" y="29496"/>
                      </a:moveTo>
                      <a:cubicBezTo>
                        <a:pt x="126146" y="103706"/>
                        <a:pt x="100379" y="227427"/>
                        <a:pt x="136747" y="294967"/>
                      </a:cubicBezTo>
                      <a:cubicBezTo>
                        <a:pt x="151488" y="322343"/>
                        <a:pt x="225238" y="324464"/>
                        <a:pt x="225238" y="324464"/>
                      </a:cubicBezTo>
                      <a:cubicBezTo>
                        <a:pt x="234303" y="134088"/>
                        <a:pt x="140305" y="0"/>
                        <a:pt x="313728" y="0"/>
                      </a:cubicBezTo>
                      <a:cubicBezTo>
                        <a:pt x="329274" y="0"/>
                        <a:pt x="343225" y="9832"/>
                        <a:pt x="357973" y="14748"/>
                      </a:cubicBezTo>
                      <a:cubicBezTo>
                        <a:pt x="362889" y="132735"/>
                        <a:pt x="352488" y="252366"/>
                        <a:pt x="372722" y="368709"/>
                      </a:cubicBezTo>
                      <a:cubicBezTo>
                        <a:pt x="375386" y="384025"/>
                        <a:pt x="407931" y="366611"/>
                        <a:pt x="416967" y="353961"/>
                      </a:cubicBezTo>
                      <a:cubicBezTo>
                        <a:pt x="435039" y="328660"/>
                        <a:pt x="446464" y="265471"/>
                        <a:pt x="446464" y="265471"/>
                      </a:cubicBezTo>
                      <a:cubicBezTo>
                        <a:pt x="456296" y="181897"/>
                        <a:pt x="450860" y="95068"/>
                        <a:pt x="475960" y="14748"/>
                      </a:cubicBezTo>
                      <a:cubicBezTo>
                        <a:pt x="480597" y="-90"/>
                        <a:pt x="509212" y="18503"/>
                        <a:pt x="520205" y="29496"/>
                      </a:cubicBezTo>
                      <a:cubicBezTo>
                        <a:pt x="531198" y="40489"/>
                        <a:pt x="531183" y="58660"/>
                        <a:pt x="534954" y="73742"/>
                      </a:cubicBezTo>
                      <a:cubicBezTo>
                        <a:pt x="541034" y="98061"/>
                        <a:pt x="544786" y="122903"/>
                        <a:pt x="549702" y="147484"/>
                      </a:cubicBezTo>
                      <a:cubicBezTo>
                        <a:pt x="552305" y="191727"/>
                        <a:pt x="487454" y="412955"/>
                        <a:pt x="608696" y="412955"/>
                      </a:cubicBezTo>
                      <a:cubicBezTo>
                        <a:pt x="628966" y="412955"/>
                        <a:pt x="648025" y="403122"/>
                        <a:pt x="667689" y="398206"/>
                      </a:cubicBezTo>
                      <a:cubicBezTo>
                        <a:pt x="722252" y="234520"/>
                        <a:pt x="727855" y="312743"/>
                        <a:pt x="461212" y="294967"/>
                      </a:cubicBezTo>
                      <a:cubicBezTo>
                        <a:pt x="241974" y="280351"/>
                        <a:pt x="297244" y="284470"/>
                        <a:pt x="107251" y="265471"/>
                      </a:cubicBezTo>
                      <a:cubicBezTo>
                        <a:pt x="92502" y="260555"/>
                        <a:pt x="77953" y="254993"/>
                        <a:pt x="63005" y="250722"/>
                      </a:cubicBezTo>
                      <a:cubicBezTo>
                        <a:pt x="22089" y="239032"/>
                        <a:pt x="-27830" y="249966"/>
                        <a:pt x="18760" y="191729"/>
                      </a:cubicBezTo>
                      <a:cubicBezTo>
                        <a:pt x="29833" y="177888"/>
                        <a:pt x="48257" y="172064"/>
                        <a:pt x="63005" y="162232"/>
                      </a:cubicBezTo>
                      <a:cubicBezTo>
                        <a:pt x="500448" y="181251"/>
                        <a:pt x="289040" y="176980"/>
                        <a:pt x="697186" y="176980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7" name="Figura a mano libera 142"/>
                <p:cNvSpPr/>
                <p:nvPr/>
              </p:nvSpPr>
              <p:spPr>
                <a:xfrm>
                  <a:off x="1619672" y="5023116"/>
                  <a:ext cx="289992" cy="278092"/>
                </a:xfrm>
                <a:custGeom>
                  <a:avLst/>
                  <a:gdLst>
                    <a:gd name="connsiteX0" fmla="*/ 53827 w 289992"/>
                    <a:gd name="connsiteY0" fmla="*/ 73742 h 278092"/>
                    <a:gd name="connsiteX1" fmla="*/ 230808 w 289992"/>
                    <a:gd name="connsiteY1" fmla="*/ 103239 h 278092"/>
                    <a:gd name="connsiteX2" fmla="*/ 216059 w 289992"/>
                    <a:gd name="connsiteY2" fmla="*/ 0 h 278092"/>
                    <a:gd name="connsiteX3" fmla="*/ 142317 w 289992"/>
                    <a:gd name="connsiteY3" fmla="*/ 14749 h 278092"/>
                    <a:gd name="connsiteX4" fmla="*/ 98072 w 289992"/>
                    <a:gd name="connsiteY4" fmla="*/ 132736 h 278092"/>
                    <a:gd name="connsiteX5" fmla="*/ 53827 w 289992"/>
                    <a:gd name="connsiteY5" fmla="*/ 162233 h 278092"/>
                    <a:gd name="connsiteX6" fmla="*/ 24330 w 289992"/>
                    <a:gd name="connsiteY6" fmla="*/ 103239 h 278092"/>
                    <a:gd name="connsiteX7" fmla="*/ 112821 w 289992"/>
                    <a:gd name="connsiteY7" fmla="*/ 73742 h 278092"/>
                    <a:gd name="connsiteX8" fmla="*/ 157066 w 289992"/>
                    <a:gd name="connsiteY8" fmla="*/ 88491 h 278092"/>
                    <a:gd name="connsiteX9" fmla="*/ 201311 w 289992"/>
                    <a:gd name="connsiteY9" fmla="*/ 176981 h 278092"/>
                    <a:gd name="connsiteX10" fmla="*/ 245556 w 289992"/>
                    <a:gd name="connsiteY10" fmla="*/ 206478 h 278092"/>
                    <a:gd name="connsiteX11" fmla="*/ 275053 w 289992"/>
                    <a:gd name="connsiteY11" fmla="*/ 162233 h 278092"/>
                    <a:gd name="connsiteX12" fmla="*/ 275053 w 289992"/>
                    <a:gd name="connsiteY12" fmla="*/ 73742 h 278092"/>
                    <a:gd name="connsiteX13" fmla="*/ 230808 w 289992"/>
                    <a:gd name="connsiteY13" fmla="*/ 44246 h 278092"/>
                    <a:gd name="connsiteX14" fmla="*/ 142317 w 289992"/>
                    <a:gd name="connsiteY14" fmla="*/ 58994 h 278092"/>
                    <a:gd name="connsiteX15" fmla="*/ 68575 w 289992"/>
                    <a:gd name="connsiteY15" fmla="*/ 206478 h 278092"/>
                    <a:gd name="connsiteX16" fmla="*/ 68575 w 289992"/>
                    <a:gd name="connsiteY16" fmla="*/ 103239 h 278092"/>
                    <a:gd name="connsiteX17" fmla="*/ 112821 w 289992"/>
                    <a:gd name="connsiteY17" fmla="*/ 73742 h 278092"/>
                    <a:gd name="connsiteX18" fmla="*/ 157066 w 289992"/>
                    <a:gd name="connsiteY18" fmla="*/ 88491 h 278092"/>
                    <a:gd name="connsiteX19" fmla="*/ 186563 w 289992"/>
                    <a:gd name="connsiteY19" fmla="*/ 132736 h 278092"/>
                    <a:gd name="connsiteX20" fmla="*/ 230808 w 289992"/>
                    <a:gd name="connsiteY20" fmla="*/ 176981 h 278092"/>
                    <a:gd name="connsiteX21" fmla="*/ 127569 w 289992"/>
                    <a:gd name="connsiteY21" fmla="*/ 235975 h 278092"/>
                    <a:gd name="connsiteX22" fmla="*/ 142317 w 289992"/>
                    <a:gd name="connsiteY22" fmla="*/ 162233 h 278092"/>
                    <a:gd name="connsiteX23" fmla="*/ 171814 w 289992"/>
                    <a:gd name="connsiteY23" fmla="*/ 117988 h 278092"/>
                    <a:gd name="connsiteX24" fmla="*/ 186563 w 289992"/>
                    <a:gd name="connsiteY24" fmla="*/ 73742 h 278092"/>
                    <a:gd name="connsiteX25" fmla="*/ 142317 w 289992"/>
                    <a:gd name="connsiteY25" fmla="*/ 44246 h 278092"/>
                    <a:gd name="connsiteX26" fmla="*/ 98072 w 289992"/>
                    <a:gd name="connsiteY26" fmla="*/ 29497 h 278092"/>
                    <a:gd name="connsiteX27" fmla="*/ 68575 w 289992"/>
                    <a:gd name="connsiteY27" fmla="*/ 14749 h 278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89992" h="278092">
                      <a:moveTo>
                        <a:pt x="53827" y="73742"/>
                      </a:moveTo>
                      <a:cubicBezTo>
                        <a:pt x="90546" y="95774"/>
                        <a:pt x="180236" y="170670"/>
                        <a:pt x="230808" y="103239"/>
                      </a:cubicBezTo>
                      <a:cubicBezTo>
                        <a:pt x="251665" y="75429"/>
                        <a:pt x="220975" y="34413"/>
                        <a:pt x="216059" y="0"/>
                      </a:cubicBezTo>
                      <a:cubicBezTo>
                        <a:pt x="191478" y="4916"/>
                        <a:pt x="162715" y="179"/>
                        <a:pt x="142317" y="14749"/>
                      </a:cubicBezTo>
                      <a:cubicBezTo>
                        <a:pt x="97558" y="46720"/>
                        <a:pt x="123868" y="94042"/>
                        <a:pt x="98072" y="132736"/>
                      </a:cubicBezTo>
                      <a:cubicBezTo>
                        <a:pt x="88240" y="147484"/>
                        <a:pt x="68575" y="152401"/>
                        <a:pt x="53827" y="162233"/>
                      </a:cubicBezTo>
                      <a:cubicBezTo>
                        <a:pt x="37738" y="156870"/>
                        <a:pt x="-38238" y="147930"/>
                        <a:pt x="24330" y="103239"/>
                      </a:cubicBezTo>
                      <a:cubicBezTo>
                        <a:pt x="49631" y="85167"/>
                        <a:pt x="112821" y="73742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226139" y="143750"/>
                        <a:pt x="153811" y="117605"/>
                        <a:pt x="201311" y="176981"/>
                      </a:cubicBezTo>
                      <a:cubicBezTo>
                        <a:pt x="212384" y="190822"/>
                        <a:pt x="230808" y="196646"/>
                        <a:pt x="245556" y="206478"/>
                      </a:cubicBezTo>
                      <a:cubicBezTo>
                        <a:pt x="255388" y="191730"/>
                        <a:pt x="267126" y="178087"/>
                        <a:pt x="275053" y="162233"/>
                      </a:cubicBezTo>
                      <a:cubicBezTo>
                        <a:pt x="290179" y="131981"/>
                        <a:pt x="299255" y="103995"/>
                        <a:pt x="275053" y="73742"/>
                      </a:cubicBezTo>
                      <a:cubicBezTo>
                        <a:pt x="263980" y="59901"/>
                        <a:pt x="245556" y="54078"/>
                        <a:pt x="230808" y="44246"/>
                      </a:cubicBezTo>
                      <a:cubicBezTo>
                        <a:pt x="201311" y="49162"/>
                        <a:pt x="157385" y="33164"/>
                        <a:pt x="142317" y="58994"/>
                      </a:cubicBezTo>
                      <a:cubicBezTo>
                        <a:pt x="47338" y="221814"/>
                        <a:pt x="209513" y="241711"/>
                        <a:pt x="68575" y="206478"/>
                      </a:cubicBezTo>
                      <a:cubicBezTo>
                        <a:pt x="55308" y="166676"/>
                        <a:pt x="39768" y="146449"/>
                        <a:pt x="68575" y="103239"/>
                      </a:cubicBezTo>
                      <a:cubicBezTo>
                        <a:pt x="78407" y="88490"/>
                        <a:pt x="98072" y="83574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170907" y="99564"/>
                        <a:pt x="175215" y="119119"/>
                        <a:pt x="186563" y="132736"/>
                      </a:cubicBezTo>
                      <a:cubicBezTo>
                        <a:pt x="199916" y="148759"/>
                        <a:pt x="216060" y="162233"/>
                        <a:pt x="230808" y="176981"/>
                      </a:cubicBezTo>
                      <a:cubicBezTo>
                        <a:pt x="226013" y="200957"/>
                        <a:pt x="221915" y="349190"/>
                        <a:pt x="127569" y="235975"/>
                      </a:cubicBezTo>
                      <a:cubicBezTo>
                        <a:pt x="111521" y="216718"/>
                        <a:pt x="133515" y="185704"/>
                        <a:pt x="142317" y="162233"/>
                      </a:cubicBezTo>
                      <a:cubicBezTo>
                        <a:pt x="148541" y="145636"/>
                        <a:pt x="163887" y="133842"/>
                        <a:pt x="171814" y="117988"/>
                      </a:cubicBezTo>
                      <a:cubicBezTo>
                        <a:pt x="178767" y="104083"/>
                        <a:pt x="181647" y="88491"/>
                        <a:pt x="186563" y="73742"/>
                      </a:cubicBezTo>
                      <a:cubicBezTo>
                        <a:pt x="171814" y="63910"/>
                        <a:pt x="158171" y="52173"/>
                        <a:pt x="142317" y="44246"/>
                      </a:cubicBezTo>
                      <a:cubicBezTo>
                        <a:pt x="128412" y="37294"/>
                        <a:pt x="112506" y="35271"/>
                        <a:pt x="98072" y="29497"/>
                      </a:cubicBezTo>
                      <a:cubicBezTo>
                        <a:pt x="87865" y="25414"/>
                        <a:pt x="78407" y="19665"/>
                        <a:pt x="68575" y="14749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8" name="Figura a mano libera 143"/>
                <p:cNvSpPr/>
                <p:nvPr/>
              </p:nvSpPr>
              <p:spPr>
                <a:xfrm>
                  <a:off x="1474839" y="4984955"/>
                  <a:ext cx="250722" cy="132735"/>
                </a:xfrm>
                <a:custGeom>
                  <a:avLst/>
                  <a:gdLst>
                    <a:gd name="connsiteX0" fmla="*/ 0 w 250722"/>
                    <a:gd name="connsiteY0" fmla="*/ 132735 h 132735"/>
                    <a:gd name="connsiteX1" fmla="*/ 44245 w 250722"/>
                    <a:gd name="connsiteY1" fmla="*/ 58993 h 132735"/>
                    <a:gd name="connsiteX2" fmla="*/ 58993 w 250722"/>
                    <a:gd name="connsiteY2" fmla="*/ 14748 h 132735"/>
                    <a:gd name="connsiteX3" fmla="*/ 103238 w 250722"/>
                    <a:gd name="connsiteY3" fmla="*/ 0 h 132735"/>
                    <a:gd name="connsiteX4" fmla="*/ 206477 w 250722"/>
                    <a:gd name="connsiteY4" fmla="*/ 58993 h 132735"/>
                    <a:gd name="connsiteX5" fmla="*/ 250722 w 250722"/>
                    <a:gd name="connsiteY5" fmla="*/ 73742 h 132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0722" h="132735">
                      <a:moveTo>
                        <a:pt x="0" y="132735"/>
                      </a:moveTo>
                      <a:cubicBezTo>
                        <a:pt x="14748" y="108154"/>
                        <a:pt x="31425" y="84632"/>
                        <a:pt x="44245" y="58993"/>
                      </a:cubicBezTo>
                      <a:cubicBezTo>
                        <a:pt x="51197" y="45088"/>
                        <a:pt x="48000" y="25741"/>
                        <a:pt x="58993" y="14748"/>
                      </a:cubicBezTo>
                      <a:cubicBezTo>
                        <a:pt x="69986" y="3755"/>
                        <a:pt x="88490" y="4916"/>
                        <a:pt x="103238" y="0"/>
                      </a:cubicBezTo>
                      <a:cubicBezTo>
                        <a:pt x="265967" y="32545"/>
                        <a:pt x="112442" y="-16236"/>
                        <a:pt x="206477" y="58993"/>
                      </a:cubicBezTo>
                      <a:cubicBezTo>
                        <a:pt x="218616" y="68705"/>
                        <a:pt x="250722" y="73742"/>
                        <a:pt x="250722" y="73742"/>
                      </a:cubicBezTo>
                    </a:path>
                  </a:pathLst>
                </a:cu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8" name="Gruppo 133"/>
              <p:cNvGrpSpPr/>
              <p:nvPr/>
            </p:nvGrpSpPr>
            <p:grpSpPr>
              <a:xfrm rot="3466441">
                <a:off x="2316666" y="4728073"/>
                <a:ext cx="1117263" cy="412955"/>
                <a:chOff x="792401" y="4940710"/>
                <a:chExt cx="1117263" cy="412955"/>
              </a:xfrm>
            </p:grpSpPr>
            <p:sp>
              <p:nvSpPr>
                <p:cNvPr id="553" name="Figura a mano libera 138"/>
                <p:cNvSpPr/>
                <p:nvPr/>
              </p:nvSpPr>
              <p:spPr>
                <a:xfrm>
                  <a:off x="792401" y="4940710"/>
                  <a:ext cx="697713" cy="412955"/>
                </a:xfrm>
                <a:custGeom>
                  <a:avLst/>
                  <a:gdLst>
                    <a:gd name="connsiteX0" fmla="*/ 136747 w 697713"/>
                    <a:gd name="connsiteY0" fmla="*/ 29496 h 412955"/>
                    <a:gd name="connsiteX1" fmla="*/ 136747 w 697713"/>
                    <a:gd name="connsiteY1" fmla="*/ 294967 h 412955"/>
                    <a:gd name="connsiteX2" fmla="*/ 225238 w 697713"/>
                    <a:gd name="connsiteY2" fmla="*/ 324464 h 412955"/>
                    <a:gd name="connsiteX3" fmla="*/ 313728 w 697713"/>
                    <a:gd name="connsiteY3" fmla="*/ 0 h 412955"/>
                    <a:gd name="connsiteX4" fmla="*/ 357973 w 697713"/>
                    <a:gd name="connsiteY4" fmla="*/ 14748 h 412955"/>
                    <a:gd name="connsiteX5" fmla="*/ 372722 w 697713"/>
                    <a:gd name="connsiteY5" fmla="*/ 368709 h 412955"/>
                    <a:gd name="connsiteX6" fmla="*/ 416967 w 697713"/>
                    <a:gd name="connsiteY6" fmla="*/ 353961 h 412955"/>
                    <a:gd name="connsiteX7" fmla="*/ 446464 w 697713"/>
                    <a:gd name="connsiteY7" fmla="*/ 265471 h 412955"/>
                    <a:gd name="connsiteX8" fmla="*/ 475960 w 697713"/>
                    <a:gd name="connsiteY8" fmla="*/ 14748 h 412955"/>
                    <a:gd name="connsiteX9" fmla="*/ 520205 w 697713"/>
                    <a:gd name="connsiteY9" fmla="*/ 29496 h 412955"/>
                    <a:gd name="connsiteX10" fmla="*/ 534954 w 697713"/>
                    <a:gd name="connsiteY10" fmla="*/ 73742 h 412955"/>
                    <a:gd name="connsiteX11" fmla="*/ 549702 w 697713"/>
                    <a:gd name="connsiteY11" fmla="*/ 147484 h 412955"/>
                    <a:gd name="connsiteX12" fmla="*/ 608696 w 697713"/>
                    <a:gd name="connsiteY12" fmla="*/ 412955 h 412955"/>
                    <a:gd name="connsiteX13" fmla="*/ 667689 w 697713"/>
                    <a:gd name="connsiteY13" fmla="*/ 398206 h 412955"/>
                    <a:gd name="connsiteX14" fmla="*/ 461212 w 697713"/>
                    <a:gd name="connsiteY14" fmla="*/ 294967 h 412955"/>
                    <a:gd name="connsiteX15" fmla="*/ 107251 w 697713"/>
                    <a:gd name="connsiteY15" fmla="*/ 265471 h 412955"/>
                    <a:gd name="connsiteX16" fmla="*/ 63005 w 697713"/>
                    <a:gd name="connsiteY16" fmla="*/ 250722 h 412955"/>
                    <a:gd name="connsiteX17" fmla="*/ 18760 w 697713"/>
                    <a:gd name="connsiteY17" fmla="*/ 191729 h 412955"/>
                    <a:gd name="connsiteX18" fmla="*/ 63005 w 697713"/>
                    <a:gd name="connsiteY18" fmla="*/ 162232 h 412955"/>
                    <a:gd name="connsiteX19" fmla="*/ 697186 w 697713"/>
                    <a:gd name="connsiteY19" fmla="*/ 176980 h 412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697713" h="412955">
                      <a:moveTo>
                        <a:pt x="136747" y="29496"/>
                      </a:moveTo>
                      <a:cubicBezTo>
                        <a:pt x="126146" y="103706"/>
                        <a:pt x="100379" y="227427"/>
                        <a:pt x="136747" y="294967"/>
                      </a:cubicBezTo>
                      <a:cubicBezTo>
                        <a:pt x="151488" y="322343"/>
                        <a:pt x="225238" y="324464"/>
                        <a:pt x="225238" y="324464"/>
                      </a:cubicBezTo>
                      <a:cubicBezTo>
                        <a:pt x="234303" y="134088"/>
                        <a:pt x="140305" y="0"/>
                        <a:pt x="313728" y="0"/>
                      </a:cubicBezTo>
                      <a:cubicBezTo>
                        <a:pt x="329274" y="0"/>
                        <a:pt x="343225" y="9832"/>
                        <a:pt x="357973" y="14748"/>
                      </a:cubicBezTo>
                      <a:cubicBezTo>
                        <a:pt x="362889" y="132735"/>
                        <a:pt x="352488" y="252366"/>
                        <a:pt x="372722" y="368709"/>
                      </a:cubicBezTo>
                      <a:cubicBezTo>
                        <a:pt x="375386" y="384025"/>
                        <a:pt x="407931" y="366611"/>
                        <a:pt x="416967" y="353961"/>
                      </a:cubicBezTo>
                      <a:cubicBezTo>
                        <a:pt x="435039" y="328660"/>
                        <a:pt x="446464" y="265471"/>
                        <a:pt x="446464" y="265471"/>
                      </a:cubicBezTo>
                      <a:cubicBezTo>
                        <a:pt x="456296" y="181897"/>
                        <a:pt x="450860" y="95068"/>
                        <a:pt x="475960" y="14748"/>
                      </a:cubicBezTo>
                      <a:cubicBezTo>
                        <a:pt x="480597" y="-90"/>
                        <a:pt x="509212" y="18503"/>
                        <a:pt x="520205" y="29496"/>
                      </a:cubicBezTo>
                      <a:cubicBezTo>
                        <a:pt x="531198" y="40489"/>
                        <a:pt x="531183" y="58660"/>
                        <a:pt x="534954" y="73742"/>
                      </a:cubicBezTo>
                      <a:cubicBezTo>
                        <a:pt x="541034" y="98061"/>
                        <a:pt x="544786" y="122903"/>
                        <a:pt x="549702" y="147484"/>
                      </a:cubicBezTo>
                      <a:cubicBezTo>
                        <a:pt x="552305" y="191727"/>
                        <a:pt x="487454" y="412955"/>
                        <a:pt x="608696" y="412955"/>
                      </a:cubicBezTo>
                      <a:cubicBezTo>
                        <a:pt x="628966" y="412955"/>
                        <a:pt x="648025" y="403122"/>
                        <a:pt x="667689" y="398206"/>
                      </a:cubicBezTo>
                      <a:cubicBezTo>
                        <a:pt x="722252" y="234520"/>
                        <a:pt x="727855" y="312743"/>
                        <a:pt x="461212" y="294967"/>
                      </a:cubicBezTo>
                      <a:cubicBezTo>
                        <a:pt x="241974" y="280351"/>
                        <a:pt x="297244" y="284470"/>
                        <a:pt x="107251" y="265471"/>
                      </a:cubicBezTo>
                      <a:cubicBezTo>
                        <a:pt x="92502" y="260555"/>
                        <a:pt x="77953" y="254993"/>
                        <a:pt x="63005" y="250722"/>
                      </a:cubicBezTo>
                      <a:cubicBezTo>
                        <a:pt x="22089" y="239032"/>
                        <a:pt x="-27830" y="249966"/>
                        <a:pt x="18760" y="191729"/>
                      </a:cubicBezTo>
                      <a:cubicBezTo>
                        <a:pt x="29833" y="177888"/>
                        <a:pt x="48257" y="172064"/>
                        <a:pt x="63005" y="162232"/>
                      </a:cubicBezTo>
                      <a:cubicBezTo>
                        <a:pt x="500448" y="181251"/>
                        <a:pt x="289040" y="176980"/>
                        <a:pt x="697186" y="176980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4" name="Figura a mano libera 139"/>
                <p:cNvSpPr/>
                <p:nvPr/>
              </p:nvSpPr>
              <p:spPr>
                <a:xfrm>
                  <a:off x="1619672" y="5023116"/>
                  <a:ext cx="289992" cy="278092"/>
                </a:xfrm>
                <a:custGeom>
                  <a:avLst/>
                  <a:gdLst>
                    <a:gd name="connsiteX0" fmla="*/ 53827 w 289992"/>
                    <a:gd name="connsiteY0" fmla="*/ 73742 h 278092"/>
                    <a:gd name="connsiteX1" fmla="*/ 230808 w 289992"/>
                    <a:gd name="connsiteY1" fmla="*/ 103239 h 278092"/>
                    <a:gd name="connsiteX2" fmla="*/ 216059 w 289992"/>
                    <a:gd name="connsiteY2" fmla="*/ 0 h 278092"/>
                    <a:gd name="connsiteX3" fmla="*/ 142317 w 289992"/>
                    <a:gd name="connsiteY3" fmla="*/ 14749 h 278092"/>
                    <a:gd name="connsiteX4" fmla="*/ 98072 w 289992"/>
                    <a:gd name="connsiteY4" fmla="*/ 132736 h 278092"/>
                    <a:gd name="connsiteX5" fmla="*/ 53827 w 289992"/>
                    <a:gd name="connsiteY5" fmla="*/ 162233 h 278092"/>
                    <a:gd name="connsiteX6" fmla="*/ 24330 w 289992"/>
                    <a:gd name="connsiteY6" fmla="*/ 103239 h 278092"/>
                    <a:gd name="connsiteX7" fmla="*/ 112821 w 289992"/>
                    <a:gd name="connsiteY7" fmla="*/ 73742 h 278092"/>
                    <a:gd name="connsiteX8" fmla="*/ 157066 w 289992"/>
                    <a:gd name="connsiteY8" fmla="*/ 88491 h 278092"/>
                    <a:gd name="connsiteX9" fmla="*/ 201311 w 289992"/>
                    <a:gd name="connsiteY9" fmla="*/ 176981 h 278092"/>
                    <a:gd name="connsiteX10" fmla="*/ 245556 w 289992"/>
                    <a:gd name="connsiteY10" fmla="*/ 206478 h 278092"/>
                    <a:gd name="connsiteX11" fmla="*/ 275053 w 289992"/>
                    <a:gd name="connsiteY11" fmla="*/ 162233 h 278092"/>
                    <a:gd name="connsiteX12" fmla="*/ 275053 w 289992"/>
                    <a:gd name="connsiteY12" fmla="*/ 73742 h 278092"/>
                    <a:gd name="connsiteX13" fmla="*/ 230808 w 289992"/>
                    <a:gd name="connsiteY13" fmla="*/ 44246 h 278092"/>
                    <a:gd name="connsiteX14" fmla="*/ 142317 w 289992"/>
                    <a:gd name="connsiteY14" fmla="*/ 58994 h 278092"/>
                    <a:gd name="connsiteX15" fmla="*/ 68575 w 289992"/>
                    <a:gd name="connsiteY15" fmla="*/ 206478 h 278092"/>
                    <a:gd name="connsiteX16" fmla="*/ 68575 w 289992"/>
                    <a:gd name="connsiteY16" fmla="*/ 103239 h 278092"/>
                    <a:gd name="connsiteX17" fmla="*/ 112821 w 289992"/>
                    <a:gd name="connsiteY17" fmla="*/ 73742 h 278092"/>
                    <a:gd name="connsiteX18" fmla="*/ 157066 w 289992"/>
                    <a:gd name="connsiteY18" fmla="*/ 88491 h 278092"/>
                    <a:gd name="connsiteX19" fmla="*/ 186563 w 289992"/>
                    <a:gd name="connsiteY19" fmla="*/ 132736 h 278092"/>
                    <a:gd name="connsiteX20" fmla="*/ 230808 w 289992"/>
                    <a:gd name="connsiteY20" fmla="*/ 176981 h 278092"/>
                    <a:gd name="connsiteX21" fmla="*/ 127569 w 289992"/>
                    <a:gd name="connsiteY21" fmla="*/ 235975 h 278092"/>
                    <a:gd name="connsiteX22" fmla="*/ 142317 w 289992"/>
                    <a:gd name="connsiteY22" fmla="*/ 162233 h 278092"/>
                    <a:gd name="connsiteX23" fmla="*/ 171814 w 289992"/>
                    <a:gd name="connsiteY23" fmla="*/ 117988 h 278092"/>
                    <a:gd name="connsiteX24" fmla="*/ 186563 w 289992"/>
                    <a:gd name="connsiteY24" fmla="*/ 73742 h 278092"/>
                    <a:gd name="connsiteX25" fmla="*/ 142317 w 289992"/>
                    <a:gd name="connsiteY25" fmla="*/ 44246 h 278092"/>
                    <a:gd name="connsiteX26" fmla="*/ 98072 w 289992"/>
                    <a:gd name="connsiteY26" fmla="*/ 29497 h 278092"/>
                    <a:gd name="connsiteX27" fmla="*/ 68575 w 289992"/>
                    <a:gd name="connsiteY27" fmla="*/ 14749 h 278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89992" h="278092">
                      <a:moveTo>
                        <a:pt x="53827" y="73742"/>
                      </a:moveTo>
                      <a:cubicBezTo>
                        <a:pt x="90546" y="95774"/>
                        <a:pt x="180236" y="170670"/>
                        <a:pt x="230808" y="103239"/>
                      </a:cubicBezTo>
                      <a:cubicBezTo>
                        <a:pt x="251665" y="75429"/>
                        <a:pt x="220975" y="34413"/>
                        <a:pt x="216059" y="0"/>
                      </a:cubicBezTo>
                      <a:cubicBezTo>
                        <a:pt x="191478" y="4916"/>
                        <a:pt x="162715" y="179"/>
                        <a:pt x="142317" y="14749"/>
                      </a:cubicBezTo>
                      <a:cubicBezTo>
                        <a:pt x="97558" y="46720"/>
                        <a:pt x="123868" y="94042"/>
                        <a:pt x="98072" y="132736"/>
                      </a:cubicBezTo>
                      <a:cubicBezTo>
                        <a:pt x="88240" y="147484"/>
                        <a:pt x="68575" y="152401"/>
                        <a:pt x="53827" y="162233"/>
                      </a:cubicBezTo>
                      <a:cubicBezTo>
                        <a:pt x="37738" y="156870"/>
                        <a:pt x="-38238" y="147930"/>
                        <a:pt x="24330" y="103239"/>
                      </a:cubicBezTo>
                      <a:cubicBezTo>
                        <a:pt x="49631" y="85167"/>
                        <a:pt x="112821" y="73742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226139" y="143750"/>
                        <a:pt x="153811" y="117605"/>
                        <a:pt x="201311" y="176981"/>
                      </a:cubicBezTo>
                      <a:cubicBezTo>
                        <a:pt x="212384" y="190822"/>
                        <a:pt x="230808" y="196646"/>
                        <a:pt x="245556" y="206478"/>
                      </a:cubicBezTo>
                      <a:cubicBezTo>
                        <a:pt x="255388" y="191730"/>
                        <a:pt x="267126" y="178087"/>
                        <a:pt x="275053" y="162233"/>
                      </a:cubicBezTo>
                      <a:cubicBezTo>
                        <a:pt x="290179" y="131981"/>
                        <a:pt x="299255" y="103995"/>
                        <a:pt x="275053" y="73742"/>
                      </a:cubicBezTo>
                      <a:cubicBezTo>
                        <a:pt x="263980" y="59901"/>
                        <a:pt x="245556" y="54078"/>
                        <a:pt x="230808" y="44246"/>
                      </a:cubicBezTo>
                      <a:cubicBezTo>
                        <a:pt x="201311" y="49162"/>
                        <a:pt x="157385" y="33164"/>
                        <a:pt x="142317" y="58994"/>
                      </a:cubicBezTo>
                      <a:cubicBezTo>
                        <a:pt x="47338" y="221814"/>
                        <a:pt x="209513" y="241711"/>
                        <a:pt x="68575" y="206478"/>
                      </a:cubicBezTo>
                      <a:cubicBezTo>
                        <a:pt x="55308" y="166676"/>
                        <a:pt x="39768" y="146449"/>
                        <a:pt x="68575" y="103239"/>
                      </a:cubicBezTo>
                      <a:cubicBezTo>
                        <a:pt x="78407" y="88490"/>
                        <a:pt x="98072" y="83574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170907" y="99564"/>
                        <a:pt x="175215" y="119119"/>
                        <a:pt x="186563" y="132736"/>
                      </a:cubicBezTo>
                      <a:cubicBezTo>
                        <a:pt x="199916" y="148759"/>
                        <a:pt x="216060" y="162233"/>
                        <a:pt x="230808" y="176981"/>
                      </a:cubicBezTo>
                      <a:cubicBezTo>
                        <a:pt x="226013" y="200957"/>
                        <a:pt x="221915" y="349190"/>
                        <a:pt x="127569" y="235975"/>
                      </a:cubicBezTo>
                      <a:cubicBezTo>
                        <a:pt x="111521" y="216718"/>
                        <a:pt x="133515" y="185704"/>
                        <a:pt x="142317" y="162233"/>
                      </a:cubicBezTo>
                      <a:cubicBezTo>
                        <a:pt x="148541" y="145636"/>
                        <a:pt x="163887" y="133842"/>
                        <a:pt x="171814" y="117988"/>
                      </a:cubicBezTo>
                      <a:cubicBezTo>
                        <a:pt x="178767" y="104083"/>
                        <a:pt x="181647" y="88491"/>
                        <a:pt x="186563" y="73742"/>
                      </a:cubicBezTo>
                      <a:cubicBezTo>
                        <a:pt x="171814" y="63910"/>
                        <a:pt x="158171" y="52173"/>
                        <a:pt x="142317" y="44246"/>
                      </a:cubicBezTo>
                      <a:cubicBezTo>
                        <a:pt x="128412" y="37294"/>
                        <a:pt x="112506" y="35271"/>
                        <a:pt x="98072" y="29497"/>
                      </a:cubicBezTo>
                      <a:cubicBezTo>
                        <a:pt x="87865" y="25414"/>
                        <a:pt x="78407" y="19665"/>
                        <a:pt x="68575" y="14749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5" name="Figura a mano libera 140"/>
                <p:cNvSpPr/>
                <p:nvPr/>
              </p:nvSpPr>
              <p:spPr>
                <a:xfrm>
                  <a:off x="1474839" y="4984955"/>
                  <a:ext cx="250722" cy="132735"/>
                </a:xfrm>
                <a:custGeom>
                  <a:avLst/>
                  <a:gdLst>
                    <a:gd name="connsiteX0" fmla="*/ 0 w 250722"/>
                    <a:gd name="connsiteY0" fmla="*/ 132735 h 132735"/>
                    <a:gd name="connsiteX1" fmla="*/ 44245 w 250722"/>
                    <a:gd name="connsiteY1" fmla="*/ 58993 h 132735"/>
                    <a:gd name="connsiteX2" fmla="*/ 58993 w 250722"/>
                    <a:gd name="connsiteY2" fmla="*/ 14748 h 132735"/>
                    <a:gd name="connsiteX3" fmla="*/ 103238 w 250722"/>
                    <a:gd name="connsiteY3" fmla="*/ 0 h 132735"/>
                    <a:gd name="connsiteX4" fmla="*/ 206477 w 250722"/>
                    <a:gd name="connsiteY4" fmla="*/ 58993 h 132735"/>
                    <a:gd name="connsiteX5" fmla="*/ 250722 w 250722"/>
                    <a:gd name="connsiteY5" fmla="*/ 73742 h 132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0722" h="132735">
                      <a:moveTo>
                        <a:pt x="0" y="132735"/>
                      </a:moveTo>
                      <a:cubicBezTo>
                        <a:pt x="14748" y="108154"/>
                        <a:pt x="31425" y="84632"/>
                        <a:pt x="44245" y="58993"/>
                      </a:cubicBezTo>
                      <a:cubicBezTo>
                        <a:pt x="51197" y="45088"/>
                        <a:pt x="48000" y="25741"/>
                        <a:pt x="58993" y="14748"/>
                      </a:cubicBezTo>
                      <a:cubicBezTo>
                        <a:pt x="69986" y="3755"/>
                        <a:pt x="88490" y="4916"/>
                        <a:pt x="103238" y="0"/>
                      </a:cubicBezTo>
                      <a:cubicBezTo>
                        <a:pt x="265967" y="32545"/>
                        <a:pt x="112442" y="-16236"/>
                        <a:pt x="206477" y="58993"/>
                      </a:cubicBezTo>
                      <a:cubicBezTo>
                        <a:pt x="218616" y="68705"/>
                        <a:pt x="250722" y="73742"/>
                        <a:pt x="250722" y="73742"/>
                      </a:cubicBezTo>
                    </a:path>
                  </a:pathLst>
                </a:cu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9" name="Gruppo 134"/>
              <p:cNvGrpSpPr/>
              <p:nvPr/>
            </p:nvGrpSpPr>
            <p:grpSpPr>
              <a:xfrm rot="13825363">
                <a:off x="2872245" y="5900757"/>
                <a:ext cx="1117263" cy="412955"/>
                <a:chOff x="792401" y="4940710"/>
                <a:chExt cx="1117263" cy="412955"/>
              </a:xfrm>
            </p:grpSpPr>
            <p:sp>
              <p:nvSpPr>
                <p:cNvPr id="550" name="Figura a mano libera 135"/>
                <p:cNvSpPr/>
                <p:nvPr/>
              </p:nvSpPr>
              <p:spPr>
                <a:xfrm>
                  <a:off x="792401" y="4940710"/>
                  <a:ext cx="697713" cy="412955"/>
                </a:xfrm>
                <a:custGeom>
                  <a:avLst/>
                  <a:gdLst>
                    <a:gd name="connsiteX0" fmla="*/ 136747 w 697713"/>
                    <a:gd name="connsiteY0" fmla="*/ 29496 h 412955"/>
                    <a:gd name="connsiteX1" fmla="*/ 136747 w 697713"/>
                    <a:gd name="connsiteY1" fmla="*/ 294967 h 412955"/>
                    <a:gd name="connsiteX2" fmla="*/ 225238 w 697713"/>
                    <a:gd name="connsiteY2" fmla="*/ 324464 h 412955"/>
                    <a:gd name="connsiteX3" fmla="*/ 313728 w 697713"/>
                    <a:gd name="connsiteY3" fmla="*/ 0 h 412955"/>
                    <a:gd name="connsiteX4" fmla="*/ 357973 w 697713"/>
                    <a:gd name="connsiteY4" fmla="*/ 14748 h 412955"/>
                    <a:gd name="connsiteX5" fmla="*/ 372722 w 697713"/>
                    <a:gd name="connsiteY5" fmla="*/ 368709 h 412955"/>
                    <a:gd name="connsiteX6" fmla="*/ 416967 w 697713"/>
                    <a:gd name="connsiteY6" fmla="*/ 353961 h 412955"/>
                    <a:gd name="connsiteX7" fmla="*/ 446464 w 697713"/>
                    <a:gd name="connsiteY7" fmla="*/ 265471 h 412955"/>
                    <a:gd name="connsiteX8" fmla="*/ 475960 w 697713"/>
                    <a:gd name="connsiteY8" fmla="*/ 14748 h 412955"/>
                    <a:gd name="connsiteX9" fmla="*/ 520205 w 697713"/>
                    <a:gd name="connsiteY9" fmla="*/ 29496 h 412955"/>
                    <a:gd name="connsiteX10" fmla="*/ 534954 w 697713"/>
                    <a:gd name="connsiteY10" fmla="*/ 73742 h 412955"/>
                    <a:gd name="connsiteX11" fmla="*/ 549702 w 697713"/>
                    <a:gd name="connsiteY11" fmla="*/ 147484 h 412955"/>
                    <a:gd name="connsiteX12" fmla="*/ 608696 w 697713"/>
                    <a:gd name="connsiteY12" fmla="*/ 412955 h 412955"/>
                    <a:gd name="connsiteX13" fmla="*/ 667689 w 697713"/>
                    <a:gd name="connsiteY13" fmla="*/ 398206 h 412955"/>
                    <a:gd name="connsiteX14" fmla="*/ 461212 w 697713"/>
                    <a:gd name="connsiteY14" fmla="*/ 294967 h 412955"/>
                    <a:gd name="connsiteX15" fmla="*/ 107251 w 697713"/>
                    <a:gd name="connsiteY15" fmla="*/ 265471 h 412955"/>
                    <a:gd name="connsiteX16" fmla="*/ 63005 w 697713"/>
                    <a:gd name="connsiteY16" fmla="*/ 250722 h 412955"/>
                    <a:gd name="connsiteX17" fmla="*/ 18760 w 697713"/>
                    <a:gd name="connsiteY17" fmla="*/ 191729 h 412955"/>
                    <a:gd name="connsiteX18" fmla="*/ 63005 w 697713"/>
                    <a:gd name="connsiteY18" fmla="*/ 162232 h 412955"/>
                    <a:gd name="connsiteX19" fmla="*/ 697186 w 697713"/>
                    <a:gd name="connsiteY19" fmla="*/ 176980 h 412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697713" h="412955">
                      <a:moveTo>
                        <a:pt x="136747" y="29496"/>
                      </a:moveTo>
                      <a:cubicBezTo>
                        <a:pt x="126146" y="103706"/>
                        <a:pt x="100379" y="227427"/>
                        <a:pt x="136747" y="294967"/>
                      </a:cubicBezTo>
                      <a:cubicBezTo>
                        <a:pt x="151488" y="322343"/>
                        <a:pt x="225238" y="324464"/>
                        <a:pt x="225238" y="324464"/>
                      </a:cubicBezTo>
                      <a:cubicBezTo>
                        <a:pt x="234303" y="134088"/>
                        <a:pt x="140305" y="0"/>
                        <a:pt x="313728" y="0"/>
                      </a:cubicBezTo>
                      <a:cubicBezTo>
                        <a:pt x="329274" y="0"/>
                        <a:pt x="343225" y="9832"/>
                        <a:pt x="357973" y="14748"/>
                      </a:cubicBezTo>
                      <a:cubicBezTo>
                        <a:pt x="362889" y="132735"/>
                        <a:pt x="352488" y="252366"/>
                        <a:pt x="372722" y="368709"/>
                      </a:cubicBezTo>
                      <a:cubicBezTo>
                        <a:pt x="375386" y="384025"/>
                        <a:pt x="407931" y="366611"/>
                        <a:pt x="416967" y="353961"/>
                      </a:cubicBezTo>
                      <a:cubicBezTo>
                        <a:pt x="435039" y="328660"/>
                        <a:pt x="446464" y="265471"/>
                        <a:pt x="446464" y="265471"/>
                      </a:cubicBezTo>
                      <a:cubicBezTo>
                        <a:pt x="456296" y="181897"/>
                        <a:pt x="450860" y="95068"/>
                        <a:pt x="475960" y="14748"/>
                      </a:cubicBezTo>
                      <a:cubicBezTo>
                        <a:pt x="480597" y="-90"/>
                        <a:pt x="509212" y="18503"/>
                        <a:pt x="520205" y="29496"/>
                      </a:cubicBezTo>
                      <a:cubicBezTo>
                        <a:pt x="531198" y="40489"/>
                        <a:pt x="531183" y="58660"/>
                        <a:pt x="534954" y="73742"/>
                      </a:cubicBezTo>
                      <a:cubicBezTo>
                        <a:pt x="541034" y="98061"/>
                        <a:pt x="544786" y="122903"/>
                        <a:pt x="549702" y="147484"/>
                      </a:cubicBezTo>
                      <a:cubicBezTo>
                        <a:pt x="552305" y="191727"/>
                        <a:pt x="487454" y="412955"/>
                        <a:pt x="608696" y="412955"/>
                      </a:cubicBezTo>
                      <a:cubicBezTo>
                        <a:pt x="628966" y="412955"/>
                        <a:pt x="648025" y="403122"/>
                        <a:pt x="667689" y="398206"/>
                      </a:cubicBezTo>
                      <a:cubicBezTo>
                        <a:pt x="722252" y="234520"/>
                        <a:pt x="727855" y="312743"/>
                        <a:pt x="461212" y="294967"/>
                      </a:cubicBezTo>
                      <a:cubicBezTo>
                        <a:pt x="241974" y="280351"/>
                        <a:pt x="297244" y="284470"/>
                        <a:pt x="107251" y="265471"/>
                      </a:cubicBezTo>
                      <a:cubicBezTo>
                        <a:pt x="92502" y="260555"/>
                        <a:pt x="77953" y="254993"/>
                        <a:pt x="63005" y="250722"/>
                      </a:cubicBezTo>
                      <a:cubicBezTo>
                        <a:pt x="22089" y="239032"/>
                        <a:pt x="-27830" y="249966"/>
                        <a:pt x="18760" y="191729"/>
                      </a:cubicBezTo>
                      <a:cubicBezTo>
                        <a:pt x="29833" y="177888"/>
                        <a:pt x="48257" y="172064"/>
                        <a:pt x="63005" y="162232"/>
                      </a:cubicBezTo>
                      <a:cubicBezTo>
                        <a:pt x="500448" y="181251"/>
                        <a:pt x="289040" y="176980"/>
                        <a:pt x="697186" y="176980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1" name="Figura a mano libera 136"/>
                <p:cNvSpPr/>
                <p:nvPr/>
              </p:nvSpPr>
              <p:spPr>
                <a:xfrm>
                  <a:off x="1619672" y="5023116"/>
                  <a:ext cx="289992" cy="278092"/>
                </a:xfrm>
                <a:custGeom>
                  <a:avLst/>
                  <a:gdLst>
                    <a:gd name="connsiteX0" fmla="*/ 53827 w 289992"/>
                    <a:gd name="connsiteY0" fmla="*/ 73742 h 278092"/>
                    <a:gd name="connsiteX1" fmla="*/ 230808 w 289992"/>
                    <a:gd name="connsiteY1" fmla="*/ 103239 h 278092"/>
                    <a:gd name="connsiteX2" fmla="*/ 216059 w 289992"/>
                    <a:gd name="connsiteY2" fmla="*/ 0 h 278092"/>
                    <a:gd name="connsiteX3" fmla="*/ 142317 w 289992"/>
                    <a:gd name="connsiteY3" fmla="*/ 14749 h 278092"/>
                    <a:gd name="connsiteX4" fmla="*/ 98072 w 289992"/>
                    <a:gd name="connsiteY4" fmla="*/ 132736 h 278092"/>
                    <a:gd name="connsiteX5" fmla="*/ 53827 w 289992"/>
                    <a:gd name="connsiteY5" fmla="*/ 162233 h 278092"/>
                    <a:gd name="connsiteX6" fmla="*/ 24330 w 289992"/>
                    <a:gd name="connsiteY6" fmla="*/ 103239 h 278092"/>
                    <a:gd name="connsiteX7" fmla="*/ 112821 w 289992"/>
                    <a:gd name="connsiteY7" fmla="*/ 73742 h 278092"/>
                    <a:gd name="connsiteX8" fmla="*/ 157066 w 289992"/>
                    <a:gd name="connsiteY8" fmla="*/ 88491 h 278092"/>
                    <a:gd name="connsiteX9" fmla="*/ 201311 w 289992"/>
                    <a:gd name="connsiteY9" fmla="*/ 176981 h 278092"/>
                    <a:gd name="connsiteX10" fmla="*/ 245556 w 289992"/>
                    <a:gd name="connsiteY10" fmla="*/ 206478 h 278092"/>
                    <a:gd name="connsiteX11" fmla="*/ 275053 w 289992"/>
                    <a:gd name="connsiteY11" fmla="*/ 162233 h 278092"/>
                    <a:gd name="connsiteX12" fmla="*/ 275053 w 289992"/>
                    <a:gd name="connsiteY12" fmla="*/ 73742 h 278092"/>
                    <a:gd name="connsiteX13" fmla="*/ 230808 w 289992"/>
                    <a:gd name="connsiteY13" fmla="*/ 44246 h 278092"/>
                    <a:gd name="connsiteX14" fmla="*/ 142317 w 289992"/>
                    <a:gd name="connsiteY14" fmla="*/ 58994 h 278092"/>
                    <a:gd name="connsiteX15" fmla="*/ 68575 w 289992"/>
                    <a:gd name="connsiteY15" fmla="*/ 206478 h 278092"/>
                    <a:gd name="connsiteX16" fmla="*/ 68575 w 289992"/>
                    <a:gd name="connsiteY16" fmla="*/ 103239 h 278092"/>
                    <a:gd name="connsiteX17" fmla="*/ 112821 w 289992"/>
                    <a:gd name="connsiteY17" fmla="*/ 73742 h 278092"/>
                    <a:gd name="connsiteX18" fmla="*/ 157066 w 289992"/>
                    <a:gd name="connsiteY18" fmla="*/ 88491 h 278092"/>
                    <a:gd name="connsiteX19" fmla="*/ 186563 w 289992"/>
                    <a:gd name="connsiteY19" fmla="*/ 132736 h 278092"/>
                    <a:gd name="connsiteX20" fmla="*/ 230808 w 289992"/>
                    <a:gd name="connsiteY20" fmla="*/ 176981 h 278092"/>
                    <a:gd name="connsiteX21" fmla="*/ 127569 w 289992"/>
                    <a:gd name="connsiteY21" fmla="*/ 235975 h 278092"/>
                    <a:gd name="connsiteX22" fmla="*/ 142317 w 289992"/>
                    <a:gd name="connsiteY22" fmla="*/ 162233 h 278092"/>
                    <a:gd name="connsiteX23" fmla="*/ 171814 w 289992"/>
                    <a:gd name="connsiteY23" fmla="*/ 117988 h 278092"/>
                    <a:gd name="connsiteX24" fmla="*/ 186563 w 289992"/>
                    <a:gd name="connsiteY24" fmla="*/ 73742 h 278092"/>
                    <a:gd name="connsiteX25" fmla="*/ 142317 w 289992"/>
                    <a:gd name="connsiteY25" fmla="*/ 44246 h 278092"/>
                    <a:gd name="connsiteX26" fmla="*/ 98072 w 289992"/>
                    <a:gd name="connsiteY26" fmla="*/ 29497 h 278092"/>
                    <a:gd name="connsiteX27" fmla="*/ 68575 w 289992"/>
                    <a:gd name="connsiteY27" fmla="*/ 14749 h 278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89992" h="278092">
                      <a:moveTo>
                        <a:pt x="53827" y="73742"/>
                      </a:moveTo>
                      <a:cubicBezTo>
                        <a:pt x="90546" y="95774"/>
                        <a:pt x="180236" y="170670"/>
                        <a:pt x="230808" y="103239"/>
                      </a:cubicBezTo>
                      <a:cubicBezTo>
                        <a:pt x="251665" y="75429"/>
                        <a:pt x="220975" y="34413"/>
                        <a:pt x="216059" y="0"/>
                      </a:cubicBezTo>
                      <a:cubicBezTo>
                        <a:pt x="191478" y="4916"/>
                        <a:pt x="162715" y="179"/>
                        <a:pt x="142317" y="14749"/>
                      </a:cubicBezTo>
                      <a:cubicBezTo>
                        <a:pt x="97558" y="46720"/>
                        <a:pt x="123868" y="94042"/>
                        <a:pt x="98072" y="132736"/>
                      </a:cubicBezTo>
                      <a:cubicBezTo>
                        <a:pt x="88240" y="147484"/>
                        <a:pt x="68575" y="152401"/>
                        <a:pt x="53827" y="162233"/>
                      </a:cubicBezTo>
                      <a:cubicBezTo>
                        <a:pt x="37738" y="156870"/>
                        <a:pt x="-38238" y="147930"/>
                        <a:pt x="24330" y="103239"/>
                      </a:cubicBezTo>
                      <a:cubicBezTo>
                        <a:pt x="49631" y="85167"/>
                        <a:pt x="112821" y="73742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226139" y="143750"/>
                        <a:pt x="153811" y="117605"/>
                        <a:pt x="201311" y="176981"/>
                      </a:cubicBezTo>
                      <a:cubicBezTo>
                        <a:pt x="212384" y="190822"/>
                        <a:pt x="230808" y="196646"/>
                        <a:pt x="245556" y="206478"/>
                      </a:cubicBezTo>
                      <a:cubicBezTo>
                        <a:pt x="255388" y="191730"/>
                        <a:pt x="267126" y="178087"/>
                        <a:pt x="275053" y="162233"/>
                      </a:cubicBezTo>
                      <a:cubicBezTo>
                        <a:pt x="290179" y="131981"/>
                        <a:pt x="299255" y="103995"/>
                        <a:pt x="275053" y="73742"/>
                      </a:cubicBezTo>
                      <a:cubicBezTo>
                        <a:pt x="263980" y="59901"/>
                        <a:pt x="245556" y="54078"/>
                        <a:pt x="230808" y="44246"/>
                      </a:cubicBezTo>
                      <a:cubicBezTo>
                        <a:pt x="201311" y="49162"/>
                        <a:pt x="157385" y="33164"/>
                        <a:pt x="142317" y="58994"/>
                      </a:cubicBezTo>
                      <a:cubicBezTo>
                        <a:pt x="47338" y="221814"/>
                        <a:pt x="209513" y="241711"/>
                        <a:pt x="68575" y="206478"/>
                      </a:cubicBezTo>
                      <a:cubicBezTo>
                        <a:pt x="55308" y="166676"/>
                        <a:pt x="39768" y="146449"/>
                        <a:pt x="68575" y="103239"/>
                      </a:cubicBezTo>
                      <a:cubicBezTo>
                        <a:pt x="78407" y="88490"/>
                        <a:pt x="98072" y="83574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170907" y="99564"/>
                        <a:pt x="175215" y="119119"/>
                        <a:pt x="186563" y="132736"/>
                      </a:cubicBezTo>
                      <a:cubicBezTo>
                        <a:pt x="199916" y="148759"/>
                        <a:pt x="216060" y="162233"/>
                        <a:pt x="230808" y="176981"/>
                      </a:cubicBezTo>
                      <a:cubicBezTo>
                        <a:pt x="226013" y="200957"/>
                        <a:pt x="221915" y="349190"/>
                        <a:pt x="127569" y="235975"/>
                      </a:cubicBezTo>
                      <a:cubicBezTo>
                        <a:pt x="111521" y="216718"/>
                        <a:pt x="133515" y="185704"/>
                        <a:pt x="142317" y="162233"/>
                      </a:cubicBezTo>
                      <a:cubicBezTo>
                        <a:pt x="148541" y="145636"/>
                        <a:pt x="163887" y="133842"/>
                        <a:pt x="171814" y="117988"/>
                      </a:cubicBezTo>
                      <a:cubicBezTo>
                        <a:pt x="178767" y="104083"/>
                        <a:pt x="181647" y="88491"/>
                        <a:pt x="186563" y="73742"/>
                      </a:cubicBezTo>
                      <a:cubicBezTo>
                        <a:pt x="171814" y="63910"/>
                        <a:pt x="158171" y="52173"/>
                        <a:pt x="142317" y="44246"/>
                      </a:cubicBezTo>
                      <a:cubicBezTo>
                        <a:pt x="128412" y="37294"/>
                        <a:pt x="112506" y="35271"/>
                        <a:pt x="98072" y="29497"/>
                      </a:cubicBezTo>
                      <a:cubicBezTo>
                        <a:pt x="87865" y="25414"/>
                        <a:pt x="78407" y="19665"/>
                        <a:pt x="68575" y="14749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2" name="Figura a mano libera 137"/>
                <p:cNvSpPr/>
                <p:nvPr/>
              </p:nvSpPr>
              <p:spPr>
                <a:xfrm>
                  <a:off x="1474839" y="4984955"/>
                  <a:ext cx="250722" cy="132735"/>
                </a:xfrm>
                <a:custGeom>
                  <a:avLst/>
                  <a:gdLst>
                    <a:gd name="connsiteX0" fmla="*/ 0 w 250722"/>
                    <a:gd name="connsiteY0" fmla="*/ 132735 h 132735"/>
                    <a:gd name="connsiteX1" fmla="*/ 44245 w 250722"/>
                    <a:gd name="connsiteY1" fmla="*/ 58993 h 132735"/>
                    <a:gd name="connsiteX2" fmla="*/ 58993 w 250722"/>
                    <a:gd name="connsiteY2" fmla="*/ 14748 h 132735"/>
                    <a:gd name="connsiteX3" fmla="*/ 103238 w 250722"/>
                    <a:gd name="connsiteY3" fmla="*/ 0 h 132735"/>
                    <a:gd name="connsiteX4" fmla="*/ 206477 w 250722"/>
                    <a:gd name="connsiteY4" fmla="*/ 58993 h 132735"/>
                    <a:gd name="connsiteX5" fmla="*/ 250722 w 250722"/>
                    <a:gd name="connsiteY5" fmla="*/ 73742 h 132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0722" h="132735">
                      <a:moveTo>
                        <a:pt x="0" y="132735"/>
                      </a:moveTo>
                      <a:cubicBezTo>
                        <a:pt x="14748" y="108154"/>
                        <a:pt x="31425" y="84632"/>
                        <a:pt x="44245" y="58993"/>
                      </a:cubicBezTo>
                      <a:cubicBezTo>
                        <a:pt x="51197" y="45088"/>
                        <a:pt x="48000" y="25741"/>
                        <a:pt x="58993" y="14748"/>
                      </a:cubicBezTo>
                      <a:cubicBezTo>
                        <a:pt x="69986" y="3755"/>
                        <a:pt x="88490" y="4916"/>
                        <a:pt x="103238" y="0"/>
                      </a:cubicBezTo>
                      <a:cubicBezTo>
                        <a:pt x="265967" y="32545"/>
                        <a:pt x="112442" y="-16236"/>
                        <a:pt x="206477" y="58993"/>
                      </a:cubicBezTo>
                      <a:cubicBezTo>
                        <a:pt x="218616" y="68705"/>
                        <a:pt x="250722" y="73742"/>
                        <a:pt x="250722" y="73742"/>
                      </a:cubicBezTo>
                    </a:path>
                  </a:pathLst>
                </a:cu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94" name="Gruppo 153"/>
            <p:cNvGrpSpPr/>
            <p:nvPr/>
          </p:nvGrpSpPr>
          <p:grpSpPr>
            <a:xfrm>
              <a:off x="2636168" y="5433282"/>
              <a:ext cx="1549951" cy="1713093"/>
              <a:chOff x="2014577" y="4375919"/>
              <a:chExt cx="2125375" cy="2289947"/>
            </a:xfrm>
          </p:grpSpPr>
          <p:grpSp>
            <p:nvGrpSpPr>
              <p:cNvPr id="520" name="Gruppo 154"/>
              <p:cNvGrpSpPr/>
              <p:nvPr/>
            </p:nvGrpSpPr>
            <p:grpSpPr>
              <a:xfrm rot="19759916">
                <a:off x="2051093" y="5712314"/>
                <a:ext cx="1117263" cy="412955"/>
                <a:chOff x="792401" y="4940710"/>
                <a:chExt cx="1117263" cy="412955"/>
              </a:xfrm>
            </p:grpSpPr>
            <p:sp>
              <p:nvSpPr>
                <p:cNvPr id="541" name="Figura a mano libera 175"/>
                <p:cNvSpPr/>
                <p:nvPr/>
              </p:nvSpPr>
              <p:spPr>
                <a:xfrm>
                  <a:off x="792401" y="4940710"/>
                  <a:ext cx="697713" cy="412955"/>
                </a:xfrm>
                <a:custGeom>
                  <a:avLst/>
                  <a:gdLst>
                    <a:gd name="connsiteX0" fmla="*/ 136747 w 697713"/>
                    <a:gd name="connsiteY0" fmla="*/ 29496 h 412955"/>
                    <a:gd name="connsiteX1" fmla="*/ 136747 w 697713"/>
                    <a:gd name="connsiteY1" fmla="*/ 294967 h 412955"/>
                    <a:gd name="connsiteX2" fmla="*/ 225238 w 697713"/>
                    <a:gd name="connsiteY2" fmla="*/ 324464 h 412955"/>
                    <a:gd name="connsiteX3" fmla="*/ 313728 w 697713"/>
                    <a:gd name="connsiteY3" fmla="*/ 0 h 412955"/>
                    <a:gd name="connsiteX4" fmla="*/ 357973 w 697713"/>
                    <a:gd name="connsiteY4" fmla="*/ 14748 h 412955"/>
                    <a:gd name="connsiteX5" fmla="*/ 372722 w 697713"/>
                    <a:gd name="connsiteY5" fmla="*/ 368709 h 412955"/>
                    <a:gd name="connsiteX6" fmla="*/ 416967 w 697713"/>
                    <a:gd name="connsiteY6" fmla="*/ 353961 h 412955"/>
                    <a:gd name="connsiteX7" fmla="*/ 446464 w 697713"/>
                    <a:gd name="connsiteY7" fmla="*/ 265471 h 412955"/>
                    <a:gd name="connsiteX8" fmla="*/ 475960 w 697713"/>
                    <a:gd name="connsiteY8" fmla="*/ 14748 h 412955"/>
                    <a:gd name="connsiteX9" fmla="*/ 520205 w 697713"/>
                    <a:gd name="connsiteY9" fmla="*/ 29496 h 412955"/>
                    <a:gd name="connsiteX10" fmla="*/ 534954 w 697713"/>
                    <a:gd name="connsiteY10" fmla="*/ 73742 h 412955"/>
                    <a:gd name="connsiteX11" fmla="*/ 549702 w 697713"/>
                    <a:gd name="connsiteY11" fmla="*/ 147484 h 412955"/>
                    <a:gd name="connsiteX12" fmla="*/ 608696 w 697713"/>
                    <a:gd name="connsiteY12" fmla="*/ 412955 h 412955"/>
                    <a:gd name="connsiteX13" fmla="*/ 667689 w 697713"/>
                    <a:gd name="connsiteY13" fmla="*/ 398206 h 412955"/>
                    <a:gd name="connsiteX14" fmla="*/ 461212 w 697713"/>
                    <a:gd name="connsiteY14" fmla="*/ 294967 h 412955"/>
                    <a:gd name="connsiteX15" fmla="*/ 107251 w 697713"/>
                    <a:gd name="connsiteY15" fmla="*/ 265471 h 412955"/>
                    <a:gd name="connsiteX16" fmla="*/ 63005 w 697713"/>
                    <a:gd name="connsiteY16" fmla="*/ 250722 h 412955"/>
                    <a:gd name="connsiteX17" fmla="*/ 18760 w 697713"/>
                    <a:gd name="connsiteY17" fmla="*/ 191729 h 412955"/>
                    <a:gd name="connsiteX18" fmla="*/ 63005 w 697713"/>
                    <a:gd name="connsiteY18" fmla="*/ 162232 h 412955"/>
                    <a:gd name="connsiteX19" fmla="*/ 697186 w 697713"/>
                    <a:gd name="connsiteY19" fmla="*/ 176980 h 412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697713" h="412955">
                      <a:moveTo>
                        <a:pt x="136747" y="29496"/>
                      </a:moveTo>
                      <a:cubicBezTo>
                        <a:pt x="126146" y="103706"/>
                        <a:pt x="100379" y="227427"/>
                        <a:pt x="136747" y="294967"/>
                      </a:cubicBezTo>
                      <a:cubicBezTo>
                        <a:pt x="151488" y="322343"/>
                        <a:pt x="225238" y="324464"/>
                        <a:pt x="225238" y="324464"/>
                      </a:cubicBezTo>
                      <a:cubicBezTo>
                        <a:pt x="234303" y="134088"/>
                        <a:pt x="140305" y="0"/>
                        <a:pt x="313728" y="0"/>
                      </a:cubicBezTo>
                      <a:cubicBezTo>
                        <a:pt x="329274" y="0"/>
                        <a:pt x="343225" y="9832"/>
                        <a:pt x="357973" y="14748"/>
                      </a:cubicBezTo>
                      <a:cubicBezTo>
                        <a:pt x="362889" y="132735"/>
                        <a:pt x="352488" y="252366"/>
                        <a:pt x="372722" y="368709"/>
                      </a:cubicBezTo>
                      <a:cubicBezTo>
                        <a:pt x="375386" y="384025"/>
                        <a:pt x="407931" y="366611"/>
                        <a:pt x="416967" y="353961"/>
                      </a:cubicBezTo>
                      <a:cubicBezTo>
                        <a:pt x="435039" y="328660"/>
                        <a:pt x="446464" y="265471"/>
                        <a:pt x="446464" y="265471"/>
                      </a:cubicBezTo>
                      <a:cubicBezTo>
                        <a:pt x="456296" y="181897"/>
                        <a:pt x="450860" y="95068"/>
                        <a:pt x="475960" y="14748"/>
                      </a:cubicBezTo>
                      <a:cubicBezTo>
                        <a:pt x="480597" y="-90"/>
                        <a:pt x="509212" y="18503"/>
                        <a:pt x="520205" y="29496"/>
                      </a:cubicBezTo>
                      <a:cubicBezTo>
                        <a:pt x="531198" y="40489"/>
                        <a:pt x="531183" y="58660"/>
                        <a:pt x="534954" y="73742"/>
                      </a:cubicBezTo>
                      <a:cubicBezTo>
                        <a:pt x="541034" y="98061"/>
                        <a:pt x="544786" y="122903"/>
                        <a:pt x="549702" y="147484"/>
                      </a:cubicBezTo>
                      <a:cubicBezTo>
                        <a:pt x="552305" y="191727"/>
                        <a:pt x="487454" y="412955"/>
                        <a:pt x="608696" y="412955"/>
                      </a:cubicBezTo>
                      <a:cubicBezTo>
                        <a:pt x="628966" y="412955"/>
                        <a:pt x="648025" y="403122"/>
                        <a:pt x="667689" y="398206"/>
                      </a:cubicBezTo>
                      <a:cubicBezTo>
                        <a:pt x="722252" y="234520"/>
                        <a:pt x="727855" y="312743"/>
                        <a:pt x="461212" y="294967"/>
                      </a:cubicBezTo>
                      <a:cubicBezTo>
                        <a:pt x="241974" y="280351"/>
                        <a:pt x="297244" y="284470"/>
                        <a:pt x="107251" y="265471"/>
                      </a:cubicBezTo>
                      <a:cubicBezTo>
                        <a:pt x="92502" y="260555"/>
                        <a:pt x="77953" y="254993"/>
                        <a:pt x="63005" y="250722"/>
                      </a:cubicBezTo>
                      <a:cubicBezTo>
                        <a:pt x="22089" y="239032"/>
                        <a:pt x="-27830" y="249966"/>
                        <a:pt x="18760" y="191729"/>
                      </a:cubicBezTo>
                      <a:cubicBezTo>
                        <a:pt x="29833" y="177888"/>
                        <a:pt x="48257" y="172064"/>
                        <a:pt x="63005" y="162232"/>
                      </a:cubicBezTo>
                      <a:cubicBezTo>
                        <a:pt x="500448" y="181251"/>
                        <a:pt x="289040" y="176980"/>
                        <a:pt x="697186" y="176980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2" name="Figura a mano libera 176"/>
                <p:cNvSpPr/>
                <p:nvPr/>
              </p:nvSpPr>
              <p:spPr>
                <a:xfrm>
                  <a:off x="1619672" y="5023116"/>
                  <a:ext cx="289992" cy="278092"/>
                </a:xfrm>
                <a:custGeom>
                  <a:avLst/>
                  <a:gdLst>
                    <a:gd name="connsiteX0" fmla="*/ 53827 w 289992"/>
                    <a:gd name="connsiteY0" fmla="*/ 73742 h 278092"/>
                    <a:gd name="connsiteX1" fmla="*/ 230808 w 289992"/>
                    <a:gd name="connsiteY1" fmla="*/ 103239 h 278092"/>
                    <a:gd name="connsiteX2" fmla="*/ 216059 w 289992"/>
                    <a:gd name="connsiteY2" fmla="*/ 0 h 278092"/>
                    <a:gd name="connsiteX3" fmla="*/ 142317 w 289992"/>
                    <a:gd name="connsiteY3" fmla="*/ 14749 h 278092"/>
                    <a:gd name="connsiteX4" fmla="*/ 98072 w 289992"/>
                    <a:gd name="connsiteY4" fmla="*/ 132736 h 278092"/>
                    <a:gd name="connsiteX5" fmla="*/ 53827 w 289992"/>
                    <a:gd name="connsiteY5" fmla="*/ 162233 h 278092"/>
                    <a:gd name="connsiteX6" fmla="*/ 24330 w 289992"/>
                    <a:gd name="connsiteY6" fmla="*/ 103239 h 278092"/>
                    <a:gd name="connsiteX7" fmla="*/ 112821 w 289992"/>
                    <a:gd name="connsiteY7" fmla="*/ 73742 h 278092"/>
                    <a:gd name="connsiteX8" fmla="*/ 157066 w 289992"/>
                    <a:gd name="connsiteY8" fmla="*/ 88491 h 278092"/>
                    <a:gd name="connsiteX9" fmla="*/ 201311 w 289992"/>
                    <a:gd name="connsiteY9" fmla="*/ 176981 h 278092"/>
                    <a:gd name="connsiteX10" fmla="*/ 245556 w 289992"/>
                    <a:gd name="connsiteY10" fmla="*/ 206478 h 278092"/>
                    <a:gd name="connsiteX11" fmla="*/ 275053 w 289992"/>
                    <a:gd name="connsiteY11" fmla="*/ 162233 h 278092"/>
                    <a:gd name="connsiteX12" fmla="*/ 275053 w 289992"/>
                    <a:gd name="connsiteY12" fmla="*/ 73742 h 278092"/>
                    <a:gd name="connsiteX13" fmla="*/ 230808 w 289992"/>
                    <a:gd name="connsiteY13" fmla="*/ 44246 h 278092"/>
                    <a:gd name="connsiteX14" fmla="*/ 142317 w 289992"/>
                    <a:gd name="connsiteY14" fmla="*/ 58994 h 278092"/>
                    <a:gd name="connsiteX15" fmla="*/ 68575 w 289992"/>
                    <a:gd name="connsiteY15" fmla="*/ 206478 h 278092"/>
                    <a:gd name="connsiteX16" fmla="*/ 68575 w 289992"/>
                    <a:gd name="connsiteY16" fmla="*/ 103239 h 278092"/>
                    <a:gd name="connsiteX17" fmla="*/ 112821 w 289992"/>
                    <a:gd name="connsiteY17" fmla="*/ 73742 h 278092"/>
                    <a:gd name="connsiteX18" fmla="*/ 157066 w 289992"/>
                    <a:gd name="connsiteY18" fmla="*/ 88491 h 278092"/>
                    <a:gd name="connsiteX19" fmla="*/ 186563 w 289992"/>
                    <a:gd name="connsiteY19" fmla="*/ 132736 h 278092"/>
                    <a:gd name="connsiteX20" fmla="*/ 230808 w 289992"/>
                    <a:gd name="connsiteY20" fmla="*/ 176981 h 278092"/>
                    <a:gd name="connsiteX21" fmla="*/ 127569 w 289992"/>
                    <a:gd name="connsiteY21" fmla="*/ 235975 h 278092"/>
                    <a:gd name="connsiteX22" fmla="*/ 142317 w 289992"/>
                    <a:gd name="connsiteY22" fmla="*/ 162233 h 278092"/>
                    <a:gd name="connsiteX23" fmla="*/ 171814 w 289992"/>
                    <a:gd name="connsiteY23" fmla="*/ 117988 h 278092"/>
                    <a:gd name="connsiteX24" fmla="*/ 186563 w 289992"/>
                    <a:gd name="connsiteY24" fmla="*/ 73742 h 278092"/>
                    <a:gd name="connsiteX25" fmla="*/ 142317 w 289992"/>
                    <a:gd name="connsiteY25" fmla="*/ 44246 h 278092"/>
                    <a:gd name="connsiteX26" fmla="*/ 98072 w 289992"/>
                    <a:gd name="connsiteY26" fmla="*/ 29497 h 278092"/>
                    <a:gd name="connsiteX27" fmla="*/ 68575 w 289992"/>
                    <a:gd name="connsiteY27" fmla="*/ 14749 h 278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89992" h="278092">
                      <a:moveTo>
                        <a:pt x="53827" y="73742"/>
                      </a:moveTo>
                      <a:cubicBezTo>
                        <a:pt x="90546" y="95774"/>
                        <a:pt x="180236" y="170670"/>
                        <a:pt x="230808" y="103239"/>
                      </a:cubicBezTo>
                      <a:cubicBezTo>
                        <a:pt x="251665" y="75429"/>
                        <a:pt x="220975" y="34413"/>
                        <a:pt x="216059" y="0"/>
                      </a:cubicBezTo>
                      <a:cubicBezTo>
                        <a:pt x="191478" y="4916"/>
                        <a:pt x="162715" y="179"/>
                        <a:pt x="142317" y="14749"/>
                      </a:cubicBezTo>
                      <a:cubicBezTo>
                        <a:pt x="97558" y="46720"/>
                        <a:pt x="123868" y="94042"/>
                        <a:pt x="98072" y="132736"/>
                      </a:cubicBezTo>
                      <a:cubicBezTo>
                        <a:pt x="88240" y="147484"/>
                        <a:pt x="68575" y="152401"/>
                        <a:pt x="53827" y="162233"/>
                      </a:cubicBezTo>
                      <a:cubicBezTo>
                        <a:pt x="37738" y="156870"/>
                        <a:pt x="-38238" y="147930"/>
                        <a:pt x="24330" y="103239"/>
                      </a:cubicBezTo>
                      <a:cubicBezTo>
                        <a:pt x="49631" y="85167"/>
                        <a:pt x="112821" y="73742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226139" y="143750"/>
                        <a:pt x="153811" y="117605"/>
                        <a:pt x="201311" y="176981"/>
                      </a:cubicBezTo>
                      <a:cubicBezTo>
                        <a:pt x="212384" y="190822"/>
                        <a:pt x="230808" y="196646"/>
                        <a:pt x="245556" y="206478"/>
                      </a:cubicBezTo>
                      <a:cubicBezTo>
                        <a:pt x="255388" y="191730"/>
                        <a:pt x="267126" y="178087"/>
                        <a:pt x="275053" y="162233"/>
                      </a:cubicBezTo>
                      <a:cubicBezTo>
                        <a:pt x="290179" y="131981"/>
                        <a:pt x="299255" y="103995"/>
                        <a:pt x="275053" y="73742"/>
                      </a:cubicBezTo>
                      <a:cubicBezTo>
                        <a:pt x="263980" y="59901"/>
                        <a:pt x="245556" y="54078"/>
                        <a:pt x="230808" y="44246"/>
                      </a:cubicBezTo>
                      <a:cubicBezTo>
                        <a:pt x="201311" y="49162"/>
                        <a:pt x="157385" y="33164"/>
                        <a:pt x="142317" y="58994"/>
                      </a:cubicBezTo>
                      <a:cubicBezTo>
                        <a:pt x="47338" y="221814"/>
                        <a:pt x="209513" y="241711"/>
                        <a:pt x="68575" y="206478"/>
                      </a:cubicBezTo>
                      <a:cubicBezTo>
                        <a:pt x="55308" y="166676"/>
                        <a:pt x="39768" y="146449"/>
                        <a:pt x="68575" y="103239"/>
                      </a:cubicBezTo>
                      <a:cubicBezTo>
                        <a:pt x="78407" y="88490"/>
                        <a:pt x="98072" y="83574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170907" y="99564"/>
                        <a:pt x="175215" y="119119"/>
                        <a:pt x="186563" y="132736"/>
                      </a:cubicBezTo>
                      <a:cubicBezTo>
                        <a:pt x="199916" y="148759"/>
                        <a:pt x="216060" y="162233"/>
                        <a:pt x="230808" y="176981"/>
                      </a:cubicBezTo>
                      <a:cubicBezTo>
                        <a:pt x="226013" y="200957"/>
                        <a:pt x="221915" y="349190"/>
                        <a:pt x="127569" y="235975"/>
                      </a:cubicBezTo>
                      <a:cubicBezTo>
                        <a:pt x="111521" y="216718"/>
                        <a:pt x="133515" y="185704"/>
                        <a:pt x="142317" y="162233"/>
                      </a:cubicBezTo>
                      <a:cubicBezTo>
                        <a:pt x="148541" y="145636"/>
                        <a:pt x="163887" y="133842"/>
                        <a:pt x="171814" y="117988"/>
                      </a:cubicBezTo>
                      <a:cubicBezTo>
                        <a:pt x="178767" y="104083"/>
                        <a:pt x="181647" y="88491"/>
                        <a:pt x="186563" y="73742"/>
                      </a:cubicBezTo>
                      <a:cubicBezTo>
                        <a:pt x="171814" y="63910"/>
                        <a:pt x="158171" y="52173"/>
                        <a:pt x="142317" y="44246"/>
                      </a:cubicBezTo>
                      <a:cubicBezTo>
                        <a:pt x="128412" y="37294"/>
                        <a:pt x="112506" y="35271"/>
                        <a:pt x="98072" y="29497"/>
                      </a:cubicBezTo>
                      <a:cubicBezTo>
                        <a:pt x="87865" y="25414"/>
                        <a:pt x="78407" y="19665"/>
                        <a:pt x="68575" y="14749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3" name="Figura a mano libera 177"/>
                <p:cNvSpPr/>
                <p:nvPr/>
              </p:nvSpPr>
              <p:spPr>
                <a:xfrm>
                  <a:off x="1474839" y="4984955"/>
                  <a:ext cx="250722" cy="132735"/>
                </a:xfrm>
                <a:custGeom>
                  <a:avLst/>
                  <a:gdLst>
                    <a:gd name="connsiteX0" fmla="*/ 0 w 250722"/>
                    <a:gd name="connsiteY0" fmla="*/ 132735 h 132735"/>
                    <a:gd name="connsiteX1" fmla="*/ 44245 w 250722"/>
                    <a:gd name="connsiteY1" fmla="*/ 58993 h 132735"/>
                    <a:gd name="connsiteX2" fmla="*/ 58993 w 250722"/>
                    <a:gd name="connsiteY2" fmla="*/ 14748 h 132735"/>
                    <a:gd name="connsiteX3" fmla="*/ 103238 w 250722"/>
                    <a:gd name="connsiteY3" fmla="*/ 0 h 132735"/>
                    <a:gd name="connsiteX4" fmla="*/ 206477 w 250722"/>
                    <a:gd name="connsiteY4" fmla="*/ 58993 h 132735"/>
                    <a:gd name="connsiteX5" fmla="*/ 250722 w 250722"/>
                    <a:gd name="connsiteY5" fmla="*/ 73742 h 132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0722" h="132735">
                      <a:moveTo>
                        <a:pt x="0" y="132735"/>
                      </a:moveTo>
                      <a:cubicBezTo>
                        <a:pt x="14748" y="108154"/>
                        <a:pt x="31425" y="84632"/>
                        <a:pt x="44245" y="58993"/>
                      </a:cubicBezTo>
                      <a:cubicBezTo>
                        <a:pt x="51197" y="45088"/>
                        <a:pt x="48000" y="25741"/>
                        <a:pt x="58993" y="14748"/>
                      </a:cubicBezTo>
                      <a:cubicBezTo>
                        <a:pt x="69986" y="3755"/>
                        <a:pt x="88490" y="4916"/>
                        <a:pt x="103238" y="0"/>
                      </a:cubicBezTo>
                      <a:cubicBezTo>
                        <a:pt x="265967" y="32545"/>
                        <a:pt x="112442" y="-16236"/>
                        <a:pt x="206477" y="58993"/>
                      </a:cubicBezTo>
                      <a:cubicBezTo>
                        <a:pt x="218616" y="68705"/>
                        <a:pt x="250722" y="73742"/>
                        <a:pt x="250722" y="73742"/>
                      </a:cubicBezTo>
                    </a:path>
                  </a:pathLst>
                </a:cu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1" name="Gruppo 155"/>
              <p:cNvGrpSpPr/>
              <p:nvPr/>
            </p:nvGrpSpPr>
            <p:grpSpPr>
              <a:xfrm>
                <a:off x="2014577" y="5248293"/>
                <a:ext cx="1117263" cy="412955"/>
                <a:chOff x="792401" y="4940710"/>
                <a:chExt cx="1117263" cy="412955"/>
              </a:xfrm>
            </p:grpSpPr>
            <p:sp>
              <p:nvSpPr>
                <p:cNvPr id="538" name="Figura a mano libera 172"/>
                <p:cNvSpPr/>
                <p:nvPr/>
              </p:nvSpPr>
              <p:spPr>
                <a:xfrm>
                  <a:off x="792401" y="4940710"/>
                  <a:ext cx="697713" cy="412955"/>
                </a:xfrm>
                <a:custGeom>
                  <a:avLst/>
                  <a:gdLst>
                    <a:gd name="connsiteX0" fmla="*/ 136747 w 697713"/>
                    <a:gd name="connsiteY0" fmla="*/ 29496 h 412955"/>
                    <a:gd name="connsiteX1" fmla="*/ 136747 w 697713"/>
                    <a:gd name="connsiteY1" fmla="*/ 294967 h 412955"/>
                    <a:gd name="connsiteX2" fmla="*/ 225238 w 697713"/>
                    <a:gd name="connsiteY2" fmla="*/ 324464 h 412955"/>
                    <a:gd name="connsiteX3" fmla="*/ 313728 w 697713"/>
                    <a:gd name="connsiteY3" fmla="*/ 0 h 412955"/>
                    <a:gd name="connsiteX4" fmla="*/ 357973 w 697713"/>
                    <a:gd name="connsiteY4" fmla="*/ 14748 h 412955"/>
                    <a:gd name="connsiteX5" fmla="*/ 372722 w 697713"/>
                    <a:gd name="connsiteY5" fmla="*/ 368709 h 412955"/>
                    <a:gd name="connsiteX6" fmla="*/ 416967 w 697713"/>
                    <a:gd name="connsiteY6" fmla="*/ 353961 h 412955"/>
                    <a:gd name="connsiteX7" fmla="*/ 446464 w 697713"/>
                    <a:gd name="connsiteY7" fmla="*/ 265471 h 412955"/>
                    <a:gd name="connsiteX8" fmla="*/ 475960 w 697713"/>
                    <a:gd name="connsiteY8" fmla="*/ 14748 h 412955"/>
                    <a:gd name="connsiteX9" fmla="*/ 520205 w 697713"/>
                    <a:gd name="connsiteY9" fmla="*/ 29496 h 412955"/>
                    <a:gd name="connsiteX10" fmla="*/ 534954 w 697713"/>
                    <a:gd name="connsiteY10" fmla="*/ 73742 h 412955"/>
                    <a:gd name="connsiteX11" fmla="*/ 549702 w 697713"/>
                    <a:gd name="connsiteY11" fmla="*/ 147484 h 412955"/>
                    <a:gd name="connsiteX12" fmla="*/ 608696 w 697713"/>
                    <a:gd name="connsiteY12" fmla="*/ 412955 h 412955"/>
                    <a:gd name="connsiteX13" fmla="*/ 667689 w 697713"/>
                    <a:gd name="connsiteY13" fmla="*/ 398206 h 412955"/>
                    <a:gd name="connsiteX14" fmla="*/ 461212 w 697713"/>
                    <a:gd name="connsiteY14" fmla="*/ 294967 h 412955"/>
                    <a:gd name="connsiteX15" fmla="*/ 107251 w 697713"/>
                    <a:gd name="connsiteY15" fmla="*/ 265471 h 412955"/>
                    <a:gd name="connsiteX16" fmla="*/ 63005 w 697713"/>
                    <a:gd name="connsiteY16" fmla="*/ 250722 h 412955"/>
                    <a:gd name="connsiteX17" fmla="*/ 18760 w 697713"/>
                    <a:gd name="connsiteY17" fmla="*/ 191729 h 412955"/>
                    <a:gd name="connsiteX18" fmla="*/ 63005 w 697713"/>
                    <a:gd name="connsiteY18" fmla="*/ 162232 h 412955"/>
                    <a:gd name="connsiteX19" fmla="*/ 697186 w 697713"/>
                    <a:gd name="connsiteY19" fmla="*/ 176980 h 412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697713" h="412955">
                      <a:moveTo>
                        <a:pt x="136747" y="29496"/>
                      </a:moveTo>
                      <a:cubicBezTo>
                        <a:pt x="126146" y="103706"/>
                        <a:pt x="100379" y="227427"/>
                        <a:pt x="136747" y="294967"/>
                      </a:cubicBezTo>
                      <a:cubicBezTo>
                        <a:pt x="151488" y="322343"/>
                        <a:pt x="225238" y="324464"/>
                        <a:pt x="225238" y="324464"/>
                      </a:cubicBezTo>
                      <a:cubicBezTo>
                        <a:pt x="234303" y="134088"/>
                        <a:pt x="140305" y="0"/>
                        <a:pt x="313728" y="0"/>
                      </a:cubicBezTo>
                      <a:cubicBezTo>
                        <a:pt x="329274" y="0"/>
                        <a:pt x="343225" y="9832"/>
                        <a:pt x="357973" y="14748"/>
                      </a:cubicBezTo>
                      <a:cubicBezTo>
                        <a:pt x="362889" y="132735"/>
                        <a:pt x="352488" y="252366"/>
                        <a:pt x="372722" y="368709"/>
                      </a:cubicBezTo>
                      <a:cubicBezTo>
                        <a:pt x="375386" y="384025"/>
                        <a:pt x="407931" y="366611"/>
                        <a:pt x="416967" y="353961"/>
                      </a:cubicBezTo>
                      <a:cubicBezTo>
                        <a:pt x="435039" y="328660"/>
                        <a:pt x="446464" y="265471"/>
                        <a:pt x="446464" y="265471"/>
                      </a:cubicBezTo>
                      <a:cubicBezTo>
                        <a:pt x="456296" y="181897"/>
                        <a:pt x="450860" y="95068"/>
                        <a:pt x="475960" y="14748"/>
                      </a:cubicBezTo>
                      <a:cubicBezTo>
                        <a:pt x="480597" y="-90"/>
                        <a:pt x="509212" y="18503"/>
                        <a:pt x="520205" y="29496"/>
                      </a:cubicBezTo>
                      <a:cubicBezTo>
                        <a:pt x="531198" y="40489"/>
                        <a:pt x="531183" y="58660"/>
                        <a:pt x="534954" y="73742"/>
                      </a:cubicBezTo>
                      <a:cubicBezTo>
                        <a:pt x="541034" y="98061"/>
                        <a:pt x="544786" y="122903"/>
                        <a:pt x="549702" y="147484"/>
                      </a:cubicBezTo>
                      <a:cubicBezTo>
                        <a:pt x="552305" y="191727"/>
                        <a:pt x="487454" y="412955"/>
                        <a:pt x="608696" y="412955"/>
                      </a:cubicBezTo>
                      <a:cubicBezTo>
                        <a:pt x="628966" y="412955"/>
                        <a:pt x="648025" y="403122"/>
                        <a:pt x="667689" y="398206"/>
                      </a:cubicBezTo>
                      <a:cubicBezTo>
                        <a:pt x="722252" y="234520"/>
                        <a:pt x="727855" y="312743"/>
                        <a:pt x="461212" y="294967"/>
                      </a:cubicBezTo>
                      <a:cubicBezTo>
                        <a:pt x="241974" y="280351"/>
                        <a:pt x="297244" y="284470"/>
                        <a:pt x="107251" y="265471"/>
                      </a:cubicBezTo>
                      <a:cubicBezTo>
                        <a:pt x="92502" y="260555"/>
                        <a:pt x="77953" y="254993"/>
                        <a:pt x="63005" y="250722"/>
                      </a:cubicBezTo>
                      <a:cubicBezTo>
                        <a:pt x="22089" y="239032"/>
                        <a:pt x="-27830" y="249966"/>
                        <a:pt x="18760" y="191729"/>
                      </a:cubicBezTo>
                      <a:cubicBezTo>
                        <a:pt x="29833" y="177888"/>
                        <a:pt x="48257" y="172064"/>
                        <a:pt x="63005" y="162232"/>
                      </a:cubicBezTo>
                      <a:cubicBezTo>
                        <a:pt x="500448" y="181251"/>
                        <a:pt x="289040" y="176980"/>
                        <a:pt x="697186" y="176980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9" name="Figura a mano libera 173"/>
                <p:cNvSpPr/>
                <p:nvPr/>
              </p:nvSpPr>
              <p:spPr>
                <a:xfrm>
                  <a:off x="1619672" y="5023116"/>
                  <a:ext cx="289992" cy="278092"/>
                </a:xfrm>
                <a:custGeom>
                  <a:avLst/>
                  <a:gdLst>
                    <a:gd name="connsiteX0" fmla="*/ 53827 w 289992"/>
                    <a:gd name="connsiteY0" fmla="*/ 73742 h 278092"/>
                    <a:gd name="connsiteX1" fmla="*/ 230808 w 289992"/>
                    <a:gd name="connsiteY1" fmla="*/ 103239 h 278092"/>
                    <a:gd name="connsiteX2" fmla="*/ 216059 w 289992"/>
                    <a:gd name="connsiteY2" fmla="*/ 0 h 278092"/>
                    <a:gd name="connsiteX3" fmla="*/ 142317 w 289992"/>
                    <a:gd name="connsiteY3" fmla="*/ 14749 h 278092"/>
                    <a:gd name="connsiteX4" fmla="*/ 98072 w 289992"/>
                    <a:gd name="connsiteY4" fmla="*/ 132736 h 278092"/>
                    <a:gd name="connsiteX5" fmla="*/ 53827 w 289992"/>
                    <a:gd name="connsiteY5" fmla="*/ 162233 h 278092"/>
                    <a:gd name="connsiteX6" fmla="*/ 24330 w 289992"/>
                    <a:gd name="connsiteY6" fmla="*/ 103239 h 278092"/>
                    <a:gd name="connsiteX7" fmla="*/ 112821 w 289992"/>
                    <a:gd name="connsiteY7" fmla="*/ 73742 h 278092"/>
                    <a:gd name="connsiteX8" fmla="*/ 157066 w 289992"/>
                    <a:gd name="connsiteY8" fmla="*/ 88491 h 278092"/>
                    <a:gd name="connsiteX9" fmla="*/ 201311 w 289992"/>
                    <a:gd name="connsiteY9" fmla="*/ 176981 h 278092"/>
                    <a:gd name="connsiteX10" fmla="*/ 245556 w 289992"/>
                    <a:gd name="connsiteY10" fmla="*/ 206478 h 278092"/>
                    <a:gd name="connsiteX11" fmla="*/ 275053 w 289992"/>
                    <a:gd name="connsiteY11" fmla="*/ 162233 h 278092"/>
                    <a:gd name="connsiteX12" fmla="*/ 275053 w 289992"/>
                    <a:gd name="connsiteY12" fmla="*/ 73742 h 278092"/>
                    <a:gd name="connsiteX13" fmla="*/ 230808 w 289992"/>
                    <a:gd name="connsiteY13" fmla="*/ 44246 h 278092"/>
                    <a:gd name="connsiteX14" fmla="*/ 142317 w 289992"/>
                    <a:gd name="connsiteY14" fmla="*/ 58994 h 278092"/>
                    <a:gd name="connsiteX15" fmla="*/ 68575 w 289992"/>
                    <a:gd name="connsiteY15" fmla="*/ 206478 h 278092"/>
                    <a:gd name="connsiteX16" fmla="*/ 68575 w 289992"/>
                    <a:gd name="connsiteY16" fmla="*/ 103239 h 278092"/>
                    <a:gd name="connsiteX17" fmla="*/ 112821 w 289992"/>
                    <a:gd name="connsiteY17" fmla="*/ 73742 h 278092"/>
                    <a:gd name="connsiteX18" fmla="*/ 157066 w 289992"/>
                    <a:gd name="connsiteY18" fmla="*/ 88491 h 278092"/>
                    <a:gd name="connsiteX19" fmla="*/ 186563 w 289992"/>
                    <a:gd name="connsiteY19" fmla="*/ 132736 h 278092"/>
                    <a:gd name="connsiteX20" fmla="*/ 230808 w 289992"/>
                    <a:gd name="connsiteY20" fmla="*/ 176981 h 278092"/>
                    <a:gd name="connsiteX21" fmla="*/ 127569 w 289992"/>
                    <a:gd name="connsiteY21" fmla="*/ 235975 h 278092"/>
                    <a:gd name="connsiteX22" fmla="*/ 142317 w 289992"/>
                    <a:gd name="connsiteY22" fmla="*/ 162233 h 278092"/>
                    <a:gd name="connsiteX23" fmla="*/ 171814 w 289992"/>
                    <a:gd name="connsiteY23" fmla="*/ 117988 h 278092"/>
                    <a:gd name="connsiteX24" fmla="*/ 186563 w 289992"/>
                    <a:gd name="connsiteY24" fmla="*/ 73742 h 278092"/>
                    <a:gd name="connsiteX25" fmla="*/ 142317 w 289992"/>
                    <a:gd name="connsiteY25" fmla="*/ 44246 h 278092"/>
                    <a:gd name="connsiteX26" fmla="*/ 98072 w 289992"/>
                    <a:gd name="connsiteY26" fmla="*/ 29497 h 278092"/>
                    <a:gd name="connsiteX27" fmla="*/ 68575 w 289992"/>
                    <a:gd name="connsiteY27" fmla="*/ 14749 h 278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89992" h="278092">
                      <a:moveTo>
                        <a:pt x="53827" y="73742"/>
                      </a:moveTo>
                      <a:cubicBezTo>
                        <a:pt x="90546" y="95774"/>
                        <a:pt x="180236" y="170670"/>
                        <a:pt x="230808" y="103239"/>
                      </a:cubicBezTo>
                      <a:cubicBezTo>
                        <a:pt x="251665" y="75429"/>
                        <a:pt x="220975" y="34413"/>
                        <a:pt x="216059" y="0"/>
                      </a:cubicBezTo>
                      <a:cubicBezTo>
                        <a:pt x="191478" y="4916"/>
                        <a:pt x="162715" y="179"/>
                        <a:pt x="142317" y="14749"/>
                      </a:cubicBezTo>
                      <a:cubicBezTo>
                        <a:pt x="97558" y="46720"/>
                        <a:pt x="123868" y="94042"/>
                        <a:pt x="98072" y="132736"/>
                      </a:cubicBezTo>
                      <a:cubicBezTo>
                        <a:pt x="88240" y="147484"/>
                        <a:pt x="68575" y="152401"/>
                        <a:pt x="53827" y="162233"/>
                      </a:cubicBezTo>
                      <a:cubicBezTo>
                        <a:pt x="37738" y="156870"/>
                        <a:pt x="-38238" y="147930"/>
                        <a:pt x="24330" y="103239"/>
                      </a:cubicBezTo>
                      <a:cubicBezTo>
                        <a:pt x="49631" y="85167"/>
                        <a:pt x="112821" y="73742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226139" y="143750"/>
                        <a:pt x="153811" y="117605"/>
                        <a:pt x="201311" y="176981"/>
                      </a:cubicBezTo>
                      <a:cubicBezTo>
                        <a:pt x="212384" y="190822"/>
                        <a:pt x="230808" y="196646"/>
                        <a:pt x="245556" y="206478"/>
                      </a:cubicBezTo>
                      <a:cubicBezTo>
                        <a:pt x="255388" y="191730"/>
                        <a:pt x="267126" y="178087"/>
                        <a:pt x="275053" y="162233"/>
                      </a:cubicBezTo>
                      <a:cubicBezTo>
                        <a:pt x="290179" y="131981"/>
                        <a:pt x="299255" y="103995"/>
                        <a:pt x="275053" y="73742"/>
                      </a:cubicBezTo>
                      <a:cubicBezTo>
                        <a:pt x="263980" y="59901"/>
                        <a:pt x="245556" y="54078"/>
                        <a:pt x="230808" y="44246"/>
                      </a:cubicBezTo>
                      <a:cubicBezTo>
                        <a:pt x="201311" y="49162"/>
                        <a:pt x="157385" y="33164"/>
                        <a:pt x="142317" y="58994"/>
                      </a:cubicBezTo>
                      <a:cubicBezTo>
                        <a:pt x="47338" y="221814"/>
                        <a:pt x="209513" y="241711"/>
                        <a:pt x="68575" y="206478"/>
                      </a:cubicBezTo>
                      <a:cubicBezTo>
                        <a:pt x="55308" y="166676"/>
                        <a:pt x="39768" y="146449"/>
                        <a:pt x="68575" y="103239"/>
                      </a:cubicBezTo>
                      <a:cubicBezTo>
                        <a:pt x="78407" y="88490"/>
                        <a:pt x="98072" y="83574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170907" y="99564"/>
                        <a:pt x="175215" y="119119"/>
                        <a:pt x="186563" y="132736"/>
                      </a:cubicBezTo>
                      <a:cubicBezTo>
                        <a:pt x="199916" y="148759"/>
                        <a:pt x="216060" y="162233"/>
                        <a:pt x="230808" y="176981"/>
                      </a:cubicBezTo>
                      <a:cubicBezTo>
                        <a:pt x="226013" y="200957"/>
                        <a:pt x="221915" y="349190"/>
                        <a:pt x="127569" y="235975"/>
                      </a:cubicBezTo>
                      <a:cubicBezTo>
                        <a:pt x="111521" y="216718"/>
                        <a:pt x="133515" y="185704"/>
                        <a:pt x="142317" y="162233"/>
                      </a:cubicBezTo>
                      <a:cubicBezTo>
                        <a:pt x="148541" y="145636"/>
                        <a:pt x="163887" y="133842"/>
                        <a:pt x="171814" y="117988"/>
                      </a:cubicBezTo>
                      <a:cubicBezTo>
                        <a:pt x="178767" y="104083"/>
                        <a:pt x="181647" y="88491"/>
                        <a:pt x="186563" y="73742"/>
                      </a:cubicBezTo>
                      <a:cubicBezTo>
                        <a:pt x="171814" y="63910"/>
                        <a:pt x="158171" y="52173"/>
                        <a:pt x="142317" y="44246"/>
                      </a:cubicBezTo>
                      <a:cubicBezTo>
                        <a:pt x="128412" y="37294"/>
                        <a:pt x="112506" y="35271"/>
                        <a:pt x="98072" y="29497"/>
                      </a:cubicBezTo>
                      <a:cubicBezTo>
                        <a:pt x="87865" y="25414"/>
                        <a:pt x="78407" y="19665"/>
                        <a:pt x="68575" y="14749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0" name="Figura a mano libera 174"/>
                <p:cNvSpPr/>
                <p:nvPr/>
              </p:nvSpPr>
              <p:spPr>
                <a:xfrm>
                  <a:off x="1474839" y="4984955"/>
                  <a:ext cx="250722" cy="132735"/>
                </a:xfrm>
                <a:custGeom>
                  <a:avLst/>
                  <a:gdLst>
                    <a:gd name="connsiteX0" fmla="*/ 0 w 250722"/>
                    <a:gd name="connsiteY0" fmla="*/ 132735 h 132735"/>
                    <a:gd name="connsiteX1" fmla="*/ 44245 w 250722"/>
                    <a:gd name="connsiteY1" fmla="*/ 58993 h 132735"/>
                    <a:gd name="connsiteX2" fmla="*/ 58993 w 250722"/>
                    <a:gd name="connsiteY2" fmla="*/ 14748 h 132735"/>
                    <a:gd name="connsiteX3" fmla="*/ 103238 w 250722"/>
                    <a:gd name="connsiteY3" fmla="*/ 0 h 132735"/>
                    <a:gd name="connsiteX4" fmla="*/ 206477 w 250722"/>
                    <a:gd name="connsiteY4" fmla="*/ 58993 h 132735"/>
                    <a:gd name="connsiteX5" fmla="*/ 250722 w 250722"/>
                    <a:gd name="connsiteY5" fmla="*/ 73742 h 132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0722" h="132735">
                      <a:moveTo>
                        <a:pt x="0" y="132735"/>
                      </a:moveTo>
                      <a:cubicBezTo>
                        <a:pt x="14748" y="108154"/>
                        <a:pt x="31425" y="84632"/>
                        <a:pt x="44245" y="58993"/>
                      </a:cubicBezTo>
                      <a:cubicBezTo>
                        <a:pt x="51197" y="45088"/>
                        <a:pt x="48000" y="25741"/>
                        <a:pt x="58993" y="14748"/>
                      </a:cubicBezTo>
                      <a:cubicBezTo>
                        <a:pt x="69986" y="3755"/>
                        <a:pt x="88490" y="4916"/>
                        <a:pt x="103238" y="0"/>
                      </a:cubicBezTo>
                      <a:cubicBezTo>
                        <a:pt x="265967" y="32545"/>
                        <a:pt x="112442" y="-16236"/>
                        <a:pt x="206477" y="58993"/>
                      </a:cubicBezTo>
                      <a:cubicBezTo>
                        <a:pt x="218616" y="68705"/>
                        <a:pt x="250722" y="73742"/>
                        <a:pt x="250722" y="73742"/>
                      </a:cubicBezTo>
                    </a:path>
                  </a:pathLst>
                </a:cu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2" name="Gruppo 156"/>
              <p:cNvGrpSpPr/>
              <p:nvPr/>
            </p:nvGrpSpPr>
            <p:grpSpPr>
              <a:xfrm rot="10800000">
                <a:off x="3022689" y="5392308"/>
                <a:ext cx="1117263" cy="412955"/>
                <a:chOff x="792401" y="4940710"/>
                <a:chExt cx="1117263" cy="412955"/>
              </a:xfrm>
            </p:grpSpPr>
            <p:sp>
              <p:nvSpPr>
                <p:cNvPr id="535" name="Figura a mano libera 169"/>
                <p:cNvSpPr/>
                <p:nvPr/>
              </p:nvSpPr>
              <p:spPr>
                <a:xfrm>
                  <a:off x="792401" y="4940710"/>
                  <a:ext cx="697713" cy="412955"/>
                </a:xfrm>
                <a:custGeom>
                  <a:avLst/>
                  <a:gdLst>
                    <a:gd name="connsiteX0" fmla="*/ 136747 w 697713"/>
                    <a:gd name="connsiteY0" fmla="*/ 29496 h 412955"/>
                    <a:gd name="connsiteX1" fmla="*/ 136747 w 697713"/>
                    <a:gd name="connsiteY1" fmla="*/ 294967 h 412955"/>
                    <a:gd name="connsiteX2" fmla="*/ 225238 w 697713"/>
                    <a:gd name="connsiteY2" fmla="*/ 324464 h 412955"/>
                    <a:gd name="connsiteX3" fmla="*/ 313728 w 697713"/>
                    <a:gd name="connsiteY3" fmla="*/ 0 h 412955"/>
                    <a:gd name="connsiteX4" fmla="*/ 357973 w 697713"/>
                    <a:gd name="connsiteY4" fmla="*/ 14748 h 412955"/>
                    <a:gd name="connsiteX5" fmla="*/ 372722 w 697713"/>
                    <a:gd name="connsiteY5" fmla="*/ 368709 h 412955"/>
                    <a:gd name="connsiteX6" fmla="*/ 416967 w 697713"/>
                    <a:gd name="connsiteY6" fmla="*/ 353961 h 412955"/>
                    <a:gd name="connsiteX7" fmla="*/ 446464 w 697713"/>
                    <a:gd name="connsiteY7" fmla="*/ 265471 h 412955"/>
                    <a:gd name="connsiteX8" fmla="*/ 475960 w 697713"/>
                    <a:gd name="connsiteY8" fmla="*/ 14748 h 412955"/>
                    <a:gd name="connsiteX9" fmla="*/ 520205 w 697713"/>
                    <a:gd name="connsiteY9" fmla="*/ 29496 h 412955"/>
                    <a:gd name="connsiteX10" fmla="*/ 534954 w 697713"/>
                    <a:gd name="connsiteY10" fmla="*/ 73742 h 412955"/>
                    <a:gd name="connsiteX11" fmla="*/ 549702 w 697713"/>
                    <a:gd name="connsiteY11" fmla="*/ 147484 h 412955"/>
                    <a:gd name="connsiteX12" fmla="*/ 608696 w 697713"/>
                    <a:gd name="connsiteY12" fmla="*/ 412955 h 412955"/>
                    <a:gd name="connsiteX13" fmla="*/ 667689 w 697713"/>
                    <a:gd name="connsiteY13" fmla="*/ 398206 h 412955"/>
                    <a:gd name="connsiteX14" fmla="*/ 461212 w 697713"/>
                    <a:gd name="connsiteY14" fmla="*/ 294967 h 412955"/>
                    <a:gd name="connsiteX15" fmla="*/ 107251 w 697713"/>
                    <a:gd name="connsiteY15" fmla="*/ 265471 h 412955"/>
                    <a:gd name="connsiteX16" fmla="*/ 63005 w 697713"/>
                    <a:gd name="connsiteY16" fmla="*/ 250722 h 412955"/>
                    <a:gd name="connsiteX17" fmla="*/ 18760 w 697713"/>
                    <a:gd name="connsiteY17" fmla="*/ 191729 h 412955"/>
                    <a:gd name="connsiteX18" fmla="*/ 63005 w 697713"/>
                    <a:gd name="connsiteY18" fmla="*/ 162232 h 412955"/>
                    <a:gd name="connsiteX19" fmla="*/ 697186 w 697713"/>
                    <a:gd name="connsiteY19" fmla="*/ 176980 h 412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697713" h="412955">
                      <a:moveTo>
                        <a:pt x="136747" y="29496"/>
                      </a:moveTo>
                      <a:cubicBezTo>
                        <a:pt x="126146" y="103706"/>
                        <a:pt x="100379" y="227427"/>
                        <a:pt x="136747" y="294967"/>
                      </a:cubicBezTo>
                      <a:cubicBezTo>
                        <a:pt x="151488" y="322343"/>
                        <a:pt x="225238" y="324464"/>
                        <a:pt x="225238" y="324464"/>
                      </a:cubicBezTo>
                      <a:cubicBezTo>
                        <a:pt x="234303" y="134088"/>
                        <a:pt x="140305" y="0"/>
                        <a:pt x="313728" y="0"/>
                      </a:cubicBezTo>
                      <a:cubicBezTo>
                        <a:pt x="329274" y="0"/>
                        <a:pt x="343225" y="9832"/>
                        <a:pt x="357973" y="14748"/>
                      </a:cubicBezTo>
                      <a:cubicBezTo>
                        <a:pt x="362889" y="132735"/>
                        <a:pt x="352488" y="252366"/>
                        <a:pt x="372722" y="368709"/>
                      </a:cubicBezTo>
                      <a:cubicBezTo>
                        <a:pt x="375386" y="384025"/>
                        <a:pt x="407931" y="366611"/>
                        <a:pt x="416967" y="353961"/>
                      </a:cubicBezTo>
                      <a:cubicBezTo>
                        <a:pt x="435039" y="328660"/>
                        <a:pt x="446464" y="265471"/>
                        <a:pt x="446464" y="265471"/>
                      </a:cubicBezTo>
                      <a:cubicBezTo>
                        <a:pt x="456296" y="181897"/>
                        <a:pt x="450860" y="95068"/>
                        <a:pt x="475960" y="14748"/>
                      </a:cubicBezTo>
                      <a:cubicBezTo>
                        <a:pt x="480597" y="-90"/>
                        <a:pt x="509212" y="18503"/>
                        <a:pt x="520205" y="29496"/>
                      </a:cubicBezTo>
                      <a:cubicBezTo>
                        <a:pt x="531198" y="40489"/>
                        <a:pt x="531183" y="58660"/>
                        <a:pt x="534954" y="73742"/>
                      </a:cubicBezTo>
                      <a:cubicBezTo>
                        <a:pt x="541034" y="98061"/>
                        <a:pt x="544786" y="122903"/>
                        <a:pt x="549702" y="147484"/>
                      </a:cubicBezTo>
                      <a:cubicBezTo>
                        <a:pt x="552305" y="191727"/>
                        <a:pt x="487454" y="412955"/>
                        <a:pt x="608696" y="412955"/>
                      </a:cubicBezTo>
                      <a:cubicBezTo>
                        <a:pt x="628966" y="412955"/>
                        <a:pt x="648025" y="403122"/>
                        <a:pt x="667689" y="398206"/>
                      </a:cubicBezTo>
                      <a:cubicBezTo>
                        <a:pt x="722252" y="234520"/>
                        <a:pt x="727855" y="312743"/>
                        <a:pt x="461212" y="294967"/>
                      </a:cubicBezTo>
                      <a:cubicBezTo>
                        <a:pt x="241974" y="280351"/>
                        <a:pt x="297244" y="284470"/>
                        <a:pt x="107251" y="265471"/>
                      </a:cubicBezTo>
                      <a:cubicBezTo>
                        <a:pt x="92502" y="260555"/>
                        <a:pt x="77953" y="254993"/>
                        <a:pt x="63005" y="250722"/>
                      </a:cubicBezTo>
                      <a:cubicBezTo>
                        <a:pt x="22089" y="239032"/>
                        <a:pt x="-27830" y="249966"/>
                        <a:pt x="18760" y="191729"/>
                      </a:cubicBezTo>
                      <a:cubicBezTo>
                        <a:pt x="29833" y="177888"/>
                        <a:pt x="48257" y="172064"/>
                        <a:pt x="63005" y="162232"/>
                      </a:cubicBezTo>
                      <a:cubicBezTo>
                        <a:pt x="500448" y="181251"/>
                        <a:pt x="289040" y="176980"/>
                        <a:pt x="697186" y="176980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6" name="Figura a mano libera 170"/>
                <p:cNvSpPr/>
                <p:nvPr/>
              </p:nvSpPr>
              <p:spPr>
                <a:xfrm>
                  <a:off x="1619672" y="5023116"/>
                  <a:ext cx="289992" cy="278092"/>
                </a:xfrm>
                <a:custGeom>
                  <a:avLst/>
                  <a:gdLst>
                    <a:gd name="connsiteX0" fmla="*/ 53827 w 289992"/>
                    <a:gd name="connsiteY0" fmla="*/ 73742 h 278092"/>
                    <a:gd name="connsiteX1" fmla="*/ 230808 w 289992"/>
                    <a:gd name="connsiteY1" fmla="*/ 103239 h 278092"/>
                    <a:gd name="connsiteX2" fmla="*/ 216059 w 289992"/>
                    <a:gd name="connsiteY2" fmla="*/ 0 h 278092"/>
                    <a:gd name="connsiteX3" fmla="*/ 142317 w 289992"/>
                    <a:gd name="connsiteY3" fmla="*/ 14749 h 278092"/>
                    <a:gd name="connsiteX4" fmla="*/ 98072 w 289992"/>
                    <a:gd name="connsiteY4" fmla="*/ 132736 h 278092"/>
                    <a:gd name="connsiteX5" fmla="*/ 53827 w 289992"/>
                    <a:gd name="connsiteY5" fmla="*/ 162233 h 278092"/>
                    <a:gd name="connsiteX6" fmla="*/ 24330 w 289992"/>
                    <a:gd name="connsiteY6" fmla="*/ 103239 h 278092"/>
                    <a:gd name="connsiteX7" fmla="*/ 112821 w 289992"/>
                    <a:gd name="connsiteY7" fmla="*/ 73742 h 278092"/>
                    <a:gd name="connsiteX8" fmla="*/ 157066 w 289992"/>
                    <a:gd name="connsiteY8" fmla="*/ 88491 h 278092"/>
                    <a:gd name="connsiteX9" fmla="*/ 201311 w 289992"/>
                    <a:gd name="connsiteY9" fmla="*/ 176981 h 278092"/>
                    <a:gd name="connsiteX10" fmla="*/ 245556 w 289992"/>
                    <a:gd name="connsiteY10" fmla="*/ 206478 h 278092"/>
                    <a:gd name="connsiteX11" fmla="*/ 275053 w 289992"/>
                    <a:gd name="connsiteY11" fmla="*/ 162233 h 278092"/>
                    <a:gd name="connsiteX12" fmla="*/ 275053 w 289992"/>
                    <a:gd name="connsiteY12" fmla="*/ 73742 h 278092"/>
                    <a:gd name="connsiteX13" fmla="*/ 230808 w 289992"/>
                    <a:gd name="connsiteY13" fmla="*/ 44246 h 278092"/>
                    <a:gd name="connsiteX14" fmla="*/ 142317 w 289992"/>
                    <a:gd name="connsiteY14" fmla="*/ 58994 h 278092"/>
                    <a:gd name="connsiteX15" fmla="*/ 68575 w 289992"/>
                    <a:gd name="connsiteY15" fmla="*/ 206478 h 278092"/>
                    <a:gd name="connsiteX16" fmla="*/ 68575 w 289992"/>
                    <a:gd name="connsiteY16" fmla="*/ 103239 h 278092"/>
                    <a:gd name="connsiteX17" fmla="*/ 112821 w 289992"/>
                    <a:gd name="connsiteY17" fmla="*/ 73742 h 278092"/>
                    <a:gd name="connsiteX18" fmla="*/ 157066 w 289992"/>
                    <a:gd name="connsiteY18" fmla="*/ 88491 h 278092"/>
                    <a:gd name="connsiteX19" fmla="*/ 186563 w 289992"/>
                    <a:gd name="connsiteY19" fmla="*/ 132736 h 278092"/>
                    <a:gd name="connsiteX20" fmla="*/ 230808 w 289992"/>
                    <a:gd name="connsiteY20" fmla="*/ 176981 h 278092"/>
                    <a:gd name="connsiteX21" fmla="*/ 127569 w 289992"/>
                    <a:gd name="connsiteY21" fmla="*/ 235975 h 278092"/>
                    <a:gd name="connsiteX22" fmla="*/ 142317 w 289992"/>
                    <a:gd name="connsiteY22" fmla="*/ 162233 h 278092"/>
                    <a:gd name="connsiteX23" fmla="*/ 171814 w 289992"/>
                    <a:gd name="connsiteY23" fmla="*/ 117988 h 278092"/>
                    <a:gd name="connsiteX24" fmla="*/ 186563 w 289992"/>
                    <a:gd name="connsiteY24" fmla="*/ 73742 h 278092"/>
                    <a:gd name="connsiteX25" fmla="*/ 142317 w 289992"/>
                    <a:gd name="connsiteY25" fmla="*/ 44246 h 278092"/>
                    <a:gd name="connsiteX26" fmla="*/ 98072 w 289992"/>
                    <a:gd name="connsiteY26" fmla="*/ 29497 h 278092"/>
                    <a:gd name="connsiteX27" fmla="*/ 68575 w 289992"/>
                    <a:gd name="connsiteY27" fmla="*/ 14749 h 278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89992" h="278092">
                      <a:moveTo>
                        <a:pt x="53827" y="73742"/>
                      </a:moveTo>
                      <a:cubicBezTo>
                        <a:pt x="90546" y="95774"/>
                        <a:pt x="180236" y="170670"/>
                        <a:pt x="230808" y="103239"/>
                      </a:cubicBezTo>
                      <a:cubicBezTo>
                        <a:pt x="251665" y="75429"/>
                        <a:pt x="220975" y="34413"/>
                        <a:pt x="216059" y="0"/>
                      </a:cubicBezTo>
                      <a:cubicBezTo>
                        <a:pt x="191478" y="4916"/>
                        <a:pt x="162715" y="179"/>
                        <a:pt x="142317" y="14749"/>
                      </a:cubicBezTo>
                      <a:cubicBezTo>
                        <a:pt x="97558" y="46720"/>
                        <a:pt x="123868" y="94042"/>
                        <a:pt x="98072" y="132736"/>
                      </a:cubicBezTo>
                      <a:cubicBezTo>
                        <a:pt x="88240" y="147484"/>
                        <a:pt x="68575" y="152401"/>
                        <a:pt x="53827" y="162233"/>
                      </a:cubicBezTo>
                      <a:cubicBezTo>
                        <a:pt x="37738" y="156870"/>
                        <a:pt x="-38238" y="147930"/>
                        <a:pt x="24330" y="103239"/>
                      </a:cubicBezTo>
                      <a:cubicBezTo>
                        <a:pt x="49631" y="85167"/>
                        <a:pt x="112821" y="73742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226139" y="143750"/>
                        <a:pt x="153811" y="117605"/>
                        <a:pt x="201311" y="176981"/>
                      </a:cubicBezTo>
                      <a:cubicBezTo>
                        <a:pt x="212384" y="190822"/>
                        <a:pt x="230808" y="196646"/>
                        <a:pt x="245556" y="206478"/>
                      </a:cubicBezTo>
                      <a:cubicBezTo>
                        <a:pt x="255388" y="191730"/>
                        <a:pt x="267126" y="178087"/>
                        <a:pt x="275053" y="162233"/>
                      </a:cubicBezTo>
                      <a:cubicBezTo>
                        <a:pt x="290179" y="131981"/>
                        <a:pt x="299255" y="103995"/>
                        <a:pt x="275053" y="73742"/>
                      </a:cubicBezTo>
                      <a:cubicBezTo>
                        <a:pt x="263980" y="59901"/>
                        <a:pt x="245556" y="54078"/>
                        <a:pt x="230808" y="44246"/>
                      </a:cubicBezTo>
                      <a:cubicBezTo>
                        <a:pt x="201311" y="49162"/>
                        <a:pt x="157385" y="33164"/>
                        <a:pt x="142317" y="58994"/>
                      </a:cubicBezTo>
                      <a:cubicBezTo>
                        <a:pt x="47338" y="221814"/>
                        <a:pt x="209513" y="241711"/>
                        <a:pt x="68575" y="206478"/>
                      </a:cubicBezTo>
                      <a:cubicBezTo>
                        <a:pt x="55308" y="166676"/>
                        <a:pt x="39768" y="146449"/>
                        <a:pt x="68575" y="103239"/>
                      </a:cubicBezTo>
                      <a:cubicBezTo>
                        <a:pt x="78407" y="88490"/>
                        <a:pt x="98072" y="83574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170907" y="99564"/>
                        <a:pt x="175215" y="119119"/>
                        <a:pt x="186563" y="132736"/>
                      </a:cubicBezTo>
                      <a:cubicBezTo>
                        <a:pt x="199916" y="148759"/>
                        <a:pt x="216060" y="162233"/>
                        <a:pt x="230808" y="176981"/>
                      </a:cubicBezTo>
                      <a:cubicBezTo>
                        <a:pt x="226013" y="200957"/>
                        <a:pt x="221915" y="349190"/>
                        <a:pt x="127569" y="235975"/>
                      </a:cubicBezTo>
                      <a:cubicBezTo>
                        <a:pt x="111521" y="216718"/>
                        <a:pt x="133515" y="185704"/>
                        <a:pt x="142317" y="162233"/>
                      </a:cubicBezTo>
                      <a:cubicBezTo>
                        <a:pt x="148541" y="145636"/>
                        <a:pt x="163887" y="133842"/>
                        <a:pt x="171814" y="117988"/>
                      </a:cubicBezTo>
                      <a:cubicBezTo>
                        <a:pt x="178767" y="104083"/>
                        <a:pt x="181647" y="88491"/>
                        <a:pt x="186563" y="73742"/>
                      </a:cubicBezTo>
                      <a:cubicBezTo>
                        <a:pt x="171814" y="63910"/>
                        <a:pt x="158171" y="52173"/>
                        <a:pt x="142317" y="44246"/>
                      </a:cubicBezTo>
                      <a:cubicBezTo>
                        <a:pt x="128412" y="37294"/>
                        <a:pt x="112506" y="35271"/>
                        <a:pt x="98072" y="29497"/>
                      </a:cubicBezTo>
                      <a:cubicBezTo>
                        <a:pt x="87865" y="25414"/>
                        <a:pt x="78407" y="19665"/>
                        <a:pt x="68575" y="14749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7" name="Figura a mano libera 171"/>
                <p:cNvSpPr/>
                <p:nvPr/>
              </p:nvSpPr>
              <p:spPr>
                <a:xfrm>
                  <a:off x="1474839" y="4984955"/>
                  <a:ext cx="250722" cy="132735"/>
                </a:xfrm>
                <a:custGeom>
                  <a:avLst/>
                  <a:gdLst>
                    <a:gd name="connsiteX0" fmla="*/ 0 w 250722"/>
                    <a:gd name="connsiteY0" fmla="*/ 132735 h 132735"/>
                    <a:gd name="connsiteX1" fmla="*/ 44245 w 250722"/>
                    <a:gd name="connsiteY1" fmla="*/ 58993 h 132735"/>
                    <a:gd name="connsiteX2" fmla="*/ 58993 w 250722"/>
                    <a:gd name="connsiteY2" fmla="*/ 14748 h 132735"/>
                    <a:gd name="connsiteX3" fmla="*/ 103238 w 250722"/>
                    <a:gd name="connsiteY3" fmla="*/ 0 h 132735"/>
                    <a:gd name="connsiteX4" fmla="*/ 206477 w 250722"/>
                    <a:gd name="connsiteY4" fmla="*/ 58993 h 132735"/>
                    <a:gd name="connsiteX5" fmla="*/ 250722 w 250722"/>
                    <a:gd name="connsiteY5" fmla="*/ 73742 h 132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0722" h="132735">
                      <a:moveTo>
                        <a:pt x="0" y="132735"/>
                      </a:moveTo>
                      <a:cubicBezTo>
                        <a:pt x="14748" y="108154"/>
                        <a:pt x="31425" y="84632"/>
                        <a:pt x="44245" y="58993"/>
                      </a:cubicBezTo>
                      <a:cubicBezTo>
                        <a:pt x="51197" y="45088"/>
                        <a:pt x="48000" y="25741"/>
                        <a:pt x="58993" y="14748"/>
                      </a:cubicBezTo>
                      <a:cubicBezTo>
                        <a:pt x="69986" y="3755"/>
                        <a:pt x="88490" y="4916"/>
                        <a:pt x="103238" y="0"/>
                      </a:cubicBezTo>
                      <a:cubicBezTo>
                        <a:pt x="265967" y="32545"/>
                        <a:pt x="112442" y="-16236"/>
                        <a:pt x="206477" y="58993"/>
                      </a:cubicBezTo>
                      <a:cubicBezTo>
                        <a:pt x="218616" y="68705"/>
                        <a:pt x="250722" y="73742"/>
                        <a:pt x="250722" y="73742"/>
                      </a:cubicBezTo>
                    </a:path>
                  </a:pathLst>
                </a:cu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3" name="Gruppo 157"/>
              <p:cNvGrpSpPr/>
              <p:nvPr/>
            </p:nvGrpSpPr>
            <p:grpSpPr>
              <a:xfrm rot="6831286">
                <a:off x="2878528" y="4839072"/>
                <a:ext cx="1117263" cy="412955"/>
                <a:chOff x="792401" y="4940710"/>
                <a:chExt cx="1117263" cy="412955"/>
              </a:xfrm>
            </p:grpSpPr>
            <p:sp>
              <p:nvSpPr>
                <p:cNvPr id="532" name="Figura a mano libera 166"/>
                <p:cNvSpPr/>
                <p:nvPr/>
              </p:nvSpPr>
              <p:spPr>
                <a:xfrm>
                  <a:off x="792401" y="4940710"/>
                  <a:ext cx="697713" cy="412955"/>
                </a:xfrm>
                <a:custGeom>
                  <a:avLst/>
                  <a:gdLst>
                    <a:gd name="connsiteX0" fmla="*/ 136747 w 697713"/>
                    <a:gd name="connsiteY0" fmla="*/ 29496 h 412955"/>
                    <a:gd name="connsiteX1" fmla="*/ 136747 w 697713"/>
                    <a:gd name="connsiteY1" fmla="*/ 294967 h 412955"/>
                    <a:gd name="connsiteX2" fmla="*/ 225238 w 697713"/>
                    <a:gd name="connsiteY2" fmla="*/ 324464 h 412955"/>
                    <a:gd name="connsiteX3" fmla="*/ 313728 w 697713"/>
                    <a:gd name="connsiteY3" fmla="*/ 0 h 412955"/>
                    <a:gd name="connsiteX4" fmla="*/ 357973 w 697713"/>
                    <a:gd name="connsiteY4" fmla="*/ 14748 h 412955"/>
                    <a:gd name="connsiteX5" fmla="*/ 372722 w 697713"/>
                    <a:gd name="connsiteY5" fmla="*/ 368709 h 412955"/>
                    <a:gd name="connsiteX6" fmla="*/ 416967 w 697713"/>
                    <a:gd name="connsiteY6" fmla="*/ 353961 h 412955"/>
                    <a:gd name="connsiteX7" fmla="*/ 446464 w 697713"/>
                    <a:gd name="connsiteY7" fmla="*/ 265471 h 412955"/>
                    <a:gd name="connsiteX8" fmla="*/ 475960 w 697713"/>
                    <a:gd name="connsiteY8" fmla="*/ 14748 h 412955"/>
                    <a:gd name="connsiteX9" fmla="*/ 520205 w 697713"/>
                    <a:gd name="connsiteY9" fmla="*/ 29496 h 412955"/>
                    <a:gd name="connsiteX10" fmla="*/ 534954 w 697713"/>
                    <a:gd name="connsiteY10" fmla="*/ 73742 h 412955"/>
                    <a:gd name="connsiteX11" fmla="*/ 549702 w 697713"/>
                    <a:gd name="connsiteY11" fmla="*/ 147484 h 412955"/>
                    <a:gd name="connsiteX12" fmla="*/ 608696 w 697713"/>
                    <a:gd name="connsiteY12" fmla="*/ 412955 h 412955"/>
                    <a:gd name="connsiteX13" fmla="*/ 667689 w 697713"/>
                    <a:gd name="connsiteY13" fmla="*/ 398206 h 412955"/>
                    <a:gd name="connsiteX14" fmla="*/ 461212 w 697713"/>
                    <a:gd name="connsiteY14" fmla="*/ 294967 h 412955"/>
                    <a:gd name="connsiteX15" fmla="*/ 107251 w 697713"/>
                    <a:gd name="connsiteY15" fmla="*/ 265471 h 412955"/>
                    <a:gd name="connsiteX16" fmla="*/ 63005 w 697713"/>
                    <a:gd name="connsiteY16" fmla="*/ 250722 h 412955"/>
                    <a:gd name="connsiteX17" fmla="*/ 18760 w 697713"/>
                    <a:gd name="connsiteY17" fmla="*/ 191729 h 412955"/>
                    <a:gd name="connsiteX18" fmla="*/ 63005 w 697713"/>
                    <a:gd name="connsiteY18" fmla="*/ 162232 h 412955"/>
                    <a:gd name="connsiteX19" fmla="*/ 697186 w 697713"/>
                    <a:gd name="connsiteY19" fmla="*/ 176980 h 412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697713" h="412955">
                      <a:moveTo>
                        <a:pt x="136747" y="29496"/>
                      </a:moveTo>
                      <a:cubicBezTo>
                        <a:pt x="126146" y="103706"/>
                        <a:pt x="100379" y="227427"/>
                        <a:pt x="136747" y="294967"/>
                      </a:cubicBezTo>
                      <a:cubicBezTo>
                        <a:pt x="151488" y="322343"/>
                        <a:pt x="225238" y="324464"/>
                        <a:pt x="225238" y="324464"/>
                      </a:cubicBezTo>
                      <a:cubicBezTo>
                        <a:pt x="234303" y="134088"/>
                        <a:pt x="140305" y="0"/>
                        <a:pt x="313728" y="0"/>
                      </a:cubicBezTo>
                      <a:cubicBezTo>
                        <a:pt x="329274" y="0"/>
                        <a:pt x="343225" y="9832"/>
                        <a:pt x="357973" y="14748"/>
                      </a:cubicBezTo>
                      <a:cubicBezTo>
                        <a:pt x="362889" y="132735"/>
                        <a:pt x="352488" y="252366"/>
                        <a:pt x="372722" y="368709"/>
                      </a:cubicBezTo>
                      <a:cubicBezTo>
                        <a:pt x="375386" y="384025"/>
                        <a:pt x="407931" y="366611"/>
                        <a:pt x="416967" y="353961"/>
                      </a:cubicBezTo>
                      <a:cubicBezTo>
                        <a:pt x="435039" y="328660"/>
                        <a:pt x="446464" y="265471"/>
                        <a:pt x="446464" y="265471"/>
                      </a:cubicBezTo>
                      <a:cubicBezTo>
                        <a:pt x="456296" y="181897"/>
                        <a:pt x="450860" y="95068"/>
                        <a:pt x="475960" y="14748"/>
                      </a:cubicBezTo>
                      <a:cubicBezTo>
                        <a:pt x="480597" y="-90"/>
                        <a:pt x="509212" y="18503"/>
                        <a:pt x="520205" y="29496"/>
                      </a:cubicBezTo>
                      <a:cubicBezTo>
                        <a:pt x="531198" y="40489"/>
                        <a:pt x="531183" y="58660"/>
                        <a:pt x="534954" y="73742"/>
                      </a:cubicBezTo>
                      <a:cubicBezTo>
                        <a:pt x="541034" y="98061"/>
                        <a:pt x="544786" y="122903"/>
                        <a:pt x="549702" y="147484"/>
                      </a:cubicBezTo>
                      <a:cubicBezTo>
                        <a:pt x="552305" y="191727"/>
                        <a:pt x="487454" y="412955"/>
                        <a:pt x="608696" y="412955"/>
                      </a:cubicBezTo>
                      <a:cubicBezTo>
                        <a:pt x="628966" y="412955"/>
                        <a:pt x="648025" y="403122"/>
                        <a:pt x="667689" y="398206"/>
                      </a:cubicBezTo>
                      <a:cubicBezTo>
                        <a:pt x="722252" y="234520"/>
                        <a:pt x="727855" y="312743"/>
                        <a:pt x="461212" y="294967"/>
                      </a:cubicBezTo>
                      <a:cubicBezTo>
                        <a:pt x="241974" y="280351"/>
                        <a:pt x="297244" y="284470"/>
                        <a:pt x="107251" y="265471"/>
                      </a:cubicBezTo>
                      <a:cubicBezTo>
                        <a:pt x="92502" y="260555"/>
                        <a:pt x="77953" y="254993"/>
                        <a:pt x="63005" y="250722"/>
                      </a:cubicBezTo>
                      <a:cubicBezTo>
                        <a:pt x="22089" y="239032"/>
                        <a:pt x="-27830" y="249966"/>
                        <a:pt x="18760" y="191729"/>
                      </a:cubicBezTo>
                      <a:cubicBezTo>
                        <a:pt x="29833" y="177888"/>
                        <a:pt x="48257" y="172064"/>
                        <a:pt x="63005" y="162232"/>
                      </a:cubicBezTo>
                      <a:cubicBezTo>
                        <a:pt x="500448" y="181251"/>
                        <a:pt x="289040" y="176980"/>
                        <a:pt x="697186" y="176980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3" name="Figura a mano libera 167"/>
                <p:cNvSpPr/>
                <p:nvPr/>
              </p:nvSpPr>
              <p:spPr>
                <a:xfrm>
                  <a:off x="1619672" y="5023116"/>
                  <a:ext cx="289992" cy="278092"/>
                </a:xfrm>
                <a:custGeom>
                  <a:avLst/>
                  <a:gdLst>
                    <a:gd name="connsiteX0" fmla="*/ 53827 w 289992"/>
                    <a:gd name="connsiteY0" fmla="*/ 73742 h 278092"/>
                    <a:gd name="connsiteX1" fmla="*/ 230808 w 289992"/>
                    <a:gd name="connsiteY1" fmla="*/ 103239 h 278092"/>
                    <a:gd name="connsiteX2" fmla="*/ 216059 w 289992"/>
                    <a:gd name="connsiteY2" fmla="*/ 0 h 278092"/>
                    <a:gd name="connsiteX3" fmla="*/ 142317 w 289992"/>
                    <a:gd name="connsiteY3" fmla="*/ 14749 h 278092"/>
                    <a:gd name="connsiteX4" fmla="*/ 98072 w 289992"/>
                    <a:gd name="connsiteY4" fmla="*/ 132736 h 278092"/>
                    <a:gd name="connsiteX5" fmla="*/ 53827 w 289992"/>
                    <a:gd name="connsiteY5" fmla="*/ 162233 h 278092"/>
                    <a:gd name="connsiteX6" fmla="*/ 24330 w 289992"/>
                    <a:gd name="connsiteY6" fmla="*/ 103239 h 278092"/>
                    <a:gd name="connsiteX7" fmla="*/ 112821 w 289992"/>
                    <a:gd name="connsiteY7" fmla="*/ 73742 h 278092"/>
                    <a:gd name="connsiteX8" fmla="*/ 157066 w 289992"/>
                    <a:gd name="connsiteY8" fmla="*/ 88491 h 278092"/>
                    <a:gd name="connsiteX9" fmla="*/ 201311 w 289992"/>
                    <a:gd name="connsiteY9" fmla="*/ 176981 h 278092"/>
                    <a:gd name="connsiteX10" fmla="*/ 245556 w 289992"/>
                    <a:gd name="connsiteY10" fmla="*/ 206478 h 278092"/>
                    <a:gd name="connsiteX11" fmla="*/ 275053 w 289992"/>
                    <a:gd name="connsiteY11" fmla="*/ 162233 h 278092"/>
                    <a:gd name="connsiteX12" fmla="*/ 275053 w 289992"/>
                    <a:gd name="connsiteY12" fmla="*/ 73742 h 278092"/>
                    <a:gd name="connsiteX13" fmla="*/ 230808 w 289992"/>
                    <a:gd name="connsiteY13" fmla="*/ 44246 h 278092"/>
                    <a:gd name="connsiteX14" fmla="*/ 142317 w 289992"/>
                    <a:gd name="connsiteY14" fmla="*/ 58994 h 278092"/>
                    <a:gd name="connsiteX15" fmla="*/ 68575 w 289992"/>
                    <a:gd name="connsiteY15" fmla="*/ 206478 h 278092"/>
                    <a:gd name="connsiteX16" fmla="*/ 68575 w 289992"/>
                    <a:gd name="connsiteY16" fmla="*/ 103239 h 278092"/>
                    <a:gd name="connsiteX17" fmla="*/ 112821 w 289992"/>
                    <a:gd name="connsiteY17" fmla="*/ 73742 h 278092"/>
                    <a:gd name="connsiteX18" fmla="*/ 157066 w 289992"/>
                    <a:gd name="connsiteY18" fmla="*/ 88491 h 278092"/>
                    <a:gd name="connsiteX19" fmla="*/ 186563 w 289992"/>
                    <a:gd name="connsiteY19" fmla="*/ 132736 h 278092"/>
                    <a:gd name="connsiteX20" fmla="*/ 230808 w 289992"/>
                    <a:gd name="connsiteY20" fmla="*/ 176981 h 278092"/>
                    <a:gd name="connsiteX21" fmla="*/ 127569 w 289992"/>
                    <a:gd name="connsiteY21" fmla="*/ 235975 h 278092"/>
                    <a:gd name="connsiteX22" fmla="*/ 142317 w 289992"/>
                    <a:gd name="connsiteY22" fmla="*/ 162233 h 278092"/>
                    <a:gd name="connsiteX23" fmla="*/ 171814 w 289992"/>
                    <a:gd name="connsiteY23" fmla="*/ 117988 h 278092"/>
                    <a:gd name="connsiteX24" fmla="*/ 186563 w 289992"/>
                    <a:gd name="connsiteY24" fmla="*/ 73742 h 278092"/>
                    <a:gd name="connsiteX25" fmla="*/ 142317 w 289992"/>
                    <a:gd name="connsiteY25" fmla="*/ 44246 h 278092"/>
                    <a:gd name="connsiteX26" fmla="*/ 98072 w 289992"/>
                    <a:gd name="connsiteY26" fmla="*/ 29497 h 278092"/>
                    <a:gd name="connsiteX27" fmla="*/ 68575 w 289992"/>
                    <a:gd name="connsiteY27" fmla="*/ 14749 h 278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89992" h="278092">
                      <a:moveTo>
                        <a:pt x="53827" y="73742"/>
                      </a:moveTo>
                      <a:cubicBezTo>
                        <a:pt x="90546" y="95774"/>
                        <a:pt x="180236" y="170670"/>
                        <a:pt x="230808" y="103239"/>
                      </a:cubicBezTo>
                      <a:cubicBezTo>
                        <a:pt x="251665" y="75429"/>
                        <a:pt x="220975" y="34413"/>
                        <a:pt x="216059" y="0"/>
                      </a:cubicBezTo>
                      <a:cubicBezTo>
                        <a:pt x="191478" y="4916"/>
                        <a:pt x="162715" y="179"/>
                        <a:pt x="142317" y="14749"/>
                      </a:cubicBezTo>
                      <a:cubicBezTo>
                        <a:pt x="97558" y="46720"/>
                        <a:pt x="123868" y="94042"/>
                        <a:pt x="98072" y="132736"/>
                      </a:cubicBezTo>
                      <a:cubicBezTo>
                        <a:pt x="88240" y="147484"/>
                        <a:pt x="68575" y="152401"/>
                        <a:pt x="53827" y="162233"/>
                      </a:cubicBezTo>
                      <a:cubicBezTo>
                        <a:pt x="37738" y="156870"/>
                        <a:pt x="-38238" y="147930"/>
                        <a:pt x="24330" y="103239"/>
                      </a:cubicBezTo>
                      <a:cubicBezTo>
                        <a:pt x="49631" y="85167"/>
                        <a:pt x="112821" y="73742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226139" y="143750"/>
                        <a:pt x="153811" y="117605"/>
                        <a:pt x="201311" y="176981"/>
                      </a:cubicBezTo>
                      <a:cubicBezTo>
                        <a:pt x="212384" y="190822"/>
                        <a:pt x="230808" y="196646"/>
                        <a:pt x="245556" y="206478"/>
                      </a:cubicBezTo>
                      <a:cubicBezTo>
                        <a:pt x="255388" y="191730"/>
                        <a:pt x="267126" y="178087"/>
                        <a:pt x="275053" y="162233"/>
                      </a:cubicBezTo>
                      <a:cubicBezTo>
                        <a:pt x="290179" y="131981"/>
                        <a:pt x="299255" y="103995"/>
                        <a:pt x="275053" y="73742"/>
                      </a:cubicBezTo>
                      <a:cubicBezTo>
                        <a:pt x="263980" y="59901"/>
                        <a:pt x="245556" y="54078"/>
                        <a:pt x="230808" y="44246"/>
                      </a:cubicBezTo>
                      <a:cubicBezTo>
                        <a:pt x="201311" y="49162"/>
                        <a:pt x="157385" y="33164"/>
                        <a:pt x="142317" y="58994"/>
                      </a:cubicBezTo>
                      <a:cubicBezTo>
                        <a:pt x="47338" y="221814"/>
                        <a:pt x="209513" y="241711"/>
                        <a:pt x="68575" y="206478"/>
                      </a:cubicBezTo>
                      <a:cubicBezTo>
                        <a:pt x="55308" y="166676"/>
                        <a:pt x="39768" y="146449"/>
                        <a:pt x="68575" y="103239"/>
                      </a:cubicBezTo>
                      <a:cubicBezTo>
                        <a:pt x="78407" y="88490"/>
                        <a:pt x="98072" y="83574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170907" y="99564"/>
                        <a:pt x="175215" y="119119"/>
                        <a:pt x="186563" y="132736"/>
                      </a:cubicBezTo>
                      <a:cubicBezTo>
                        <a:pt x="199916" y="148759"/>
                        <a:pt x="216060" y="162233"/>
                        <a:pt x="230808" y="176981"/>
                      </a:cubicBezTo>
                      <a:cubicBezTo>
                        <a:pt x="226013" y="200957"/>
                        <a:pt x="221915" y="349190"/>
                        <a:pt x="127569" y="235975"/>
                      </a:cubicBezTo>
                      <a:cubicBezTo>
                        <a:pt x="111521" y="216718"/>
                        <a:pt x="133515" y="185704"/>
                        <a:pt x="142317" y="162233"/>
                      </a:cubicBezTo>
                      <a:cubicBezTo>
                        <a:pt x="148541" y="145636"/>
                        <a:pt x="163887" y="133842"/>
                        <a:pt x="171814" y="117988"/>
                      </a:cubicBezTo>
                      <a:cubicBezTo>
                        <a:pt x="178767" y="104083"/>
                        <a:pt x="181647" y="88491"/>
                        <a:pt x="186563" y="73742"/>
                      </a:cubicBezTo>
                      <a:cubicBezTo>
                        <a:pt x="171814" y="63910"/>
                        <a:pt x="158171" y="52173"/>
                        <a:pt x="142317" y="44246"/>
                      </a:cubicBezTo>
                      <a:cubicBezTo>
                        <a:pt x="128412" y="37294"/>
                        <a:pt x="112506" y="35271"/>
                        <a:pt x="98072" y="29497"/>
                      </a:cubicBezTo>
                      <a:cubicBezTo>
                        <a:pt x="87865" y="25414"/>
                        <a:pt x="78407" y="19665"/>
                        <a:pt x="68575" y="14749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4" name="Figura a mano libera 168"/>
                <p:cNvSpPr/>
                <p:nvPr/>
              </p:nvSpPr>
              <p:spPr>
                <a:xfrm>
                  <a:off x="1474839" y="4984955"/>
                  <a:ext cx="250722" cy="132735"/>
                </a:xfrm>
                <a:custGeom>
                  <a:avLst/>
                  <a:gdLst>
                    <a:gd name="connsiteX0" fmla="*/ 0 w 250722"/>
                    <a:gd name="connsiteY0" fmla="*/ 132735 h 132735"/>
                    <a:gd name="connsiteX1" fmla="*/ 44245 w 250722"/>
                    <a:gd name="connsiteY1" fmla="*/ 58993 h 132735"/>
                    <a:gd name="connsiteX2" fmla="*/ 58993 w 250722"/>
                    <a:gd name="connsiteY2" fmla="*/ 14748 h 132735"/>
                    <a:gd name="connsiteX3" fmla="*/ 103238 w 250722"/>
                    <a:gd name="connsiteY3" fmla="*/ 0 h 132735"/>
                    <a:gd name="connsiteX4" fmla="*/ 206477 w 250722"/>
                    <a:gd name="connsiteY4" fmla="*/ 58993 h 132735"/>
                    <a:gd name="connsiteX5" fmla="*/ 250722 w 250722"/>
                    <a:gd name="connsiteY5" fmla="*/ 73742 h 132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0722" h="132735">
                      <a:moveTo>
                        <a:pt x="0" y="132735"/>
                      </a:moveTo>
                      <a:cubicBezTo>
                        <a:pt x="14748" y="108154"/>
                        <a:pt x="31425" y="84632"/>
                        <a:pt x="44245" y="58993"/>
                      </a:cubicBezTo>
                      <a:cubicBezTo>
                        <a:pt x="51197" y="45088"/>
                        <a:pt x="48000" y="25741"/>
                        <a:pt x="58993" y="14748"/>
                      </a:cubicBezTo>
                      <a:cubicBezTo>
                        <a:pt x="69986" y="3755"/>
                        <a:pt x="88490" y="4916"/>
                        <a:pt x="103238" y="0"/>
                      </a:cubicBezTo>
                      <a:cubicBezTo>
                        <a:pt x="265967" y="32545"/>
                        <a:pt x="112442" y="-16236"/>
                        <a:pt x="206477" y="58993"/>
                      </a:cubicBezTo>
                      <a:cubicBezTo>
                        <a:pt x="218616" y="68705"/>
                        <a:pt x="250722" y="73742"/>
                        <a:pt x="250722" y="73742"/>
                      </a:cubicBezTo>
                    </a:path>
                  </a:pathLst>
                </a:cu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4" name="Gruppo 158"/>
              <p:cNvGrpSpPr/>
              <p:nvPr/>
            </p:nvGrpSpPr>
            <p:grpSpPr>
              <a:xfrm rot="3466441">
                <a:off x="2316666" y="4728073"/>
                <a:ext cx="1117263" cy="412955"/>
                <a:chOff x="792401" y="4940710"/>
                <a:chExt cx="1117263" cy="412955"/>
              </a:xfrm>
            </p:grpSpPr>
            <p:sp>
              <p:nvSpPr>
                <p:cNvPr id="529" name="Figura a mano libera 163"/>
                <p:cNvSpPr/>
                <p:nvPr/>
              </p:nvSpPr>
              <p:spPr>
                <a:xfrm>
                  <a:off x="792401" y="4940710"/>
                  <a:ext cx="697713" cy="412955"/>
                </a:xfrm>
                <a:custGeom>
                  <a:avLst/>
                  <a:gdLst>
                    <a:gd name="connsiteX0" fmla="*/ 136747 w 697713"/>
                    <a:gd name="connsiteY0" fmla="*/ 29496 h 412955"/>
                    <a:gd name="connsiteX1" fmla="*/ 136747 w 697713"/>
                    <a:gd name="connsiteY1" fmla="*/ 294967 h 412955"/>
                    <a:gd name="connsiteX2" fmla="*/ 225238 w 697713"/>
                    <a:gd name="connsiteY2" fmla="*/ 324464 h 412955"/>
                    <a:gd name="connsiteX3" fmla="*/ 313728 w 697713"/>
                    <a:gd name="connsiteY3" fmla="*/ 0 h 412955"/>
                    <a:gd name="connsiteX4" fmla="*/ 357973 w 697713"/>
                    <a:gd name="connsiteY4" fmla="*/ 14748 h 412955"/>
                    <a:gd name="connsiteX5" fmla="*/ 372722 w 697713"/>
                    <a:gd name="connsiteY5" fmla="*/ 368709 h 412955"/>
                    <a:gd name="connsiteX6" fmla="*/ 416967 w 697713"/>
                    <a:gd name="connsiteY6" fmla="*/ 353961 h 412955"/>
                    <a:gd name="connsiteX7" fmla="*/ 446464 w 697713"/>
                    <a:gd name="connsiteY7" fmla="*/ 265471 h 412955"/>
                    <a:gd name="connsiteX8" fmla="*/ 475960 w 697713"/>
                    <a:gd name="connsiteY8" fmla="*/ 14748 h 412955"/>
                    <a:gd name="connsiteX9" fmla="*/ 520205 w 697713"/>
                    <a:gd name="connsiteY9" fmla="*/ 29496 h 412955"/>
                    <a:gd name="connsiteX10" fmla="*/ 534954 w 697713"/>
                    <a:gd name="connsiteY10" fmla="*/ 73742 h 412955"/>
                    <a:gd name="connsiteX11" fmla="*/ 549702 w 697713"/>
                    <a:gd name="connsiteY11" fmla="*/ 147484 h 412955"/>
                    <a:gd name="connsiteX12" fmla="*/ 608696 w 697713"/>
                    <a:gd name="connsiteY12" fmla="*/ 412955 h 412955"/>
                    <a:gd name="connsiteX13" fmla="*/ 667689 w 697713"/>
                    <a:gd name="connsiteY13" fmla="*/ 398206 h 412955"/>
                    <a:gd name="connsiteX14" fmla="*/ 461212 w 697713"/>
                    <a:gd name="connsiteY14" fmla="*/ 294967 h 412955"/>
                    <a:gd name="connsiteX15" fmla="*/ 107251 w 697713"/>
                    <a:gd name="connsiteY15" fmla="*/ 265471 h 412955"/>
                    <a:gd name="connsiteX16" fmla="*/ 63005 w 697713"/>
                    <a:gd name="connsiteY16" fmla="*/ 250722 h 412955"/>
                    <a:gd name="connsiteX17" fmla="*/ 18760 w 697713"/>
                    <a:gd name="connsiteY17" fmla="*/ 191729 h 412955"/>
                    <a:gd name="connsiteX18" fmla="*/ 63005 w 697713"/>
                    <a:gd name="connsiteY18" fmla="*/ 162232 h 412955"/>
                    <a:gd name="connsiteX19" fmla="*/ 697186 w 697713"/>
                    <a:gd name="connsiteY19" fmla="*/ 176980 h 412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697713" h="412955">
                      <a:moveTo>
                        <a:pt x="136747" y="29496"/>
                      </a:moveTo>
                      <a:cubicBezTo>
                        <a:pt x="126146" y="103706"/>
                        <a:pt x="100379" y="227427"/>
                        <a:pt x="136747" y="294967"/>
                      </a:cubicBezTo>
                      <a:cubicBezTo>
                        <a:pt x="151488" y="322343"/>
                        <a:pt x="225238" y="324464"/>
                        <a:pt x="225238" y="324464"/>
                      </a:cubicBezTo>
                      <a:cubicBezTo>
                        <a:pt x="234303" y="134088"/>
                        <a:pt x="140305" y="0"/>
                        <a:pt x="313728" y="0"/>
                      </a:cubicBezTo>
                      <a:cubicBezTo>
                        <a:pt x="329274" y="0"/>
                        <a:pt x="343225" y="9832"/>
                        <a:pt x="357973" y="14748"/>
                      </a:cubicBezTo>
                      <a:cubicBezTo>
                        <a:pt x="362889" y="132735"/>
                        <a:pt x="352488" y="252366"/>
                        <a:pt x="372722" y="368709"/>
                      </a:cubicBezTo>
                      <a:cubicBezTo>
                        <a:pt x="375386" y="384025"/>
                        <a:pt x="407931" y="366611"/>
                        <a:pt x="416967" y="353961"/>
                      </a:cubicBezTo>
                      <a:cubicBezTo>
                        <a:pt x="435039" y="328660"/>
                        <a:pt x="446464" y="265471"/>
                        <a:pt x="446464" y="265471"/>
                      </a:cubicBezTo>
                      <a:cubicBezTo>
                        <a:pt x="456296" y="181897"/>
                        <a:pt x="450860" y="95068"/>
                        <a:pt x="475960" y="14748"/>
                      </a:cubicBezTo>
                      <a:cubicBezTo>
                        <a:pt x="480597" y="-90"/>
                        <a:pt x="509212" y="18503"/>
                        <a:pt x="520205" y="29496"/>
                      </a:cubicBezTo>
                      <a:cubicBezTo>
                        <a:pt x="531198" y="40489"/>
                        <a:pt x="531183" y="58660"/>
                        <a:pt x="534954" y="73742"/>
                      </a:cubicBezTo>
                      <a:cubicBezTo>
                        <a:pt x="541034" y="98061"/>
                        <a:pt x="544786" y="122903"/>
                        <a:pt x="549702" y="147484"/>
                      </a:cubicBezTo>
                      <a:cubicBezTo>
                        <a:pt x="552305" y="191727"/>
                        <a:pt x="487454" y="412955"/>
                        <a:pt x="608696" y="412955"/>
                      </a:cubicBezTo>
                      <a:cubicBezTo>
                        <a:pt x="628966" y="412955"/>
                        <a:pt x="648025" y="403122"/>
                        <a:pt x="667689" y="398206"/>
                      </a:cubicBezTo>
                      <a:cubicBezTo>
                        <a:pt x="722252" y="234520"/>
                        <a:pt x="727855" y="312743"/>
                        <a:pt x="461212" y="294967"/>
                      </a:cubicBezTo>
                      <a:cubicBezTo>
                        <a:pt x="241974" y="280351"/>
                        <a:pt x="297244" y="284470"/>
                        <a:pt x="107251" y="265471"/>
                      </a:cubicBezTo>
                      <a:cubicBezTo>
                        <a:pt x="92502" y="260555"/>
                        <a:pt x="77953" y="254993"/>
                        <a:pt x="63005" y="250722"/>
                      </a:cubicBezTo>
                      <a:cubicBezTo>
                        <a:pt x="22089" y="239032"/>
                        <a:pt x="-27830" y="249966"/>
                        <a:pt x="18760" y="191729"/>
                      </a:cubicBezTo>
                      <a:cubicBezTo>
                        <a:pt x="29833" y="177888"/>
                        <a:pt x="48257" y="172064"/>
                        <a:pt x="63005" y="162232"/>
                      </a:cubicBezTo>
                      <a:cubicBezTo>
                        <a:pt x="500448" y="181251"/>
                        <a:pt x="289040" y="176980"/>
                        <a:pt x="697186" y="176980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0" name="Figura a mano libera 164"/>
                <p:cNvSpPr/>
                <p:nvPr/>
              </p:nvSpPr>
              <p:spPr>
                <a:xfrm>
                  <a:off x="1619672" y="5023116"/>
                  <a:ext cx="289992" cy="278092"/>
                </a:xfrm>
                <a:custGeom>
                  <a:avLst/>
                  <a:gdLst>
                    <a:gd name="connsiteX0" fmla="*/ 53827 w 289992"/>
                    <a:gd name="connsiteY0" fmla="*/ 73742 h 278092"/>
                    <a:gd name="connsiteX1" fmla="*/ 230808 w 289992"/>
                    <a:gd name="connsiteY1" fmla="*/ 103239 h 278092"/>
                    <a:gd name="connsiteX2" fmla="*/ 216059 w 289992"/>
                    <a:gd name="connsiteY2" fmla="*/ 0 h 278092"/>
                    <a:gd name="connsiteX3" fmla="*/ 142317 w 289992"/>
                    <a:gd name="connsiteY3" fmla="*/ 14749 h 278092"/>
                    <a:gd name="connsiteX4" fmla="*/ 98072 w 289992"/>
                    <a:gd name="connsiteY4" fmla="*/ 132736 h 278092"/>
                    <a:gd name="connsiteX5" fmla="*/ 53827 w 289992"/>
                    <a:gd name="connsiteY5" fmla="*/ 162233 h 278092"/>
                    <a:gd name="connsiteX6" fmla="*/ 24330 w 289992"/>
                    <a:gd name="connsiteY6" fmla="*/ 103239 h 278092"/>
                    <a:gd name="connsiteX7" fmla="*/ 112821 w 289992"/>
                    <a:gd name="connsiteY7" fmla="*/ 73742 h 278092"/>
                    <a:gd name="connsiteX8" fmla="*/ 157066 w 289992"/>
                    <a:gd name="connsiteY8" fmla="*/ 88491 h 278092"/>
                    <a:gd name="connsiteX9" fmla="*/ 201311 w 289992"/>
                    <a:gd name="connsiteY9" fmla="*/ 176981 h 278092"/>
                    <a:gd name="connsiteX10" fmla="*/ 245556 w 289992"/>
                    <a:gd name="connsiteY10" fmla="*/ 206478 h 278092"/>
                    <a:gd name="connsiteX11" fmla="*/ 275053 w 289992"/>
                    <a:gd name="connsiteY11" fmla="*/ 162233 h 278092"/>
                    <a:gd name="connsiteX12" fmla="*/ 275053 w 289992"/>
                    <a:gd name="connsiteY12" fmla="*/ 73742 h 278092"/>
                    <a:gd name="connsiteX13" fmla="*/ 230808 w 289992"/>
                    <a:gd name="connsiteY13" fmla="*/ 44246 h 278092"/>
                    <a:gd name="connsiteX14" fmla="*/ 142317 w 289992"/>
                    <a:gd name="connsiteY14" fmla="*/ 58994 h 278092"/>
                    <a:gd name="connsiteX15" fmla="*/ 68575 w 289992"/>
                    <a:gd name="connsiteY15" fmla="*/ 206478 h 278092"/>
                    <a:gd name="connsiteX16" fmla="*/ 68575 w 289992"/>
                    <a:gd name="connsiteY16" fmla="*/ 103239 h 278092"/>
                    <a:gd name="connsiteX17" fmla="*/ 112821 w 289992"/>
                    <a:gd name="connsiteY17" fmla="*/ 73742 h 278092"/>
                    <a:gd name="connsiteX18" fmla="*/ 157066 w 289992"/>
                    <a:gd name="connsiteY18" fmla="*/ 88491 h 278092"/>
                    <a:gd name="connsiteX19" fmla="*/ 186563 w 289992"/>
                    <a:gd name="connsiteY19" fmla="*/ 132736 h 278092"/>
                    <a:gd name="connsiteX20" fmla="*/ 230808 w 289992"/>
                    <a:gd name="connsiteY20" fmla="*/ 176981 h 278092"/>
                    <a:gd name="connsiteX21" fmla="*/ 127569 w 289992"/>
                    <a:gd name="connsiteY21" fmla="*/ 235975 h 278092"/>
                    <a:gd name="connsiteX22" fmla="*/ 142317 w 289992"/>
                    <a:gd name="connsiteY22" fmla="*/ 162233 h 278092"/>
                    <a:gd name="connsiteX23" fmla="*/ 171814 w 289992"/>
                    <a:gd name="connsiteY23" fmla="*/ 117988 h 278092"/>
                    <a:gd name="connsiteX24" fmla="*/ 186563 w 289992"/>
                    <a:gd name="connsiteY24" fmla="*/ 73742 h 278092"/>
                    <a:gd name="connsiteX25" fmla="*/ 142317 w 289992"/>
                    <a:gd name="connsiteY25" fmla="*/ 44246 h 278092"/>
                    <a:gd name="connsiteX26" fmla="*/ 98072 w 289992"/>
                    <a:gd name="connsiteY26" fmla="*/ 29497 h 278092"/>
                    <a:gd name="connsiteX27" fmla="*/ 68575 w 289992"/>
                    <a:gd name="connsiteY27" fmla="*/ 14749 h 278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89992" h="278092">
                      <a:moveTo>
                        <a:pt x="53827" y="73742"/>
                      </a:moveTo>
                      <a:cubicBezTo>
                        <a:pt x="90546" y="95774"/>
                        <a:pt x="180236" y="170670"/>
                        <a:pt x="230808" y="103239"/>
                      </a:cubicBezTo>
                      <a:cubicBezTo>
                        <a:pt x="251665" y="75429"/>
                        <a:pt x="220975" y="34413"/>
                        <a:pt x="216059" y="0"/>
                      </a:cubicBezTo>
                      <a:cubicBezTo>
                        <a:pt x="191478" y="4916"/>
                        <a:pt x="162715" y="179"/>
                        <a:pt x="142317" y="14749"/>
                      </a:cubicBezTo>
                      <a:cubicBezTo>
                        <a:pt x="97558" y="46720"/>
                        <a:pt x="123868" y="94042"/>
                        <a:pt x="98072" y="132736"/>
                      </a:cubicBezTo>
                      <a:cubicBezTo>
                        <a:pt x="88240" y="147484"/>
                        <a:pt x="68575" y="152401"/>
                        <a:pt x="53827" y="162233"/>
                      </a:cubicBezTo>
                      <a:cubicBezTo>
                        <a:pt x="37738" y="156870"/>
                        <a:pt x="-38238" y="147930"/>
                        <a:pt x="24330" y="103239"/>
                      </a:cubicBezTo>
                      <a:cubicBezTo>
                        <a:pt x="49631" y="85167"/>
                        <a:pt x="112821" y="73742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226139" y="143750"/>
                        <a:pt x="153811" y="117605"/>
                        <a:pt x="201311" y="176981"/>
                      </a:cubicBezTo>
                      <a:cubicBezTo>
                        <a:pt x="212384" y="190822"/>
                        <a:pt x="230808" y="196646"/>
                        <a:pt x="245556" y="206478"/>
                      </a:cubicBezTo>
                      <a:cubicBezTo>
                        <a:pt x="255388" y="191730"/>
                        <a:pt x="267126" y="178087"/>
                        <a:pt x="275053" y="162233"/>
                      </a:cubicBezTo>
                      <a:cubicBezTo>
                        <a:pt x="290179" y="131981"/>
                        <a:pt x="299255" y="103995"/>
                        <a:pt x="275053" y="73742"/>
                      </a:cubicBezTo>
                      <a:cubicBezTo>
                        <a:pt x="263980" y="59901"/>
                        <a:pt x="245556" y="54078"/>
                        <a:pt x="230808" y="44246"/>
                      </a:cubicBezTo>
                      <a:cubicBezTo>
                        <a:pt x="201311" y="49162"/>
                        <a:pt x="157385" y="33164"/>
                        <a:pt x="142317" y="58994"/>
                      </a:cubicBezTo>
                      <a:cubicBezTo>
                        <a:pt x="47338" y="221814"/>
                        <a:pt x="209513" y="241711"/>
                        <a:pt x="68575" y="206478"/>
                      </a:cubicBezTo>
                      <a:cubicBezTo>
                        <a:pt x="55308" y="166676"/>
                        <a:pt x="39768" y="146449"/>
                        <a:pt x="68575" y="103239"/>
                      </a:cubicBezTo>
                      <a:cubicBezTo>
                        <a:pt x="78407" y="88490"/>
                        <a:pt x="98072" y="83574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170907" y="99564"/>
                        <a:pt x="175215" y="119119"/>
                        <a:pt x="186563" y="132736"/>
                      </a:cubicBezTo>
                      <a:cubicBezTo>
                        <a:pt x="199916" y="148759"/>
                        <a:pt x="216060" y="162233"/>
                        <a:pt x="230808" y="176981"/>
                      </a:cubicBezTo>
                      <a:cubicBezTo>
                        <a:pt x="226013" y="200957"/>
                        <a:pt x="221915" y="349190"/>
                        <a:pt x="127569" y="235975"/>
                      </a:cubicBezTo>
                      <a:cubicBezTo>
                        <a:pt x="111521" y="216718"/>
                        <a:pt x="133515" y="185704"/>
                        <a:pt x="142317" y="162233"/>
                      </a:cubicBezTo>
                      <a:cubicBezTo>
                        <a:pt x="148541" y="145636"/>
                        <a:pt x="163887" y="133842"/>
                        <a:pt x="171814" y="117988"/>
                      </a:cubicBezTo>
                      <a:cubicBezTo>
                        <a:pt x="178767" y="104083"/>
                        <a:pt x="181647" y="88491"/>
                        <a:pt x="186563" y="73742"/>
                      </a:cubicBezTo>
                      <a:cubicBezTo>
                        <a:pt x="171814" y="63910"/>
                        <a:pt x="158171" y="52173"/>
                        <a:pt x="142317" y="44246"/>
                      </a:cubicBezTo>
                      <a:cubicBezTo>
                        <a:pt x="128412" y="37294"/>
                        <a:pt x="112506" y="35271"/>
                        <a:pt x="98072" y="29497"/>
                      </a:cubicBezTo>
                      <a:cubicBezTo>
                        <a:pt x="87865" y="25414"/>
                        <a:pt x="78407" y="19665"/>
                        <a:pt x="68575" y="14749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1" name="Figura a mano libera 165"/>
                <p:cNvSpPr/>
                <p:nvPr/>
              </p:nvSpPr>
              <p:spPr>
                <a:xfrm>
                  <a:off x="1474839" y="4984955"/>
                  <a:ext cx="250722" cy="132735"/>
                </a:xfrm>
                <a:custGeom>
                  <a:avLst/>
                  <a:gdLst>
                    <a:gd name="connsiteX0" fmla="*/ 0 w 250722"/>
                    <a:gd name="connsiteY0" fmla="*/ 132735 h 132735"/>
                    <a:gd name="connsiteX1" fmla="*/ 44245 w 250722"/>
                    <a:gd name="connsiteY1" fmla="*/ 58993 h 132735"/>
                    <a:gd name="connsiteX2" fmla="*/ 58993 w 250722"/>
                    <a:gd name="connsiteY2" fmla="*/ 14748 h 132735"/>
                    <a:gd name="connsiteX3" fmla="*/ 103238 w 250722"/>
                    <a:gd name="connsiteY3" fmla="*/ 0 h 132735"/>
                    <a:gd name="connsiteX4" fmla="*/ 206477 w 250722"/>
                    <a:gd name="connsiteY4" fmla="*/ 58993 h 132735"/>
                    <a:gd name="connsiteX5" fmla="*/ 250722 w 250722"/>
                    <a:gd name="connsiteY5" fmla="*/ 73742 h 132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0722" h="132735">
                      <a:moveTo>
                        <a:pt x="0" y="132735"/>
                      </a:moveTo>
                      <a:cubicBezTo>
                        <a:pt x="14748" y="108154"/>
                        <a:pt x="31425" y="84632"/>
                        <a:pt x="44245" y="58993"/>
                      </a:cubicBezTo>
                      <a:cubicBezTo>
                        <a:pt x="51197" y="45088"/>
                        <a:pt x="48000" y="25741"/>
                        <a:pt x="58993" y="14748"/>
                      </a:cubicBezTo>
                      <a:cubicBezTo>
                        <a:pt x="69986" y="3755"/>
                        <a:pt x="88490" y="4916"/>
                        <a:pt x="103238" y="0"/>
                      </a:cubicBezTo>
                      <a:cubicBezTo>
                        <a:pt x="265967" y="32545"/>
                        <a:pt x="112442" y="-16236"/>
                        <a:pt x="206477" y="58993"/>
                      </a:cubicBezTo>
                      <a:cubicBezTo>
                        <a:pt x="218616" y="68705"/>
                        <a:pt x="250722" y="73742"/>
                        <a:pt x="250722" y="73742"/>
                      </a:cubicBezTo>
                    </a:path>
                  </a:pathLst>
                </a:cu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5" name="Gruppo 159"/>
              <p:cNvGrpSpPr/>
              <p:nvPr/>
            </p:nvGrpSpPr>
            <p:grpSpPr>
              <a:xfrm rot="13825363">
                <a:off x="2872245" y="5900757"/>
                <a:ext cx="1117263" cy="412955"/>
                <a:chOff x="792401" y="4940710"/>
                <a:chExt cx="1117263" cy="412955"/>
              </a:xfrm>
            </p:grpSpPr>
            <p:sp>
              <p:nvSpPr>
                <p:cNvPr id="526" name="Figura a mano libera 160"/>
                <p:cNvSpPr/>
                <p:nvPr/>
              </p:nvSpPr>
              <p:spPr>
                <a:xfrm>
                  <a:off x="792401" y="4940710"/>
                  <a:ext cx="697713" cy="412955"/>
                </a:xfrm>
                <a:custGeom>
                  <a:avLst/>
                  <a:gdLst>
                    <a:gd name="connsiteX0" fmla="*/ 136747 w 697713"/>
                    <a:gd name="connsiteY0" fmla="*/ 29496 h 412955"/>
                    <a:gd name="connsiteX1" fmla="*/ 136747 w 697713"/>
                    <a:gd name="connsiteY1" fmla="*/ 294967 h 412955"/>
                    <a:gd name="connsiteX2" fmla="*/ 225238 w 697713"/>
                    <a:gd name="connsiteY2" fmla="*/ 324464 h 412955"/>
                    <a:gd name="connsiteX3" fmla="*/ 313728 w 697713"/>
                    <a:gd name="connsiteY3" fmla="*/ 0 h 412955"/>
                    <a:gd name="connsiteX4" fmla="*/ 357973 w 697713"/>
                    <a:gd name="connsiteY4" fmla="*/ 14748 h 412955"/>
                    <a:gd name="connsiteX5" fmla="*/ 372722 w 697713"/>
                    <a:gd name="connsiteY5" fmla="*/ 368709 h 412955"/>
                    <a:gd name="connsiteX6" fmla="*/ 416967 w 697713"/>
                    <a:gd name="connsiteY6" fmla="*/ 353961 h 412955"/>
                    <a:gd name="connsiteX7" fmla="*/ 446464 w 697713"/>
                    <a:gd name="connsiteY7" fmla="*/ 265471 h 412955"/>
                    <a:gd name="connsiteX8" fmla="*/ 475960 w 697713"/>
                    <a:gd name="connsiteY8" fmla="*/ 14748 h 412955"/>
                    <a:gd name="connsiteX9" fmla="*/ 520205 w 697713"/>
                    <a:gd name="connsiteY9" fmla="*/ 29496 h 412955"/>
                    <a:gd name="connsiteX10" fmla="*/ 534954 w 697713"/>
                    <a:gd name="connsiteY10" fmla="*/ 73742 h 412955"/>
                    <a:gd name="connsiteX11" fmla="*/ 549702 w 697713"/>
                    <a:gd name="connsiteY11" fmla="*/ 147484 h 412955"/>
                    <a:gd name="connsiteX12" fmla="*/ 608696 w 697713"/>
                    <a:gd name="connsiteY12" fmla="*/ 412955 h 412955"/>
                    <a:gd name="connsiteX13" fmla="*/ 667689 w 697713"/>
                    <a:gd name="connsiteY13" fmla="*/ 398206 h 412955"/>
                    <a:gd name="connsiteX14" fmla="*/ 461212 w 697713"/>
                    <a:gd name="connsiteY14" fmla="*/ 294967 h 412955"/>
                    <a:gd name="connsiteX15" fmla="*/ 107251 w 697713"/>
                    <a:gd name="connsiteY15" fmla="*/ 265471 h 412955"/>
                    <a:gd name="connsiteX16" fmla="*/ 63005 w 697713"/>
                    <a:gd name="connsiteY16" fmla="*/ 250722 h 412955"/>
                    <a:gd name="connsiteX17" fmla="*/ 18760 w 697713"/>
                    <a:gd name="connsiteY17" fmla="*/ 191729 h 412955"/>
                    <a:gd name="connsiteX18" fmla="*/ 63005 w 697713"/>
                    <a:gd name="connsiteY18" fmla="*/ 162232 h 412955"/>
                    <a:gd name="connsiteX19" fmla="*/ 697186 w 697713"/>
                    <a:gd name="connsiteY19" fmla="*/ 176980 h 412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697713" h="412955">
                      <a:moveTo>
                        <a:pt x="136747" y="29496"/>
                      </a:moveTo>
                      <a:cubicBezTo>
                        <a:pt x="126146" y="103706"/>
                        <a:pt x="100379" y="227427"/>
                        <a:pt x="136747" y="294967"/>
                      </a:cubicBezTo>
                      <a:cubicBezTo>
                        <a:pt x="151488" y="322343"/>
                        <a:pt x="225238" y="324464"/>
                        <a:pt x="225238" y="324464"/>
                      </a:cubicBezTo>
                      <a:cubicBezTo>
                        <a:pt x="234303" y="134088"/>
                        <a:pt x="140305" y="0"/>
                        <a:pt x="313728" y="0"/>
                      </a:cubicBezTo>
                      <a:cubicBezTo>
                        <a:pt x="329274" y="0"/>
                        <a:pt x="343225" y="9832"/>
                        <a:pt x="357973" y="14748"/>
                      </a:cubicBezTo>
                      <a:cubicBezTo>
                        <a:pt x="362889" y="132735"/>
                        <a:pt x="352488" y="252366"/>
                        <a:pt x="372722" y="368709"/>
                      </a:cubicBezTo>
                      <a:cubicBezTo>
                        <a:pt x="375386" y="384025"/>
                        <a:pt x="407931" y="366611"/>
                        <a:pt x="416967" y="353961"/>
                      </a:cubicBezTo>
                      <a:cubicBezTo>
                        <a:pt x="435039" y="328660"/>
                        <a:pt x="446464" y="265471"/>
                        <a:pt x="446464" y="265471"/>
                      </a:cubicBezTo>
                      <a:cubicBezTo>
                        <a:pt x="456296" y="181897"/>
                        <a:pt x="450860" y="95068"/>
                        <a:pt x="475960" y="14748"/>
                      </a:cubicBezTo>
                      <a:cubicBezTo>
                        <a:pt x="480597" y="-90"/>
                        <a:pt x="509212" y="18503"/>
                        <a:pt x="520205" y="29496"/>
                      </a:cubicBezTo>
                      <a:cubicBezTo>
                        <a:pt x="531198" y="40489"/>
                        <a:pt x="531183" y="58660"/>
                        <a:pt x="534954" y="73742"/>
                      </a:cubicBezTo>
                      <a:cubicBezTo>
                        <a:pt x="541034" y="98061"/>
                        <a:pt x="544786" y="122903"/>
                        <a:pt x="549702" y="147484"/>
                      </a:cubicBezTo>
                      <a:cubicBezTo>
                        <a:pt x="552305" y="191727"/>
                        <a:pt x="487454" y="412955"/>
                        <a:pt x="608696" y="412955"/>
                      </a:cubicBezTo>
                      <a:cubicBezTo>
                        <a:pt x="628966" y="412955"/>
                        <a:pt x="648025" y="403122"/>
                        <a:pt x="667689" y="398206"/>
                      </a:cubicBezTo>
                      <a:cubicBezTo>
                        <a:pt x="722252" y="234520"/>
                        <a:pt x="727855" y="312743"/>
                        <a:pt x="461212" y="294967"/>
                      </a:cubicBezTo>
                      <a:cubicBezTo>
                        <a:pt x="241974" y="280351"/>
                        <a:pt x="297244" y="284470"/>
                        <a:pt x="107251" y="265471"/>
                      </a:cubicBezTo>
                      <a:cubicBezTo>
                        <a:pt x="92502" y="260555"/>
                        <a:pt x="77953" y="254993"/>
                        <a:pt x="63005" y="250722"/>
                      </a:cubicBezTo>
                      <a:cubicBezTo>
                        <a:pt x="22089" y="239032"/>
                        <a:pt x="-27830" y="249966"/>
                        <a:pt x="18760" y="191729"/>
                      </a:cubicBezTo>
                      <a:cubicBezTo>
                        <a:pt x="29833" y="177888"/>
                        <a:pt x="48257" y="172064"/>
                        <a:pt x="63005" y="162232"/>
                      </a:cubicBezTo>
                      <a:cubicBezTo>
                        <a:pt x="500448" y="181251"/>
                        <a:pt x="289040" y="176980"/>
                        <a:pt x="697186" y="176980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7" name="Figura a mano libera 161"/>
                <p:cNvSpPr/>
                <p:nvPr/>
              </p:nvSpPr>
              <p:spPr>
                <a:xfrm>
                  <a:off x="1619672" y="5023116"/>
                  <a:ext cx="289992" cy="278092"/>
                </a:xfrm>
                <a:custGeom>
                  <a:avLst/>
                  <a:gdLst>
                    <a:gd name="connsiteX0" fmla="*/ 53827 w 289992"/>
                    <a:gd name="connsiteY0" fmla="*/ 73742 h 278092"/>
                    <a:gd name="connsiteX1" fmla="*/ 230808 w 289992"/>
                    <a:gd name="connsiteY1" fmla="*/ 103239 h 278092"/>
                    <a:gd name="connsiteX2" fmla="*/ 216059 w 289992"/>
                    <a:gd name="connsiteY2" fmla="*/ 0 h 278092"/>
                    <a:gd name="connsiteX3" fmla="*/ 142317 w 289992"/>
                    <a:gd name="connsiteY3" fmla="*/ 14749 h 278092"/>
                    <a:gd name="connsiteX4" fmla="*/ 98072 w 289992"/>
                    <a:gd name="connsiteY4" fmla="*/ 132736 h 278092"/>
                    <a:gd name="connsiteX5" fmla="*/ 53827 w 289992"/>
                    <a:gd name="connsiteY5" fmla="*/ 162233 h 278092"/>
                    <a:gd name="connsiteX6" fmla="*/ 24330 w 289992"/>
                    <a:gd name="connsiteY6" fmla="*/ 103239 h 278092"/>
                    <a:gd name="connsiteX7" fmla="*/ 112821 w 289992"/>
                    <a:gd name="connsiteY7" fmla="*/ 73742 h 278092"/>
                    <a:gd name="connsiteX8" fmla="*/ 157066 w 289992"/>
                    <a:gd name="connsiteY8" fmla="*/ 88491 h 278092"/>
                    <a:gd name="connsiteX9" fmla="*/ 201311 w 289992"/>
                    <a:gd name="connsiteY9" fmla="*/ 176981 h 278092"/>
                    <a:gd name="connsiteX10" fmla="*/ 245556 w 289992"/>
                    <a:gd name="connsiteY10" fmla="*/ 206478 h 278092"/>
                    <a:gd name="connsiteX11" fmla="*/ 275053 w 289992"/>
                    <a:gd name="connsiteY11" fmla="*/ 162233 h 278092"/>
                    <a:gd name="connsiteX12" fmla="*/ 275053 w 289992"/>
                    <a:gd name="connsiteY12" fmla="*/ 73742 h 278092"/>
                    <a:gd name="connsiteX13" fmla="*/ 230808 w 289992"/>
                    <a:gd name="connsiteY13" fmla="*/ 44246 h 278092"/>
                    <a:gd name="connsiteX14" fmla="*/ 142317 w 289992"/>
                    <a:gd name="connsiteY14" fmla="*/ 58994 h 278092"/>
                    <a:gd name="connsiteX15" fmla="*/ 68575 w 289992"/>
                    <a:gd name="connsiteY15" fmla="*/ 206478 h 278092"/>
                    <a:gd name="connsiteX16" fmla="*/ 68575 w 289992"/>
                    <a:gd name="connsiteY16" fmla="*/ 103239 h 278092"/>
                    <a:gd name="connsiteX17" fmla="*/ 112821 w 289992"/>
                    <a:gd name="connsiteY17" fmla="*/ 73742 h 278092"/>
                    <a:gd name="connsiteX18" fmla="*/ 157066 w 289992"/>
                    <a:gd name="connsiteY18" fmla="*/ 88491 h 278092"/>
                    <a:gd name="connsiteX19" fmla="*/ 186563 w 289992"/>
                    <a:gd name="connsiteY19" fmla="*/ 132736 h 278092"/>
                    <a:gd name="connsiteX20" fmla="*/ 230808 w 289992"/>
                    <a:gd name="connsiteY20" fmla="*/ 176981 h 278092"/>
                    <a:gd name="connsiteX21" fmla="*/ 127569 w 289992"/>
                    <a:gd name="connsiteY21" fmla="*/ 235975 h 278092"/>
                    <a:gd name="connsiteX22" fmla="*/ 142317 w 289992"/>
                    <a:gd name="connsiteY22" fmla="*/ 162233 h 278092"/>
                    <a:gd name="connsiteX23" fmla="*/ 171814 w 289992"/>
                    <a:gd name="connsiteY23" fmla="*/ 117988 h 278092"/>
                    <a:gd name="connsiteX24" fmla="*/ 186563 w 289992"/>
                    <a:gd name="connsiteY24" fmla="*/ 73742 h 278092"/>
                    <a:gd name="connsiteX25" fmla="*/ 142317 w 289992"/>
                    <a:gd name="connsiteY25" fmla="*/ 44246 h 278092"/>
                    <a:gd name="connsiteX26" fmla="*/ 98072 w 289992"/>
                    <a:gd name="connsiteY26" fmla="*/ 29497 h 278092"/>
                    <a:gd name="connsiteX27" fmla="*/ 68575 w 289992"/>
                    <a:gd name="connsiteY27" fmla="*/ 14749 h 278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89992" h="278092">
                      <a:moveTo>
                        <a:pt x="53827" y="73742"/>
                      </a:moveTo>
                      <a:cubicBezTo>
                        <a:pt x="90546" y="95774"/>
                        <a:pt x="180236" y="170670"/>
                        <a:pt x="230808" y="103239"/>
                      </a:cubicBezTo>
                      <a:cubicBezTo>
                        <a:pt x="251665" y="75429"/>
                        <a:pt x="220975" y="34413"/>
                        <a:pt x="216059" y="0"/>
                      </a:cubicBezTo>
                      <a:cubicBezTo>
                        <a:pt x="191478" y="4916"/>
                        <a:pt x="162715" y="179"/>
                        <a:pt x="142317" y="14749"/>
                      </a:cubicBezTo>
                      <a:cubicBezTo>
                        <a:pt x="97558" y="46720"/>
                        <a:pt x="123868" y="94042"/>
                        <a:pt x="98072" y="132736"/>
                      </a:cubicBezTo>
                      <a:cubicBezTo>
                        <a:pt x="88240" y="147484"/>
                        <a:pt x="68575" y="152401"/>
                        <a:pt x="53827" y="162233"/>
                      </a:cubicBezTo>
                      <a:cubicBezTo>
                        <a:pt x="37738" y="156870"/>
                        <a:pt x="-38238" y="147930"/>
                        <a:pt x="24330" y="103239"/>
                      </a:cubicBezTo>
                      <a:cubicBezTo>
                        <a:pt x="49631" y="85167"/>
                        <a:pt x="112821" y="73742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226139" y="143750"/>
                        <a:pt x="153811" y="117605"/>
                        <a:pt x="201311" y="176981"/>
                      </a:cubicBezTo>
                      <a:cubicBezTo>
                        <a:pt x="212384" y="190822"/>
                        <a:pt x="230808" y="196646"/>
                        <a:pt x="245556" y="206478"/>
                      </a:cubicBezTo>
                      <a:cubicBezTo>
                        <a:pt x="255388" y="191730"/>
                        <a:pt x="267126" y="178087"/>
                        <a:pt x="275053" y="162233"/>
                      </a:cubicBezTo>
                      <a:cubicBezTo>
                        <a:pt x="290179" y="131981"/>
                        <a:pt x="299255" y="103995"/>
                        <a:pt x="275053" y="73742"/>
                      </a:cubicBezTo>
                      <a:cubicBezTo>
                        <a:pt x="263980" y="59901"/>
                        <a:pt x="245556" y="54078"/>
                        <a:pt x="230808" y="44246"/>
                      </a:cubicBezTo>
                      <a:cubicBezTo>
                        <a:pt x="201311" y="49162"/>
                        <a:pt x="157385" y="33164"/>
                        <a:pt x="142317" y="58994"/>
                      </a:cubicBezTo>
                      <a:cubicBezTo>
                        <a:pt x="47338" y="221814"/>
                        <a:pt x="209513" y="241711"/>
                        <a:pt x="68575" y="206478"/>
                      </a:cubicBezTo>
                      <a:cubicBezTo>
                        <a:pt x="55308" y="166676"/>
                        <a:pt x="39768" y="146449"/>
                        <a:pt x="68575" y="103239"/>
                      </a:cubicBezTo>
                      <a:cubicBezTo>
                        <a:pt x="78407" y="88490"/>
                        <a:pt x="98072" y="83574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170907" y="99564"/>
                        <a:pt x="175215" y="119119"/>
                        <a:pt x="186563" y="132736"/>
                      </a:cubicBezTo>
                      <a:cubicBezTo>
                        <a:pt x="199916" y="148759"/>
                        <a:pt x="216060" y="162233"/>
                        <a:pt x="230808" y="176981"/>
                      </a:cubicBezTo>
                      <a:cubicBezTo>
                        <a:pt x="226013" y="200957"/>
                        <a:pt x="221915" y="349190"/>
                        <a:pt x="127569" y="235975"/>
                      </a:cubicBezTo>
                      <a:cubicBezTo>
                        <a:pt x="111521" y="216718"/>
                        <a:pt x="133515" y="185704"/>
                        <a:pt x="142317" y="162233"/>
                      </a:cubicBezTo>
                      <a:cubicBezTo>
                        <a:pt x="148541" y="145636"/>
                        <a:pt x="163887" y="133842"/>
                        <a:pt x="171814" y="117988"/>
                      </a:cubicBezTo>
                      <a:cubicBezTo>
                        <a:pt x="178767" y="104083"/>
                        <a:pt x="181647" y="88491"/>
                        <a:pt x="186563" y="73742"/>
                      </a:cubicBezTo>
                      <a:cubicBezTo>
                        <a:pt x="171814" y="63910"/>
                        <a:pt x="158171" y="52173"/>
                        <a:pt x="142317" y="44246"/>
                      </a:cubicBezTo>
                      <a:cubicBezTo>
                        <a:pt x="128412" y="37294"/>
                        <a:pt x="112506" y="35271"/>
                        <a:pt x="98072" y="29497"/>
                      </a:cubicBezTo>
                      <a:cubicBezTo>
                        <a:pt x="87865" y="25414"/>
                        <a:pt x="78407" y="19665"/>
                        <a:pt x="68575" y="14749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8" name="Figura a mano libera 162"/>
                <p:cNvSpPr/>
                <p:nvPr/>
              </p:nvSpPr>
              <p:spPr>
                <a:xfrm>
                  <a:off x="1474839" y="4984955"/>
                  <a:ext cx="250722" cy="132735"/>
                </a:xfrm>
                <a:custGeom>
                  <a:avLst/>
                  <a:gdLst>
                    <a:gd name="connsiteX0" fmla="*/ 0 w 250722"/>
                    <a:gd name="connsiteY0" fmla="*/ 132735 h 132735"/>
                    <a:gd name="connsiteX1" fmla="*/ 44245 w 250722"/>
                    <a:gd name="connsiteY1" fmla="*/ 58993 h 132735"/>
                    <a:gd name="connsiteX2" fmla="*/ 58993 w 250722"/>
                    <a:gd name="connsiteY2" fmla="*/ 14748 h 132735"/>
                    <a:gd name="connsiteX3" fmla="*/ 103238 w 250722"/>
                    <a:gd name="connsiteY3" fmla="*/ 0 h 132735"/>
                    <a:gd name="connsiteX4" fmla="*/ 206477 w 250722"/>
                    <a:gd name="connsiteY4" fmla="*/ 58993 h 132735"/>
                    <a:gd name="connsiteX5" fmla="*/ 250722 w 250722"/>
                    <a:gd name="connsiteY5" fmla="*/ 73742 h 132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0722" h="132735">
                      <a:moveTo>
                        <a:pt x="0" y="132735"/>
                      </a:moveTo>
                      <a:cubicBezTo>
                        <a:pt x="14748" y="108154"/>
                        <a:pt x="31425" y="84632"/>
                        <a:pt x="44245" y="58993"/>
                      </a:cubicBezTo>
                      <a:cubicBezTo>
                        <a:pt x="51197" y="45088"/>
                        <a:pt x="48000" y="25741"/>
                        <a:pt x="58993" y="14748"/>
                      </a:cubicBezTo>
                      <a:cubicBezTo>
                        <a:pt x="69986" y="3755"/>
                        <a:pt x="88490" y="4916"/>
                        <a:pt x="103238" y="0"/>
                      </a:cubicBezTo>
                      <a:cubicBezTo>
                        <a:pt x="265967" y="32545"/>
                        <a:pt x="112442" y="-16236"/>
                        <a:pt x="206477" y="58993"/>
                      </a:cubicBezTo>
                      <a:cubicBezTo>
                        <a:pt x="218616" y="68705"/>
                        <a:pt x="250722" y="73742"/>
                        <a:pt x="250722" y="73742"/>
                      </a:cubicBezTo>
                    </a:path>
                  </a:pathLst>
                </a:cu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95" name="Gruppo 178"/>
            <p:cNvGrpSpPr/>
            <p:nvPr/>
          </p:nvGrpSpPr>
          <p:grpSpPr>
            <a:xfrm>
              <a:off x="357753" y="5748355"/>
              <a:ext cx="1549951" cy="1713093"/>
              <a:chOff x="2014577" y="4375919"/>
              <a:chExt cx="2125375" cy="2289947"/>
            </a:xfrm>
          </p:grpSpPr>
          <p:grpSp>
            <p:nvGrpSpPr>
              <p:cNvPr id="496" name="Gruppo 179"/>
              <p:cNvGrpSpPr/>
              <p:nvPr/>
            </p:nvGrpSpPr>
            <p:grpSpPr>
              <a:xfrm rot="19759916">
                <a:off x="2051093" y="5712314"/>
                <a:ext cx="1117263" cy="412955"/>
                <a:chOff x="792401" y="4940710"/>
                <a:chExt cx="1117263" cy="412955"/>
              </a:xfrm>
            </p:grpSpPr>
            <p:sp>
              <p:nvSpPr>
                <p:cNvPr id="517" name="Figura a mano libera 200"/>
                <p:cNvSpPr/>
                <p:nvPr/>
              </p:nvSpPr>
              <p:spPr>
                <a:xfrm>
                  <a:off x="792401" y="4940710"/>
                  <a:ext cx="697713" cy="412955"/>
                </a:xfrm>
                <a:custGeom>
                  <a:avLst/>
                  <a:gdLst>
                    <a:gd name="connsiteX0" fmla="*/ 136747 w 697713"/>
                    <a:gd name="connsiteY0" fmla="*/ 29496 h 412955"/>
                    <a:gd name="connsiteX1" fmla="*/ 136747 w 697713"/>
                    <a:gd name="connsiteY1" fmla="*/ 294967 h 412955"/>
                    <a:gd name="connsiteX2" fmla="*/ 225238 w 697713"/>
                    <a:gd name="connsiteY2" fmla="*/ 324464 h 412955"/>
                    <a:gd name="connsiteX3" fmla="*/ 313728 w 697713"/>
                    <a:gd name="connsiteY3" fmla="*/ 0 h 412955"/>
                    <a:gd name="connsiteX4" fmla="*/ 357973 w 697713"/>
                    <a:gd name="connsiteY4" fmla="*/ 14748 h 412955"/>
                    <a:gd name="connsiteX5" fmla="*/ 372722 w 697713"/>
                    <a:gd name="connsiteY5" fmla="*/ 368709 h 412955"/>
                    <a:gd name="connsiteX6" fmla="*/ 416967 w 697713"/>
                    <a:gd name="connsiteY6" fmla="*/ 353961 h 412955"/>
                    <a:gd name="connsiteX7" fmla="*/ 446464 w 697713"/>
                    <a:gd name="connsiteY7" fmla="*/ 265471 h 412955"/>
                    <a:gd name="connsiteX8" fmla="*/ 475960 w 697713"/>
                    <a:gd name="connsiteY8" fmla="*/ 14748 h 412955"/>
                    <a:gd name="connsiteX9" fmla="*/ 520205 w 697713"/>
                    <a:gd name="connsiteY9" fmla="*/ 29496 h 412955"/>
                    <a:gd name="connsiteX10" fmla="*/ 534954 w 697713"/>
                    <a:gd name="connsiteY10" fmla="*/ 73742 h 412955"/>
                    <a:gd name="connsiteX11" fmla="*/ 549702 w 697713"/>
                    <a:gd name="connsiteY11" fmla="*/ 147484 h 412955"/>
                    <a:gd name="connsiteX12" fmla="*/ 608696 w 697713"/>
                    <a:gd name="connsiteY12" fmla="*/ 412955 h 412955"/>
                    <a:gd name="connsiteX13" fmla="*/ 667689 w 697713"/>
                    <a:gd name="connsiteY13" fmla="*/ 398206 h 412955"/>
                    <a:gd name="connsiteX14" fmla="*/ 461212 w 697713"/>
                    <a:gd name="connsiteY14" fmla="*/ 294967 h 412955"/>
                    <a:gd name="connsiteX15" fmla="*/ 107251 w 697713"/>
                    <a:gd name="connsiteY15" fmla="*/ 265471 h 412955"/>
                    <a:gd name="connsiteX16" fmla="*/ 63005 w 697713"/>
                    <a:gd name="connsiteY16" fmla="*/ 250722 h 412955"/>
                    <a:gd name="connsiteX17" fmla="*/ 18760 w 697713"/>
                    <a:gd name="connsiteY17" fmla="*/ 191729 h 412955"/>
                    <a:gd name="connsiteX18" fmla="*/ 63005 w 697713"/>
                    <a:gd name="connsiteY18" fmla="*/ 162232 h 412955"/>
                    <a:gd name="connsiteX19" fmla="*/ 697186 w 697713"/>
                    <a:gd name="connsiteY19" fmla="*/ 176980 h 412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697713" h="412955">
                      <a:moveTo>
                        <a:pt x="136747" y="29496"/>
                      </a:moveTo>
                      <a:cubicBezTo>
                        <a:pt x="126146" y="103706"/>
                        <a:pt x="100379" y="227427"/>
                        <a:pt x="136747" y="294967"/>
                      </a:cubicBezTo>
                      <a:cubicBezTo>
                        <a:pt x="151488" y="322343"/>
                        <a:pt x="225238" y="324464"/>
                        <a:pt x="225238" y="324464"/>
                      </a:cubicBezTo>
                      <a:cubicBezTo>
                        <a:pt x="234303" y="134088"/>
                        <a:pt x="140305" y="0"/>
                        <a:pt x="313728" y="0"/>
                      </a:cubicBezTo>
                      <a:cubicBezTo>
                        <a:pt x="329274" y="0"/>
                        <a:pt x="343225" y="9832"/>
                        <a:pt x="357973" y="14748"/>
                      </a:cubicBezTo>
                      <a:cubicBezTo>
                        <a:pt x="362889" y="132735"/>
                        <a:pt x="352488" y="252366"/>
                        <a:pt x="372722" y="368709"/>
                      </a:cubicBezTo>
                      <a:cubicBezTo>
                        <a:pt x="375386" y="384025"/>
                        <a:pt x="407931" y="366611"/>
                        <a:pt x="416967" y="353961"/>
                      </a:cubicBezTo>
                      <a:cubicBezTo>
                        <a:pt x="435039" y="328660"/>
                        <a:pt x="446464" y="265471"/>
                        <a:pt x="446464" y="265471"/>
                      </a:cubicBezTo>
                      <a:cubicBezTo>
                        <a:pt x="456296" y="181897"/>
                        <a:pt x="450860" y="95068"/>
                        <a:pt x="475960" y="14748"/>
                      </a:cubicBezTo>
                      <a:cubicBezTo>
                        <a:pt x="480597" y="-90"/>
                        <a:pt x="509212" y="18503"/>
                        <a:pt x="520205" y="29496"/>
                      </a:cubicBezTo>
                      <a:cubicBezTo>
                        <a:pt x="531198" y="40489"/>
                        <a:pt x="531183" y="58660"/>
                        <a:pt x="534954" y="73742"/>
                      </a:cubicBezTo>
                      <a:cubicBezTo>
                        <a:pt x="541034" y="98061"/>
                        <a:pt x="544786" y="122903"/>
                        <a:pt x="549702" y="147484"/>
                      </a:cubicBezTo>
                      <a:cubicBezTo>
                        <a:pt x="552305" y="191727"/>
                        <a:pt x="487454" y="412955"/>
                        <a:pt x="608696" y="412955"/>
                      </a:cubicBezTo>
                      <a:cubicBezTo>
                        <a:pt x="628966" y="412955"/>
                        <a:pt x="648025" y="403122"/>
                        <a:pt x="667689" y="398206"/>
                      </a:cubicBezTo>
                      <a:cubicBezTo>
                        <a:pt x="722252" y="234520"/>
                        <a:pt x="727855" y="312743"/>
                        <a:pt x="461212" y="294967"/>
                      </a:cubicBezTo>
                      <a:cubicBezTo>
                        <a:pt x="241974" y="280351"/>
                        <a:pt x="297244" y="284470"/>
                        <a:pt x="107251" y="265471"/>
                      </a:cubicBezTo>
                      <a:cubicBezTo>
                        <a:pt x="92502" y="260555"/>
                        <a:pt x="77953" y="254993"/>
                        <a:pt x="63005" y="250722"/>
                      </a:cubicBezTo>
                      <a:cubicBezTo>
                        <a:pt x="22089" y="239032"/>
                        <a:pt x="-27830" y="249966"/>
                        <a:pt x="18760" y="191729"/>
                      </a:cubicBezTo>
                      <a:cubicBezTo>
                        <a:pt x="29833" y="177888"/>
                        <a:pt x="48257" y="172064"/>
                        <a:pt x="63005" y="162232"/>
                      </a:cubicBezTo>
                      <a:cubicBezTo>
                        <a:pt x="500448" y="181251"/>
                        <a:pt x="289040" y="176980"/>
                        <a:pt x="697186" y="176980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8" name="Figura a mano libera 201"/>
                <p:cNvSpPr/>
                <p:nvPr/>
              </p:nvSpPr>
              <p:spPr>
                <a:xfrm>
                  <a:off x="1619672" y="5023116"/>
                  <a:ext cx="289992" cy="278092"/>
                </a:xfrm>
                <a:custGeom>
                  <a:avLst/>
                  <a:gdLst>
                    <a:gd name="connsiteX0" fmla="*/ 53827 w 289992"/>
                    <a:gd name="connsiteY0" fmla="*/ 73742 h 278092"/>
                    <a:gd name="connsiteX1" fmla="*/ 230808 w 289992"/>
                    <a:gd name="connsiteY1" fmla="*/ 103239 h 278092"/>
                    <a:gd name="connsiteX2" fmla="*/ 216059 w 289992"/>
                    <a:gd name="connsiteY2" fmla="*/ 0 h 278092"/>
                    <a:gd name="connsiteX3" fmla="*/ 142317 w 289992"/>
                    <a:gd name="connsiteY3" fmla="*/ 14749 h 278092"/>
                    <a:gd name="connsiteX4" fmla="*/ 98072 w 289992"/>
                    <a:gd name="connsiteY4" fmla="*/ 132736 h 278092"/>
                    <a:gd name="connsiteX5" fmla="*/ 53827 w 289992"/>
                    <a:gd name="connsiteY5" fmla="*/ 162233 h 278092"/>
                    <a:gd name="connsiteX6" fmla="*/ 24330 w 289992"/>
                    <a:gd name="connsiteY6" fmla="*/ 103239 h 278092"/>
                    <a:gd name="connsiteX7" fmla="*/ 112821 w 289992"/>
                    <a:gd name="connsiteY7" fmla="*/ 73742 h 278092"/>
                    <a:gd name="connsiteX8" fmla="*/ 157066 w 289992"/>
                    <a:gd name="connsiteY8" fmla="*/ 88491 h 278092"/>
                    <a:gd name="connsiteX9" fmla="*/ 201311 w 289992"/>
                    <a:gd name="connsiteY9" fmla="*/ 176981 h 278092"/>
                    <a:gd name="connsiteX10" fmla="*/ 245556 w 289992"/>
                    <a:gd name="connsiteY10" fmla="*/ 206478 h 278092"/>
                    <a:gd name="connsiteX11" fmla="*/ 275053 w 289992"/>
                    <a:gd name="connsiteY11" fmla="*/ 162233 h 278092"/>
                    <a:gd name="connsiteX12" fmla="*/ 275053 w 289992"/>
                    <a:gd name="connsiteY12" fmla="*/ 73742 h 278092"/>
                    <a:gd name="connsiteX13" fmla="*/ 230808 w 289992"/>
                    <a:gd name="connsiteY13" fmla="*/ 44246 h 278092"/>
                    <a:gd name="connsiteX14" fmla="*/ 142317 w 289992"/>
                    <a:gd name="connsiteY14" fmla="*/ 58994 h 278092"/>
                    <a:gd name="connsiteX15" fmla="*/ 68575 w 289992"/>
                    <a:gd name="connsiteY15" fmla="*/ 206478 h 278092"/>
                    <a:gd name="connsiteX16" fmla="*/ 68575 w 289992"/>
                    <a:gd name="connsiteY16" fmla="*/ 103239 h 278092"/>
                    <a:gd name="connsiteX17" fmla="*/ 112821 w 289992"/>
                    <a:gd name="connsiteY17" fmla="*/ 73742 h 278092"/>
                    <a:gd name="connsiteX18" fmla="*/ 157066 w 289992"/>
                    <a:gd name="connsiteY18" fmla="*/ 88491 h 278092"/>
                    <a:gd name="connsiteX19" fmla="*/ 186563 w 289992"/>
                    <a:gd name="connsiteY19" fmla="*/ 132736 h 278092"/>
                    <a:gd name="connsiteX20" fmla="*/ 230808 w 289992"/>
                    <a:gd name="connsiteY20" fmla="*/ 176981 h 278092"/>
                    <a:gd name="connsiteX21" fmla="*/ 127569 w 289992"/>
                    <a:gd name="connsiteY21" fmla="*/ 235975 h 278092"/>
                    <a:gd name="connsiteX22" fmla="*/ 142317 w 289992"/>
                    <a:gd name="connsiteY22" fmla="*/ 162233 h 278092"/>
                    <a:gd name="connsiteX23" fmla="*/ 171814 w 289992"/>
                    <a:gd name="connsiteY23" fmla="*/ 117988 h 278092"/>
                    <a:gd name="connsiteX24" fmla="*/ 186563 w 289992"/>
                    <a:gd name="connsiteY24" fmla="*/ 73742 h 278092"/>
                    <a:gd name="connsiteX25" fmla="*/ 142317 w 289992"/>
                    <a:gd name="connsiteY25" fmla="*/ 44246 h 278092"/>
                    <a:gd name="connsiteX26" fmla="*/ 98072 w 289992"/>
                    <a:gd name="connsiteY26" fmla="*/ 29497 h 278092"/>
                    <a:gd name="connsiteX27" fmla="*/ 68575 w 289992"/>
                    <a:gd name="connsiteY27" fmla="*/ 14749 h 278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89992" h="278092">
                      <a:moveTo>
                        <a:pt x="53827" y="73742"/>
                      </a:moveTo>
                      <a:cubicBezTo>
                        <a:pt x="90546" y="95774"/>
                        <a:pt x="180236" y="170670"/>
                        <a:pt x="230808" y="103239"/>
                      </a:cubicBezTo>
                      <a:cubicBezTo>
                        <a:pt x="251665" y="75429"/>
                        <a:pt x="220975" y="34413"/>
                        <a:pt x="216059" y="0"/>
                      </a:cubicBezTo>
                      <a:cubicBezTo>
                        <a:pt x="191478" y="4916"/>
                        <a:pt x="162715" y="179"/>
                        <a:pt x="142317" y="14749"/>
                      </a:cubicBezTo>
                      <a:cubicBezTo>
                        <a:pt x="97558" y="46720"/>
                        <a:pt x="123868" y="94042"/>
                        <a:pt x="98072" y="132736"/>
                      </a:cubicBezTo>
                      <a:cubicBezTo>
                        <a:pt x="88240" y="147484"/>
                        <a:pt x="68575" y="152401"/>
                        <a:pt x="53827" y="162233"/>
                      </a:cubicBezTo>
                      <a:cubicBezTo>
                        <a:pt x="37738" y="156870"/>
                        <a:pt x="-38238" y="147930"/>
                        <a:pt x="24330" y="103239"/>
                      </a:cubicBezTo>
                      <a:cubicBezTo>
                        <a:pt x="49631" y="85167"/>
                        <a:pt x="112821" y="73742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226139" y="143750"/>
                        <a:pt x="153811" y="117605"/>
                        <a:pt x="201311" y="176981"/>
                      </a:cubicBezTo>
                      <a:cubicBezTo>
                        <a:pt x="212384" y="190822"/>
                        <a:pt x="230808" y="196646"/>
                        <a:pt x="245556" y="206478"/>
                      </a:cubicBezTo>
                      <a:cubicBezTo>
                        <a:pt x="255388" y="191730"/>
                        <a:pt x="267126" y="178087"/>
                        <a:pt x="275053" y="162233"/>
                      </a:cubicBezTo>
                      <a:cubicBezTo>
                        <a:pt x="290179" y="131981"/>
                        <a:pt x="299255" y="103995"/>
                        <a:pt x="275053" y="73742"/>
                      </a:cubicBezTo>
                      <a:cubicBezTo>
                        <a:pt x="263980" y="59901"/>
                        <a:pt x="245556" y="54078"/>
                        <a:pt x="230808" y="44246"/>
                      </a:cubicBezTo>
                      <a:cubicBezTo>
                        <a:pt x="201311" y="49162"/>
                        <a:pt x="157385" y="33164"/>
                        <a:pt x="142317" y="58994"/>
                      </a:cubicBezTo>
                      <a:cubicBezTo>
                        <a:pt x="47338" y="221814"/>
                        <a:pt x="209513" y="241711"/>
                        <a:pt x="68575" y="206478"/>
                      </a:cubicBezTo>
                      <a:cubicBezTo>
                        <a:pt x="55308" y="166676"/>
                        <a:pt x="39768" y="146449"/>
                        <a:pt x="68575" y="103239"/>
                      </a:cubicBezTo>
                      <a:cubicBezTo>
                        <a:pt x="78407" y="88490"/>
                        <a:pt x="98072" y="83574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170907" y="99564"/>
                        <a:pt x="175215" y="119119"/>
                        <a:pt x="186563" y="132736"/>
                      </a:cubicBezTo>
                      <a:cubicBezTo>
                        <a:pt x="199916" y="148759"/>
                        <a:pt x="216060" y="162233"/>
                        <a:pt x="230808" y="176981"/>
                      </a:cubicBezTo>
                      <a:cubicBezTo>
                        <a:pt x="226013" y="200957"/>
                        <a:pt x="221915" y="349190"/>
                        <a:pt x="127569" y="235975"/>
                      </a:cubicBezTo>
                      <a:cubicBezTo>
                        <a:pt x="111521" y="216718"/>
                        <a:pt x="133515" y="185704"/>
                        <a:pt x="142317" y="162233"/>
                      </a:cubicBezTo>
                      <a:cubicBezTo>
                        <a:pt x="148541" y="145636"/>
                        <a:pt x="163887" y="133842"/>
                        <a:pt x="171814" y="117988"/>
                      </a:cubicBezTo>
                      <a:cubicBezTo>
                        <a:pt x="178767" y="104083"/>
                        <a:pt x="181647" y="88491"/>
                        <a:pt x="186563" y="73742"/>
                      </a:cubicBezTo>
                      <a:cubicBezTo>
                        <a:pt x="171814" y="63910"/>
                        <a:pt x="158171" y="52173"/>
                        <a:pt x="142317" y="44246"/>
                      </a:cubicBezTo>
                      <a:cubicBezTo>
                        <a:pt x="128412" y="37294"/>
                        <a:pt x="112506" y="35271"/>
                        <a:pt x="98072" y="29497"/>
                      </a:cubicBezTo>
                      <a:cubicBezTo>
                        <a:pt x="87865" y="25414"/>
                        <a:pt x="78407" y="19665"/>
                        <a:pt x="68575" y="14749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9" name="Figura a mano libera 202"/>
                <p:cNvSpPr/>
                <p:nvPr/>
              </p:nvSpPr>
              <p:spPr>
                <a:xfrm>
                  <a:off x="1474839" y="4984955"/>
                  <a:ext cx="250722" cy="132735"/>
                </a:xfrm>
                <a:custGeom>
                  <a:avLst/>
                  <a:gdLst>
                    <a:gd name="connsiteX0" fmla="*/ 0 w 250722"/>
                    <a:gd name="connsiteY0" fmla="*/ 132735 h 132735"/>
                    <a:gd name="connsiteX1" fmla="*/ 44245 w 250722"/>
                    <a:gd name="connsiteY1" fmla="*/ 58993 h 132735"/>
                    <a:gd name="connsiteX2" fmla="*/ 58993 w 250722"/>
                    <a:gd name="connsiteY2" fmla="*/ 14748 h 132735"/>
                    <a:gd name="connsiteX3" fmla="*/ 103238 w 250722"/>
                    <a:gd name="connsiteY3" fmla="*/ 0 h 132735"/>
                    <a:gd name="connsiteX4" fmla="*/ 206477 w 250722"/>
                    <a:gd name="connsiteY4" fmla="*/ 58993 h 132735"/>
                    <a:gd name="connsiteX5" fmla="*/ 250722 w 250722"/>
                    <a:gd name="connsiteY5" fmla="*/ 73742 h 132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0722" h="132735">
                      <a:moveTo>
                        <a:pt x="0" y="132735"/>
                      </a:moveTo>
                      <a:cubicBezTo>
                        <a:pt x="14748" y="108154"/>
                        <a:pt x="31425" y="84632"/>
                        <a:pt x="44245" y="58993"/>
                      </a:cubicBezTo>
                      <a:cubicBezTo>
                        <a:pt x="51197" y="45088"/>
                        <a:pt x="48000" y="25741"/>
                        <a:pt x="58993" y="14748"/>
                      </a:cubicBezTo>
                      <a:cubicBezTo>
                        <a:pt x="69986" y="3755"/>
                        <a:pt x="88490" y="4916"/>
                        <a:pt x="103238" y="0"/>
                      </a:cubicBezTo>
                      <a:cubicBezTo>
                        <a:pt x="265967" y="32545"/>
                        <a:pt x="112442" y="-16236"/>
                        <a:pt x="206477" y="58993"/>
                      </a:cubicBezTo>
                      <a:cubicBezTo>
                        <a:pt x="218616" y="68705"/>
                        <a:pt x="250722" y="73742"/>
                        <a:pt x="250722" y="73742"/>
                      </a:cubicBezTo>
                    </a:path>
                  </a:pathLst>
                </a:cu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7" name="Gruppo 180"/>
              <p:cNvGrpSpPr/>
              <p:nvPr/>
            </p:nvGrpSpPr>
            <p:grpSpPr>
              <a:xfrm>
                <a:off x="2014577" y="5248293"/>
                <a:ext cx="1117263" cy="412955"/>
                <a:chOff x="792401" y="4940710"/>
                <a:chExt cx="1117263" cy="412955"/>
              </a:xfrm>
            </p:grpSpPr>
            <p:sp>
              <p:nvSpPr>
                <p:cNvPr id="514" name="Figura a mano libera 197"/>
                <p:cNvSpPr/>
                <p:nvPr/>
              </p:nvSpPr>
              <p:spPr>
                <a:xfrm>
                  <a:off x="792401" y="4940710"/>
                  <a:ext cx="697713" cy="412955"/>
                </a:xfrm>
                <a:custGeom>
                  <a:avLst/>
                  <a:gdLst>
                    <a:gd name="connsiteX0" fmla="*/ 136747 w 697713"/>
                    <a:gd name="connsiteY0" fmla="*/ 29496 h 412955"/>
                    <a:gd name="connsiteX1" fmla="*/ 136747 w 697713"/>
                    <a:gd name="connsiteY1" fmla="*/ 294967 h 412955"/>
                    <a:gd name="connsiteX2" fmla="*/ 225238 w 697713"/>
                    <a:gd name="connsiteY2" fmla="*/ 324464 h 412955"/>
                    <a:gd name="connsiteX3" fmla="*/ 313728 w 697713"/>
                    <a:gd name="connsiteY3" fmla="*/ 0 h 412955"/>
                    <a:gd name="connsiteX4" fmla="*/ 357973 w 697713"/>
                    <a:gd name="connsiteY4" fmla="*/ 14748 h 412955"/>
                    <a:gd name="connsiteX5" fmla="*/ 372722 w 697713"/>
                    <a:gd name="connsiteY5" fmla="*/ 368709 h 412955"/>
                    <a:gd name="connsiteX6" fmla="*/ 416967 w 697713"/>
                    <a:gd name="connsiteY6" fmla="*/ 353961 h 412955"/>
                    <a:gd name="connsiteX7" fmla="*/ 446464 w 697713"/>
                    <a:gd name="connsiteY7" fmla="*/ 265471 h 412955"/>
                    <a:gd name="connsiteX8" fmla="*/ 475960 w 697713"/>
                    <a:gd name="connsiteY8" fmla="*/ 14748 h 412955"/>
                    <a:gd name="connsiteX9" fmla="*/ 520205 w 697713"/>
                    <a:gd name="connsiteY9" fmla="*/ 29496 h 412955"/>
                    <a:gd name="connsiteX10" fmla="*/ 534954 w 697713"/>
                    <a:gd name="connsiteY10" fmla="*/ 73742 h 412955"/>
                    <a:gd name="connsiteX11" fmla="*/ 549702 w 697713"/>
                    <a:gd name="connsiteY11" fmla="*/ 147484 h 412955"/>
                    <a:gd name="connsiteX12" fmla="*/ 608696 w 697713"/>
                    <a:gd name="connsiteY12" fmla="*/ 412955 h 412955"/>
                    <a:gd name="connsiteX13" fmla="*/ 667689 w 697713"/>
                    <a:gd name="connsiteY13" fmla="*/ 398206 h 412955"/>
                    <a:gd name="connsiteX14" fmla="*/ 461212 w 697713"/>
                    <a:gd name="connsiteY14" fmla="*/ 294967 h 412955"/>
                    <a:gd name="connsiteX15" fmla="*/ 107251 w 697713"/>
                    <a:gd name="connsiteY15" fmla="*/ 265471 h 412955"/>
                    <a:gd name="connsiteX16" fmla="*/ 63005 w 697713"/>
                    <a:gd name="connsiteY16" fmla="*/ 250722 h 412955"/>
                    <a:gd name="connsiteX17" fmla="*/ 18760 w 697713"/>
                    <a:gd name="connsiteY17" fmla="*/ 191729 h 412955"/>
                    <a:gd name="connsiteX18" fmla="*/ 63005 w 697713"/>
                    <a:gd name="connsiteY18" fmla="*/ 162232 h 412955"/>
                    <a:gd name="connsiteX19" fmla="*/ 697186 w 697713"/>
                    <a:gd name="connsiteY19" fmla="*/ 176980 h 412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697713" h="412955">
                      <a:moveTo>
                        <a:pt x="136747" y="29496"/>
                      </a:moveTo>
                      <a:cubicBezTo>
                        <a:pt x="126146" y="103706"/>
                        <a:pt x="100379" y="227427"/>
                        <a:pt x="136747" y="294967"/>
                      </a:cubicBezTo>
                      <a:cubicBezTo>
                        <a:pt x="151488" y="322343"/>
                        <a:pt x="225238" y="324464"/>
                        <a:pt x="225238" y="324464"/>
                      </a:cubicBezTo>
                      <a:cubicBezTo>
                        <a:pt x="234303" y="134088"/>
                        <a:pt x="140305" y="0"/>
                        <a:pt x="313728" y="0"/>
                      </a:cubicBezTo>
                      <a:cubicBezTo>
                        <a:pt x="329274" y="0"/>
                        <a:pt x="343225" y="9832"/>
                        <a:pt x="357973" y="14748"/>
                      </a:cubicBezTo>
                      <a:cubicBezTo>
                        <a:pt x="362889" y="132735"/>
                        <a:pt x="352488" y="252366"/>
                        <a:pt x="372722" y="368709"/>
                      </a:cubicBezTo>
                      <a:cubicBezTo>
                        <a:pt x="375386" y="384025"/>
                        <a:pt x="407931" y="366611"/>
                        <a:pt x="416967" y="353961"/>
                      </a:cubicBezTo>
                      <a:cubicBezTo>
                        <a:pt x="435039" y="328660"/>
                        <a:pt x="446464" y="265471"/>
                        <a:pt x="446464" y="265471"/>
                      </a:cubicBezTo>
                      <a:cubicBezTo>
                        <a:pt x="456296" y="181897"/>
                        <a:pt x="450860" y="95068"/>
                        <a:pt x="475960" y="14748"/>
                      </a:cubicBezTo>
                      <a:cubicBezTo>
                        <a:pt x="480597" y="-90"/>
                        <a:pt x="509212" y="18503"/>
                        <a:pt x="520205" y="29496"/>
                      </a:cubicBezTo>
                      <a:cubicBezTo>
                        <a:pt x="531198" y="40489"/>
                        <a:pt x="531183" y="58660"/>
                        <a:pt x="534954" y="73742"/>
                      </a:cubicBezTo>
                      <a:cubicBezTo>
                        <a:pt x="541034" y="98061"/>
                        <a:pt x="544786" y="122903"/>
                        <a:pt x="549702" y="147484"/>
                      </a:cubicBezTo>
                      <a:cubicBezTo>
                        <a:pt x="552305" y="191727"/>
                        <a:pt x="487454" y="412955"/>
                        <a:pt x="608696" y="412955"/>
                      </a:cubicBezTo>
                      <a:cubicBezTo>
                        <a:pt x="628966" y="412955"/>
                        <a:pt x="648025" y="403122"/>
                        <a:pt x="667689" y="398206"/>
                      </a:cubicBezTo>
                      <a:cubicBezTo>
                        <a:pt x="722252" y="234520"/>
                        <a:pt x="727855" y="312743"/>
                        <a:pt x="461212" y="294967"/>
                      </a:cubicBezTo>
                      <a:cubicBezTo>
                        <a:pt x="241974" y="280351"/>
                        <a:pt x="297244" y="284470"/>
                        <a:pt x="107251" y="265471"/>
                      </a:cubicBezTo>
                      <a:cubicBezTo>
                        <a:pt x="92502" y="260555"/>
                        <a:pt x="77953" y="254993"/>
                        <a:pt x="63005" y="250722"/>
                      </a:cubicBezTo>
                      <a:cubicBezTo>
                        <a:pt x="22089" y="239032"/>
                        <a:pt x="-27830" y="249966"/>
                        <a:pt x="18760" y="191729"/>
                      </a:cubicBezTo>
                      <a:cubicBezTo>
                        <a:pt x="29833" y="177888"/>
                        <a:pt x="48257" y="172064"/>
                        <a:pt x="63005" y="162232"/>
                      </a:cubicBezTo>
                      <a:cubicBezTo>
                        <a:pt x="500448" y="181251"/>
                        <a:pt x="289040" y="176980"/>
                        <a:pt x="697186" y="176980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5" name="Figura a mano libera 198"/>
                <p:cNvSpPr/>
                <p:nvPr/>
              </p:nvSpPr>
              <p:spPr>
                <a:xfrm>
                  <a:off x="1619672" y="5023116"/>
                  <a:ext cx="289992" cy="278092"/>
                </a:xfrm>
                <a:custGeom>
                  <a:avLst/>
                  <a:gdLst>
                    <a:gd name="connsiteX0" fmla="*/ 53827 w 289992"/>
                    <a:gd name="connsiteY0" fmla="*/ 73742 h 278092"/>
                    <a:gd name="connsiteX1" fmla="*/ 230808 w 289992"/>
                    <a:gd name="connsiteY1" fmla="*/ 103239 h 278092"/>
                    <a:gd name="connsiteX2" fmla="*/ 216059 w 289992"/>
                    <a:gd name="connsiteY2" fmla="*/ 0 h 278092"/>
                    <a:gd name="connsiteX3" fmla="*/ 142317 w 289992"/>
                    <a:gd name="connsiteY3" fmla="*/ 14749 h 278092"/>
                    <a:gd name="connsiteX4" fmla="*/ 98072 w 289992"/>
                    <a:gd name="connsiteY4" fmla="*/ 132736 h 278092"/>
                    <a:gd name="connsiteX5" fmla="*/ 53827 w 289992"/>
                    <a:gd name="connsiteY5" fmla="*/ 162233 h 278092"/>
                    <a:gd name="connsiteX6" fmla="*/ 24330 w 289992"/>
                    <a:gd name="connsiteY6" fmla="*/ 103239 h 278092"/>
                    <a:gd name="connsiteX7" fmla="*/ 112821 w 289992"/>
                    <a:gd name="connsiteY7" fmla="*/ 73742 h 278092"/>
                    <a:gd name="connsiteX8" fmla="*/ 157066 w 289992"/>
                    <a:gd name="connsiteY8" fmla="*/ 88491 h 278092"/>
                    <a:gd name="connsiteX9" fmla="*/ 201311 w 289992"/>
                    <a:gd name="connsiteY9" fmla="*/ 176981 h 278092"/>
                    <a:gd name="connsiteX10" fmla="*/ 245556 w 289992"/>
                    <a:gd name="connsiteY10" fmla="*/ 206478 h 278092"/>
                    <a:gd name="connsiteX11" fmla="*/ 275053 w 289992"/>
                    <a:gd name="connsiteY11" fmla="*/ 162233 h 278092"/>
                    <a:gd name="connsiteX12" fmla="*/ 275053 w 289992"/>
                    <a:gd name="connsiteY12" fmla="*/ 73742 h 278092"/>
                    <a:gd name="connsiteX13" fmla="*/ 230808 w 289992"/>
                    <a:gd name="connsiteY13" fmla="*/ 44246 h 278092"/>
                    <a:gd name="connsiteX14" fmla="*/ 142317 w 289992"/>
                    <a:gd name="connsiteY14" fmla="*/ 58994 h 278092"/>
                    <a:gd name="connsiteX15" fmla="*/ 68575 w 289992"/>
                    <a:gd name="connsiteY15" fmla="*/ 206478 h 278092"/>
                    <a:gd name="connsiteX16" fmla="*/ 68575 w 289992"/>
                    <a:gd name="connsiteY16" fmla="*/ 103239 h 278092"/>
                    <a:gd name="connsiteX17" fmla="*/ 112821 w 289992"/>
                    <a:gd name="connsiteY17" fmla="*/ 73742 h 278092"/>
                    <a:gd name="connsiteX18" fmla="*/ 157066 w 289992"/>
                    <a:gd name="connsiteY18" fmla="*/ 88491 h 278092"/>
                    <a:gd name="connsiteX19" fmla="*/ 186563 w 289992"/>
                    <a:gd name="connsiteY19" fmla="*/ 132736 h 278092"/>
                    <a:gd name="connsiteX20" fmla="*/ 230808 w 289992"/>
                    <a:gd name="connsiteY20" fmla="*/ 176981 h 278092"/>
                    <a:gd name="connsiteX21" fmla="*/ 127569 w 289992"/>
                    <a:gd name="connsiteY21" fmla="*/ 235975 h 278092"/>
                    <a:gd name="connsiteX22" fmla="*/ 142317 w 289992"/>
                    <a:gd name="connsiteY22" fmla="*/ 162233 h 278092"/>
                    <a:gd name="connsiteX23" fmla="*/ 171814 w 289992"/>
                    <a:gd name="connsiteY23" fmla="*/ 117988 h 278092"/>
                    <a:gd name="connsiteX24" fmla="*/ 186563 w 289992"/>
                    <a:gd name="connsiteY24" fmla="*/ 73742 h 278092"/>
                    <a:gd name="connsiteX25" fmla="*/ 142317 w 289992"/>
                    <a:gd name="connsiteY25" fmla="*/ 44246 h 278092"/>
                    <a:gd name="connsiteX26" fmla="*/ 98072 w 289992"/>
                    <a:gd name="connsiteY26" fmla="*/ 29497 h 278092"/>
                    <a:gd name="connsiteX27" fmla="*/ 68575 w 289992"/>
                    <a:gd name="connsiteY27" fmla="*/ 14749 h 278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89992" h="278092">
                      <a:moveTo>
                        <a:pt x="53827" y="73742"/>
                      </a:moveTo>
                      <a:cubicBezTo>
                        <a:pt x="90546" y="95774"/>
                        <a:pt x="180236" y="170670"/>
                        <a:pt x="230808" y="103239"/>
                      </a:cubicBezTo>
                      <a:cubicBezTo>
                        <a:pt x="251665" y="75429"/>
                        <a:pt x="220975" y="34413"/>
                        <a:pt x="216059" y="0"/>
                      </a:cubicBezTo>
                      <a:cubicBezTo>
                        <a:pt x="191478" y="4916"/>
                        <a:pt x="162715" y="179"/>
                        <a:pt x="142317" y="14749"/>
                      </a:cubicBezTo>
                      <a:cubicBezTo>
                        <a:pt x="97558" y="46720"/>
                        <a:pt x="123868" y="94042"/>
                        <a:pt x="98072" y="132736"/>
                      </a:cubicBezTo>
                      <a:cubicBezTo>
                        <a:pt x="88240" y="147484"/>
                        <a:pt x="68575" y="152401"/>
                        <a:pt x="53827" y="162233"/>
                      </a:cubicBezTo>
                      <a:cubicBezTo>
                        <a:pt x="37738" y="156870"/>
                        <a:pt x="-38238" y="147930"/>
                        <a:pt x="24330" y="103239"/>
                      </a:cubicBezTo>
                      <a:cubicBezTo>
                        <a:pt x="49631" y="85167"/>
                        <a:pt x="112821" y="73742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226139" y="143750"/>
                        <a:pt x="153811" y="117605"/>
                        <a:pt x="201311" y="176981"/>
                      </a:cubicBezTo>
                      <a:cubicBezTo>
                        <a:pt x="212384" y="190822"/>
                        <a:pt x="230808" y="196646"/>
                        <a:pt x="245556" y="206478"/>
                      </a:cubicBezTo>
                      <a:cubicBezTo>
                        <a:pt x="255388" y="191730"/>
                        <a:pt x="267126" y="178087"/>
                        <a:pt x="275053" y="162233"/>
                      </a:cubicBezTo>
                      <a:cubicBezTo>
                        <a:pt x="290179" y="131981"/>
                        <a:pt x="299255" y="103995"/>
                        <a:pt x="275053" y="73742"/>
                      </a:cubicBezTo>
                      <a:cubicBezTo>
                        <a:pt x="263980" y="59901"/>
                        <a:pt x="245556" y="54078"/>
                        <a:pt x="230808" y="44246"/>
                      </a:cubicBezTo>
                      <a:cubicBezTo>
                        <a:pt x="201311" y="49162"/>
                        <a:pt x="157385" y="33164"/>
                        <a:pt x="142317" y="58994"/>
                      </a:cubicBezTo>
                      <a:cubicBezTo>
                        <a:pt x="47338" y="221814"/>
                        <a:pt x="209513" y="241711"/>
                        <a:pt x="68575" y="206478"/>
                      </a:cubicBezTo>
                      <a:cubicBezTo>
                        <a:pt x="55308" y="166676"/>
                        <a:pt x="39768" y="146449"/>
                        <a:pt x="68575" y="103239"/>
                      </a:cubicBezTo>
                      <a:cubicBezTo>
                        <a:pt x="78407" y="88490"/>
                        <a:pt x="98072" y="83574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170907" y="99564"/>
                        <a:pt x="175215" y="119119"/>
                        <a:pt x="186563" y="132736"/>
                      </a:cubicBezTo>
                      <a:cubicBezTo>
                        <a:pt x="199916" y="148759"/>
                        <a:pt x="216060" y="162233"/>
                        <a:pt x="230808" y="176981"/>
                      </a:cubicBezTo>
                      <a:cubicBezTo>
                        <a:pt x="226013" y="200957"/>
                        <a:pt x="221915" y="349190"/>
                        <a:pt x="127569" y="235975"/>
                      </a:cubicBezTo>
                      <a:cubicBezTo>
                        <a:pt x="111521" y="216718"/>
                        <a:pt x="133515" y="185704"/>
                        <a:pt x="142317" y="162233"/>
                      </a:cubicBezTo>
                      <a:cubicBezTo>
                        <a:pt x="148541" y="145636"/>
                        <a:pt x="163887" y="133842"/>
                        <a:pt x="171814" y="117988"/>
                      </a:cubicBezTo>
                      <a:cubicBezTo>
                        <a:pt x="178767" y="104083"/>
                        <a:pt x="181647" y="88491"/>
                        <a:pt x="186563" y="73742"/>
                      </a:cubicBezTo>
                      <a:cubicBezTo>
                        <a:pt x="171814" y="63910"/>
                        <a:pt x="158171" y="52173"/>
                        <a:pt x="142317" y="44246"/>
                      </a:cubicBezTo>
                      <a:cubicBezTo>
                        <a:pt x="128412" y="37294"/>
                        <a:pt x="112506" y="35271"/>
                        <a:pt x="98072" y="29497"/>
                      </a:cubicBezTo>
                      <a:cubicBezTo>
                        <a:pt x="87865" y="25414"/>
                        <a:pt x="78407" y="19665"/>
                        <a:pt x="68575" y="14749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6" name="Figura a mano libera 199"/>
                <p:cNvSpPr/>
                <p:nvPr/>
              </p:nvSpPr>
              <p:spPr>
                <a:xfrm>
                  <a:off x="1474839" y="4984955"/>
                  <a:ext cx="250722" cy="132735"/>
                </a:xfrm>
                <a:custGeom>
                  <a:avLst/>
                  <a:gdLst>
                    <a:gd name="connsiteX0" fmla="*/ 0 w 250722"/>
                    <a:gd name="connsiteY0" fmla="*/ 132735 h 132735"/>
                    <a:gd name="connsiteX1" fmla="*/ 44245 w 250722"/>
                    <a:gd name="connsiteY1" fmla="*/ 58993 h 132735"/>
                    <a:gd name="connsiteX2" fmla="*/ 58993 w 250722"/>
                    <a:gd name="connsiteY2" fmla="*/ 14748 h 132735"/>
                    <a:gd name="connsiteX3" fmla="*/ 103238 w 250722"/>
                    <a:gd name="connsiteY3" fmla="*/ 0 h 132735"/>
                    <a:gd name="connsiteX4" fmla="*/ 206477 w 250722"/>
                    <a:gd name="connsiteY4" fmla="*/ 58993 h 132735"/>
                    <a:gd name="connsiteX5" fmla="*/ 250722 w 250722"/>
                    <a:gd name="connsiteY5" fmla="*/ 73742 h 132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0722" h="132735">
                      <a:moveTo>
                        <a:pt x="0" y="132735"/>
                      </a:moveTo>
                      <a:cubicBezTo>
                        <a:pt x="14748" y="108154"/>
                        <a:pt x="31425" y="84632"/>
                        <a:pt x="44245" y="58993"/>
                      </a:cubicBezTo>
                      <a:cubicBezTo>
                        <a:pt x="51197" y="45088"/>
                        <a:pt x="48000" y="25741"/>
                        <a:pt x="58993" y="14748"/>
                      </a:cubicBezTo>
                      <a:cubicBezTo>
                        <a:pt x="69986" y="3755"/>
                        <a:pt x="88490" y="4916"/>
                        <a:pt x="103238" y="0"/>
                      </a:cubicBezTo>
                      <a:cubicBezTo>
                        <a:pt x="265967" y="32545"/>
                        <a:pt x="112442" y="-16236"/>
                        <a:pt x="206477" y="58993"/>
                      </a:cubicBezTo>
                      <a:cubicBezTo>
                        <a:pt x="218616" y="68705"/>
                        <a:pt x="250722" y="73742"/>
                        <a:pt x="250722" y="73742"/>
                      </a:cubicBezTo>
                    </a:path>
                  </a:pathLst>
                </a:cu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8" name="Gruppo 181"/>
              <p:cNvGrpSpPr/>
              <p:nvPr/>
            </p:nvGrpSpPr>
            <p:grpSpPr>
              <a:xfrm rot="10800000">
                <a:off x="3022689" y="5392308"/>
                <a:ext cx="1117263" cy="412955"/>
                <a:chOff x="792401" y="4940710"/>
                <a:chExt cx="1117263" cy="412955"/>
              </a:xfrm>
            </p:grpSpPr>
            <p:sp>
              <p:nvSpPr>
                <p:cNvPr id="511" name="Figura a mano libera 194"/>
                <p:cNvSpPr/>
                <p:nvPr/>
              </p:nvSpPr>
              <p:spPr>
                <a:xfrm>
                  <a:off x="792401" y="4940710"/>
                  <a:ext cx="697713" cy="412955"/>
                </a:xfrm>
                <a:custGeom>
                  <a:avLst/>
                  <a:gdLst>
                    <a:gd name="connsiteX0" fmla="*/ 136747 w 697713"/>
                    <a:gd name="connsiteY0" fmla="*/ 29496 h 412955"/>
                    <a:gd name="connsiteX1" fmla="*/ 136747 w 697713"/>
                    <a:gd name="connsiteY1" fmla="*/ 294967 h 412955"/>
                    <a:gd name="connsiteX2" fmla="*/ 225238 w 697713"/>
                    <a:gd name="connsiteY2" fmla="*/ 324464 h 412955"/>
                    <a:gd name="connsiteX3" fmla="*/ 313728 w 697713"/>
                    <a:gd name="connsiteY3" fmla="*/ 0 h 412955"/>
                    <a:gd name="connsiteX4" fmla="*/ 357973 w 697713"/>
                    <a:gd name="connsiteY4" fmla="*/ 14748 h 412955"/>
                    <a:gd name="connsiteX5" fmla="*/ 372722 w 697713"/>
                    <a:gd name="connsiteY5" fmla="*/ 368709 h 412955"/>
                    <a:gd name="connsiteX6" fmla="*/ 416967 w 697713"/>
                    <a:gd name="connsiteY6" fmla="*/ 353961 h 412955"/>
                    <a:gd name="connsiteX7" fmla="*/ 446464 w 697713"/>
                    <a:gd name="connsiteY7" fmla="*/ 265471 h 412955"/>
                    <a:gd name="connsiteX8" fmla="*/ 475960 w 697713"/>
                    <a:gd name="connsiteY8" fmla="*/ 14748 h 412955"/>
                    <a:gd name="connsiteX9" fmla="*/ 520205 w 697713"/>
                    <a:gd name="connsiteY9" fmla="*/ 29496 h 412955"/>
                    <a:gd name="connsiteX10" fmla="*/ 534954 w 697713"/>
                    <a:gd name="connsiteY10" fmla="*/ 73742 h 412955"/>
                    <a:gd name="connsiteX11" fmla="*/ 549702 w 697713"/>
                    <a:gd name="connsiteY11" fmla="*/ 147484 h 412955"/>
                    <a:gd name="connsiteX12" fmla="*/ 608696 w 697713"/>
                    <a:gd name="connsiteY12" fmla="*/ 412955 h 412955"/>
                    <a:gd name="connsiteX13" fmla="*/ 667689 w 697713"/>
                    <a:gd name="connsiteY13" fmla="*/ 398206 h 412955"/>
                    <a:gd name="connsiteX14" fmla="*/ 461212 w 697713"/>
                    <a:gd name="connsiteY14" fmla="*/ 294967 h 412955"/>
                    <a:gd name="connsiteX15" fmla="*/ 107251 w 697713"/>
                    <a:gd name="connsiteY15" fmla="*/ 265471 h 412955"/>
                    <a:gd name="connsiteX16" fmla="*/ 63005 w 697713"/>
                    <a:gd name="connsiteY16" fmla="*/ 250722 h 412955"/>
                    <a:gd name="connsiteX17" fmla="*/ 18760 w 697713"/>
                    <a:gd name="connsiteY17" fmla="*/ 191729 h 412955"/>
                    <a:gd name="connsiteX18" fmla="*/ 63005 w 697713"/>
                    <a:gd name="connsiteY18" fmla="*/ 162232 h 412955"/>
                    <a:gd name="connsiteX19" fmla="*/ 697186 w 697713"/>
                    <a:gd name="connsiteY19" fmla="*/ 176980 h 412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697713" h="412955">
                      <a:moveTo>
                        <a:pt x="136747" y="29496"/>
                      </a:moveTo>
                      <a:cubicBezTo>
                        <a:pt x="126146" y="103706"/>
                        <a:pt x="100379" y="227427"/>
                        <a:pt x="136747" y="294967"/>
                      </a:cubicBezTo>
                      <a:cubicBezTo>
                        <a:pt x="151488" y="322343"/>
                        <a:pt x="225238" y="324464"/>
                        <a:pt x="225238" y="324464"/>
                      </a:cubicBezTo>
                      <a:cubicBezTo>
                        <a:pt x="234303" y="134088"/>
                        <a:pt x="140305" y="0"/>
                        <a:pt x="313728" y="0"/>
                      </a:cubicBezTo>
                      <a:cubicBezTo>
                        <a:pt x="329274" y="0"/>
                        <a:pt x="343225" y="9832"/>
                        <a:pt x="357973" y="14748"/>
                      </a:cubicBezTo>
                      <a:cubicBezTo>
                        <a:pt x="362889" y="132735"/>
                        <a:pt x="352488" y="252366"/>
                        <a:pt x="372722" y="368709"/>
                      </a:cubicBezTo>
                      <a:cubicBezTo>
                        <a:pt x="375386" y="384025"/>
                        <a:pt x="407931" y="366611"/>
                        <a:pt x="416967" y="353961"/>
                      </a:cubicBezTo>
                      <a:cubicBezTo>
                        <a:pt x="435039" y="328660"/>
                        <a:pt x="446464" y="265471"/>
                        <a:pt x="446464" y="265471"/>
                      </a:cubicBezTo>
                      <a:cubicBezTo>
                        <a:pt x="456296" y="181897"/>
                        <a:pt x="450860" y="95068"/>
                        <a:pt x="475960" y="14748"/>
                      </a:cubicBezTo>
                      <a:cubicBezTo>
                        <a:pt x="480597" y="-90"/>
                        <a:pt x="509212" y="18503"/>
                        <a:pt x="520205" y="29496"/>
                      </a:cubicBezTo>
                      <a:cubicBezTo>
                        <a:pt x="531198" y="40489"/>
                        <a:pt x="531183" y="58660"/>
                        <a:pt x="534954" y="73742"/>
                      </a:cubicBezTo>
                      <a:cubicBezTo>
                        <a:pt x="541034" y="98061"/>
                        <a:pt x="544786" y="122903"/>
                        <a:pt x="549702" y="147484"/>
                      </a:cubicBezTo>
                      <a:cubicBezTo>
                        <a:pt x="552305" y="191727"/>
                        <a:pt x="487454" y="412955"/>
                        <a:pt x="608696" y="412955"/>
                      </a:cubicBezTo>
                      <a:cubicBezTo>
                        <a:pt x="628966" y="412955"/>
                        <a:pt x="648025" y="403122"/>
                        <a:pt x="667689" y="398206"/>
                      </a:cubicBezTo>
                      <a:cubicBezTo>
                        <a:pt x="722252" y="234520"/>
                        <a:pt x="727855" y="312743"/>
                        <a:pt x="461212" y="294967"/>
                      </a:cubicBezTo>
                      <a:cubicBezTo>
                        <a:pt x="241974" y="280351"/>
                        <a:pt x="297244" y="284470"/>
                        <a:pt x="107251" y="265471"/>
                      </a:cubicBezTo>
                      <a:cubicBezTo>
                        <a:pt x="92502" y="260555"/>
                        <a:pt x="77953" y="254993"/>
                        <a:pt x="63005" y="250722"/>
                      </a:cubicBezTo>
                      <a:cubicBezTo>
                        <a:pt x="22089" y="239032"/>
                        <a:pt x="-27830" y="249966"/>
                        <a:pt x="18760" y="191729"/>
                      </a:cubicBezTo>
                      <a:cubicBezTo>
                        <a:pt x="29833" y="177888"/>
                        <a:pt x="48257" y="172064"/>
                        <a:pt x="63005" y="162232"/>
                      </a:cubicBezTo>
                      <a:cubicBezTo>
                        <a:pt x="500448" y="181251"/>
                        <a:pt x="289040" y="176980"/>
                        <a:pt x="697186" y="176980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2" name="Figura a mano libera 195"/>
                <p:cNvSpPr/>
                <p:nvPr/>
              </p:nvSpPr>
              <p:spPr>
                <a:xfrm>
                  <a:off x="1619672" y="5023116"/>
                  <a:ext cx="289992" cy="278092"/>
                </a:xfrm>
                <a:custGeom>
                  <a:avLst/>
                  <a:gdLst>
                    <a:gd name="connsiteX0" fmla="*/ 53827 w 289992"/>
                    <a:gd name="connsiteY0" fmla="*/ 73742 h 278092"/>
                    <a:gd name="connsiteX1" fmla="*/ 230808 w 289992"/>
                    <a:gd name="connsiteY1" fmla="*/ 103239 h 278092"/>
                    <a:gd name="connsiteX2" fmla="*/ 216059 w 289992"/>
                    <a:gd name="connsiteY2" fmla="*/ 0 h 278092"/>
                    <a:gd name="connsiteX3" fmla="*/ 142317 w 289992"/>
                    <a:gd name="connsiteY3" fmla="*/ 14749 h 278092"/>
                    <a:gd name="connsiteX4" fmla="*/ 98072 w 289992"/>
                    <a:gd name="connsiteY4" fmla="*/ 132736 h 278092"/>
                    <a:gd name="connsiteX5" fmla="*/ 53827 w 289992"/>
                    <a:gd name="connsiteY5" fmla="*/ 162233 h 278092"/>
                    <a:gd name="connsiteX6" fmla="*/ 24330 w 289992"/>
                    <a:gd name="connsiteY6" fmla="*/ 103239 h 278092"/>
                    <a:gd name="connsiteX7" fmla="*/ 112821 w 289992"/>
                    <a:gd name="connsiteY7" fmla="*/ 73742 h 278092"/>
                    <a:gd name="connsiteX8" fmla="*/ 157066 w 289992"/>
                    <a:gd name="connsiteY8" fmla="*/ 88491 h 278092"/>
                    <a:gd name="connsiteX9" fmla="*/ 201311 w 289992"/>
                    <a:gd name="connsiteY9" fmla="*/ 176981 h 278092"/>
                    <a:gd name="connsiteX10" fmla="*/ 245556 w 289992"/>
                    <a:gd name="connsiteY10" fmla="*/ 206478 h 278092"/>
                    <a:gd name="connsiteX11" fmla="*/ 275053 w 289992"/>
                    <a:gd name="connsiteY11" fmla="*/ 162233 h 278092"/>
                    <a:gd name="connsiteX12" fmla="*/ 275053 w 289992"/>
                    <a:gd name="connsiteY12" fmla="*/ 73742 h 278092"/>
                    <a:gd name="connsiteX13" fmla="*/ 230808 w 289992"/>
                    <a:gd name="connsiteY13" fmla="*/ 44246 h 278092"/>
                    <a:gd name="connsiteX14" fmla="*/ 142317 w 289992"/>
                    <a:gd name="connsiteY14" fmla="*/ 58994 h 278092"/>
                    <a:gd name="connsiteX15" fmla="*/ 68575 w 289992"/>
                    <a:gd name="connsiteY15" fmla="*/ 206478 h 278092"/>
                    <a:gd name="connsiteX16" fmla="*/ 68575 w 289992"/>
                    <a:gd name="connsiteY16" fmla="*/ 103239 h 278092"/>
                    <a:gd name="connsiteX17" fmla="*/ 112821 w 289992"/>
                    <a:gd name="connsiteY17" fmla="*/ 73742 h 278092"/>
                    <a:gd name="connsiteX18" fmla="*/ 157066 w 289992"/>
                    <a:gd name="connsiteY18" fmla="*/ 88491 h 278092"/>
                    <a:gd name="connsiteX19" fmla="*/ 186563 w 289992"/>
                    <a:gd name="connsiteY19" fmla="*/ 132736 h 278092"/>
                    <a:gd name="connsiteX20" fmla="*/ 230808 w 289992"/>
                    <a:gd name="connsiteY20" fmla="*/ 176981 h 278092"/>
                    <a:gd name="connsiteX21" fmla="*/ 127569 w 289992"/>
                    <a:gd name="connsiteY21" fmla="*/ 235975 h 278092"/>
                    <a:gd name="connsiteX22" fmla="*/ 142317 w 289992"/>
                    <a:gd name="connsiteY22" fmla="*/ 162233 h 278092"/>
                    <a:gd name="connsiteX23" fmla="*/ 171814 w 289992"/>
                    <a:gd name="connsiteY23" fmla="*/ 117988 h 278092"/>
                    <a:gd name="connsiteX24" fmla="*/ 186563 w 289992"/>
                    <a:gd name="connsiteY24" fmla="*/ 73742 h 278092"/>
                    <a:gd name="connsiteX25" fmla="*/ 142317 w 289992"/>
                    <a:gd name="connsiteY25" fmla="*/ 44246 h 278092"/>
                    <a:gd name="connsiteX26" fmla="*/ 98072 w 289992"/>
                    <a:gd name="connsiteY26" fmla="*/ 29497 h 278092"/>
                    <a:gd name="connsiteX27" fmla="*/ 68575 w 289992"/>
                    <a:gd name="connsiteY27" fmla="*/ 14749 h 278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89992" h="278092">
                      <a:moveTo>
                        <a:pt x="53827" y="73742"/>
                      </a:moveTo>
                      <a:cubicBezTo>
                        <a:pt x="90546" y="95774"/>
                        <a:pt x="180236" y="170670"/>
                        <a:pt x="230808" y="103239"/>
                      </a:cubicBezTo>
                      <a:cubicBezTo>
                        <a:pt x="251665" y="75429"/>
                        <a:pt x="220975" y="34413"/>
                        <a:pt x="216059" y="0"/>
                      </a:cubicBezTo>
                      <a:cubicBezTo>
                        <a:pt x="191478" y="4916"/>
                        <a:pt x="162715" y="179"/>
                        <a:pt x="142317" y="14749"/>
                      </a:cubicBezTo>
                      <a:cubicBezTo>
                        <a:pt x="97558" y="46720"/>
                        <a:pt x="123868" y="94042"/>
                        <a:pt x="98072" y="132736"/>
                      </a:cubicBezTo>
                      <a:cubicBezTo>
                        <a:pt x="88240" y="147484"/>
                        <a:pt x="68575" y="152401"/>
                        <a:pt x="53827" y="162233"/>
                      </a:cubicBezTo>
                      <a:cubicBezTo>
                        <a:pt x="37738" y="156870"/>
                        <a:pt x="-38238" y="147930"/>
                        <a:pt x="24330" y="103239"/>
                      </a:cubicBezTo>
                      <a:cubicBezTo>
                        <a:pt x="49631" y="85167"/>
                        <a:pt x="112821" y="73742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226139" y="143750"/>
                        <a:pt x="153811" y="117605"/>
                        <a:pt x="201311" y="176981"/>
                      </a:cubicBezTo>
                      <a:cubicBezTo>
                        <a:pt x="212384" y="190822"/>
                        <a:pt x="230808" y="196646"/>
                        <a:pt x="245556" y="206478"/>
                      </a:cubicBezTo>
                      <a:cubicBezTo>
                        <a:pt x="255388" y="191730"/>
                        <a:pt x="267126" y="178087"/>
                        <a:pt x="275053" y="162233"/>
                      </a:cubicBezTo>
                      <a:cubicBezTo>
                        <a:pt x="290179" y="131981"/>
                        <a:pt x="299255" y="103995"/>
                        <a:pt x="275053" y="73742"/>
                      </a:cubicBezTo>
                      <a:cubicBezTo>
                        <a:pt x="263980" y="59901"/>
                        <a:pt x="245556" y="54078"/>
                        <a:pt x="230808" y="44246"/>
                      </a:cubicBezTo>
                      <a:cubicBezTo>
                        <a:pt x="201311" y="49162"/>
                        <a:pt x="157385" y="33164"/>
                        <a:pt x="142317" y="58994"/>
                      </a:cubicBezTo>
                      <a:cubicBezTo>
                        <a:pt x="47338" y="221814"/>
                        <a:pt x="209513" y="241711"/>
                        <a:pt x="68575" y="206478"/>
                      </a:cubicBezTo>
                      <a:cubicBezTo>
                        <a:pt x="55308" y="166676"/>
                        <a:pt x="39768" y="146449"/>
                        <a:pt x="68575" y="103239"/>
                      </a:cubicBezTo>
                      <a:cubicBezTo>
                        <a:pt x="78407" y="88490"/>
                        <a:pt x="98072" y="83574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170907" y="99564"/>
                        <a:pt x="175215" y="119119"/>
                        <a:pt x="186563" y="132736"/>
                      </a:cubicBezTo>
                      <a:cubicBezTo>
                        <a:pt x="199916" y="148759"/>
                        <a:pt x="216060" y="162233"/>
                        <a:pt x="230808" y="176981"/>
                      </a:cubicBezTo>
                      <a:cubicBezTo>
                        <a:pt x="226013" y="200957"/>
                        <a:pt x="221915" y="349190"/>
                        <a:pt x="127569" y="235975"/>
                      </a:cubicBezTo>
                      <a:cubicBezTo>
                        <a:pt x="111521" y="216718"/>
                        <a:pt x="133515" y="185704"/>
                        <a:pt x="142317" y="162233"/>
                      </a:cubicBezTo>
                      <a:cubicBezTo>
                        <a:pt x="148541" y="145636"/>
                        <a:pt x="163887" y="133842"/>
                        <a:pt x="171814" y="117988"/>
                      </a:cubicBezTo>
                      <a:cubicBezTo>
                        <a:pt x="178767" y="104083"/>
                        <a:pt x="181647" y="88491"/>
                        <a:pt x="186563" y="73742"/>
                      </a:cubicBezTo>
                      <a:cubicBezTo>
                        <a:pt x="171814" y="63910"/>
                        <a:pt x="158171" y="52173"/>
                        <a:pt x="142317" y="44246"/>
                      </a:cubicBezTo>
                      <a:cubicBezTo>
                        <a:pt x="128412" y="37294"/>
                        <a:pt x="112506" y="35271"/>
                        <a:pt x="98072" y="29497"/>
                      </a:cubicBezTo>
                      <a:cubicBezTo>
                        <a:pt x="87865" y="25414"/>
                        <a:pt x="78407" y="19665"/>
                        <a:pt x="68575" y="14749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3" name="Figura a mano libera 196"/>
                <p:cNvSpPr/>
                <p:nvPr/>
              </p:nvSpPr>
              <p:spPr>
                <a:xfrm>
                  <a:off x="1474839" y="4984955"/>
                  <a:ext cx="250722" cy="132735"/>
                </a:xfrm>
                <a:custGeom>
                  <a:avLst/>
                  <a:gdLst>
                    <a:gd name="connsiteX0" fmla="*/ 0 w 250722"/>
                    <a:gd name="connsiteY0" fmla="*/ 132735 h 132735"/>
                    <a:gd name="connsiteX1" fmla="*/ 44245 w 250722"/>
                    <a:gd name="connsiteY1" fmla="*/ 58993 h 132735"/>
                    <a:gd name="connsiteX2" fmla="*/ 58993 w 250722"/>
                    <a:gd name="connsiteY2" fmla="*/ 14748 h 132735"/>
                    <a:gd name="connsiteX3" fmla="*/ 103238 w 250722"/>
                    <a:gd name="connsiteY3" fmla="*/ 0 h 132735"/>
                    <a:gd name="connsiteX4" fmla="*/ 206477 w 250722"/>
                    <a:gd name="connsiteY4" fmla="*/ 58993 h 132735"/>
                    <a:gd name="connsiteX5" fmla="*/ 250722 w 250722"/>
                    <a:gd name="connsiteY5" fmla="*/ 73742 h 132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0722" h="132735">
                      <a:moveTo>
                        <a:pt x="0" y="132735"/>
                      </a:moveTo>
                      <a:cubicBezTo>
                        <a:pt x="14748" y="108154"/>
                        <a:pt x="31425" y="84632"/>
                        <a:pt x="44245" y="58993"/>
                      </a:cubicBezTo>
                      <a:cubicBezTo>
                        <a:pt x="51197" y="45088"/>
                        <a:pt x="48000" y="25741"/>
                        <a:pt x="58993" y="14748"/>
                      </a:cubicBezTo>
                      <a:cubicBezTo>
                        <a:pt x="69986" y="3755"/>
                        <a:pt x="88490" y="4916"/>
                        <a:pt x="103238" y="0"/>
                      </a:cubicBezTo>
                      <a:cubicBezTo>
                        <a:pt x="265967" y="32545"/>
                        <a:pt x="112442" y="-16236"/>
                        <a:pt x="206477" y="58993"/>
                      </a:cubicBezTo>
                      <a:cubicBezTo>
                        <a:pt x="218616" y="68705"/>
                        <a:pt x="250722" y="73742"/>
                        <a:pt x="250722" y="73742"/>
                      </a:cubicBezTo>
                    </a:path>
                  </a:pathLst>
                </a:cu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9" name="Gruppo 182"/>
              <p:cNvGrpSpPr/>
              <p:nvPr/>
            </p:nvGrpSpPr>
            <p:grpSpPr>
              <a:xfrm rot="6831286">
                <a:off x="2878528" y="4839072"/>
                <a:ext cx="1117263" cy="412955"/>
                <a:chOff x="792401" y="4940710"/>
                <a:chExt cx="1117263" cy="412955"/>
              </a:xfrm>
            </p:grpSpPr>
            <p:sp>
              <p:nvSpPr>
                <p:cNvPr id="508" name="Figura a mano libera 191"/>
                <p:cNvSpPr/>
                <p:nvPr/>
              </p:nvSpPr>
              <p:spPr>
                <a:xfrm>
                  <a:off x="792401" y="4940710"/>
                  <a:ext cx="697713" cy="412955"/>
                </a:xfrm>
                <a:custGeom>
                  <a:avLst/>
                  <a:gdLst>
                    <a:gd name="connsiteX0" fmla="*/ 136747 w 697713"/>
                    <a:gd name="connsiteY0" fmla="*/ 29496 h 412955"/>
                    <a:gd name="connsiteX1" fmla="*/ 136747 w 697713"/>
                    <a:gd name="connsiteY1" fmla="*/ 294967 h 412955"/>
                    <a:gd name="connsiteX2" fmla="*/ 225238 w 697713"/>
                    <a:gd name="connsiteY2" fmla="*/ 324464 h 412955"/>
                    <a:gd name="connsiteX3" fmla="*/ 313728 w 697713"/>
                    <a:gd name="connsiteY3" fmla="*/ 0 h 412955"/>
                    <a:gd name="connsiteX4" fmla="*/ 357973 w 697713"/>
                    <a:gd name="connsiteY4" fmla="*/ 14748 h 412955"/>
                    <a:gd name="connsiteX5" fmla="*/ 372722 w 697713"/>
                    <a:gd name="connsiteY5" fmla="*/ 368709 h 412955"/>
                    <a:gd name="connsiteX6" fmla="*/ 416967 w 697713"/>
                    <a:gd name="connsiteY6" fmla="*/ 353961 h 412955"/>
                    <a:gd name="connsiteX7" fmla="*/ 446464 w 697713"/>
                    <a:gd name="connsiteY7" fmla="*/ 265471 h 412955"/>
                    <a:gd name="connsiteX8" fmla="*/ 475960 w 697713"/>
                    <a:gd name="connsiteY8" fmla="*/ 14748 h 412955"/>
                    <a:gd name="connsiteX9" fmla="*/ 520205 w 697713"/>
                    <a:gd name="connsiteY9" fmla="*/ 29496 h 412955"/>
                    <a:gd name="connsiteX10" fmla="*/ 534954 w 697713"/>
                    <a:gd name="connsiteY10" fmla="*/ 73742 h 412955"/>
                    <a:gd name="connsiteX11" fmla="*/ 549702 w 697713"/>
                    <a:gd name="connsiteY11" fmla="*/ 147484 h 412955"/>
                    <a:gd name="connsiteX12" fmla="*/ 608696 w 697713"/>
                    <a:gd name="connsiteY12" fmla="*/ 412955 h 412955"/>
                    <a:gd name="connsiteX13" fmla="*/ 667689 w 697713"/>
                    <a:gd name="connsiteY13" fmla="*/ 398206 h 412955"/>
                    <a:gd name="connsiteX14" fmla="*/ 461212 w 697713"/>
                    <a:gd name="connsiteY14" fmla="*/ 294967 h 412955"/>
                    <a:gd name="connsiteX15" fmla="*/ 107251 w 697713"/>
                    <a:gd name="connsiteY15" fmla="*/ 265471 h 412955"/>
                    <a:gd name="connsiteX16" fmla="*/ 63005 w 697713"/>
                    <a:gd name="connsiteY16" fmla="*/ 250722 h 412955"/>
                    <a:gd name="connsiteX17" fmla="*/ 18760 w 697713"/>
                    <a:gd name="connsiteY17" fmla="*/ 191729 h 412955"/>
                    <a:gd name="connsiteX18" fmla="*/ 63005 w 697713"/>
                    <a:gd name="connsiteY18" fmla="*/ 162232 h 412955"/>
                    <a:gd name="connsiteX19" fmla="*/ 697186 w 697713"/>
                    <a:gd name="connsiteY19" fmla="*/ 176980 h 412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697713" h="412955">
                      <a:moveTo>
                        <a:pt x="136747" y="29496"/>
                      </a:moveTo>
                      <a:cubicBezTo>
                        <a:pt x="126146" y="103706"/>
                        <a:pt x="100379" y="227427"/>
                        <a:pt x="136747" y="294967"/>
                      </a:cubicBezTo>
                      <a:cubicBezTo>
                        <a:pt x="151488" y="322343"/>
                        <a:pt x="225238" y="324464"/>
                        <a:pt x="225238" y="324464"/>
                      </a:cubicBezTo>
                      <a:cubicBezTo>
                        <a:pt x="234303" y="134088"/>
                        <a:pt x="140305" y="0"/>
                        <a:pt x="313728" y="0"/>
                      </a:cubicBezTo>
                      <a:cubicBezTo>
                        <a:pt x="329274" y="0"/>
                        <a:pt x="343225" y="9832"/>
                        <a:pt x="357973" y="14748"/>
                      </a:cubicBezTo>
                      <a:cubicBezTo>
                        <a:pt x="362889" y="132735"/>
                        <a:pt x="352488" y="252366"/>
                        <a:pt x="372722" y="368709"/>
                      </a:cubicBezTo>
                      <a:cubicBezTo>
                        <a:pt x="375386" y="384025"/>
                        <a:pt x="407931" y="366611"/>
                        <a:pt x="416967" y="353961"/>
                      </a:cubicBezTo>
                      <a:cubicBezTo>
                        <a:pt x="435039" y="328660"/>
                        <a:pt x="446464" y="265471"/>
                        <a:pt x="446464" y="265471"/>
                      </a:cubicBezTo>
                      <a:cubicBezTo>
                        <a:pt x="456296" y="181897"/>
                        <a:pt x="450860" y="95068"/>
                        <a:pt x="475960" y="14748"/>
                      </a:cubicBezTo>
                      <a:cubicBezTo>
                        <a:pt x="480597" y="-90"/>
                        <a:pt x="509212" y="18503"/>
                        <a:pt x="520205" y="29496"/>
                      </a:cubicBezTo>
                      <a:cubicBezTo>
                        <a:pt x="531198" y="40489"/>
                        <a:pt x="531183" y="58660"/>
                        <a:pt x="534954" y="73742"/>
                      </a:cubicBezTo>
                      <a:cubicBezTo>
                        <a:pt x="541034" y="98061"/>
                        <a:pt x="544786" y="122903"/>
                        <a:pt x="549702" y="147484"/>
                      </a:cubicBezTo>
                      <a:cubicBezTo>
                        <a:pt x="552305" y="191727"/>
                        <a:pt x="487454" y="412955"/>
                        <a:pt x="608696" y="412955"/>
                      </a:cubicBezTo>
                      <a:cubicBezTo>
                        <a:pt x="628966" y="412955"/>
                        <a:pt x="648025" y="403122"/>
                        <a:pt x="667689" y="398206"/>
                      </a:cubicBezTo>
                      <a:cubicBezTo>
                        <a:pt x="722252" y="234520"/>
                        <a:pt x="727855" y="312743"/>
                        <a:pt x="461212" y="294967"/>
                      </a:cubicBezTo>
                      <a:cubicBezTo>
                        <a:pt x="241974" y="280351"/>
                        <a:pt x="297244" y="284470"/>
                        <a:pt x="107251" y="265471"/>
                      </a:cubicBezTo>
                      <a:cubicBezTo>
                        <a:pt x="92502" y="260555"/>
                        <a:pt x="77953" y="254993"/>
                        <a:pt x="63005" y="250722"/>
                      </a:cubicBezTo>
                      <a:cubicBezTo>
                        <a:pt x="22089" y="239032"/>
                        <a:pt x="-27830" y="249966"/>
                        <a:pt x="18760" y="191729"/>
                      </a:cubicBezTo>
                      <a:cubicBezTo>
                        <a:pt x="29833" y="177888"/>
                        <a:pt x="48257" y="172064"/>
                        <a:pt x="63005" y="162232"/>
                      </a:cubicBezTo>
                      <a:cubicBezTo>
                        <a:pt x="500448" y="181251"/>
                        <a:pt x="289040" y="176980"/>
                        <a:pt x="697186" y="176980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9" name="Figura a mano libera 192"/>
                <p:cNvSpPr/>
                <p:nvPr/>
              </p:nvSpPr>
              <p:spPr>
                <a:xfrm>
                  <a:off x="1619672" y="5023116"/>
                  <a:ext cx="289992" cy="278092"/>
                </a:xfrm>
                <a:custGeom>
                  <a:avLst/>
                  <a:gdLst>
                    <a:gd name="connsiteX0" fmla="*/ 53827 w 289992"/>
                    <a:gd name="connsiteY0" fmla="*/ 73742 h 278092"/>
                    <a:gd name="connsiteX1" fmla="*/ 230808 w 289992"/>
                    <a:gd name="connsiteY1" fmla="*/ 103239 h 278092"/>
                    <a:gd name="connsiteX2" fmla="*/ 216059 w 289992"/>
                    <a:gd name="connsiteY2" fmla="*/ 0 h 278092"/>
                    <a:gd name="connsiteX3" fmla="*/ 142317 w 289992"/>
                    <a:gd name="connsiteY3" fmla="*/ 14749 h 278092"/>
                    <a:gd name="connsiteX4" fmla="*/ 98072 w 289992"/>
                    <a:gd name="connsiteY4" fmla="*/ 132736 h 278092"/>
                    <a:gd name="connsiteX5" fmla="*/ 53827 w 289992"/>
                    <a:gd name="connsiteY5" fmla="*/ 162233 h 278092"/>
                    <a:gd name="connsiteX6" fmla="*/ 24330 w 289992"/>
                    <a:gd name="connsiteY6" fmla="*/ 103239 h 278092"/>
                    <a:gd name="connsiteX7" fmla="*/ 112821 w 289992"/>
                    <a:gd name="connsiteY7" fmla="*/ 73742 h 278092"/>
                    <a:gd name="connsiteX8" fmla="*/ 157066 w 289992"/>
                    <a:gd name="connsiteY8" fmla="*/ 88491 h 278092"/>
                    <a:gd name="connsiteX9" fmla="*/ 201311 w 289992"/>
                    <a:gd name="connsiteY9" fmla="*/ 176981 h 278092"/>
                    <a:gd name="connsiteX10" fmla="*/ 245556 w 289992"/>
                    <a:gd name="connsiteY10" fmla="*/ 206478 h 278092"/>
                    <a:gd name="connsiteX11" fmla="*/ 275053 w 289992"/>
                    <a:gd name="connsiteY11" fmla="*/ 162233 h 278092"/>
                    <a:gd name="connsiteX12" fmla="*/ 275053 w 289992"/>
                    <a:gd name="connsiteY12" fmla="*/ 73742 h 278092"/>
                    <a:gd name="connsiteX13" fmla="*/ 230808 w 289992"/>
                    <a:gd name="connsiteY13" fmla="*/ 44246 h 278092"/>
                    <a:gd name="connsiteX14" fmla="*/ 142317 w 289992"/>
                    <a:gd name="connsiteY14" fmla="*/ 58994 h 278092"/>
                    <a:gd name="connsiteX15" fmla="*/ 68575 w 289992"/>
                    <a:gd name="connsiteY15" fmla="*/ 206478 h 278092"/>
                    <a:gd name="connsiteX16" fmla="*/ 68575 w 289992"/>
                    <a:gd name="connsiteY16" fmla="*/ 103239 h 278092"/>
                    <a:gd name="connsiteX17" fmla="*/ 112821 w 289992"/>
                    <a:gd name="connsiteY17" fmla="*/ 73742 h 278092"/>
                    <a:gd name="connsiteX18" fmla="*/ 157066 w 289992"/>
                    <a:gd name="connsiteY18" fmla="*/ 88491 h 278092"/>
                    <a:gd name="connsiteX19" fmla="*/ 186563 w 289992"/>
                    <a:gd name="connsiteY19" fmla="*/ 132736 h 278092"/>
                    <a:gd name="connsiteX20" fmla="*/ 230808 w 289992"/>
                    <a:gd name="connsiteY20" fmla="*/ 176981 h 278092"/>
                    <a:gd name="connsiteX21" fmla="*/ 127569 w 289992"/>
                    <a:gd name="connsiteY21" fmla="*/ 235975 h 278092"/>
                    <a:gd name="connsiteX22" fmla="*/ 142317 w 289992"/>
                    <a:gd name="connsiteY22" fmla="*/ 162233 h 278092"/>
                    <a:gd name="connsiteX23" fmla="*/ 171814 w 289992"/>
                    <a:gd name="connsiteY23" fmla="*/ 117988 h 278092"/>
                    <a:gd name="connsiteX24" fmla="*/ 186563 w 289992"/>
                    <a:gd name="connsiteY24" fmla="*/ 73742 h 278092"/>
                    <a:gd name="connsiteX25" fmla="*/ 142317 w 289992"/>
                    <a:gd name="connsiteY25" fmla="*/ 44246 h 278092"/>
                    <a:gd name="connsiteX26" fmla="*/ 98072 w 289992"/>
                    <a:gd name="connsiteY26" fmla="*/ 29497 h 278092"/>
                    <a:gd name="connsiteX27" fmla="*/ 68575 w 289992"/>
                    <a:gd name="connsiteY27" fmla="*/ 14749 h 278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89992" h="278092">
                      <a:moveTo>
                        <a:pt x="53827" y="73742"/>
                      </a:moveTo>
                      <a:cubicBezTo>
                        <a:pt x="90546" y="95774"/>
                        <a:pt x="180236" y="170670"/>
                        <a:pt x="230808" y="103239"/>
                      </a:cubicBezTo>
                      <a:cubicBezTo>
                        <a:pt x="251665" y="75429"/>
                        <a:pt x="220975" y="34413"/>
                        <a:pt x="216059" y="0"/>
                      </a:cubicBezTo>
                      <a:cubicBezTo>
                        <a:pt x="191478" y="4916"/>
                        <a:pt x="162715" y="179"/>
                        <a:pt x="142317" y="14749"/>
                      </a:cubicBezTo>
                      <a:cubicBezTo>
                        <a:pt x="97558" y="46720"/>
                        <a:pt x="123868" y="94042"/>
                        <a:pt x="98072" y="132736"/>
                      </a:cubicBezTo>
                      <a:cubicBezTo>
                        <a:pt x="88240" y="147484"/>
                        <a:pt x="68575" y="152401"/>
                        <a:pt x="53827" y="162233"/>
                      </a:cubicBezTo>
                      <a:cubicBezTo>
                        <a:pt x="37738" y="156870"/>
                        <a:pt x="-38238" y="147930"/>
                        <a:pt x="24330" y="103239"/>
                      </a:cubicBezTo>
                      <a:cubicBezTo>
                        <a:pt x="49631" y="85167"/>
                        <a:pt x="112821" y="73742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226139" y="143750"/>
                        <a:pt x="153811" y="117605"/>
                        <a:pt x="201311" y="176981"/>
                      </a:cubicBezTo>
                      <a:cubicBezTo>
                        <a:pt x="212384" y="190822"/>
                        <a:pt x="230808" y="196646"/>
                        <a:pt x="245556" y="206478"/>
                      </a:cubicBezTo>
                      <a:cubicBezTo>
                        <a:pt x="255388" y="191730"/>
                        <a:pt x="267126" y="178087"/>
                        <a:pt x="275053" y="162233"/>
                      </a:cubicBezTo>
                      <a:cubicBezTo>
                        <a:pt x="290179" y="131981"/>
                        <a:pt x="299255" y="103995"/>
                        <a:pt x="275053" y="73742"/>
                      </a:cubicBezTo>
                      <a:cubicBezTo>
                        <a:pt x="263980" y="59901"/>
                        <a:pt x="245556" y="54078"/>
                        <a:pt x="230808" y="44246"/>
                      </a:cubicBezTo>
                      <a:cubicBezTo>
                        <a:pt x="201311" y="49162"/>
                        <a:pt x="157385" y="33164"/>
                        <a:pt x="142317" y="58994"/>
                      </a:cubicBezTo>
                      <a:cubicBezTo>
                        <a:pt x="47338" y="221814"/>
                        <a:pt x="209513" y="241711"/>
                        <a:pt x="68575" y="206478"/>
                      </a:cubicBezTo>
                      <a:cubicBezTo>
                        <a:pt x="55308" y="166676"/>
                        <a:pt x="39768" y="146449"/>
                        <a:pt x="68575" y="103239"/>
                      </a:cubicBezTo>
                      <a:cubicBezTo>
                        <a:pt x="78407" y="88490"/>
                        <a:pt x="98072" y="83574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170907" y="99564"/>
                        <a:pt x="175215" y="119119"/>
                        <a:pt x="186563" y="132736"/>
                      </a:cubicBezTo>
                      <a:cubicBezTo>
                        <a:pt x="199916" y="148759"/>
                        <a:pt x="216060" y="162233"/>
                        <a:pt x="230808" y="176981"/>
                      </a:cubicBezTo>
                      <a:cubicBezTo>
                        <a:pt x="226013" y="200957"/>
                        <a:pt x="221915" y="349190"/>
                        <a:pt x="127569" y="235975"/>
                      </a:cubicBezTo>
                      <a:cubicBezTo>
                        <a:pt x="111521" y="216718"/>
                        <a:pt x="133515" y="185704"/>
                        <a:pt x="142317" y="162233"/>
                      </a:cubicBezTo>
                      <a:cubicBezTo>
                        <a:pt x="148541" y="145636"/>
                        <a:pt x="163887" y="133842"/>
                        <a:pt x="171814" y="117988"/>
                      </a:cubicBezTo>
                      <a:cubicBezTo>
                        <a:pt x="178767" y="104083"/>
                        <a:pt x="181647" y="88491"/>
                        <a:pt x="186563" y="73742"/>
                      </a:cubicBezTo>
                      <a:cubicBezTo>
                        <a:pt x="171814" y="63910"/>
                        <a:pt x="158171" y="52173"/>
                        <a:pt x="142317" y="44246"/>
                      </a:cubicBezTo>
                      <a:cubicBezTo>
                        <a:pt x="128412" y="37294"/>
                        <a:pt x="112506" y="35271"/>
                        <a:pt x="98072" y="29497"/>
                      </a:cubicBezTo>
                      <a:cubicBezTo>
                        <a:pt x="87865" y="25414"/>
                        <a:pt x="78407" y="19665"/>
                        <a:pt x="68575" y="14749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0" name="Figura a mano libera 193"/>
                <p:cNvSpPr/>
                <p:nvPr/>
              </p:nvSpPr>
              <p:spPr>
                <a:xfrm>
                  <a:off x="1474839" y="4984955"/>
                  <a:ext cx="250722" cy="132735"/>
                </a:xfrm>
                <a:custGeom>
                  <a:avLst/>
                  <a:gdLst>
                    <a:gd name="connsiteX0" fmla="*/ 0 w 250722"/>
                    <a:gd name="connsiteY0" fmla="*/ 132735 h 132735"/>
                    <a:gd name="connsiteX1" fmla="*/ 44245 w 250722"/>
                    <a:gd name="connsiteY1" fmla="*/ 58993 h 132735"/>
                    <a:gd name="connsiteX2" fmla="*/ 58993 w 250722"/>
                    <a:gd name="connsiteY2" fmla="*/ 14748 h 132735"/>
                    <a:gd name="connsiteX3" fmla="*/ 103238 w 250722"/>
                    <a:gd name="connsiteY3" fmla="*/ 0 h 132735"/>
                    <a:gd name="connsiteX4" fmla="*/ 206477 w 250722"/>
                    <a:gd name="connsiteY4" fmla="*/ 58993 h 132735"/>
                    <a:gd name="connsiteX5" fmla="*/ 250722 w 250722"/>
                    <a:gd name="connsiteY5" fmla="*/ 73742 h 132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0722" h="132735">
                      <a:moveTo>
                        <a:pt x="0" y="132735"/>
                      </a:moveTo>
                      <a:cubicBezTo>
                        <a:pt x="14748" y="108154"/>
                        <a:pt x="31425" y="84632"/>
                        <a:pt x="44245" y="58993"/>
                      </a:cubicBezTo>
                      <a:cubicBezTo>
                        <a:pt x="51197" y="45088"/>
                        <a:pt x="48000" y="25741"/>
                        <a:pt x="58993" y="14748"/>
                      </a:cubicBezTo>
                      <a:cubicBezTo>
                        <a:pt x="69986" y="3755"/>
                        <a:pt x="88490" y="4916"/>
                        <a:pt x="103238" y="0"/>
                      </a:cubicBezTo>
                      <a:cubicBezTo>
                        <a:pt x="265967" y="32545"/>
                        <a:pt x="112442" y="-16236"/>
                        <a:pt x="206477" y="58993"/>
                      </a:cubicBezTo>
                      <a:cubicBezTo>
                        <a:pt x="218616" y="68705"/>
                        <a:pt x="250722" y="73742"/>
                        <a:pt x="250722" y="73742"/>
                      </a:cubicBezTo>
                    </a:path>
                  </a:pathLst>
                </a:cu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0" name="Gruppo 183"/>
              <p:cNvGrpSpPr/>
              <p:nvPr/>
            </p:nvGrpSpPr>
            <p:grpSpPr>
              <a:xfrm rot="3466441">
                <a:off x="2316666" y="4728073"/>
                <a:ext cx="1117263" cy="412955"/>
                <a:chOff x="792401" y="4940710"/>
                <a:chExt cx="1117263" cy="412955"/>
              </a:xfrm>
            </p:grpSpPr>
            <p:sp>
              <p:nvSpPr>
                <p:cNvPr id="505" name="Figura a mano libera 188"/>
                <p:cNvSpPr/>
                <p:nvPr/>
              </p:nvSpPr>
              <p:spPr>
                <a:xfrm>
                  <a:off x="792401" y="4940710"/>
                  <a:ext cx="697713" cy="412955"/>
                </a:xfrm>
                <a:custGeom>
                  <a:avLst/>
                  <a:gdLst>
                    <a:gd name="connsiteX0" fmla="*/ 136747 w 697713"/>
                    <a:gd name="connsiteY0" fmla="*/ 29496 h 412955"/>
                    <a:gd name="connsiteX1" fmla="*/ 136747 w 697713"/>
                    <a:gd name="connsiteY1" fmla="*/ 294967 h 412955"/>
                    <a:gd name="connsiteX2" fmla="*/ 225238 w 697713"/>
                    <a:gd name="connsiteY2" fmla="*/ 324464 h 412955"/>
                    <a:gd name="connsiteX3" fmla="*/ 313728 w 697713"/>
                    <a:gd name="connsiteY3" fmla="*/ 0 h 412955"/>
                    <a:gd name="connsiteX4" fmla="*/ 357973 w 697713"/>
                    <a:gd name="connsiteY4" fmla="*/ 14748 h 412955"/>
                    <a:gd name="connsiteX5" fmla="*/ 372722 w 697713"/>
                    <a:gd name="connsiteY5" fmla="*/ 368709 h 412955"/>
                    <a:gd name="connsiteX6" fmla="*/ 416967 w 697713"/>
                    <a:gd name="connsiteY6" fmla="*/ 353961 h 412955"/>
                    <a:gd name="connsiteX7" fmla="*/ 446464 w 697713"/>
                    <a:gd name="connsiteY7" fmla="*/ 265471 h 412955"/>
                    <a:gd name="connsiteX8" fmla="*/ 475960 w 697713"/>
                    <a:gd name="connsiteY8" fmla="*/ 14748 h 412955"/>
                    <a:gd name="connsiteX9" fmla="*/ 520205 w 697713"/>
                    <a:gd name="connsiteY9" fmla="*/ 29496 h 412955"/>
                    <a:gd name="connsiteX10" fmla="*/ 534954 w 697713"/>
                    <a:gd name="connsiteY10" fmla="*/ 73742 h 412955"/>
                    <a:gd name="connsiteX11" fmla="*/ 549702 w 697713"/>
                    <a:gd name="connsiteY11" fmla="*/ 147484 h 412955"/>
                    <a:gd name="connsiteX12" fmla="*/ 608696 w 697713"/>
                    <a:gd name="connsiteY12" fmla="*/ 412955 h 412955"/>
                    <a:gd name="connsiteX13" fmla="*/ 667689 w 697713"/>
                    <a:gd name="connsiteY13" fmla="*/ 398206 h 412955"/>
                    <a:gd name="connsiteX14" fmla="*/ 461212 w 697713"/>
                    <a:gd name="connsiteY14" fmla="*/ 294967 h 412955"/>
                    <a:gd name="connsiteX15" fmla="*/ 107251 w 697713"/>
                    <a:gd name="connsiteY15" fmla="*/ 265471 h 412955"/>
                    <a:gd name="connsiteX16" fmla="*/ 63005 w 697713"/>
                    <a:gd name="connsiteY16" fmla="*/ 250722 h 412955"/>
                    <a:gd name="connsiteX17" fmla="*/ 18760 w 697713"/>
                    <a:gd name="connsiteY17" fmla="*/ 191729 h 412955"/>
                    <a:gd name="connsiteX18" fmla="*/ 63005 w 697713"/>
                    <a:gd name="connsiteY18" fmla="*/ 162232 h 412955"/>
                    <a:gd name="connsiteX19" fmla="*/ 697186 w 697713"/>
                    <a:gd name="connsiteY19" fmla="*/ 176980 h 412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697713" h="412955">
                      <a:moveTo>
                        <a:pt x="136747" y="29496"/>
                      </a:moveTo>
                      <a:cubicBezTo>
                        <a:pt x="126146" y="103706"/>
                        <a:pt x="100379" y="227427"/>
                        <a:pt x="136747" y="294967"/>
                      </a:cubicBezTo>
                      <a:cubicBezTo>
                        <a:pt x="151488" y="322343"/>
                        <a:pt x="225238" y="324464"/>
                        <a:pt x="225238" y="324464"/>
                      </a:cubicBezTo>
                      <a:cubicBezTo>
                        <a:pt x="234303" y="134088"/>
                        <a:pt x="140305" y="0"/>
                        <a:pt x="313728" y="0"/>
                      </a:cubicBezTo>
                      <a:cubicBezTo>
                        <a:pt x="329274" y="0"/>
                        <a:pt x="343225" y="9832"/>
                        <a:pt x="357973" y="14748"/>
                      </a:cubicBezTo>
                      <a:cubicBezTo>
                        <a:pt x="362889" y="132735"/>
                        <a:pt x="352488" y="252366"/>
                        <a:pt x="372722" y="368709"/>
                      </a:cubicBezTo>
                      <a:cubicBezTo>
                        <a:pt x="375386" y="384025"/>
                        <a:pt x="407931" y="366611"/>
                        <a:pt x="416967" y="353961"/>
                      </a:cubicBezTo>
                      <a:cubicBezTo>
                        <a:pt x="435039" y="328660"/>
                        <a:pt x="446464" y="265471"/>
                        <a:pt x="446464" y="265471"/>
                      </a:cubicBezTo>
                      <a:cubicBezTo>
                        <a:pt x="456296" y="181897"/>
                        <a:pt x="450860" y="95068"/>
                        <a:pt x="475960" y="14748"/>
                      </a:cubicBezTo>
                      <a:cubicBezTo>
                        <a:pt x="480597" y="-90"/>
                        <a:pt x="509212" y="18503"/>
                        <a:pt x="520205" y="29496"/>
                      </a:cubicBezTo>
                      <a:cubicBezTo>
                        <a:pt x="531198" y="40489"/>
                        <a:pt x="531183" y="58660"/>
                        <a:pt x="534954" y="73742"/>
                      </a:cubicBezTo>
                      <a:cubicBezTo>
                        <a:pt x="541034" y="98061"/>
                        <a:pt x="544786" y="122903"/>
                        <a:pt x="549702" y="147484"/>
                      </a:cubicBezTo>
                      <a:cubicBezTo>
                        <a:pt x="552305" y="191727"/>
                        <a:pt x="487454" y="412955"/>
                        <a:pt x="608696" y="412955"/>
                      </a:cubicBezTo>
                      <a:cubicBezTo>
                        <a:pt x="628966" y="412955"/>
                        <a:pt x="648025" y="403122"/>
                        <a:pt x="667689" y="398206"/>
                      </a:cubicBezTo>
                      <a:cubicBezTo>
                        <a:pt x="722252" y="234520"/>
                        <a:pt x="727855" y="312743"/>
                        <a:pt x="461212" y="294967"/>
                      </a:cubicBezTo>
                      <a:cubicBezTo>
                        <a:pt x="241974" y="280351"/>
                        <a:pt x="297244" y="284470"/>
                        <a:pt x="107251" y="265471"/>
                      </a:cubicBezTo>
                      <a:cubicBezTo>
                        <a:pt x="92502" y="260555"/>
                        <a:pt x="77953" y="254993"/>
                        <a:pt x="63005" y="250722"/>
                      </a:cubicBezTo>
                      <a:cubicBezTo>
                        <a:pt x="22089" y="239032"/>
                        <a:pt x="-27830" y="249966"/>
                        <a:pt x="18760" y="191729"/>
                      </a:cubicBezTo>
                      <a:cubicBezTo>
                        <a:pt x="29833" y="177888"/>
                        <a:pt x="48257" y="172064"/>
                        <a:pt x="63005" y="162232"/>
                      </a:cubicBezTo>
                      <a:cubicBezTo>
                        <a:pt x="500448" y="181251"/>
                        <a:pt x="289040" y="176980"/>
                        <a:pt x="697186" y="176980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6" name="Figura a mano libera 189"/>
                <p:cNvSpPr/>
                <p:nvPr/>
              </p:nvSpPr>
              <p:spPr>
                <a:xfrm>
                  <a:off x="1619672" y="5023116"/>
                  <a:ext cx="289992" cy="278092"/>
                </a:xfrm>
                <a:custGeom>
                  <a:avLst/>
                  <a:gdLst>
                    <a:gd name="connsiteX0" fmla="*/ 53827 w 289992"/>
                    <a:gd name="connsiteY0" fmla="*/ 73742 h 278092"/>
                    <a:gd name="connsiteX1" fmla="*/ 230808 w 289992"/>
                    <a:gd name="connsiteY1" fmla="*/ 103239 h 278092"/>
                    <a:gd name="connsiteX2" fmla="*/ 216059 w 289992"/>
                    <a:gd name="connsiteY2" fmla="*/ 0 h 278092"/>
                    <a:gd name="connsiteX3" fmla="*/ 142317 w 289992"/>
                    <a:gd name="connsiteY3" fmla="*/ 14749 h 278092"/>
                    <a:gd name="connsiteX4" fmla="*/ 98072 w 289992"/>
                    <a:gd name="connsiteY4" fmla="*/ 132736 h 278092"/>
                    <a:gd name="connsiteX5" fmla="*/ 53827 w 289992"/>
                    <a:gd name="connsiteY5" fmla="*/ 162233 h 278092"/>
                    <a:gd name="connsiteX6" fmla="*/ 24330 w 289992"/>
                    <a:gd name="connsiteY6" fmla="*/ 103239 h 278092"/>
                    <a:gd name="connsiteX7" fmla="*/ 112821 w 289992"/>
                    <a:gd name="connsiteY7" fmla="*/ 73742 h 278092"/>
                    <a:gd name="connsiteX8" fmla="*/ 157066 w 289992"/>
                    <a:gd name="connsiteY8" fmla="*/ 88491 h 278092"/>
                    <a:gd name="connsiteX9" fmla="*/ 201311 w 289992"/>
                    <a:gd name="connsiteY9" fmla="*/ 176981 h 278092"/>
                    <a:gd name="connsiteX10" fmla="*/ 245556 w 289992"/>
                    <a:gd name="connsiteY10" fmla="*/ 206478 h 278092"/>
                    <a:gd name="connsiteX11" fmla="*/ 275053 w 289992"/>
                    <a:gd name="connsiteY11" fmla="*/ 162233 h 278092"/>
                    <a:gd name="connsiteX12" fmla="*/ 275053 w 289992"/>
                    <a:gd name="connsiteY12" fmla="*/ 73742 h 278092"/>
                    <a:gd name="connsiteX13" fmla="*/ 230808 w 289992"/>
                    <a:gd name="connsiteY13" fmla="*/ 44246 h 278092"/>
                    <a:gd name="connsiteX14" fmla="*/ 142317 w 289992"/>
                    <a:gd name="connsiteY14" fmla="*/ 58994 h 278092"/>
                    <a:gd name="connsiteX15" fmla="*/ 68575 w 289992"/>
                    <a:gd name="connsiteY15" fmla="*/ 206478 h 278092"/>
                    <a:gd name="connsiteX16" fmla="*/ 68575 w 289992"/>
                    <a:gd name="connsiteY16" fmla="*/ 103239 h 278092"/>
                    <a:gd name="connsiteX17" fmla="*/ 112821 w 289992"/>
                    <a:gd name="connsiteY17" fmla="*/ 73742 h 278092"/>
                    <a:gd name="connsiteX18" fmla="*/ 157066 w 289992"/>
                    <a:gd name="connsiteY18" fmla="*/ 88491 h 278092"/>
                    <a:gd name="connsiteX19" fmla="*/ 186563 w 289992"/>
                    <a:gd name="connsiteY19" fmla="*/ 132736 h 278092"/>
                    <a:gd name="connsiteX20" fmla="*/ 230808 w 289992"/>
                    <a:gd name="connsiteY20" fmla="*/ 176981 h 278092"/>
                    <a:gd name="connsiteX21" fmla="*/ 127569 w 289992"/>
                    <a:gd name="connsiteY21" fmla="*/ 235975 h 278092"/>
                    <a:gd name="connsiteX22" fmla="*/ 142317 w 289992"/>
                    <a:gd name="connsiteY22" fmla="*/ 162233 h 278092"/>
                    <a:gd name="connsiteX23" fmla="*/ 171814 w 289992"/>
                    <a:gd name="connsiteY23" fmla="*/ 117988 h 278092"/>
                    <a:gd name="connsiteX24" fmla="*/ 186563 w 289992"/>
                    <a:gd name="connsiteY24" fmla="*/ 73742 h 278092"/>
                    <a:gd name="connsiteX25" fmla="*/ 142317 w 289992"/>
                    <a:gd name="connsiteY25" fmla="*/ 44246 h 278092"/>
                    <a:gd name="connsiteX26" fmla="*/ 98072 w 289992"/>
                    <a:gd name="connsiteY26" fmla="*/ 29497 h 278092"/>
                    <a:gd name="connsiteX27" fmla="*/ 68575 w 289992"/>
                    <a:gd name="connsiteY27" fmla="*/ 14749 h 278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89992" h="278092">
                      <a:moveTo>
                        <a:pt x="53827" y="73742"/>
                      </a:moveTo>
                      <a:cubicBezTo>
                        <a:pt x="90546" y="95774"/>
                        <a:pt x="180236" y="170670"/>
                        <a:pt x="230808" y="103239"/>
                      </a:cubicBezTo>
                      <a:cubicBezTo>
                        <a:pt x="251665" y="75429"/>
                        <a:pt x="220975" y="34413"/>
                        <a:pt x="216059" y="0"/>
                      </a:cubicBezTo>
                      <a:cubicBezTo>
                        <a:pt x="191478" y="4916"/>
                        <a:pt x="162715" y="179"/>
                        <a:pt x="142317" y="14749"/>
                      </a:cubicBezTo>
                      <a:cubicBezTo>
                        <a:pt x="97558" y="46720"/>
                        <a:pt x="123868" y="94042"/>
                        <a:pt x="98072" y="132736"/>
                      </a:cubicBezTo>
                      <a:cubicBezTo>
                        <a:pt x="88240" y="147484"/>
                        <a:pt x="68575" y="152401"/>
                        <a:pt x="53827" y="162233"/>
                      </a:cubicBezTo>
                      <a:cubicBezTo>
                        <a:pt x="37738" y="156870"/>
                        <a:pt x="-38238" y="147930"/>
                        <a:pt x="24330" y="103239"/>
                      </a:cubicBezTo>
                      <a:cubicBezTo>
                        <a:pt x="49631" y="85167"/>
                        <a:pt x="112821" y="73742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226139" y="143750"/>
                        <a:pt x="153811" y="117605"/>
                        <a:pt x="201311" y="176981"/>
                      </a:cubicBezTo>
                      <a:cubicBezTo>
                        <a:pt x="212384" y="190822"/>
                        <a:pt x="230808" y="196646"/>
                        <a:pt x="245556" y="206478"/>
                      </a:cubicBezTo>
                      <a:cubicBezTo>
                        <a:pt x="255388" y="191730"/>
                        <a:pt x="267126" y="178087"/>
                        <a:pt x="275053" y="162233"/>
                      </a:cubicBezTo>
                      <a:cubicBezTo>
                        <a:pt x="290179" y="131981"/>
                        <a:pt x="299255" y="103995"/>
                        <a:pt x="275053" y="73742"/>
                      </a:cubicBezTo>
                      <a:cubicBezTo>
                        <a:pt x="263980" y="59901"/>
                        <a:pt x="245556" y="54078"/>
                        <a:pt x="230808" y="44246"/>
                      </a:cubicBezTo>
                      <a:cubicBezTo>
                        <a:pt x="201311" y="49162"/>
                        <a:pt x="157385" y="33164"/>
                        <a:pt x="142317" y="58994"/>
                      </a:cubicBezTo>
                      <a:cubicBezTo>
                        <a:pt x="47338" y="221814"/>
                        <a:pt x="209513" y="241711"/>
                        <a:pt x="68575" y="206478"/>
                      </a:cubicBezTo>
                      <a:cubicBezTo>
                        <a:pt x="55308" y="166676"/>
                        <a:pt x="39768" y="146449"/>
                        <a:pt x="68575" y="103239"/>
                      </a:cubicBezTo>
                      <a:cubicBezTo>
                        <a:pt x="78407" y="88490"/>
                        <a:pt x="98072" y="83574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170907" y="99564"/>
                        <a:pt x="175215" y="119119"/>
                        <a:pt x="186563" y="132736"/>
                      </a:cubicBezTo>
                      <a:cubicBezTo>
                        <a:pt x="199916" y="148759"/>
                        <a:pt x="216060" y="162233"/>
                        <a:pt x="230808" y="176981"/>
                      </a:cubicBezTo>
                      <a:cubicBezTo>
                        <a:pt x="226013" y="200957"/>
                        <a:pt x="221915" y="349190"/>
                        <a:pt x="127569" y="235975"/>
                      </a:cubicBezTo>
                      <a:cubicBezTo>
                        <a:pt x="111521" y="216718"/>
                        <a:pt x="133515" y="185704"/>
                        <a:pt x="142317" y="162233"/>
                      </a:cubicBezTo>
                      <a:cubicBezTo>
                        <a:pt x="148541" y="145636"/>
                        <a:pt x="163887" y="133842"/>
                        <a:pt x="171814" y="117988"/>
                      </a:cubicBezTo>
                      <a:cubicBezTo>
                        <a:pt x="178767" y="104083"/>
                        <a:pt x="181647" y="88491"/>
                        <a:pt x="186563" y="73742"/>
                      </a:cubicBezTo>
                      <a:cubicBezTo>
                        <a:pt x="171814" y="63910"/>
                        <a:pt x="158171" y="52173"/>
                        <a:pt x="142317" y="44246"/>
                      </a:cubicBezTo>
                      <a:cubicBezTo>
                        <a:pt x="128412" y="37294"/>
                        <a:pt x="112506" y="35271"/>
                        <a:pt x="98072" y="29497"/>
                      </a:cubicBezTo>
                      <a:cubicBezTo>
                        <a:pt x="87865" y="25414"/>
                        <a:pt x="78407" y="19665"/>
                        <a:pt x="68575" y="14749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7" name="Figura a mano libera 190"/>
                <p:cNvSpPr/>
                <p:nvPr/>
              </p:nvSpPr>
              <p:spPr>
                <a:xfrm>
                  <a:off x="1474839" y="4984955"/>
                  <a:ext cx="250722" cy="132735"/>
                </a:xfrm>
                <a:custGeom>
                  <a:avLst/>
                  <a:gdLst>
                    <a:gd name="connsiteX0" fmla="*/ 0 w 250722"/>
                    <a:gd name="connsiteY0" fmla="*/ 132735 h 132735"/>
                    <a:gd name="connsiteX1" fmla="*/ 44245 w 250722"/>
                    <a:gd name="connsiteY1" fmla="*/ 58993 h 132735"/>
                    <a:gd name="connsiteX2" fmla="*/ 58993 w 250722"/>
                    <a:gd name="connsiteY2" fmla="*/ 14748 h 132735"/>
                    <a:gd name="connsiteX3" fmla="*/ 103238 w 250722"/>
                    <a:gd name="connsiteY3" fmla="*/ 0 h 132735"/>
                    <a:gd name="connsiteX4" fmla="*/ 206477 w 250722"/>
                    <a:gd name="connsiteY4" fmla="*/ 58993 h 132735"/>
                    <a:gd name="connsiteX5" fmla="*/ 250722 w 250722"/>
                    <a:gd name="connsiteY5" fmla="*/ 73742 h 132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0722" h="132735">
                      <a:moveTo>
                        <a:pt x="0" y="132735"/>
                      </a:moveTo>
                      <a:cubicBezTo>
                        <a:pt x="14748" y="108154"/>
                        <a:pt x="31425" y="84632"/>
                        <a:pt x="44245" y="58993"/>
                      </a:cubicBezTo>
                      <a:cubicBezTo>
                        <a:pt x="51197" y="45088"/>
                        <a:pt x="48000" y="25741"/>
                        <a:pt x="58993" y="14748"/>
                      </a:cubicBezTo>
                      <a:cubicBezTo>
                        <a:pt x="69986" y="3755"/>
                        <a:pt x="88490" y="4916"/>
                        <a:pt x="103238" y="0"/>
                      </a:cubicBezTo>
                      <a:cubicBezTo>
                        <a:pt x="265967" y="32545"/>
                        <a:pt x="112442" y="-16236"/>
                        <a:pt x="206477" y="58993"/>
                      </a:cubicBezTo>
                      <a:cubicBezTo>
                        <a:pt x="218616" y="68705"/>
                        <a:pt x="250722" y="73742"/>
                        <a:pt x="250722" y="73742"/>
                      </a:cubicBezTo>
                    </a:path>
                  </a:pathLst>
                </a:cu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1" name="Gruppo 184"/>
              <p:cNvGrpSpPr/>
              <p:nvPr/>
            </p:nvGrpSpPr>
            <p:grpSpPr>
              <a:xfrm rot="13825363">
                <a:off x="2872245" y="5900757"/>
                <a:ext cx="1117263" cy="412955"/>
                <a:chOff x="792401" y="4940710"/>
                <a:chExt cx="1117263" cy="412955"/>
              </a:xfrm>
            </p:grpSpPr>
            <p:sp>
              <p:nvSpPr>
                <p:cNvPr id="502" name="Figura a mano libera 185"/>
                <p:cNvSpPr/>
                <p:nvPr/>
              </p:nvSpPr>
              <p:spPr>
                <a:xfrm>
                  <a:off x="792401" y="4940710"/>
                  <a:ext cx="697713" cy="412955"/>
                </a:xfrm>
                <a:custGeom>
                  <a:avLst/>
                  <a:gdLst>
                    <a:gd name="connsiteX0" fmla="*/ 136747 w 697713"/>
                    <a:gd name="connsiteY0" fmla="*/ 29496 h 412955"/>
                    <a:gd name="connsiteX1" fmla="*/ 136747 w 697713"/>
                    <a:gd name="connsiteY1" fmla="*/ 294967 h 412955"/>
                    <a:gd name="connsiteX2" fmla="*/ 225238 w 697713"/>
                    <a:gd name="connsiteY2" fmla="*/ 324464 h 412955"/>
                    <a:gd name="connsiteX3" fmla="*/ 313728 w 697713"/>
                    <a:gd name="connsiteY3" fmla="*/ 0 h 412955"/>
                    <a:gd name="connsiteX4" fmla="*/ 357973 w 697713"/>
                    <a:gd name="connsiteY4" fmla="*/ 14748 h 412955"/>
                    <a:gd name="connsiteX5" fmla="*/ 372722 w 697713"/>
                    <a:gd name="connsiteY5" fmla="*/ 368709 h 412955"/>
                    <a:gd name="connsiteX6" fmla="*/ 416967 w 697713"/>
                    <a:gd name="connsiteY6" fmla="*/ 353961 h 412955"/>
                    <a:gd name="connsiteX7" fmla="*/ 446464 w 697713"/>
                    <a:gd name="connsiteY7" fmla="*/ 265471 h 412955"/>
                    <a:gd name="connsiteX8" fmla="*/ 475960 w 697713"/>
                    <a:gd name="connsiteY8" fmla="*/ 14748 h 412955"/>
                    <a:gd name="connsiteX9" fmla="*/ 520205 w 697713"/>
                    <a:gd name="connsiteY9" fmla="*/ 29496 h 412955"/>
                    <a:gd name="connsiteX10" fmla="*/ 534954 w 697713"/>
                    <a:gd name="connsiteY10" fmla="*/ 73742 h 412955"/>
                    <a:gd name="connsiteX11" fmla="*/ 549702 w 697713"/>
                    <a:gd name="connsiteY11" fmla="*/ 147484 h 412955"/>
                    <a:gd name="connsiteX12" fmla="*/ 608696 w 697713"/>
                    <a:gd name="connsiteY12" fmla="*/ 412955 h 412955"/>
                    <a:gd name="connsiteX13" fmla="*/ 667689 w 697713"/>
                    <a:gd name="connsiteY13" fmla="*/ 398206 h 412955"/>
                    <a:gd name="connsiteX14" fmla="*/ 461212 w 697713"/>
                    <a:gd name="connsiteY14" fmla="*/ 294967 h 412955"/>
                    <a:gd name="connsiteX15" fmla="*/ 107251 w 697713"/>
                    <a:gd name="connsiteY15" fmla="*/ 265471 h 412955"/>
                    <a:gd name="connsiteX16" fmla="*/ 63005 w 697713"/>
                    <a:gd name="connsiteY16" fmla="*/ 250722 h 412955"/>
                    <a:gd name="connsiteX17" fmla="*/ 18760 w 697713"/>
                    <a:gd name="connsiteY17" fmla="*/ 191729 h 412955"/>
                    <a:gd name="connsiteX18" fmla="*/ 63005 w 697713"/>
                    <a:gd name="connsiteY18" fmla="*/ 162232 h 412955"/>
                    <a:gd name="connsiteX19" fmla="*/ 697186 w 697713"/>
                    <a:gd name="connsiteY19" fmla="*/ 176980 h 412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697713" h="412955">
                      <a:moveTo>
                        <a:pt x="136747" y="29496"/>
                      </a:moveTo>
                      <a:cubicBezTo>
                        <a:pt x="126146" y="103706"/>
                        <a:pt x="100379" y="227427"/>
                        <a:pt x="136747" y="294967"/>
                      </a:cubicBezTo>
                      <a:cubicBezTo>
                        <a:pt x="151488" y="322343"/>
                        <a:pt x="225238" y="324464"/>
                        <a:pt x="225238" y="324464"/>
                      </a:cubicBezTo>
                      <a:cubicBezTo>
                        <a:pt x="234303" y="134088"/>
                        <a:pt x="140305" y="0"/>
                        <a:pt x="313728" y="0"/>
                      </a:cubicBezTo>
                      <a:cubicBezTo>
                        <a:pt x="329274" y="0"/>
                        <a:pt x="343225" y="9832"/>
                        <a:pt x="357973" y="14748"/>
                      </a:cubicBezTo>
                      <a:cubicBezTo>
                        <a:pt x="362889" y="132735"/>
                        <a:pt x="352488" y="252366"/>
                        <a:pt x="372722" y="368709"/>
                      </a:cubicBezTo>
                      <a:cubicBezTo>
                        <a:pt x="375386" y="384025"/>
                        <a:pt x="407931" y="366611"/>
                        <a:pt x="416967" y="353961"/>
                      </a:cubicBezTo>
                      <a:cubicBezTo>
                        <a:pt x="435039" y="328660"/>
                        <a:pt x="446464" y="265471"/>
                        <a:pt x="446464" y="265471"/>
                      </a:cubicBezTo>
                      <a:cubicBezTo>
                        <a:pt x="456296" y="181897"/>
                        <a:pt x="450860" y="95068"/>
                        <a:pt x="475960" y="14748"/>
                      </a:cubicBezTo>
                      <a:cubicBezTo>
                        <a:pt x="480597" y="-90"/>
                        <a:pt x="509212" y="18503"/>
                        <a:pt x="520205" y="29496"/>
                      </a:cubicBezTo>
                      <a:cubicBezTo>
                        <a:pt x="531198" y="40489"/>
                        <a:pt x="531183" y="58660"/>
                        <a:pt x="534954" y="73742"/>
                      </a:cubicBezTo>
                      <a:cubicBezTo>
                        <a:pt x="541034" y="98061"/>
                        <a:pt x="544786" y="122903"/>
                        <a:pt x="549702" y="147484"/>
                      </a:cubicBezTo>
                      <a:cubicBezTo>
                        <a:pt x="552305" y="191727"/>
                        <a:pt x="487454" y="412955"/>
                        <a:pt x="608696" y="412955"/>
                      </a:cubicBezTo>
                      <a:cubicBezTo>
                        <a:pt x="628966" y="412955"/>
                        <a:pt x="648025" y="403122"/>
                        <a:pt x="667689" y="398206"/>
                      </a:cubicBezTo>
                      <a:cubicBezTo>
                        <a:pt x="722252" y="234520"/>
                        <a:pt x="727855" y="312743"/>
                        <a:pt x="461212" y="294967"/>
                      </a:cubicBezTo>
                      <a:cubicBezTo>
                        <a:pt x="241974" y="280351"/>
                        <a:pt x="297244" y="284470"/>
                        <a:pt x="107251" y="265471"/>
                      </a:cubicBezTo>
                      <a:cubicBezTo>
                        <a:pt x="92502" y="260555"/>
                        <a:pt x="77953" y="254993"/>
                        <a:pt x="63005" y="250722"/>
                      </a:cubicBezTo>
                      <a:cubicBezTo>
                        <a:pt x="22089" y="239032"/>
                        <a:pt x="-27830" y="249966"/>
                        <a:pt x="18760" y="191729"/>
                      </a:cubicBezTo>
                      <a:cubicBezTo>
                        <a:pt x="29833" y="177888"/>
                        <a:pt x="48257" y="172064"/>
                        <a:pt x="63005" y="162232"/>
                      </a:cubicBezTo>
                      <a:cubicBezTo>
                        <a:pt x="500448" y="181251"/>
                        <a:pt x="289040" y="176980"/>
                        <a:pt x="697186" y="176980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3" name="Figura a mano libera 186"/>
                <p:cNvSpPr/>
                <p:nvPr/>
              </p:nvSpPr>
              <p:spPr>
                <a:xfrm>
                  <a:off x="1619672" y="5023116"/>
                  <a:ext cx="289992" cy="278092"/>
                </a:xfrm>
                <a:custGeom>
                  <a:avLst/>
                  <a:gdLst>
                    <a:gd name="connsiteX0" fmla="*/ 53827 w 289992"/>
                    <a:gd name="connsiteY0" fmla="*/ 73742 h 278092"/>
                    <a:gd name="connsiteX1" fmla="*/ 230808 w 289992"/>
                    <a:gd name="connsiteY1" fmla="*/ 103239 h 278092"/>
                    <a:gd name="connsiteX2" fmla="*/ 216059 w 289992"/>
                    <a:gd name="connsiteY2" fmla="*/ 0 h 278092"/>
                    <a:gd name="connsiteX3" fmla="*/ 142317 w 289992"/>
                    <a:gd name="connsiteY3" fmla="*/ 14749 h 278092"/>
                    <a:gd name="connsiteX4" fmla="*/ 98072 w 289992"/>
                    <a:gd name="connsiteY4" fmla="*/ 132736 h 278092"/>
                    <a:gd name="connsiteX5" fmla="*/ 53827 w 289992"/>
                    <a:gd name="connsiteY5" fmla="*/ 162233 h 278092"/>
                    <a:gd name="connsiteX6" fmla="*/ 24330 w 289992"/>
                    <a:gd name="connsiteY6" fmla="*/ 103239 h 278092"/>
                    <a:gd name="connsiteX7" fmla="*/ 112821 w 289992"/>
                    <a:gd name="connsiteY7" fmla="*/ 73742 h 278092"/>
                    <a:gd name="connsiteX8" fmla="*/ 157066 w 289992"/>
                    <a:gd name="connsiteY8" fmla="*/ 88491 h 278092"/>
                    <a:gd name="connsiteX9" fmla="*/ 201311 w 289992"/>
                    <a:gd name="connsiteY9" fmla="*/ 176981 h 278092"/>
                    <a:gd name="connsiteX10" fmla="*/ 245556 w 289992"/>
                    <a:gd name="connsiteY10" fmla="*/ 206478 h 278092"/>
                    <a:gd name="connsiteX11" fmla="*/ 275053 w 289992"/>
                    <a:gd name="connsiteY11" fmla="*/ 162233 h 278092"/>
                    <a:gd name="connsiteX12" fmla="*/ 275053 w 289992"/>
                    <a:gd name="connsiteY12" fmla="*/ 73742 h 278092"/>
                    <a:gd name="connsiteX13" fmla="*/ 230808 w 289992"/>
                    <a:gd name="connsiteY13" fmla="*/ 44246 h 278092"/>
                    <a:gd name="connsiteX14" fmla="*/ 142317 w 289992"/>
                    <a:gd name="connsiteY14" fmla="*/ 58994 h 278092"/>
                    <a:gd name="connsiteX15" fmla="*/ 68575 w 289992"/>
                    <a:gd name="connsiteY15" fmla="*/ 206478 h 278092"/>
                    <a:gd name="connsiteX16" fmla="*/ 68575 w 289992"/>
                    <a:gd name="connsiteY16" fmla="*/ 103239 h 278092"/>
                    <a:gd name="connsiteX17" fmla="*/ 112821 w 289992"/>
                    <a:gd name="connsiteY17" fmla="*/ 73742 h 278092"/>
                    <a:gd name="connsiteX18" fmla="*/ 157066 w 289992"/>
                    <a:gd name="connsiteY18" fmla="*/ 88491 h 278092"/>
                    <a:gd name="connsiteX19" fmla="*/ 186563 w 289992"/>
                    <a:gd name="connsiteY19" fmla="*/ 132736 h 278092"/>
                    <a:gd name="connsiteX20" fmla="*/ 230808 w 289992"/>
                    <a:gd name="connsiteY20" fmla="*/ 176981 h 278092"/>
                    <a:gd name="connsiteX21" fmla="*/ 127569 w 289992"/>
                    <a:gd name="connsiteY21" fmla="*/ 235975 h 278092"/>
                    <a:gd name="connsiteX22" fmla="*/ 142317 w 289992"/>
                    <a:gd name="connsiteY22" fmla="*/ 162233 h 278092"/>
                    <a:gd name="connsiteX23" fmla="*/ 171814 w 289992"/>
                    <a:gd name="connsiteY23" fmla="*/ 117988 h 278092"/>
                    <a:gd name="connsiteX24" fmla="*/ 186563 w 289992"/>
                    <a:gd name="connsiteY24" fmla="*/ 73742 h 278092"/>
                    <a:gd name="connsiteX25" fmla="*/ 142317 w 289992"/>
                    <a:gd name="connsiteY25" fmla="*/ 44246 h 278092"/>
                    <a:gd name="connsiteX26" fmla="*/ 98072 w 289992"/>
                    <a:gd name="connsiteY26" fmla="*/ 29497 h 278092"/>
                    <a:gd name="connsiteX27" fmla="*/ 68575 w 289992"/>
                    <a:gd name="connsiteY27" fmla="*/ 14749 h 278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289992" h="278092">
                      <a:moveTo>
                        <a:pt x="53827" y="73742"/>
                      </a:moveTo>
                      <a:cubicBezTo>
                        <a:pt x="90546" y="95774"/>
                        <a:pt x="180236" y="170670"/>
                        <a:pt x="230808" y="103239"/>
                      </a:cubicBezTo>
                      <a:cubicBezTo>
                        <a:pt x="251665" y="75429"/>
                        <a:pt x="220975" y="34413"/>
                        <a:pt x="216059" y="0"/>
                      </a:cubicBezTo>
                      <a:cubicBezTo>
                        <a:pt x="191478" y="4916"/>
                        <a:pt x="162715" y="179"/>
                        <a:pt x="142317" y="14749"/>
                      </a:cubicBezTo>
                      <a:cubicBezTo>
                        <a:pt x="97558" y="46720"/>
                        <a:pt x="123868" y="94042"/>
                        <a:pt x="98072" y="132736"/>
                      </a:cubicBezTo>
                      <a:cubicBezTo>
                        <a:pt x="88240" y="147484"/>
                        <a:pt x="68575" y="152401"/>
                        <a:pt x="53827" y="162233"/>
                      </a:cubicBezTo>
                      <a:cubicBezTo>
                        <a:pt x="37738" y="156870"/>
                        <a:pt x="-38238" y="147930"/>
                        <a:pt x="24330" y="103239"/>
                      </a:cubicBezTo>
                      <a:cubicBezTo>
                        <a:pt x="49631" y="85167"/>
                        <a:pt x="112821" y="73742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226139" y="143750"/>
                        <a:pt x="153811" y="117605"/>
                        <a:pt x="201311" y="176981"/>
                      </a:cubicBezTo>
                      <a:cubicBezTo>
                        <a:pt x="212384" y="190822"/>
                        <a:pt x="230808" y="196646"/>
                        <a:pt x="245556" y="206478"/>
                      </a:cubicBezTo>
                      <a:cubicBezTo>
                        <a:pt x="255388" y="191730"/>
                        <a:pt x="267126" y="178087"/>
                        <a:pt x="275053" y="162233"/>
                      </a:cubicBezTo>
                      <a:cubicBezTo>
                        <a:pt x="290179" y="131981"/>
                        <a:pt x="299255" y="103995"/>
                        <a:pt x="275053" y="73742"/>
                      </a:cubicBezTo>
                      <a:cubicBezTo>
                        <a:pt x="263980" y="59901"/>
                        <a:pt x="245556" y="54078"/>
                        <a:pt x="230808" y="44246"/>
                      </a:cubicBezTo>
                      <a:cubicBezTo>
                        <a:pt x="201311" y="49162"/>
                        <a:pt x="157385" y="33164"/>
                        <a:pt x="142317" y="58994"/>
                      </a:cubicBezTo>
                      <a:cubicBezTo>
                        <a:pt x="47338" y="221814"/>
                        <a:pt x="209513" y="241711"/>
                        <a:pt x="68575" y="206478"/>
                      </a:cubicBezTo>
                      <a:cubicBezTo>
                        <a:pt x="55308" y="166676"/>
                        <a:pt x="39768" y="146449"/>
                        <a:pt x="68575" y="103239"/>
                      </a:cubicBezTo>
                      <a:cubicBezTo>
                        <a:pt x="78407" y="88490"/>
                        <a:pt x="98072" y="83574"/>
                        <a:pt x="112821" y="73742"/>
                      </a:cubicBezTo>
                      <a:cubicBezTo>
                        <a:pt x="127569" y="78658"/>
                        <a:pt x="144927" y="78779"/>
                        <a:pt x="157066" y="88491"/>
                      </a:cubicBezTo>
                      <a:cubicBezTo>
                        <a:pt x="170907" y="99564"/>
                        <a:pt x="175215" y="119119"/>
                        <a:pt x="186563" y="132736"/>
                      </a:cubicBezTo>
                      <a:cubicBezTo>
                        <a:pt x="199916" y="148759"/>
                        <a:pt x="216060" y="162233"/>
                        <a:pt x="230808" y="176981"/>
                      </a:cubicBezTo>
                      <a:cubicBezTo>
                        <a:pt x="226013" y="200957"/>
                        <a:pt x="221915" y="349190"/>
                        <a:pt x="127569" y="235975"/>
                      </a:cubicBezTo>
                      <a:cubicBezTo>
                        <a:pt x="111521" y="216718"/>
                        <a:pt x="133515" y="185704"/>
                        <a:pt x="142317" y="162233"/>
                      </a:cubicBezTo>
                      <a:cubicBezTo>
                        <a:pt x="148541" y="145636"/>
                        <a:pt x="163887" y="133842"/>
                        <a:pt x="171814" y="117988"/>
                      </a:cubicBezTo>
                      <a:cubicBezTo>
                        <a:pt x="178767" y="104083"/>
                        <a:pt x="181647" y="88491"/>
                        <a:pt x="186563" y="73742"/>
                      </a:cubicBezTo>
                      <a:cubicBezTo>
                        <a:pt x="171814" y="63910"/>
                        <a:pt x="158171" y="52173"/>
                        <a:pt x="142317" y="44246"/>
                      </a:cubicBezTo>
                      <a:cubicBezTo>
                        <a:pt x="128412" y="37294"/>
                        <a:pt x="112506" y="35271"/>
                        <a:pt x="98072" y="29497"/>
                      </a:cubicBezTo>
                      <a:cubicBezTo>
                        <a:pt x="87865" y="25414"/>
                        <a:pt x="78407" y="19665"/>
                        <a:pt x="68575" y="14749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4" name="Figura a mano libera 187"/>
                <p:cNvSpPr/>
                <p:nvPr/>
              </p:nvSpPr>
              <p:spPr>
                <a:xfrm>
                  <a:off x="1474839" y="4984955"/>
                  <a:ext cx="250722" cy="132735"/>
                </a:xfrm>
                <a:custGeom>
                  <a:avLst/>
                  <a:gdLst>
                    <a:gd name="connsiteX0" fmla="*/ 0 w 250722"/>
                    <a:gd name="connsiteY0" fmla="*/ 132735 h 132735"/>
                    <a:gd name="connsiteX1" fmla="*/ 44245 w 250722"/>
                    <a:gd name="connsiteY1" fmla="*/ 58993 h 132735"/>
                    <a:gd name="connsiteX2" fmla="*/ 58993 w 250722"/>
                    <a:gd name="connsiteY2" fmla="*/ 14748 h 132735"/>
                    <a:gd name="connsiteX3" fmla="*/ 103238 w 250722"/>
                    <a:gd name="connsiteY3" fmla="*/ 0 h 132735"/>
                    <a:gd name="connsiteX4" fmla="*/ 206477 w 250722"/>
                    <a:gd name="connsiteY4" fmla="*/ 58993 h 132735"/>
                    <a:gd name="connsiteX5" fmla="*/ 250722 w 250722"/>
                    <a:gd name="connsiteY5" fmla="*/ 73742 h 132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0722" h="132735">
                      <a:moveTo>
                        <a:pt x="0" y="132735"/>
                      </a:moveTo>
                      <a:cubicBezTo>
                        <a:pt x="14748" y="108154"/>
                        <a:pt x="31425" y="84632"/>
                        <a:pt x="44245" y="58993"/>
                      </a:cubicBezTo>
                      <a:cubicBezTo>
                        <a:pt x="51197" y="45088"/>
                        <a:pt x="48000" y="25741"/>
                        <a:pt x="58993" y="14748"/>
                      </a:cubicBezTo>
                      <a:cubicBezTo>
                        <a:pt x="69986" y="3755"/>
                        <a:pt x="88490" y="4916"/>
                        <a:pt x="103238" y="0"/>
                      </a:cubicBezTo>
                      <a:cubicBezTo>
                        <a:pt x="265967" y="32545"/>
                        <a:pt x="112442" y="-16236"/>
                        <a:pt x="206477" y="58993"/>
                      </a:cubicBezTo>
                      <a:cubicBezTo>
                        <a:pt x="218616" y="68705"/>
                        <a:pt x="250722" y="73742"/>
                        <a:pt x="250722" y="73742"/>
                      </a:cubicBezTo>
                    </a:path>
                  </a:pathLst>
                </a:custGeom>
                <a:noFill/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616" name="CasellaDiTesto 1"/>
          <p:cNvSpPr txBox="1"/>
          <p:nvPr/>
        </p:nvSpPr>
        <p:spPr>
          <a:xfrm>
            <a:off x="982281" y="0"/>
            <a:ext cx="285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Soluble</a:t>
            </a:r>
            <a:r>
              <a:rPr lang="it-IT" dirty="0" smtClean="0"/>
              <a:t> </a:t>
            </a:r>
            <a:r>
              <a:rPr lang="it-IT" dirty="0" err="1" smtClean="0"/>
              <a:t>micelles</a:t>
            </a:r>
            <a:endParaRPr lang="en-US" dirty="0"/>
          </a:p>
        </p:txBody>
      </p:sp>
      <p:cxnSp>
        <p:nvCxnSpPr>
          <p:cNvPr id="617" name="Connettore 2 4"/>
          <p:cNvCxnSpPr/>
          <p:nvPr/>
        </p:nvCxnSpPr>
        <p:spPr>
          <a:xfrm>
            <a:off x="1817600" y="583149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8" name="Connettore 2 203"/>
          <p:cNvCxnSpPr/>
          <p:nvPr/>
        </p:nvCxnSpPr>
        <p:spPr>
          <a:xfrm>
            <a:off x="2040185" y="583149"/>
            <a:ext cx="1144055" cy="7526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9" name="Connettore 2 204"/>
          <p:cNvCxnSpPr/>
          <p:nvPr/>
        </p:nvCxnSpPr>
        <p:spPr>
          <a:xfrm>
            <a:off x="1791650" y="1591261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0" name="Connettore 2 205"/>
          <p:cNvCxnSpPr/>
          <p:nvPr/>
        </p:nvCxnSpPr>
        <p:spPr>
          <a:xfrm>
            <a:off x="1791650" y="3535477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0569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UAB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Villaverde Corrales</dc:creator>
  <cp:lastModifiedBy>rabazoides@outlook.es</cp:lastModifiedBy>
  <cp:revision>3</cp:revision>
  <dcterms:created xsi:type="dcterms:W3CDTF">2018-06-11T14:24:59Z</dcterms:created>
  <dcterms:modified xsi:type="dcterms:W3CDTF">2020-12-04T15:56:39Z</dcterms:modified>
</cp:coreProperties>
</file>