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3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5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5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F557-F9B4-4B7A-A974-8A46074816B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5C7A-6345-4FA8-BA0B-A9E497D52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34433" r="50601" b="34062"/>
          <a:stretch/>
        </p:blipFill>
        <p:spPr>
          <a:xfrm>
            <a:off x="4567518" y="2236179"/>
            <a:ext cx="1802029" cy="13044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49913" b="33152"/>
          <a:stretch/>
        </p:blipFill>
        <p:spPr>
          <a:xfrm>
            <a:off x="261752" y="492387"/>
            <a:ext cx="4277390" cy="1685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194" t="27200" r="65661" b="45124"/>
          <a:stretch/>
        </p:blipFill>
        <p:spPr>
          <a:xfrm>
            <a:off x="210235" y="2178312"/>
            <a:ext cx="4357283" cy="21936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45402" t="19118" r="36883" b="60871"/>
          <a:stretch/>
        </p:blipFill>
        <p:spPr>
          <a:xfrm>
            <a:off x="4638031" y="542872"/>
            <a:ext cx="1628954" cy="1586822"/>
          </a:xfrm>
          <a:prstGeom prst="rect">
            <a:avLst/>
          </a:prstGeom>
        </p:spPr>
      </p:pic>
      <p:pic>
        <p:nvPicPr>
          <p:cNvPr id="288" name="Picture 2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53745"/>
          <a:stretch/>
        </p:blipFill>
        <p:spPr bwMode="auto">
          <a:xfrm>
            <a:off x="261752" y="4371975"/>
            <a:ext cx="4240975" cy="22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CuadroTexto 283"/>
          <p:cNvSpPr txBox="1"/>
          <p:nvPr/>
        </p:nvSpPr>
        <p:spPr>
          <a:xfrm>
            <a:off x="261752" y="542872"/>
            <a:ext cx="8835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 </a:t>
            </a:r>
          </a:p>
          <a:p>
            <a:endParaRPr lang="en-US" dirty="0"/>
          </a:p>
          <a:p>
            <a:endParaRPr lang="en-US" sz="3200" dirty="0" smtClean="0"/>
          </a:p>
          <a:p>
            <a:r>
              <a:rPr lang="en-US" sz="3200" dirty="0" smtClean="0"/>
              <a:t>                                         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0" name="CuadroTexto 289"/>
          <p:cNvSpPr txBox="1"/>
          <p:nvPr/>
        </p:nvSpPr>
        <p:spPr>
          <a:xfrm>
            <a:off x="257770" y="3873667"/>
            <a:ext cx="5450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     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n-US" sz="3200" dirty="0" smtClean="0"/>
              <a:t>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47485" t="71610" r="16920"/>
          <a:stretch/>
        </p:blipFill>
        <p:spPr>
          <a:xfrm>
            <a:off x="6284045" y="454799"/>
            <a:ext cx="4255339" cy="28607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62" y="3329683"/>
            <a:ext cx="3859503" cy="32660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9"/>
          <a:srcRect l="48938" t="63817" r="35885" b="5480"/>
          <a:stretch/>
        </p:blipFill>
        <p:spPr>
          <a:xfrm>
            <a:off x="4629196" y="4948901"/>
            <a:ext cx="1646623" cy="16330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83448" t="81639" r="4265" b="11693"/>
          <a:stretch/>
        </p:blipFill>
        <p:spPr>
          <a:xfrm>
            <a:off x="9324239" y="749921"/>
            <a:ext cx="1017200" cy="4652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69061" r="50601"/>
          <a:stretch/>
        </p:blipFill>
        <p:spPr>
          <a:xfrm>
            <a:off x="4567517" y="3505435"/>
            <a:ext cx="1802029" cy="1281006"/>
          </a:xfrm>
          <a:prstGeom prst="rect">
            <a:avLst/>
          </a:prstGeom>
        </p:spPr>
      </p:pic>
      <p:sp>
        <p:nvSpPr>
          <p:cNvPr id="289" name="CuadroTexto 288"/>
          <p:cNvSpPr txBox="1"/>
          <p:nvPr/>
        </p:nvSpPr>
        <p:spPr>
          <a:xfrm>
            <a:off x="4615053" y="528598"/>
            <a:ext cx="33571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                       F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endParaRPr lang="en-US" sz="3200" dirty="0" smtClean="0"/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/>
              <a:t>                                         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</Words>
  <Application>Microsoft Office PowerPoint</Application>
  <PresentationFormat>Panorámica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UAB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Villaverde Corrales</dc:creator>
  <cp:lastModifiedBy>rabazoides@outlook.es</cp:lastModifiedBy>
  <cp:revision>15</cp:revision>
  <dcterms:created xsi:type="dcterms:W3CDTF">2018-06-11T14:24:59Z</dcterms:created>
  <dcterms:modified xsi:type="dcterms:W3CDTF">2020-12-04T15:57:28Z</dcterms:modified>
</cp:coreProperties>
</file>