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9144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120" userDrawn="1">
          <p15:clr>
            <a:srgbClr val="A4A3A4"/>
          </p15:clr>
        </p15:guide>
        <p15:guide id="3" orient="horz" pos="2880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343" autoAdjust="0"/>
  </p:normalViewPr>
  <p:slideViewPr>
    <p:cSldViewPr>
      <p:cViewPr varScale="1">
        <p:scale>
          <a:sx n="56" d="100"/>
          <a:sy n="56" d="100"/>
        </p:scale>
        <p:origin x="1716" y="84"/>
      </p:cViewPr>
      <p:guideLst>
        <p:guide orient="horz" pos="2160"/>
        <p:guide pos="5120"/>
        <p:guide orient="horz" pos="288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5512D-2B4F-482C-9474-3A8DD1897198}" type="datetimeFigureOut">
              <a:rPr lang="ca-ES" smtClean="0"/>
              <a:t>4/12/2020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8A041-B6BE-4E53-9322-F825461CFC71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2472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8A041-B6BE-4E53-9322-F825461CFC71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4876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914400" y="2840569"/>
            <a:ext cx="10363200" cy="196003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839200" y="366187"/>
            <a:ext cx="2743200" cy="7802033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09600" y="366187"/>
            <a:ext cx="8026400" cy="7802033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963084" y="5875867"/>
            <a:ext cx="10363200" cy="1816100"/>
          </a:xfrm>
        </p:spPr>
        <p:txBody>
          <a:bodyPr anchor="t"/>
          <a:lstStyle>
            <a:lvl1pPr algn="l">
              <a:defRPr sz="7111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963084" y="3875621"/>
            <a:ext cx="10363200" cy="2000249"/>
          </a:xfrm>
        </p:spPr>
        <p:txBody>
          <a:bodyPr anchor="b"/>
          <a:lstStyle>
            <a:lvl1pPr marL="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1pPr>
            <a:lvl2pPr marL="81281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09600" y="2133603"/>
            <a:ext cx="5384800" cy="6034617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97600" y="2133603"/>
            <a:ext cx="5384800" cy="6034617"/>
          </a:xfrm>
        </p:spPr>
        <p:txBody>
          <a:bodyPr/>
          <a:lstStyle>
            <a:lvl1pPr>
              <a:defRPr sz="4978"/>
            </a:lvl1pPr>
            <a:lvl2pPr>
              <a:defRPr sz="4267"/>
            </a:lvl2pPr>
            <a:lvl3pPr>
              <a:defRPr sz="3556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609603" y="2046817"/>
            <a:ext cx="5386917" cy="853016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09603" y="2899833"/>
            <a:ext cx="5386917" cy="5268384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93370" y="2046817"/>
            <a:ext cx="5389033" cy="853016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93370" y="2899833"/>
            <a:ext cx="5389033" cy="5268384"/>
          </a:xfrm>
        </p:spPr>
        <p:txBody>
          <a:bodyPr/>
          <a:lstStyle>
            <a:lvl1pPr>
              <a:defRPr sz="4267"/>
            </a:lvl1pPr>
            <a:lvl2pPr>
              <a:defRPr sz="3556"/>
            </a:lvl2pPr>
            <a:lvl3pPr>
              <a:defRPr sz="3200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09603" y="364067"/>
            <a:ext cx="4011084" cy="1549400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766735" y="364070"/>
            <a:ext cx="6815668" cy="7804151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609603" y="1913470"/>
            <a:ext cx="4011084" cy="6254751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2389717" y="6400802"/>
            <a:ext cx="7315200" cy="755651"/>
          </a:xfrm>
        </p:spPr>
        <p:txBody>
          <a:bodyPr anchor="b"/>
          <a:lstStyle>
            <a:lvl1pPr algn="l">
              <a:defRPr sz="3556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2389717" y="817033"/>
            <a:ext cx="7315200" cy="5486400"/>
          </a:xfrm>
        </p:spPr>
        <p:txBody>
          <a:bodyPr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2389717" y="7156453"/>
            <a:ext cx="7315200" cy="1073149"/>
          </a:xfrm>
        </p:spPr>
        <p:txBody>
          <a:bodyPr/>
          <a:lstStyle>
            <a:lvl1pPr marL="0" indent="0">
              <a:buNone/>
              <a:defRPr sz="2489"/>
            </a:lvl1pPr>
            <a:lvl2pPr marL="812810" indent="0">
              <a:buNone/>
              <a:defRPr sz="2133"/>
            </a:lvl2pPr>
            <a:lvl3pPr marL="1625620" indent="0">
              <a:buNone/>
              <a:defRPr sz="1778"/>
            </a:lvl3pPr>
            <a:lvl4pPr marL="2438430" indent="0">
              <a:buNone/>
              <a:defRPr sz="1600"/>
            </a:lvl4pPr>
            <a:lvl5pPr marL="3251241" indent="0">
              <a:buNone/>
              <a:defRPr sz="1600"/>
            </a:lvl5pPr>
            <a:lvl6pPr marL="4064051" indent="0">
              <a:buNone/>
              <a:defRPr sz="1600"/>
            </a:lvl6pPr>
            <a:lvl7pPr marL="4876861" indent="0">
              <a:buNone/>
              <a:defRPr sz="1600"/>
            </a:lvl7pPr>
            <a:lvl8pPr marL="5689671" indent="0">
              <a:buNone/>
              <a:defRPr sz="1600"/>
            </a:lvl8pPr>
            <a:lvl9pPr marL="6502481" indent="0">
              <a:buNone/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609600" y="366184"/>
            <a:ext cx="109728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609600" y="2133603"/>
            <a:ext cx="109728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609600" y="8475137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EF72E-F36F-4FAD-BA7A-B18B91214A63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165600" y="8475137"/>
            <a:ext cx="3860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8475137"/>
            <a:ext cx="284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D033-38B2-4EF4-826F-7969E639D26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25620" rtl="0" eaLnBrk="1" latinLnBrk="0" hangingPunct="1"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608" indent="-609608" algn="l" defTabSz="1625620" rtl="0" eaLnBrk="1" latinLnBrk="0" hangingPunct="1">
        <a:spcBef>
          <a:spcPct val="20000"/>
        </a:spcBef>
        <a:buFont typeface="Arial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1pPr>
      <a:lvl2pPr marL="1320817" indent="-508006" algn="l" defTabSz="1625620" rtl="0" eaLnBrk="1" latinLnBrk="0" hangingPunct="1">
        <a:spcBef>
          <a:spcPct val="20000"/>
        </a:spcBef>
        <a:buFont typeface="Arial" pitchFamily="34" charset="0"/>
        <a:buChar char="–"/>
        <a:defRPr sz="4978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spcBef>
          <a:spcPct val="20000"/>
        </a:spcBef>
        <a:buFont typeface="Arial" pitchFamily="34" charset="0"/>
        <a:buChar char="–"/>
        <a:defRPr sz="3556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spcBef>
          <a:spcPct val="20000"/>
        </a:spcBef>
        <a:buFont typeface="Arial" pitchFamily="34" charset="0"/>
        <a:buChar char="»"/>
        <a:defRPr sz="3556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1.wmf"/><Relationship Id="rId10" Type="http://schemas.microsoft.com/office/2007/relationships/hdphoto" Target="../media/hdphoto1.wdp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Object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205940"/>
              </p:ext>
            </p:extLst>
          </p:nvPr>
        </p:nvGraphicFramePr>
        <p:xfrm>
          <a:off x="549628" y="3398543"/>
          <a:ext cx="3482585" cy="275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SPW 10.0 Graph" r:id="rId4" imgW="5434200" imgH="4343400" progId="SigmaPlotGraphicObject.9">
                  <p:embed/>
                </p:oleObj>
              </mc:Choice>
              <mc:Fallback>
                <p:oleObj name="SPW 10.0 Graph" r:id="rId4" imgW="5434200" imgH="4343400" progId="SigmaPlotGraphicObject.9">
                  <p:embed/>
                  <p:pic>
                    <p:nvPicPr>
                      <p:cNvPr id="2" name="Objecte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9628" y="3398543"/>
                        <a:ext cx="3482585" cy="275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2 CuadroTexto"/>
          <p:cNvSpPr txBox="1"/>
          <p:nvPr/>
        </p:nvSpPr>
        <p:spPr>
          <a:xfrm flipH="1">
            <a:off x="1526138" y="3347864"/>
            <a:ext cx="169881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Concentration (µM)</a:t>
            </a:r>
            <a:endParaRPr lang="en-US" sz="1400" dirty="0"/>
          </a:p>
        </p:txBody>
      </p:sp>
      <p:sp>
        <p:nvSpPr>
          <p:cNvPr id="37" name="39 CuadroTexto"/>
          <p:cNvSpPr txBox="1"/>
          <p:nvPr/>
        </p:nvSpPr>
        <p:spPr>
          <a:xfrm rot="16200000" flipH="1">
            <a:off x="-568828" y="4441721"/>
            <a:ext cx="218560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Intracellular protein (FU)</a:t>
            </a:r>
          </a:p>
          <a:p>
            <a:endParaRPr lang="en-US" sz="1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519795" y="3609339"/>
            <a:ext cx="420371" cy="227754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250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 smtClean="0"/>
              <a:t>200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 smtClean="0"/>
              <a:t>150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 smtClean="0"/>
              <a:t>100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 smtClean="0"/>
              <a:t>50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38" name="5 CuadroTexto"/>
          <p:cNvSpPr txBox="1"/>
          <p:nvPr/>
        </p:nvSpPr>
        <p:spPr>
          <a:xfrm>
            <a:off x="802741" y="5807169"/>
            <a:ext cx="306686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0              400             800            1200  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2 CuadroTexto"/>
          <p:cNvSpPr txBox="1"/>
          <p:nvPr/>
        </p:nvSpPr>
        <p:spPr>
          <a:xfrm flipH="1">
            <a:off x="1902092" y="6002103"/>
            <a:ext cx="168665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(min)</a:t>
            </a:r>
            <a:endParaRPr lang="en-US" sz="1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6"/>
          <a:srcRect l="15606" t="12286" r="47121" b="68100"/>
          <a:stretch/>
        </p:blipFill>
        <p:spPr>
          <a:xfrm>
            <a:off x="1027695" y="3807750"/>
            <a:ext cx="1755937" cy="731641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108629" y="3848477"/>
            <a:ext cx="285328" cy="146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ángulo 42"/>
          <p:cNvSpPr/>
          <p:nvPr/>
        </p:nvSpPr>
        <p:spPr>
          <a:xfrm>
            <a:off x="2499497" y="4009768"/>
            <a:ext cx="285328" cy="146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ángulo 44"/>
          <p:cNvSpPr/>
          <p:nvPr/>
        </p:nvSpPr>
        <p:spPr>
          <a:xfrm>
            <a:off x="2483363" y="4306358"/>
            <a:ext cx="285328" cy="146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ángulo 45"/>
          <p:cNvSpPr/>
          <p:nvPr/>
        </p:nvSpPr>
        <p:spPr>
          <a:xfrm>
            <a:off x="2121257" y="4151176"/>
            <a:ext cx="285328" cy="1465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/>
          <p:cNvSpPr txBox="1"/>
          <p:nvPr/>
        </p:nvSpPr>
        <p:spPr>
          <a:xfrm>
            <a:off x="2593012" y="383656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</a:t>
            </a:r>
            <a:r>
              <a:rPr lang="el-GR" sz="1200" dirty="0" smtClean="0"/>
              <a:t>μ</a:t>
            </a:r>
            <a:r>
              <a:rPr lang="ca-ES" sz="1200" dirty="0" smtClean="0"/>
              <a:t>M</a:t>
            </a:r>
            <a:endParaRPr lang="en-US" sz="1200" dirty="0"/>
          </a:p>
        </p:txBody>
      </p:sp>
      <p:sp>
        <p:nvSpPr>
          <p:cNvPr id="69" name="CuadroTexto 68"/>
          <p:cNvSpPr txBox="1"/>
          <p:nvPr/>
        </p:nvSpPr>
        <p:spPr>
          <a:xfrm>
            <a:off x="2593013" y="4139952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 </a:t>
            </a:r>
            <a:r>
              <a:rPr lang="el-GR" sz="1200" dirty="0" smtClean="0"/>
              <a:t>μ</a:t>
            </a:r>
            <a:r>
              <a:rPr lang="ca-ES" sz="1200" dirty="0" smtClean="0"/>
              <a:t>M</a:t>
            </a:r>
            <a:endParaRPr lang="en-US" sz="1200" dirty="0"/>
          </a:p>
        </p:txBody>
      </p:sp>
      <p:graphicFrame>
        <p:nvGraphicFramePr>
          <p:cNvPr id="72" name="Objecte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341622"/>
              </p:ext>
            </p:extLst>
          </p:nvPr>
        </p:nvGraphicFramePr>
        <p:xfrm>
          <a:off x="4151784" y="3405317"/>
          <a:ext cx="3947854" cy="2737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SPW 10.0 Graph" r:id="rId7" imgW="5434200" imgH="4331160" progId="SigmaPlotGraphicObject.9">
                  <p:embed/>
                </p:oleObj>
              </mc:Choice>
              <mc:Fallback>
                <p:oleObj name="SPW 10.0 Graph" r:id="rId7" imgW="5434200" imgH="4331160" progId="SigmaPlotGraphicObject.9">
                  <p:embed/>
                  <p:pic>
                    <p:nvPicPr>
                      <p:cNvPr id="18" name="Objecte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51784" y="3405317"/>
                        <a:ext cx="3947854" cy="27373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errar llave 10"/>
          <p:cNvSpPr/>
          <p:nvPr/>
        </p:nvSpPr>
        <p:spPr>
          <a:xfrm>
            <a:off x="2520472" y="3844695"/>
            <a:ext cx="105555" cy="260748"/>
          </a:xfrm>
          <a:prstGeom prst="rightBrace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Cerrar llave 72"/>
          <p:cNvSpPr/>
          <p:nvPr/>
        </p:nvSpPr>
        <p:spPr>
          <a:xfrm>
            <a:off x="2520472" y="4142388"/>
            <a:ext cx="105555" cy="271021"/>
          </a:xfrm>
          <a:prstGeom prst="rightBrace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CuadroTexto 73"/>
          <p:cNvSpPr txBox="1"/>
          <p:nvPr/>
        </p:nvSpPr>
        <p:spPr>
          <a:xfrm>
            <a:off x="5351703" y="3641807"/>
            <a:ext cx="51488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</a:t>
            </a:r>
            <a:r>
              <a:rPr lang="el-GR" sz="1200" dirty="0" smtClean="0"/>
              <a:t>μ</a:t>
            </a:r>
            <a:r>
              <a:rPr lang="ca-ES" sz="1200" dirty="0" smtClean="0"/>
              <a:t>M</a:t>
            </a:r>
            <a:endParaRPr lang="en-US" sz="1200" dirty="0"/>
          </a:p>
        </p:txBody>
      </p:sp>
      <p:sp>
        <p:nvSpPr>
          <p:cNvPr id="75" name="CuadroTexto 74"/>
          <p:cNvSpPr txBox="1"/>
          <p:nvPr/>
        </p:nvSpPr>
        <p:spPr>
          <a:xfrm>
            <a:off x="5351704" y="3851920"/>
            <a:ext cx="51488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4 </a:t>
            </a:r>
            <a:r>
              <a:rPr lang="el-GR" sz="1200" dirty="0" smtClean="0"/>
              <a:t>μ</a:t>
            </a:r>
            <a:r>
              <a:rPr lang="ca-ES" sz="1200" dirty="0" smtClean="0"/>
              <a:t>M</a:t>
            </a:r>
            <a:endParaRPr lang="en-US" sz="1200" dirty="0"/>
          </a:p>
        </p:txBody>
      </p:sp>
      <p:sp>
        <p:nvSpPr>
          <p:cNvPr id="76" name="5 CuadroTexto"/>
          <p:cNvSpPr txBox="1"/>
          <p:nvPr/>
        </p:nvSpPr>
        <p:spPr>
          <a:xfrm>
            <a:off x="4501086" y="5807169"/>
            <a:ext cx="3413114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0                400               800              1200    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2 CuadroTexto"/>
          <p:cNvSpPr txBox="1"/>
          <p:nvPr/>
        </p:nvSpPr>
        <p:spPr>
          <a:xfrm flipH="1">
            <a:off x="5759189" y="6015958"/>
            <a:ext cx="168665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Time (min)</a:t>
            </a:r>
            <a:endParaRPr lang="en-US" sz="1400" dirty="0"/>
          </a:p>
        </p:txBody>
      </p:sp>
      <p:sp>
        <p:nvSpPr>
          <p:cNvPr id="79" name="CuadroTexto 78"/>
          <p:cNvSpPr txBox="1"/>
          <p:nvPr/>
        </p:nvSpPr>
        <p:spPr>
          <a:xfrm>
            <a:off x="4179974" y="3591604"/>
            <a:ext cx="420371" cy="227754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/>
              <a:t>100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 smtClean="0"/>
              <a:t>80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/>
              <a:t>6</a:t>
            </a:r>
            <a:r>
              <a:rPr lang="en-US" sz="1200" dirty="0" smtClean="0"/>
              <a:t>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/>
              <a:t>4</a:t>
            </a:r>
            <a:r>
              <a:rPr lang="en-US" sz="1200" dirty="0" smtClean="0"/>
              <a:t>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 smtClean="0"/>
              <a:t>20</a:t>
            </a:r>
          </a:p>
          <a:p>
            <a:pPr algn="r"/>
            <a:endParaRPr lang="en-US" sz="1400" dirty="0"/>
          </a:p>
          <a:p>
            <a:pPr algn="r"/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78" name="39 CuadroTexto"/>
          <p:cNvSpPr txBox="1"/>
          <p:nvPr/>
        </p:nvSpPr>
        <p:spPr>
          <a:xfrm rot="16200000" flipH="1">
            <a:off x="3093134" y="4537646"/>
            <a:ext cx="206518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Endosomal release (%)</a:t>
            </a:r>
            <a:endParaRPr lang="en-US" sz="1400" dirty="0"/>
          </a:p>
        </p:txBody>
      </p:sp>
      <p:sp>
        <p:nvSpPr>
          <p:cNvPr id="80" name="CuadroTexto 79"/>
          <p:cNvSpPr txBox="1"/>
          <p:nvPr/>
        </p:nvSpPr>
        <p:spPr>
          <a:xfrm>
            <a:off x="5975670" y="46444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1" name="CuadroTexto 80"/>
          <p:cNvSpPr txBox="1"/>
          <p:nvPr/>
        </p:nvSpPr>
        <p:spPr>
          <a:xfrm>
            <a:off x="6660014" y="48351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2" name="CuadroTexto 81"/>
          <p:cNvSpPr txBox="1"/>
          <p:nvPr/>
        </p:nvSpPr>
        <p:spPr>
          <a:xfrm>
            <a:off x="7313942" y="484100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3" name="CuadroTexto 82"/>
          <p:cNvSpPr txBox="1"/>
          <p:nvPr/>
        </p:nvSpPr>
        <p:spPr>
          <a:xfrm>
            <a:off x="7703426" y="52561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riángulo isósceles 5"/>
          <p:cNvSpPr/>
          <p:nvPr/>
        </p:nvSpPr>
        <p:spPr>
          <a:xfrm>
            <a:off x="3459753" y="5678409"/>
            <a:ext cx="53034" cy="45719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riángulo isósceles 50"/>
          <p:cNvSpPr/>
          <p:nvPr/>
        </p:nvSpPr>
        <p:spPr>
          <a:xfrm>
            <a:off x="2861071" y="5700007"/>
            <a:ext cx="53034" cy="45719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riángulo isósceles 58"/>
          <p:cNvSpPr/>
          <p:nvPr/>
        </p:nvSpPr>
        <p:spPr>
          <a:xfrm>
            <a:off x="2264403" y="5697056"/>
            <a:ext cx="53034" cy="45719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riángulo isósceles 59"/>
          <p:cNvSpPr/>
          <p:nvPr/>
        </p:nvSpPr>
        <p:spPr>
          <a:xfrm>
            <a:off x="1548244" y="5716462"/>
            <a:ext cx="53034" cy="45719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riángulo isósceles 60"/>
          <p:cNvSpPr/>
          <p:nvPr/>
        </p:nvSpPr>
        <p:spPr>
          <a:xfrm>
            <a:off x="1192177" y="5722866"/>
            <a:ext cx="53034" cy="45719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riángulo isósceles 61"/>
          <p:cNvSpPr/>
          <p:nvPr/>
        </p:nvSpPr>
        <p:spPr>
          <a:xfrm>
            <a:off x="1006703" y="5722866"/>
            <a:ext cx="53034" cy="45719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riángulo isósceles 62"/>
          <p:cNvSpPr/>
          <p:nvPr/>
        </p:nvSpPr>
        <p:spPr>
          <a:xfrm>
            <a:off x="3815943" y="5683905"/>
            <a:ext cx="53034" cy="45719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riángulo isósceles 63"/>
          <p:cNvSpPr/>
          <p:nvPr/>
        </p:nvSpPr>
        <p:spPr>
          <a:xfrm>
            <a:off x="1200297" y="3872541"/>
            <a:ext cx="115890" cy="99905"/>
          </a:xfrm>
          <a:prstGeom prst="triangl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ector recto 9"/>
          <p:cNvCxnSpPr/>
          <p:nvPr/>
        </p:nvCxnSpPr>
        <p:spPr>
          <a:xfrm>
            <a:off x="1574761" y="5424105"/>
            <a:ext cx="0" cy="83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64"/>
          <p:cNvCxnSpPr/>
          <p:nvPr/>
        </p:nvCxnSpPr>
        <p:spPr>
          <a:xfrm>
            <a:off x="1218694" y="5460258"/>
            <a:ext cx="0" cy="83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65"/>
          <p:cNvCxnSpPr/>
          <p:nvPr/>
        </p:nvCxnSpPr>
        <p:spPr>
          <a:xfrm>
            <a:off x="1035073" y="5560140"/>
            <a:ext cx="0" cy="83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/>
          <p:cNvCxnSpPr/>
          <p:nvPr/>
        </p:nvCxnSpPr>
        <p:spPr>
          <a:xfrm>
            <a:off x="2887588" y="4661208"/>
            <a:ext cx="0" cy="83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>
            <a:off x="2290920" y="5076056"/>
            <a:ext cx="0" cy="83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>
            <a:off x="3486270" y="4041054"/>
            <a:ext cx="0" cy="83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>
            <a:off x="3842460" y="3972446"/>
            <a:ext cx="0" cy="839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>
            <a:off x="1252961" y="4264314"/>
            <a:ext cx="0" cy="1886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542049" y="5627129"/>
            <a:ext cx="72008" cy="81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1180550" y="5667728"/>
            <a:ext cx="72008" cy="81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 flipH="1">
            <a:off x="1005092" y="5682012"/>
            <a:ext cx="72008" cy="81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H="1">
            <a:off x="2254916" y="5625057"/>
            <a:ext cx="72008" cy="81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 flipH="1">
            <a:off x="2845620" y="5586477"/>
            <a:ext cx="72008" cy="81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 flipH="1">
            <a:off x="3450266" y="5542166"/>
            <a:ext cx="72008" cy="81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91"/>
          <p:cNvCxnSpPr/>
          <p:nvPr/>
        </p:nvCxnSpPr>
        <p:spPr>
          <a:xfrm flipH="1">
            <a:off x="3799138" y="5644475"/>
            <a:ext cx="72008" cy="81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 flipH="1">
            <a:off x="1195716" y="4023317"/>
            <a:ext cx="123616" cy="1189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2000"/>
                    </a14:imgEffect>
                    <a14:imgEffect>
                      <a14:saturation sat="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 l="8961"/>
          <a:stretch/>
        </p:blipFill>
        <p:spPr>
          <a:xfrm>
            <a:off x="623392" y="3419872"/>
            <a:ext cx="3441146" cy="2969009"/>
          </a:xfrm>
          <a:prstGeom prst="rect">
            <a:avLst/>
          </a:prstGeom>
        </p:spPr>
      </p:pic>
      <p:sp>
        <p:nvSpPr>
          <p:cNvPr id="49" name="QuadreDeText 1"/>
          <p:cNvSpPr txBox="1"/>
          <p:nvPr/>
        </p:nvSpPr>
        <p:spPr>
          <a:xfrm>
            <a:off x="257077" y="3400708"/>
            <a:ext cx="9655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dirty="0" smtClean="0"/>
              <a:t>A                                           B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5002</TotalTime>
  <Words>61</Words>
  <Application>Microsoft Office PowerPoint</Application>
  <PresentationFormat>Personalizado</PresentationFormat>
  <Paragraphs>39</Paragraphs>
  <Slides>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de l'Office</vt:lpstr>
      <vt:lpstr>SPW 10.0 Graph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Renovi</dc:creator>
  <cp:lastModifiedBy>rabazoides@outlook.es</cp:lastModifiedBy>
  <cp:revision>89</cp:revision>
  <dcterms:created xsi:type="dcterms:W3CDTF">2016-12-01T18:57:02Z</dcterms:created>
  <dcterms:modified xsi:type="dcterms:W3CDTF">2020-12-04T14:20:04Z</dcterms:modified>
</cp:coreProperties>
</file>