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1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7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1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0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4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7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DE9EF-FE88-4502-8579-CC9ADCE1B05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558EE-C46F-44A6-8F03-D79B0779B0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"/>
          <a:stretch/>
        </p:blipFill>
        <p:spPr>
          <a:xfrm>
            <a:off x="7476505" y="1467171"/>
            <a:ext cx="3224621" cy="3052331"/>
          </a:xfrm>
          <a:prstGeom prst="rect">
            <a:avLst/>
          </a:prstGeom>
        </p:spPr>
      </p:pic>
      <p:pic>
        <p:nvPicPr>
          <p:cNvPr id="23" name="Imat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r="21982" b="5343"/>
          <a:stretch/>
        </p:blipFill>
        <p:spPr>
          <a:xfrm>
            <a:off x="4154607" y="1467171"/>
            <a:ext cx="3271741" cy="3052331"/>
          </a:xfrm>
          <a:prstGeom prst="rect">
            <a:avLst/>
          </a:prstGeom>
        </p:spPr>
      </p:pic>
      <p:cxnSp>
        <p:nvCxnSpPr>
          <p:cNvPr id="24" name="Connector recte 9"/>
          <p:cNvCxnSpPr/>
          <p:nvPr/>
        </p:nvCxnSpPr>
        <p:spPr>
          <a:xfrm>
            <a:off x="6950980" y="1658126"/>
            <a:ext cx="29171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QuadreDeText 12"/>
          <p:cNvSpPr txBox="1"/>
          <p:nvPr/>
        </p:nvSpPr>
        <p:spPr>
          <a:xfrm>
            <a:off x="6669885" y="1698004"/>
            <a:ext cx="1262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bg1"/>
                </a:solidFill>
              </a:rPr>
              <a:t>10 µm</a:t>
            </a:r>
            <a:endParaRPr lang="ca-ES" sz="1600" dirty="0">
              <a:solidFill>
                <a:schemeClr val="bg1"/>
              </a:solidFill>
            </a:endParaRPr>
          </a:p>
        </p:txBody>
      </p:sp>
      <p:cxnSp>
        <p:nvCxnSpPr>
          <p:cNvPr id="26" name="Connector recte 13"/>
          <p:cNvCxnSpPr/>
          <p:nvPr/>
        </p:nvCxnSpPr>
        <p:spPr>
          <a:xfrm>
            <a:off x="10216310" y="1658126"/>
            <a:ext cx="35085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QuadreDeText 16"/>
          <p:cNvSpPr txBox="1"/>
          <p:nvPr/>
        </p:nvSpPr>
        <p:spPr>
          <a:xfrm>
            <a:off x="9936059" y="1698004"/>
            <a:ext cx="1262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bg1"/>
                </a:solidFill>
              </a:rPr>
              <a:t>25 µm</a:t>
            </a:r>
            <a:endParaRPr lang="ca-ES" sz="1600" dirty="0">
              <a:solidFill>
                <a:schemeClr val="bg1"/>
              </a:solidFill>
            </a:endParaRPr>
          </a:p>
        </p:txBody>
      </p:sp>
      <p:sp>
        <p:nvSpPr>
          <p:cNvPr id="28" name="QuadreDeText 18"/>
          <p:cNvSpPr txBox="1"/>
          <p:nvPr/>
        </p:nvSpPr>
        <p:spPr>
          <a:xfrm>
            <a:off x="4198996" y="1380327"/>
            <a:ext cx="77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30" name="Imat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7" r="4500" b="30116"/>
          <a:stretch/>
        </p:blipFill>
        <p:spPr>
          <a:xfrm>
            <a:off x="1017232" y="2967643"/>
            <a:ext cx="3095798" cy="1553289"/>
          </a:xfrm>
          <a:prstGeom prst="rect">
            <a:avLst/>
          </a:prstGeom>
        </p:spPr>
      </p:pic>
      <p:cxnSp>
        <p:nvCxnSpPr>
          <p:cNvPr id="31" name="12 Conector recto"/>
          <p:cNvCxnSpPr/>
          <p:nvPr/>
        </p:nvCxnSpPr>
        <p:spPr>
          <a:xfrm>
            <a:off x="3589934" y="3089832"/>
            <a:ext cx="32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0 CuadroTexto"/>
          <p:cNvSpPr txBox="1"/>
          <p:nvPr/>
        </p:nvSpPr>
        <p:spPr>
          <a:xfrm>
            <a:off x="3455478" y="3131291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 µm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QuadreDeText 13"/>
          <p:cNvSpPr txBox="1"/>
          <p:nvPr/>
        </p:nvSpPr>
        <p:spPr>
          <a:xfrm>
            <a:off x="2701027" y="4094239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T22-GFP-H6 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1017232" y="1240557"/>
            <a:ext cx="3402924" cy="1714496"/>
            <a:chOff x="9938530" y="824247"/>
            <a:chExt cx="3402924" cy="1714496"/>
          </a:xfrm>
        </p:grpSpPr>
        <p:pic>
          <p:nvPicPr>
            <p:cNvPr id="35" name="Imatg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8897" r="10429" b="28062"/>
            <a:stretch/>
          </p:blipFill>
          <p:spPr>
            <a:xfrm>
              <a:off x="9938530" y="1051137"/>
              <a:ext cx="3095798" cy="1487606"/>
            </a:xfrm>
            <a:prstGeom prst="rect">
              <a:avLst/>
            </a:prstGeom>
          </p:spPr>
        </p:pic>
        <p:sp>
          <p:nvSpPr>
            <p:cNvPr id="36" name="QuadreDeText 13"/>
            <p:cNvSpPr txBox="1"/>
            <p:nvPr/>
          </p:nvSpPr>
          <p:spPr>
            <a:xfrm>
              <a:off x="10903701" y="2139255"/>
              <a:ext cx="2437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T22-GWH1-GFP-H6 </a:t>
              </a:r>
              <a:endPara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31 Conector recto"/>
            <p:cNvCxnSpPr/>
            <p:nvPr/>
          </p:nvCxnSpPr>
          <p:spPr>
            <a:xfrm>
              <a:off x="12470446" y="1125927"/>
              <a:ext cx="39600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32 CuadroTexto"/>
            <p:cNvSpPr txBox="1"/>
            <p:nvPr/>
          </p:nvSpPr>
          <p:spPr>
            <a:xfrm>
              <a:off x="12420729" y="824247"/>
              <a:ext cx="219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QuadreDeText 17"/>
          <p:cNvSpPr txBox="1"/>
          <p:nvPr/>
        </p:nvSpPr>
        <p:spPr>
          <a:xfrm>
            <a:off x="1057958" y="1378783"/>
            <a:ext cx="77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0" name="30 CuadroTexto"/>
          <p:cNvSpPr txBox="1"/>
          <p:nvPr/>
        </p:nvSpPr>
        <p:spPr>
          <a:xfrm>
            <a:off x="3446898" y="1604138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 µm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16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UAB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Villaverde Corrales</dc:creator>
  <cp:lastModifiedBy>rabazoides@outlook.es</cp:lastModifiedBy>
  <cp:revision>4</cp:revision>
  <dcterms:created xsi:type="dcterms:W3CDTF">2018-11-29T10:57:53Z</dcterms:created>
  <dcterms:modified xsi:type="dcterms:W3CDTF">2020-12-04T14:20:44Z</dcterms:modified>
</cp:coreProperties>
</file>