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994" r:id="rId5"/>
    <p:sldId id="1122" r:id="rId6"/>
    <p:sldId id="1007" r:id="rId7"/>
    <p:sldId id="1010" r:id="rId8"/>
    <p:sldId id="1124" r:id="rId9"/>
    <p:sldId id="1127" r:id="rId10"/>
    <p:sldId id="1125" r:id="rId11"/>
    <p:sldId id="1123" r:id="rId12"/>
    <p:sldId id="995" r:id="rId13"/>
    <p:sldId id="949" r:id="rId14"/>
    <p:sldId id="645" r:id="rId15"/>
    <p:sldId id="1032" r:id="rId16"/>
    <p:sldId id="1131" r:id="rId17"/>
    <p:sldId id="1138" r:id="rId18"/>
    <p:sldId id="650" r:id="rId19"/>
    <p:sldId id="1044" r:id="rId20"/>
    <p:sldId id="1045" r:id="rId21"/>
    <p:sldId id="996" r:id="rId22"/>
    <p:sldId id="1137" r:id="rId23"/>
    <p:sldId id="1040" r:id="rId24"/>
    <p:sldId id="839" r:id="rId25"/>
    <p:sldId id="647" r:id="rId26"/>
    <p:sldId id="1133" r:id="rId27"/>
    <p:sldId id="1135" r:id="rId28"/>
    <p:sldId id="930" r:id="rId29"/>
    <p:sldId id="931" r:id="rId30"/>
    <p:sldId id="1046" r:id="rId31"/>
    <p:sldId id="1047" r:id="rId32"/>
    <p:sldId id="624" r:id="rId33"/>
    <p:sldId id="1126" r:id="rId34"/>
    <p:sldId id="1043" r:id="rId35"/>
    <p:sldId id="1139" r:id="rId3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5328E4-9B44-7597-8E2B-F5BD381627F0}" v="465" dt="2024-10-09T08:27:34.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se Fraussen" userId="4b93268e-1784-4236-afc2-2016e12d0eef" providerId="ADAL" clId="{3E71996E-8F34-48C0-A205-CB846AA323D3}"/>
    <pc:docChg chg="undo custSel addSld modSld sldOrd">
      <pc:chgData name="Ilse Fraussen" userId="4b93268e-1784-4236-afc2-2016e12d0eef" providerId="ADAL" clId="{3E71996E-8F34-48C0-A205-CB846AA323D3}" dt="2024-01-22T09:20:57.567" v="723"/>
      <pc:docMkLst>
        <pc:docMk/>
      </pc:docMkLst>
      <pc:sldChg chg="modSp mod">
        <pc:chgData name="Ilse Fraussen" userId="4b93268e-1784-4236-afc2-2016e12d0eef" providerId="ADAL" clId="{3E71996E-8F34-48C0-A205-CB846AA323D3}" dt="2024-01-22T09:08:38.213" v="696" actId="6549"/>
        <pc:sldMkLst>
          <pc:docMk/>
          <pc:sldMk cId="481487649" sldId="624"/>
        </pc:sldMkLst>
        <pc:spChg chg="mod">
          <ac:chgData name="Ilse Fraussen" userId="4b93268e-1784-4236-afc2-2016e12d0eef" providerId="ADAL" clId="{3E71996E-8F34-48C0-A205-CB846AA323D3}" dt="2024-01-22T09:08:38.213" v="696" actId="6549"/>
          <ac:spMkLst>
            <pc:docMk/>
            <pc:sldMk cId="481487649" sldId="624"/>
            <ac:spMk id="4" creationId="{D21C0128-577D-419A-B7B4-CAAC0F2C0F44}"/>
          </ac:spMkLst>
        </pc:spChg>
      </pc:sldChg>
      <pc:sldChg chg="delSp modSp mod">
        <pc:chgData name="Ilse Fraussen" userId="4b93268e-1784-4236-afc2-2016e12d0eef" providerId="ADAL" clId="{3E71996E-8F34-48C0-A205-CB846AA323D3}" dt="2024-01-22T08:58:11.079" v="488" actId="1076"/>
        <pc:sldMkLst>
          <pc:docMk/>
          <pc:sldMk cId="4082883721" sldId="647"/>
        </pc:sldMkLst>
        <pc:spChg chg="del">
          <ac:chgData name="Ilse Fraussen" userId="4b93268e-1784-4236-afc2-2016e12d0eef" providerId="ADAL" clId="{3E71996E-8F34-48C0-A205-CB846AA323D3}" dt="2024-01-22T08:57:50.761" v="481" actId="21"/>
          <ac:spMkLst>
            <pc:docMk/>
            <pc:sldMk cId="4082883721" sldId="647"/>
            <ac:spMk id="2" creationId="{FF515787-2229-DB07-EE93-C12721DB47AC}"/>
          </ac:spMkLst>
        </pc:spChg>
        <pc:picChg chg="mod">
          <ac:chgData name="Ilse Fraussen" userId="4b93268e-1784-4236-afc2-2016e12d0eef" providerId="ADAL" clId="{3E71996E-8F34-48C0-A205-CB846AA323D3}" dt="2024-01-22T08:58:11.079" v="488" actId="1076"/>
          <ac:picMkLst>
            <pc:docMk/>
            <pc:sldMk cId="4082883721" sldId="647"/>
            <ac:picMk id="11" creationId="{65A385B0-C764-9CAA-3FF5-38FA6269435F}"/>
          </ac:picMkLst>
        </pc:picChg>
      </pc:sldChg>
      <pc:sldChg chg="modSp mod ord">
        <pc:chgData name="Ilse Fraussen" userId="4b93268e-1784-4236-afc2-2016e12d0eef" providerId="ADAL" clId="{3E71996E-8F34-48C0-A205-CB846AA323D3}" dt="2024-01-22T08:52:23.076" v="360"/>
        <pc:sldMkLst>
          <pc:docMk/>
          <pc:sldMk cId="1705734476" sldId="650"/>
        </pc:sldMkLst>
        <pc:spChg chg="mod">
          <ac:chgData name="Ilse Fraussen" userId="4b93268e-1784-4236-afc2-2016e12d0eef" providerId="ADAL" clId="{3E71996E-8F34-48C0-A205-CB846AA323D3}" dt="2024-01-22T08:52:16.871" v="358" actId="313"/>
          <ac:spMkLst>
            <pc:docMk/>
            <pc:sldMk cId="1705734476" sldId="650"/>
            <ac:spMk id="3" creationId="{40AF23AE-ACA4-4E11-BA87-FCBF3358FB94}"/>
          </ac:spMkLst>
        </pc:spChg>
      </pc:sldChg>
      <pc:sldChg chg="addSp modSp mod">
        <pc:chgData name="Ilse Fraussen" userId="4b93268e-1784-4236-afc2-2016e12d0eef" providerId="ADAL" clId="{3E71996E-8F34-48C0-A205-CB846AA323D3}" dt="2024-01-22T08:58:06.177" v="487" actId="1076"/>
        <pc:sldMkLst>
          <pc:docMk/>
          <pc:sldMk cId="3463870104" sldId="839"/>
        </pc:sldMkLst>
        <pc:spChg chg="add mod">
          <ac:chgData name="Ilse Fraussen" userId="4b93268e-1784-4236-afc2-2016e12d0eef" providerId="ADAL" clId="{3E71996E-8F34-48C0-A205-CB846AA323D3}" dt="2024-01-22T08:58:04.279" v="486" actId="1076"/>
          <ac:spMkLst>
            <pc:docMk/>
            <pc:sldMk cId="3463870104" sldId="839"/>
            <ac:spMk id="2" creationId="{FF515787-2229-DB07-EE93-C12721DB47AC}"/>
          </ac:spMkLst>
        </pc:spChg>
        <pc:spChg chg="add mod">
          <ac:chgData name="Ilse Fraussen" userId="4b93268e-1784-4236-afc2-2016e12d0eef" providerId="ADAL" clId="{3E71996E-8F34-48C0-A205-CB846AA323D3}" dt="2024-01-22T08:57:52.279" v="483"/>
          <ac:spMkLst>
            <pc:docMk/>
            <pc:sldMk cId="3463870104" sldId="839"/>
            <ac:spMk id="7" creationId="{FAE7C2D3-2B4F-E2A8-20C2-314085A36AAC}"/>
          </ac:spMkLst>
        </pc:spChg>
        <pc:picChg chg="mod">
          <ac:chgData name="Ilse Fraussen" userId="4b93268e-1784-4236-afc2-2016e12d0eef" providerId="ADAL" clId="{3E71996E-8F34-48C0-A205-CB846AA323D3}" dt="2024-01-22T08:58:06.177" v="487" actId="1076"/>
          <ac:picMkLst>
            <pc:docMk/>
            <pc:sldMk cId="3463870104" sldId="839"/>
            <ac:picMk id="5122" creationId="{20314B41-8562-4FCA-9158-FD40B43D2B73}"/>
          </ac:picMkLst>
        </pc:picChg>
      </pc:sldChg>
      <pc:sldChg chg="addSp modSp mod">
        <pc:chgData name="Ilse Fraussen" userId="4b93268e-1784-4236-afc2-2016e12d0eef" providerId="ADAL" clId="{3E71996E-8F34-48C0-A205-CB846AA323D3}" dt="2024-01-22T09:01:58.446" v="532" actId="207"/>
        <pc:sldMkLst>
          <pc:docMk/>
          <pc:sldMk cId="2108757412" sldId="930"/>
        </pc:sldMkLst>
        <pc:spChg chg="add mod">
          <ac:chgData name="Ilse Fraussen" userId="4b93268e-1784-4236-afc2-2016e12d0eef" providerId="ADAL" clId="{3E71996E-8F34-48C0-A205-CB846AA323D3}" dt="2024-01-22T09:01:05.019" v="506" actId="1076"/>
          <ac:spMkLst>
            <pc:docMk/>
            <pc:sldMk cId="2108757412" sldId="930"/>
            <ac:spMk id="3" creationId="{1AF9A95D-8132-A436-8B67-058FB5010E40}"/>
          </ac:spMkLst>
        </pc:spChg>
        <pc:spChg chg="add mod">
          <ac:chgData name="Ilse Fraussen" userId="4b93268e-1784-4236-afc2-2016e12d0eef" providerId="ADAL" clId="{3E71996E-8F34-48C0-A205-CB846AA323D3}" dt="2024-01-22T09:01:46.602" v="531" actId="1076"/>
          <ac:spMkLst>
            <pc:docMk/>
            <pc:sldMk cId="2108757412" sldId="930"/>
            <ac:spMk id="6" creationId="{2754AD2D-E991-AA12-70B9-622236987369}"/>
          </ac:spMkLst>
        </pc:spChg>
        <pc:spChg chg="mod">
          <ac:chgData name="Ilse Fraussen" userId="4b93268e-1784-4236-afc2-2016e12d0eef" providerId="ADAL" clId="{3E71996E-8F34-48C0-A205-CB846AA323D3}" dt="2024-01-22T09:01:58.446" v="532" actId="207"/>
          <ac:spMkLst>
            <pc:docMk/>
            <pc:sldMk cId="2108757412" sldId="930"/>
            <ac:spMk id="8" creationId="{6008BE01-5EC3-EA2F-BA82-1BFAB344741E}"/>
          </ac:spMkLst>
        </pc:spChg>
      </pc:sldChg>
      <pc:sldChg chg="modSp mod">
        <pc:chgData name="Ilse Fraussen" userId="4b93268e-1784-4236-afc2-2016e12d0eef" providerId="ADAL" clId="{3E71996E-8F34-48C0-A205-CB846AA323D3}" dt="2024-01-22T09:02:35.786" v="539" actId="14100"/>
        <pc:sldMkLst>
          <pc:docMk/>
          <pc:sldMk cId="3996989854" sldId="931"/>
        </pc:sldMkLst>
        <pc:spChg chg="mod">
          <ac:chgData name="Ilse Fraussen" userId="4b93268e-1784-4236-afc2-2016e12d0eef" providerId="ADAL" clId="{3E71996E-8F34-48C0-A205-CB846AA323D3}" dt="2024-01-22T09:02:35.786" v="539" actId="14100"/>
          <ac:spMkLst>
            <pc:docMk/>
            <pc:sldMk cId="3996989854" sldId="931"/>
            <ac:spMk id="3" creationId="{D9E1ED74-96F9-4E18-B5A0-424DC8F2391C}"/>
          </ac:spMkLst>
        </pc:spChg>
        <pc:spChg chg="mod">
          <ac:chgData name="Ilse Fraussen" userId="4b93268e-1784-4236-afc2-2016e12d0eef" providerId="ADAL" clId="{3E71996E-8F34-48C0-A205-CB846AA323D3}" dt="2024-01-22T09:02:01.491" v="533" actId="207"/>
          <ac:spMkLst>
            <pc:docMk/>
            <pc:sldMk cId="3996989854" sldId="931"/>
            <ac:spMk id="10" creationId="{E9DA59E7-13B5-35CA-ECD3-2C286D7F595A}"/>
          </ac:spMkLst>
        </pc:spChg>
        <pc:picChg chg="mod">
          <ac:chgData name="Ilse Fraussen" userId="4b93268e-1784-4236-afc2-2016e12d0eef" providerId="ADAL" clId="{3E71996E-8F34-48C0-A205-CB846AA323D3}" dt="2024-01-22T09:01:16.730" v="507" actId="1076"/>
          <ac:picMkLst>
            <pc:docMk/>
            <pc:sldMk cId="3996989854" sldId="931"/>
            <ac:picMk id="7" creationId="{B983CCB6-32A8-8077-914B-901D72CD57C9}"/>
          </ac:picMkLst>
        </pc:picChg>
      </pc:sldChg>
      <pc:sldChg chg="modSp mod">
        <pc:chgData name="Ilse Fraussen" userId="4b93268e-1784-4236-afc2-2016e12d0eef" providerId="ADAL" clId="{3E71996E-8F34-48C0-A205-CB846AA323D3}" dt="2024-01-22T08:40:23.714" v="153" actId="20577"/>
        <pc:sldMkLst>
          <pc:docMk/>
          <pc:sldMk cId="2987359693" sldId="949"/>
        </pc:sldMkLst>
        <pc:spChg chg="mod">
          <ac:chgData name="Ilse Fraussen" userId="4b93268e-1784-4236-afc2-2016e12d0eef" providerId="ADAL" clId="{3E71996E-8F34-48C0-A205-CB846AA323D3}" dt="2024-01-22T08:40:23.714" v="153" actId="20577"/>
          <ac:spMkLst>
            <pc:docMk/>
            <pc:sldMk cId="2987359693" sldId="949"/>
            <ac:spMk id="19" creationId="{16E9B833-AD6A-4736-B3A0-872B6985C1F1}"/>
          </ac:spMkLst>
        </pc:spChg>
      </pc:sldChg>
      <pc:sldChg chg="modSp mod">
        <pc:chgData name="Ilse Fraussen" userId="4b93268e-1784-4236-afc2-2016e12d0eef" providerId="ADAL" clId="{3E71996E-8F34-48C0-A205-CB846AA323D3}" dt="2024-01-22T08:39:36.377" v="125" actId="21"/>
        <pc:sldMkLst>
          <pc:docMk/>
          <pc:sldMk cId="102269245" sldId="995"/>
        </pc:sldMkLst>
        <pc:spChg chg="mod">
          <ac:chgData name="Ilse Fraussen" userId="4b93268e-1784-4236-afc2-2016e12d0eef" providerId="ADAL" clId="{3E71996E-8F34-48C0-A205-CB846AA323D3}" dt="2024-01-22T08:37:38.678" v="49" actId="20577"/>
          <ac:spMkLst>
            <pc:docMk/>
            <pc:sldMk cId="102269245" sldId="995"/>
            <ac:spMk id="6" creationId="{9D929732-F2B8-49FA-AF4A-5E92DA8AC754}"/>
          </ac:spMkLst>
        </pc:spChg>
        <pc:spChg chg="mod">
          <ac:chgData name="Ilse Fraussen" userId="4b93268e-1784-4236-afc2-2016e12d0eef" providerId="ADAL" clId="{3E71996E-8F34-48C0-A205-CB846AA323D3}" dt="2024-01-22T08:36:08.766" v="39" actId="207"/>
          <ac:spMkLst>
            <pc:docMk/>
            <pc:sldMk cId="102269245" sldId="995"/>
            <ac:spMk id="14" creationId="{B6F69FDA-4028-4943-B297-8F1B2436AF67}"/>
          </ac:spMkLst>
        </pc:spChg>
        <pc:spChg chg="mod">
          <ac:chgData name="Ilse Fraussen" userId="4b93268e-1784-4236-afc2-2016e12d0eef" providerId="ADAL" clId="{3E71996E-8F34-48C0-A205-CB846AA323D3}" dt="2024-01-22T08:39:36.377" v="125" actId="21"/>
          <ac:spMkLst>
            <pc:docMk/>
            <pc:sldMk cId="102269245" sldId="995"/>
            <ac:spMk id="19" creationId="{16E9B833-AD6A-4736-B3A0-872B6985C1F1}"/>
          </ac:spMkLst>
        </pc:spChg>
      </pc:sldChg>
      <pc:sldChg chg="modSp mod">
        <pc:chgData name="Ilse Fraussen" userId="4b93268e-1784-4236-afc2-2016e12d0eef" providerId="ADAL" clId="{3E71996E-8F34-48C0-A205-CB846AA323D3}" dt="2024-01-22T08:54:30.955" v="473" actId="6549"/>
        <pc:sldMkLst>
          <pc:docMk/>
          <pc:sldMk cId="3657356283" sldId="996"/>
        </pc:sldMkLst>
        <pc:spChg chg="mod">
          <ac:chgData name="Ilse Fraussen" userId="4b93268e-1784-4236-afc2-2016e12d0eef" providerId="ADAL" clId="{3E71996E-8F34-48C0-A205-CB846AA323D3}" dt="2024-01-22T08:54:30.955" v="473" actId="6549"/>
          <ac:spMkLst>
            <pc:docMk/>
            <pc:sldMk cId="3657356283" sldId="996"/>
            <ac:spMk id="19" creationId="{16E9B833-AD6A-4736-B3A0-872B6985C1F1}"/>
          </ac:spMkLst>
        </pc:spChg>
      </pc:sldChg>
      <pc:sldChg chg="ord">
        <pc:chgData name="Ilse Fraussen" userId="4b93268e-1784-4236-afc2-2016e12d0eef" providerId="ADAL" clId="{3E71996E-8F34-48C0-A205-CB846AA323D3}" dt="2024-01-22T09:06:59.585" v="618"/>
        <pc:sldMkLst>
          <pc:docMk/>
          <pc:sldMk cId="2918294361" sldId="1007"/>
        </pc:sldMkLst>
      </pc:sldChg>
      <pc:sldChg chg="modSp mod ord">
        <pc:chgData name="Ilse Fraussen" userId="4b93268e-1784-4236-afc2-2016e12d0eef" providerId="ADAL" clId="{3E71996E-8F34-48C0-A205-CB846AA323D3}" dt="2024-01-22T09:06:59.585" v="618"/>
        <pc:sldMkLst>
          <pc:docMk/>
          <pc:sldMk cId="1072996926" sldId="1010"/>
        </pc:sldMkLst>
        <pc:spChg chg="mod">
          <ac:chgData name="Ilse Fraussen" userId="4b93268e-1784-4236-afc2-2016e12d0eef" providerId="ADAL" clId="{3E71996E-8F34-48C0-A205-CB846AA323D3}" dt="2024-01-22T09:05:40.404" v="596" actId="6549"/>
          <ac:spMkLst>
            <pc:docMk/>
            <pc:sldMk cId="1072996926" sldId="1010"/>
            <ac:spMk id="3" creationId="{27A9BABC-FA3E-7719-F878-2B6121E2CFB9}"/>
          </ac:spMkLst>
        </pc:spChg>
      </pc:sldChg>
      <pc:sldChg chg="addSp modSp add mod">
        <pc:chgData name="Ilse Fraussen" userId="4b93268e-1784-4236-afc2-2016e12d0eef" providerId="ADAL" clId="{3E71996E-8F34-48C0-A205-CB846AA323D3}" dt="2024-01-22T08:46:54.588" v="279" actId="20577"/>
        <pc:sldMkLst>
          <pc:docMk/>
          <pc:sldMk cId="863090798" sldId="1032"/>
        </pc:sldMkLst>
        <pc:spChg chg="add mod">
          <ac:chgData name="Ilse Fraussen" userId="4b93268e-1784-4236-afc2-2016e12d0eef" providerId="ADAL" clId="{3E71996E-8F34-48C0-A205-CB846AA323D3}" dt="2024-01-22T08:45:56.339" v="203" actId="1076"/>
          <ac:spMkLst>
            <pc:docMk/>
            <pc:sldMk cId="863090798" sldId="1032"/>
            <ac:spMk id="3" creationId="{FCFD0E18-5E99-0899-D44B-E263027D4FD8}"/>
          </ac:spMkLst>
        </pc:spChg>
        <pc:spChg chg="mod">
          <ac:chgData name="Ilse Fraussen" userId="4b93268e-1784-4236-afc2-2016e12d0eef" providerId="ADAL" clId="{3E71996E-8F34-48C0-A205-CB846AA323D3}" dt="2024-01-22T08:45:43.292" v="200"/>
          <ac:spMkLst>
            <pc:docMk/>
            <pc:sldMk cId="863090798" sldId="1032"/>
            <ac:spMk id="6" creationId="{51B93746-22DC-7DD7-B750-1AA21C8B152D}"/>
          </ac:spMkLst>
        </pc:spChg>
        <pc:spChg chg="mod">
          <ac:chgData name="Ilse Fraussen" userId="4b93268e-1784-4236-afc2-2016e12d0eef" providerId="ADAL" clId="{3E71996E-8F34-48C0-A205-CB846AA323D3}" dt="2024-01-22T08:46:54.588" v="279" actId="20577"/>
          <ac:spMkLst>
            <pc:docMk/>
            <pc:sldMk cId="863090798" sldId="1032"/>
            <ac:spMk id="11" creationId="{BB54349C-2F35-45B1-9457-923DF6C2BCB3}"/>
          </ac:spMkLst>
        </pc:spChg>
      </pc:sldChg>
      <pc:sldChg chg="addSp delSp modSp mod">
        <pc:chgData name="Ilse Fraussen" userId="4b93268e-1784-4236-afc2-2016e12d0eef" providerId="ADAL" clId="{3E71996E-8F34-48C0-A205-CB846AA323D3}" dt="2024-01-22T08:57:39.164" v="480" actId="6549"/>
        <pc:sldMkLst>
          <pc:docMk/>
          <pc:sldMk cId="3091233860" sldId="1040"/>
        </pc:sldMkLst>
        <pc:spChg chg="add del mod">
          <ac:chgData name="Ilse Fraussen" userId="4b93268e-1784-4236-afc2-2016e12d0eef" providerId="ADAL" clId="{3E71996E-8F34-48C0-A205-CB846AA323D3}" dt="2024-01-22T08:57:25.699" v="479" actId="478"/>
          <ac:spMkLst>
            <pc:docMk/>
            <pc:sldMk cId="3091233860" sldId="1040"/>
            <ac:spMk id="3" creationId="{8B012C29-601D-1472-2995-891645E399F3}"/>
          </ac:spMkLst>
        </pc:spChg>
        <pc:spChg chg="mod">
          <ac:chgData name="Ilse Fraussen" userId="4b93268e-1784-4236-afc2-2016e12d0eef" providerId="ADAL" clId="{3E71996E-8F34-48C0-A205-CB846AA323D3}" dt="2024-01-22T08:57:39.164" v="480" actId="6549"/>
          <ac:spMkLst>
            <pc:docMk/>
            <pc:sldMk cId="3091233860" sldId="1040"/>
            <ac:spMk id="5" creationId="{1DF7D8F4-D16F-65E1-B494-439044350360}"/>
          </ac:spMkLst>
        </pc:spChg>
        <pc:graphicFrameChg chg="del modGraphic">
          <ac:chgData name="Ilse Fraussen" userId="4b93268e-1784-4236-afc2-2016e12d0eef" providerId="ADAL" clId="{3E71996E-8F34-48C0-A205-CB846AA323D3}" dt="2024-01-22T08:57:01.322" v="475" actId="478"/>
          <ac:graphicFrameMkLst>
            <pc:docMk/>
            <pc:sldMk cId="3091233860" sldId="1040"/>
            <ac:graphicFrameMk id="9" creationId="{08A055F7-E4C6-07C3-3D35-08D9F1AD101C}"/>
          </ac:graphicFrameMkLst>
        </pc:graphicFrameChg>
        <pc:picChg chg="add mod">
          <ac:chgData name="Ilse Fraussen" userId="4b93268e-1784-4236-afc2-2016e12d0eef" providerId="ADAL" clId="{3E71996E-8F34-48C0-A205-CB846AA323D3}" dt="2024-01-22T08:57:23.812" v="478" actId="14100"/>
          <ac:picMkLst>
            <pc:docMk/>
            <pc:sldMk cId="3091233860" sldId="1040"/>
            <ac:picMk id="7" creationId="{8E29E351-A6AD-7E10-1A40-CB2168FA1DB3}"/>
          </ac:picMkLst>
        </pc:picChg>
      </pc:sldChg>
      <pc:sldChg chg="addSp delSp modSp mod">
        <pc:chgData name="Ilse Fraussen" userId="4b93268e-1784-4236-afc2-2016e12d0eef" providerId="ADAL" clId="{3E71996E-8F34-48C0-A205-CB846AA323D3}" dt="2024-01-22T09:09:14.931" v="701" actId="1076"/>
        <pc:sldMkLst>
          <pc:docMk/>
          <pc:sldMk cId="3327361020" sldId="1043"/>
        </pc:sldMkLst>
        <pc:spChg chg="add mod">
          <ac:chgData name="Ilse Fraussen" userId="4b93268e-1784-4236-afc2-2016e12d0eef" providerId="ADAL" clId="{3E71996E-8F34-48C0-A205-CB846AA323D3}" dt="2024-01-22T09:08:45.877" v="697" actId="478"/>
          <ac:spMkLst>
            <pc:docMk/>
            <pc:sldMk cId="3327361020" sldId="1043"/>
            <ac:spMk id="8" creationId="{CD10A0FE-770C-21A3-61B2-7343756BFA8C}"/>
          </ac:spMkLst>
        </pc:spChg>
        <pc:graphicFrameChg chg="del">
          <ac:chgData name="Ilse Fraussen" userId="4b93268e-1784-4236-afc2-2016e12d0eef" providerId="ADAL" clId="{3E71996E-8F34-48C0-A205-CB846AA323D3}" dt="2024-01-22T09:08:45.877" v="697" actId="478"/>
          <ac:graphicFrameMkLst>
            <pc:docMk/>
            <pc:sldMk cId="3327361020" sldId="1043"/>
            <ac:graphicFrameMk id="5" creationId="{CD93A079-5CDD-0F95-E8C5-DACE7E5C17DF}"/>
          </ac:graphicFrameMkLst>
        </pc:graphicFrameChg>
        <pc:picChg chg="add mod">
          <ac:chgData name="Ilse Fraussen" userId="4b93268e-1784-4236-afc2-2016e12d0eef" providerId="ADAL" clId="{3E71996E-8F34-48C0-A205-CB846AA323D3}" dt="2024-01-22T09:09:14.931" v="701" actId="1076"/>
          <ac:picMkLst>
            <pc:docMk/>
            <pc:sldMk cId="3327361020" sldId="1043"/>
            <ac:picMk id="10" creationId="{6F6180BA-04CA-617E-0319-6C19513E73A8}"/>
          </ac:picMkLst>
        </pc:picChg>
      </pc:sldChg>
      <pc:sldChg chg="add">
        <pc:chgData name="Ilse Fraussen" userId="4b93268e-1784-4236-afc2-2016e12d0eef" providerId="ADAL" clId="{3E71996E-8F34-48C0-A205-CB846AA323D3}" dt="2024-01-15T09:34:11.596" v="2"/>
        <pc:sldMkLst>
          <pc:docMk/>
          <pc:sldMk cId="3020181739" sldId="1044"/>
        </pc:sldMkLst>
      </pc:sldChg>
      <pc:sldChg chg="modSp add mod">
        <pc:chgData name="Ilse Fraussen" userId="4b93268e-1784-4236-afc2-2016e12d0eef" providerId="ADAL" clId="{3E71996E-8F34-48C0-A205-CB846AA323D3}" dt="2024-01-22T08:50:50.707" v="343" actId="20577"/>
        <pc:sldMkLst>
          <pc:docMk/>
          <pc:sldMk cId="1854041450" sldId="1045"/>
        </pc:sldMkLst>
        <pc:spChg chg="mod">
          <ac:chgData name="Ilse Fraussen" userId="4b93268e-1784-4236-afc2-2016e12d0eef" providerId="ADAL" clId="{3E71996E-8F34-48C0-A205-CB846AA323D3}" dt="2024-01-22T08:50:50.707" v="343" actId="20577"/>
          <ac:spMkLst>
            <pc:docMk/>
            <pc:sldMk cId="1854041450" sldId="1045"/>
            <ac:spMk id="4" creationId="{2D4AFFA8-0498-E271-FCF2-67D13F245FEC}"/>
          </ac:spMkLst>
        </pc:spChg>
      </pc:sldChg>
      <pc:sldChg chg="addSp delSp modSp add mod">
        <pc:chgData name="Ilse Fraussen" userId="4b93268e-1784-4236-afc2-2016e12d0eef" providerId="ADAL" clId="{3E71996E-8F34-48C0-A205-CB846AA323D3}" dt="2024-01-22T09:03:38.658" v="578" actId="1076"/>
        <pc:sldMkLst>
          <pc:docMk/>
          <pc:sldMk cId="1857579285" sldId="1046"/>
        </pc:sldMkLst>
        <pc:spChg chg="add mod">
          <ac:chgData name="Ilse Fraussen" userId="4b93268e-1784-4236-afc2-2016e12d0eef" providerId="ADAL" clId="{3E71996E-8F34-48C0-A205-CB846AA323D3}" dt="2024-01-22T09:03:33.976" v="576" actId="14100"/>
          <ac:spMkLst>
            <pc:docMk/>
            <pc:sldMk cId="1857579285" sldId="1046"/>
            <ac:spMk id="7" creationId="{5C554F3F-CE29-F8E3-34F4-C882934873FC}"/>
          </ac:spMkLst>
        </pc:spChg>
        <pc:spChg chg="del">
          <ac:chgData name="Ilse Fraussen" userId="4b93268e-1784-4236-afc2-2016e12d0eef" providerId="ADAL" clId="{3E71996E-8F34-48C0-A205-CB846AA323D3}" dt="2024-01-22T09:03:37.032" v="577" actId="478"/>
          <ac:spMkLst>
            <pc:docMk/>
            <pc:sldMk cId="1857579285" sldId="1046"/>
            <ac:spMk id="8" creationId="{2C9782EC-B5D6-6C07-F936-E098A465F86E}"/>
          </ac:spMkLst>
        </pc:spChg>
        <pc:picChg chg="mod">
          <ac:chgData name="Ilse Fraussen" userId="4b93268e-1784-4236-afc2-2016e12d0eef" providerId="ADAL" clId="{3E71996E-8F34-48C0-A205-CB846AA323D3}" dt="2024-01-22T09:03:05.972" v="546" actId="1076"/>
          <ac:picMkLst>
            <pc:docMk/>
            <pc:sldMk cId="1857579285" sldId="1046"/>
            <ac:picMk id="4" creationId="{39D66947-64A6-0F04-E43B-85F6E082E90D}"/>
          </ac:picMkLst>
        </pc:picChg>
        <pc:picChg chg="mod">
          <ac:chgData name="Ilse Fraussen" userId="4b93268e-1784-4236-afc2-2016e12d0eef" providerId="ADAL" clId="{3E71996E-8F34-48C0-A205-CB846AA323D3}" dt="2024-01-22T09:03:38.658" v="578" actId="1076"/>
          <ac:picMkLst>
            <pc:docMk/>
            <pc:sldMk cId="1857579285" sldId="1046"/>
            <ac:picMk id="6" creationId="{C6A2F5B1-6540-C6EB-559A-EF33764A0B94}"/>
          </ac:picMkLst>
        </pc:picChg>
      </pc:sldChg>
      <pc:sldChg chg="modSp add mod">
        <pc:chgData name="Ilse Fraussen" userId="4b93268e-1784-4236-afc2-2016e12d0eef" providerId="ADAL" clId="{3E71996E-8F34-48C0-A205-CB846AA323D3}" dt="2024-01-22T09:04:38.532" v="595" actId="20577"/>
        <pc:sldMkLst>
          <pc:docMk/>
          <pc:sldMk cId="2721265506" sldId="1047"/>
        </pc:sldMkLst>
        <pc:spChg chg="mod">
          <ac:chgData name="Ilse Fraussen" userId="4b93268e-1784-4236-afc2-2016e12d0eef" providerId="ADAL" clId="{3E71996E-8F34-48C0-A205-CB846AA323D3}" dt="2024-01-22T09:04:38.532" v="595" actId="20577"/>
          <ac:spMkLst>
            <pc:docMk/>
            <pc:sldMk cId="2721265506" sldId="1047"/>
            <ac:spMk id="3" creationId="{3548A86F-FDA3-099C-9C0E-ACA4C0318431}"/>
          </ac:spMkLst>
        </pc:spChg>
        <pc:spChg chg="mod">
          <ac:chgData name="Ilse Fraussen" userId="4b93268e-1784-4236-afc2-2016e12d0eef" providerId="ADAL" clId="{3E71996E-8F34-48C0-A205-CB846AA323D3}" dt="2024-01-22T09:04:25.454" v="593" actId="255"/>
          <ac:spMkLst>
            <pc:docMk/>
            <pc:sldMk cId="2721265506" sldId="1047"/>
            <ac:spMk id="6" creationId="{45E9BB1C-5470-1BAC-B580-991996721AEA}"/>
          </ac:spMkLst>
        </pc:spChg>
      </pc:sldChg>
      <pc:sldChg chg="modSp mod">
        <pc:chgData name="Ilse Fraussen" userId="4b93268e-1784-4236-afc2-2016e12d0eef" providerId="ADAL" clId="{3E71996E-8F34-48C0-A205-CB846AA323D3}" dt="2024-01-22T08:34:41.989" v="4" actId="2711"/>
        <pc:sldMkLst>
          <pc:docMk/>
          <pc:sldMk cId="4009230811" sldId="1122"/>
        </pc:sldMkLst>
        <pc:spChg chg="mod">
          <ac:chgData name="Ilse Fraussen" userId="4b93268e-1784-4236-afc2-2016e12d0eef" providerId="ADAL" clId="{3E71996E-8F34-48C0-A205-CB846AA323D3}" dt="2024-01-22T08:34:41.989" v="4" actId="2711"/>
          <ac:spMkLst>
            <pc:docMk/>
            <pc:sldMk cId="4009230811" sldId="1122"/>
            <ac:spMk id="8" creationId="{B054ED4C-58A5-4E7C-86A4-A2B30829A802}"/>
          </ac:spMkLst>
        </pc:spChg>
      </pc:sldChg>
      <pc:sldChg chg="modSp mod ord">
        <pc:chgData name="Ilse Fraussen" userId="4b93268e-1784-4236-afc2-2016e12d0eef" providerId="ADAL" clId="{3E71996E-8F34-48C0-A205-CB846AA323D3}" dt="2024-01-22T09:07:55.027" v="674"/>
        <pc:sldMkLst>
          <pc:docMk/>
          <pc:sldMk cId="3897296386" sldId="1123"/>
        </pc:sldMkLst>
        <pc:spChg chg="mod">
          <ac:chgData name="Ilse Fraussen" userId="4b93268e-1784-4236-afc2-2016e12d0eef" providerId="ADAL" clId="{3E71996E-8F34-48C0-A205-CB846AA323D3}" dt="2024-01-22T09:07:45.266" v="672" actId="1076"/>
          <ac:spMkLst>
            <pc:docMk/>
            <pc:sldMk cId="3897296386" sldId="1123"/>
            <ac:spMk id="6" creationId="{9D929732-F2B8-49FA-AF4A-5E92DA8AC754}"/>
          </ac:spMkLst>
        </pc:spChg>
        <pc:spChg chg="mod">
          <ac:chgData name="Ilse Fraussen" userId="4b93268e-1784-4236-afc2-2016e12d0eef" providerId="ADAL" clId="{3E71996E-8F34-48C0-A205-CB846AA323D3}" dt="2024-01-22T08:35:50.085" v="37" actId="6549"/>
          <ac:spMkLst>
            <pc:docMk/>
            <pc:sldMk cId="3897296386" sldId="1123"/>
            <ac:spMk id="8" creationId="{B054ED4C-58A5-4E7C-86A4-A2B30829A802}"/>
          </ac:spMkLst>
        </pc:spChg>
        <pc:spChg chg="mod">
          <ac:chgData name="Ilse Fraussen" userId="4b93268e-1784-4236-afc2-2016e12d0eef" providerId="ADAL" clId="{3E71996E-8F34-48C0-A205-CB846AA323D3}" dt="2024-01-22T08:35:00.326" v="5" actId="207"/>
          <ac:spMkLst>
            <pc:docMk/>
            <pc:sldMk cId="3897296386" sldId="1123"/>
            <ac:spMk id="14" creationId="{B6F69FDA-4028-4943-B297-8F1B2436AF67}"/>
          </ac:spMkLst>
        </pc:spChg>
      </pc:sldChg>
      <pc:sldChg chg="modSp mod ord">
        <pc:chgData name="Ilse Fraussen" userId="4b93268e-1784-4236-afc2-2016e12d0eef" providerId="ADAL" clId="{3E71996E-8F34-48C0-A205-CB846AA323D3}" dt="2024-01-22T09:06:59.585" v="618"/>
        <pc:sldMkLst>
          <pc:docMk/>
          <pc:sldMk cId="1389060723" sldId="1124"/>
        </pc:sldMkLst>
        <pc:spChg chg="mod">
          <ac:chgData name="Ilse Fraussen" userId="4b93268e-1784-4236-afc2-2016e12d0eef" providerId="ADAL" clId="{3E71996E-8F34-48C0-A205-CB846AA323D3}" dt="2024-01-22T09:06:22.231" v="616" actId="20577"/>
          <ac:spMkLst>
            <pc:docMk/>
            <pc:sldMk cId="1389060723" sldId="1124"/>
            <ac:spMk id="3" creationId="{15D7CB80-D144-4A1D-F13C-124461D47352}"/>
          </ac:spMkLst>
        </pc:spChg>
      </pc:sldChg>
      <pc:sldChg chg="ord">
        <pc:chgData name="Ilse Fraussen" userId="4b93268e-1784-4236-afc2-2016e12d0eef" providerId="ADAL" clId="{3E71996E-8F34-48C0-A205-CB846AA323D3}" dt="2024-01-22T09:06:59.585" v="618"/>
        <pc:sldMkLst>
          <pc:docMk/>
          <pc:sldMk cId="2445913255" sldId="1125"/>
        </pc:sldMkLst>
      </pc:sldChg>
      <pc:sldChg chg="ord">
        <pc:chgData name="Ilse Fraussen" userId="4b93268e-1784-4236-afc2-2016e12d0eef" providerId="ADAL" clId="{3E71996E-8F34-48C0-A205-CB846AA323D3}" dt="2024-01-22T09:09:32.370" v="703"/>
        <pc:sldMkLst>
          <pc:docMk/>
          <pc:sldMk cId="3344715191" sldId="1126"/>
        </pc:sldMkLst>
      </pc:sldChg>
      <pc:sldChg chg="modSp mod ord">
        <pc:chgData name="Ilse Fraussen" userId="4b93268e-1784-4236-afc2-2016e12d0eef" providerId="ADAL" clId="{3E71996E-8F34-48C0-A205-CB846AA323D3}" dt="2024-01-22T09:10:47.640" v="706"/>
        <pc:sldMkLst>
          <pc:docMk/>
          <pc:sldMk cId="1643900276" sldId="1127"/>
        </pc:sldMkLst>
        <pc:spChg chg="mod">
          <ac:chgData name="Ilse Fraussen" userId="4b93268e-1784-4236-afc2-2016e12d0eef" providerId="ADAL" clId="{3E71996E-8F34-48C0-A205-CB846AA323D3}" dt="2024-01-22T09:09:49.708" v="704" actId="20577"/>
          <ac:spMkLst>
            <pc:docMk/>
            <pc:sldMk cId="1643900276" sldId="1127"/>
            <ac:spMk id="7" creationId="{954CD3A8-0B8A-5A74-E742-DE6588B46EA3}"/>
          </ac:spMkLst>
        </pc:spChg>
      </pc:sldChg>
      <pc:sldChg chg="delSp modSp mod ord">
        <pc:chgData name="Ilse Fraussen" userId="4b93268e-1784-4236-afc2-2016e12d0eef" providerId="ADAL" clId="{3E71996E-8F34-48C0-A205-CB846AA323D3}" dt="2024-01-22T08:47:11.832" v="294" actId="20577"/>
        <pc:sldMkLst>
          <pc:docMk/>
          <pc:sldMk cId="1535133313" sldId="1131"/>
        </pc:sldMkLst>
        <pc:spChg chg="del mod">
          <ac:chgData name="Ilse Fraussen" userId="4b93268e-1784-4236-afc2-2016e12d0eef" providerId="ADAL" clId="{3E71996E-8F34-48C0-A205-CB846AA323D3}" dt="2024-01-22T08:44:02.817" v="197" actId="478"/>
          <ac:spMkLst>
            <pc:docMk/>
            <pc:sldMk cId="1535133313" sldId="1131"/>
            <ac:spMk id="2" creationId="{CF6EABAC-1FC0-574B-51FB-F88739379C28}"/>
          </ac:spMkLst>
        </pc:spChg>
        <pc:spChg chg="del mod">
          <ac:chgData name="Ilse Fraussen" userId="4b93268e-1784-4236-afc2-2016e12d0eef" providerId="ADAL" clId="{3E71996E-8F34-48C0-A205-CB846AA323D3}" dt="2024-01-22T08:45:50.031" v="201" actId="21"/>
          <ac:spMkLst>
            <pc:docMk/>
            <pc:sldMk cId="1535133313" sldId="1131"/>
            <ac:spMk id="3" creationId="{FCFD0E18-5E99-0899-D44B-E263027D4FD8}"/>
          </ac:spMkLst>
        </pc:spChg>
        <pc:spChg chg="mod">
          <ac:chgData name="Ilse Fraussen" userId="4b93268e-1784-4236-afc2-2016e12d0eef" providerId="ADAL" clId="{3E71996E-8F34-48C0-A205-CB846AA323D3}" dt="2024-01-22T08:44:05.315" v="198" actId="1076"/>
          <ac:spMkLst>
            <pc:docMk/>
            <pc:sldMk cId="1535133313" sldId="1131"/>
            <ac:spMk id="6" creationId="{A550ED43-EB51-C624-D762-4B5084A890F1}"/>
          </ac:spMkLst>
        </pc:spChg>
        <pc:spChg chg="mod">
          <ac:chgData name="Ilse Fraussen" userId="4b93268e-1784-4236-afc2-2016e12d0eef" providerId="ADAL" clId="{3E71996E-8F34-48C0-A205-CB846AA323D3}" dt="2024-01-22T08:47:11.832" v="294" actId="20577"/>
          <ac:spMkLst>
            <pc:docMk/>
            <pc:sldMk cId="1535133313" sldId="1131"/>
            <ac:spMk id="10" creationId="{E3827F25-8E8B-A5FF-28E7-016C0953E17C}"/>
          </ac:spMkLst>
        </pc:spChg>
        <pc:spChg chg="mod">
          <ac:chgData name="Ilse Fraussen" userId="4b93268e-1784-4236-afc2-2016e12d0eef" providerId="ADAL" clId="{3E71996E-8F34-48C0-A205-CB846AA323D3}" dt="2024-01-22T08:43:57.904" v="196" actId="207"/>
          <ac:spMkLst>
            <pc:docMk/>
            <pc:sldMk cId="1535133313" sldId="1131"/>
            <ac:spMk id="14" creationId="{BE500026-528B-CAAB-8624-6A299A61995D}"/>
          </ac:spMkLst>
        </pc:spChg>
        <pc:spChg chg="mod">
          <ac:chgData name="Ilse Fraussen" userId="4b93268e-1784-4236-afc2-2016e12d0eef" providerId="ADAL" clId="{3E71996E-8F34-48C0-A205-CB846AA323D3}" dt="2024-01-22T08:44:16.034" v="199" actId="1076"/>
          <ac:spMkLst>
            <pc:docMk/>
            <pc:sldMk cId="1535133313" sldId="1131"/>
            <ac:spMk id="17" creationId="{07205F65-9D41-5B1C-D370-AFB7D0CD152A}"/>
          </ac:spMkLst>
        </pc:spChg>
        <pc:spChg chg="mod">
          <ac:chgData name="Ilse Fraussen" userId="4b93268e-1784-4236-afc2-2016e12d0eef" providerId="ADAL" clId="{3E71996E-8F34-48C0-A205-CB846AA323D3}" dt="2024-01-22T08:44:16.034" v="199" actId="1076"/>
          <ac:spMkLst>
            <pc:docMk/>
            <pc:sldMk cId="1535133313" sldId="1131"/>
            <ac:spMk id="18" creationId="{4E819FBA-15AF-5568-8D14-4C00376AE485}"/>
          </ac:spMkLst>
        </pc:spChg>
        <pc:spChg chg="mod">
          <ac:chgData name="Ilse Fraussen" userId="4b93268e-1784-4236-afc2-2016e12d0eef" providerId="ADAL" clId="{3E71996E-8F34-48C0-A205-CB846AA323D3}" dt="2024-01-22T08:44:16.034" v="199" actId="1076"/>
          <ac:spMkLst>
            <pc:docMk/>
            <pc:sldMk cId="1535133313" sldId="1131"/>
            <ac:spMk id="19" creationId="{8D39302C-BDA2-CC8A-884D-203E4DE49A14}"/>
          </ac:spMkLst>
        </pc:spChg>
        <pc:spChg chg="mod">
          <ac:chgData name="Ilse Fraussen" userId="4b93268e-1784-4236-afc2-2016e12d0eef" providerId="ADAL" clId="{3E71996E-8F34-48C0-A205-CB846AA323D3}" dt="2024-01-22T08:44:16.034" v="199" actId="1076"/>
          <ac:spMkLst>
            <pc:docMk/>
            <pc:sldMk cId="1535133313" sldId="1131"/>
            <ac:spMk id="20" creationId="{FB64E8E7-2BC6-D30D-B16E-237113E77D1A}"/>
          </ac:spMkLst>
        </pc:spChg>
        <pc:spChg chg="mod">
          <ac:chgData name="Ilse Fraussen" userId="4b93268e-1784-4236-afc2-2016e12d0eef" providerId="ADAL" clId="{3E71996E-8F34-48C0-A205-CB846AA323D3}" dt="2024-01-22T08:44:16.034" v="199" actId="1076"/>
          <ac:spMkLst>
            <pc:docMk/>
            <pc:sldMk cId="1535133313" sldId="1131"/>
            <ac:spMk id="21" creationId="{8D1057A2-3DBE-16EF-AA6F-9A0903F4E72D}"/>
          </ac:spMkLst>
        </pc:spChg>
        <pc:spChg chg="del mod">
          <ac:chgData name="Ilse Fraussen" userId="4b93268e-1784-4236-afc2-2016e12d0eef" providerId="ADAL" clId="{3E71996E-8F34-48C0-A205-CB846AA323D3}" dt="2024-01-22T08:42:33.649" v="176" actId="478"/>
          <ac:spMkLst>
            <pc:docMk/>
            <pc:sldMk cId="1535133313" sldId="1131"/>
            <ac:spMk id="25" creationId="{1C155AF2-EAEF-AD0B-8662-4B75875606DD}"/>
          </ac:spMkLst>
        </pc:spChg>
        <pc:picChg chg="mod">
          <ac:chgData name="Ilse Fraussen" userId="4b93268e-1784-4236-afc2-2016e12d0eef" providerId="ADAL" clId="{3E71996E-8F34-48C0-A205-CB846AA323D3}" dt="2024-01-22T08:44:16.034" v="199" actId="1076"/>
          <ac:picMkLst>
            <pc:docMk/>
            <pc:sldMk cId="1535133313" sldId="1131"/>
            <ac:picMk id="7" creationId="{1FB8D4D4-7619-D44D-0081-BF4BB4FB1594}"/>
          </ac:picMkLst>
        </pc:picChg>
        <pc:picChg chg="mod">
          <ac:chgData name="Ilse Fraussen" userId="4b93268e-1784-4236-afc2-2016e12d0eef" providerId="ADAL" clId="{3E71996E-8F34-48C0-A205-CB846AA323D3}" dt="2024-01-22T08:44:16.034" v="199" actId="1076"/>
          <ac:picMkLst>
            <pc:docMk/>
            <pc:sldMk cId="1535133313" sldId="1131"/>
            <ac:picMk id="8" creationId="{FA53BA3D-B938-DC57-9CF4-2D7C9EAB2F1A}"/>
          </ac:picMkLst>
        </pc:picChg>
        <pc:picChg chg="mod">
          <ac:chgData name="Ilse Fraussen" userId="4b93268e-1784-4236-afc2-2016e12d0eef" providerId="ADAL" clId="{3E71996E-8F34-48C0-A205-CB846AA323D3}" dt="2024-01-22T08:44:16.034" v="199" actId="1076"/>
          <ac:picMkLst>
            <pc:docMk/>
            <pc:sldMk cId="1535133313" sldId="1131"/>
            <ac:picMk id="9" creationId="{0E7E0D94-4452-3EDB-659B-3FE96687F646}"/>
          </ac:picMkLst>
        </pc:picChg>
        <pc:picChg chg="mod">
          <ac:chgData name="Ilse Fraussen" userId="4b93268e-1784-4236-afc2-2016e12d0eef" providerId="ADAL" clId="{3E71996E-8F34-48C0-A205-CB846AA323D3}" dt="2024-01-22T08:44:16.034" v="199" actId="1076"/>
          <ac:picMkLst>
            <pc:docMk/>
            <pc:sldMk cId="1535133313" sldId="1131"/>
            <ac:picMk id="11" creationId="{4A381730-A61B-319E-39A6-FFCECAE71732}"/>
          </ac:picMkLst>
        </pc:picChg>
        <pc:picChg chg="mod">
          <ac:chgData name="Ilse Fraussen" userId="4b93268e-1784-4236-afc2-2016e12d0eef" providerId="ADAL" clId="{3E71996E-8F34-48C0-A205-CB846AA323D3}" dt="2024-01-22T08:44:16.034" v="199" actId="1076"/>
          <ac:picMkLst>
            <pc:docMk/>
            <pc:sldMk cId="1535133313" sldId="1131"/>
            <ac:picMk id="12" creationId="{6C949147-5757-390E-E5FF-A858AEFE48BF}"/>
          </ac:picMkLst>
        </pc:picChg>
        <pc:picChg chg="mod">
          <ac:chgData name="Ilse Fraussen" userId="4b93268e-1784-4236-afc2-2016e12d0eef" providerId="ADAL" clId="{3E71996E-8F34-48C0-A205-CB846AA323D3}" dt="2024-01-22T08:44:16.034" v="199" actId="1076"/>
          <ac:picMkLst>
            <pc:docMk/>
            <pc:sldMk cId="1535133313" sldId="1131"/>
            <ac:picMk id="13" creationId="{61061A55-64B7-6A27-F9DC-BC15C8F625A9}"/>
          </ac:picMkLst>
        </pc:picChg>
        <pc:picChg chg="del">
          <ac:chgData name="Ilse Fraussen" userId="4b93268e-1784-4236-afc2-2016e12d0eef" providerId="ADAL" clId="{3E71996E-8F34-48C0-A205-CB846AA323D3}" dt="2024-01-22T08:42:31.201" v="175" actId="478"/>
          <ac:picMkLst>
            <pc:docMk/>
            <pc:sldMk cId="1535133313" sldId="1131"/>
            <ac:picMk id="23" creationId="{B22482CC-8540-9551-44BF-52465AC94500}"/>
          </ac:picMkLst>
        </pc:picChg>
      </pc:sldChg>
      <pc:sldChg chg="delSp mod ord">
        <pc:chgData name="Ilse Fraussen" userId="4b93268e-1784-4236-afc2-2016e12d0eef" providerId="ADAL" clId="{3E71996E-8F34-48C0-A205-CB846AA323D3}" dt="2024-01-22T08:59:13.394" v="500"/>
        <pc:sldMkLst>
          <pc:docMk/>
          <pc:sldMk cId="755205020" sldId="1133"/>
        </pc:sldMkLst>
        <pc:spChg chg="del">
          <ac:chgData name="Ilse Fraussen" userId="4b93268e-1784-4236-afc2-2016e12d0eef" providerId="ADAL" clId="{3E71996E-8F34-48C0-A205-CB846AA323D3}" dt="2024-01-22T08:59:06.898" v="498" actId="478"/>
          <ac:spMkLst>
            <pc:docMk/>
            <pc:sldMk cId="755205020" sldId="1133"/>
            <ac:spMk id="3" creationId="{FCFD0E18-5E99-0899-D44B-E263027D4FD8}"/>
          </ac:spMkLst>
        </pc:spChg>
      </pc:sldChg>
      <pc:sldChg chg="addSp delSp modSp mod">
        <pc:chgData name="Ilse Fraussen" userId="4b93268e-1784-4236-afc2-2016e12d0eef" providerId="ADAL" clId="{3E71996E-8F34-48C0-A205-CB846AA323D3}" dt="2024-01-22T08:58:57.688" v="497" actId="1076"/>
        <pc:sldMkLst>
          <pc:docMk/>
          <pc:sldMk cId="889883268" sldId="1135"/>
        </pc:sldMkLst>
        <pc:spChg chg="del">
          <ac:chgData name="Ilse Fraussen" userId="4b93268e-1784-4236-afc2-2016e12d0eef" providerId="ADAL" clId="{3E71996E-8F34-48C0-A205-CB846AA323D3}" dt="2024-01-22T08:58:38.527" v="492" actId="478"/>
          <ac:spMkLst>
            <pc:docMk/>
            <pc:sldMk cId="889883268" sldId="1135"/>
            <ac:spMk id="3" creationId="{FCFD0E18-5E99-0899-D44B-E263027D4FD8}"/>
          </ac:spMkLst>
        </pc:spChg>
        <pc:spChg chg="add mod">
          <ac:chgData name="Ilse Fraussen" userId="4b93268e-1784-4236-afc2-2016e12d0eef" providerId="ADAL" clId="{3E71996E-8F34-48C0-A205-CB846AA323D3}" dt="2024-01-22T08:58:57.688" v="497" actId="1076"/>
          <ac:spMkLst>
            <pc:docMk/>
            <pc:sldMk cId="889883268" sldId="1135"/>
            <ac:spMk id="7" creationId="{FC0DD1C0-CBB0-98E6-4F97-E5AA82A6529B}"/>
          </ac:spMkLst>
        </pc:spChg>
        <pc:picChg chg="mod">
          <ac:chgData name="Ilse Fraussen" userId="4b93268e-1784-4236-afc2-2016e12d0eef" providerId="ADAL" clId="{3E71996E-8F34-48C0-A205-CB846AA323D3}" dt="2024-01-22T08:58:42.314" v="494" actId="1076"/>
          <ac:picMkLst>
            <pc:docMk/>
            <pc:sldMk cId="889883268" sldId="1135"/>
            <ac:picMk id="6" creationId="{E1567BE6-00A0-A3D2-1983-06B122778813}"/>
          </ac:picMkLst>
        </pc:picChg>
      </pc:sldChg>
      <pc:sldChg chg="addSp modSp add mod">
        <pc:chgData name="Ilse Fraussen" userId="4b93268e-1784-4236-afc2-2016e12d0eef" providerId="ADAL" clId="{3E71996E-8F34-48C0-A205-CB846AA323D3}" dt="2024-01-22T08:48:18.769" v="318" actId="1076"/>
        <pc:sldMkLst>
          <pc:docMk/>
          <pc:sldMk cId="3396928661" sldId="1138"/>
        </pc:sldMkLst>
        <pc:spChg chg="add mod">
          <ac:chgData name="Ilse Fraussen" userId="4b93268e-1784-4236-afc2-2016e12d0eef" providerId="ADAL" clId="{3E71996E-8F34-48C0-A205-CB846AA323D3}" dt="2024-01-22T08:47:52.642" v="302" actId="1076"/>
          <ac:spMkLst>
            <pc:docMk/>
            <pc:sldMk cId="3396928661" sldId="1138"/>
            <ac:spMk id="4" creationId="{8E870A1B-A7BA-0420-2476-AB2DA6E80756}"/>
          </ac:spMkLst>
        </pc:spChg>
        <pc:spChg chg="mod">
          <ac:chgData name="Ilse Fraussen" userId="4b93268e-1784-4236-afc2-2016e12d0eef" providerId="ADAL" clId="{3E71996E-8F34-48C0-A205-CB846AA323D3}" dt="2024-01-22T08:48:13.512" v="317" actId="207"/>
          <ac:spMkLst>
            <pc:docMk/>
            <pc:sldMk cId="3396928661" sldId="1138"/>
            <ac:spMk id="11" creationId="{EC696835-E331-8772-76F2-AF3725490DFD}"/>
          </ac:spMkLst>
        </pc:spChg>
        <pc:picChg chg="mod">
          <ac:chgData name="Ilse Fraussen" userId="4b93268e-1784-4236-afc2-2016e12d0eef" providerId="ADAL" clId="{3E71996E-8F34-48C0-A205-CB846AA323D3}" dt="2024-01-22T08:48:18.769" v="318" actId="1076"/>
          <ac:picMkLst>
            <pc:docMk/>
            <pc:sldMk cId="3396928661" sldId="1138"/>
            <ac:picMk id="7" creationId="{3C301A13-1F01-01FB-A94A-96850F95BA1C}"/>
          </ac:picMkLst>
        </pc:picChg>
      </pc:sldChg>
      <pc:sldChg chg="modSp add mod">
        <pc:chgData name="Ilse Fraussen" userId="4b93268e-1784-4236-afc2-2016e12d0eef" providerId="ADAL" clId="{3E71996E-8F34-48C0-A205-CB846AA323D3}" dt="2024-01-22T09:20:57.567" v="723"/>
        <pc:sldMkLst>
          <pc:docMk/>
          <pc:sldMk cId="1518550618" sldId="1139"/>
        </pc:sldMkLst>
        <pc:spChg chg="mod">
          <ac:chgData name="Ilse Fraussen" userId="4b93268e-1784-4236-afc2-2016e12d0eef" providerId="ADAL" clId="{3E71996E-8F34-48C0-A205-CB846AA323D3}" dt="2024-01-22T09:20:57.567" v="723"/>
          <ac:spMkLst>
            <pc:docMk/>
            <pc:sldMk cId="1518550618" sldId="1139"/>
            <ac:spMk id="3" creationId="{3548A86F-FDA3-099C-9C0E-ACA4C0318431}"/>
          </ac:spMkLst>
        </pc:spChg>
        <pc:spChg chg="mod">
          <ac:chgData name="Ilse Fraussen" userId="4b93268e-1784-4236-afc2-2016e12d0eef" providerId="ADAL" clId="{3E71996E-8F34-48C0-A205-CB846AA323D3}" dt="2024-01-22T09:20:44.703" v="722" actId="20577"/>
          <ac:spMkLst>
            <pc:docMk/>
            <pc:sldMk cId="1518550618" sldId="1139"/>
            <ac:spMk id="6" creationId="{45E9BB1C-5470-1BAC-B580-991996721AEA}"/>
          </ac:spMkLst>
        </pc:spChg>
      </pc:sldChg>
    </pc:docChg>
  </pc:docChgLst>
  <pc:docChgLst>
    <pc:chgData name="Ilse Fraussen" userId="4b93268e-1784-4236-afc2-2016e12d0eef" providerId="ADAL" clId="{DEBB4647-26EF-46FD-A072-948C364DADA9}"/>
    <pc:docChg chg="custSel modSld">
      <pc:chgData name="Ilse Fraussen" userId="4b93268e-1784-4236-afc2-2016e12d0eef" providerId="ADAL" clId="{DEBB4647-26EF-46FD-A072-948C364DADA9}" dt="2024-06-18T09:28:10.227" v="30" actId="1076"/>
      <pc:docMkLst>
        <pc:docMk/>
      </pc:docMkLst>
      <pc:sldChg chg="addSp delSp modSp mod">
        <pc:chgData name="Ilse Fraussen" userId="4b93268e-1784-4236-afc2-2016e12d0eef" providerId="ADAL" clId="{DEBB4647-26EF-46FD-A072-948C364DADA9}" dt="2024-06-18T09:25:33.733" v="24" actId="1076"/>
        <pc:sldMkLst>
          <pc:docMk/>
          <pc:sldMk cId="1705734476" sldId="650"/>
        </pc:sldMkLst>
        <pc:picChg chg="add mod">
          <ac:chgData name="Ilse Fraussen" userId="4b93268e-1784-4236-afc2-2016e12d0eef" providerId="ADAL" clId="{DEBB4647-26EF-46FD-A072-948C364DADA9}" dt="2024-06-18T09:25:33.733" v="24" actId="1076"/>
          <ac:picMkLst>
            <pc:docMk/>
            <pc:sldMk cId="1705734476" sldId="650"/>
            <ac:picMk id="4" creationId="{12DC932D-D6A4-07B9-B0BF-DAC7C2820C49}"/>
          </ac:picMkLst>
        </pc:picChg>
        <pc:picChg chg="del mod">
          <ac:chgData name="Ilse Fraussen" userId="4b93268e-1784-4236-afc2-2016e12d0eef" providerId="ADAL" clId="{DEBB4647-26EF-46FD-A072-948C364DADA9}" dt="2024-06-18T09:25:15.437" v="18" actId="478"/>
          <ac:picMkLst>
            <pc:docMk/>
            <pc:sldMk cId="1705734476" sldId="650"/>
            <ac:picMk id="3074" creationId="{8821297F-49B7-48AF-9850-AF334923498B}"/>
          </ac:picMkLst>
        </pc:picChg>
      </pc:sldChg>
      <pc:sldChg chg="addSp delSp modSp mod">
        <pc:chgData name="Ilse Fraussen" userId="4b93268e-1784-4236-afc2-2016e12d0eef" providerId="ADAL" clId="{DEBB4647-26EF-46FD-A072-948C364DADA9}" dt="2024-06-18T09:28:10.227" v="30" actId="1076"/>
        <pc:sldMkLst>
          <pc:docMk/>
          <pc:sldMk cId="3463870104" sldId="839"/>
        </pc:sldMkLst>
        <pc:picChg chg="add mod">
          <ac:chgData name="Ilse Fraussen" userId="4b93268e-1784-4236-afc2-2016e12d0eef" providerId="ADAL" clId="{DEBB4647-26EF-46FD-A072-948C364DADA9}" dt="2024-06-18T09:28:10.227" v="30" actId="1076"/>
          <ac:picMkLst>
            <pc:docMk/>
            <pc:sldMk cId="3463870104" sldId="839"/>
            <ac:picMk id="8" creationId="{3B191830-4C10-19E9-495B-BC7DA54E6FBF}"/>
          </ac:picMkLst>
        </pc:picChg>
        <pc:picChg chg="del">
          <ac:chgData name="Ilse Fraussen" userId="4b93268e-1784-4236-afc2-2016e12d0eef" providerId="ADAL" clId="{DEBB4647-26EF-46FD-A072-948C364DADA9}" dt="2024-06-18T09:27:53.265" v="25" actId="478"/>
          <ac:picMkLst>
            <pc:docMk/>
            <pc:sldMk cId="3463870104" sldId="839"/>
            <ac:picMk id="5122" creationId="{20314B41-8562-4FCA-9158-FD40B43D2B73}"/>
          </ac:picMkLst>
        </pc:picChg>
      </pc:sldChg>
      <pc:sldChg chg="addSp delSp modSp mod">
        <pc:chgData name="Ilse Fraussen" userId="4b93268e-1784-4236-afc2-2016e12d0eef" providerId="ADAL" clId="{DEBB4647-26EF-46FD-A072-948C364DADA9}" dt="2024-06-18T09:16:04.851" v="8" actId="14100"/>
        <pc:sldMkLst>
          <pc:docMk/>
          <pc:sldMk cId="3996989854" sldId="931"/>
        </pc:sldMkLst>
        <pc:picChg chg="add mod">
          <ac:chgData name="Ilse Fraussen" userId="4b93268e-1784-4236-afc2-2016e12d0eef" providerId="ADAL" clId="{DEBB4647-26EF-46FD-A072-948C364DADA9}" dt="2024-06-18T09:16:04.851" v="8" actId="14100"/>
          <ac:picMkLst>
            <pc:docMk/>
            <pc:sldMk cId="3996989854" sldId="931"/>
            <ac:picMk id="4" creationId="{E819C219-5F18-21DB-529B-EA454724992E}"/>
          </ac:picMkLst>
        </pc:picChg>
        <pc:picChg chg="del">
          <ac:chgData name="Ilse Fraussen" userId="4b93268e-1784-4236-afc2-2016e12d0eef" providerId="ADAL" clId="{DEBB4647-26EF-46FD-A072-948C364DADA9}" dt="2024-06-18T09:15:43.177" v="1" actId="478"/>
          <ac:picMkLst>
            <pc:docMk/>
            <pc:sldMk cId="3996989854" sldId="931"/>
            <ac:picMk id="5" creationId="{9CA1336E-B58C-C361-C6A6-46DC9CCAA692}"/>
          </ac:picMkLst>
        </pc:picChg>
      </pc:sldChg>
      <pc:sldChg chg="addSp delSp modSp mod">
        <pc:chgData name="Ilse Fraussen" userId="4b93268e-1784-4236-afc2-2016e12d0eef" providerId="ADAL" clId="{DEBB4647-26EF-46FD-A072-948C364DADA9}" dt="2024-06-18T09:16:45.432" v="16" actId="1076"/>
        <pc:sldMkLst>
          <pc:docMk/>
          <pc:sldMk cId="1535133313" sldId="1131"/>
        </pc:sldMkLst>
        <pc:picChg chg="add mod">
          <ac:chgData name="Ilse Fraussen" userId="4b93268e-1784-4236-afc2-2016e12d0eef" providerId="ADAL" clId="{DEBB4647-26EF-46FD-A072-948C364DADA9}" dt="2024-06-18T09:16:45.432" v="16" actId="1076"/>
          <ac:picMkLst>
            <pc:docMk/>
            <pc:sldMk cId="1535133313" sldId="1131"/>
            <ac:picMk id="3" creationId="{9410F584-DFF9-FF1D-5430-672D5F577EA3}"/>
          </ac:picMkLst>
        </pc:picChg>
        <pc:picChg chg="del">
          <ac:chgData name="Ilse Fraussen" userId="4b93268e-1784-4236-afc2-2016e12d0eef" providerId="ADAL" clId="{DEBB4647-26EF-46FD-A072-948C364DADA9}" dt="2024-06-18T09:16:20.239" v="9" actId="478"/>
          <ac:picMkLst>
            <pc:docMk/>
            <pc:sldMk cId="1535133313" sldId="1131"/>
            <ac:picMk id="9" creationId="{0E7E0D94-4452-3EDB-659B-3FE96687F646}"/>
          </ac:picMkLst>
        </pc:picChg>
        <pc:picChg chg="mod">
          <ac:chgData name="Ilse Fraussen" userId="4b93268e-1784-4236-afc2-2016e12d0eef" providerId="ADAL" clId="{DEBB4647-26EF-46FD-A072-948C364DADA9}" dt="2024-06-18T08:27:32.823" v="0" actId="1076"/>
          <ac:picMkLst>
            <pc:docMk/>
            <pc:sldMk cId="1535133313" sldId="1131"/>
            <ac:picMk id="11" creationId="{4A381730-A61B-319E-39A6-FFCECAE71732}"/>
          </ac:picMkLst>
        </pc:picChg>
      </pc:sldChg>
    </pc:docChg>
  </pc:docChgLst>
  <pc:docChgLst>
    <pc:chgData name="Annelies Schrooten" userId="S::u0067510@ucll.be::bba4aaac-5aee-439f-82d6-e0f13eca9fb0" providerId="AD" clId="Web-{526FB323-C9C0-B84B-2864-51D6334D38CC}"/>
    <pc:docChg chg="modSld">
      <pc:chgData name="Annelies Schrooten" userId="S::u0067510@ucll.be::bba4aaac-5aee-439f-82d6-e0f13eca9fb0" providerId="AD" clId="Web-{526FB323-C9C0-B84B-2864-51D6334D38CC}" dt="2024-06-18T09:29:01.705" v="34" actId="14100"/>
      <pc:docMkLst>
        <pc:docMk/>
      </pc:docMkLst>
      <pc:sldChg chg="addSp delSp modSp">
        <pc:chgData name="Annelies Schrooten" userId="S::u0067510@ucll.be::bba4aaac-5aee-439f-82d6-e0f13eca9fb0" providerId="AD" clId="Web-{526FB323-C9C0-B84B-2864-51D6334D38CC}" dt="2024-06-18T09:29:01.705" v="34" actId="14100"/>
        <pc:sldMkLst>
          <pc:docMk/>
          <pc:sldMk cId="1535133313" sldId="1131"/>
        </pc:sldMkLst>
        <pc:picChg chg="add del mod">
          <ac:chgData name="Annelies Schrooten" userId="S::u0067510@ucll.be::bba4aaac-5aee-439f-82d6-e0f13eca9fb0" providerId="AD" clId="Web-{526FB323-C9C0-B84B-2864-51D6334D38CC}" dt="2024-06-18T09:24:13.790" v="2"/>
          <ac:picMkLst>
            <pc:docMk/>
            <pc:sldMk cId="1535133313" sldId="1131"/>
            <ac:picMk id="2" creationId="{BDB43AF5-66D0-A1AE-E041-3B9184B884A9}"/>
          </ac:picMkLst>
        </pc:picChg>
        <pc:picChg chg="del">
          <ac:chgData name="Annelies Schrooten" userId="S::u0067510@ucll.be::bba4aaac-5aee-439f-82d6-e0f13eca9fb0" providerId="AD" clId="Web-{526FB323-C9C0-B84B-2864-51D6334D38CC}" dt="2024-06-18T09:28:55.001" v="32"/>
          <ac:picMkLst>
            <pc:docMk/>
            <pc:sldMk cId="1535133313" sldId="1131"/>
            <ac:picMk id="3" creationId="{9410F584-DFF9-FF1D-5430-672D5F577EA3}"/>
          </ac:picMkLst>
        </pc:picChg>
        <pc:picChg chg="del">
          <ac:chgData name="Annelies Schrooten" userId="S::u0067510@ucll.be::bba4aaac-5aee-439f-82d6-e0f13eca9fb0" providerId="AD" clId="Web-{526FB323-C9C0-B84B-2864-51D6334D38CC}" dt="2024-06-18T09:26:29.857" v="23"/>
          <ac:picMkLst>
            <pc:docMk/>
            <pc:sldMk cId="1535133313" sldId="1131"/>
            <ac:picMk id="7" creationId="{1FB8D4D4-7619-D44D-0081-BF4BB4FB1594}"/>
          </ac:picMkLst>
        </pc:picChg>
        <pc:picChg chg="del">
          <ac:chgData name="Annelies Schrooten" userId="S::u0067510@ucll.be::bba4aaac-5aee-439f-82d6-e0f13eca9fb0" providerId="AD" clId="Web-{526FB323-C9C0-B84B-2864-51D6334D38CC}" dt="2024-06-18T09:27:43.062" v="28"/>
          <ac:picMkLst>
            <pc:docMk/>
            <pc:sldMk cId="1535133313" sldId="1131"/>
            <ac:picMk id="8" creationId="{FA53BA3D-B938-DC57-9CF4-2D7C9EAB2F1A}"/>
          </ac:picMkLst>
        </pc:picChg>
        <pc:picChg chg="add mod">
          <ac:chgData name="Annelies Schrooten" userId="S::u0067510@ucll.be::bba4aaac-5aee-439f-82d6-e0f13eca9fb0" providerId="AD" clId="Web-{526FB323-C9C0-B84B-2864-51D6334D38CC}" dt="2024-06-18T09:24:51.432" v="11" actId="14100"/>
          <ac:picMkLst>
            <pc:docMk/>
            <pc:sldMk cId="1535133313" sldId="1131"/>
            <ac:picMk id="9" creationId="{0B284246-6443-0936-6036-F874C5D5857C}"/>
          </ac:picMkLst>
        </pc:picChg>
        <pc:picChg chg="del">
          <ac:chgData name="Annelies Schrooten" userId="S::u0067510@ucll.be::bba4aaac-5aee-439f-82d6-e0f13eca9fb0" providerId="AD" clId="Web-{526FB323-C9C0-B84B-2864-51D6334D38CC}" dt="2024-06-18T09:25:53.605" v="17"/>
          <ac:picMkLst>
            <pc:docMk/>
            <pc:sldMk cId="1535133313" sldId="1131"/>
            <ac:picMk id="11" creationId="{4A381730-A61B-319E-39A6-FFCECAE71732}"/>
          </ac:picMkLst>
        </pc:picChg>
        <pc:picChg chg="del">
          <ac:chgData name="Annelies Schrooten" userId="S::u0067510@ucll.be::bba4aaac-5aee-439f-82d6-e0f13eca9fb0" providerId="AD" clId="Web-{526FB323-C9C0-B84B-2864-51D6334D38CC}" dt="2024-06-18T09:25:23.870" v="13"/>
          <ac:picMkLst>
            <pc:docMk/>
            <pc:sldMk cId="1535133313" sldId="1131"/>
            <ac:picMk id="12" creationId="{6C949147-5757-390E-E5FF-A858AEFE48BF}"/>
          </ac:picMkLst>
        </pc:picChg>
        <pc:picChg chg="del">
          <ac:chgData name="Annelies Schrooten" userId="S::u0067510@ucll.be::bba4aaac-5aee-439f-82d6-e0f13eca9fb0" providerId="AD" clId="Web-{526FB323-C9C0-B84B-2864-51D6334D38CC}" dt="2024-06-18T09:24:10.040" v="0"/>
          <ac:picMkLst>
            <pc:docMk/>
            <pc:sldMk cId="1535133313" sldId="1131"/>
            <ac:picMk id="13" creationId="{61061A55-64B7-6A27-F9DC-BC15C8F625A9}"/>
          </ac:picMkLst>
        </pc:picChg>
        <pc:picChg chg="add mod">
          <ac:chgData name="Annelies Schrooten" userId="S::u0067510@ucll.be::bba4aaac-5aee-439f-82d6-e0f13eca9fb0" providerId="AD" clId="Web-{526FB323-C9C0-B84B-2864-51D6334D38CC}" dt="2024-06-18T09:25:31.511" v="16" actId="1076"/>
          <ac:picMkLst>
            <pc:docMk/>
            <pc:sldMk cId="1535133313" sldId="1131"/>
            <ac:picMk id="15" creationId="{166BC89D-D032-908B-C487-FFF97BC4B36F}"/>
          </ac:picMkLst>
        </pc:picChg>
        <pc:picChg chg="add mod">
          <ac:chgData name="Annelies Schrooten" userId="S::u0067510@ucll.be::bba4aaac-5aee-439f-82d6-e0f13eca9fb0" providerId="AD" clId="Web-{526FB323-C9C0-B84B-2864-51D6334D38CC}" dt="2024-06-18T09:26:05.418" v="22" actId="14100"/>
          <ac:picMkLst>
            <pc:docMk/>
            <pc:sldMk cId="1535133313" sldId="1131"/>
            <ac:picMk id="16" creationId="{05DBA1E8-46D6-B023-0D05-4FB7A4186405}"/>
          </ac:picMkLst>
        </pc:picChg>
        <pc:picChg chg="add mod">
          <ac:chgData name="Annelies Schrooten" userId="S::u0067510@ucll.be::bba4aaac-5aee-439f-82d6-e0f13eca9fb0" providerId="AD" clId="Web-{526FB323-C9C0-B84B-2864-51D6334D38CC}" dt="2024-06-18T09:26:39.544" v="26" actId="14100"/>
          <ac:picMkLst>
            <pc:docMk/>
            <pc:sldMk cId="1535133313" sldId="1131"/>
            <ac:picMk id="22" creationId="{40FF2229-D0AF-A38F-CD28-B7725E4B175A}"/>
          </ac:picMkLst>
        </pc:picChg>
        <pc:picChg chg="add mod">
          <ac:chgData name="Annelies Schrooten" userId="S::u0067510@ucll.be::bba4aaac-5aee-439f-82d6-e0f13eca9fb0" providerId="AD" clId="Web-{526FB323-C9C0-B84B-2864-51D6334D38CC}" dt="2024-06-18T09:27:53.906" v="30" actId="14100"/>
          <ac:picMkLst>
            <pc:docMk/>
            <pc:sldMk cId="1535133313" sldId="1131"/>
            <ac:picMk id="23" creationId="{86A34149-0B09-41B3-BA9E-80B1C3F80E62}"/>
          </ac:picMkLst>
        </pc:picChg>
        <pc:picChg chg="add mod">
          <ac:chgData name="Annelies Schrooten" userId="S::u0067510@ucll.be::bba4aaac-5aee-439f-82d6-e0f13eca9fb0" providerId="AD" clId="Web-{526FB323-C9C0-B84B-2864-51D6334D38CC}" dt="2024-06-18T09:29:01.705" v="34" actId="14100"/>
          <ac:picMkLst>
            <pc:docMk/>
            <pc:sldMk cId="1535133313" sldId="1131"/>
            <ac:picMk id="24" creationId="{76CBE73C-1803-5004-D8F7-30CD553C460A}"/>
          </ac:picMkLst>
        </pc:picChg>
      </pc:sldChg>
    </pc:docChg>
  </pc:docChgLst>
  <pc:docChgLst>
    <pc:chgData name="Ilse Fraussen" userId="S::ilse.fraussen_ucll.be#ext#@uab.onmicrosoft.com::edf35888-3834-4fce-ade2-8492e5ccf43a" providerId="AD" clId="Web-{615328E4-9B44-7597-8E2B-F5BD381627F0}"/>
    <pc:docChg chg="modSld">
      <pc:chgData name="Ilse Fraussen" userId="S::ilse.fraussen_ucll.be#ext#@uab.onmicrosoft.com::edf35888-3834-4fce-ade2-8492e5ccf43a" providerId="AD" clId="Web-{615328E4-9B44-7597-8E2B-F5BD381627F0}" dt="2024-10-09T08:27:34.396" v="332" actId="1076"/>
      <pc:docMkLst>
        <pc:docMk/>
      </pc:docMkLst>
      <pc:sldChg chg="addSp delSp modSp">
        <pc:chgData name="Ilse Fraussen" userId="S::ilse.fraussen_ucll.be#ext#@uab.onmicrosoft.com::edf35888-3834-4fce-ade2-8492e5ccf43a" providerId="AD" clId="Web-{615328E4-9B44-7597-8E2B-F5BD381627F0}" dt="2024-10-09T08:22:27.978" v="296" actId="1076"/>
        <pc:sldMkLst>
          <pc:docMk/>
          <pc:sldMk cId="1705734476" sldId="650"/>
        </pc:sldMkLst>
        <pc:spChg chg="add mod">
          <ac:chgData name="Ilse Fraussen" userId="S::ilse.fraussen_ucll.be#ext#@uab.onmicrosoft.com::edf35888-3834-4fce-ade2-8492e5ccf43a" providerId="AD" clId="Web-{615328E4-9B44-7597-8E2B-F5BD381627F0}" dt="2024-10-09T08:22:27.978" v="296" actId="1076"/>
          <ac:spMkLst>
            <pc:docMk/>
            <pc:sldMk cId="1705734476" sldId="650"/>
            <ac:spMk id="5" creationId="{037D2CA4-E1F7-05F3-A6E9-9459A4216A70}"/>
          </ac:spMkLst>
        </pc:spChg>
        <pc:picChg chg="add mod">
          <ac:chgData name="Ilse Fraussen" userId="S::ilse.fraussen_ucll.be#ext#@uab.onmicrosoft.com::edf35888-3834-4fce-ade2-8492e5ccf43a" providerId="AD" clId="Web-{615328E4-9B44-7597-8E2B-F5BD381627F0}" dt="2024-10-09T08:20:21.130" v="264" actId="1076"/>
          <ac:picMkLst>
            <pc:docMk/>
            <pc:sldMk cId="1705734476" sldId="650"/>
            <ac:picMk id="2" creationId="{E3085BAF-BD05-7B90-38A7-522DC516E2F9}"/>
          </ac:picMkLst>
        </pc:picChg>
        <pc:picChg chg="del">
          <ac:chgData name="Ilse Fraussen" userId="S::ilse.fraussen_ucll.be#ext#@uab.onmicrosoft.com::edf35888-3834-4fce-ade2-8492e5ccf43a" providerId="AD" clId="Web-{615328E4-9B44-7597-8E2B-F5BD381627F0}" dt="2024-10-09T08:20:10.942" v="261"/>
          <ac:picMkLst>
            <pc:docMk/>
            <pc:sldMk cId="1705734476" sldId="650"/>
            <ac:picMk id="4" creationId="{12DC932D-D6A4-07B9-B0BF-DAC7C2820C49}"/>
          </ac:picMkLst>
        </pc:picChg>
      </pc:sldChg>
      <pc:sldChg chg="addSp delSp modSp">
        <pc:chgData name="Ilse Fraussen" userId="S::ilse.fraussen_ucll.be#ext#@uab.onmicrosoft.com::edf35888-3834-4fce-ade2-8492e5ccf43a" providerId="AD" clId="Web-{615328E4-9B44-7597-8E2B-F5BD381627F0}" dt="2024-10-09T08:25:18.891" v="312" actId="1076"/>
        <pc:sldMkLst>
          <pc:docMk/>
          <pc:sldMk cId="3463870104" sldId="839"/>
        </pc:sldMkLst>
        <pc:spChg chg="add mod">
          <ac:chgData name="Ilse Fraussen" userId="S::ilse.fraussen_ucll.be#ext#@uab.onmicrosoft.com::edf35888-3834-4fce-ade2-8492e5ccf43a" providerId="AD" clId="Web-{615328E4-9B44-7597-8E2B-F5BD381627F0}" dt="2024-10-09T08:25:18.891" v="312" actId="1076"/>
          <ac:spMkLst>
            <pc:docMk/>
            <pc:sldMk cId="3463870104" sldId="839"/>
            <ac:spMk id="9" creationId="{50265AA3-AD46-97F7-5750-F91CC4516067}"/>
          </ac:spMkLst>
        </pc:spChg>
        <pc:picChg chg="add mod">
          <ac:chgData name="Ilse Fraussen" userId="S::ilse.fraussen_ucll.be#ext#@uab.onmicrosoft.com::edf35888-3834-4fce-ade2-8492e5ccf43a" providerId="AD" clId="Web-{615328E4-9B44-7597-8E2B-F5BD381627F0}" dt="2024-10-09T08:23:26.918" v="299" actId="1076"/>
          <ac:picMkLst>
            <pc:docMk/>
            <pc:sldMk cId="3463870104" sldId="839"/>
            <ac:picMk id="7" creationId="{E5450CDB-A915-5277-0431-E5186BE85B99}"/>
          </ac:picMkLst>
        </pc:picChg>
        <pc:picChg chg="del">
          <ac:chgData name="Ilse Fraussen" userId="S::ilse.fraussen_ucll.be#ext#@uab.onmicrosoft.com::edf35888-3834-4fce-ade2-8492e5ccf43a" providerId="AD" clId="Web-{615328E4-9B44-7597-8E2B-F5BD381627F0}" dt="2024-10-09T08:23:19.668" v="297"/>
          <ac:picMkLst>
            <pc:docMk/>
            <pc:sldMk cId="3463870104" sldId="839"/>
            <ac:picMk id="8" creationId="{3B191830-4C10-19E9-495B-BC7DA54E6FBF}"/>
          </ac:picMkLst>
        </pc:picChg>
      </pc:sldChg>
      <pc:sldChg chg="addSp delSp modSp">
        <pc:chgData name="Ilse Fraussen" userId="S::ilse.fraussen_ucll.be#ext#@uab.onmicrosoft.com::edf35888-3834-4fce-ade2-8492e5ccf43a" providerId="AD" clId="Web-{615328E4-9B44-7597-8E2B-F5BD381627F0}" dt="2024-10-09T08:27:34.396" v="332" actId="1076"/>
        <pc:sldMkLst>
          <pc:docMk/>
          <pc:sldMk cId="3996989854" sldId="931"/>
        </pc:sldMkLst>
        <pc:spChg chg="mod">
          <ac:chgData name="Ilse Fraussen" userId="S::ilse.fraussen_ucll.be#ext#@uab.onmicrosoft.com::edf35888-3834-4fce-ade2-8492e5ccf43a" providerId="AD" clId="Web-{615328E4-9B44-7597-8E2B-F5BD381627F0}" dt="2024-10-09T08:26:26.331" v="317" actId="14100"/>
          <ac:spMkLst>
            <pc:docMk/>
            <pc:sldMk cId="3996989854" sldId="931"/>
            <ac:spMk id="3" creationId="{D9E1ED74-96F9-4E18-B5A0-424DC8F2391C}"/>
          </ac:spMkLst>
        </pc:spChg>
        <pc:spChg chg="add mod">
          <ac:chgData name="Ilse Fraussen" userId="S::ilse.fraussen_ucll.be#ext#@uab.onmicrosoft.com::edf35888-3834-4fce-ade2-8492e5ccf43a" providerId="AD" clId="Web-{615328E4-9B44-7597-8E2B-F5BD381627F0}" dt="2024-10-09T08:27:34.396" v="332" actId="1076"/>
          <ac:spMkLst>
            <pc:docMk/>
            <pc:sldMk cId="3996989854" sldId="931"/>
            <ac:spMk id="5" creationId="{2E910399-BE43-517B-09A6-58A8303D321F}"/>
          </ac:spMkLst>
        </pc:spChg>
        <pc:picChg chg="add mod">
          <ac:chgData name="Ilse Fraussen" userId="S::ilse.fraussen_ucll.be#ext#@uab.onmicrosoft.com::edf35888-3834-4fce-ade2-8492e5ccf43a" providerId="AD" clId="Web-{615328E4-9B44-7597-8E2B-F5BD381627F0}" dt="2024-10-09T08:26:32.940" v="320" actId="1076"/>
          <ac:picMkLst>
            <pc:docMk/>
            <pc:sldMk cId="3996989854" sldId="931"/>
            <ac:picMk id="2" creationId="{B50C26E9-637C-35CE-79BD-C87EFDABA3DF}"/>
          </ac:picMkLst>
        </pc:picChg>
        <pc:picChg chg="del">
          <ac:chgData name="Ilse Fraussen" userId="S::ilse.fraussen_ucll.be#ext#@uab.onmicrosoft.com::edf35888-3834-4fce-ade2-8492e5ccf43a" providerId="AD" clId="Web-{615328E4-9B44-7597-8E2B-F5BD381627F0}" dt="2024-10-09T08:26:11.783" v="313"/>
          <ac:picMkLst>
            <pc:docMk/>
            <pc:sldMk cId="3996989854" sldId="931"/>
            <ac:picMk id="4" creationId="{E819C219-5F18-21DB-529B-EA454724992E}"/>
          </ac:picMkLst>
        </pc:picChg>
      </pc:sldChg>
      <pc:sldChg chg="modSp">
        <pc:chgData name="Ilse Fraussen" userId="S::ilse.fraussen_ucll.be#ext#@uab.onmicrosoft.com::edf35888-3834-4fce-ade2-8492e5ccf43a" providerId="AD" clId="Web-{615328E4-9B44-7597-8E2B-F5BD381627F0}" dt="2024-10-09T07:24:22.286" v="1" actId="20577"/>
        <pc:sldMkLst>
          <pc:docMk/>
          <pc:sldMk cId="2987359693" sldId="949"/>
        </pc:sldMkLst>
        <pc:spChg chg="mod">
          <ac:chgData name="Ilse Fraussen" userId="S::ilse.fraussen_ucll.be#ext#@uab.onmicrosoft.com::edf35888-3834-4fce-ade2-8492e5ccf43a" providerId="AD" clId="Web-{615328E4-9B44-7597-8E2B-F5BD381627F0}" dt="2024-10-09T07:24:22.286" v="1" actId="20577"/>
          <ac:spMkLst>
            <pc:docMk/>
            <pc:sldMk cId="2987359693" sldId="949"/>
            <ac:spMk id="19" creationId="{16E9B833-AD6A-4736-B3A0-872B6985C1F1}"/>
          </ac:spMkLst>
        </pc:spChg>
      </pc:sldChg>
      <pc:sldChg chg="addSp delSp modSp">
        <pc:chgData name="Ilse Fraussen" userId="S::ilse.fraussen_ucll.be#ext#@uab.onmicrosoft.com::edf35888-3834-4fce-ade2-8492e5ccf43a" providerId="AD" clId="Web-{615328E4-9B44-7597-8E2B-F5BD381627F0}" dt="2024-10-09T08:17:19.045" v="260" actId="1076"/>
        <pc:sldMkLst>
          <pc:docMk/>
          <pc:sldMk cId="1535133313" sldId="1131"/>
        </pc:sldMkLst>
        <pc:spChg chg="add mod">
          <ac:chgData name="Ilse Fraussen" userId="S::ilse.fraussen_ucll.be#ext#@uab.onmicrosoft.com::edf35888-3834-4fce-ade2-8492e5ccf43a" providerId="AD" clId="Web-{615328E4-9B44-7597-8E2B-F5BD381627F0}" dt="2024-10-09T08:03:09.560" v="183" actId="1076"/>
          <ac:spMkLst>
            <pc:docMk/>
            <pc:sldMk cId="1535133313" sldId="1131"/>
            <ac:spMk id="2" creationId="{1DE9AA38-A745-02BA-400D-9609DC8919AD}"/>
          </ac:spMkLst>
        </pc:spChg>
        <pc:spChg chg="del mod">
          <ac:chgData name="Ilse Fraussen" userId="S::ilse.fraussen_ucll.be#ext#@uab.onmicrosoft.com::edf35888-3834-4fce-ade2-8492e5ccf43a" providerId="AD" clId="Web-{615328E4-9B44-7597-8E2B-F5BD381627F0}" dt="2024-10-09T07:57:57.001" v="141"/>
          <ac:spMkLst>
            <pc:docMk/>
            <pc:sldMk cId="1535133313" sldId="1131"/>
            <ac:spMk id="6" creationId="{A550ED43-EB51-C624-D762-4B5084A890F1}"/>
          </ac:spMkLst>
        </pc:spChg>
        <pc:spChg chg="add mod">
          <ac:chgData name="Ilse Fraussen" userId="S::ilse.fraussen_ucll.be#ext#@uab.onmicrosoft.com::edf35888-3834-4fce-ade2-8492e5ccf43a" providerId="AD" clId="Web-{615328E4-9B44-7597-8E2B-F5BD381627F0}" dt="2024-10-09T07:54:25.931" v="123" actId="1076"/>
          <ac:spMkLst>
            <pc:docMk/>
            <pc:sldMk cId="1535133313" sldId="1131"/>
            <ac:spMk id="8" creationId="{C7F0B914-DFCD-9DA7-5174-CA1A931BF940}"/>
          </ac:spMkLst>
        </pc:spChg>
        <pc:spChg chg="add del">
          <ac:chgData name="Ilse Fraussen" userId="S::ilse.fraussen_ucll.be#ext#@uab.onmicrosoft.com::edf35888-3834-4fce-ade2-8492e5ccf43a" providerId="AD" clId="Web-{615328E4-9B44-7597-8E2B-F5BD381627F0}" dt="2024-10-09T07:57:41.907" v="136"/>
          <ac:spMkLst>
            <pc:docMk/>
            <pc:sldMk cId="1535133313" sldId="1131"/>
            <ac:spMk id="13" creationId="{960A2941-59F2-1EAA-D39E-C00CEA1FA72C}"/>
          </ac:spMkLst>
        </pc:spChg>
        <pc:spChg chg="mod">
          <ac:chgData name="Ilse Fraussen" userId="S::ilse.fraussen_ucll.be#ext#@uab.onmicrosoft.com::edf35888-3834-4fce-ade2-8492e5ccf43a" providerId="AD" clId="Web-{615328E4-9B44-7597-8E2B-F5BD381627F0}" dt="2024-10-09T07:57:12.703" v="133" actId="14100"/>
          <ac:spMkLst>
            <pc:docMk/>
            <pc:sldMk cId="1535133313" sldId="1131"/>
            <ac:spMk id="14" creationId="{BE500026-528B-CAAB-8624-6A299A61995D}"/>
          </ac:spMkLst>
        </pc:spChg>
        <pc:spChg chg="add del">
          <ac:chgData name="Ilse Fraussen" userId="S::ilse.fraussen_ucll.be#ext#@uab.onmicrosoft.com::edf35888-3834-4fce-ade2-8492e5ccf43a" providerId="AD" clId="Web-{615328E4-9B44-7597-8E2B-F5BD381627F0}" dt="2024-10-09T07:57:49.532" v="138"/>
          <ac:spMkLst>
            <pc:docMk/>
            <pc:sldMk cId="1535133313" sldId="1131"/>
            <ac:spMk id="25" creationId="{8A7280D7-C6F2-33ED-81AC-A258A1943F7C}"/>
          </ac:spMkLst>
        </pc:spChg>
        <pc:spChg chg="add mod">
          <ac:chgData name="Ilse Fraussen" userId="S::ilse.fraussen_ucll.be#ext#@uab.onmicrosoft.com::edf35888-3834-4fce-ade2-8492e5ccf43a" providerId="AD" clId="Web-{615328E4-9B44-7597-8E2B-F5BD381627F0}" dt="2024-10-09T08:00:20.022" v="173" actId="1076"/>
          <ac:spMkLst>
            <pc:docMk/>
            <pc:sldMk cId="1535133313" sldId="1131"/>
            <ac:spMk id="26" creationId="{9607C782-E489-510A-D359-C4EBB06EBE38}"/>
          </ac:spMkLst>
        </pc:spChg>
        <pc:spChg chg="add del">
          <ac:chgData name="Ilse Fraussen" userId="S::ilse.fraussen_ucll.be#ext#@uab.onmicrosoft.com::edf35888-3834-4fce-ade2-8492e5ccf43a" providerId="AD" clId="Web-{615328E4-9B44-7597-8E2B-F5BD381627F0}" dt="2024-10-09T07:58:06.674" v="148"/>
          <ac:spMkLst>
            <pc:docMk/>
            <pc:sldMk cId="1535133313" sldId="1131"/>
            <ac:spMk id="27" creationId="{14F40D18-0740-96C2-4818-6F2095C26BB8}"/>
          </ac:spMkLst>
        </pc:spChg>
        <pc:spChg chg="add mod">
          <ac:chgData name="Ilse Fraussen" userId="S::ilse.fraussen_ucll.be#ext#@uab.onmicrosoft.com::edf35888-3834-4fce-ade2-8492e5ccf43a" providerId="AD" clId="Web-{615328E4-9B44-7597-8E2B-F5BD381627F0}" dt="2024-10-09T08:08:45.432" v="203" actId="1076"/>
          <ac:spMkLst>
            <pc:docMk/>
            <pc:sldMk cId="1535133313" sldId="1131"/>
            <ac:spMk id="29" creationId="{7B03A748-69DC-DC65-1DB1-0052708E8789}"/>
          </ac:spMkLst>
        </pc:spChg>
        <pc:spChg chg="add mod">
          <ac:chgData name="Ilse Fraussen" userId="S::ilse.fraussen_ucll.be#ext#@uab.onmicrosoft.com::edf35888-3834-4fce-ade2-8492e5ccf43a" providerId="AD" clId="Web-{615328E4-9B44-7597-8E2B-F5BD381627F0}" dt="2024-10-09T08:11:29.891" v="230" actId="20577"/>
          <ac:spMkLst>
            <pc:docMk/>
            <pc:sldMk cId="1535133313" sldId="1131"/>
            <ac:spMk id="31" creationId="{C6E6A15C-D0BF-D1DF-A7BF-BC1F1881BC89}"/>
          </ac:spMkLst>
        </pc:spChg>
        <pc:spChg chg="add mod">
          <ac:chgData name="Ilse Fraussen" userId="S::ilse.fraussen_ucll.be#ext#@uab.onmicrosoft.com::edf35888-3834-4fce-ade2-8492e5ccf43a" providerId="AD" clId="Web-{615328E4-9B44-7597-8E2B-F5BD381627F0}" dt="2024-10-09T08:17:19.045" v="260" actId="1076"/>
          <ac:spMkLst>
            <pc:docMk/>
            <pc:sldMk cId="1535133313" sldId="1131"/>
            <ac:spMk id="33" creationId="{EBA70203-13BB-5F62-89C8-B2FB63454C8F}"/>
          </ac:spMkLst>
        </pc:spChg>
        <pc:picChg chg="add mod ord">
          <ac:chgData name="Ilse Fraussen" userId="S::ilse.fraussen_ucll.be#ext#@uab.onmicrosoft.com::edf35888-3834-4fce-ade2-8492e5ccf43a" providerId="AD" clId="Web-{615328E4-9B44-7597-8E2B-F5BD381627F0}" dt="2024-10-09T07:41:53.543" v="43" actId="14100"/>
          <ac:picMkLst>
            <pc:docMk/>
            <pc:sldMk cId="1535133313" sldId="1131"/>
            <ac:picMk id="3" creationId="{296C2EED-ACAD-7F50-D2D3-3DF3B2835F7C}"/>
          </ac:picMkLst>
        </pc:picChg>
        <pc:picChg chg="add mod">
          <ac:chgData name="Ilse Fraussen" userId="S::ilse.fraussen_ucll.be#ext#@uab.onmicrosoft.com::edf35888-3834-4fce-ade2-8492e5ccf43a" providerId="AD" clId="Web-{615328E4-9B44-7597-8E2B-F5BD381627F0}" dt="2024-10-09T07:54:06.602" v="119" actId="1076"/>
          <ac:picMkLst>
            <pc:docMk/>
            <pc:sldMk cId="1535133313" sldId="1131"/>
            <ac:picMk id="7" creationId="{F88D13CD-EA73-E6F9-5FD5-299223C0FF42}"/>
          </ac:picMkLst>
        </pc:picChg>
        <pc:picChg chg="del mod">
          <ac:chgData name="Ilse Fraussen" userId="S::ilse.fraussen_ucll.be#ext#@uab.onmicrosoft.com::edf35888-3834-4fce-ade2-8492e5ccf43a" providerId="AD" clId="Web-{615328E4-9B44-7597-8E2B-F5BD381627F0}" dt="2024-10-09T08:14:28.304" v="231"/>
          <ac:picMkLst>
            <pc:docMk/>
            <pc:sldMk cId="1535133313" sldId="1131"/>
            <ac:picMk id="9" creationId="{0B284246-6443-0936-6036-F874C5D5857C}"/>
          </ac:picMkLst>
        </pc:picChg>
        <pc:picChg chg="add del mod">
          <ac:chgData name="Ilse Fraussen" userId="S::ilse.fraussen_ucll.be#ext#@uab.onmicrosoft.com::edf35888-3834-4fce-ade2-8492e5ccf43a" providerId="AD" clId="Web-{615328E4-9B44-7597-8E2B-F5BD381627F0}" dt="2024-10-09T07:49:25.623" v="56"/>
          <ac:picMkLst>
            <pc:docMk/>
            <pc:sldMk cId="1535133313" sldId="1131"/>
            <ac:picMk id="11" creationId="{55DE5E97-BFD4-9BD7-805A-BF194DCEECFD}"/>
          </ac:picMkLst>
        </pc:picChg>
        <pc:picChg chg="add mod modCrop">
          <ac:chgData name="Ilse Fraussen" userId="S::ilse.fraussen_ucll.be#ext#@uab.onmicrosoft.com::edf35888-3834-4fce-ade2-8492e5ccf43a" providerId="AD" clId="Web-{615328E4-9B44-7597-8E2B-F5BD381627F0}" dt="2024-10-09T07:57:15.906" v="134" actId="14100"/>
          <ac:picMkLst>
            <pc:docMk/>
            <pc:sldMk cId="1535133313" sldId="1131"/>
            <ac:picMk id="12" creationId="{E42AEF5B-4E19-9492-6998-89128C3EF777}"/>
          </ac:picMkLst>
        </pc:picChg>
        <pc:picChg chg="del">
          <ac:chgData name="Ilse Fraussen" userId="S::ilse.fraussen_ucll.be#ext#@uab.onmicrosoft.com::edf35888-3834-4fce-ade2-8492e5ccf43a" providerId="AD" clId="Web-{615328E4-9B44-7597-8E2B-F5BD381627F0}" dt="2024-10-09T08:08:20.603" v="197"/>
          <ac:picMkLst>
            <pc:docMk/>
            <pc:sldMk cId="1535133313" sldId="1131"/>
            <ac:picMk id="15" creationId="{166BC89D-D032-908B-C487-FFF97BC4B36F}"/>
          </ac:picMkLst>
        </pc:picChg>
        <pc:picChg chg="del">
          <ac:chgData name="Ilse Fraussen" userId="S::ilse.fraussen_ucll.be#ext#@uab.onmicrosoft.com::edf35888-3834-4fce-ade2-8492e5ccf43a" providerId="AD" clId="Web-{615328E4-9B44-7597-8E2B-F5BD381627F0}" dt="2024-10-09T08:02:47.372" v="175"/>
          <ac:picMkLst>
            <pc:docMk/>
            <pc:sldMk cId="1535133313" sldId="1131"/>
            <ac:picMk id="16" creationId="{05DBA1E8-46D6-B023-0D05-4FB7A4186405}"/>
          </ac:picMkLst>
        </pc:picChg>
        <pc:picChg chg="del mod">
          <ac:chgData name="Ilse Fraussen" userId="S::ilse.fraussen_ucll.be#ext#@uab.onmicrosoft.com::edf35888-3834-4fce-ade2-8492e5ccf43a" providerId="AD" clId="Web-{615328E4-9B44-7597-8E2B-F5BD381627F0}" dt="2024-10-09T07:41:27.808" v="35"/>
          <ac:picMkLst>
            <pc:docMk/>
            <pc:sldMk cId="1535133313" sldId="1131"/>
            <ac:picMk id="22" creationId="{40FF2229-D0AF-A38F-CD28-B7725E4B175A}"/>
          </ac:picMkLst>
        </pc:picChg>
        <pc:picChg chg="del">
          <ac:chgData name="Ilse Fraussen" userId="S::ilse.fraussen_ucll.be#ext#@uab.onmicrosoft.com::edf35888-3834-4fce-ade2-8492e5ccf43a" providerId="AD" clId="Web-{615328E4-9B44-7597-8E2B-F5BD381627F0}" dt="2024-10-09T07:47:26.431" v="47"/>
          <ac:picMkLst>
            <pc:docMk/>
            <pc:sldMk cId="1535133313" sldId="1131"/>
            <ac:picMk id="23" creationId="{86A34149-0B09-41B3-BA9E-80B1C3F80E62}"/>
          </ac:picMkLst>
        </pc:picChg>
        <pc:picChg chg="del mod">
          <ac:chgData name="Ilse Fraussen" userId="S::ilse.fraussen_ucll.be#ext#@uab.onmicrosoft.com::edf35888-3834-4fce-ade2-8492e5ccf43a" providerId="AD" clId="Web-{615328E4-9B44-7597-8E2B-F5BD381627F0}" dt="2024-10-09T07:56:43.905" v="126"/>
          <ac:picMkLst>
            <pc:docMk/>
            <pc:sldMk cId="1535133313" sldId="1131"/>
            <ac:picMk id="24" creationId="{76CBE73C-1803-5004-D8F7-30CD553C460A}"/>
          </ac:picMkLst>
        </pc:picChg>
        <pc:picChg chg="add mod">
          <ac:chgData name="Ilse Fraussen" userId="S::ilse.fraussen_ucll.be#ext#@uab.onmicrosoft.com::edf35888-3834-4fce-ade2-8492e5ccf43a" providerId="AD" clId="Web-{615328E4-9B44-7597-8E2B-F5BD381627F0}" dt="2024-10-09T08:09:34.074" v="215" actId="14100"/>
          <ac:picMkLst>
            <pc:docMk/>
            <pc:sldMk cId="1535133313" sldId="1131"/>
            <ac:picMk id="28" creationId="{ED980FED-7BA0-6601-C9D3-668C733C2232}"/>
          </ac:picMkLst>
        </pc:picChg>
        <pc:picChg chg="add mod modCrop">
          <ac:chgData name="Ilse Fraussen" userId="S::ilse.fraussen_ucll.be#ext#@uab.onmicrosoft.com::edf35888-3834-4fce-ade2-8492e5ccf43a" providerId="AD" clId="Web-{615328E4-9B44-7597-8E2B-F5BD381627F0}" dt="2024-10-09T08:09:30.637" v="214" actId="14100"/>
          <ac:picMkLst>
            <pc:docMk/>
            <pc:sldMk cId="1535133313" sldId="1131"/>
            <ac:picMk id="30" creationId="{C2CBB7AE-A38A-5751-4D17-E2FE28D7312C}"/>
          </ac:picMkLst>
        </pc:picChg>
        <pc:picChg chg="add mod">
          <ac:chgData name="Ilse Fraussen" userId="S::ilse.fraussen_ucll.be#ext#@uab.onmicrosoft.com::edf35888-3834-4fce-ade2-8492e5ccf43a" providerId="AD" clId="Web-{615328E4-9B44-7597-8E2B-F5BD381627F0}" dt="2024-10-09T08:14:50.070" v="237" actId="1076"/>
          <ac:picMkLst>
            <pc:docMk/>
            <pc:sldMk cId="1535133313" sldId="1131"/>
            <ac:picMk id="32" creationId="{C92E8F82-F457-699D-7527-AA8D5B46F5CA}"/>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20:41:59.147"/>
    </inkml:context>
    <inkml:brush xml:id="br0">
      <inkml:brushProperty name="width" value="0.2" units="cm"/>
      <inkml:brushProperty name="height" value="0.2" units="cm"/>
    </inkml:brush>
  </inkml:definitions>
  <inkml:trace contextRef="#ctx0" brushRef="#br0">91 0 24575,'0'22'0,"0"3"0,0-2 0,0 0 0,0 3 0,0-1 0,0 10 0,0 5 0,0-3 0,0 0 0,0-4 0,0 2 0,0 4 0,0 2 0,0-1 0,0 0 0,0 0 0,0-3 0,-1-2 0,-1-4 0,0-1 0,1 0 0,-1 1 0,0 1 0,0 4 0,-1 0 0,1 0 0,-1-2 0,0-1 0,0 2 0,0 0 0,1 0 0,-1 0 0,-2 2 0,0 0 0,0 0 0,1 1 0,1-2 0,-1 1 0,2-2 0,1 0 0,-1-2 0,0-1 0,0-2 0,1 1 0,1-1 0,0-1 0,0 1 0,0-2 0,0 1 0,0-2 0,0-1 0,0 0 0,0 0 0,0 0 0,0 0 0,0-2 0,0-1 0,0-1 0,0 0 0,0-1 0,0-2 0,0-2 0,0-3 0,0 0 0,0-1 0,0-1 0,0-2 0,0-1 0,0 1 0,0 0 0,0 1 0,0-1 0,0 1 0,0 0 0,0 0 0,0 0 0,0-1 0,0-1 0,0 1 0,0-1 0,0 0 0,0 1 0,0-1 0,0 0 0,0 0 0,0 0 0,0-1 0,0 1 0,0 0 0,0 0 0,0-1 0,0-2 0,0 0 0,0-1 0,0 0 0,0 1 0,0-1 0,0 1 0,0 2 0,0 2 0,0 3 0,0 1 0,0 0 0,0 2 0,0-1 0,0-1 0,0-3 0,0-3 0,0-2 0,0-1 0,0 0 0,0 0 0,-9-24 0,7 16 0,-8-19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20:45:09.625"/>
    </inkml:context>
    <inkml:brush xml:id="br0">
      <inkml:brushProperty name="width" value="0.1" units="cm"/>
      <inkml:brushProperty name="height" value="0.1" units="cm"/>
    </inkml:brush>
  </inkml:definitions>
  <inkml:trace contextRef="#ctx0" brushRef="#br0">1 1406 24575,'0'-10'0,"0"-2"0,0-2 0,0-3 0,0-4 0,0-1 0,0-1 0,0-1 0,0 3 0,0-1 0,0 0 0,0 1 0,0 0 0,0 1 0,0 0 0,0 1 0,0 0 0,0 2 0,0 1 0,0 0 0,1-2 0,1-2 0,1 0 0,1 0 0,0 2 0,0 1 0,-1-1 0,0 0 0,0 1 0,0 3 0,-1 1 0,1 2 0,1 0 0,-1 0 0,1 1 0,0-1 0,-1 0 0,1 0 0,-1 0 0,2 2 0,0 0 0,0-1 0,1 0 0,-1-1 0,0 0 0,1 0 0,1-2 0,1-2 0,1-2 0,1-1 0,1 0 0,2-2 0,-1-1 0,0-1 0,1 1 0,-1 1 0,0 1 0,0 1 0,0 0 0,-1 3 0,-1 1 0,-1 2 0,-2 1 0,0 1 0,0 1 0,-1-1 0,1 2 0,1-1 0,0 2 0,1-1 0,1 1 0,0 1 0,1-1 0,0 0 0,0 0 0,2 0 0,1 0 0,1 0 0,1-1 0,1 0 0,1 0 0,0 1 0,1-1 0,2 1 0,1 1 0,2 0 0,-1-1 0,1 1 0,1 1 0,2 0 0,1 0 0,0 1 0,1-1 0,-1 1 0,0 1 0,0-1 0,-1-1 0,2-2 0,-1 2 0,0 0 0,0 0 0,-1 0 0,-1-1 0,-1-1 0,-1-1 0,0 0 0,1 0 0,0-2 0,-1 2 0,-1-1 0,-1-1 0,0 2 0,-3 1 0,-1 2 0,0 1 0,-1 0 0,0 0 0,-1 0 0,-1 1 0,0 0 0,-1 1 0,0 0 0,-1 0 0,0 0 0,-1 1 0,1-1 0,0 1 0,-1-1 0,1 1 0,-1 0 0,1 1 0,0 0 0,-1 0 0,-2 0 0,-1 0 0,1 0 0,-1 0 0,1 0 0,1 0 0,0 0 0,0 0 0,2 1 0,0 1 0,2 1 0,-1 2 0,1 1 0,1-1 0,-1 1 0,0 0 0,-1 0 0,2-1 0,0 1 0,0-1 0,0 0 0,0-1 0,0 0 0,-2 0 0,0 0 0,-1 0 0,0 0 0,0 0 0,-1 0 0,1 0 0,0 0 0,29 7 0,-21-5 0,21 7 0,-30-8 0,-1 1 0,7 2 0,1 0 0,-1 2 0,0-1 0,-8 0 0,1-1 0,0 0 0,0 0 0,0-1 0,0 1 0,0-1 0,-1 1 0,1 0 0,0-1 0,0 0 0,0 0 0,-1 2 0,0 0 0,-1-1 0,-1 2 0,-1-2 0,0 0 0,0-1 0,0 1 0,0 0 0,0 0 0,0 0 0,1 1 0,-1 0 0,1 1 0,0 1 0,1 0 0,0-1 0,-1 2 0,0 0 0,0 1 0,-1 0 0,0-1 0,-1-1 0,-1-1 0,1 1 0,-1 0 0,0-1 0,1 0 0,-2-1 0,0 0 0,0 1 0,-1 1 0,1 0 0,0 0 0,0 1 0,1 0 0,1 2 0,-1 1 0,1-1 0,0 2 0,0-1 0,-1 0 0,1 1 0,0-1 0,0 1 0,-2 0 0,1 0 0,-1 0 0,0 0 0,2 8 0,7 28 0,-5-20 0,5 18 0,-10-36 0,0-1 0,1 3 0,0-1 0,0 1 0,0 0 0,-2-1 0,2-1 0,-1 0 0,1 1 0,-1 0 0,0 0 0,0 1 0,0-1 0,-1-1 0,1 0 0,0 1 0,0-1 0,0 1 0,0-1 0,1 0 0,1 2 0,-2-1 0,1 0 0,0 1 0,0 1 0,0 0 0,-1 0 0,0-1 0,0 0 0,0-1 0,0 0 0,0 0 0,-1-1 0,0 1 0,0-1 0,0 1 0,0-1 0,0 2 0,0-1 0,1 3 0,0-1 0,-2-1 0,2 2 0,-1 0 0,0 1 0,1 2 0,-1-1 0,1 2 0,-1-1 0,-1 1 0,1 0 0,-1 0 0,1 0 0,0-2 0,-1 0 0,0-4 0,1 0 0,-1 0 0,0 1 0,-1 0 0,0 2 0,0 0 0,0 2 0,0-1 0,-3-1 0,-2-1 0,-4 0 0,-1 0 0,-1-1 0,-3 0 0,0-1 0,-1-1 0,0 0 0,0-1 0,-1-1 0,0-2 0,1-1 0,1 0 0,-1 1 0,1-1 0,-1 0 0,1-1 0,-1 2 0,-1 1 0,-1-1 0,-1 1 0,0-2 0,0 1 0,-1-1 0,-1 1 0,0 0 0,0-1 0,1-2 0,1 0 0,0 0 0,1-1 0,1 1 0,2-2 0,2-1 0,2-2 0,3-2 0,2 1 0,1-1 0,1 0 0,-1 0 0,2-1 0,-2 1 0,-2 0 0,-3 1 0,-4 1 0,-1 0 0,-3 1 0,-6 2 0,-5 1 0,-4 2 0,-1 1 0,1 1 0,0 0 0,1-1 0,0 0 0,3-2 0,4 0 0,2 0 0,1-2 0,2-1 0,2-2 0,1 0 0,0-1 0,-1-1 0,1 1 0,0-2 0,-1 1 0,-2 1 0,-3 0 0,0 0 0,2 0 0,0 0 0,2 0 0,1 0 0,1 0 0,1 0 0,3-1 0,-1 1 0,0 0 0,1 0 0,-1-1 0,2 2 0,-2 0 0,-2 2 0,-2 1 0,-3 0 0,-2 0 0,-2 0 0,-4 1 0,-1 0 0,-2-1 0,0 1 0,-1 0 0,1 0 0,2-1 0,2 1 0,3-2 0,1-1 0,2-1 0,1-3 0,1 0 0,1 0 0,0 0 0,0 0 0,-1 0 0,-1-3 0,-1-2 0,-2-3 0,-1-3 0,-1-1 0,-2-1 0,1 0 0,0-2 0,-1 0 0,0-1 0,-1-3 0,2 0 0,1 1 0,1-1 0,2 0 0,1-1 0,0-1 0,2-1 0,-1 0 0,1 0 0,1-2 0,1 0 0,1 1 0,-2 0 0,1-1 0,0-1 0,1-2 0,0 0 0,1 0 0,0 2 0,2 3 0,1 2 0,0 1 0,-1 1 0,3 0 0,0 2 0,1 0 0,0 1 0,1 1 0,1 0 0,-1-1 0,0-1 0,0-1 0,1-1 0,1 1 0,0 0 0,0 1 0,-1 0 0,1 0 0,-2-2 0,1 2 0,1-1 0,-1 1 0,1-1 0,0-3 0,0-1 0,-1-4 0,1-2 0,-1-2 0,0-2 0,1 0 0,1-1 0,0 0 0,3 0 0,0 2 0,1 2 0,1 1 0,0 1 0,0 2 0,0 1 0,0 2 0,0 0 0,0 1 0,0 0 0,0 2 0,1 1 0,1 2 0,2-1 0,0 2 0,0 2 0,0 1 0,-1 4 0,0 0 0,-1 2 0,0 2 0,-1 2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20:42:00.557"/>
    </inkml:context>
    <inkml:brush xml:id="br0">
      <inkml:brushProperty name="width" value="0.2" units="cm"/>
      <inkml:brushProperty name="height" value="0.2" units="cm"/>
    </inkml:brush>
  </inkml:definitions>
  <inkml:trace contextRef="#ctx0" brushRef="#br0">484 1 24575,'-9'23'0,"-1"0"0,-14 14 0,-29 35 0,10-14 0,-19 20 0,32-41 0,5-9 0,2-3 0,5-4 0,1-1 0,4-6 0,5-6 0,2-3 0,2-4 0,-1 0 0,1 1 0,-1 2 0,-1 2 0,-1 2 0,-2 2 0,-2 2 0,0 2 0,-2 1 0,0 3 0,-1 0 0,1-2 0,3-2 0,3-3 0,3-4 0,1 0 0,1-2 0,1-1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20:42:02.023"/>
    </inkml:context>
    <inkml:brush xml:id="br0">
      <inkml:brushProperty name="width" value="0.2" units="cm"/>
      <inkml:brushProperty name="height" value="0.2" units="cm"/>
    </inkml:brush>
  </inkml:definitions>
  <inkml:trace contextRef="#ctx0" brushRef="#br0">1 1 24575,'26'0'0,"2"7"0,-2 7 0,1 7 0,5 6 0,0 1 0,-2 0 0,-3-3 0,-4-2 0,-3-1 0,-1 0 0,0-1 0,-6-5 0,-4-4 0,-4-3 0,-2-3 0,0-1 0,-1 0 0,1-1 0,0 1 0,0 0 0,2 1 0,0 3 0,3 4 0,4 5 0,3 3 0,2 3 0,1 3 0,0-1 0,-1-2 0,-2-3 0,-1-4 0,-2-2 0,-1-2 0,-2 0 0,0-2 0,-2-1 0,0 0 0,-1-2 0,1 0 0,0 0 0,-1 0 0,0 0 0,-1-1 0,1 0 0,1 1 0,0 0 0,1 1 0,1 1 0,-1-1 0,-1 1 0,-1-1 0,0-1 0,-1-1 0,0-1 0,0-1 0,-1-1 0,0-1 0,0-2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20:45:03.373"/>
    </inkml:context>
    <inkml:brush xml:id="br0">
      <inkml:brushProperty name="width" value="0.1" units="cm"/>
      <inkml:brushProperty name="height" value="0.1" units="cm"/>
    </inkml:brush>
  </inkml:definitions>
  <inkml:trace contextRef="#ctx0" brushRef="#br0">44 298 24575,'0'-8'0,"0"-1"0,0 1 0,0-2 0,0-2 0,0-2 0,0 1 0,0-1 0,0-1 0,0-1 0,0 0 0,0 2 0,0 2 0,0 4 0,2 3 0,1 1 0,1 1 0,1 0 0,0 0 0,0-2 0,1 0 0,1-3 0,2 0 0,2-3 0,0 1 0,1 0 0,-1 1 0,-2 1 0,0 0 0,-1 1 0,0 1 0,0 1 0,-1 2 0,-1 0 0,0 0 0,-1 2 0,0 0 0,-1 1 0,1 0 0,0 0 0,0 0 0,0 0 0,0 2 0,0 2 0,1 2 0,1 4 0,0 1 0,2 1 0,-2 1 0,0-1 0,-2 1 0,1 0 0,-1-1 0,1-1 0,-2 1 0,-1 0 0,-2 1 0,0 0 0,-1-2 0,0 0 0,0-1 0,0-2 0,0-2 0,0-1 0,0 0 0,-1-1 0,-3-1 0,-3 1 0,-3 0 0,-1 0 0,-2 1 0,0-1 0,-1 0 0,-2 2 0,-1 1 0,1 1 0,2-1 0,4-1 0,2-2 0,2-2 0,1-1 0,1-1 0,1 0 0,0 0 0,1 0 0,-2 0 0,-2 0 0,0 0 0,-3 0 0,0 0 0,-2 0 0,-2-2 0,0-2 0,1-1 0,2 0 0,2 1 0,2 1 0,1 0 0,1-1 0,1 1 0,2-2 0,0-1 0,1-3 0,0-2 0,0-3 0,0-1 0,0-2 0,0 0 0,0 1 0,0 4 0,0 2 0,0 1 0,0-1 0,1 0 0,1 0 0,2 0 0,4 2 0,0 1 0,1 0 0,0 2 0,0 1 0,2 1 0,0 2 0,0-1 0,-1 2 0,1 0 0,0 0 0,0 0 0,-1 0 0,0 0 0,-1 1 0,0 2 0,-1 3 0,0 1 0,-1 3 0,0-1 0,0 2 0,0 0 0,-2 1 0,-1 1 0,-1 1 0,-2 2 0,0-1 0,-1 1 0,0 0 0,0-2 0,0 1 0,0-5 0,0-2 0,0 0 0,0-2 0,0 1 0,-1-1 0,-3-1 0,-2 0 0,-4 0 0,-2 0 0,-1 1 0,-2 0 0,0 1 0,0 1 0,0-1 0,-1 0 0,2-2 0,2-1 0,1-2 0,2-1 0,1-1 0,0 0 0,0-1 0,0-1 0,1-4 0,0-4 0,0-2 0,2-1 0,1 1 0,1 1 0,1 1 0,0 0 0,2-1 0,0-1 0,0-2 0,0 0 0,1-2 0,1 1 0,2 0 0,3 2 0,2 2 0,2 0 0,0 3 0,1 0 0,0 3 0,1 2 0,0 1 0,1 2 0,-1 0 0,2 0 0,-2 0 0,-1 0 0,0 4 0,-2 2 0,-2 3 0,-1 0 0,-2 1 0,1-2 0,-2 0 0,-1-1 0,-2 0 0,-1-1 0,0-1 0,0 1 0,0 2 0,0 1 0,-1 1 0,-4 3 0,-4 0 0,-3 1 0,-1-2 0,0-3 0,-1 0 0,-1-2 0,1-1 0,0-3 0,1-2 0,0-1 0,0-4 0,2-8 0,0-6 0,1-6 0,4-1 0,3 2 0,2-1 0,1 2 0,0 0 0,4 5 0,6 2 0,5 2 0,7 3 0,2 2 0,0 3 0,-1 2 0,-2 1 0,-2 1 0,-5 1 0,-2 0 0,-4 1 0,-2 0 0,-2 2 0,-2 1 0,-1 2 0,-1 0 0,0 1 0,0 1 0,0-1 0,-1 0 0,0-2 0,-3-2 0,0-1 0,-1-2 0,0 0 0,0 0 0,1-3 0,1-2 0,1-2 0,1 0 0,1-1 0,0 2 0,0 1 0,0 1 0,0 1 0,0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20:44:51.290"/>
    </inkml:context>
    <inkml:brush xml:id="br0">
      <inkml:brushProperty name="width" value="0.1" units="cm"/>
      <inkml:brushProperty name="height" value="0.1" units="cm"/>
    </inkml:brush>
  </inkml:definitions>
  <inkml:trace contextRef="#ctx0" brushRef="#br0">1 2053 24575,'1'-13'0,"21"-28"0,3 4 0,19-28 0,-6 13 0,3-3 0,0-2 0,13-17 0,2-3 0,-3 6 0,-5 9 0,-15 24 0,1-1 0,-3 3 0,-2 0 0,-1 2 0,-1 2 0,-1 3 0,-2 1 0,1 0 0,0 0 0,-1 1 0,0 1 0,0 0 0,0 0 0,1-2 0,-1 0 0,1 0 0,-1 0 0,2-1 0,0 1 0,-1 0 0,1 0 0,0 0 0,0 0 0,0 0 0,2-1 0,2 0 0,1 1 0,1 0 0,-2 2 0,2-1 0,-1 1 0,0-1 0,-1 1 0,-3 1 0,1 1 0,0 0 0,0 1 0,-1-1 0,0 2 0,1-2 0,0-1 0,1 1 0,0-1 0,-2 2 0,-2 0 0,-1 1 0,0 2 0,-1 0 0,-1 0 0,-2 2 0,-4 2 0,-1 3 0,-4 2 0,-2 2 0,-3 1 0,-1 3 0,0 2 0,0 0 0,-1 1 0,0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20:44:53.327"/>
    </inkml:context>
    <inkml:brush xml:id="br0">
      <inkml:brushProperty name="width" value="0.1" units="cm"/>
      <inkml:brushProperty name="height" value="0.1" units="cm"/>
    </inkml:brush>
  </inkml:definitions>
  <inkml:trace contextRef="#ctx0" brushRef="#br0">0 0 24575,'9'22'0,"28"30"0,2-5 0,-6-10 0,1 1 0,14 11 0,11 11 0,-7-9 0,-10-10 0,0 0 0,-17-14 0,4 3 0,-1-2 0,-5-7 0,-5-5 0,-5-4 0,-2-1 0,-4-4 0,0-1 0,-2 0 0,0-2 0,-1 0 0,-2 0 0,1-1 0,-1-1 0,1 2 0,3 3 0,4 3 0,1 4 0,4 3 0,2 2 0,-1 2 0,2 0 0,-1 0 0,2-1 0,0 0 0,-1-1 0,0 1 0,1-1 0,1 0 0,2 1 0,1 2 0,-1 0 0,2 0 0,2 2 0,0-2 0,1 2 0,-1 0 0,0-2 0,-1 1 0,0-3 0,0 1 0,-1-3 0,-3 0 0,2 0 0,-2-1 0,1 0 0,1 0 0,0-1 0,0 0 0,0 1 0,0 1 0,-2-1 0,0 1 0,0-1 0,0 0 0,0 0 0,-1-1 0,0 0 0,-1-1 0,0 2 0,0 0 0,0-1 0,0 2 0,0 0 0,0 0 0,1 1 0,1-2 0,0 1 0,2 0 0,-1 0 0,0 0 0,1-2 0,-1-1 0,1 0 0,-2-1 0,0-1 0,0-1 0,-1 0 0,0 1 0,-2-2 0,0-1 0,0 0 0,0 1 0,0 0 0,0 1 0,0 0 0,0-1 0,-2-1 0,-1-1 0,-3-2 0,-3 0 0,0-2 0,-3 0 0,0-1 0,-4-1 0,0-2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20:44:55.814"/>
    </inkml:context>
    <inkml:brush xml:id="br0">
      <inkml:brushProperty name="width" value="0.1" units="cm"/>
      <inkml:brushProperty name="height" value="0.1" units="cm"/>
    </inkml:brush>
  </inkml:definitions>
  <inkml:trace contextRef="#ctx0" brushRef="#br0">5 0 24575,'-3'21'0,"1"4"0,2 12 0,0 16 0,0 7 0,0 4 0,0 4 0,0-12 0,0-7 0,0-10 0,0-10 0,0 3 0,0 3 0,0 2 0,0-2 0,0-2 0,0-3 0,0-1 0,0-2 0,0 2 0,0-1 0,0-1 0,0 4 0,0-1 0,0 2 0,0 0 0,0-2 0,1 2 0,0 1 0,2 1 0,0 1 0,1 0 0,-1-1 0,0-2 0,-1 0 0,-1-3 0,-1 1 0,0-1 0,0-1 0,0 2 0,0-1 0,0-1 0,0 0 0,0 1 0,0-1 0,0 1 0,0 0 0,1 0 0,0 1 0,1 1 0,1-1 0,0 2 0,1 1 0,0 2 0,2 3 0,-1 1 0,2 1 0,0 0 0,0-2 0,0 1 0,1 0 0,0 0 0,1-3 0,0-1 0,0 0 0,-2-2 0,-1-2 0,1-3 0,-1-4 0,-1-2 0,-2-2 0,0-2 0,-1 0 0,-1-1 0,1-3 0,-2 1 0,0-4 0,0 0 0,0 0 0,0-2 0,0 2 0,0 0 0,0 0 0,0 0 0,0 0 0,0-2 0,0-2 0,0-1 0,0-1 0,0 0 0,0 0 0,0 0 0,0-1 0,0-1 0,0 0 0,0 0 0,0 0 0,0-1 0,0 1 0,0 0 0,0 0 0,0 2 0,0 2 0,0 1 0,0 1 0,0-1 0,0 2 0,0-3 0,0 0 0,0-1 0,0-1 0,0-2 0,0-1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20:44:58.268"/>
    </inkml:context>
    <inkml:brush xml:id="br0">
      <inkml:brushProperty name="width" value="0.1" units="cm"/>
      <inkml:brushProperty name="height" value="0.1" units="cm"/>
    </inkml:brush>
  </inkml:definitions>
  <inkml:trace contextRef="#ctx0" brushRef="#br0">0 39 24575,'20'0'0,"15"0"0,4 0 0,13 0 0,6 0 0,16 0 0,11 0 0,-8 0 0,-9 0 0,-25 0 0,-7 0 0,-6 0 0,-5 0 0,-4 0 0,-3 0 0,0 0 0,-2 0 0,1 0 0,0 0 0,1 0 0,1 0 0,0 0 0,2 0 0,-1 0 0,-2 0 0,-2 0 0,0 0 0,0 0 0,1 0 0,1 0 0,0 0 0,0 0 0,0 0 0,0 0 0,0 0 0,0 0 0,0 0 0,0 0 0,2 0 0,0 0 0,-1 0 0,-2 0 0,-1 0 0,0 0 0,1 0 0,1 0 0,-1 0 0,-1-1 0,0-3 0,0 1 0,1 0 0,-1 2 0,0 1 0,0 0 0,2 0 0,-1 0 0,1 0 0,1-1 0,3-1 0,0 1 0,1-1 0,2 0 0,2 1 0,2-1 0,1 0 0,1 0 0,0 0 0,-2 0 0,0 1 0,-4-1 0,2 1 0,-1-1 0,0 0 0,0 2 0,-2 0 0,2 0 0,-2 0 0,-1 0 0,-3 0 0,-2 0 0,-1 0 0,-1 0 0,-2 0 0,-3 0 0,0 0 0,-2 0 0,-1 0 0,0 0 0,-1 0 0,-3 0 0,1 0 0,0 0 0,0 0 0,0 0 0,-1 0 0,0 1 0,-2 1 0,-1 0 0,-1 2 0,0 0 0,0 3 0,0 1 0,0 0 0,0-1 0,0-3 0,0 0 0,0-1 0,0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20:45:00.158"/>
    </inkml:context>
    <inkml:brush xml:id="br0">
      <inkml:brushProperty name="width" value="0.1" units="cm"/>
      <inkml:brushProperty name="height" value="0.1" units="cm"/>
    </inkml:brush>
  </inkml:definitions>
  <inkml:trace contextRef="#ctx0" brushRef="#br0">0 88 24575,'10'-3'0,"-2"0"0,-1 0 0,3-2 0,4 0 0,1 0 0,1 0 0,-2 2 0,-2 0 0,-2 0 0,-2 1 0,-1 0 0,0 1 0,-2 0 0,-1 1 0,0 0 0,-1 0 0,0 0 0,0 0 0,-1 0 0,1 0 0,1-2 0,1 1 0,2-2 0,0 2 0,3-1 0,0 1 0,2 0 0,1-2 0,0 0 0,0 1 0,0 0 0,-2 0 0,-1 1 0,0-1 0,-1 2 0,1 0 0,-1 0 0,0 0 0,1 0 0,2 0 0,0 0 0,1 0 0,1-1 0,-1-1 0,0 1 0,-1-1 0,0 1 0,-1 0 0,-1-1 0,-1 0 0,-1 0 0,0 1 0,-2-1 0,-1 2 0,-1 0 0,0 0 0,-1 0 0,1 0 0,0 0 0,2 0 0,0 0 0,-1 0 0,-1 0 0,-1 0 0,0 0 0,-1 0 0,1 0 0,0 0 0,0 0 0,0 0 0,1 0 0,1 0 0,2 0 0,1 0 0,0 0 0,-1 0 0,-1 0 0,0 0 0,-2 0 0,0 0 0,-2 0 0,0 3 0,-1-2 0,-5 3 0,3-3 0,-4-1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267FD-740D-415D-B18B-B789053C20D6}" type="datetimeFigureOut">
              <a:rPr lang="nl-BE" smtClean="0"/>
              <a:t>9/10/2024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611EA-B9A1-46BA-9944-C9EE0230E893}" type="slidenum">
              <a:rPr lang="nl-BE" smtClean="0"/>
              <a:t>‹nr.›</a:t>
            </a:fld>
            <a:endParaRPr lang="nl-BE"/>
          </a:p>
        </p:txBody>
      </p:sp>
    </p:spTree>
    <p:extLst>
      <p:ext uri="{BB962C8B-B14F-4D97-AF65-F5344CB8AC3E}">
        <p14:creationId xmlns:p14="http://schemas.microsoft.com/office/powerpoint/2010/main" val="52514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727BD845-1E08-4F11-95BA-398DF0B83F43}" type="slidenum">
              <a:rPr lang="en-US" smtClean="0"/>
              <a:t>2</a:t>
            </a:fld>
            <a:endParaRPr lang="en-US"/>
          </a:p>
        </p:txBody>
      </p:sp>
    </p:spTree>
    <p:extLst>
      <p:ext uri="{BB962C8B-B14F-4D97-AF65-F5344CB8AC3E}">
        <p14:creationId xmlns:p14="http://schemas.microsoft.com/office/powerpoint/2010/main" val="338639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727BD845-1E08-4F11-95BA-398DF0B83F43}" type="slidenum">
              <a:rPr lang="en-US" smtClean="0"/>
              <a:t>8</a:t>
            </a:fld>
            <a:endParaRPr lang="en-US"/>
          </a:p>
        </p:txBody>
      </p:sp>
    </p:spTree>
    <p:extLst>
      <p:ext uri="{BB962C8B-B14F-4D97-AF65-F5344CB8AC3E}">
        <p14:creationId xmlns:p14="http://schemas.microsoft.com/office/powerpoint/2010/main" val="128668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727BD845-1E08-4F11-95BA-398DF0B83F43}" type="slidenum">
              <a:rPr lang="en-US" smtClean="0"/>
              <a:t>9</a:t>
            </a:fld>
            <a:endParaRPr lang="en-US"/>
          </a:p>
        </p:txBody>
      </p:sp>
    </p:spTree>
    <p:extLst>
      <p:ext uri="{BB962C8B-B14F-4D97-AF65-F5344CB8AC3E}">
        <p14:creationId xmlns:p14="http://schemas.microsoft.com/office/powerpoint/2010/main" val="472731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727BD845-1E08-4F11-95BA-398DF0B83F43}" type="slidenum">
              <a:rPr lang="en-US" smtClean="0"/>
              <a:t>10</a:t>
            </a:fld>
            <a:endParaRPr lang="en-US"/>
          </a:p>
        </p:txBody>
      </p:sp>
    </p:spTree>
    <p:extLst>
      <p:ext uri="{BB962C8B-B14F-4D97-AF65-F5344CB8AC3E}">
        <p14:creationId xmlns:p14="http://schemas.microsoft.com/office/powerpoint/2010/main" val="257561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727BD845-1E08-4F11-95BA-398DF0B83F43}" type="slidenum">
              <a:rPr lang="en-US" smtClean="0"/>
              <a:t>15</a:t>
            </a:fld>
            <a:endParaRPr lang="en-US"/>
          </a:p>
        </p:txBody>
      </p:sp>
    </p:spTree>
    <p:extLst>
      <p:ext uri="{BB962C8B-B14F-4D97-AF65-F5344CB8AC3E}">
        <p14:creationId xmlns:p14="http://schemas.microsoft.com/office/powerpoint/2010/main" val="228003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727BD845-1E08-4F11-95BA-398DF0B83F43}" type="slidenum">
              <a:rPr lang="en-US" smtClean="0"/>
              <a:t>18</a:t>
            </a:fld>
            <a:endParaRPr lang="en-US"/>
          </a:p>
        </p:txBody>
      </p:sp>
    </p:spTree>
    <p:extLst>
      <p:ext uri="{BB962C8B-B14F-4D97-AF65-F5344CB8AC3E}">
        <p14:creationId xmlns:p14="http://schemas.microsoft.com/office/powerpoint/2010/main" val="1138319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727BD845-1E08-4F11-95BA-398DF0B83F43}" type="slidenum">
              <a:rPr lang="en-US" smtClean="0"/>
              <a:t>19</a:t>
            </a:fld>
            <a:endParaRPr lang="en-US"/>
          </a:p>
        </p:txBody>
      </p:sp>
    </p:spTree>
    <p:extLst>
      <p:ext uri="{BB962C8B-B14F-4D97-AF65-F5344CB8AC3E}">
        <p14:creationId xmlns:p14="http://schemas.microsoft.com/office/powerpoint/2010/main" val="1407601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EB7DE5C4-57FB-2842-8307-A2D7CB48CFD6}" type="slidenum">
              <a:rPr lang="da-DK" smtClean="0"/>
              <a:t>21</a:t>
            </a:fld>
            <a:endParaRPr lang="da-DK"/>
          </a:p>
        </p:txBody>
      </p:sp>
    </p:spTree>
    <p:extLst>
      <p:ext uri="{BB962C8B-B14F-4D97-AF65-F5344CB8AC3E}">
        <p14:creationId xmlns:p14="http://schemas.microsoft.com/office/powerpoint/2010/main" val="533597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881A34-F0A5-1DFC-B1B5-21D19FC35D7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A3439DB9-B051-FDE3-C547-48FD6483DD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AF9E4DA-263C-2931-685F-A31BFC85E4AB}"/>
              </a:ext>
            </a:extLst>
          </p:cNvPr>
          <p:cNvSpPr>
            <a:spLocks noGrp="1"/>
          </p:cNvSpPr>
          <p:nvPr>
            <p:ph type="dt" sz="half" idx="10"/>
          </p:nvPr>
        </p:nvSpPr>
        <p:spPr/>
        <p:txBody>
          <a:bodyPr/>
          <a:lstStyle/>
          <a:p>
            <a:fld id="{F666910D-49F9-4220-B78D-849445D26A9D}" type="datetimeFigureOut">
              <a:rPr lang="nl-BE" smtClean="0"/>
              <a:t>9/10/2024</a:t>
            </a:fld>
            <a:endParaRPr lang="nl-BE"/>
          </a:p>
        </p:txBody>
      </p:sp>
      <p:sp>
        <p:nvSpPr>
          <p:cNvPr id="5" name="Tijdelijke aanduiding voor voettekst 4">
            <a:extLst>
              <a:ext uri="{FF2B5EF4-FFF2-40B4-BE49-F238E27FC236}">
                <a16:creationId xmlns:a16="http://schemas.microsoft.com/office/drawing/2014/main" id="{7E0774C4-427F-90C1-A9BC-7C4F1EC2FC2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7ECE218-2BE8-E5B0-B45F-A8E227C2BF00}"/>
              </a:ext>
            </a:extLst>
          </p:cNvPr>
          <p:cNvSpPr>
            <a:spLocks noGrp="1"/>
          </p:cNvSpPr>
          <p:nvPr>
            <p:ph type="sldNum" sz="quarter" idx="12"/>
          </p:nvPr>
        </p:nvSpPr>
        <p:spPr/>
        <p:txBody>
          <a:bodyPr/>
          <a:lstStyle/>
          <a:p>
            <a:fld id="{E65D2860-BFF1-4626-A652-BB7037532B03}" type="slidenum">
              <a:rPr lang="nl-BE" smtClean="0"/>
              <a:t>‹nr.›</a:t>
            </a:fld>
            <a:endParaRPr lang="nl-BE"/>
          </a:p>
        </p:txBody>
      </p:sp>
    </p:spTree>
    <p:extLst>
      <p:ext uri="{BB962C8B-B14F-4D97-AF65-F5344CB8AC3E}">
        <p14:creationId xmlns:p14="http://schemas.microsoft.com/office/powerpoint/2010/main" val="2414917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1D73A8-A81B-2697-217D-C29A39224BB8}"/>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FA36E791-DA94-ABA6-D51B-D444DBB5531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17C9D97-3068-1612-1AB7-51011D8F9433}"/>
              </a:ext>
            </a:extLst>
          </p:cNvPr>
          <p:cNvSpPr>
            <a:spLocks noGrp="1"/>
          </p:cNvSpPr>
          <p:nvPr>
            <p:ph type="dt" sz="half" idx="10"/>
          </p:nvPr>
        </p:nvSpPr>
        <p:spPr/>
        <p:txBody>
          <a:bodyPr/>
          <a:lstStyle/>
          <a:p>
            <a:fld id="{F666910D-49F9-4220-B78D-849445D26A9D}" type="datetimeFigureOut">
              <a:rPr lang="nl-BE" smtClean="0"/>
              <a:t>9/10/2024</a:t>
            </a:fld>
            <a:endParaRPr lang="nl-BE"/>
          </a:p>
        </p:txBody>
      </p:sp>
      <p:sp>
        <p:nvSpPr>
          <p:cNvPr id="5" name="Tijdelijke aanduiding voor voettekst 4">
            <a:extLst>
              <a:ext uri="{FF2B5EF4-FFF2-40B4-BE49-F238E27FC236}">
                <a16:creationId xmlns:a16="http://schemas.microsoft.com/office/drawing/2014/main" id="{4EE5F46B-C149-DF5C-DA21-B3462F02816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114D166-F076-F098-1DB0-E8F1DAF812BD}"/>
              </a:ext>
            </a:extLst>
          </p:cNvPr>
          <p:cNvSpPr>
            <a:spLocks noGrp="1"/>
          </p:cNvSpPr>
          <p:nvPr>
            <p:ph type="sldNum" sz="quarter" idx="12"/>
          </p:nvPr>
        </p:nvSpPr>
        <p:spPr/>
        <p:txBody>
          <a:bodyPr/>
          <a:lstStyle/>
          <a:p>
            <a:fld id="{E65D2860-BFF1-4626-A652-BB7037532B03}" type="slidenum">
              <a:rPr lang="nl-BE" smtClean="0"/>
              <a:t>‹nr.›</a:t>
            </a:fld>
            <a:endParaRPr lang="nl-BE"/>
          </a:p>
        </p:txBody>
      </p:sp>
    </p:spTree>
    <p:extLst>
      <p:ext uri="{BB962C8B-B14F-4D97-AF65-F5344CB8AC3E}">
        <p14:creationId xmlns:p14="http://schemas.microsoft.com/office/powerpoint/2010/main" val="154534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B93079E-0286-F377-4113-4A552119E31D}"/>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7598EDC-F7B2-6EB8-F8BF-8C0E60BF2A3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D45937A-3BA2-F838-0E23-DBC46DD4D1AE}"/>
              </a:ext>
            </a:extLst>
          </p:cNvPr>
          <p:cNvSpPr>
            <a:spLocks noGrp="1"/>
          </p:cNvSpPr>
          <p:nvPr>
            <p:ph type="dt" sz="half" idx="10"/>
          </p:nvPr>
        </p:nvSpPr>
        <p:spPr/>
        <p:txBody>
          <a:bodyPr/>
          <a:lstStyle/>
          <a:p>
            <a:fld id="{F666910D-49F9-4220-B78D-849445D26A9D}" type="datetimeFigureOut">
              <a:rPr lang="nl-BE" smtClean="0"/>
              <a:t>9/10/2024</a:t>
            </a:fld>
            <a:endParaRPr lang="nl-BE"/>
          </a:p>
        </p:txBody>
      </p:sp>
      <p:sp>
        <p:nvSpPr>
          <p:cNvPr id="5" name="Tijdelijke aanduiding voor voettekst 4">
            <a:extLst>
              <a:ext uri="{FF2B5EF4-FFF2-40B4-BE49-F238E27FC236}">
                <a16:creationId xmlns:a16="http://schemas.microsoft.com/office/drawing/2014/main" id="{66AD8672-2E4C-4D03-02FD-D57C6D26C34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6ADF928-A416-D565-F1E3-86B05B42C91A}"/>
              </a:ext>
            </a:extLst>
          </p:cNvPr>
          <p:cNvSpPr>
            <a:spLocks noGrp="1"/>
          </p:cNvSpPr>
          <p:nvPr>
            <p:ph type="sldNum" sz="quarter" idx="12"/>
          </p:nvPr>
        </p:nvSpPr>
        <p:spPr/>
        <p:txBody>
          <a:bodyPr/>
          <a:lstStyle/>
          <a:p>
            <a:fld id="{E65D2860-BFF1-4626-A652-BB7037532B03}" type="slidenum">
              <a:rPr lang="nl-BE" smtClean="0"/>
              <a:t>‹nr.›</a:t>
            </a:fld>
            <a:endParaRPr lang="nl-BE"/>
          </a:p>
        </p:txBody>
      </p:sp>
    </p:spTree>
    <p:extLst>
      <p:ext uri="{BB962C8B-B14F-4D97-AF65-F5344CB8AC3E}">
        <p14:creationId xmlns:p14="http://schemas.microsoft.com/office/powerpoint/2010/main" val="3792926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el og indholdsobjekt">
    <p:spTree>
      <p:nvGrpSpPr>
        <p:cNvPr id="1" name=""/>
        <p:cNvGrpSpPr/>
        <p:nvPr/>
      </p:nvGrpSpPr>
      <p:grpSpPr>
        <a:xfrm>
          <a:off x="0" y="0"/>
          <a:ext cx="0" cy="0"/>
          <a:chOff x="0" y="0"/>
          <a:chExt cx="0" cy="0"/>
        </a:xfrm>
      </p:grpSpPr>
      <p:sp>
        <p:nvSpPr>
          <p:cNvPr id="5" name="Pladsholder til slidenummer 4"/>
          <p:cNvSpPr>
            <a:spLocks noGrp="1"/>
          </p:cNvSpPr>
          <p:nvPr>
            <p:ph type="sldNum" sz="quarter" idx="12"/>
          </p:nvPr>
        </p:nvSpPr>
        <p:spPr/>
        <p:txBody>
          <a:bodyPr/>
          <a:lstStyle/>
          <a:p>
            <a:fld id="{F7AB382F-E9E6-CE49-B414-1E064FB7F064}" type="slidenum">
              <a:rPr lang="da-DK" smtClean="0"/>
              <a:pPr/>
              <a:t>‹nr.›</a:t>
            </a:fld>
            <a:endParaRPr lang="da-DK"/>
          </a:p>
        </p:txBody>
      </p:sp>
      <p:sp>
        <p:nvSpPr>
          <p:cNvPr id="9" name="Titel 1"/>
          <p:cNvSpPr>
            <a:spLocks noGrp="1"/>
          </p:cNvSpPr>
          <p:nvPr>
            <p:ph type="title" hasCustomPrompt="1"/>
          </p:nvPr>
        </p:nvSpPr>
        <p:spPr>
          <a:xfrm>
            <a:off x="468000" y="756000"/>
            <a:ext cx="11232000" cy="468000"/>
          </a:xfrm>
        </p:spPr>
        <p:txBody>
          <a:bodyPr/>
          <a:lstStyle>
            <a:lvl1pPr>
              <a:defRPr/>
            </a:lvl1pPr>
          </a:lstStyle>
          <a:p>
            <a:r>
              <a:rPr lang="en-GB" noProof="0" err="1"/>
              <a:t>Overskrift</a:t>
            </a:r>
            <a:endParaRPr lang="en-GB" noProof="0"/>
          </a:p>
        </p:txBody>
      </p:sp>
      <p:sp>
        <p:nvSpPr>
          <p:cNvPr id="10" name="Pladsholder til tekst 3"/>
          <p:cNvSpPr>
            <a:spLocks noGrp="1"/>
          </p:cNvSpPr>
          <p:nvPr>
            <p:ph type="body" sz="quarter" idx="13" hasCustomPrompt="1"/>
          </p:nvPr>
        </p:nvSpPr>
        <p:spPr>
          <a:xfrm>
            <a:off x="480486" y="1548000"/>
            <a:ext cx="11231033" cy="3960000"/>
          </a:xfrm>
        </p:spPr>
        <p:txBody>
          <a:bodyPr/>
          <a:lstStyle>
            <a:lvl1pPr>
              <a:defRPr/>
            </a:lvl1pPr>
            <a:lvl2pPr>
              <a:defRPr/>
            </a:lvl2pPr>
            <a:lvl3pPr>
              <a:spcAft>
                <a:spcPts val="150"/>
              </a:spcAft>
              <a:defRPr/>
            </a:lvl3pPr>
            <a:lvl4pPr>
              <a:spcAft>
                <a:spcPts val="150"/>
              </a:spcAft>
              <a:defRPr/>
            </a:lvl4pPr>
            <a:lvl5pPr>
              <a:spcAft>
                <a:spcPts val="150"/>
              </a:spcAft>
              <a:defRPr/>
            </a:lvl5pPr>
          </a:lstStyle>
          <a:p>
            <a:pPr lvl="0"/>
            <a:r>
              <a:rPr lang="en-GB" noProof="0" err="1"/>
              <a:t>Tekst</a:t>
            </a:r>
            <a:endParaRPr lang="en-GB" noProof="0"/>
          </a:p>
          <a:p>
            <a:pPr lvl="1"/>
            <a:r>
              <a:rPr lang="en-GB" noProof="0" err="1"/>
              <a:t>Tekst</a:t>
            </a:r>
            <a:endParaRPr lang="en-GB" noProof="0"/>
          </a:p>
          <a:p>
            <a:pPr lvl="2"/>
            <a:r>
              <a:rPr lang="en-GB" noProof="0" err="1"/>
              <a:t>Tekst</a:t>
            </a:r>
            <a:endParaRPr lang="en-GB" noProof="0"/>
          </a:p>
          <a:p>
            <a:pPr lvl="3"/>
            <a:r>
              <a:rPr lang="en-GB" noProof="0" err="1"/>
              <a:t>Tekst</a:t>
            </a:r>
            <a:endParaRPr lang="en-GB" noProof="0"/>
          </a:p>
          <a:p>
            <a:pPr lvl="4"/>
            <a:r>
              <a:rPr lang="en-GB" noProof="0" err="1"/>
              <a:t>Tekst</a:t>
            </a:r>
            <a:endParaRPr lang="en-GB" noProof="0"/>
          </a:p>
        </p:txBody>
      </p:sp>
      <p:sp>
        <p:nvSpPr>
          <p:cNvPr id="2" name="Pladsholder til dato 1"/>
          <p:cNvSpPr>
            <a:spLocks noGrp="1"/>
          </p:cNvSpPr>
          <p:nvPr>
            <p:ph type="dt" sz="half" idx="14"/>
          </p:nvPr>
        </p:nvSpPr>
        <p:spPr/>
        <p:txBody>
          <a:bodyPr/>
          <a:lstStyle/>
          <a:p>
            <a:fld id="{2073A802-1AB4-4459-8C81-89F6A01D130D}" type="datetime1">
              <a:rPr lang="da-DK" noProof="0" smtClean="0"/>
              <a:t>09-10-2024</a:t>
            </a:fld>
            <a:endParaRPr lang="da-DK" noProof="0"/>
          </a:p>
        </p:txBody>
      </p:sp>
    </p:spTree>
    <p:extLst>
      <p:ext uri="{BB962C8B-B14F-4D97-AF65-F5344CB8AC3E}">
        <p14:creationId xmlns:p14="http://schemas.microsoft.com/office/powerpoint/2010/main" val="387481950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39474-1B53-43D1-FA8B-92D62B56996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6194C578-6547-32CC-11B1-E6A0C841322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BE997AF-0095-9D07-1A70-0D63068BDEA2}"/>
              </a:ext>
            </a:extLst>
          </p:cNvPr>
          <p:cNvSpPr>
            <a:spLocks noGrp="1"/>
          </p:cNvSpPr>
          <p:nvPr>
            <p:ph type="dt" sz="half" idx="10"/>
          </p:nvPr>
        </p:nvSpPr>
        <p:spPr/>
        <p:txBody>
          <a:bodyPr/>
          <a:lstStyle/>
          <a:p>
            <a:fld id="{F666910D-49F9-4220-B78D-849445D26A9D}" type="datetimeFigureOut">
              <a:rPr lang="nl-BE" smtClean="0"/>
              <a:t>9/10/2024</a:t>
            </a:fld>
            <a:endParaRPr lang="nl-BE"/>
          </a:p>
        </p:txBody>
      </p:sp>
      <p:sp>
        <p:nvSpPr>
          <p:cNvPr id="5" name="Tijdelijke aanduiding voor voettekst 4">
            <a:extLst>
              <a:ext uri="{FF2B5EF4-FFF2-40B4-BE49-F238E27FC236}">
                <a16:creationId xmlns:a16="http://schemas.microsoft.com/office/drawing/2014/main" id="{0469C233-A83B-5FD5-7FFA-85EEF4242A3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47E7F5A-BD41-B0B2-D887-1D317D13CFC4}"/>
              </a:ext>
            </a:extLst>
          </p:cNvPr>
          <p:cNvSpPr>
            <a:spLocks noGrp="1"/>
          </p:cNvSpPr>
          <p:nvPr>
            <p:ph type="sldNum" sz="quarter" idx="12"/>
          </p:nvPr>
        </p:nvSpPr>
        <p:spPr/>
        <p:txBody>
          <a:bodyPr/>
          <a:lstStyle/>
          <a:p>
            <a:fld id="{E65D2860-BFF1-4626-A652-BB7037532B03}" type="slidenum">
              <a:rPr lang="nl-BE" smtClean="0"/>
              <a:t>‹nr.›</a:t>
            </a:fld>
            <a:endParaRPr lang="nl-BE"/>
          </a:p>
        </p:txBody>
      </p:sp>
    </p:spTree>
    <p:extLst>
      <p:ext uri="{BB962C8B-B14F-4D97-AF65-F5344CB8AC3E}">
        <p14:creationId xmlns:p14="http://schemas.microsoft.com/office/powerpoint/2010/main" val="143652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C5F41F-E6EC-13FC-4194-401A92ACEF6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5387B04-77AA-5D02-29D2-8F62DA9914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DB6F6FA-6678-B167-122F-DA7F18602E47}"/>
              </a:ext>
            </a:extLst>
          </p:cNvPr>
          <p:cNvSpPr>
            <a:spLocks noGrp="1"/>
          </p:cNvSpPr>
          <p:nvPr>
            <p:ph type="dt" sz="half" idx="10"/>
          </p:nvPr>
        </p:nvSpPr>
        <p:spPr/>
        <p:txBody>
          <a:bodyPr/>
          <a:lstStyle/>
          <a:p>
            <a:fld id="{F666910D-49F9-4220-B78D-849445D26A9D}" type="datetimeFigureOut">
              <a:rPr lang="nl-BE" smtClean="0"/>
              <a:t>9/10/2024</a:t>
            </a:fld>
            <a:endParaRPr lang="nl-BE"/>
          </a:p>
        </p:txBody>
      </p:sp>
      <p:sp>
        <p:nvSpPr>
          <p:cNvPr id="5" name="Tijdelijke aanduiding voor voettekst 4">
            <a:extLst>
              <a:ext uri="{FF2B5EF4-FFF2-40B4-BE49-F238E27FC236}">
                <a16:creationId xmlns:a16="http://schemas.microsoft.com/office/drawing/2014/main" id="{4BB69A31-F2C8-942E-2C67-7D431EE5A12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AF2C202-B281-E0AF-8A8F-448F17F0DF8A}"/>
              </a:ext>
            </a:extLst>
          </p:cNvPr>
          <p:cNvSpPr>
            <a:spLocks noGrp="1"/>
          </p:cNvSpPr>
          <p:nvPr>
            <p:ph type="sldNum" sz="quarter" idx="12"/>
          </p:nvPr>
        </p:nvSpPr>
        <p:spPr/>
        <p:txBody>
          <a:bodyPr/>
          <a:lstStyle/>
          <a:p>
            <a:fld id="{E65D2860-BFF1-4626-A652-BB7037532B03}" type="slidenum">
              <a:rPr lang="nl-BE" smtClean="0"/>
              <a:t>‹nr.›</a:t>
            </a:fld>
            <a:endParaRPr lang="nl-BE"/>
          </a:p>
        </p:txBody>
      </p:sp>
    </p:spTree>
    <p:extLst>
      <p:ext uri="{BB962C8B-B14F-4D97-AF65-F5344CB8AC3E}">
        <p14:creationId xmlns:p14="http://schemas.microsoft.com/office/powerpoint/2010/main" val="49548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2A3F41-C682-7DC2-5AB0-6E87F99B6BE9}"/>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6D944DA-5F02-62A8-49CB-B32B60BBF0D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4D3E7B6E-862E-6CA3-B05F-599E4AC88EC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4CD2965C-B7B0-F9DE-856C-69B27C2ADD07}"/>
              </a:ext>
            </a:extLst>
          </p:cNvPr>
          <p:cNvSpPr>
            <a:spLocks noGrp="1"/>
          </p:cNvSpPr>
          <p:nvPr>
            <p:ph type="dt" sz="half" idx="10"/>
          </p:nvPr>
        </p:nvSpPr>
        <p:spPr/>
        <p:txBody>
          <a:bodyPr/>
          <a:lstStyle/>
          <a:p>
            <a:fld id="{F666910D-49F9-4220-B78D-849445D26A9D}" type="datetimeFigureOut">
              <a:rPr lang="nl-BE" smtClean="0"/>
              <a:t>9/10/2024</a:t>
            </a:fld>
            <a:endParaRPr lang="nl-BE"/>
          </a:p>
        </p:txBody>
      </p:sp>
      <p:sp>
        <p:nvSpPr>
          <p:cNvPr id="6" name="Tijdelijke aanduiding voor voettekst 5">
            <a:extLst>
              <a:ext uri="{FF2B5EF4-FFF2-40B4-BE49-F238E27FC236}">
                <a16:creationId xmlns:a16="http://schemas.microsoft.com/office/drawing/2014/main" id="{81BB7399-F1B6-702F-072D-80B3FE96614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76CFDD2-A8B0-9357-75B5-4E33D37F719A}"/>
              </a:ext>
            </a:extLst>
          </p:cNvPr>
          <p:cNvSpPr>
            <a:spLocks noGrp="1"/>
          </p:cNvSpPr>
          <p:nvPr>
            <p:ph type="sldNum" sz="quarter" idx="12"/>
          </p:nvPr>
        </p:nvSpPr>
        <p:spPr/>
        <p:txBody>
          <a:bodyPr/>
          <a:lstStyle/>
          <a:p>
            <a:fld id="{E65D2860-BFF1-4626-A652-BB7037532B03}" type="slidenum">
              <a:rPr lang="nl-BE" smtClean="0"/>
              <a:t>‹nr.›</a:t>
            </a:fld>
            <a:endParaRPr lang="nl-BE"/>
          </a:p>
        </p:txBody>
      </p:sp>
    </p:spTree>
    <p:extLst>
      <p:ext uri="{BB962C8B-B14F-4D97-AF65-F5344CB8AC3E}">
        <p14:creationId xmlns:p14="http://schemas.microsoft.com/office/powerpoint/2010/main" val="3266920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B286E-C184-D98D-5233-A94E1E089D0B}"/>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D4E0D93-847B-EE74-4462-DECB918AC7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92C57BA-E38C-55F4-C435-F4DA5A56C5A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DCB111C1-3108-898A-2119-1A774E3971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9B10870-2460-6C7E-6911-74A8F8AED80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E25DB934-5CC3-194C-A671-43EFDAC7053A}"/>
              </a:ext>
            </a:extLst>
          </p:cNvPr>
          <p:cNvSpPr>
            <a:spLocks noGrp="1"/>
          </p:cNvSpPr>
          <p:nvPr>
            <p:ph type="dt" sz="half" idx="10"/>
          </p:nvPr>
        </p:nvSpPr>
        <p:spPr/>
        <p:txBody>
          <a:bodyPr/>
          <a:lstStyle/>
          <a:p>
            <a:fld id="{F666910D-49F9-4220-B78D-849445D26A9D}" type="datetimeFigureOut">
              <a:rPr lang="nl-BE" smtClean="0"/>
              <a:t>9/10/2024</a:t>
            </a:fld>
            <a:endParaRPr lang="nl-BE"/>
          </a:p>
        </p:txBody>
      </p:sp>
      <p:sp>
        <p:nvSpPr>
          <p:cNvPr id="8" name="Tijdelijke aanduiding voor voettekst 7">
            <a:extLst>
              <a:ext uri="{FF2B5EF4-FFF2-40B4-BE49-F238E27FC236}">
                <a16:creationId xmlns:a16="http://schemas.microsoft.com/office/drawing/2014/main" id="{55C826FA-A9EA-8628-2739-37CD3BF19054}"/>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5DA6A54B-721A-B368-FD87-1E4EB62C7420}"/>
              </a:ext>
            </a:extLst>
          </p:cNvPr>
          <p:cNvSpPr>
            <a:spLocks noGrp="1"/>
          </p:cNvSpPr>
          <p:nvPr>
            <p:ph type="sldNum" sz="quarter" idx="12"/>
          </p:nvPr>
        </p:nvSpPr>
        <p:spPr/>
        <p:txBody>
          <a:bodyPr/>
          <a:lstStyle/>
          <a:p>
            <a:fld id="{E65D2860-BFF1-4626-A652-BB7037532B03}" type="slidenum">
              <a:rPr lang="nl-BE" smtClean="0"/>
              <a:t>‹nr.›</a:t>
            </a:fld>
            <a:endParaRPr lang="nl-BE"/>
          </a:p>
        </p:txBody>
      </p:sp>
    </p:spTree>
    <p:extLst>
      <p:ext uri="{BB962C8B-B14F-4D97-AF65-F5344CB8AC3E}">
        <p14:creationId xmlns:p14="http://schemas.microsoft.com/office/powerpoint/2010/main" val="162387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B4ADB-9362-43DC-1744-7F4A3906E131}"/>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3C648C26-D5A3-A1BE-FCF4-A8A0B82AA42C}"/>
              </a:ext>
            </a:extLst>
          </p:cNvPr>
          <p:cNvSpPr>
            <a:spLocks noGrp="1"/>
          </p:cNvSpPr>
          <p:nvPr>
            <p:ph type="dt" sz="half" idx="10"/>
          </p:nvPr>
        </p:nvSpPr>
        <p:spPr/>
        <p:txBody>
          <a:bodyPr/>
          <a:lstStyle/>
          <a:p>
            <a:fld id="{F666910D-49F9-4220-B78D-849445D26A9D}" type="datetimeFigureOut">
              <a:rPr lang="nl-BE" smtClean="0"/>
              <a:t>9/10/2024</a:t>
            </a:fld>
            <a:endParaRPr lang="nl-BE"/>
          </a:p>
        </p:txBody>
      </p:sp>
      <p:sp>
        <p:nvSpPr>
          <p:cNvPr id="4" name="Tijdelijke aanduiding voor voettekst 3">
            <a:extLst>
              <a:ext uri="{FF2B5EF4-FFF2-40B4-BE49-F238E27FC236}">
                <a16:creationId xmlns:a16="http://schemas.microsoft.com/office/drawing/2014/main" id="{5FA4E54F-2D25-5D05-FB91-114CEB7C1B78}"/>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47C84D4B-6B2F-5237-7033-236C9502E9D4}"/>
              </a:ext>
            </a:extLst>
          </p:cNvPr>
          <p:cNvSpPr>
            <a:spLocks noGrp="1"/>
          </p:cNvSpPr>
          <p:nvPr>
            <p:ph type="sldNum" sz="quarter" idx="12"/>
          </p:nvPr>
        </p:nvSpPr>
        <p:spPr/>
        <p:txBody>
          <a:bodyPr/>
          <a:lstStyle/>
          <a:p>
            <a:fld id="{E65D2860-BFF1-4626-A652-BB7037532B03}" type="slidenum">
              <a:rPr lang="nl-BE" smtClean="0"/>
              <a:t>‹nr.›</a:t>
            </a:fld>
            <a:endParaRPr lang="nl-BE"/>
          </a:p>
        </p:txBody>
      </p:sp>
    </p:spTree>
    <p:extLst>
      <p:ext uri="{BB962C8B-B14F-4D97-AF65-F5344CB8AC3E}">
        <p14:creationId xmlns:p14="http://schemas.microsoft.com/office/powerpoint/2010/main" val="4006274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548FA68-B700-7041-EBCA-009F8BA10235}"/>
              </a:ext>
            </a:extLst>
          </p:cNvPr>
          <p:cNvSpPr>
            <a:spLocks noGrp="1"/>
          </p:cNvSpPr>
          <p:nvPr>
            <p:ph type="dt" sz="half" idx="10"/>
          </p:nvPr>
        </p:nvSpPr>
        <p:spPr/>
        <p:txBody>
          <a:bodyPr/>
          <a:lstStyle/>
          <a:p>
            <a:fld id="{F666910D-49F9-4220-B78D-849445D26A9D}" type="datetimeFigureOut">
              <a:rPr lang="nl-BE" smtClean="0"/>
              <a:t>9/10/2024</a:t>
            </a:fld>
            <a:endParaRPr lang="nl-BE"/>
          </a:p>
        </p:txBody>
      </p:sp>
      <p:sp>
        <p:nvSpPr>
          <p:cNvPr id="3" name="Tijdelijke aanduiding voor voettekst 2">
            <a:extLst>
              <a:ext uri="{FF2B5EF4-FFF2-40B4-BE49-F238E27FC236}">
                <a16:creationId xmlns:a16="http://schemas.microsoft.com/office/drawing/2014/main" id="{90DBEED8-804E-AA61-52DE-797698362356}"/>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1A105CA0-EEF7-C729-22C9-F5EF050A2B7A}"/>
              </a:ext>
            </a:extLst>
          </p:cNvPr>
          <p:cNvSpPr>
            <a:spLocks noGrp="1"/>
          </p:cNvSpPr>
          <p:nvPr>
            <p:ph type="sldNum" sz="quarter" idx="12"/>
          </p:nvPr>
        </p:nvSpPr>
        <p:spPr/>
        <p:txBody>
          <a:bodyPr/>
          <a:lstStyle/>
          <a:p>
            <a:fld id="{E65D2860-BFF1-4626-A652-BB7037532B03}" type="slidenum">
              <a:rPr lang="nl-BE" smtClean="0"/>
              <a:t>‹nr.›</a:t>
            </a:fld>
            <a:endParaRPr lang="nl-BE"/>
          </a:p>
        </p:txBody>
      </p:sp>
    </p:spTree>
    <p:extLst>
      <p:ext uri="{BB962C8B-B14F-4D97-AF65-F5344CB8AC3E}">
        <p14:creationId xmlns:p14="http://schemas.microsoft.com/office/powerpoint/2010/main" val="59441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D6194D-F92C-0F98-26FC-188341E3368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61EDE46C-59FB-C568-482B-6F8BB4947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25DA3847-6F19-CC0F-61F1-3915C7F3E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72D8601-8C74-EB4F-4AC4-A73030040EFF}"/>
              </a:ext>
            </a:extLst>
          </p:cNvPr>
          <p:cNvSpPr>
            <a:spLocks noGrp="1"/>
          </p:cNvSpPr>
          <p:nvPr>
            <p:ph type="dt" sz="half" idx="10"/>
          </p:nvPr>
        </p:nvSpPr>
        <p:spPr/>
        <p:txBody>
          <a:bodyPr/>
          <a:lstStyle/>
          <a:p>
            <a:fld id="{F666910D-49F9-4220-B78D-849445D26A9D}" type="datetimeFigureOut">
              <a:rPr lang="nl-BE" smtClean="0"/>
              <a:t>9/10/2024</a:t>
            </a:fld>
            <a:endParaRPr lang="nl-BE"/>
          </a:p>
        </p:txBody>
      </p:sp>
      <p:sp>
        <p:nvSpPr>
          <p:cNvPr id="6" name="Tijdelijke aanduiding voor voettekst 5">
            <a:extLst>
              <a:ext uri="{FF2B5EF4-FFF2-40B4-BE49-F238E27FC236}">
                <a16:creationId xmlns:a16="http://schemas.microsoft.com/office/drawing/2014/main" id="{6F637A5B-59C1-6D40-2BB4-9373FA8DEA1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1E167AD-2C30-0201-E4FB-8A1ABC86E0D6}"/>
              </a:ext>
            </a:extLst>
          </p:cNvPr>
          <p:cNvSpPr>
            <a:spLocks noGrp="1"/>
          </p:cNvSpPr>
          <p:nvPr>
            <p:ph type="sldNum" sz="quarter" idx="12"/>
          </p:nvPr>
        </p:nvSpPr>
        <p:spPr/>
        <p:txBody>
          <a:bodyPr/>
          <a:lstStyle/>
          <a:p>
            <a:fld id="{E65D2860-BFF1-4626-A652-BB7037532B03}" type="slidenum">
              <a:rPr lang="nl-BE" smtClean="0"/>
              <a:t>‹nr.›</a:t>
            </a:fld>
            <a:endParaRPr lang="nl-BE"/>
          </a:p>
        </p:txBody>
      </p:sp>
    </p:spTree>
    <p:extLst>
      <p:ext uri="{BB962C8B-B14F-4D97-AF65-F5344CB8AC3E}">
        <p14:creationId xmlns:p14="http://schemas.microsoft.com/office/powerpoint/2010/main" val="25853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E49FE-2EB6-0213-230C-61C05FBE7F8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6B515E6-2E9D-FB0D-7BCD-3F98CBDFF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DE9E0386-ADF2-2268-5A7E-C64007BF6B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34BFD20-A666-4022-7B23-D4B6271B1258}"/>
              </a:ext>
            </a:extLst>
          </p:cNvPr>
          <p:cNvSpPr>
            <a:spLocks noGrp="1"/>
          </p:cNvSpPr>
          <p:nvPr>
            <p:ph type="dt" sz="half" idx="10"/>
          </p:nvPr>
        </p:nvSpPr>
        <p:spPr/>
        <p:txBody>
          <a:bodyPr/>
          <a:lstStyle/>
          <a:p>
            <a:fld id="{F666910D-49F9-4220-B78D-849445D26A9D}" type="datetimeFigureOut">
              <a:rPr lang="nl-BE" smtClean="0"/>
              <a:t>9/10/2024</a:t>
            </a:fld>
            <a:endParaRPr lang="nl-BE"/>
          </a:p>
        </p:txBody>
      </p:sp>
      <p:sp>
        <p:nvSpPr>
          <p:cNvPr id="6" name="Tijdelijke aanduiding voor voettekst 5">
            <a:extLst>
              <a:ext uri="{FF2B5EF4-FFF2-40B4-BE49-F238E27FC236}">
                <a16:creationId xmlns:a16="http://schemas.microsoft.com/office/drawing/2014/main" id="{EBB64462-BF1B-E096-CEDA-40674C67539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8F53B39-7D86-CA7E-9BAB-FAD83B2F7FD9}"/>
              </a:ext>
            </a:extLst>
          </p:cNvPr>
          <p:cNvSpPr>
            <a:spLocks noGrp="1"/>
          </p:cNvSpPr>
          <p:nvPr>
            <p:ph type="sldNum" sz="quarter" idx="12"/>
          </p:nvPr>
        </p:nvSpPr>
        <p:spPr/>
        <p:txBody>
          <a:bodyPr/>
          <a:lstStyle/>
          <a:p>
            <a:fld id="{E65D2860-BFF1-4626-A652-BB7037532B03}" type="slidenum">
              <a:rPr lang="nl-BE" smtClean="0"/>
              <a:t>‹nr.›</a:t>
            </a:fld>
            <a:endParaRPr lang="nl-BE"/>
          </a:p>
        </p:txBody>
      </p:sp>
    </p:spTree>
    <p:extLst>
      <p:ext uri="{BB962C8B-B14F-4D97-AF65-F5344CB8AC3E}">
        <p14:creationId xmlns:p14="http://schemas.microsoft.com/office/powerpoint/2010/main" val="1003809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C332488-D5EE-8580-F75F-7416C376F7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54BE2573-0BB1-DB51-E4B0-ACDFA3F49F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4E6EF33-25F6-7B8E-D768-3560108D85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66910D-49F9-4220-B78D-849445D26A9D}" type="datetimeFigureOut">
              <a:rPr lang="nl-BE" smtClean="0"/>
              <a:t>9/10/2024</a:t>
            </a:fld>
            <a:endParaRPr lang="nl-BE"/>
          </a:p>
        </p:txBody>
      </p:sp>
      <p:sp>
        <p:nvSpPr>
          <p:cNvPr id="5" name="Tijdelijke aanduiding voor voettekst 4">
            <a:extLst>
              <a:ext uri="{FF2B5EF4-FFF2-40B4-BE49-F238E27FC236}">
                <a16:creationId xmlns:a16="http://schemas.microsoft.com/office/drawing/2014/main" id="{64D4DA7B-CE2A-E37E-414E-C812371CD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a:p>
        </p:txBody>
      </p:sp>
      <p:sp>
        <p:nvSpPr>
          <p:cNvPr id="6" name="Tijdelijke aanduiding voor dianummer 5">
            <a:extLst>
              <a:ext uri="{FF2B5EF4-FFF2-40B4-BE49-F238E27FC236}">
                <a16:creationId xmlns:a16="http://schemas.microsoft.com/office/drawing/2014/main" id="{06AA51B3-8642-EA72-12B1-F657CDD21D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65D2860-BFF1-4626-A652-BB7037532B03}" type="slidenum">
              <a:rPr lang="nl-BE" smtClean="0"/>
              <a:t>‹nr.›</a:t>
            </a:fld>
            <a:endParaRPr lang="nl-BE"/>
          </a:p>
        </p:txBody>
      </p:sp>
    </p:spTree>
    <p:extLst>
      <p:ext uri="{BB962C8B-B14F-4D97-AF65-F5344CB8AC3E}">
        <p14:creationId xmlns:p14="http://schemas.microsoft.com/office/powerpoint/2010/main" val="2949913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pxhere.com/nl/photo/1517273" TargetMode="External"/><Relationship Id="rId3" Type="http://schemas.openxmlformats.org/officeDocument/2006/relationships/image" Target="../media/image1.png"/><Relationship Id="rId7" Type="http://schemas.openxmlformats.org/officeDocument/2006/relationships/hyperlink" Target="https://stock.adobe.com/be_fr/images/a-man-grabbed-the-handrail-of-the-train-door-and-waved-his-hand-people-travel-by-local-transport/387611262?prev_url=detail&#8203;" TargetMode="External"/><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https://stock.adobe.com/be_fr/Library/urn:aaid:sc:EU:8e637269-9e27-43a7-ba4c-58f60595074a?asset_id=956243749" TargetMode="External"/><Relationship Id="rId5" Type="http://schemas.openxmlformats.org/officeDocument/2006/relationships/hyperlink" Target="https://stock.adobe.com/be_fr/images/an-image-of-a-potterrs-hands-shaping-clay-on-a-spinning-wheel-with-soft-ambient-lighting-highlighting-the-focus-and-craftsmanship-involved-in-labor/956625768?prev_url=detail&#8203;" TargetMode="External"/><Relationship Id="rId15" Type="http://schemas.openxmlformats.org/officeDocument/2006/relationships/hyperlink" Target="https://stock.adobe.com/be_fr/images/vtage-golden-clock-in-the-second-photograph/805316630?prev_url=detail" TargetMode="External"/><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hyperlink" Target="https://stock.adobe.com/be_fr/images/child-under-the-autumn-shower/169377814?prev_url=detail" TargetMode="External"/><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alphastockimages.com/" TargetMode="External"/><Relationship Id="rId5" Type="http://schemas.openxmlformats.org/officeDocument/2006/relationships/image" Target="../media/image1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stock.adobe.com/be_fr/images/yes-sign-showing-positive-answer-joy-agreement-celebration-affirmative-decision-or-determination-word-yes-on-cutout-paper-speech-buble-on-blue-background/511520926?prev_url=detail" TargetMode="External"/><Relationship Id="rId5" Type="http://schemas.openxmlformats.org/officeDocument/2006/relationships/image" Target="../media/image16.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5.png"/><Relationship Id="rId18" Type="http://schemas.openxmlformats.org/officeDocument/2006/relationships/customXml" Target="../ink/ink7.xml"/><Relationship Id="rId3" Type="http://schemas.openxmlformats.org/officeDocument/2006/relationships/image" Target="../media/image2.png"/><Relationship Id="rId21" Type="http://schemas.openxmlformats.org/officeDocument/2006/relationships/image" Target="../media/image29.png"/><Relationship Id="rId7" Type="http://schemas.openxmlformats.org/officeDocument/2006/relationships/image" Target="../media/image22.png"/><Relationship Id="rId12" Type="http://schemas.openxmlformats.org/officeDocument/2006/relationships/customXml" Target="../ink/ink4.xml"/><Relationship Id="rId17" Type="http://schemas.openxmlformats.org/officeDocument/2006/relationships/image" Target="../media/image27.png"/><Relationship Id="rId25" Type="http://schemas.openxmlformats.org/officeDocument/2006/relationships/image" Target="../media/image31.png"/><Relationship Id="rId2" Type="http://schemas.openxmlformats.org/officeDocument/2006/relationships/image" Target="../media/image1.png"/><Relationship Id="rId16" Type="http://schemas.openxmlformats.org/officeDocument/2006/relationships/customXml" Target="../ink/ink6.xml"/><Relationship Id="rId20"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24.png"/><Relationship Id="rId24" Type="http://schemas.openxmlformats.org/officeDocument/2006/relationships/customXml" Target="../ink/ink10.xml"/><Relationship Id="rId5" Type="http://schemas.openxmlformats.org/officeDocument/2006/relationships/image" Target="../media/image21.png"/><Relationship Id="rId15" Type="http://schemas.openxmlformats.org/officeDocument/2006/relationships/image" Target="../media/image26.png"/><Relationship Id="rId23" Type="http://schemas.openxmlformats.org/officeDocument/2006/relationships/image" Target="../media/image30.png"/><Relationship Id="rId10" Type="http://schemas.openxmlformats.org/officeDocument/2006/relationships/customXml" Target="../ink/ink3.xml"/><Relationship Id="rId19" Type="http://schemas.openxmlformats.org/officeDocument/2006/relationships/image" Target="../media/image28.png"/><Relationship Id="rId4" Type="http://schemas.openxmlformats.org/officeDocument/2006/relationships/image" Target="../media/image20.png"/><Relationship Id="rId9" Type="http://schemas.openxmlformats.org/officeDocument/2006/relationships/image" Target="../media/image23.png"/><Relationship Id="rId14" Type="http://schemas.openxmlformats.org/officeDocument/2006/relationships/customXml" Target="../ink/ink5.xml"/><Relationship Id="rId22" Type="http://schemas.openxmlformats.org/officeDocument/2006/relationships/customXml" Target="../ink/ink9.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stock.adobe.com/be_fr/Library/urn:aaid:sc:EU:8e637269-9e27-43a7-ba4c-58f60595074a?asset_id=833323307" TargetMode="Externa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hyperlink" Target="https://www.demind.eu/atom_model/complete-the-incomplete-figure-test/" TargetMode="Externa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96915849-703B-4D47-9427-BDCC7A8F4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sp>
        <p:nvSpPr>
          <p:cNvPr id="6" name="Rektangel 5">
            <a:extLst>
              <a:ext uri="{FF2B5EF4-FFF2-40B4-BE49-F238E27FC236}">
                <a16:creationId xmlns:a16="http://schemas.microsoft.com/office/drawing/2014/main" id="{61C6918F-2447-47D3-B244-5B35FF03AEA0}"/>
              </a:ext>
            </a:extLst>
          </p:cNvPr>
          <p:cNvSpPr/>
          <p:nvPr/>
        </p:nvSpPr>
        <p:spPr>
          <a:xfrm>
            <a:off x="0" y="1493241"/>
            <a:ext cx="12192000" cy="3993160"/>
          </a:xfrm>
          <a:prstGeom prst="rect">
            <a:avLst/>
          </a:prstGeom>
          <a:solidFill>
            <a:srgbClr val="F8D370"/>
          </a:solidFill>
          <a:ln>
            <a:solidFill>
              <a:srgbClr val="FFD57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a:extLst>
              <a:ext uri="{FF2B5EF4-FFF2-40B4-BE49-F238E27FC236}">
                <a16:creationId xmlns:a16="http://schemas.microsoft.com/office/drawing/2014/main" id="{4E13130B-39D6-4D87-8351-F443A9384437}"/>
              </a:ext>
            </a:extLst>
          </p:cNvPr>
          <p:cNvSpPr>
            <a:spLocks noGrp="1"/>
          </p:cNvSpPr>
          <p:nvPr>
            <p:ph type="ctrTitle"/>
          </p:nvPr>
        </p:nvSpPr>
        <p:spPr>
          <a:xfrm>
            <a:off x="1266737" y="2338660"/>
            <a:ext cx="9144000" cy="2387600"/>
          </a:xfrm>
        </p:spPr>
        <p:txBody>
          <a:bodyPr/>
          <a:lstStyle/>
          <a:p>
            <a:r>
              <a:rPr lang="da-DK" sz="4400" b="1">
                <a:latin typeface="Arial" panose="020B0604020202020204" pitchFamily="34" charset="0"/>
                <a:cs typeface="Arial" panose="020B0604020202020204" pitchFamily="34" charset="0"/>
              </a:rPr>
              <a:t>Module 0 : Setting the stage</a:t>
            </a:r>
            <a:endParaRPr lang="da-DK"/>
          </a:p>
        </p:txBody>
      </p:sp>
      <p:pic>
        <p:nvPicPr>
          <p:cNvPr id="2" name="Pladsholder til indhold 5">
            <a:extLst>
              <a:ext uri="{FF2B5EF4-FFF2-40B4-BE49-F238E27FC236}">
                <a16:creationId xmlns:a16="http://schemas.microsoft.com/office/drawing/2014/main" id="{276716BF-6B74-FA94-AF73-9D04DF60A3BB}"/>
              </a:ext>
            </a:extLst>
          </p:cNvPr>
          <p:cNvPicPr>
            <a:picLocks noChangeAspect="1"/>
          </p:cNvPicPr>
          <p:nvPr/>
        </p:nvPicPr>
        <p:blipFill rotWithShape="1">
          <a:blip r:embed="rId3"/>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399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E733D3A-EE1E-BD87-F3F8-28769506CA28}"/>
              </a:ext>
            </a:extLst>
          </p:cNvPr>
          <p:cNvSpPr/>
          <p:nvPr/>
        </p:nvSpPr>
        <p:spPr>
          <a:xfrm>
            <a:off x="3049" y="0"/>
            <a:ext cx="12192000" cy="6858000"/>
          </a:xfrm>
          <a:prstGeom prst="rect">
            <a:avLst/>
          </a:prstGeom>
          <a:solidFill>
            <a:srgbClr val="005A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A15B0468-8FBC-4B13-8414-949949052C64}"/>
              </a:ext>
            </a:extLst>
          </p:cNvPr>
          <p:cNvSpPr/>
          <p:nvPr/>
        </p:nvSpPr>
        <p:spPr>
          <a:xfrm>
            <a:off x="0" y="1493241"/>
            <a:ext cx="12192000" cy="3993160"/>
          </a:xfrm>
          <a:prstGeom prst="rect">
            <a:avLst/>
          </a:prstGeom>
          <a:solidFill>
            <a:srgbClr val="F8D370"/>
          </a:solidFill>
          <a:ln>
            <a:solidFill>
              <a:srgbClr val="F8D3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utediagram: Forbindelse 10">
            <a:extLst>
              <a:ext uri="{FF2B5EF4-FFF2-40B4-BE49-F238E27FC236}">
                <a16:creationId xmlns:a16="http://schemas.microsoft.com/office/drawing/2014/main" id="{98FD8CA7-82DA-491A-86FF-47112C590115}"/>
              </a:ext>
            </a:extLst>
          </p:cNvPr>
          <p:cNvSpPr/>
          <p:nvPr/>
        </p:nvSpPr>
        <p:spPr>
          <a:xfrm>
            <a:off x="445895" y="2343514"/>
            <a:ext cx="2059303" cy="2024930"/>
          </a:xfrm>
          <a:prstGeom prst="flowChartConnector">
            <a:avLst/>
          </a:prstGeom>
          <a:solidFill>
            <a:srgbClr val="005A6B"/>
          </a:solidFill>
          <a:ln>
            <a:solidFill>
              <a:srgbClr val="005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utediagram: Forbindelse 2">
            <a:extLst>
              <a:ext uri="{FF2B5EF4-FFF2-40B4-BE49-F238E27FC236}">
                <a16:creationId xmlns:a16="http://schemas.microsoft.com/office/drawing/2014/main" id="{819EDCEF-E120-428B-BD1E-3358141840EA}"/>
              </a:ext>
            </a:extLst>
          </p:cNvPr>
          <p:cNvSpPr/>
          <p:nvPr/>
        </p:nvSpPr>
        <p:spPr>
          <a:xfrm>
            <a:off x="530842" y="2410779"/>
            <a:ext cx="1889410" cy="1879114"/>
          </a:xfrm>
          <a:prstGeom prst="flowChartConnector">
            <a:avLst/>
          </a:prstGeom>
          <a:solidFill>
            <a:srgbClr val="F8D370"/>
          </a:solidFill>
          <a:ln>
            <a:solidFill>
              <a:srgbClr val="F8D3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utediagram: Forbindelse 8">
            <a:extLst>
              <a:ext uri="{FF2B5EF4-FFF2-40B4-BE49-F238E27FC236}">
                <a16:creationId xmlns:a16="http://schemas.microsoft.com/office/drawing/2014/main" id="{08107F63-A396-48E9-ABA9-E7FE911672D8}"/>
              </a:ext>
            </a:extLst>
          </p:cNvPr>
          <p:cNvSpPr/>
          <p:nvPr/>
        </p:nvSpPr>
        <p:spPr>
          <a:xfrm>
            <a:off x="612923" y="2473790"/>
            <a:ext cx="1725248" cy="1753092"/>
          </a:xfrm>
          <a:prstGeom prst="flowChartConnector">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utediagram: Forbindelse 9">
            <a:extLst>
              <a:ext uri="{FF2B5EF4-FFF2-40B4-BE49-F238E27FC236}">
                <a16:creationId xmlns:a16="http://schemas.microsoft.com/office/drawing/2014/main" id="{7D554A0F-5ABF-4668-8B89-0AE2D1FC0F9E}"/>
              </a:ext>
            </a:extLst>
          </p:cNvPr>
          <p:cNvSpPr/>
          <p:nvPr/>
        </p:nvSpPr>
        <p:spPr>
          <a:xfrm>
            <a:off x="3794367" y="1835330"/>
            <a:ext cx="3983474" cy="4062549"/>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ekstfelt 13">
            <a:extLst>
              <a:ext uri="{FF2B5EF4-FFF2-40B4-BE49-F238E27FC236}">
                <a16:creationId xmlns:a16="http://schemas.microsoft.com/office/drawing/2014/main" id="{B6F69FDA-4028-4943-B297-8F1B2436AF67}"/>
              </a:ext>
            </a:extLst>
          </p:cNvPr>
          <p:cNvSpPr txBox="1"/>
          <p:nvPr/>
        </p:nvSpPr>
        <p:spPr>
          <a:xfrm>
            <a:off x="3484649" y="2111881"/>
            <a:ext cx="2070463" cy="369332"/>
          </a:xfrm>
          <a:prstGeom prst="rect">
            <a:avLst/>
          </a:prstGeom>
          <a:noFill/>
        </p:spPr>
        <p:txBody>
          <a:bodyPr wrap="square" rtlCol="0">
            <a:spAutoFit/>
          </a:bodyPr>
          <a:lstStyle/>
          <a:p>
            <a:r>
              <a:rPr lang="da-DK" b="1">
                <a:solidFill>
                  <a:srgbClr val="E7E6E6"/>
                </a:solidFill>
                <a:latin typeface="Arial" panose="020B0604020202020204" pitchFamily="34" charset="0"/>
                <a:cs typeface="Arial" panose="020B0604020202020204" pitchFamily="34" charset="0"/>
              </a:rPr>
              <a:t>Social</a:t>
            </a:r>
          </a:p>
        </p:txBody>
      </p:sp>
      <p:sp>
        <p:nvSpPr>
          <p:cNvPr id="16" name="Rutediagram: Forbindelse 15">
            <a:extLst>
              <a:ext uri="{FF2B5EF4-FFF2-40B4-BE49-F238E27FC236}">
                <a16:creationId xmlns:a16="http://schemas.microsoft.com/office/drawing/2014/main" id="{0AC97FE0-891B-44FE-ABED-EAC47D123D27}"/>
              </a:ext>
            </a:extLst>
          </p:cNvPr>
          <p:cNvSpPr/>
          <p:nvPr/>
        </p:nvSpPr>
        <p:spPr>
          <a:xfrm>
            <a:off x="3043835" y="2511389"/>
            <a:ext cx="1725248" cy="1753092"/>
          </a:xfrm>
          <a:prstGeom prst="flowChartConnector">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ekstfelt 18">
            <a:extLst>
              <a:ext uri="{FF2B5EF4-FFF2-40B4-BE49-F238E27FC236}">
                <a16:creationId xmlns:a16="http://schemas.microsoft.com/office/drawing/2014/main" id="{16E9B833-AD6A-4736-B3A0-872B6985C1F1}"/>
              </a:ext>
            </a:extLst>
          </p:cNvPr>
          <p:cNvSpPr txBox="1"/>
          <p:nvPr/>
        </p:nvSpPr>
        <p:spPr>
          <a:xfrm>
            <a:off x="5098627" y="1734176"/>
            <a:ext cx="6562531" cy="3970318"/>
          </a:xfrm>
          <a:prstGeom prst="rect">
            <a:avLst/>
          </a:prstGeom>
          <a:noFill/>
        </p:spPr>
        <p:txBody>
          <a:bodyPr wrap="square" lIns="91440" tIns="45720" rIns="91440" bIns="45720" rtlCol="0" anchor="t">
            <a:spAutoFit/>
          </a:bodyPr>
          <a:lstStyle/>
          <a:p>
            <a:r>
              <a:rPr lang="en-US" dirty="0">
                <a:latin typeface="Arial"/>
                <a:cs typeface="Arial"/>
              </a:rPr>
              <a:t>The </a:t>
            </a:r>
            <a:r>
              <a:rPr lang="en-US" b="1" dirty="0">
                <a:latin typeface="Arial"/>
                <a:cs typeface="Arial"/>
              </a:rPr>
              <a:t>social learning Sphere </a:t>
            </a:r>
            <a:r>
              <a:rPr lang="en-US" dirty="0">
                <a:latin typeface="Arial"/>
                <a:cs typeface="Arial"/>
              </a:rPr>
              <a:t>is primarily perceived as the social relations and the collaboration between students. </a:t>
            </a:r>
          </a:p>
          <a:p>
            <a:r>
              <a:rPr lang="nl-BE" dirty="0" err="1">
                <a:latin typeface="Arial"/>
                <a:cs typeface="Arial"/>
              </a:rPr>
              <a:t>Aim</a:t>
            </a:r>
            <a:r>
              <a:rPr lang="nl-BE" dirty="0">
                <a:latin typeface="Arial"/>
                <a:cs typeface="Arial"/>
              </a:rPr>
              <a:t> is </a:t>
            </a:r>
            <a:r>
              <a:rPr lang="nl-BE" dirty="0" err="1">
                <a:latin typeface="Arial"/>
                <a:cs typeface="Arial"/>
              </a:rPr>
              <a:t>to</a:t>
            </a:r>
            <a:r>
              <a:rPr lang="nl-BE" dirty="0">
                <a:latin typeface="Arial"/>
                <a:cs typeface="Arial"/>
              </a:rPr>
              <a:t> </a:t>
            </a:r>
            <a:r>
              <a:rPr lang="nl-BE" dirty="0" err="1">
                <a:latin typeface="Arial"/>
                <a:cs typeface="Arial"/>
              </a:rPr>
              <a:t>strenghten</a:t>
            </a:r>
            <a:r>
              <a:rPr lang="nl-BE" dirty="0">
                <a:latin typeface="Arial"/>
                <a:cs typeface="Arial"/>
              </a:rPr>
              <a:t> </a:t>
            </a:r>
            <a:r>
              <a:rPr lang="nl-BE" dirty="0" err="1">
                <a:latin typeface="Arial"/>
                <a:cs typeface="Arial"/>
              </a:rPr>
              <a:t>the</a:t>
            </a:r>
            <a:r>
              <a:rPr lang="nl-BE" dirty="0">
                <a:latin typeface="Arial"/>
                <a:cs typeface="Arial"/>
              </a:rPr>
              <a:t> feeling of </a:t>
            </a:r>
            <a:r>
              <a:rPr lang="en-US" dirty="0">
                <a:latin typeface="Arial"/>
                <a:cs typeface="Arial"/>
              </a:rPr>
              <a:t>security and mutual trust among group members.</a:t>
            </a:r>
          </a:p>
          <a:p>
            <a:endParaRPr lang="en-US">
              <a:latin typeface="Arial" panose="020B0604020202020204" pitchFamily="34" charset="0"/>
              <a:cs typeface="Arial" panose="020B0604020202020204" pitchFamily="34" charset="0"/>
            </a:endParaRPr>
          </a:p>
          <a:p>
            <a:r>
              <a:rPr lang="en-US" i="1" dirty="0">
                <a:latin typeface="Arial"/>
                <a:cs typeface="Arial"/>
              </a:rPr>
              <a:t>Spend some time to create these relations through tasks and objectives throughout the class. This can be longer facilitated activities which, sole purpose is to strengthen these social bonds, but also minor discussion tasks, where the students are put into smaller groups and where they must use both personal experiences, as well as the academic content they are taught in relation to the subject.  </a:t>
            </a:r>
          </a:p>
          <a:p>
            <a:r>
              <a:rPr lang="en-US" dirty="0">
                <a:latin typeface="Arial"/>
                <a:cs typeface="Arial"/>
              </a:rPr>
              <a:t>(D-EMIND, p. 10) </a:t>
            </a:r>
            <a:endParaRPr lang="da-DK" dirty="0">
              <a:latin typeface="Arial"/>
              <a:cs typeface="Arial"/>
            </a:endParaRPr>
          </a:p>
          <a:p>
            <a:endParaRPr lang="en-US" b="1" i="1" dirty="0">
              <a:highlight>
                <a:srgbClr val="FFFF00"/>
              </a:highlight>
            </a:endParaRPr>
          </a:p>
        </p:txBody>
      </p:sp>
      <p:sp>
        <p:nvSpPr>
          <p:cNvPr id="12" name="Rutediagram: Forbindelse 11">
            <a:extLst>
              <a:ext uri="{FF2B5EF4-FFF2-40B4-BE49-F238E27FC236}">
                <a16:creationId xmlns:a16="http://schemas.microsoft.com/office/drawing/2014/main" id="{7C7DA241-7F56-40D6-B4E5-E3E15D3788FC}"/>
              </a:ext>
            </a:extLst>
          </p:cNvPr>
          <p:cNvSpPr/>
          <p:nvPr/>
        </p:nvSpPr>
        <p:spPr>
          <a:xfrm>
            <a:off x="3128781" y="2595345"/>
            <a:ext cx="1551770" cy="1585179"/>
          </a:xfrm>
          <a:prstGeom prst="flowChartConnector">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utediagram: Forbindelse 19">
            <a:extLst>
              <a:ext uri="{FF2B5EF4-FFF2-40B4-BE49-F238E27FC236}">
                <a16:creationId xmlns:a16="http://schemas.microsoft.com/office/drawing/2014/main" id="{31F2EA6E-7238-4215-AF4D-23A6A462B0DF}"/>
              </a:ext>
            </a:extLst>
          </p:cNvPr>
          <p:cNvSpPr/>
          <p:nvPr/>
        </p:nvSpPr>
        <p:spPr>
          <a:xfrm>
            <a:off x="699661" y="2549654"/>
            <a:ext cx="1551770" cy="1585179"/>
          </a:xfrm>
          <a:prstGeom prst="flowChartConnector">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Picture 2" descr="The Challenge">
            <a:extLst>
              <a:ext uri="{FF2B5EF4-FFF2-40B4-BE49-F238E27FC236}">
                <a16:creationId xmlns:a16="http://schemas.microsoft.com/office/drawing/2014/main" id="{3A002219-E107-4D05-BEEC-71270DF95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42" y="2662959"/>
            <a:ext cx="1230431" cy="13860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The Challenge">
            <a:extLst>
              <a:ext uri="{FF2B5EF4-FFF2-40B4-BE49-F238E27FC236}">
                <a16:creationId xmlns:a16="http://schemas.microsoft.com/office/drawing/2014/main" id="{6A143BEA-9B43-4570-9AD3-12C17E994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450" y="2694914"/>
            <a:ext cx="1230431" cy="1386040"/>
          </a:xfrm>
          <a:prstGeom prst="rect">
            <a:avLst/>
          </a:prstGeom>
          <a:noFill/>
          <a:extLst>
            <a:ext uri="{909E8E84-426E-40DD-AFC4-6F175D3DCCD1}">
              <a14:hiddenFill xmlns:a14="http://schemas.microsoft.com/office/drawing/2010/main">
                <a:solidFill>
                  <a:srgbClr val="FFFFFF"/>
                </a:solidFill>
              </a14:hiddenFill>
            </a:ext>
          </a:extLst>
        </p:spPr>
      </p:pic>
      <p:pic>
        <p:nvPicPr>
          <p:cNvPr id="4" name="Pladsholder til indhold 5">
            <a:extLst>
              <a:ext uri="{FF2B5EF4-FFF2-40B4-BE49-F238E27FC236}">
                <a16:creationId xmlns:a16="http://schemas.microsoft.com/office/drawing/2014/main" id="{1BDD0782-6465-018B-993B-8810FCC66D97}"/>
              </a:ext>
            </a:extLst>
          </p:cNvPr>
          <p:cNvPicPr>
            <a:picLocks noChangeAspect="1"/>
          </p:cNvPicPr>
          <p:nvPr/>
        </p:nvPicPr>
        <p:blipFill rotWithShape="1">
          <a:blip r:embed="rId4"/>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
        <p:nvSpPr>
          <p:cNvPr id="15" name="Titel 1">
            <a:extLst>
              <a:ext uri="{FF2B5EF4-FFF2-40B4-BE49-F238E27FC236}">
                <a16:creationId xmlns:a16="http://schemas.microsoft.com/office/drawing/2014/main" id="{92A8883D-1CE2-26B2-1CE6-DE4B2A794EE3}"/>
              </a:ext>
            </a:extLst>
          </p:cNvPr>
          <p:cNvSpPr txBox="1">
            <a:spLocks/>
          </p:cNvSpPr>
          <p:nvPr/>
        </p:nvSpPr>
        <p:spPr>
          <a:xfrm>
            <a:off x="485572" y="400723"/>
            <a:ext cx="9144000"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800" b="1">
                <a:latin typeface="Arial" panose="020B0604020202020204" pitchFamily="34" charset="0"/>
                <a:cs typeface="Arial" panose="020B0604020202020204" pitchFamily="34" charset="0"/>
              </a:rPr>
              <a:t>Social – D-EMIND</a:t>
            </a:r>
            <a:endParaRPr lang="en-GB" sz="4800" b="1">
              <a:latin typeface="Arial" panose="020B0604020202020204" pitchFamily="34" charset="0"/>
              <a:cs typeface="Arial" panose="020B0604020202020204" pitchFamily="34" charset="0"/>
            </a:endParaRPr>
          </a:p>
        </p:txBody>
      </p:sp>
      <p:pic>
        <p:nvPicPr>
          <p:cNvPr id="5" name="Billede 4" descr="Et billede, der indeholder Font/skrifttype, skærmbillede, Grafik, symbol&#10;&#10;Automatisk genereret beskrivelse">
            <a:extLst>
              <a:ext uri="{FF2B5EF4-FFF2-40B4-BE49-F238E27FC236}">
                <a16:creationId xmlns:a16="http://schemas.microsoft.com/office/drawing/2014/main" id="{6F8C3A66-F047-CABE-4A02-C9FAF700DD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9995" y="6062848"/>
            <a:ext cx="1500400" cy="430027"/>
          </a:xfrm>
          <a:prstGeom prst="rect">
            <a:avLst/>
          </a:prstGeom>
        </p:spPr>
      </p:pic>
    </p:spTree>
    <p:extLst>
      <p:ext uri="{BB962C8B-B14F-4D97-AF65-F5344CB8AC3E}">
        <p14:creationId xmlns:p14="http://schemas.microsoft.com/office/powerpoint/2010/main" val="2987359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5">
            <a:extLst>
              <a:ext uri="{FF2B5EF4-FFF2-40B4-BE49-F238E27FC236}">
                <a16:creationId xmlns:a16="http://schemas.microsoft.com/office/drawing/2014/main" id="{E479904B-6742-43D4-D221-51A5FDC176DC}"/>
              </a:ext>
            </a:extLst>
          </p:cNvPr>
          <p:cNvPicPr>
            <a:picLocks noChangeAspect="1"/>
          </p:cNvPicPr>
          <p:nvPr/>
        </p:nvPicPr>
        <p:blipFill rotWithShape="1">
          <a:blip r:embed="rId2"/>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pic>
        <p:nvPicPr>
          <p:cNvPr id="9" name="Billede 8">
            <a:extLst>
              <a:ext uri="{FF2B5EF4-FFF2-40B4-BE49-F238E27FC236}">
                <a16:creationId xmlns:a16="http://schemas.microsoft.com/office/drawing/2014/main" id="{CAB2F35C-D885-CEDA-72CC-820C26AE6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sp>
        <p:nvSpPr>
          <p:cNvPr id="10" name="Titel 1">
            <a:extLst>
              <a:ext uri="{FF2B5EF4-FFF2-40B4-BE49-F238E27FC236}">
                <a16:creationId xmlns:a16="http://schemas.microsoft.com/office/drawing/2014/main" id="{E3827F25-8E8B-A5FF-28E7-016C0953E17C}"/>
              </a:ext>
            </a:extLst>
          </p:cNvPr>
          <p:cNvSpPr txBox="1">
            <a:spLocks/>
          </p:cNvSpPr>
          <p:nvPr/>
        </p:nvSpPr>
        <p:spPr>
          <a:xfrm>
            <a:off x="485572" y="400723"/>
            <a:ext cx="9144000"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800" b="1">
                <a:latin typeface="Arial" panose="020B0604020202020204" pitchFamily="34" charset="0"/>
                <a:cs typeface="Arial" panose="020B0604020202020204" pitchFamily="34" charset="0"/>
              </a:rPr>
              <a:t>Social Sphere</a:t>
            </a:r>
            <a:endParaRPr lang="en-GB" sz="4800" b="1">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301F7DA6-A193-EE17-227E-41059C193004}"/>
              </a:ext>
            </a:extLst>
          </p:cNvPr>
          <p:cNvPicPr>
            <a:picLocks noChangeAspect="1"/>
          </p:cNvPicPr>
          <p:nvPr/>
        </p:nvPicPr>
        <p:blipFill>
          <a:blip r:embed="rId4"/>
          <a:stretch>
            <a:fillRect/>
          </a:stretch>
        </p:blipFill>
        <p:spPr>
          <a:xfrm>
            <a:off x="1059895" y="1420237"/>
            <a:ext cx="10020300" cy="4685595"/>
          </a:xfrm>
          <a:prstGeom prst="rect">
            <a:avLst/>
          </a:prstGeom>
        </p:spPr>
      </p:pic>
    </p:spTree>
    <p:extLst>
      <p:ext uri="{BB962C8B-B14F-4D97-AF65-F5344CB8AC3E}">
        <p14:creationId xmlns:p14="http://schemas.microsoft.com/office/powerpoint/2010/main" val="3691330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2E6D2BD0-6189-4CE3-B37D-96E6971B8BB1}"/>
              </a:ext>
            </a:extLst>
          </p:cNvPr>
          <p:cNvSpPr>
            <a:spLocks noGrp="1"/>
          </p:cNvSpPr>
          <p:nvPr>
            <p:ph type="sldNum" sz="quarter" idx="12"/>
          </p:nvPr>
        </p:nvSpPr>
        <p:spPr/>
        <p:txBody>
          <a:bodyPr/>
          <a:lstStyle/>
          <a:p>
            <a:pPr>
              <a:spcAft>
                <a:spcPts val="600"/>
              </a:spcAft>
            </a:pPr>
            <a:fld id="{F7AB382F-E9E6-CE49-B414-1E064FB7F064}" type="slidenum">
              <a:rPr lang="da-DK" smtClean="0"/>
              <a:pPr>
                <a:spcAft>
                  <a:spcPts val="600"/>
                </a:spcAft>
              </a:pPr>
              <a:t>12</a:t>
            </a:fld>
            <a:endParaRPr lang="da-DK"/>
          </a:p>
        </p:txBody>
      </p:sp>
      <p:sp>
        <p:nvSpPr>
          <p:cNvPr id="4" name="Pladsholder til tekst 3">
            <a:extLst>
              <a:ext uri="{FF2B5EF4-FFF2-40B4-BE49-F238E27FC236}">
                <a16:creationId xmlns:a16="http://schemas.microsoft.com/office/drawing/2014/main" id="{26F8FF8F-5AD3-4976-9E14-E0169F99147A}"/>
              </a:ext>
            </a:extLst>
          </p:cNvPr>
          <p:cNvSpPr>
            <a:spLocks noGrp="1"/>
          </p:cNvSpPr>
          <p:nvPr>
            <p:ph type="body" sz="quarter" idx="13"/>
          </p:nvPr>
        </p:nvSpPr>
        <p:spPr>
          <a:xfrm>
            <a:off x="1884365" y="1575373"/>
            <a:ext cx="8423275" cy="3960000"/>
          </a:xfrm>
          <a:prstGeom prst="rect">
            <a:avLst/>
          </a:prstGeom>
        </p:spPr>
        <p:txBody>
          <a:bodyPr anchor="t">
            <a:normAutofit/>
          </a:bodyPr>
          <a:lstStyle/>
          <a:p>
            <a:pPr marL="0" indent="0">
              <a:spcAft>
                <a:spcPts val="600"/>
              </a:spcAft>
              <a:buNone/>
            </a:pPr>
            <a:endParaRPr lang="da-DK" b="1"/>
          </a:p>
          <a:p>
            <a:pPr marL="0" indent="0">
              <a:spcAft>
                <a:spcPts val="600"/>
              </a:spcAft>
              <a:buNone/>
            </a:pPr>
            <a:endParaRPr lang="da-DK" b="1"/>
          </a:p>
          <a:p>
            <a:pPr marL="0" indent="0">
              <a:spcAft>
                <a:spcPts val="600"/>
              </a:spcAft>
              <a:buNone/>
            </a:pPr>
            <a:endParaRPr lang="da-DK" b="1"/>
          </a:p>
          <a:p>
            <a:pPr>
              <a:spcAft>
                <a:spcPts val="600"/>
              </a:spcAft>
            </a:pPr>
            <a:endParaRPr lang="da-DK" b="1"/>
          </a:p>
          <a:p>
            <a:pPr>
              <a:spcAft>
                <a:spcPts val="600"/>
              </a:spcAft>
            </a:pPr>
            <a:endParaRPr lang="da-DK" b="1"/>
          </a:p>
        </p:txBody>
      </p:sp>
      <p:sp>
        <p:nvSpPr>
          <p:cNvPr id="11" name="Tekstfelt 10">
            <a:extLst>
              <a:ext uri="{FF2B5EF4-FFF2-40B4-BE49-F238E27FC236}">
                <a16:creationId xmlns:a16="http://schemas.microsoft.com/office/drawing/2014/main" id="{BB54349C-2F35-45B1-9457-923DF6C2BCB3}"/>
              </a:ext>
            </a:extLst>
          </p:cNvPr>
          <p:cNvSpPr txBox="1"/>
          <p:nvPr/>
        </p:nvSpPr>
        <p:spPr>
          <a:xfrm>
            <a:off x="579698" y="1617988"/>
            <a:ext cx="10449663" cy="3785652"/>
          </a:xfrm>
          <a:prstGeom prst="rect">
            <a:avLst/>
          </a:prstGeom>
          <a:noFill/>
        </p:spPr>
        <p:txBody>
          <a:bodyPr wrap="square">
            <a:spAutoFit/>
          </a:bodyPr>
          <a:lstStyle/>
          <a:p>
            <a:endParaRPr lang="en-US" sz="2000">
              <a:solidFill>
                <a:srgbClr val="000000"/>
              </a:solidFill>
              <a:latin typeface="Arial" panose="020B0604020202020204" pitchFamily="34" charset="0"/>
              <a:cs typeface="Arial" panose="020B0604020202020204" pitchFamily="34" charset="0"/>
            </a:endParaRPr>
          </a:p>
          <a:p>
            <a:pPr marL="342900" indent="-342900">
              <a:buFont typeface="+mj-lt"/>
              <a:buAutoNum type="arabicPeriod"/>
            </a:pPr>
            <a:r>
              <a:rPr lang="en-US" sz="2000">
                <a:solidFill>
                  <a:srgbClr val="000000"/>
                </a:solidFill>
                <a:latin typeface="Arial" panose="020B0604020202020204" pitchFamily="34" charset="0"/>
                <a:cs typeface="Arial" panose="020B0604020202020204" pitchFamily="34" charset="0"/>
              </a:rPr>
              <a:t>You each take one object from the room where you are sitting. (You have 30 sec).</a:t>
            </a:r>
            <a:br>
              <a:rPr lang="en-US" sz="2000">
                <a:solidFill>
                  <a:srgbClr val="000000"/>
                </a:solidFill>
                <a:latin typeface="Arial" panose="020B0604020202020204" pitchFamily="34" charset="0"/>
                <a:cs typeface="Arial" panose="020B0604020202020204" pitchFamily="34" charset="0"/>
              </a:rPr>
            </a:br>
            <a:endParaRPr lang="en-US" sz="2000">
              <a:solidFill>
                <a:srgbClr val="000000"/>
              </a:solidFill>
              <a:latin typeface="Arial" panose="020B0604020202020204" pitchFamily="34" charset="0"/>
              <a:cs typeface="Arial" panose="020B0604020202020204" pitchFamily="34" charset="0"/>
            </a:endParaRPr>
          </a:p>
          <a:p>
            <a:pPr marL="342900" indent="-342900">
              <a:buFont typeface="+mj-lt"/>
              <a:buAutoNum type="arabicPeriod"/>
            </a:pPr>
            <a:r>
              <a:rPr lang="en-US" sz="2000">
                <a:solidFill>
                  <a:srgbClr val="000000"/>
                </a:solidFill>
                <a:latin typeface="Arial" panose="020B0604020202020204" pitchFamily="34" charset="0"/>
                <a:cs typeface="Arial" panose="020B0604020202020204" pitchFamily="34" charset="0"/>
              </a:rPr>
              <a:t>The facilitator demonstrates how to present oneself based on the object chosen from the room.</a:t>
            </a:r>
            <a:br>
              <a:rPr lang="en-US" sz="2000">
                <a:solidFill>
                  <a:srgbClr val="000000"/>
                </a:solidFill>
                <a:latin typeface="Arial" panose="020B0604020202020204" pitchFamily="34" charset="0"/>
                <a:cs typeface="Arial" panose="020B0604020202020204" pitchFamily="34" charset="0"/>
              </a:rPr>
            </a:br>
            <a:endParaRPr lang="en-US" sz="2000">
              <a:solidFill>
                <a:srgbClr val="000000"/>
              </a:solidFill>
              <a:latin typeface="Arial" panose="020B0604020202020204" pitchFamily="34" charset="0"/>
              <a:cs typeface="Arial" panose="020B0604020202020204" pitchFamily="34" charset="0"/>
            </a:endParaRPr>
          </a:p>
          <a:p>
            <a:pPr marL="342900" indent="-342900">
              <a:buFont typeface="+mj-lt"/>
              <a:buAutoNum type="arabicPeriod"/>
            </a:pPr>
            <a:r>
              <a:rPr lang="en-US" sz="2000">
                <a:solidFill>
                  <a:srgbClr val="000000"/>
                </a:solidFill>
                <a:latin typeface="Arial" panose="020B0604020202020204" pitchFamily="34" charset="0"/>
                <a:cs typeface="Arial" panose="020B0604020202020204" pitchFamily="34" charset="0"/>
              </a:rPr>
              <a:t>The participants are given 2 minutes max. each to present themselves based on the thing they have chosen. </a:t>
            </a:r>
            <a:br>
              <a:rPr lang="en-US" sz="2000">
                <a:solidFill>
                  <a:srgbClr val="000000"/>
                </a:solidFill>
                <a:latin typeface="Arial" panose="020B0604020202020204" pitchFamily="34" charset="0"/>
                <a:cs typeface="Arial" panose="020B0604020202020204" pitchFamily="34" charset="0"/>
              </a:rPr>
            </a:br>
            <a:endParaRPr lang="en-US" sz="2000">
              <a:solidFill>
                <a:srgbClr val="000000"/>
              </a:solidFill>
              <a:latin typeface="Arial" panose="020B0604020202020204" pitchFamily="34" charset="0"/>
              <a:cs typeface="Arial" panose="020B0604020202020204" pitchFamily="34" charset="0"/>
            </a:endParaRPr>
          </a:p>
          <a:p>
            <a:pPr marL="342900" indent="-342900">
              <a:buFont typeface="+mj-lt"/>
              <a:buAutoNum type="arabicPeriod"/>
            </a:pPr>
            <a:r>
              <a:rPr lang="en-US" sz="2000">
                <a:solidFill>
                  <a:srgbClr val="000000"/>
                </a:solidFill>
                <a:latin typeface="Arial" panose="020B0604020202020204" pitchFamily="34" charset="0"/>
                <a:cs typeface="Arial" panose="020B0604020202020204" pitchFamily="34" charset="0"/>
              </a:rPr>
              <a:t>The rest must listen attentively to their colleague. </a:t>
            </a:r>
            <a:br>
              <a:rPr lang="en-US" sz="2000">
                <a:solidFill>
                  <a:srgbClr val="000000"/>
                </a:solidFill>
                <a:latin typeface="Arial" panose="020B0604020202020204" pitchFamily="34" charset="0"/>
                <a:cs typeface="Arial" panose="020B0604020202020204" pitchFamily="34" charset="0"/>
              </a:rPr>
            </a:br>
            <a:endParaRPr lang="en-US" sz="2000">
              <a:solidFill>
                <a:srgbClr val="000000"/>
              </a:solidFill>
              <a:latin typeface="Arial" panose="020B0604020202020204" pitchFamily="34" charset="0"/>
              <a:cs typeface="Arial" panose="020B0604020202020204" pitchFamily="34" charset="0"/>
            </a:endParaRPr>
          </a:p>
          <a:p>
            <a:pPr marL="342900" indent="-342900">
              <a:buFont typeface="+mj-lt"/>
              <a:buAutoNum type="arabicPeriod"/>
            </a:pPr>
            <a:r>
              <a:rPr lang="en-US" sz="2000">
                <a:solidFill>
                  <a:srgbClr val="000000"/>
                </a:solidFill>
                <a:latin typeface="Arial" panose="020B0604020202020204" pitchFamily="34" charset="0"/>
                <a:cs typeface="Arial" panose="020B0604020202020204" pitchFamily="34" charset="0"/>
              </a:rPr>
              <a:t>The facilitator subsequently asks the participants how they experienced this exercise. </a:t>
            </a:r>
            <a:endParaRPr lang="en-US" sz="2000">
              <a:highlight>
                <a:srgbClr val="FFFF00"/>
              </a:highlight>
              <a:latin typeface="Arial" panose="020B0604020202020204" pitchFamily="34" charset="0"/>
              <a:cs typeface="Arial" panose="020B0604020202020204" pitchFamily="34" charset="0"/>
            </a:endParaRPr>
          </a:p>
        </p:txBody>
      </p:sp>
      <p:pic>
        <p:nvPicPr>
          <p:cNvPr id="5" name="Billede 4">
            <a:extLst>
              <a:ext uri="{FF2B5EF4-FFF2-40B4-BE49-F238E27FC236}">
                <a16:creationId xmlns:a16="http://schemas.microsoft.com/office/drawing/2014/main" id="{153B38BA-4D43-C816-D8C0-AFD006414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pic>
        <p:nvPicPr>
          <p:cNvPr id="2" name="Pladsholder til indhold 5">
            <a:extLst>
              <a:ext uri="{FF2B5EF4-FFF2-40B4-BE49-F238E27FC236}">
                <a16:creationId xmlns:a16="http://schemas.microsoft.com/office/drawing/2014/main" id="{088FB342-46A0-719A-F50E-2F7595C164E9}"/>
              </a:ext>
            </a:extLst>
          </p:cNvPr>
          <p:cNvPicPr>
            <a:picLocks noChangeAspect="1"/>
          </p:cNvPicPr>
          <p:nvPr/>
        </p:nvPicPr>
        <p:blipFill rotWithShape="1">
          <a:blip r:embed="rId3"/>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
        <p:nvSpPr>
          <p:cNvPr id="6" name="Titel 1">
            <a:extLst>
              <a:ext uri="{FF2B5EF4-FFF2-40B4-BE49-F238E27FC236}">
                <a16:creationId xmlns:a16="http://schemas.microsoft.com/office/drawing/2014/main" id="{51B93746-22DC-7DD7-B750-1AA21C8B152D}"/>
              </a:ext>
            </a:extLst>
          </p:cNvPr>
          <p:cNvSpPr txBox="1">
            <a:spLocks/>
          </p:cNvSpPr>
          <p:nvPr/>
        </p:nvSpPr>
        <p:spPr>
          <a:xfrm>
            <a:off x="485572" y="400723"/>
            <a:ext cx="9144000"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400" b="1">
                <a:latin typeface="Arial" panose="020B0604020202020204" pitchFamily="34" charset="0"/>
                <a:cs typeface="Arial" panose="020B0604020202020204" pitchFamily="34" charset="0"/>
              </a:rPr>
              <a:t>The object box</a:t>
            </a:r>
            <a:endParaRPr lang="en-GB" sz="4400" b="1">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FCFD0E18-5E99-0899-D44B-E263027D4FD8}"/>
              </a:ext>
            </a:extLst>
          </p:cNvPr>
          <p:cNvSpPr txBox="1"/>
          <p:nvPr/>
        </p:nvSpPr>
        <p:spPr>
          <a:xfrm>
            <a:off x="7848097" y="1356460"/>
            <a:ext cx="5844238" cy="307777"/>
          </a:xfrm>
          <a:prstGeom prst="rect">
            <a:avLst/>
          </a:prstGeom>
          <a:noFill/>
        </p:spPr>
        <p:txBody>
          <a:bodyPr wrap="square">
            <a:spAutoFit/>
          </a:bodyPr>
          <a:lstStyle/>
          <a:p>
            <a:r>
              <a:rPr lang="es-ES" sz="1400">
                <a:solidFill>
                  <a:srgbClr val="005A6B"/>
                </a:solidFill>
              </a:rPr>
              <a:t>https://www.demind.eu/atom_model/the-object-box/</a:t>
            </a:r>
          </a:p>
        </p:txBody>
      </p:sp>
    </p:spTree>
    <p:extLst>
      <p:ext uri="{BB962C8B-B14F-4D97-AF65-F5344CB8AC3E}">
        <p14:creationId xmlns:p14="http://schemas.microsoft.com/office/powerpoint/2010/main" val="86309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pottenbakkersschijf, wiel, transport, persoon&#10;&#10;Automatisch gegenereerde beschrijving">
            <a:extLst>
              <a:ext uri="{FF2B5EF4-FFF2-40B4-BE49-F238E27FC236}">
                <a16:creationId xmlns:a16="http://schemas.microsoft.com/office/drawing/2014/main" id="{296C2EED-ACAD-7F50-D2D3-3DF3B2835F7C}"/>
              </a:ext>
            </a:extLst>
          </p:cNvPr>
          <p:cNvPicPr>
            <a:picLocks noChangeAspect="1"/>
          </p:cNvPicPr>
          <p:nvPr/>
        </p:nvPicPr>
        <p:blipFill>
          <a:blip r:embed="rId2"/>
          <a:stretch>
            <a:fillRect/>
          </a:stretch>
        </p:blipFill>
        <p:spPr>
          <a:xfrm>
            <a:off x="179144" y="1815610"/>
            <a:ext cx="2396637" cy="1480039"/>
          </a:xfrm>
          <a:prstGeom prst="rect">
            <a:avLst/>
          </a:prstGeom>
        </p:spPr>
      </p:pic>
      <p:sp>
        <p:nvSpPr>
          <p:cNvPr id="10" name="Titel 1">
            <a:extLst>
              <a:ext uri="{FF2B5EF4-FFF2-40B4-BE49-F238E27FC236}">
                <a16:creationId xmlns:a16="http://schemas.microsoft.com/office/drawing/2014/main" id="{E3827F25-8E8B-A5FF-28E7-016C0953E17C}"/>
              </a:ext>
            </a:extLst>
          </p:cNvPr>
          <p:cNvSpPr txBox="1">
            <a:spLocks/>
          </p:cNvSpPr>
          <p:nvPr/>
        </p:nvSpPr>
        <p:spPr>
          <a:xfrm>
            <a:off x="485572" y="400723"/>
            <a:ext cx="9144000"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800" b="1">
                <a:latin typeface="Arial" panose="020B0604020202020204" pitchFamily="34" charset="0"/>
                <a:cs typeface="Arial" panose="020B0604020202020204" pitchFamily="34" charset="0"/>
              </a:rPr>
              <a:t>The object box: alternative</a:t>
            </a:r>
            <a:endParaRPr lang="en-GB" sz="4800" b="1">
              <a:latin typeface="Arial" panose="020B0604020202020204" pitchFamily="34" charset="0"/>
              <a:cs typeface="Arial" panose="020B0604020202020204" pitchFamily="34" charset="0"/>
            </a:endParaRPr>
          </a:p>
        </p:txBody>
      </p:sp>
      <p:pic>
        <p:nvPicPr>
          <p:cNvPr id="4" name="Billede 8" descr="Logotipo&#10;&#10;Descripción generada automáticamente">
            <a:extLst>
              <a:ext uri="{FF2B5EF4-FFF2-40B4-BE49-F238E27FC236}">
                <a16:creationId xmlns:a16="http://schemas.microsoft.com/office/drawing/2014/main" id="{5FCE17A6-A264-E1CA-D8EE-0EE6A64E1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pic>
        <p:nvPicPr>
          <p:cNvPr id="5" name="Pladsholder til indhold 5" descr="Logotipo&#10;&#10;Descripción generada automáticamente">
            <a:extLst>
              <a:ext uri="{FF2B5EF4-FFF2-40B4-BE49-F238E27FC236}">
                <a16:creationId xmlns:a16="http://schemas.microsoft.com/office/drawing/2014/main" id="{9EB507C0-3E30-A267-2AB7-258769C35ACD}"/>
              </a:ext>
            </a:extLst>
          </p:cNvPr>
          <p:cNvPicPr>
            <a:picLocks noChangeAspect="1"/>
          </p:cNvPicPr>
          <p:nvPr/>
        </p:nvPicPr>
        <p:blipFill rotWithShape="1">
          <a:blip r:embed="rId4"/>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
        <p:nvSpPr>
          <p:cNvPr id="17" name="Bocadillo: rectángulo 16">
            <a:extLst>
              <a:ext uri="{FF2B5EF4-FFF2-40B4-BE49-F238E27FC236}">
                <a16:creationId xmlns:a16="http://schemas.microsoft.com/office/drawing/2014/main" id="{07205F65-9D41-5B1C-D370-AFB7D0CD152A}"/>
              </a:ext>
            </a:extLst>
          </p:cNvPr>
          <p:cNvSpPr/>
          <p:nvPr/>
        </p:nvSpPr>
        <p:spPr>
          <a:xfrm>
            <a:off x="751199" y="5039192"/>
            <a:ext cx="1008685" cy="468131"/>
          </a:xfrm>
          <a:prstGeom prst="wedgeRectCallout">
            <a:avLst/>
          </a:prstGeom>
          <a:solidFill>
            <a:srgbClr val="FFD572">
              <a:alpha val="61176"/>
            </a:srgb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a:t>
            </a:r>
          </a:p>
        </p:txBody>
      </p:sp>
      <p:sp>
        <p:nvSpPr>
          <p:cNvPr id="18" name="Bocadillo: rectángulo 17">
            <a:extLst>
              <a:ext uri="{FF2B5EF4-FFF2-40B4-BE49-F238E27FC236}">
                <a16:creationId xmlns:a16="http://schemas.microsoft.com/office/drawing/2014/main" id="{4E819FBA-15AF-5568-8D14-4C00376AE485}"/>
              </a:ext>
            </a:extLst>
          </p:cNvPr>
          <p:cNvSpPr/>
          <p:nvPr/>
        </p:nvSpPr>
        <p:spPr>
          <a:xfrm>
            <a:off x="1911503" y="5039192"/>
            <a:ext cx="1008685" cy="468131"/>
          </a:xfrm>
          <a:prstGeom prst="wedgeRectCallout">
            <a:avLst/>
          </a:prstGeom>
          <a:solidFill>
            <a:srgbClr val="FFD572">
              <a:alpha val="61176"/>
            </a:srgb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a:t>
            </a:r>
          </a:p>
        </p:txBody>
      </p:sp>
      <p:sp>
        <p:nvSpPr>
          <p:cNvPr id="19" name="Bocadillo: rectángulo 18">
            <a:extLst>
              <a:ext uri="{FF2B5EF4-FFF2-40B4-BE49-F238E27FC236}">
                <a16:creationId xmlns:a16="http://schemas.microsoft.com/office/drawing/2014/main" id="{8D39302C-BDA2-CC8A-884D-203E4DE49A14}"/>
              </a:ext>
            </a:extLst>
          </p:cNvPr>
          <p:cNvSpPr/>
          <p:nvPr/>
        </p:nvSpPr>
        <p:spPr>
          <a:xfrm>
            <a:off x="3071807" y="5039192"/>
            <a:ext cx="1008685" cy="468131"/>
          </a:xfrm>
          <a:prstGeom prst="wedgeRectCallout">
            <a:avLst/>
          </a:prstGeom>
          <a:solidFill>
            <a:srgbClr val="FFD572">
              <a:alpha val="61176"/>
            </a:srgb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a:t>
            </a:r>
          </a:p>
        </p:txBody>
      </p:sp>
      <p:sp>
        <p:nvSpPr>
          <p:cNvPr id="20" name="Bocadillo: rectángulo 19">
            <a:extLst>
              <a:ext uri="{FF2B5EF4-FFF2-40B4-BE49-F238E27FC236}">
                <a16:creationId xmlns:a16="http://schemas.microsoft.com/office/drawing/2014/main" id="{FB64E8E7-2BC6-D30D-B16E-237113E77D1A}"/>
              </a:ext>
            </a:extLst>
          </p:cNvPr>
          <p:cNvSpPr/>
          <p:nvPr/>
        </p:nvSpPr>
        <p:spPr>
          <a:xfrm>
            <a:off x="4232111" y="5039192"/>
            <a:ext cx="1008685" cy="468131"/>
          </a:xfrm>
          <a:prstGeom prst="wedgeRectCallout">
            <a:avLst/>
          </a:prstGeom>
          <a:solidFill>
            <a:srgbClr val="FFD572">
              <a:alpha val="61176"/>
            </a:srgb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a:t>
            </a:r>
          </a:p>
        </p:txBody>
      </p:sp>
      <p:sp>
        <p:nvSpPr>
          <p:cNvPr id="21" name="Bocadillo: rectángulo 20">
            <a:extLst>
              <a:ext uri="{FF2B5EF4-FFF2-40B4-BE49-F238E27FC236}">
                <a16:creationId xmlns:a16="http://schemas.microsoft.com/office/drawing/2014/main" id="{8D1057A2-3DBE-16EF-AA6F-9A0903F4E72D}"/>
              </a:ext>
            </a:extLst>
          </p:cNvPr>
          <p:cNvSpPr/>
          <p:nvPr/>
        </p:nvSpPr>
        <p:spPr>
          <a:xfrm>
            <a:off x="5392416" y="5039192"/>
            <a:ext cx="1008685" cy="468131"/>
          </a:xfrm>
          <a:prstGeom prst="wedgeRectCallout">
            <a:avLst/>
          </a:prstGeom>
          <a:solidFill>
            <a:srgbClr val="FFD572">
              <a:alpha val="61176"/>
            </a:srgb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a:t>
            </a:r>
          </a:p>
        </p:txBody>
      </p:sp>
      <p:sp>
        <p:nvSpPr>
          <p:cNvPr id="14" name="CuadroTexto 13">
            <a:extLst>
              <a:ext uri="{FF2B5EF4-FFF2-40B4-BE49-F238E27FC236}">
                <a16:creationId xmlns:a16="http://schemas.microsoft.com/office/drawing/2014/main" id="{BE500026-528B-CAAB-8624-6A299A61995D}"/>
              </a:ext>
            </a:extLst>
          </p:cNvPr>
          <p:cNvSpPr txBox="1"/>
          <p:nvPr/>
        </p:nvSpPr>
        <p:spPr>
          <a:xfrm>
            <a:off x="7399114" y="2043030"/>
            <a:ext cx="4551650" cy="32213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tabLst>
                <a:tab pos="12020550" algn="l"/>
              </a:tabLst>
            </a:pPr>
            <a:r>
              <a:rPr lang="en-US">
                <a:solidFill>
                  <a:schemeClr val="accent1">
                    <a:lumMod val="50000"/>
                  </a:schemeClr>
                </a:solidFill>
                <a:effectLst/>
              </a:rPr>
              <a:t>1) Add your nickname on one of the speech bubble at the bottom and place it next to the picture that best describes you</a:t>
            </a:r>
          </a:p>
          <a:p>
            <a:pPr>
              <a:tabLst>
                <a:tab pos="12020550" algn="l"/>
              </a:tabLst>
            </a:pPr>
            <a:endParaRPr lang="en-US" b="1">
              <a:solidFill>
                <a:srgbClr val="1F1F1F"/>
              </a:solidFill>
              <a:effectLst/>
            </a:endParaRPr>
          </a:p>
          <a:p>
            <a:r>
              <a:rPr lang="en-US">
                <a:solidFill>
                  <a:srgbClr val="005A6B"/>
                </a:solidFill>
              </a:rPr>
              <a:t>2) A (random) participant </a:t>
            </a:r>
            <a:r>
              <a:rPr lang="en-US" b="1">
                <a:solidFill>
                  <a:srgbClr val="005A6B"/>
                </a:solidFill>
              </a:rPr>
              <a:t>must select an image</a:t>
            </a:r>
            <a:r>
              <a:rPr lang="en-US">
                <a:solidFill>
                  <a:srgbClr val="005A6B"/>
                </a:solidFill>
              </a:rPr>
              <a:t> and think about w</a:t>
            </a:r>
            <a:r>
              <a:rPr lang="en-US" b="1">
                <a:solidFill>
                  <a:srgbClr val="005A6B"/>
                </a:solidFill>
              </a:rPr>
              <a:t>hich colleague it might belong to</a:t>
            </a:r>
            <a:r>
              <a:rPr lang="en-US">
                <a:solidFill>
                  <a:srgbClr val="005A6B"/>
                </a:solidFill>
              </a:rPr>
              <a:t>.</a:t>
            </a:r>
            <a:endParaRPr lang="es-ES">
              <a:solidFill>
                <a:srgbClr val="005A6B"/>
              </a:solidFill>
              <a:cs typeface="Calibri"/>
            </a:endParaRPr>
          </a:p>
          <a:p>
            <a:endParaRPr lang="en-US">
              <a:solidFill>
                <a:srgbClr val="005A6B"/>
              </a:solidFill>
              <a:cs typeface="Calibri" panose="020F0502020204030204"/>
            </a:endParaRPr>
          </a:p>
          <a:p>
            <a:r>
              <a:rPr lang="en-US">
                <a:solidFill>
                  <a:srgbClr val="005A6B"/>
                </a:solidFill>
              </a:rPr>
              <a:t>3) The person who selected that image</a:t>
            </a:r>
            <a:r>
              <a:rPr lang="en-US" b="1">
                <a:solidFill>
                  <a:srgbClr val="005A6B"/>
                </a:solidFill>
              </a:rPr>
              <a:t> identifies him/herself and explains</a:t>
            </a:r>
            <a:r>
              <a:rPr lang="en-US">
                <a:solidFill>
                  <a:srgbClr val="005A6B"/>
                </a:solidFill>
              </a:rPr>
              <a:t> why he/she identifies with that image.</a:t>
            </a:r>
            <a:endParaRPr lang="en-US">
              <a:solidFill>
                <a:srgbClr val="005A6B"/>
              </a:solidFill>
              <a:cs typeface="Calibri"/>
            </a:endParaRPr>
          </a:p>
        </p:txBody>
      </p:sp>
      <p:sp>
        <p:nvSpPr>
          <p:cNvPr id="2" name="Tekstvak 1">
            <a:extLst>
              <a:ext uri="{FF2B5EF4-FFF2-40B4-BE49-F238E27FC236}">
                <a16:creationId xmlns:a16="http://schemas.microsoft.com/office/drawing/2014/main" id="{1DE9AA38-A745-02BA-400D-9609DC8919AD}"/>
              </a:ext>
            </a:extLst>
          </p:cNvPr>
          <p:cNvSpPr txBox="1"/>
          <p:nvPr/>
        </p:nvSpPr>
        <p:spPr>
          <a:xfrm rot="-5400000">
            <a:off x="1521068" y="2206133"/>
            <a:ext cx="187862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i="1" dirty="0">
                <a:solidFill>
                  <a:srgbClr val="FFFFFF"/>
                </a:solidFill>
                <a:ea typeface="+mn-lt"/>
                <a:cs typeface="+mn-lt"/>
                <a:hlinkClick r:id="rId5">
                  <a:extLst>
                    <a:ext uri="{A12FA001-AC4F-418D-AE19-62706E023703}">
                      <ahyp:hlinkClr xmlns:ahyp="http://schemas.microsoft.com/office/drawing/2018/hyperlinkcolor" val="tx"/>
                    </a:ext>
                  </a:extLst>
                </a:hlinkClick>
              </a:rPr>
              <a:t>Adobe</a:t>
            </a:r>
            <a:r>
              <a:rPr lang="nl-NL" sz="1000" i="1" dirty="0">
                <a:solidFill>
                  <a:srgbClr val="FFFFFF"/>
                </a:solidFill>
                <a:ea typeface="+mn-lt"/>
                <a:cs typeface="+mn-lt"/>
              </a:rPr>
              <a:t>: Art of Life</a:t>
            </a:r>
            <a:endParaRPr lang="nl-NL" sz="1000" i="1" dirty="0">
              <a:solidFill>
                <a:srgbClr val="FFFFFF"/>
              </a:solidFill>
            </a:endParaRPr>
          </a:p>
        </p:txBody>
      </p:sp>
      <p:pic>
        <p:nvPicPr>
          <p:cNvPr id="7" name="Afbeelding 6" descr="Afbeelding met persoon, kleding, gebouw, trein&#10;&#10;Automatisch gegenereerde beschrijving">
            <a:extLst>
              <a:ext uri="{FF2B5EF4-FFF2-40B4-BE49-F238E27FC236}">
                <a16:creationId xmlns:a16="http://schemas.microsoft.com/office/drawing/2014/main" id="{F88D13CD-EA73-E6F9-5FD5-299223C0FF42}"/>
              </a:ext>
            </a:extLst>
          </p:cNvPr>
          <p:cNvPicPr>
            <a:picLocks noChangeAspect="1"/>
          </p:cNvPicPr>
          <p:nvPr/>
        </p:nvPicPr>
        <p:blipFill>
          <a:blip r:embed="rId6"/>
          <a:stretch>
            <a:fillRect/>
          </a:stretch>
        </p:blipFill>
        <p:spPr>
          <a:xfrm>
            <a:off x="2601057" y="1817443"/>
            <a:ext cx="2183424" cy="1488099"/>
          </a:xfrm>
          <a:prstGeom prst="rect">
            <a:avLst/>
          </a:prstGeom>
        </p:spPr>
      </p:pic>
      <p:sp>
        <p:nvSpPr>
          <p:cNvPr id="8" name="Tekstvak 7">
            <a:extLst>
              <a:ext uri="{FF2B5EF4-FFF2-40B4-BE49-F238E27FC236}">
                <a16:creationId xmlns:a16="http://schemas.microsoft.com/office/drawing/2014/main" id="{C7F0B914-DFCD-9DA7-5174-CA1A931BF940}"/>
              </a:ext>
            </a:extLst>
          </p:cNvPr>
          <p:cNvSpPr txBox="1"/>
          <p:nvPr/>
        </p:nvSpPr>
        <p:spPr>
          <a:xfrm rot="16200000">
            <a:off x="3864603" y="2410588"/>
            <a:ext cx="164416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i="1" dirty="0">
                <a:solidFill>
                  <a:srgbClr val="000000"/>
                </a:solidFill>
                <a:ea typeface="+mn-lt"/>
                <a:cs typeface="+mn-lt"/>
                <a:hlinkClick r:id="rId7">
                  <a:extLst>
                    <a:ext uri="{A12FA001-AC4F-418D-AE19-62706E023703}">
                      <ahyp:hlinkClr xmlns:ahyp="http://schemas.microsoft.com/office/drawing/2018/hyperlinkcolor" val="tx"/>
                    </a:ext>
                  </a:extLst>
                </a:hlinkClick>
              </a:rPr>
              <a:t>Adobe</a:t>
            </a:r>
            <a:r>
              <a:rPr lang="nl-NL" sz="1200" i="1" dirty="0">
                <a:solidFill>
                  <a:srgbClr val="000000"/>
                </a:solidFill>
                <a:ea typeface="+mn-lt"/>
                <a:cs typeface="+mn-lt"/>
              </a:rPr>
              <a:t>: </a:t>
            </a:r>
            <a:r>
              <a:rPr lang="nl-NL" sz="1200" i="1" dirty="0" err="1">
                <a:solidFill>
                  <a:srgbClr val="000000"/>
                </a:solidFill>
                <a:ea typeface="+mn-lt"/>
                <a:cs typeface="+mn-lt"/>
              </a:rPr>
              <a:t>Skarie</a:t>
            </a:r>
            <a:endParaRPr lang="nl-NL" sz="1200" i="1" dirty="0" err="1">
              <a:solidFill>
                <a:srgbClr val="000000"/>
              </a:solidFill>
            </a:endParaRPr>
          </a:p>
        </p:txBody>
      </p:sp>
      <p:pic>
        <p:nvPicPr>
          <p:cNvPr id="12" name="Afbeelding 11" descr="Afbeelding met kleding, schommel, hemel, persoon&#10;&#10;Automatisch gegenereerde beschrijving">
            <a:extLst>
              <a:ext uri="{FF2B5EF4-FFF2-40B4-BE49-F238E27FC236}">
                <a16:creationId xmlns:a16="http://schemas.microsoft.com/office/drawing/2014/main" id="{E42AEF5B-4E19-9492-6998-89128C3EF777}"/>
              </a:ext>
            </a:extLst>
          </p:cNvPr>
          <p:cNvPicPr>
            <a:picLocks noChangeAspect="1"/>
          </p:cNvPicPr>
          <p:nvPr/>
        </p:nvPicPr>
        <p:blipFill>
          <a:blip r:embed="rId8"/>
          <a:srcRect l="-343" t="23775" r="543" b="9486"/>
          <a:stretch/>
        </p:blipFill>
        <p:spPr>
          <a:xfrm>
            <a:off x="4829095" y="1828575"/>
            <a:ext cx="2280224" cy="1464931"/>
          </a:xfrm>
          <a:prstGeom prst="rect">
            <a:avLst/>
          </a:prstGeom>
        </p:spPr>
      </p:pic>
      <p:sp>
        <p:nvSpPr>
          <p:cNvPr id="26" name="Tekstvak 25">
            <a:extLst>
              <a:ext uri="{FF2B5EF4-FFF2-40B4-BE49-F238E27FC236}">
                <a16:creationId xmlns:a16="http://schemas.microsoft.com/office/drawing/2014/main" id="{9607C782-E489-510A-D359-C4EBB06EBE38}"/>
              </a:ext>
            </a:extLst>
          </p:cNvPr>
          <p:cNvSpPr txBox="1"/>
          <p:nvPr/>
        </p:nvSpPr>
        <p:spPr>
          <a:xfrm rot="-5400000">
            <a:off x="5908431" y="2137276"/>
            <a:ext cx="211015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i="1" dirty="0">
                <a:solidFill>
                  <a:srgbClr val="000000"/>
                </a:solidFill>
                <a:ea typeface="+mn-lt"/>
                <a:cs typeface="+mn-lt"/>
                <a:hlinkClick r:id="rId9">
                  <a:extLst>
                    <a:ext uri="{A12FA001-AC4F-418D-AE19-62706E023703}">
                      <ahyp:hlinkClr xmlns:ahyp="http://schemas.microsoft.com/office/drawing/2018/hyperlinkcolor" val="tx"/>
                    </a:ext>
                  </a:extLst>
                </a:hlinkClick>
              </a:rPr>
              <a:t>Adobe</a:t>
            </a:r>
            <a:r>
              <a:rPr lang="nl-NL" sz="1200" i="1" dirty="0">
                <a:solidFill>
                  <a:srgbClr val="000000"/>
                </a:solidFill>
                <a:ea typeface="+mn-lt"/>
                <a:cs typeface="+mn-lt"/>
              </a:rPr>
              <a:t>: K. </a:t>
            </a:r>
            <a:r>
              <a:rPr lang="nl-NL" sz="1200" i="1" dirty="0" err="1">
                <a:solidFill>
                  <a:srgbClr val="000000"/>
                </a:solidFill>
                <a:ea typeface="+mn-lt"/>
                <a:cs typeface="+mn-lt"/>
              </a:rPr>
              <a:t>Yuganov</a:t>
            </a:r>
            <a:endParaRPr lang="nl-NL" sz="1200" i="1" dirty="0" err="1">
              <a:solidFill>
                <a:srgbClr val="000000"/>
              </a:solidFill>
            </a:endParaRPr>
          </a:p>
        </p:txBody>
      </p:sp>
      <p:pic>
        <p:nvPicPr>
          <p:cNvPr id="28" name="Afbeelding 27" descr="Afbeelding met schrijfmateriaal, potlood, verbruiksartikelen voor kantoor, briefpapier&#10;&#10;Automatisch gegenereerde beschrijving">
            <a:extLst>
              <a:ext uri="{FF2B5EF4-FFF2-40B4-BE49-F238E27FC236}">
                <a16:creationId xmlns:a16="http://schemas.microsoft.com/office/drawing/2014/main" id="{ED980FED-7BA0-6601-C9D3-668C733C2232}"/>
              </a:ext>
            </a:extLst>
          </p:cNvPr>
          <p:cNvPicPr>
            <a:picLocks noChangeAspect="1"/>
          </p:cNvPicPr>
          <p:nvPr/>
        </p:nvPicPr>
        <p:blipFill>
          <a:blip r:embed="rId10"/>
          <a:stretch>
            <a:fillRect/>
          </a:stretch>
        </p:blipFill>
        <p:spPr>
          <a:xfrm>
            <a:off x="174381" y="3456476"/>
            <a:ext cx="2406162" cy="1480772"/>
          </a:xfrm>
          <a:prstGeom prst="rect">
            <a:avLst/>
          </a:prstGeom>
        </p:spPr>
      </p:pic>
      <p:sp>
        <p:nvSpPr>
          <p:cNvPr id="29" name="Tekstvak 28">
            <a:extLst>
              <a:ext uri="{FF2B5EF4-FFF2-40B4-BE49-F238E27FC236}">
                <a16:creationId xmlns:a16="http://schemas.microsoft.com/office/drawing/2014/main" id="{7B03A748-69DC-DC65-1DB1-0052708E8789}"/>
              </a:ext>
            </a:extLst>
          </p:cNvPr>
          <p:cNvSpPr txBox="1"/>
          <p:nvPr/>
        </p:nvSpPr>
        <p:spPr>
          <a:xfrm rot="-5400000">
            <a:off x="1521068" y="3882533"/>
            <a:ext cx="187862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i="1" dirty="0">
                <a:solidFill>
                  <a:srgbClr val="FFFFFF"/>
                </a:solidFill>
                <a:ea typeface="+mn-lt"/>
                <a:cs typeface="+mn-lt"/>
                <a:hlinkClick r:id="rId11">
                  <a:extLst>
                    <a:ext uri="{A12FA001-AC4F-418D-AE19-62706E023703}">
                      <ahyp:hlinkClr xmlns:ahyp="http://schemas.microsoft.com/office/drawing/2018/hyperlinkcolor" val="tx"/>
                    </a:ext>
                  </a:extLst>
                </a:hlinkClick>
              </a:rPr>
              <a:t>Adobe</a:t>
            </a:r>
            <a:r>
              <a:rPr lang="nl-NL" sz="1000" i="1">
                <a:solidFill>
                  <a:srgbClr val="FFFFFF"/>
                </a:solidFill>
                <a:ea typeface="+mn-lt"/>
                <a:cs typeface="+mn-lt"/>
              </a:rPr>
              <a:t>: </a:t>
            </a:r>
            <a:r>
              <a:rPr lang="nl-NL" sz="1000" i="1" err="1">
                <a:solidFill>
                  <a:srgbClr val="FFFFFF"/>
                </a:solidFill>
                <a:ea typeface="+mn-lt"/>
                <a:cs typeface="+mn-lt"/>
              </a:rPr>
              <a:t>TiA</a:t>
            </a:r>
            <a:endParaRPr lang="nl-NL" sz="1000" i="1" err="1">
              <a:solidFill>
                <a:srgbClr val="FFFFFF"/>
              </a:solidFill>
            </a:endParaRPr>
          </a:p>
        </p:txBody>
      </p:sp>
      <p:pic>
        <p:nvPicPr>
          <p:cNvPr id="30" name="Afbeelding 29" descr="Afbeelding met duin, zandduin, woestijn, natuur&#10;&#10;Automatisch gegenereerde beschrijving">
            <a:extLst>
              <a:ext uri="{FF2B5EF4-FFF2-40B4-BE49-F238E27FC236}">
                <a16:creationId xmlns:a16="http://schemas.microsoft.com/office/drawing/2014/main" id="{C2CBB7AE-A38A-5751-4D17-E2FE28D7312C}"/>
              </a:ext>
            </a:extLst>
          </p:cNvPr>
          <p:cNvPicPr>
            <a:picLocks noChangeAspect="1"/>
          </p:cNvPicPr>
          <p:nvPr/>
        </p:nvPicPr>
        <p:blipFill>
          <a:blip r:embed="rId12"/>
          <a:srcRect l="12786" t="3478" r="3670" b="3297"/>
          <a:stretch/>
        </p:blipFill>
        <p:spPr>
          <a:xfrm>
            <a:off x="2606848" y="3426658"/>
            <a:ext cx="2215861" cy="1494342"/>
          </a:xfrm>
          <a:prstGeom prst="rect">
            <a:avLst/>
          </a:prstGeom>
        </p:spPr>
      </p:pic>
      <p:sp>
        <p:nvSpPr>
          <p:cNvPr id="31" name="Tekstvak 30">
            <a:extLst>
              <a:ext uri="{FF2B5EF4-FFF2-40B4-BE49-F238E27FC236}">
                <a16:creationId xmlns:a16="http://schemas.microsoft.com/office/drawing/2014/main" id="{C6E6A15C-D0BF-D1DF-A7BF-BC1F1881BC89}"/>
              </a:ext>
            </a:extLst>
          </p:cNvPr>
          <p:cNvSpPr txBox="1"/>
          <p:nvPr/>
        </p:nvSpPr>
        <p:spPr>
          <a:xfrm rot="-5400000">
            <a:off x="3748453" y="3862753"/>
            <a:ext cx="187862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000" dirty="0">
                <a:solidFill>
                  <a:srgbClr val="FFFFFF"/>
                </a:solidFill>
                <a:ea typeface="+mn-lt"/>
                <a:cs typeface="+mn-lt"/>
                <a:hlinkClick r:id="rId13"/>
              </a:rPr>
              <a:t>Pxhere</a:t>
            </a:r>
            <a:r>
              <a:rPr lang="nl-NL" sz="1000">
                <a:solidFill>
                  <a:srgbClr val="FFFFFF"/>
                </a:solidFill>
                <a:ea typeface="+mn-lt"/>
                <a:cs typeface="+mn-lt"/>
              </a:rPr>
              <a:t>. #1517273</a:t>
            </a:r>
            <a:endParaRPr lang="nl-NL"/>
          </a:p>
        </p:txBody>
      </p:sp>
      <p:pic>
        <p:nvPicPr>
          <p:cNvPr id="32" name="Afbeelding 31" descr="Afbeelding met klok, horloge, Zakhorloge, Analoog horloge&#10;&#10;Automatisch gegenereerde beschrijving">
            <a:extLst>
              <a:ext uri="{FF2B5EF4-FFF2-40B4-BE49-F238E27FC236}">
                <a16:creationId xmlns:a16="http://schemas.microsoft.com/office/drawing/2014/main" id="{C92E8F82-F457-699D-7527-AA8D5B46F5CA}"/>
              </a:ext>
            </a:extLst>
          </p:cNvPr>
          <p:cNvPicPr>
            <a:picLocks noChangeAspect="1"/>
          </p:cNvPicPr>
          <p:nvPr/>
        </p:nvPicPr>
        <p:blipFill>
          <a:blip r:embed="rId14"/>
          <a:stretch>
            <a:fillRect/>
          </a:stretch>
        </p:blipFill>
        <p:spPr>
          <a:xfrm>
            <a:off x="4864344" y="3419841"/>
            <a:ext cx="2193682" cy="1518873"/>
          </a:xfrm>
          <a:prstGeom prst="rect">
            <a:avLst/>
          </a:prstGeom>
        </p:spPr>
      </p:pic>
      <p:sp>
        <p:nvSpPr>
          <p:cNvPr id="33" name="Tekstvak 32">
            <a:extLst>
              <a:ext uri="{FF2B5EF4-FFF2-40B4-BE49-F238E27FC236}">
                <a16:creationId xmlns:a16="http://schemas.microsoft.com/office/drawing/2014/main" id="{EBA70203-13BB-5F62-89C8-B2FB63454C8F}"/>
              </a:ext>
            </a:extLst>
          </p:cNvPr>
          <p:cNvSpPr txBox="1"/>
          <p:nvPr/>
        </p:nvSpPr>
        <p:spPr>
          <a:xfrm rot="16200000">
            <a:off x="6096000" y="3926504"/>
            <a:ext cx="173501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solidFill>
                  <a:schemeClr val="bg1"/>
                </a:solidFill>
                <a:hlinkClick r:id="rId15">
                  <a:extLst>
                    <a:ext uri="{A12FA001-AC4F-418D-AE19-62706E023703}">
                      <ahyp:hlinkClr xmlns:ahyp="http://schemas.microsoft.com/office/drawing/2018/hyperlinkcolor" val="tx"/>
                    </a:ext>
                  </a:extLst>
                </a:hlinkClick>
              </a:rPr>
              <a:t>Adobe: Vectorwin</a:t>
            </a:r>
            <a:endParaRPr lang="en-US" sz="1200" i="1">
              <a:solidFill>
                <a:schemeClr val="bg1"/>
              </a:solidFill>
            </a:endParaRPr>
          </a:p>
        </p:txBody>
      </p:sp>
    </p:spTree>
    <p:extLst>
      <p:ext uri="{BB962C8B-B14F-4D97-AF65-F5344CB8AC3E}">
        <p14:creationId xmlns:p14="http://schemas.microsoft.com/office/powerpoint/2010/main" val="1535133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C301A13-1F01-01FB-A94A-96850F95BA1C}"/>
              </a:ext>
            </a:extLst>
          </p:cNvPr>
          <p:cNvPicPr>
            <a:picLocks noChangeAspect="1"/>
          </p:cNvPicPr>
          <p:nvPr/>
        </p:nvPicPr>
        <p:blipFill>
          <a:blip r:embed="rId2"/>
          <a:stretch>
            <a:fillRect/>
          </a:stretch>
        </p:blipFill>
        <p:spPr>
          <a:xfrm>
            <a:off x="971732" y="1646155"/>
            <a:ext cx="4716029" cy="4794229"/>
          </a:xfrm>
          <a:prstGeom prst="rect">
            <a:avLst/>
          </a:prstGeom>
        </p:spPr>
      </p:pic>
      <p:pic>
        <p:nvPicPr>
          <p:cNvPr id="6" name="Billede 5">
            <a:extLst>
              <a:ext uri="{FF2B5EF4-FFF2-40B4-BE49-F238E27FC236}">
                <a16:creationId xmlns:a16="http://schemas.microsoft.com/office/drawing/2014/main" id="{70BB5D9E-DCC9-CA69-154F-DFEFB1509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pic>
        <p:nvPicPr>
          <p:cNvPr id="2" name="Pladsholder til indhold 5">
            <a:extLst>
              <a:ext uri="{FF2B5EF4-FFF2-40B4-BE49-F238E27FC236}">
                <a16:creationId xmlns:a16="http://schemas.microsoft.com/office/drawing/2014/main" id="{CC96B105-796A-9082-FAE1-C2A7EECCD709}"/>
              </a:ext>
            </a:extLst>
          </p:cNvPr>
          <p:cNvPicPr>
            <a:picLocks noChangeAspect="1"/>
          </p:cNvPicPr>
          <p:nvPr/>
        </p:nvPicPr>
        <p:blipFill rotWithShape="1">
          <a:blip r:embed="rId4"/>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
        <p:nvSpPr>
          <p:cNvPr id="5" name="Titel 1">
            <a:extLst>
              <a:ext uri="{FF2B5EF4-FFF2-40B4-BE49-F238E27FC236}">
                <a16:creationId xmlns:a16="http://schemas.microsoft.com/office/drawing/2014/main" id="{F3F96E76-068B-F7F7-741E-B0023C674C8C}"/>
              </a:ext>
            </a:extLst>
          </p:cNvPr>
          <p:cNvSpPr txBox="1">
            <a:spLocks/>
          </p:cNvSpPr>
          <p:nvPr/>
        </p:nvSpPr>
        <p:spPr>
          <a:xfrm>
            <a:off x="492000" y="365125"/>
            <a:ext cx="9144000"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latin typeface="Arial" panose="020B0604020202020204" pitchFamily="34" charset="0"/>
                <a:cs typeface="Arial" panose="020B0604020202020204" pitchFamily="34" charset="0"/>
              </a:rPr>
              <a:t>Keep </a:t>
            </a:r>
            <a:r>
              <a:rPr lang="da-DK" err="1">
                <a:latin typeface="Arial" panose="020B0604020202020204" pitchFamily="34" charset="0"/>
                <a:cs typeface="Arial" panose="020B0604020202020204" pitchFamily="34" charset="0"/>
              </a:rPr>
              <a:t>talking</a:t>
            </a:r>
            <a:r>
              <a:rPr lang="da-DK">
                <a:latin typeface="Arial" panose="020B0604020202020204" pitchFamily="34" charset="0"/>
                <a:cs typeface="Arial" panose="020B0604020202020204" pitchFamily="34" charset="0"/>
              </a:rPr>
              <a:t> </a:t>
            </a:r>
            <a:r>
              <a:rPr lang="da-DK" err="1">
                <a:latin typeface="Arial" panose="020B0604020202020204" pitchFamily="34" charset="0"/>
                <a:cs typeface="Arial" panose="020B0604020202020204" pitchFamily="34" charset="0"/>
              </a:rPr>
              <a:t>behind</a:t>
            </a:r>
            <a:r>
              <a:rPr lang="da-DK">
                <a:latin typeface="Arial" panose="020B0604020202020204" pitchFamily="34" charset="0"/>
                <a:cs typeface="Arial" panose="020B0604020202020204" pitchFamily="34" charset="0"/>
              </a:rPr>
              <a:t> </a:t>
            </a:r>
            <a:r>
              <a:rPr lang="da-DK" err="1">
                <a:latin typeface="Arial" panose="020B0604020202020204" pitchFamily="34" charset="0"/>
                <a:cs typeface="Arial" panose="020B0604020202020204" pitchFamily="34" charset="0"/>
              </a:rPr>
              <a:t>my</a:t>
            </a:r>
            <a:r>
              <a:rPr lang="da-DK">
                <a:latin typeface="Arial" panose="020B0604020202020204" pitchFamily="34" charset="0"/>
                <a:cs typeface="Arial" panose="020B0604020202020204" pitchFamily="34" charset="0"/>
              </a:rPr>
              <a:t> back</a:t>
            </a:r>
            <a:endParaRPr lang="en-GB">
              <a:latin typeface="Arial" panose="020B0604020202020204" pitchFamily="34" charset="0"/>
              <a:cs typeface="Arial" panose="020B0604020202020204" pitchFamily="34" charset="0"/>
            </a:endParaRPr>
          </a:p>
        </p:txBody>
      </p:sp>
      <p:sp>
        <p:nvSpPr>
          <p:cNvPr id="11" name="Tekstfelt 10">
            <a:extLst>
              <a:ext uri="{FF2B5EF4-FFF2-40B4-BE49-F238E27FC236}">
                <a16:creationId xmlns:a16="http://schemas.microsoft.com/office/drawing/2014/main" id="{EC696835-E331-8772-76F2-AF3725490DFD}"/>
              </a:ext>
            </a:extLst>
          </p:cNvPr>
          <p:cNvSpPr txBox="1"/>
          <p:nvPr/>
        </p:nvSpPr>
        <p:spPr>
          <a:xfrm>
            <a:off x="8390836" y="1633754"/>
            <a:ext cx="6096000" cy="307777"/>
          </a:xfrm>
          <a:prstGeom prst="rect">
            <a:avLst/>
          </a:prstGeom>
          <a:noFill/>
        </p:spPr>
        <p:txBody>
          <a:bodyPr wrap="square">
            <a:spAutoFit/>
          </a:bodyPr>
          <a:lstStyle/>
          <a:p>
            <a:r>
              <a:rPr lang="da-DK" sz="1400">
                <a:solidFill>
                  <a:schemeClr val="accent1">
                    <a:lumMod val="50000"/>
                  </a:schemeClr>
                </a:solidFill>
                <a:latin typeface="Arial" panose="020B0604020202020204" pitchFamily="34" charset="0"/>
                <a:cs typeface="Arial" panose="020B0604020202020204" pitchFamily="34" charset="0"/>
              </a:rPr>
              <a:t>(D-EMIND methodology p. 34) </a:t>
            </a:r>
            <a:endParaRPr lang="da-DK" sz="1400">
              <a:solidFill>
                <a:schemeClr val="accent1">
                  <a:lumMod val="50000"/>
                </a:schemeClr>
              </a:solidFill>
            </a:endParaRPr>
          </a:p>
        </p:txBody>
      </p:sp>
      <p:sp>
        <p:nvSpPr>
          <p:cNvPr id="4" name="Tekstvak 3">
            <a:extLst>
              <a:ext uri="{FF2B5EF4-FFF2-40B4-BE49-F238E27FC236}">
                <a16:creationId xmlns:a16="http://schemas.microsoft.com/office/drawing/2014/main" id="{8E870A1B-A7BA-0420-2476-AB2DA6E80756}"/>
              </a:ext>
            </a:extLst>
          </p:cNvPr>
          <p:cNvSpPr txBox="1"/>
          <p:nvPr/>
        </p:nvSpPr>
        <p:spPr>
          <a:xfrm>
            <a:off x="6588786" y="1338378"/>
            <a:ext cx="6094428" cy="307777"/>
          </a:xfrm>
          <a:prstGeom prst="rect">
            <a:avLst/>
          </a:prstGeom>
          <a:noFill/>
        </p:spPr>
        <p:txBody>
          <a:bodyPr wrap="square">
            <a:spAutoFit/>
          </a:bodyPr>
          <a:lstStyle/>
          <a:p>
            <a:r>
              <a:rPr lang="nl-BE" sz="1400">
                <a:solidFill>
                  <a:schemeClr val="accent1">
                    <a:lumMod val="50000"/>
                  </a:schemeClr>
                </a:solidFill>
              </a:rPr>
              <a:t>https://www.demind.eu/atom_model/keep-talking-behind-my-back/</a:t>
            </a:r>
          </a:p>
        </p:txBody>
      </p:sp>
    </p:spTree>
    <p:extLst>
      <p:ext uri="{BB962C8B-B14F-4D97-AF65-F5344CB8AC3E}">
        <p14:creationId xmlns:p14="http://schemas.microsoft.com/office/powerpoint/2010/main" val="3396928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37A1CC35-5C7A-3063-169F-5D241A4AAEF0}"/>
              </a:ext>
            </a:extLst>
          </p:cNvPr>
          <p:cNvSpPr/>
          <p:nvPr/>
        </p:nvSpPr>
        <p:spPr>
          <a:xfrm>
            <a:off x="-79829" y="0"/>
            <a:ext cx="12192000" cy="1542541"/>
          </a:xfrm>
          <a:prstGeom prst="rect">
            <a:avLst/>
          </a:prstGeom>
          <a:solidFill>
            <a:srgbClr val="F8D370"/>
          </a:solidFill>
          <a:ln>
            <a:solidFill>
              <a:srgbClr val="F8D37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indhold 2">
            <a:extLst>
              <a:ext uri="{FF2B5EF4-FFF2-40B4-BE49-F238E27FC236}">
                <a16:creationId xmlns:a16="http://schemas.microsoft.com/office/drawing/2014/main" id="{40AF23AE-ACA4-4E11-BA87-FCBF3358FB94}"/>
              </a:ext>
            </a:extLst>
          </p:cNvPr>
          <p:cNvSpPr>
            <a:spLocks noGrp="1"/>
          </p:cNvSpPr>
          <p:nvPr>
            <p:ph idx="1"/>
          </p:nvPr>
        </p:nvSpPr>
        <p:spPr>
          <a:xfrm>
            <a:off x="5351929" y="1825625"/>
            <a:ext cx="6616233" cy="4351338"/>
          </a:xfrm>
        </p:spPr>
        <p:txBody>
          <a:bodyPr>
            <a:normAutofit/>
          </a:bodyPr>
          <a:lstStyle/>
          <a:p>
            <a:endParaRPr lang="en-US" sz="2400">
              <a:solidFill>
                <a:srgbClr val="000000"/>
              </a:solidFill>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400" b="0" i="0">
                <a:solidFill>
                  <a:srgbClr val="000000"/>
                </a:solidFill>
                <a:effectLst/>
                <a:latin typeface="Arial" panose="020B0604020202020204" pitchFamily="34" charset="0"/>
                <a:cs typeface="Arial" panose="020B0604020202020204" pitchFamily="34" charset="0"/>
              </a:rPr>
              <a:t>Do </a:t>
            </a:r>
            <a:r>
              <a:rPr lang="en-US" sz="2400">
                <a:solidFill>
                  <a:srgbClr val="000000"/>
                </a:solidFill>
                <a:latin typeface="Arial" panose="020B0604020202020204" pitchFamily="34" charset="0"/>
                <a:cs typeface="Arial" panose="020B0604020202020204" pitchFamily="34" charset="0"/>
              </a:rPr>
              <a:t>you </a:t>
            </a:r>
            <a:r>
              <a:rPr lang="en-US" sz="2400" b="0" i="0">
                <a:solidFill>
                  <a:srgbClr val="000000"/>
                </a:solidFill>
                <a:effectLst/>
                <a:latin typeface="Arial" panose="020B0604020202020204" pitchFamily="34" charset="0"/>
                <a:cs typeface="Arial" panose="020B0604020202020204" pitchFamily="34" charset="0"/>
              </a:rPr>
              <a:t>have any particular questions concerning today's topic? </a:t>
            </a:r>
          </a:p>
          <a:p>
            <a:pPr algn="l">
              <a:buFont typeface="Arial" panose="020B0604020202020204" pitchFamily="34" charset="0"/>
              <a:buChar char="•"/>
            </a:pPr>
            <a:r>
              <a:rPr lang="en-US" sz="2400" b="0" i="0">
                <a:solidFill>
                  <a:srgbClr val="000000"/>
                </a:solidFill>
                <a:effectLst/>
                <a:latin typeface="Arial" panose="020B0604020202020204" pitchFamily="34" charset="0"/>
                <a:cs typeface="Arial" panose="020B0604020202020204" pitchFamily="34" charset="0"/>
              </a:rPr>
              <a:t>Do you have any information or knowledge you wish to share regarding today’s topic?</a:t>
            </a:r>
          </a:p>
          <a:p>
            <a:pPr algn="l">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Do you have any concerns about joining the workshop?</a:t>
            </a:r>
          </a:p>
          <a:p>
            <a:pPr algn="l">
              <a:buFont typeface="Arial" panose="020B0604020202020204" pitchFamily="34" charset="0"/>
              <a:buChar char="•"/>
            </a:pPr>
            <a:endParaRPr lang="en-US" sz="2400" b="0" i="0">
              <a:solidFill>
                <a:srgbClr val="000000"/>
              </a:solidFill>
              <a:effectLst/>
              <a:latin typeface="Arial" panose="020B0604020202020204" pitchFamily="34" charset="0"/>
              <a:cs typeface="Arial" panose="020B0604020202020204" pitchFamily="34" charset="0"/>
            </a:endParaRPr>
          </a:p>
          <a:p>
            <a:pPr marL="0" indent="0" algn="l">
              <a:buNone/>
            </a:pPr>
            <a:endParaRPr lang="en-US">
              <a:solidFill>
                <a:srgbClr val="000000"/>
              </a:solidFill>
              <a:latin typeface="Poppins" panose="00000500000000000000" pitchFamily="2" charset="0"/>
            </a:endParaRPr>
          </a:p>
          <a:p>
            <a:pPr marL="0" indent="0" algn="l">
              <a:buNone/>
            </a:pPr>
            <a:endParaRPr lang="en-US" b="0" i="0">
              <a:solidFill>
                <a:srgbClr val="000000"/>
              </a:solidFill>
              <a:effectLst/>
              <a:latin typeface="Poppins" panose="00000500000000000000" pitchFamily="2" charset="0"/>
            </a:endParaRPr>
          </a:p>
          <a:p>
            <a:pPr marL="0" indent="0">
              <a:buNone/>
            </a:pPr>
            <a:endParaRPr lang="da-DK"/>
          </a:p>
        </p:txBody>
      </p:sp>
      <p:pic>
        <p:nvPicPr>
          <p:cNvPr id="6" name="Pladsholder til indhold 5">
            <a:extLst>
              <a:ext uri="{FF2B5EF4-FFF2-40B4-BE49-F238E27FC236}">
                <a16:creationId xmlns:a16="http://schemas.microsoft.com/office/drawing/2014/main" id="{2ADE53CD-6802-7CAB-8DA7-8B4B9CFF63A3}"/>
              </a:ext>
            </a:extLst>
          </p:cNvPr>
          <p:cNvPicPr>
            <a:picLocks noChangeAspect="1"/>
          </p:cNvPicPr>
          <p:nvPr/>
        </p:nvPicPr>
        <p:blipFill rotWithShape="1">
          <a:blip r:embed="rId3"/>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pic>
        <p:nvPicPr>
          <p:cNvPr id="7" name="Billede 6">
            <a:extLst>
              <a:ext uri="{FF2B5EF4-FFF2-40B4-BE49-F238E27FC236}">
                <a16:creationId xmlns:a16="http://schemas.microsoft.com/office/drawing/2014/main" id="{7FF34199-40C4-C985-1A5E-D32BAFAAC5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sp>
        <p:nvSpPr>
          <p:cNvPr id="8" name="Titel 1">
            <a:extLst>
              <a:ext uri="{FF2B5EF4-FFF2-40B4-BE49-F238E27FC236}">
                <a16:creationId xmlns:a16="http://schemas.microsoft.com/office/drawing/2014/main" id="{6F3102C3-FB29-3864-1783-D3FF5B271814}"/>
              </a:ext>
            </a:extLst>
          </p:cNvPr>
          <p:cNvSpPr txBox="1">
            <a:spLocks/>
          </p:cNvSpPr>
          <p:nvPr/>
        </p:nvSpPr>
        <p:spPr>
          <a:xfrm>
            <a:off x="485572" y="400723"/>
            <a:ext cx="9144000"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800" b="1">
                <a:latin typeface="Arial" panose="020B0604020202020204" pitchFamily="34" charset="0"/>
                <a:cs typeface="Arial" panose="020B0604020202020204" pitchFamily="34" charset="0"/>
              </a:rPr>
              <a:t>Check in</a:t>
            </a:r>
            <a:endParaRPr lang="en-GB" sz="4800" b="1">
              <a:latin typeface="Arial" panose="020B0604020202020204" pitchFamily="34" charset="0"/>
              <a:cs typeface="Arial" panose="020B0604020202020204" pitchFamily="34" charset="0"/>
            </a:endParaRPr>
          </a:p>
        </p:txBody>
      </p:sp>
      <p:pic>
        <p:nvPicPr>
          <p:cNvPr id="2" name="Afbeelding 1" descr="Afbeelding met hemel, wolk, buitenshuis, wegbebakening&#10;&#10;Automatisch gegenereerde beschrijving">
            <a:extLst>
              <a:ext uri="{FF2B5EF4-FFF2-40B4-BE49-F238E27FC236}">
                <a16:creationId xmlns:a16="http://schemas.microsoft.com/office/drawing/2014/main" id="{E3085BAF-BD05-7B90-38A7-522DC516E2F9}"/>
              </a:ext>
            </a:extLst>
          </p:cNvPr>
          <p:cNvPicPr>
            <a:picLocks noChangeAspect="1"/>
          </p:cNvPicPr>
          <p:nvPr/>
        </p:nvPicPr>
        <p:blipFill>
          <a:blip r:embed="rId5"/>
          <a:stretch>
            <a:fillRect/>
          </a:stretch>
        </p:blipFill>
        <p:spPr>
          <a:xfrm>
            <a:off x="375820" y="2203938"/>
            <a:ext cx="4582361" cy="2848708"/>
          </a:xfrm>
          <a:prstGeom prst="rect">
            <a:avLst/>
          </a:prstGeom>
        </p:spPr>
      </p:pic>
      <p:sp>
        <p:nvSpPr>
          <p:cNvPr id="5" name="Tekstvak 4">
            <a:extLst>
              <a:ext uri="{FF2B5EF4-FFF2-40B4-BE49-F238E27FC236}">
                <a16:creationId xmlns:a16="http://schemas.microsoft.com/office/drawing/2014/main" id="{037D2CA4-E1F7-05F3-A6E9-9459A4216A70}"/>
              </a:ext>
            </a:extLst>
          </p:cNvPr>
          <p:cNvSpPr txBox="1"/>
          <p:nvPr/>
        </p:nvSpPr>
        <p:spPr>
          <a:xfrm rot="16200000">
            <a:off x="2517531" y="2373924"/>
            <a:ext cx="50262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nl-NL" sz="1200" i="1" dirty="0">
                <a:solidFill>
                  <a:srgbClr val="FFFFFF"/>
                </a:solidFill>
                <a:latin typeface="Source Sans Pro"/>
                <a:ea typeface="Source Sans Pro"/>
              </a:rPr>
              <a:t> - </a:t>
            </a:r>
            <a:r>
              <a:rPr lang="nl-NL" sz="1200" i="1" dirty="0">
                <a:solidFill>
                  <a:srgbClr val="FFFFFF"/>
                </a:solidFill>
                <a:latin typeface="Source Sans Pro"/>
                <a:ea typeface="Source Sans Pro"/>
                <a:hlinkClick r:id="rId6">
                  <a:extLst>
                    <a:ext uri="{A12FA001-AC4F-418D-AE19-62706E023703}">
                      <ahyp:hlinkClr xmlns:ahyp="http://schemas.microsoft.com/office/drawing/2018/hyperlinkcolor" val="tx"/>
                    </a:ext>
                  </a:extLst>
                </a:hlinkClick>
              </a:rPr>
              <a:t>http://alphastockimages.com/</a:t>
            </a:r>
            <a:endParaRPr lang="nl-NL" sz="1200" i="1">
              <a:solidFill>
                <a:srgbClr val="FFFFFF"/>
              </a:solidFill>
            </a:endParaRPr>
          </a:p>
          <a:p>
            <a:pPr algn="just"/>
            <a:endParaRPr lang="nl-NL" sz="1200" i="1" dirty="0">
              <a:solidFill>
                <a:srgbClr val="FFFFFF"/>
              </a:solidFill>
              <a:latin typeface="Source Sans Pro"/>
              <a:ea typeface="Source Sans Pro"/>
            </a:endParaRPr>
          </a:p>
          <a:p>
            <a:pPr algn="l"/>
            <a:endParaRPr lang="nl-NL" sz="1200" i="1" dirty="0">
              <a:solidFill>
                <a:srgbClr val="FFFFFF"/>
              </a:solidFill>
            </a:endParaRPr>
          </a:p>
        </p:txBody>
      </p:sp>
    </p:spTree>
    <p:extLst>
      <p:ext uri="{BB962C8B-B14F-4D97-AF65-F5344CB8AC3E}">
        <p14:creationId xmlns:p14="http://schemas.microsoft.com/office/powerpoint/2010/main" val="1705734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A64A1B1C-1877-FB4B-9350-778601125645}"/>
              </a:ext>
            </a:extLst>
          </p:cNvPr>
          <p:cNvSpPr>
            <a:spLocks noGrp="1"/>
          </p:cNvSpPr>
          <p:nvPr>
            <p:ph type="body" sz="quarter" idx="13"/>
          </p:nvPr>
        </p:nvSpPr>
        <p:spPr/>
        <p:txBody>
          <a:bodyPr/>
          <a:lstStyle/>
          <a:p>
            <a:pPr marL="0" indent="0">
              <a:buNone/>
            </a:pPr>
            <a:r>
              <a:rPr lang="en-US"/>
              <a:t> </a:t>
            </a:r>
          </a:p>
          <a:p>
            <a:pPr marL="0" indent="0">
              <a:buNone/>
            </a:pPr>
            <a:r>
              <a:rPr lang="en-US" sz="2400">
                <a:latin typeface="Arial" panose="020B0604020202020204" pitchFamily="34" charset="0"/>
                <a:cs typeface="Arial" panose="020B0604020202020204" pitchFamily="34" charset="0"/>
              </a:rPr>
              <a:t>Write down individually:</a:t>
            </a:r>
            <a:br>
              <a:rPr lang="en-US" sz="2400">
                <a:latin typeface="Arial" panose="020B0604020202020204" pitchFamily="34" charset="0"/>
                <a:cs typeface="Arial" panose="020B0604020202020204" pitchFamily="34" charset="0"/>
              </a:rPr>
            </a:br>
            <a:endParaRPr lang="en-US" sz="2400">
              <a:latin typeface="Arial" panose="020B0604020202020204" pitchFamily="34" charset="0"/>
              <a:cs typeface="Arial" panose="020B0604020202020204" pitchFamily="34" charset="0"/>
            </a:endParaRPr>
          </a:p>
          <a:p>
            <a:pPr marL="0" indent="0">
              <a:buNone/>
            </a:pPr>
            <a:r>
              <a:rPr lang="en-US" sz="2400">
                <a:latin typeface="Arial" panose="020B0604020202020204" pitchFamily="34" charset="0"/>
                <a:cs typeface="Arial" panose="020B0604020202020204" pitchFamily="34" charset="0"/>
              </a:rPr>
              <a:t>1. What is important for me to feel safe in a digital environment?</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 </a:t>
            </a:r>
          </a:p>
          <a:p>
            <a:pPr marL="0" indent="0">
              <a:buNone/>
            </a:pPr>
            <a:r>
              <a:rPr lang="en-US" sz="2400">
                <a:latin typeface="Arial" panose="020B0604020202020204" pitchFamily="34" charset="0"/>
                <a:cs typeface="Arial" panose="020B0604020202020204" pitchFamily="34" charset="0"/>
              </a:rPr>
              <a:t>2. What is important that my co-student does so that I feel motivated?</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 </a:t>
            </a:r>
          </a:p>
          <a:p>
            <a:pPr marL="0" indent="0">
              <a:buNone/>
            </a:pPr>
            <a:r>
              <a:rPr lang="en-US" sz="2400">
                <a:latin typeface="Arial" panose="020B0604020202020204" pitchFamily="34" charset="0"/>
                <a:cs typeface="Arial" panose="020B0604020202020204" pitchFamily="34" charset="0"/>
              </a:rPr>
              <a:t>3. How do I want to contribute to the social environment? </a:t>
            </a:r>
          </a:p>
        </p:txBody>
      </p:sp>
      <p:pic>
        <p:nvPicPr>
          <p:cNvPr id="6" name="Billede 5">
            <a:extLst>
              <a:ext uri="{FF2B5EF4-FFF2-40B4-BE49-F238E27FC236}">
                <a16:creationId xmlns:a16="http://schemas.microsoft.com/office/drawing/2014/main" id="{627DE2B3-60C6-2397-EB9D-972446D4A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pic>
        <p:nvPicPr>
          <p:cNvPr id="2" name="Pladsholder til indhold 5">
            <a:extLst>
              <a:ext uri="{FF2B5EF4-FFF2-40B4-BE49-F238E27FC236}">
                <a16:creationId xmlns:a16="http://schemas.microsoft.com/office/drawing/2014/main" id="{922F1F88-A2AD-266B-02F6-E17E4AEA943B}"/>
              </a:ext>
            </a:extLst>
          </p:cNvPr>
          <p:cNvPicPr>
            <a:picLocks noChangeAspect="1"/>
          </p:cNvPicPr>
          <p:nvPr/>
        </p:nvPicPr>
        <p:blipFill rotWithShape="1">
          <a:blip r:embed="rId3"/>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
        <p:nvSpPr>
          <p:cNvPr id="5" name="Titel 1">
            <a:extLst>
              <a:ext uri="{FF2B5EF4-FFF2-40B4-BE49-F238E27FC236}">
                <a16:creationId xmlns:a16="http://schemas.microsoft.com/office/drawing/2014/main" id="{623FB573-BF14-5309-633F-449FF1733288}"/>
              </a:ext>
            </a:extLst>
          </p:cNvPr>
          <p:cNvSpPr txBox="1">
            <a:spLocks/>
          </p:cNvSpPr>
          <p:nvPr/>
        </p:nvSpPr>
        <p:spPr>
          <a:xfrm>
            <a:off x="485572" y="400723"/>
            <a:ext cx="9144000"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err="1">
                <a:latin typeface="Arial" panose="020B0604020202020204" pitchFamily="34" charset="0"/>
                <a:cs typeface="Arial" panose="020B0604020202020204" pitchFamily="34" charset="0"/>
              </a:rPr>
              <a:t>Questions</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181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2D4AFFA8-0498-E271-FCF2-67D13F245FEC}"/>
              </a:ext>
            </a:extLst>
          </p:cNvPr>
          <p:cNvSpPr>
            <a:spLocks noGrp="1"/>
          </p:cNvSpPr>
          <p:nvPr>
            <p:ph type="body" sz="quarter" idx="13"/>
          </p:nvPr>
        </p:nvSpPr>
        <p:spPr>
          <a:xfrm>
            <a:off x="480486" y="1757725"/>
            <a:ext cx="9930251" cy="3960000"/>
          </a:xfrm>
        </p:spPr>
        <p:txBody>
          <a:bodyPr>
            <a:noAutofit/>
          </a:bodyPr>
          <a:lstStyle/>
          <a:p>
            <a:pPr marL="0" indent="0">
              <a:buNone/>
            </a:pPr>
            <a:r>
              <a:rPr lang="en-US" sz="2000">
                <a:latin typeface="Arial" panose="020B0604020202020204" pitchFamily="34" charset="0"/>
                <a:cs typeface="Arial" panose="020B0604020202020204" pitchFamily="34" charset="0"/>
              </a:rPr>
              <a:t>Ask the youngest student in the room to give letters to all of them and time the different aspects of this exercise.</a:t>
            </a:r>
          </a:p>
          <a:p>
            <a:pPr marL="0" indent="0">
              <a:buNone/>
            </a:pPr>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Student A presents her/his sentence to student B &amp; C. </a:t>
            </a:r>
            <a:br>
              <a:rPr lang="en-US" sz="2000">
                <a:latin typeface="Arial" panose="020B0604020202020204" pitchFamily="34" charset="0"/>
                <a:cs typeface="Arial" panose="020B0604020202020204" pitchFamily="34" charset="0"/>
              </a:rPr>
            </a:br>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Student B &amp; C have 5-10minutes to discuss the sentence presented by student A.</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 </a:t>
            </a:r>
          </a:p>
          <a:p>
            <a:r>
              <a:rPr lang="en-US" sz="2000">
                <a:latin typeface="Arial" panose="020B0604020202020204" pitchFamily="34" charset="0"/>
                <a:cs typeface="Arial" panose="020B0604020202020204" pitchFamily="34" charset="0"/>
              </a:rPr>
              <a:t>Student A is not allowed to interrupt the discussion but is only allowed to take notes and listen/observe the discussion. </a:t>
            </a:r>
            <a:br>
              <a:rPr lang="en-US" sz="2000">
                <a:latin typeface="Arial" panose="020B0604020202020204" pitchFamily="34" charset="0"/>
                <a:cs typeface="Arial" panose="020B0604020202020204" pitchFamily="34" charset="0"/>
              </a:rPr>
            </a:br>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 After 5-10minutes the roles shift, and student B presents a topic for A &amp; C to discuss.  </a:t>
            </a:r>
          </a:p>
        </p:txBody>
      </p:sp>
      <p:pic>
        <p:nvPicPr>
          <p:cNvPr id="6" name="Billede 5">
            <a:extLst>
              <a:ext uri="{FF2B5EF4-FFF2-40B4-BE49-F238E27FC236}">
                <a16:creationId xmlns:a16="http://schemas.microsoft.com/office/drawing/2014/main" id="{DCDA5373-220F-521F-3A89-0BE0EC608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pic>
        <p:nvPicPr>
          <p:cNvPr id="2" name="Pladsholder til indhold 5">
            <a:extLst>
              <a:ext uri="{FF2B5EF4-FFF2-40B4-BE49-F238E27FC236}">
                <a16:creationId xmlns:a16="http://schemas.microsoft.com/office/drawing/2014/main" id="{689A7EA8-FD1F-361B-2E36-4955A7A03B56}"/>
              </a:ext>
            </a:extLst>
          </p:cNvPr>
          <p:cNvPicPr>
            <a:picLocks noChangeAspect="1"/>
          </p:cNvPicPr>
          <p:nvPr/>
        </p:nvPicPr>
        <p:blipFill rotWithShape="1">
          <a:blip r:embed="rId3"/>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
        <p:nvSpPr>
          <p:cNvPr id="5" name="Titel 1">
            <a:extLst>
              <a:ext uri="{FF2B5EF4-FFF2-40B4-BE49-F238E27FC236}">
                <a16:creationId xmlns:a16="http://schemas.microsoft.com/office/drawing/2014/main" id="{DF05BB87-69BB-E44E-80E3-C52EF291187B}"/>
              </a:ext>
            </a:extLst>
          </p:cNvPr>
          <p:cNvSpPr txBox="1">
            <a:spLocks/>
          </p:cNvSpPr>
          <p:nvPr/>
        </p:nvSpPr>
        <p:spPr>
          <a:xfrm>
            <a:off x="485572" y="400723"/>
            <a:ext cx="9144000"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err="1">
                <a:latin typeface="Arial" panose="020B0604020202020204" pitchFamily="34" charset="0"/>
                <a:cs typeface="Arial" panose="020B0604020202020204" pitchFamily="34" charset="0"/>
              </a:rPr>
              <a:t>Breakout</a:t>
            </a:r>
            <a:r>
              <a:rPr lang="da-DK">
                <a:latin typeface="Arial" panose="020B0604020202020204" pitchFamily="34" charset="0"/>
                <a:cs typeface="Arial" panose="020B0604020202020204" pitchFamily="34" charset="0"/>
              </a:rPr>
              <a:t> Room for students</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4041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F26C315-7217-3A36-7B64-DA566FB7BDE4}"/>
              </a:ext>
            </a:extLst>
          </p:cNvPr>
          <p:cNvSpPr/>
          <p:nvPr/>
        </p:nvSpPr>
        <p:spPr>
          <a:xfrm>
            <a:off x="0" y="1493241"/>
            <a:ext cx="12192000" cy="3993160"/>
          </a:xfrm>
          <a:prstGeom prst="rect">
            <a:avLst/>
          </a:prstGeom>
          <a:solidFill>
            <a:srgbClr val="F8D370"/>
          </a:solidFill>
          <a:ln>
            <a:solidFill>
              <a:srgbClr val="FFD57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utediagram: Forbindelse 10">
            <a:extLst>
              <a:ext uri="{FF2B5EF4-FFF2-40B4-BE49-F238E27FC236}">
                <a16:creationId xmlns:a16="http://schemas.microsoft.com/office/drawing/2014/main" id="{98FD8CA7-82DA-491A-86FF-47112C590115}"/>
              </a:ext>
            </a:extLst>
          </p:cNvPr>
          <p:cNvSpPr/>
          <p:nvPr/>
        </p:nvSpPr>
        <p:spPr>
          <a:xfrm>
            <a:off x="445895" y="2343514"/>
            <a:ext cx="2059303" cy="2024930"/>
          </a:xfrm>
          <a:prstGeom prst="flowChartConnector">
            <a:avLst/>
          </a:prstGeom>
          <a:solidFill>
            <a:srgbClr val="005A6B"/>
          </a:solidFill>
          <a:ln>
            <a:solidFill>
              <a:srgbClr val="005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9D929732-F2B8-49FA-AF4A-5E92DA8AC754}"/>
              </a:ext>
            </a:extLst>
          </p:cNvPr>
          <p:cNvSpPr>
            <a:spLocks noGrp="1"/>
          </p:cNvSpPr>
          <p:nvPr>
            <p:ph type="ctrTitle"/>
          </p:nvPr>
        </p:nvSpPr>
        <p:spPr>
          <a:xfrm>
            <a:off x="530842" y="218741"/>
            <a:ext cx="9144000" cy="1092517"/>
          </a:xfrm>
        </p:spPr>
        <p:txBody>
          <a:bodyPr>
            <a:normAutofit/>
          </a:bodyPr>
          <a:lstStyle/>
          <a:p>
            <a:pPr algn="l"/>
            <a:r>
              <a:rPr lang="da-DK" sz="4800" b="1">
                <a:latin typeface="Arial" panose="020B0604020202020204" pitchFamily="34" charset="0"/>
                <a:cs typeface="Arial" panose="020B0604020202020204" pitchFamily="34" charset="0"/>
              </a:rPr>
              <a:t>Mental</a:t>
            </a:r>
            <a:endParaRPr lang="en-GB" sz="4800" b="1">
              <a:latin typeface="Arial" panose="020B0604020202020204" pitchFamily="34" charset="0"/>
              <a:cs typeface="Arial" panose="020B0604020202020204" pitchFamily="34" charset="0"/>
            </a:endParaRPr>
          </a:p>
        </p:txBody>
      </p:sp>
      <p:sp>
        <p:nvSpPr>
          <p:cNvPr id="3" name="Rutediagram: Forbindelse 2">
            <a:extLst>
              <a:ext uri="{FF2B5EF4-FFF2-40B4-BE49-F238E27FC236}">
                <a16:creationId xmlns:a16="http://schemas.microsoft.com/office/drawing/2014/main" id="{819EDCEF-E120-428B-BD1E-3358141840EA}"/>
              </a:ext>
            </a:extLst>
          </p:cNvPr>
          <p:cNvSpPr/>
          <p:nvPr/>
        </p:nvSpPr>
        <p:spPr>
          <a:xfrm>
            <a:off x="530842" y="2410779"/>
            <a:ext cx="1889410" cy="1879114"/>
          </a:xfrm>
          <a:prstGeom prst="flowChartConnector">
            <a:avLst/>
          </a:prstGeom>
          <a:solidFill>
            <a:srgbClr val="F8D370"/>
          </a:solidFill>
          <a:ln>
            <a:solidFill>
              <a:srgbClr val="F8D3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utediagram: Forbindelse 8">
            <a:extLst>
              <a:ext uri="{FF2B5EF4-FFF2-40B4-BE49-F238E27FC236}">
                <a16:creationId xmlns:a16="http://schemas.microsoft.com/office/drawing/2014/main" id="{08107F63-A396-48E9-ABA9-E7FE911672D8}"/>
              </a:ext>
            </a:extLst>
          </p:cNvPr>
          <p:cNvSpPr/>
          <p:nvPr/>
        </p:nvSpPr>
        <p:spPr>
          <a:xfrm>
            <a:off x="612923" y="2473790"/>
            <a:ext cx="1725248" cy="1753092"/>
          </a:xfrm>
          <a:prstGeom prst="flowChartConnector">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utediagram: Forbindelse 9">
            <a:extLst>
              <a:ext uri="{FF2B5EF4-FFF2-40B4-BE49-F238E27FC236}">
                <a16:creationId xmlns:a16="http://schemas.microsoft.com/office/drawing/2014/main" id="{7D554A0F-5ABF-4668-8B89-0AE2D1FC0F9E}"/>
              </a:ext>
            </a:extLst>
          </p:cNvPr>
          <p:cNvSpPr/>
          <p:nvPr/>
        </p:nvSpPr>
        <p:spPr>
          <a:xfrm>
            <a:off x="3794367" y="1835330"/>
            <a:ext cx="3983474" cy="4062549"/>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a:extLst>
              <a:ext uri="{FF2B5EF4-FFF2-40B4-BE49-F238E27FC236}">
                <a16:creationId xmlns:a16="http://schemas.microsoft.com/office/drawing/2014/main" id="{715BE31A-1E7A-4968-89B9-689DE8E498A6}"/>
              </a:ext>
            </a:extLst>
          </p:cNvPr>
          <p:cNvSpPr txBox="1"/>
          <p:nvPr/>
        </p:nvSpPr>
        <p:spPr>
          <a:xfrm>
            <a:off x="3431831" y="2010859"/>
            <a:ext cx="2070463" cy="369332"/>
          </a:xfrm>
          <a:prstGeom prst="rect">
            <a:avLst/>
          </a:prstGeom>
          <a:noFill/>
        </p:spPr>
        <p:txBody>
          <a:bodyPr wrap="square" rtlCol="0">
            <a:spAutoFit/>
          </a:bodyPr>
          <a:lstStyle/>
          <a:p>
            <a:r>
              <a:rPr lang="da-DK" b="1">
                <a:solidFill>
                  <a:srgbClr val="005A6B"/>
                </a:solidFill>
                <a:latin typeface="Arial" panose="020B0604020202020204" pitchFamily="34" charset="0"/>
                <a:cs typeface="Arial" panose="020B0604020202020204" pitchFamily="34" charset="0"/>
              </a:rPr>
              <a:t>Mental</a:t>
            </a:r>
          </a:p>
        </p:txBody>
      </p:sp>
      <p:sp>
        <p:nvSpPr>
          <p:cNvPr id="19" name="Tekstfelt 18">
            <a:extLst>
              <a:ext uri="{FF2B5EF4-FFF2-40B4-BE49-F238E27FC236}">
                <a16:creationId xmlns:a16="http://schemas.microsoft.com/office/drawing/2014/main" id="{16E9B833-AD6A-4736-B3A0-872B6985C1F1}"/>
              </a:ext>
            </a:extLst>
          </p:cNvPr>
          <p:cNvSpPr txBox="1"/>
          <p:nvPr/>
        </p:nvSpPr>
        <p:spPr>
          <a:xfrm>
            <a:off x="5439233" y="2078119"/>
            <a:ext cx="6562531" cy="2862322"/>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The mental spheres </a:t>
            </a:r>
            <a:r>
              <a:rPr lang="en-US">
                <a:latin typeface="Arial" panose="020B0604020202020204" pitchFamily="34" charset="0"/>
                <a:cs typeface="Arial" panose="020B0604020202020204" pitchFamily="34" charset="0"/>
              </a:rPr>
              <a:t>includes an entrepreneurial mindset to work on the 6 elements of innovation and in the end find a solution for the challenge in the core of the model:  </a:t>
            </a:r>
          </a:p>
          <a:p>
            <a:endParaRPr lang="en-US">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rPr>
              <a:t> a creative mindset</a:t>
            </a:r>
            <a:r>
              <a:rPr lang="en-US" sz="1800" b="0" i="0">
                <a:solidFill>
                  <a:srgbClr val="000000"/>
                </a:solidFill>
                <a:effectLst/>
                <a:latin typeface="Arial" panose="020B0604020202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rPr>
              <a:t> a ‘possibility’ thinking </a:t>
            </a:r>
            <a:r>
              <a:rPr lang="en-US" sz="1800" b="0" i="0">
                <a:solidFill>
                  <a:srgbClr val="000000"/>
                </a:solidFill>
                <a:effectLst/>
                <a:latin typeface="Arial" panose="020B0604020202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rPr>
              <a:t> a desire to act</a:t>
            </a:r>
            <a:r>
              <a:rPr lang="en-US" sz="1800" b="0" i="0">
                <a:solidFill>
                  <a:srgbClr val="000000"/>
                </a:solidFill>
                <a:effectLst/>
                <a:latin typeface="Arial" panose="020B0604020202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Arial" panose="020B0604020202020204" pitchFamily="34" charset="0"/>
              </a:rPr>
              <a:t> a part of this ‘possibility’ mindset is to act when dealing     </a:t>
            </a:r>
          </a:p>
          <a:p>
            <a:pPr algn="l" rtl="0" fontAlgn="base"/>
            <a:r>
              <a:rPr lang="en-US">
                <a:solidFill>
                  <a:srgbClr val="000000"/>
                </a:solidFill>
                <a:latin typeface="Arial" panose="020B0604020202020204" pitchFamily="34" charset="0"/>
              </a:rPr>
              <a:t>  </a:t>
            </a:r>
            <a:r>
              <a:rPr lang="en-US" sz="1800" b="0" i="0" u="none" strike="noStrike">
                <a:solidFill>
                  <a:srgbClr val="000000"/>
                </a:solidFill>
                <a:effectLst/>
                <a:latin typeface="Arial" panose="020B0604020202020204" pitchFamily="34" charset="0"/>
              </a:rPr>
              <a:t>with problems. </a:t>
            </a:r>
            <a:endParaRPr lang="en-US" b="0" i="0">
              <a:solidFill>
                <a:srgbClr val="000000"/>
              </a:solidFill>
              <a:effectLst/>
              <a:latin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20" name="Rutediagram: Forbindelse 19">
            <a:extLst>
              <a:ext uri="{FF2B5EF4-FFF2-40B4-BE49-F238E27FC236}">
                <a16:creationId xmlns:a16="http://schemas.microsoft.com/office/drawing/2014/main" id="{31F2EA6E-7238-4215-AF4D-23A6A462B0DF}"/>
              </a:ext>
            </a:extLst>
          </p:cNvPr>
          <p:cNvSpPr/>
          <p:nvPr/>
        </p:nvSpPr>
        <p:spPr>
          <a:xfrm>
            <a:off x="699661" y="2549654"/>
            <a:ext cx="1551770" cy="1585179"/>
          </a:xfrm>
          <a:prstGeom prst="flowChartConnector">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Picture 2" descr="The Challenge">
            <a:extLst>
              <a:ext uri="{FF2B5EF4-FFF2-40B4-BE49-F238E27FC236}">
                <a16:creationId xmlns:a16="http://schemas.microsoft.com/office/drawing/2014/main" id="{3A002219-E107-4D05-BEEC-71270DF95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42" y="2662959"/>
            <a:ext cx="1230431" cy="1386040"/>
          </a:xfrm>
          <a:prstGeom prst="rect">
            <a:avLst/>
          </a:prstGeom>
          <a:noFill/>
          <a:extLst>
            <a:ext uri="{909E8E84-426E-40DD-AFC4-6F175D3DCCD1}">
              <a14:hiddenFill xmlns:a14="http://schemas.microsoft.com/office/drawing/2010/main">
                <a:solidFill>
                  <a:srgbClr val="FFFFFF"/>
                </a:solidFill>
              </a14:hiddenFill>
            </a:ext>
          </a:extLst>
        </p:spPr>
      </p:pic>
      <p:sp>
        <p:nvSpPr>
          <p:cNvPr id="23" name="Rutediagram: Forbindelse 22">
            <a:extLst>
              <a:ext uri="{FF2B5EF4-FFF2-40B4-BE49-F238E27FC236}">
                <a16:creationId xmlns:a16="http://schemas.microsoft.com/office/drawing/2014/main" id="{0E7B1161-34FB-4D75-BF30-295A42610621}"/>
              </a:ext>
            </a:extLst>
          </p:cNvPr>
          <p:cNvSpPr/>
          <p:nvPr/>
        </p:nvSpPr>
        <p:spPr>
          <a:xfrm>
            <a:off x="2867734" y="2374824"/>
            <a:ext cx="2059303" cy="2024930"/>
          </a:xfrm>
          <a:prstGeom prst="flowChartConnector">
            <a:avLst/>
          </a:prstGeom>
          <a:solidFill>
            <a:srgbClr val="005A6B"/>
          </a:solidFill>
          <a:ln>
            <a:solidFill>
              <a:srgbClr val="005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utediagram: Forbindelse 11">
            <a:extLst>
              <a:ext uri="{FF2B5EF4-FFF2-40B4-BE49-F238E27FC236}">
                <a16:creationId xmlns:a16="http://schemas.microsoft.com/office/drawing/2014/main" id="{7C7DA241-7F56-40D6-B4E5-E3E15D3788FC}"/>
              </a:ext>
            </a:extLst>
          </p:cNvPr>
          <p:cNvSpPr/>
          <p:nvPr/>
        </p:nvSpPr>
        <p:spPr>
          <a:xfrm>
            <a:off x="3010026" y="2496640"/>
            <a:ext cx="1779690" cy="1793253"/>
          </a:xfrm>
          <a:prstGeom prst="flowChartConnector">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1" name="Picture 2" descr="The Challenge">
            <a:extLst>
              <a:ext uri="{FF2B5EF4-FFF2-40B4-BE49-F238E27FC236}">
                <a16:creationId xmlns:a16="http://schemas.microsoft.com/office/drawing/2014/main" id="{6A143BEA-9B43-4570-9AD3-12C17E994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169" y="2694269"/>
            <a:ext cx="1230431" cy="1386040"/>
          </a:xfrm>
          <a:prstGeom prst="rect">
            <a:avLst/>
          </a:prstGeom>
          <a:noFill/>
          <a:extLst>
            <a:ext uri="{909E8E84-426E-40DD-AFC4-6F175D3DCCD1}">
              <a14:hiddenFill xmlns:a14="http://schemas.microsoft.com/office/drawing/2010/main">
                <a:solidFill>
                  <a:srgbClr val="FFFFFF"/>
                </a:solidFill>
              </a14:hiddenFill>
            </a:ext>
          </a:extLst>
        </p:spPr>
      </p:pic>
      <p:pic>
        <p:nvPicPr>
          <p:cNvPr id="2" name="Billede 1">
            <a:extLst>
              <a:ext uri="{FF2B5EF4-FFF2-40B4-BE49-F238E27FC236}">
                <a16:creationId xmlns:a16="http://schemas.microsoft.com/office/drawing/2014/main" id="{992AC8A4-1FD9-2E94-9F69-949C79347F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pic>
        <p:nvPicPr>
          <p:cNvPr id="5" name="Pladsholder til indhold 5">
            <a:extLst>
              <a:ext uri="{FF2B5EF4-FFF2-40B4-BE49-F238E27FC236}">
                <a16:creationId xmlns:a16="http://schemas.microsoft.com/office/drawing/2014/main" id="{EA7AFFB9-5236-6D71-CEA0-E94043C47AAE}"/>
              </a:ext>
            </a:extLst>
          </p:cNvPr>
          <p:cNvPicPr>
            <a:picLocks noChangeAspect="1"/>
          </p:cNvPicPr>
          <p:nvPr/>
        </p:nvPicPr>
        <p:blipFill rotWithShape="1">
          <a:blip r:embed="rId5"/>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57356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F26C315-7217-3A36-7B64-DA566FB7BDE4}"/>
              </a:ext>
            </a:extLst>
          </p:cNvPr>
          <p:cNvSpPr/>
          <p:nvPr/>
        </p:nvSpPr>
        <p:spPr>
          <a:xfrm>
            <a:off x="0" y="1493241"/>
            <a:ext cx="12192000" cy="3993160"/>
          </a:xfrm>
          <a:prstGeom prst="rect">
            <a:avLst/>
          </a:prstGeom>
          <a:solidFill>
            <a:srgbClr val="F8D370"/>
          </a:solidFill>
          <a:ln>
            <a:solidFill>
              <a:srgbClr val="FFD57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utediagram: Forbindelse 10">
            <a:extLst>
              <a:ext uri="{FF2B5EF4-FFF2-40B4-BE49-F238E27FC236}">
                <a16:creationId xmlns:a16="http://schemas.microsoft.com/office/drawing/2014/main" id="{98FD8CA7-82DA-491A-86FF-47112C590115}"/>
              </a:ext>
            </a:extLst>
          </p:cNvPr>
          <p:cNvSpPr/>
          <p:nvPr/>
        </p:nvSpPr>
        <p:spPr>
          <a:xfrm>
            <a:off x="445895" y="2343514"/>
            <a:ext cx="2059303" cy="2024930"/>
          </a:xfrm>
          <a:prstGeom prst="flowChartConnector">
            <a:avLst/>
          </a:prstGeom>
          <a:solidFill>
            <a:srgbClr val="005A6B"/>
          </a:solidFill>
          <a:ln>
            <a:solidFill>
              <a:srgbClr val="005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9D929732-F2B8-49FA-AF4A-5E92DA8AC754}"/>
              </a:ext>
            </a:extLst>
          </p:cNvPr>
          <p:cNvSpPr>
            <a:spLocks noGrp="1"/>
          </p:cNvSpPr>
          <p:nvPr>
            <p:ph type="ctrTitle"/>
          </p:nvPr>
        </p:nvSpPr>
        <p:spPr>
          <a:xfrm>
            <a:off x="530842" y="218741"/>
            <a:ext cx="9144000" cy="1092517"/>
          </a:xfrm>
        </p:spPr>
        <p:txBody>
          <a:bodyPr>
            <a:normAutofit/>
          </a:bodyPr>
          <a:lstStyle/>
          <a:p>
            <a:pPr algn="l"/>
            <a:r>
              <a:rPr lang="da-DK" sz="4800" b="1">
                <a:latin typeface="Arial" panose="020B0604020202020204" pitchFamily="34" charset="0"/>
                <a:cs typeface="Arial" panose="020B0604020202020204" pitchFamily="34" charset="0"/>
              </a:rPr>
              <a:t>Mental</a:t>
            </a:r>
            <a:endParaRPr lang="en-GB" sz="4800" b="1">
              <a:latin typeface="Arial" panose="020B0604020202020204" pitchFamily="34" charset="0"/>
              <a:cs typeface="Arial" panose="020B0604020202020204" pitchFamily="34" charset="0"/>
            </a:endParaRPr>
          </a:p>
        </p:txBody>
      </p:sp>
      <p:sp>
        <p:nvSpPr>
          <p:cNvPr id="3" name="Rutediagram: Forbindelse 2">
            <a:extLst>
              <a:ext uri="{FF2B5EF4-FFF2-40B4-BE49-F238E27FC236}">
                <a16:creationId xmlns:a16="http://schemas.microsoft.com/office/drawing/2014/main" id="{819EDCEF-E120-428B-BD1E-3358141840EA}"/>
              </a:ext>
            </a:extLst>
          </p:cNvPr>
          <p:cNvSpPr/>
          <p:nvPr/>
        </p:nvSpPr>
        <p:spPr>
          <a:xfrm>
            <a:off x="530842" y="2410779"/>
            <a:ext cx="1889410" cy="1879114"/>
          </a:xfrm>
          <a:prstGeom prst="flowChartConnector">
            <a:avLst/>
          </a:prstGeom>
          <a:solidFill>
            <a:srgbClr val="F8D370"/>
          </a:solidFill>
          <a:ln>
            <a:solidFill>
              <a:srgbClr val="F8D3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utediagram: Forbindelse 8">
            <a:extLst>
              <a:ext uri="{FF2B5EF4-FFF2-40B4-BE49-F238E27FC236}">
                <a16:creationId xmlns:a16="http://schemas.microsoft.com/office/drawing/2014/main" id="{08107F63-A396-48E9-ABA9-E7FE911672D8}"/>
              </a:ext>
            </a:extLst>
          </p:cNvPr>
          <p:cNvSpPr/>
          <p:nvPr/>
        </p:nvSpPr>
        <p:spPr>
          <a:xfrm>
            <a:off x="612923" y="2473790"/>
            <a:ext cx="1725248" cy="1753092"/>
          </a:xfrm>
          <a:prstGeom prst="flowChartConnector">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utediagram: Forbindelse 9">
            <a:extLst>
              <a:ext uri="{FF2B5EF4-FFF2-40B4-BE49-F238E27FC236}">
                <a16:creationId xmlns:a16="http://schemas.microsoft.com/office/drawing/2014/main" id="{7D554A0F-5ABF-4668-8B89-0AE2D1FC0F9E}"/>
              </a:ext>
            </a:extLst>
          </p:cNvPr>
          <p:cNvSpPr/>
          <p:nvPr/>
        </p:nvSpPr>
        <p:spPr>
          <a:xfrm>
            <a:off x="3794367" y="1835330"/>
            <a:ext cx="3983474" cy="4062549"/>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a:extLst>
              <a:ext uri="{FF2B5EF4-FFF2-40B4-BE49-F238E27FC236}">
                <a16:creationId xmlns:a16="http://schemas.microsoft.com/office/drawing/2014/main" id="{715BE31A-1E7A-4968-89B9-689DE8E498A6}"/>
              </a:ext>
            </a:extLst>
          </p:cNvPr>
          <p:cNvSpPr txBox="1"/>
          <p:nvPr/>
        </p:nvSpPr>
        <p:spPr>
          <a:xfrm>
            <a:off x="3431831" y="2010859"/>
            <a:ext cx="2070463" cy="369332"/>
          </a:xfrm>
          <a:prstGeom prst="rect">
            <a:avLst/>
          </a:prstGeom>
          <a:noFill/>
        </p:spPr>
        <p:txBody>
          <a:bodyPr wrap="square" rtlCol="0">
            <a:spAutoFit/>
          </a:bodyPr>
          <a:lstStyle/>
          <a:p>
            <a:r>
              <a:rPr lang="da-DK" b="1">
                <a:solidFill>
                  <a:srgbClr val="005A6B"/>
                </a:solidFill>
                <a:latin typeface="Arial" panose="020B0604020202020204" pitchFamily="34" charset="0"/>
                <a:cs typeface="Arial" panose="020B0604020202020204" pitchFamily="34" charset="0"/>
              </a:rPr>
              <a:t>Mental</a:t>
            </a:r>
          </a:p>
        </p:txBody>
      </p:sp>
      <p:sp>
        <p:nvSpPr>
          <p:cNvPr id="19" name="Tekstfelt 18">
            <a:extLst>
              <a:ext uri="{FF2B5EF4-FFF2-40B4-BE49-F238E27FC236}">
                <a16:creationId xmlns:a16="http://schemas.microsoft.com/office/drawing/2014/main" id="{16E9B833-AD6A-4736-B3A0-872B6985C1F1}"/>
              </a:ext>
            </a:extLst>
          </p:cNvPr>
          <p:cNvSpPr txBox="1"/>
          <p:nvPr/>
        </p:nvSpPr>
        <p:spPr>
          <a:xfrm>
            <a:off x="5439233" y="2078119"/>
            <a:ext cx="6562531" cy="3139321"/>
          </a:xfrm>
          <a:prstGeom prst="rect">
            <a:avLst/>
          </a:prstGeom>
          <a:noFill/>
        </p:spPr>
        <p:txBody>
          <a:bodyPr wrap="square" rtlCol="0">
            <a:spAutoFit/>
          </a:bodyPr>
          <a:lstStyle/>
          <a:p>
            <a:pPr algn="l" rtl="0" fontAlgn="base"/>
            <a:r>
              <a:rPr lang="en-US" sz="1800" b="0" i="0" u="none" strike="noStrike">
                <a:solidFill>
                  <a:srgbClr val="000000"/>
                </a:solidFill>
                <a:effectLst/>
                <a:latin typeface="Arial" panose="020B0604020202020204" pitchFamily="34" charset="0"/>
              </a:rPr>
              <a:t>Alignment of expectations: As human beings, it’s easier for us to cooperate when we know what’s expected of us. ..</a:t>
            </a:r>
            <a:r>
              <a:rPr lang="en-US" sz="18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US" sz="1800" b="0" i="0" u="none" strike="noStrike">
                <a:solidFill>
                  <a:srgbClr val="000000"/>
                </a:solidFill>
                <a:effectLst/>
                <a:latin typeface="Arial" panose="020B0604020202020204" pitchFamily="34" charset="0"/>
              </a:rPr>
              <a:t>Note here that this negotiation does not occur naturally as it might in the physical space, hence it’s important that you, as a facilitator, explicitly help the students with this process. We highly recommend that you, together with the student, create a “Code of Collaboration”, in which the students negotiate what is to be expected from them in the process to come. Also, you as a facilitator have to point out some of the expectations you have towards the students. </a:t>
            </a:r>
            <a:endParaRPr lang="en-US" b="0" i="0">
              <a:solidFill>
                <a:srgbClr val="000000"/>
              </a:solidFill>
              <a:effectLst/>
              <a:latin typeface="Segoe UI" panose="020B0502040204020203" pitchFamily="34" charset="0"/>
            </a:endParaRPr>
          </a:p>
        </p:txBody>
      </p:sp>
      <p:sp>
        <p:nvSpPr>
          <p:cNvPr id="20" name="Rutediagram: Forbindelse 19">
            <a:extLst>
              <a:ext uri="{FF2B5EF4-FFF2-40B4-BE49-F238E27FC236}">
                <a16:creationId xmlns:a16="http://schemas.microsoft.com/office/drawing/2014/main" id="{31F2EA6E-7238-4215-AF4D-23A6A462B0DF}"/>
              </a:ext>
            </a:extLst>
          </p:cNvPr>
          <p:cNvSpPr/>
          <p:nvPr/>
        </p:nvSpPr>
        <p:spPr>
          <a:xfrm>
            <a:off x="699661" y="2549654"/>
            <a:ext cx="1551770" cy="1585179"/>
          </a:xfrm>
          <a:prstGeom prst="flowChartConnector">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Picture 2" descr="The Challenge">
            <a:extLst>
              <a:ext uri="{FF2B5EF4-FFF2-40B4-BE49-F238E27FC236}">
                <a16:creationId xmlns:a16="http://schemas.microsoft.com/office/drawing/2014/main" id="{3A002219-E107-4D05-BEEC-71270DF95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42" y="2662959"/>
            <a:ext cx="1230431" cy="1386040"/>
          </a:xfrm>
          <a:prstGeom prst="rect">
            <a:avLst/>
          </a:prstGeom>
          <a:noFill/>
          <a:extLst>
            <a:ext uri="{909E8E84-426E-40DD-AFC4-6F175D3DCCD1}">
              <a14:hiddenFill xmlns:a14="http://schemas.microsoft.com/office/drawing/2010/main">
                <a:solidFill>
                  <a:srgbClr val="FFFFFF"/>
                </a:solidFill>
              </a14:hiddenFill>
            </a:ext>
          </a:extLst>
        </p:spPr>
      </p:pic>
      <p:sp>
        <p:nvSpPr>
          <p:cNvPr id="23" name="Rutediagram: Forbindelse 22">
            <a:extLst>
              <a:ext uri="{FF2B5EF4-FFF2-40B4-BE49-F238E27FC236}">
                <a16:creationId xmlns:a16="http://schemas.microsoft.com/office/drawing/2014/main" id="{0E7B1161-34FB-4D75-BF30-295A42610621}"/>
              </a:ext>
            </a:extLst>
          </p:cNvPr>
          <p:cNvSpPr/>
          <p:nvPr/>
        </p:nvSpPr>
        <p:spPr>
          <a:xfrm>
            <a:off x="2867734" y="2374824"/>
            <a:ext cx="2059303" cy="2024930"/>
          </a:xfrm>
          <a:prstGeom prst="flowChartConnector">
            <a:avLst/>
          </a:prstGeom>
          <a:solidFill>
            <a:srgbClr val="005A6B"/>
          </a:solidFill>
          <a:ln>
            <a:solidFill>
              <a:srgbClr val="005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utediagram: Forbindelse 11">
            <a:extLst>
              <a:ext uri="{FF2B5EF4-FFF2-40B4-BE49-F238E27FC236}">
                <a16:creationId xmlns:a16="http://schemas.microsoft.com/office/drawing/2014/main" id="{7C7DA241-7F56-40D6-B4E5-E3E15D3788FC}"/>
              </a:ext>
            </a:extLst>
          </p:cNvPr>
          <p:cNvSpPr/>
          <p:nvPr/>
        </p:nvSpPr>
        <p:spPr>
          <a:xfrm>
            <a:off x="3010026" y="2496640"/>
            <a:ext cx="1779690" cy="1793253"/>
          </a:xfrm>
          <a:prstGeom prst="flowChartConnector">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1" name="Picture 2" descr="The Challenge">
            <a:extLst>
              <a:ext uri="{FF2B5EF4-FFF2-40B4-BE49-F238E27FC236}">
                <a16:creationId xmlns:a16="http://schemas.microsoft.com/office/drawing/2014/main" id="{6A143BEA-9B43-4570-9AD3-12C17E994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169" y="2694269"/>
            <a:ext cx="1230431" cy="1386040"/>
          </a:xfrm>
          <a:prstGeom prst="rect">
            <a:avLst/>
          </a:prstGeom>
          <a:noFill/>
          <a:extLst>
            <a:ext uri="{909E8E84-426E-40DD-AFC4-6F175D3DCCD1}">
              <a14:hiddenFill xmlns:a14="http://schemas.microsoft.com/office/drawing/2010/main">
                <a:solidFill>
                  <a:srgbClr val="FFFFFF"/>
                </a:solidFill>
              </a14:hiddenFill>
            </a:ext>
          </a:extLst>
        </p:spPr>
      </p:pic>
      <p:pic>
        <p:nvPicPr>
          <p:cNvPr id="2" name="Billede 1">
            <a:extLst>
              <a:ext uri="{FF2B5EF4-FFF2-40B4-BE49-F238E27FC236}">
                <a16:creationId xmlns:a16="http://schemas.microsoft.com/office/drawing/2014/main" id="{992AC8A4-1FD9-2E94-9F69-949C79347F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pic>
        <p:nvPicPr>
          <p:cNvPr id="5" name="Pladsholder til indhold 5">
            <a:extLst>
              <a:ext uri="{FF2B5EF4-FFF2-40B4-BE49-F238E27FC236}">
                <a16:creationId xmlns:a16="http://schemas.microsoft.com/office/drawing/2014/main" id="{EA7AFFB9-5236-6D71-CEA0-E94043C47AAE}"/>
              </a:ext>
            </a:extLst>
          </p:cNvPr>
          <p:cNvPicPr>
            <a:picLocks noChangeAspect="1"/>
          </p:cNvPicPr>
          <p:nvPr/>
        </p:nvPicPr>
        <p:blipFill rotWithShape="1">
          <a:blip r:embed="rId5"/>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645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033C3B6-6E01-1DCF-56E5-6ADCC27AC041}"/>
              </a:ext>
            </a:extLst>
          </p:cNvPr>
          <p:cNvSpPr/>
          <p:nvPr/>
        </p:nvSpPr>
        <p:spPr>
          <a:xfrm>
            <a:off x="0" y="1493241"/>
            <a:ext cx="12192000" cy="3993160"/>
          </a:xfrm>
          <a:prstGeom prst="rect">
            <a:avLst/>
          </a:prstGeom>
          <a:solidFill>
            <a:srgbClr val="F8D370"/>
          </a:solidFill>
          <a:ln>
            <a:solidFill>
              <a:srgbClr val="FFD57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a:extLst>
              <a:ext uri="{FF2B5EF4-FFF2-40B4-BE49-F238E27FC236}">
                <a16:creationId xmlns:a16="http://schemas.microsoft.com/office/drawing/2014/main" id="{96915849-703B-4D47-9427-BDCC7A8F4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sp>
        <p:nvSpPr>
          <p:cNvPr id="6" name="Titel 1">
            <a:extLst>
              <a:ext uri="{FF2B5EF4-FFF2-40B4-BE49-F238E27FC236}">
                <a16:creationId xmlns:a16="http://schemas.microsoft.com/office/drawing/2014/main" id="{9D929732-F2B8-49FA-AF4A-5E92DA8AC754}"/>
              </a:ext>
            </a:extLst>
          </p:cNvPr>
          <p:cNvSpPr>
            <a:spLocks noGrp="1"/>
          </p:cNvSpPr>
          <p:nvPr>
            <p:ph type="ctrTitle"/>
          </p:nvPr>
        </p:nvSpPr>
        <p:spPr>
          <a:xfrm>
            <a:off x="485572" y="285708"/>
            <a:ext cx="9144000" cy="1092517"/>
          </a:xfrm>
        </p:spPr>
        <p:txBody>
          <a:bodyPr>
            <a:normAutofit/>
          </a:bodyPr>
          <a:lstStyle/>
          <a:p>
            <a:pPr algn="l"/>
            <a:r>
              <a:rPr lang="da-DK" sz="4400" b="1">
                <a:latin typeface="Arial" panose="020B0604020202020204" pitchFamily="34" charset="0"/>
                <a:cs typeface="Arial" panose="020B0604020202020204" pitchFamily="34" charset="0"/>
              </a:rPr>
              <a:t>Module 0 : content </a:t>
            </a:r>
            <a:endParaRPr lang="en-GB" sz="4400" b="1">
              <a:latin typeface="Arial" panose="020B0604020202020204" pitchFamily="34" charset="0"/>
              <a:cs typeface="Arial" panose="020B0604020202020204" pitchFamily="34" charset="0"/>
            </a:endParaRPr>
          </a:p>
        </p:txBody>
      </p:sp>
      <p:sp>
        <p:nvSpPr>
          <p:cNvPr id="10" name="Rutediagram: Forbindelse 9">
            <a:extLst>
              <a:ext uri="{FF2B5EF4-FFF2-40B4-BE49-F238E27FC236}">
                <a16:creationId xmlns:a16="http://schemas.microsoft.com/office/drawing/2014/main" id="{7D554A0F-5ABF-4668-8B89-0AE2D1FC0F9E}"/>
              </a:ext>
            </a:extLst>
          </p:cNvPr>
          <p:cNvSpPr/>
          <p:nvPr/>
        </p:nvSpPr>
        <p:spPr>
          <a:xfrm>
            <a:off x="3794367" y="1835330"/>
            <a:ext cx="3983474" cy="4062549"/>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ekstfelt 1">
            <a:extLst>
              <a:ext uri="{FF2B5EF4-FFF2-40B4-BE49-F238E27FC236}">
                <a16:creationId xmlns:a16="http://schemas.microsoft.com/office/drawing/2014/main" id="{51CF37EE-3CED-4B03-B8E4-8655A54F74FF}"/>
              </a:ext>
            </a:extLst>
          </p:cNvPr>
          <p:cNvSpPr txBox="1"/>
          <p:nvPr/>
        </p:nvSpPr>
        <p:spPr>
          <a:xfrm>
            <a:off x="485572" y="2136393"/>
            <a:ext cx="3308795" cy="369332"/>
          </a:xfrm>
          <a:prstGeom prst="rect">
            <a:avLst/>
          </a:prstGeom>
          <a:noFill/>
        </p:spPr>
        <p:txBody>
          <a:bodyPr wrap="square" rtlCol="0">
            <a:spAutoFit/>
          </a:bodyPr>
          <a:lstStyle/>
          <a:p>
            <a:endParaRPr lang="en-US" b="1"/>
          </a:p>
        </p:txBody>
      </p:sp>
      <p:sp>
        <p:nvSpPr>
          <p:cNvPr id="4" name="Tekstfelt 3">
            <a:extLst>
              <a:ext uri="{FF2B5EF4-FFF2-40B4-BE49-F238E27FC236}">
                <a16:creationId xmlns:a16="http://schemas.microsoft.com/office/drawing/2014/main" id="{3F23287F-ED50-4AD4-BA7D-E2211963DBD1}"/>
              </a:ext>
            </a:extLst>
          </p:cNvPr>
          <p:cNvSpPr txBox="1"/>
          <p:nvPr/>
        </p:nvSpPr>
        <p:spPr>
          <a:xfrm>
            <a:off x="707010" y="2007909"/>
            <a:ext cx="3087357" cy="2944341"/>
          </a:xfrm>
          <a:prstGeom prst="rect">
            <a:avLst/>
          </a:prstGeom>
          <a:noFill/>
        </p:spPr>
        <p:txBody>
          <a:bodyPr wrap="square" rtlCol="0">
            <a:spAutoFit/>
          </a:bodyPr>
          <a:lstStyle/>
          <a:p>
            <a:endParaRPr lang="en-US"/>
          </a:p>
        </p:txBody>
      </p:sp>
      <p:sp>
        <p:nvSpPr>
          <p:cNvPr id="8" name="Tekstfelt 7">
            <a:extLst>
              <a:ext uri="{FF2B5EF4-FFF2-40B4-BE49-F238E27FC236}">
                <a16:creationId xmlns:a16="http://schemas.microsoft.com/office/drawing/2014/main" id="{B054ED4C-58A5-4E7C-86A4-A2B30829A802}"/>
              </a:ext>
            </a:extLst>
          </p:cNvPr>
          <p:cNvSpPr txBox="1"/>
          <p:nvPr/>
        </p:nvSpPr>
        <p:spPr>
          <a:xfrm>
            <a:off x="639187" y="2433795"/>
            <a:ext cx="5456813" cy="2585323"/>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Setting the stage:</a:t>
            </a:r>
          </a:p>
          <a:p>
            <a:r>
              <a:rPr lang="en-US">
                <a:latin typeface="Arial" panose="020B0604020202020204" pitchFamily="34" charset="0"/>
                <a:cs typeface="Arial" panose="020B0604020202020204" pitchFamily="34" charset="0"/>
              </a:rPr>
              <a:t> - Planning of the CBL</a:t>
            </a:r>
          </a:p>
          <a:p>
            <a:r>
              <a:rPr lang="en-US">
                <a:latin typeface="Arial" panose="020B0604020202020204" pitchFamily="34" charset="0"/>
                <a:cs typeface="Arial" panose="020B0604020202020204" pitchFamily="34" charset="0"/>
              </a:rPr>
              <a:t> - Finding a challenge </a:t>
            </a:r>
          </a:p>
          <a:p>
            <a:r>
              <a:rPr lang="en-US">
                <a:latin typeface="Arial" panose="020B0604020202020204" pitchFamily="34" charset="0"/>
                <a:cs typeface="Arial" panose="020B0604020202020204" pitchFamily="34" charset="0"/>
              </a:rPr>
              <a:t> - Setting up the teams </a:t>
            </a:r>
          </a:p>
          <a:p>
            <a:r>
              <a:rPr lang="en-US">
                <a:latin typeface="Arial" panose="020B0604020202020204" pitchFamily="34" charset="0"/>
                <a:cs typeface="Arial" panose="020B0604020202020204" pitchFamily="34" charset="0"/>
              </a:rPr>
              <a:t>Learning spheres (social &amp; mental)</a:t>
            </a:r>
          </a:p>
          <a:p>
            <a:r>
              <a:rPr lang="en-US">
                <a:latin typeface="Arial" panose="020B0604020202020204" pitchFamily="34" charset="0"/>
                <a:cs typeface="Arial" panose="020B0604020202020204" pitchFamily="34" charset="0"/>
              </a:rPr>
              <a:t>Present the challenge </a:t>
            </a: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 </a:t>
            </a:r>
          </a:p>
        </p:txBody>
      </p:sp>
      <p:pic>
        <p:nvPicPr>
          <p:cNvPr id="16" name="Billede 15">
            <a:extLst>
              <a:ext uri="{FF2B5EF4-FFF2-40B4-BE49-F238E27FC236}">
                <a16:creationId xmlns:a16="http://schemas.microsoft.com/office/drawing/2014/main" id="{7F685079-E02B-F496-8AC5-895F198C6369}"/>
              </a:ext>
            </a:extLst>
          </p:cNvPr>
          <p:cNvPicPr>
            <a:picLocks noChangeAspect="1"/>
          </p:cNvPicPr>
          <p:nvPr/>
        </p:nvPicPr>
        <p:blipFill rotWithShape="1">
          <a:blip r:embed="rId4"/>
          <a:srcRect l="26933" t="20206" r="12216"/>
          <a:stretch/>
        </p:blipFill>
        <p:spPr>
          <a:xfrm>
            <a:off x="7259443" y="1590348"/>
            <a:ext cx="3983474" cy="3798946"/>
          </a:xfrm>
          <a:prstGeom prst="rect">
            <a:avLst/>
          </a:prstGeom>
          <a:effectLst>
            <a:outerShdw blurRad="50800" dist="38100" dir="2700000" algn="tl" rotWithShape="0">
              <a:prstClr val="black">
                <a:alpha val="40000"/>
              </a:prstClr>
            </a:outerShdw>
          </a:effectLst>
        </p:spPr>
      </p:pic>
      <p:pic>
        <p:nvPicPr>
          <p:cNvPr id="3" name="Pladsholder til indhold 5">
            <a:extLst>
              <a:ext uri="{FF2B5EF4-FFF2-40B4-BE49-F238E27FC236}">
                <a16:creationId xmlns:a16="http://schemas.microsoft.com/office/drawing/2014/main" id="{C97A12F4-2E0C-A7E0-6B57-476146B222F0}"/>
              </a:ext>
            </a:extLst>
          </p:cNvPr>
          <p:cNvPicPr>
            <a:picLocks noChangeAspect="1"/>
          </p:cNvPicPr>
          <p:nvPr/>
        </p:nvPicPr>
        <p:blipFill rotWithShape="1">
          <a:blip r:embed="rId5"/>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9230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BFF03F50-2461-893A-1479-57637F57B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sp>
        <p:nvSpPr>
          <p:cNvPr id="5" name="Titel 1">
            <a:extLst>
              <a:ext uri="{FF2B5EF4-FFF2-40B4-BE49-F238E27FC236}">
                <a16:creationId xmlns:a16="http://schemas.microsoft.com/office/drawing/2014/main" id="{1DF7D8F4-D16F-65E1-B494-439044350360}"/>
              </a:ext>
            </a:extLst>
          </p:cNvPr>
          <p:cNvSpPr txBox="1">
            <a:spLocks/>
          </p:cNvSpPr>
          <p:nvPr/>
        </p:nvSpPr>
        <p:spPr>
          <a:xfrm>
            <a:off x="223838" y="400723"/>
            <a:ext cx="9405734"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800" b="1">
                <a:latin typeface="Arial" panose="020B0604020202020204" pitchFamily="34" charset="0"/>
                <a:cs typeface="Arial" panose="020B0604020202020204" pitchFamily="34" charset="0"/>
              </a:rPr>
              <a:t>Mental Sphere</a:t>
            </a:r>
            <a:endParaRPr lang="en-GB" sz="4800" b="1">
              <a:latin typeface="Arial" panose="020B0604020202020204" pitchFamily="34" charset="0"/>
              <a:cs typeface="Arial" panose="020B0604020202020204" pitchFamily="34" charset="0"/>
            </a:endParaRPr>
          </a:p>
        </p:txBody>
      </p:sp>
      <p:pic>
        <p:nvPicPr>
          <p:cNvPr id="8" name="Pladsholder til indhold 5">
            <a:extLst>
              <a:ext uri="{FF2B5EF4-FFF2-40B4-BE49-F238E27FC236}">
                <a16:creationId xmlns:a16="http://schemas.microsoft.com/office/drawing/2014/main" id="{5D17BAAE-36B7-9C4F-8DCA-24EC57220142}"/>
              </a:ext>
            </a:extLst>
          </p:cNvPr>
          <p:cNvPicPr>
            <a:picLocks noChangeAspect="1"/>
          </p:cNvPicPr>
          <p:nvPr/>
        </p:nvPicPr>
        <p:blipFill rotWithShape="1">
          <a:blip r:embed="rId3"/>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pic>
        <p:nvPicPr>
          <p:cNvPr id="7" name="Afbeelding 6">
            <a:extLst>
              <a:ext uri="{FF2B5EF4-FFF2-40B4-BE49-F238E27FC236}">
                <a16:creationId xmlns:a16="http://schemas.microsoft.com/office/drawing/2014/main" id="{8E29E351-A6AD-7E10-1A40-CB2168FA1DB3}"/>
              </a:ext>
            </a:extLst>
          </p:cNvPr>
          <p:cNvPicPr>
            <a:picLocks noChangeAspect="1"/>
          </p:cNvPicPr>
          <p:nvPr/>
        </p:nvPicPr>
        <p:blipFill>
          <a:blip r:embed="rId4"/>
          <a:stretch>
            <a:fillRect/>
          </a:stretch>
        </p:blipFill>
        <p:spPr>
          <a:xfrm>
            <a:off x="1374089" y="1653756"/>
            <a:ext cx="8129833" cy="4839119"/>
          </a:xfrm>
          <a:prstGeom prst="rect">
            <a:avLst/>
          </a:prstGeom>
        </p:spPr>
      </p:pic>
    </p:spTree>
    <p:extLst>
      <p:ext uri="{BB962C8B-B14F-4D97-AF65-F5344CB8AC3E}">
        <p14:creationId xmlns:p14="http://schemas.microsoft.com/office/powerpoint/2010/main" val="3091233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8CEE651-7F51-4EA1-83E9-84BD941CD8A5}"/>
              </a:ext>
            </a:extLst>
          </p:cNvPr>
          <p:cNvSpPr/>
          <p:nvPr/>
        </p:nvSpPr>
        <p:spPr>
          <a:xfrm>
            <a:off x="10072165" y="6257943"/>
            <a:ext cx="129786" cy="190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itel 6">
            <a:extLst>
              <a:ext uri="{FF2B5EF4-FFF2-40B4-BE49-F238E27FC236}">
                <a16:creationId xmlns:a16="http://schemas.microsoft.com/office/drawing/2014/main" id="{2E5DCE96-70C5-45B6-A948-9819DC79A591}"/>
              </a:ext>
            </a:extLst>
          </p:cNvPr>
          <p:cNvSpPr txBox="1">
            <a:spLocks/>
          </p:cNvSpPr>
          <p:nvPr/>
        </p:nvSpPr>
        <p:spPr>
          <a:xfrm>
            <a:off x="1974305" y="1299412"/>
            <a:ext cx="8424000" cy="711750"/>
          </a:xfrm>
          <a:prstGeom prst="rect">
            <a:avLst/>
          </a:prstGeom>
        </p:spPr>
        <p:txBody>
          <a:bodyPr vert="horz" lIns="0" tIns="0" rIns="0" bIns="0" rtlCol="0" anchor="t" anchorCtr="0">
            <a:noAutofit/>
          </a:bodyPr>
          <a:lstStyle>
            <a:lvl1pPr algn="l" defTabSz="685784" rtl="0" eaLnBrk="1" latinLnBrk="0" hangingPunct="1">
              <a:lnSpc>
                <a:spcPts val="2850"/>
              </a:lnSpc>
              <a:spcBef>
                <a:spcPct val="0"/>
              </a:spcBef>
              <a:buNone/>
              <a:defRPr sz="2700" b="1" kern="1200" cap="none" spc="17" baseline="0">
                <a:solidFill>
                  <a:schemeClr val="bg2"/>
                </a:solidFill>
                <a:latin typeface="+mj-lt"/>
                <a:ea typeface="+mj-ea"/>
                <a:cs typeface="+mj-cs"/>
              </a:defRPr>
            </a:lvl1pPr>
          </a:lstStyle>
          <a:p>
            <a:pPr algn="ctr"/>
            <a:endParaRPr lang="en-US">
              <a:solidFill>
                <a:schemeClr val="bg1"/>
              </a:solidFill>
            </a:endParaRPr>
          </a:p>
        </p:txBody>
      </p:sp>
      <p:pic>
        <p:nvPicPr>
          <p:cNvPr id="3" name="Pladsholder til indhold 5">
            <a:extLst>
              <a:ext uri="{FF2B5EF4-FFF2-40B4-BE49-F238E27FC236}">
                <a16:creationId xmlns:a16="http://schemas.microsoft.com/office/drawing/2014/main" id="{3A2618C6-B951-D865-C428-D7FA9E90B313}"/>
              </a:ext>
            </a:extLst>
          </p:cNvPr>
          <p:cNvPicPr>
            <a:picLocks noChangeAspect="1"/>
          </p:cNvPicPr>
          <p:nvPr/>
        </p:nvPicPr>
        <p:blipFill rotWithShape="1">
          <a:blip r:embed="rId3"/>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pic>
        <p:nvPicPr>
          <p:cNvPr id="5" name="Billede 4">
            <a:extLst>
              <a:ext uri="{FF2B5EF4-FFF2-40B4-BE49-F238E27FC236}">
                <a16:creationId xmlns:a16="http://schemas.microsoft.com/office/drawing/2014/main" id="{AEDFB89E-5AE1-EE87-2298-FB5AAB0EAC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sp>
        <p:nvSpPr>
          <p:cNvPr id="6" name="Titel 1">
            <a:extLst>
              <a:ext uri="{FF2B5EF4-FFF2-40B4-BE49-F238E27FC236}">
                <a16:creationId xmlns:a16="http://schemas.microsoft.com/office/drawing/2014/main" id="{C44A6553-2A13-75A5-AAC6-B5797470D1BC}"/>
              </a:ext>
            </a:extLst>
          </p:cNvPr>
          <p:cNvSpPr txBox="1">
            <a:spLocks/>
          </p:cNvSpPr>
          <p:nvPr/>
        </p:nvSpPr>
        <p:spPr>
          <a:xfrm>
            <a:off x="485572" y="400723"/>
            <a:ext cx="9144000"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800" b="1">
                <a:latin typeface="Arial" panose="020B0604020202020204" pitchFamily="34" charset="0"/>
                <a:cs typeface="Arial" panose="020B0604020202020204" pitchFamily="34" charset="0"/>
              </a:rPr>
              <a:t>YES – I made a </a:t>
            </a:r>
            <a:r>
              <a:rPr lang="da-DK" sz="4800" b="1" err="1">
                <a:latin typeface="Arial" panose="020B0604020202020204" pitchFamily="34" charset="0"/>
                <a:cs typeface="Arial" panose="020B0604020202020204" pitchFamily="34" charset="0"/>
              </a:rPr>
              <a:t>mistake</a:t>
            </a:r>
            <a:endParaRPr lang="en-GB" sz="4800" b="1">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FF515787-2229-DB07-EE93-C12721DB47AC}"/>
              </a:ext>
            </a:extLst>
          </p:cNvPr>
          <p:cNvSpPr txBox="1"/>
          <p:nvPr/>
        </p:nvSpPr>
        <p:spPr>
          <a:xfrm>
            <a:off x="7295576" y="1349227"/>
            <a:ext cx="5844238" cy="738664"/>
          </a:xfrm>
          <a:prstGeom prst="rect">
            <a:avLst/>
          </a:prstGeom>
          <a:noFill/>
        </p:spPr>
        <p:txBody>
          <a:bodyPr wrap="square">
            <a:spAutoFit/>
          </a:bodyPr>
          <a:lstStyle/>
          <a:p>
            <a:r>
              <a:rPr lang="es-ES" sz="1400">
                <a:solidFill>
                  <a:srgbClr val="005A6B"/>
                </a:solidFill>
              </a:rPr>
              <a:t>https://www.foremlink.com/activities/yes-ive-made-mistake</a:t>
            </a:r>
          </a:p>
          <a:p>
            <a:endParaRPr lang="es-ES" sz="1400">
              <a:solidFill>
                <a:srgbClr val="005A6B"/>
              </a:solidFill>
            </a:endParaRPr>
          </a:p>
          <a:p>
            <a:endParaRPr lang="es-ES" sz="1400">
              <a:solidFill>
                <a:srgbClr val="005A6B"/>
              </a:solidFill>
            </a:endParaRPr>
          </a:p>
        </p:txBody>
      </p:sp>
      <p:pic>
        <p:nvPicPr>
          <p:cNvPr id="7" name="Afbeelding 6" descr="Afbeelding met tekst, Lettertype, logo, Graphics&#10;&#10;Automatisch gegenereerde beschrijving">
            <a:extLst>
              <a:ext uri="{FF2B5EF4-FFF2-40B4-BE49-F238E27FC236}">
                <a16:creationId xmlns:a16="http://schemas.microsoft.com/office/drawing/2014/main" id="{E5450CDB-A915-5277-0431-E5186BE85B99}"/>
              </a:ext>
            </a:extLst>
          </p:cNvPr>
          <p:cNvPicPr>
            <a:picLocks noChangeAspect="1"/>
          </p:cNvPicPr>
          <p:nvPr/>
        </p:nvPicPr>
        <p:blipFill>
          <a:blip r:embed="rId5"/>
          <a:stretch>
            <a:fillRect/>
          </a:stretch>
        </p:blipFill>
        <p:spPr>
          <a:xfrm>
            <a:off x="736722" y="1796562"/>
            <a:ext cx="7858125" cy="4648200"/>
          </a:xfrm>
          <a:prstGeom prst="rect">
            <a:avLst/>
          </a:prstGeom>
        </p:spPr>
      </p:pic>
      <p:sp>
        <p:nvSpPr>
          <p:cNvPr id="9" name="Tekstvak 8">
            <a:extLst>
              <a:ext uri="{FF2B5EF4-FFF2-40B4-BE49-F238E27FC236}">
                <a16:creationId xmlns:a16="http://schemas.microsoft.com/office/drawing/2014/main" id="{50265AA3-AD46-97F7-5750-F91CC4516067}"/>
              </a:ext>
            </a:extLst>
          </p:cNvPr>
          <p:cNvSpPr txBox="1"/>
          <p:nvPr/>
        </p:nvSpPr>
        <p:spPr>
          <a:xfrm rot="16200000">
            <a:off x="-539262" y="4882661"/>
            <a:ext cx="282819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i="1" dirty="0">
                <a:solidFill>
                  <a:srgbClr val="FFFFFF"/>
                </a:solidFill>
                <a:ea typeface="+mn-lt"/>
                <a:cs typeface="+mn-lt"/>
                <a:hlinkClick r:id="rId6">
                  <a:extLst>
                    <a:ext uri="{A12FA001-AC4F-418D-AE19-62706E023703}">
                      <ahyp:hlinkClr xmlns:ahyp="http://schemas.microsoft.com/office/drawing/2018/hyperlinkcolor" val="tx"/>
                    </a:ext>
                  </a:extLst>
                </a:hlinkClick>
              </a:rPr>
              <a:t>Adobe: NicoElNino</a:t>
            </a:r>
            <a:endParaRPr lang="nl-NL" sz="1200" i="1" dirty="0">
              <a:solidFill>
                <a:srgbClr val="FFFFFF"/>
              </a:solidFill>
              <a:hlinkClick r:id="rId6">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463870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5C181ADE-8A64-476E-EFD3-198BC6FCD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pic>
        <p:nvPicPr>
          <p:cNvPr id="6" name="Pladsholder til indhold 5">
            <a:extLst>
              <a:ext uri="{FF2B5EF4-FFF2-40B4-BE49-F238E27FC236}">
                <a16:creationId xmlns:a16="http://schemas.microsoft.com/office/drawing/2014/main" id="{66455B4B-AB26-1ABB-ED79-345D58B28B1C}"/>
              </a:ext>
            </a:extLst>
          </p:cNvPr>
          <p:cNvPicPr>
            <a:picLocks noChangeAspect="1"/>
          </p:cNvPicPr>
          <p:nvPr/>
        </p:nvPicPr>
        <p:blipFill rotWithShape="1">
          <a:blip r:embed="rId3"/>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
        <p:nvSpPr>
          <p:cNvPr id="7" name="Titel 1">
            <a:extLst>
              <a:ext uri="{FF2B5EF4-FFF2-40B4-BE49-F238E27FC236}">
                <a16:creationId xmlns:a16="http://schemas.microsoft.com/office/drawing/2014/main" id="{0F98AB16-D252-3A5B-E03F-58B7BFB0CE0D}"/>
              </a:ext>
            </a:extLst>
          </p:cNvPr>
          <p:cNvSpPr txBox="1">
            <a:spLocks/>
          </p:cNvSpPr>
          <p:nvPr/>
        </p:nvSpPr>
        <p:spPr>
          <a:xfrm>
            <a:off x="485572" y="400723"/>
            <a:ext cx="9144000"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800" b="1">
                <a:latin typeface="Arial" panose="020B0604020202020204" pitchFamily="34" charset="0"/>
                <a:cs typeface="Arial" panose="020B0604020202020204" pitchFamily="34" charset="0"/>
              </a:rPr>
              <a:t>Yes, I made a </a:t>
            </a:r>
            <a:r>
              <a:rPr lang="da-DK" sz="4800" b="1" err="1">
                <a:latin typeface="Arial" panose="020B0604020202020204" pitchFamily="34" charset="0"/>
                <a:cs typeface="Arial" panose="020B0604020202020204" pitchFamily="34" charset="0"/>
              </a:rPr>
              <a:t>mistake</a:t>
            </a:r>
            <a:endParaRPr lang="en-GB" sz="4800" b="1">
              <a:latin typeface="Arial" panose="020B0604020202020204" pitchFamily="34" charset="0"/>
              <a:cs typeface="Arial" panose="020B0604020202020204" pitchFamily="34" charset="0"/>
            </a:endParaRPr>
          </a:p>
        </p:txBody>
      </p:sp>
      <p:pic>
        <p:nvPicPr>
          <p:cNvPr id="11" name="Imagen 10" descr="Interfaz de usuario gráfica, Texto, Aplicación, Correo electrónico&#10;&#10;Descripción generada automáticamente">
            <a:extLst>
              <a:ext uri="{FF2B5EF4-FFF2-40B4-BE49-F238E27FC236}">
                <a16:creationId xmlns:a16="http://schemas.microsoft.com/office/drawing/2014/main" id="{65A385B0-C764-9CAA-3FF5-38FA626943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825" y="1386799"/>
            <a:ext cx="6628523" cy="5070478"/>
          </a:xfrm>
          <a:prstGeom prst="rect">
            <a:avLst/>
          </a:prstGeom>
        </p:spPr>
      </p:pic>
    </p:spTree>
    <p:extLst>
      <p:ext uri="{BB962C8B-B14F-4D97-AF65-F5344CB8AC3E}">
        <p14:creationId xmlns:p14="http://schemas.microsoft.com/office/powerpoint/2010/main" val="4082883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E3827F25-8E8B-A5FF-28E7-016C0953E17C}"/>
              </a:ext>
            </a:extLst>
          </p:cNvPr>
          <p:cNvSpPr txBox="1">
            <a:spLocks/>
          </p:cNvSpPr>
          <p:nvPr/>
        </p:nvSpPr>
        <p:spPr>
          <a:xfrm>
            <a:off x="485572" y="400723"/>
            <a:ext cx="9144000"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800" b="1">
                <a:latin typeface="Arial" panose="020B0604020202020204" pitchFamily="34" charset="0"/>
                <a:cs typeface="Arial" panose="020B0604020202020204" pitchFamily="34" charset="0"/>
              </a:rPr>
              <a:t>The 30 </a:t>
            </a:r>
            <a:r>
              <a:rPr lang="da-DK" sz="4800" b="1" err="1">
                <a:latin typeface="Arial" panose="020B0604020202020204" pitchFamily="34" charset="0"/>
                <a:cs typeface="Arial" panose="020B0604020202020204" pitchFamily="34" charset="0"/>
              </a:rPr>
              <a:t>circles</a:t>
            </a:r>
            <a:endParaRPr lang="en-GB" sz="4800" b="1">
              <a:latin typeface="Arial" panose="020B0604020202020204" pitchFamily="34" charset="0"/>
              <a:cs typeface="Arial" panose="020B0604020202020204" pitchFamily="34" charset="0"/>
            </a:endParaRPr>
          </a:p>
        </p:txBody>
      </p:sp>
      <p:pic>
        <p:nvPicPr>
          <p:cNvPr id="4" name="Billede 8" descr="Logotipo&#10;&#10;Descripción generada automáticamente">
            <a:extLst>
              <a:ext uri="{FF2B5EF4-FFF2-40B4-BE49-F238E27FC236}">
                <a16:creationId xmlns:a16="http://schemas.microsoft.com/office/drawing/2014/main" id="{5FCE17A6-A264-E1CA-D8EE-0EE6A64E1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pic>
        <p:nvPicPr>
          <p:cNvPr id="5" name="Pladsholder til indhold 5" descr="Logotipo&#10;&#10;Descripción generada automáticamente">
            <a:extLst>
              <a:ext uri="{FF2B5EF4-FFF2-40B4-BE49-F238E27FC236}">
                <a16:creationId xmlns:a16="http://schemas.microsoft.com/office/drawing/2014/main" id="{9EB507C0-3E30-A267-2AB7-258769C35ACD}"/>
              </a:ext>
            </a:extLst>
          </p:cNvPr>
          <p:cNvPicPr>
            <a:picLocks noChangeAspect="1"/>
          </p:cNvPicPr>
          <p:nvPr/>
        </p:nvPicPr>
        <p:blipFill rotWithShape="1">
          <a:blip r:embed="rId3"/>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pic>
        <p:nvPicPr>
          <p:cNvPr id="8" name="Imagen 7" descr="Interfaz de usuario gráfica, Aplicación&#10;&#10;Descripción generada automáticamente">
            <a:extLst>
              <a:ext uri="{FF2B5EF4-FFF2-40B4-BE49-F238E27FC236}">
                <a16:creationId xmlns:a16="http://schemas.microsoft.com/office/drawing/2014/main" id="{8CC9E59F-4AA5-32C6-1EE7-68510BA51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6052" y="1252002"/>
            <a:ext cx="7772400" cy="2886501"/>
          </a:xfrm>
          <a:prstGeom prst="rect">
            <a:avLst/>
          </a:prstGeom>
        </p:spPr>
      </p:pic>
      <p:pic>
        <p:nvPicPr>
          <p:cNvPr id="11" name="Imagen 10" descr="Texto, Carta&#10;&#10;Descripción generada automáticamente">
            <a:extLst>
              <a:ext uri="{FF2B5EF4-FFF2-40B4-BE49-F238E27FC236}">
                <a16:creationId xmlns:a16="http://schemas.microsoft.com/office/drawing/2014/main" id="{29739CE9-3270-88D4-590D-8CF6717F61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727" y="3653553"/>
            <a:ext cx="7772400" cy="3163503"/>
          </a:xfrm>
          <a:prstGeom prst="rect">
            <a:avLst/>
          </a:prstGeom>
        </p:spPr>
      </p:pic>
    </p:spTree>
    <p:extLst>
      <p:ext uri="{BB962C8B-B14F-4D97-AF65-F5344CB8AC3E}">
        <p14:creationId xmlns:p14="http://schemas.microsoft.com/office/powerpoint/2010/main" val="755205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E3827F25-8E8B-A5FF-28E7-016C0953E17C}"/>
              </a:ext>
            </a:extLst>
          </p:cNvPr>
          <p:cNvSpPr txBox="1">
            <a:spLocks/>
          </p:cNvSpPr>
          <p:nvPr/>
        </p:nvSpPr>
        <p:spPr>
          <a:xfrm>
            <a:off x="485572" y="400723"/>
            <a:ext cx="9144000"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800" b="1">
                <a:latin typeface="Arial" panose="020B0604020202020204" pitchFamily="34" charset="0"/>
                <a:cs typeface="Arial" panose="020B0604020202020204" pitchFamily="34" charset="0"/>
              </a:rPr>
              <a:t>The 30 </a:t>
            </a:r>
            <a:r>
              <a:rPr lang="da-DK" sz="4800" b="1" err="1">
                <a:latin typeface="Arial" panose="020B0604020202020204" pitchFamily="34" charset="0"/>
                <a:cs typeface="Arial" panose="020B0604020202020204" pitchFamily="34" charset="0"/>
              </a:rPr>
              <a:t>circles</a:t>
            </a:r>
            <a:endParaRPr lang="en-GB" sz="4800" b="1">
              <a:latin typeface="Arial" panose="020B0604020202020204" pitchFamily="34" charset="0"/>
              <a:cs typeface="Arial" panose="020B0604020202020204" pitchFamily="34" charset="0"/>
            </a:endParaRPr>
          </a:p>
        </p:txBody>
      </p:sp>
      <p:pic>
        <p:nvPicPr>
          <p:cNvPr id="4" name="Billede 8" descr="Logotipo&#10;&#10;Descripción generada automáticamente">
            <a:extLst>
              <a:ext uri="{FF2B5EF4-FFF2-40B4-BE49-F238E27FC236}">
                <a16:creationId xmlns:a16="http://schemas.microsoft.com/office/drawing/2014/main" id="{5FCE17A6-A264-E1CA-D8EE-0EE6A64E1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pic>
        <p:nvPicPr>
          <p:cNvPr id="5" name="Pladsholder til indhold 5" descr="Logotipo&#10;&#10;Descripción generada automáticamente">
            <a:extLst>
              <a:ext uri="{FF2B5EF4-FFF2-40B4-BE49-F238E27FC236}">
                <a16:creationId xmlns:a16="http://schemas.microsoft.com/office/drawing/2014/main" id="{9EB507C0-3E30-A267-2AB7-258769C35ACD}"/>
              </a:ext>
            </a:extLst>
          </p:cNvPr>
          <p:cNvPicPr>
            <a:picLocks noChangeAspect="1"/>
          </p:cNvPicPr>
          <p:nvPr/>
        </p:nvPicPr>
        <p:blipFill rotWithShape="1">
          <a:blip r:embed="rId3"/>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pic>
        <p:nvPicPr>
          <p:cNvPr id="6" name="Imagen 5" descr="Forma, Círculo&#10;&#10;Descripción generada automáticamente">
            <a:extLst>
              <a:ext uri="{FF2B5EF4-FFF2-40B4-BE49-F238E27FC236}">
                <a16:creationId xmlns:a16="http://schemas.microsoft.com/office/drawing/2014/main" id="{E1567BE6-00A0-A3D2-1983-06B122778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312" y="1459679"/>
            <a:ext cx="8809805" cy="4952404"/>
          </a:xfrm>
          <a:prstGeom prst="rect">
            <a:avLst/>
          </a:prstGeom>
        </p:spPr>
      </p:pic>
      <p:pic>
        <p:nvPicPr>
          <p:cNvPr id="9" name="Imagen 8" descr="Icono&#10;&#10;Descripción generada automáticamente">
            <a:extLst>
              <a:ext uri="{FF2B5EF4-FFF2-40B4-BE49-F238E27FC236}">
                <a16:creationId xmlns:a16="http://schemas.microsoft.com/office/drawing/2014/main" id="{7DE7EF70-BF82-16A4-6700-28911A0CE8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1636" y="2088106"/>
            <a:ext cx="591247" cy="509327"/>
          </a:xfrm>
          <a:prstGeom prst="rect">
            <a:avLst/>
          </a:prstGeom>
        </p:spPr>
      </p:pic>
      <p:grpSp>
        <p:nvGrpSpPr>
          <p:cNvPr id="21" name="Grupo 20">
            <a:extLst>
              <a:ext uri="{FF2B5EF4-FFF2-40B4-BE49-F238E27FC236}">
                <a16:creationId xmlns:a16="http://schemas.microsoft.com/office/drawing/2014/main" id="{FDB04A3B-01BC-B747-B93B-5B7DC1B1A694}"/>
              </a:ext>
            </a:extLst>
          </p:cNvPr>
          <p:cNvGrpSpPr/>
          <p:nvPr/>
        </p:nvGrpSpPr>
        <p:grpSpPr>
          <a:xfrm>
            <a:off x="2885893" y="1849560"/>
            <a:ext cx="468360" cy="881280"/>
            <a:chOff x="2885893" y="1849560"/>
            <a:chExt cx="468360" cy="881280"/>
          </a:xfrm>
        </p:grpSpPr>
        <mc:AlternateContent xmlns:mc="http://schemas.openxmlformats.org/markup-compatibility/2006" xmlns:p14="http://schemas.microsoft.com/office/powerpoint/2010/main">
          <mc:Choice Requires="p14">
            <p:contentPart p14:bwMode="auto" r:id="rId6">
              <p14:nvContentPartPr>
                <p14:cNvPr id="17" name="Entrada de lápiz 16">
                  <a:extLst>
                    <a:ext uri="{FF2B5EF4-FFF2-40B4-BE49-F238E27FC236}">
                      <a16:creationId xmlns:a16="http://schemas.microsoft.com/office/drawing/2014/main" id="{DD993351-159C-B9AC-BE59-CDBBDF2F0159}"/>
                    </a:ext>
                  </a:extLst>
                </p14:cNvPr>
                <p14:cNvContentPartPr/>
                <p14:nvPr/>
              </p14:nvContentPartPr>
              <p14:xfrm>
                <a:off x="3084973" y="1849560"/>
                <a:ext cx="33120" cy="881280"/>
              </p14:xfrm>
            </p:contentPart>
          </mc:Choice>
          <mc:Fallback xmlns="">
            <p:pic>
              <p:nvPicPr>
                <p:cNvPr id="17" name="Entrada de lápiz 16">
                  <a:extLst>
                    <a:ext uri="{FF2B5EF4-FFF2-40B4-BE49-F238E27FC236}">
                      <a16:creationId xmlns:a16="http://schemas.microsoft.com/office/drawing/2014/main" id="{DD993351-159C-B9AC-BE59-CDBBDF2F0159}"/>
                    </a:ext>
                  </a:extLst>
                </p:cNvPr>
                <p:cNvPicPr/>
                <p:nvPr/>
              </p:nvPicPr>
              <p:blipFill>
                <a:blip r:embed="rId7"/>
                <a:stretch>
                  <a:fillRect/>
                </a:stretch>
              </p:blipFill>
              <p:spPr>
                <a:xfrm>
                  <a:off x="3048973" y="1813560"/>
                  <a:ext cx="104760" cy="952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Entrada de lápiz 17">
                  <a:extLst>
                    <a:ext uri="{FF2B5EF4-FFF2-40B4-BE49-F238E27FC236}">
                      <a16:creationId xmlns:a16="http://schemas.microsoft.com/office/drawing/2014/main" id="{B2CB2ECD-F015-09C1-8396-529899AF8EA3}"/>
                    </a:ext>
                  </a:extLst>
                </p14:cNvPr>
                <p14:cNvContentPartPr/>
                <p14:nvPr/>
              </p14:nvContentPartPr>
              <p14:xfrm>
                <a:off x="2885893" y="2411880"/>
                <a:ext cx="174600" cy="225720"/>
              </p14:xfrm>
            </p:contentPart>
          </mc:Choice>
          <mc:Fallback xmlns="">
            <p:pic>
              <p:nvPicPr>
                <p:cNvPr id="18" name="Entrada de lápiz 17">
                  <a:extLst>
                    <a:ext uri="{FF2B5EF4-FFF2-40B4-BE49-F238E27FC236}">
                      <a16:creationId xmlns:a16="http://schemas.microsoft.com/office/drawing/2014/main" id="{B2CB2ECD-F015-09C1-8396-529899AF8EA3}"/>
                    </a:ext>
                  </a:extLst>
                </p:cNvPr>
                <p:cNvPicPr/>
                <p:nvPr/>
              </p:nvPicPr>
              <p:blipFill>
                <a:blip r:embed="rId9"/>
                <a:stretch>
                  <a:fillRect/>
                </a:stretch>
              </p:blipFill>
              <p:spPr>
                <a:xfrm>
                  <a:off x="2849893" y="2375880"/>
                  <a:ext cx="2462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Entrada de lápiz 19">
                  <a:extLst>
                    <a:ext uri="{FF2B5EF4-FFF2-40B4-BE49-F238E27FC236}">
                      <a16:creationId xmlns:a16="http://schemas.microsoft.com/office/drawing/2014/main" id="{BF985B55-7AC6-32B4-6F6C-A84F29836333}"/>
                    </a:ext>
                  </a:extLst>
                </p14:cNvPr>
                <p14:cNvContentPartPr/>
                <p14:nvPr/>
              </p14:nvContentPartPr>
              <p14:xfrm>
                <a:off x="3109093" y="2419440"/>
                <a:ext cx="245160" cy="264600"/>
              </p14:xfrm>
            </p:contentPart>
          </mc:Choice>
          <mc:Fallback xmlns="">
            <p:pic>
              <p:nvPicPr>
                <p:cNvPr id="20" name="Entrada de lápiz 19">
                  <a:extLst>
                    <a:ext uri="{FF2B5EF4-FFF2-40B4-BE49-F238E27FC236}">
                      <a16:creationId xmlns:a16="http://schemas.microsoft.com/office/drawing/2014/main" id="{BF985B55-7AC6-32B4-6F6C-A84F29836333}"/>
                    </a:ext>
                  </a:extLst>
                </p:cNvPr>
                <p:cNvPicPr/>
                <p:nvPr/>
              </p:nvPicPr>
              <p:blipFill>
                <a:blip r:embed="rId11"/>
                <a:stretch>
                  <a:fillRect/>
                </a:stretch>
              </p:blipFill>
              <p:spPr>
                <a:xfrm>
                  <a:off x="3073093" y="2383440"/>
                  <a:ext cx="316800" cy="33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70" name="Entrada de lápiz 69">
                <a:extLst>
                  <a:ext uri="{FF2B5EF4-FFF2-40B4-BE49-F238E27FC236}">
                    <a16:creationId xmlns:a16="http://schemas.microsoft.com/office/drawing/2014/main" id="{C8DB0192-4C04-3C8E-B7BC-EBB8E7594FEB}"/>
                  </a:ext>
                </a:extLst>
              </p14:cNvPr>
              <p14:cNvContentPartPr/>
              <p14:nvPr/>
            </p14:nvContentPartPr>
            <p14:xfrm>
              <a:off x="4292413" y="2225400"/>
              <a:ext cx="113040" cy="127800"/>
            </p14:xfrm>
          </p:contentPart>
        </mc:Choice>
        <mc:Fallback xmlns="">
          <p:pic>
            <p:nvPicPr>
              <p:cNvPr id="70" name="Entrada de lápiz 69">
                <a:extLst>
                  <a:ext uri="{FF2B5EF4-FFF2-40B4-BE49-F238E27FC236}">
                    <a16:creationId xmlns:a16="http://schemas.microsoft.com/office/drawing/2014/main" id="{C8DB0192-4C04-3C8E-B7BC-EBB8E7594FEB}"/>
                  </a:ext>
                </a:extLst>
              </p:cNvPr>
              <p:cNvPicPr/>
              <p:nvPr/>
            </p:nvPicPr>
            <p:blipFill>
              <a:blip r:embed="rId13"/>
              <a:stretch>
                <a:fillRect/>
              </a:stretch>
            </p:blipFill>
            <p:spPr>
              <a:xfrm>
                <a:off x="4274413" y="2207400"/>
                <a:ext cx="148680" cy="163440"/>
              </a:xfrm>
              <a:prstGeom prst="rect">
                <a:avLst/>
              </a:prstGeom>
            </p:spPr>
          </p:pic>
        </mc:Fallback>
      </mc:AlternateContent>
      <p:grpSp>
        <p:nvGrpSpPr>
          <p:cNvPr id="73" name="Grupo 72">
            <a:extLst>
              <a:ext uri="{FF2B5EF4-FFF2-40B4-BE49-F238E27FC236}">
                <a16:creationId xmlns:a16="http://schemas.microsoft.com/office/drawing/2014/main" id="{AFBD1D34-626F-D618-1C91-1B322D491BC2}"/>
              </a:ext>
            </a:extLst>
          </p:cNvPr>
          <p:cNvGrpSpPr/>
          <p:nvPr/>
        </p:nvGrpSpPr>
        <p:grpSpPr>
          <a:xfrm>
            <a:off x="3899833" y="1788360"/>
            <a:ext cx="1011240" cy="1001880"/>
            <a:chOff x="3874813" y="1799520"/>
            <a:chExt cx="1011240" cy="1001880"/>
          </a:xfrm>
        </p:grpSpPr>
        <mc:AlternateContent xmlns:mc="http://schemas.openxmlformats.org/markup-compatibility/2006" xmlns:p14="http://schemas.microsoft.com/office/powerpoint/2010/main">
          <mc:Choice Requires="p14">
            <p:contentPart p14:bwMode="auto" r:id="rId14">
              <p14:nvContentPartPr>
                <p14:cNvPr id="62" name="Entrada de lápiz 61">
                  <a:extLst>
                    <a:ext uri="{FF2B5EF4-FFF2-40B4-BE49-F238E27FC236}">
                      <a16:creationId xmlns:a16="http://schemas.microsoft.com/office/drawing/2014/main" id="{70F65D8E-1F05-DF29-5A1B-F57922B107CE}"/>
                    </a:ext>
                  </a:extLst>
                </p14:cNvPr>
                <p14:cNvContentPartPr/>
                <p14:nvPr/>
              </p14:nvContentPartPr>
              <p14:xfrm>
                <a:off x="4021333" y="1907880"/>
                <a:ext cx="677880" cy="739080"/>
              </p14:xfrm>
            </p:contentPart>
          </mc:Choice>
          <mc:Fallback xmlns="">
            <p:pic>
              <p:nvPicPr>
                <p:cNvPr id="62" name="Entrada de lápiz 61">
                  <a:extLst>
                    <a:ext uri="{FF2B5EF4-FFF2-40B4-BE49-F238E27FC236}">
                      <a16:creationId xmlns:a16="http://schemas.microsoft.com/office/drawing/2014/main" id="{70F65D8E-1F05-DF29-5A1B-F57922B107CE}"/>
                    </a:ext>
                  </a:extLst>
                </p:cNvPr>
                <p:cNvPicPr/>
                <p:nvPr/>
              </p:nvPicPr>
              <p:blipFill>
                <a:blip r:embed="rId15"/>
                <a:stretch>
                  <a:fillRect/>
                </a:stretch>
              </p:blipFill>
              <p:spPr>
                <a:xfrm>
                  <a:off x="4003333" y="1889880"/>
                  <a:ext cx="713520" cy="774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3" name="Entrada de lápiz 62">
                  <a:extLst>
                    <a:ext uri="{FF2B5EF4-FFF2-40B4-BE49-F238E27FC236}">
                      <a16:creationId xmlns:a16="http://schemas.microsoft.com/office/drawing/2014/main" id="{119C0DEA-81C7-F4F4-C9CA-53D6ABD5CE83}"/>
                    </a:ext>
                  </a:extLst>
                </p14:cNvPr>
                <p14:cNvContentPartPr/>
                <p14:nvPr/>
              </p14:nvContentPartPr>
              <p14:xfrm>
                <a:off x="4037533" y="1942800"/>
                <a:ext cx="765000" cy="685080"/>
              </p14:xfrm>
            </p:contentPart>
          </mc:Choice>
          <mc:Fallback xmlns="">
            <p:pic>
              <p:nvPicPr>
                <p:cNvPr id="63" name="Entrada de lápiz 62">
                  <a:extLst>
                    <a:ext uri="{FF2B5EF4-FFF2-40B4-BE49-F238E27FC236}">
                      <a16:creationId xmlns:a16="http://schemas.microsoft.com/office/drawing/2014/main" id="{119C0DEA-81C7-F4F4-C9CA-53D6ABD5CE83}"/>
                    </a:ext>
                  </a:extLst>
                </p:cNvPr>
                <p:cNvPicPr/>
                <p:nvPr/>
              </p:nvPicPr>
              <p:blipFill>
                <a:blip r:embed="rId17"/>
                <a:stretch>
                  <a:fillRect/>
                </a:stretch>
              </p:blipFill>
              <p:spPr>
                <a:xfrm>
                  <a:off x="4019541" y="1924800"/>
                  <a:ext cx="800623" cy="720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5" name="Entrada de lápiz 64">
                  <a:extLst>
                    <a:ext uri="{FF2B5EF4-FFF2-40B4-BE49-F238E27FC236}">
                      <a16:creationId xmlns:a16="http://schemas.microsoft.com/office/drawing/2014/main" id="{F921400D-C3F3-E840-AA18-891506D24D2D}"/>
                    </a:ext>
                  </a:extLst>
                </p14:cNvPr>
                <p14:cNvContentPartPr/>
                <p14:nvPr/>
              </p14:nvContentPartPr>
              <p14:xfrm>
                <a:off x="4338493" y="1817880"/>
                <a:ext cx="59040" cy="983520"/>
              </p14:xfrm>
            </p:contentPart>
          </mc:Choice>
          <mc:Fallback xmlns="">
            <p:pic>
              <p:nvPicPr>
                <p:cNvPr id="65" name="Entrada de lápiz 64">
                  <a:extLst>
                    <a:ext uri="{FF2B5EF4-FFF2-40B4-BE49-F238E27FC236}">
                      <a16:creationId xmlns:a16="http://schemas.microsoft.com/office/drawing/2014/main" id="{F921400D-C3F3-E840-AA18-891506D24D2D}"/>
                    </a:ext>
                  </a:extLst>
                </p:cNvPr>
                <p:cNvPicPr/>
                <p:nvPr/>
              </p:nvPicPr>
              <p:blipFill>
                <a:blip r:embed="rId19"/>
                <a:stretch>
                  <a:fillRect/>
                </a:stretch>
              </p:blipFill>
              <p:spPr>
                <a:xfrm>
                  <a:off x="4320493" y="1799887"/>
                  <a:ext cx="94680" cy="101914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7" name="Entrada de lápiz 66">
                  <a:extLst>
                    <a:ext uri="{FF2B5EF4-FFF2-40B4-BE49-F238E27FC236}">
                      <a16:creationId xmlns:a16="http://schemas.microsoft.com/office/drawing/2014/main" id="{D183F2DD-3D08-A585-4995-6AE9FE043780}"/>
                    </a:ext>
                  </a:extLst>
                </p14:cNvPr>
                <p14:cNvContentPartPr/>
                <p14:nvPr/>
              </p14:nvContentPartPr>
              <p14:xfrm>
                <a:off x="3884173" y="2293080"/>
                <a:ext cx="768960" cy="20880"/>
              </p14:xfrm>
            </p:contentPart>
          </mc:Choice>
          <mc:Fallback xmlns="">
            <p:pic>
              <p:nvPicPr>
                <p:cNvPr id="67" name="Entrada de lápiz 66">
                  <a:extLst>
                    <a:ext uri="{FF2B5EF4-FFF2-40B4-BE49-F238E27FC236}">
                      <a16:creationId xmlns:a16="http://schemas.microsoft.com/office/drawing/2014/main" id="{D183F2DD-3D08-A585-4995-6AE9FE043780}"/>
                    </a:ext>
                  </a:extLst>
                </p:cNvPr>
                <p:cNvPicPr/>
                <p:nvPr/>
              </p:nvPicPr>
              <p:blipFill>
                <a:blip r:embed="rId21"/>
                <a:stretch>
                  <a:fillRect/>
                </a:stretch>
              </p:blipFill>
              <p:spPr>
                <a:xfrm>
                  <a:off x="3866173" y="2275080"/>
                  <a:ext cx="804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8" name="Entrada de lápiz 67">
                  <a:extLst>
                    <a:ext uri="{FF2B5EF4-FFF2-40B4-BE49-F238E27FC236}">
                      <a16:creationId xmlns:a16="http://schemas.microsoft.com/office/drawing/2014/main" id="{A516A3A4-98B9-ED9A-55AC-E5B9EF456CC7}"/>
                    </a:ext>
                  </a:extLst>
                </p14:cNvPr>
                <p14:cNvContentPartPr/>
                <p14:nvPr/>
              </p14:nvContentPartPr>
              <p14:xfrm>
                <a:off x="4652773" y="2281920"/>
                <a:ext cx="227880" cy="31680"/>
              </p14:xfrm>
            </p:contentPart>
          </mc:Choice>
          <mc:Fallback xmlns="">
            <p:pic>
              <p:nvPicPr>
                <p:cNvPr id="68" name="Entrada de lápiz 67">
                  <a:extLst>
                    <a:ext uri="{FF2B5EF4-FFF2-40B4-BE49-F238E27FC236}">
                      <a16:creationId xmlns:a16="http://schemas.microsoft.com/office/drawing/2014/main" id="{A516A3A4-98B9-ED9A-55AC-E5B9EF456CC7}"/>
                    </a:ext>
                  </a:extLst>
                </p:cNvPr>
                <p:cNvPicPr/>
                <p:nvPr/>
              </p:nvPicPr>
              <p:blipFill>
                <a:blip r:embed="rId23"/>
                <a:stretch>
                  <a:fillRect/>
                </a:stretch>
              </p:blipFill>
              <p:spPr>
                <a:xfrm>
                  <a:off x="4634773" y="2263920"/>
                  <a:ext cx="2635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2" name="Entrada de lápiz 71">
                  <a:extLst>
                    <a:ext uri="{FF2B5EF4-FFF2-40B4-BE49-F238E27FC236}">
                      <a16:creationId xmlns:a16="http://schemas.microsoft.com/office/drawing/2014/main" id="{F9BD8572-FE85-FB79-3AB7-78BB63116DBD}"/>
                    </a:ext>
                  </a:extLst>
                </p14:cNvPr>
                <p14:cNvContentPartPr/>
                <p14:nvPr/>
              </p14:nvContentPartPr>
              <p14:xfrm>
                <a:off x="3874813" y="1799520"/>
                <a:ext cx="1011240" cy="990360"/>
              </p14:xfrm>
            </p:contentPart>
          </mc:Choice>
          <mc:Fallback xmlns="">
            <p:pic>
              <p:nvPicPr>
                <p:cNvPr id="72" name="Entrada de lápiz 71">
                  <a:extLst>
                    <a:ext uri="{FF2B5EF4-FFF2-40B4-BE49-F238E27FC236}">
                      <a16:creationId xmlns:a16="http://schemas.microsoft.com/office/drawing/2014/main" id="{F9BD8572-FE85-FB79-3AB7-78BB63116DBD}"/>
                    </a:ext>
                  </a:extLst>
                </p:cNvPr>
                <p:cNvPicPr/>
                <p:nvPr/>
              </p:nvPicPr>
              <p:blipFill>
                <a:blip r:embed="rId25"/>
                <a:stretch>
                  <a:fillRect/>
                </a:stretch>
              </p:blipFill>
              <p:spPr>
                <a:xfrm>
                  <a:off x="3856813" y="1781520"/>
                  <a:ext cx="1046880" cy="1026000"/>
                </a:xfrm>
                <a:prstGeom prst="rect">
                  <a:avLst/>
                </a:prstGeom>
              </p:spPr>
            </p:pic>
          </mc:Fallback>
        </mc:AlternateContent>
      </p:grpSp>
      <p:sp>
        <p:nvSpPr>
          <p:cNvPr id="7" name="Tekstvak 6">
            <a:extLst>
              <a:ext uri="{FF2B5EF4-FFF2-40B4-BE49-F238E27FC236}">
                <a16:creationId xmlns:a16="http://schemas.microsoft.com/office/drawing/2014/main" id="{FC0DD1C0-CBB0-98E6-4F97-E5AA82A6529B}"/>
              </a:ext>
            </a:extLst>
          </p:cNvPr>
          <p:cNvSpPr txBox="1"/>
          <p:nvPr/>
        </p:nvSpPr>
        <p:spPr>
          <a:xfrm>
            <a:off x="7854885" y="1305790"/>
            <a:ext cx="6094428" cy="307777"/>
          </a:xfrm>
          <a:prstGeom prst="rect">
            <a:avLst/>
          </a:prstGeom>
          <a:noFill/>
        </p:spPr>
        <p:txBody>
          <a:bodyPr wrap="square">
            <a:spAutoFit/>
          </a:bodyPr>
          <a:lstStyle/>
          <a:p>
            <a:r>
              <a:rPr lang="nl-BE" sz="1400">
                <a:solidFill>
                  <a:schemeClr val="accent1">
                    <a:lumMod val="50000"/>
                  </a:schemeClr>
                </a:solidFill>
              </a:rPr>
              <a:t>https://www.demind.eu/atom_model/the-30-circles/</a:t>
            </a:r>
          </a:p>
        </p:txBody>
      </p:sp>
    </p:spTree>
    <p:extLst>
      <p:ext uri="{BB962C8B-B14F-4D97-AF65-F5344CB8AC3E}">
        <p14:creationId xmlns:p14="http://schemas.microsoft.com/office/powerpoint/2010/main" val="88988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846D4384-4C3E-79BB-97A3-91A6BA1CDFDE}"/>
              </a:ext>
            </a:extLst>
          </p:cNvPr>
          <p:cNvPicPr>
            <a:picLocks noChangeAspect="1"/>
          </p:cNvPicPr>
          <p:nvPr/>
        </p:nvPicPr>
        <p:blipFill rotWithShape="1">
          <a:blip r:embed="rId2"/>
          <a:srcRect b="2220"/>
          <a:stretch/>
        </p:blipFill>
        <p:spPr>
          <a:xfrm>
            <a:off x="485572" y="1440892"/>
            <a:ext cx="6617944" cy="4513874"/>
          </a:xfrm>
          <a:prstGeom prst="rect">
            <a:avLst/>
          </a:prstGeom>
        </p:spPr>
      </p:pic>
      <p:pic>
        <p:nvPicPr>
          <p:cNvPr id="4" name="Pladsholder til indhold 5">
            <a:extLst>
              <a:ext uri="{FF2B5EF4-FFF2-40B4-BE49-F238E27FC236}">
                <a16:creationId xmlns:a16="http://schemas.microsoft.com/office/drawing/2014/main" id="{14FA5193-A805-9221-D3E0-C2BDC8064C04}"/>
              </a:ext>
            </a:extLst>
          </p:cNvPr>
          <p:cNvPicPr>
            <a:picLocks noChangeAspect="1"/>
          </p:cNvPicPr>
          <p:nvPr/>
        </p:nvPicPr>
        <p:blipFill rotWithShape="1">
          <a:blip r:embed="rId3"/>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pic>
        <p:nvPicPr>
          <p:cNvPr id="7" name="Billede 6">
            <a:extLst>
              <a:ext uri="{FF2B5EF4-FFF2-40B4-BE49-F238E27FC236}">
                <a16:creationId xmlns:a16="http://schemas.microsoft.com/office/drawing/2014/main" id="{DC91BFF1-B907-DAD1-8C65-914F5F621C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sp>
        <p:nvSpPr>
          <p:cNvPr id="8" name="Titel 1">
            <a:extLst>
              <a:ext uri="{FF2B5EF4-FFF2-40B4-BE49-F238E27FC236}">
                <a16:creationId xmlns:a16="http://schemas.microsoft.com/office/drawing/2014/main" id="{6008BE01-5EC3-EA2F-BA82-1BFAB344741E}"/>
              </a:ext>
            </a:extLst>
          </p:cNvPr>
          <p:cNvSpPr txBox="1">
            <a:spLocks/>
          </p:cNvSpPr>
          <p:nvPr/>
        </p:nvSpPr>
        <p:spPr>
          <a:xfrm>
            <a:off x="485572" y="400723"/>
            <a:ext cx="9144000"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800" b="1">
                <a:solidFill>
                  <a:schemeClr val="accent1">
                    <a:lumMod val="50000"/>
                  </a:schemeClr>
                </a:solidFill>
                <a:latin typeface="Arial" panose="020B0604020202020204" pitchFamily="34" charset="0"/>
                <a:cs typeface="Arial" panose="020B0604020202020204" pitchFamily="34" charset="0"/>
              </a:rPr>
              <a:t>Alternative Presentation</a:t>
            </a:r>
            <a:endParaRPr lang="en-GB" sz="4800" b="1">
              <a:solidFill>
                <a:schemeClr val="accent1">
                  <a:lumMod val="50000"/>
                </a:schemeClr>
              </a:solidFill>
              <a:latin typeface="Arial" panose="020B0604020202020204" pitchFamily="34" charset="0"/>
              <a:cs typeface="Arial" panose="020B0604020202020204" pitchFamily="34" charset="0"/>
            </a:endParaRPr>
          </a:p>
        </p:txBody>
      </p:sp>
      <p:sp>
        <p:nvSpPr>
          <p:cNvPr id="3" name="Tekstvak 2">
            <a:extLst>
              <a:ext uri="{FF2B5EF4-FFF2-40B4-BE49-F238E27FC236}">
                <a16:creationId xmlns:a16="http://schemas.microsoft.com/office/drawing/2014/main" id="{1AF9A95D-8132-A436-8B67-058FB5010E40}"/>
              </a:ext>
            </a:extLst>
          </p:cNvPr>
          <p:cNvSpPr txBox="1"/>
          <p:nvPr/>
        </p:nvSpPr>
        <p:spPr>
          <a:xfrm>
            <a:off x="7193840" y="1287003"/>
            <a:ext cx="6094428" cy="307777"/>
          </a:xfrm>
          <a:prstGeom prst="rect">
            <a:avLst/>
          </a:prstGeom>
          <a:noFill/>
        </p:spPr>
        <p:txBody>
          <a:bodyPr wrap="square">
            <a:spAutoFit/>
          </a:bodyPr>
          <a:lstStyle/>
          <a:p>
            <a:r>
              <a:rPr lang="nl-BE" sz="1400">
                <a:solidFill>
                  <a:schemeClr val="accent1">
                    <a:lumMod val="50000"/>
                  </a:schemeClr>
                </a:solidFill>
              </a:rPr>
              <a:t>https://www.demind.eu/atom_model/alternative-presentation/</a:t>
            </a:r>
          </a:p>
        </p:txBody>
      </p:sp>
      <p:sp>
        <p:nvSpPr>
          <p:cNvPr id="6" name="Tekstvak 5">
            <a:extLst>
              <a:ext uri="{FF2B5EF4-FFF2-40B4-BE49-F238E27FC236}">
                <a16:creationId xmlns:a16="http://schemas.microsoft.com/office/drawing/2014/main" id="{2754AD2D-E991-AA12-70B9-622236987369}"/>
              </a:ext>
            </a:extLst>
          </p:cNvPr>
          <p:cNvSpPr txBox="1"/>
          <p:nvPr/>
        </p:nvSpPr>
        <p:spPr>
          <a:xfrm>
            <a:off x="9629572" y="1708591"/>
            <a:ext cx="6645896" cy="307777"/>
          </a:xfrm>
          <a:prstGeom prst="rect">
            <a:avLst/>
          </a:prstGeom>
          <a:noFill/>
        </p:spPr>
        <p:txBody>
          <a:bodyPr wrap="square">
            <a:spAutoFit/>
          </a:bodyPr>
          <a:lstStyle/>
          <a:p>
            <a:r>
              <a:rPr lang="da-DK" sz="1400">
                <a:solidFill>
                  <a:schemeClr val="accent1">
                    <a:lumMod val="50000"/>
                  </a:schemeClr>
                </a:solidFill>
                <a:latin typeface="Arial" panose="020B0604020202020204" pitchFamily="34" charset="0"/>
                <a:cs typeface="Arial" panose="020B0604020202020204" pitchFamily="34" charset="0"/>
              </a:rPr>
              <a:t>D-EMIND methodology p. 18</a:t>
            </a:r>
            <a:endParaRPr lang="nl-BE" sz="1400">
              <a:solidFill>
                <a:schemeClr val="accent1">
                  <a:lumMod val="50000"/>
                </a:schemeClr>
              </a:solidFill>
            </a:endParaRPr>
          </a:p>
        </p:txBody>
      </p:sp>
    </p:spTree>
    <p:extLst>
      <p:ext uri="{BB962C8B-B14F-4D97-AF65-F5344CB8AC3E}">
        <p14:creationId xmlns:p14="http://schemas.microsoft.com/office/powerpoint/2010/main" val="2108757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D9E1ED74-96F9-4E18-B5A0-424DC8F2391C}"/>
              </a:ext>
            </a:extLst>
          </p:cNvPr>
          <p:cNvSpPr>
            <a:spLocks noGrp="1"/>
          </p:cNvSpPr>
          <p:nvPr>
            <p:ph idx="1"/>
          </p:nvPr>
        </p:nvSpPr>
        <p:spPr>
          <a:xfrm>
            <a:off x="7127142" y="2269553"/>
            <a:ext cx="5048222" cy="4421676"/>
          </a:xfrm>
        </p:spPr>
        <p:txBody>
          <a:bodyPr>
            <a:normAutofit/>
          </a:bodyPr>
          <a:lstStyle/>
          <a:p>
            <a:pPr marL="0" indent="0">
              <a:buNone/>
            </a:pPr>
            <a:endParaRPr lang="en-US" sz="2000">
              <a:solidFill>
                <a:schemeClr val="accent1">
                  <a:lumMod val="50000"/>
                </a:schemeClr>
              </a:solidFill>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2000" b="0" i="0" u="none" strike="noStrike">
                <a:solidFill>
                  <a:schemeClr val="accent1">
                    <a:lumMod val="50000"/>
                  </a:schemeClr>
                </a:solidFill>
                <a:effectLst/>
                <a:latin typeface="Arial" panose="020B0604020202020204" pitchFamily="34" charset="0"/>
              </a:rPr>
              <a:t>Each of you </a:t>
            </a:r>
            <a:r>
              <a:rPr lang="en-US" sz="2000" b="0" i="0" u="none" strike="noStrike" err="1">
                <a:solidFill>
                  <a:schemeClr val="accent1">
                    <a:lumMod val="50000"/>
                  </a:schemeClr>
                </a:solidFill>
                <a:effectLst/>
                <a:latin typeface="Arial" panose="020B0604020202020204" pitchFamily="34" charset="0"/>
              </a:rPr>
              <a:t>grap</a:t>
            </a:r>
            <a:r>
              <a:rPr lang="en-US" sz="2000" b="0" i="0" u="none" strike="noStrike">
                <a:solidFill>
                  <a:schemeClr val="accent1">
                    <a:lumMod val="50000"/>
                  </a:schemeClr>
                </a:solidFill>
                <a:effectLst/>
                <a:latin typeface="Arial" panose="020B0604020202020204" pitchFamily="34" charset="0"/>
              </a:rPr>
              <a:t> a random thing in the room. </a:t>
            </a:r>
            <a:r>
              <a:rPr lang="en-US" sz="2000" b="0" i="0">
                <a:solidFill>
                  <a:schemeClr val="accent1">
                    <a:lumMod val="50000"/>
                  </a:schemeClr>
                </a:solidFill>
                <a:effectLst/>
                <a:latin typeface="Arial" panose="020B0604020202020204" pitchFamily="34" charset="0"/>
              </a:rPr>
              <a:t>​</a:t>
            </a:r>
            <a:br>
              <a:rPr lang="en-US" sz="2000" b="0" i="0">
                <a:solidFill>
                  <a:schemeClr val="accent1">
                    <a:lumMod val="50000"/>
                  </a:schemeClr>
                </a:solidFill>
                <a:effectLst/>
                <a:latin typeface="Arial" panose="020B0604020202020204" pitchFamily="34" charset="0"/>
              </a:rPr>
            </a:br>
            <a:r>
              <a:rPr lang="en-US" sz="2000" b="0" i="0" u="none" strike="noStrike">
                <a:solidFill>
                  <a:schemeClr val="accent1">
                    <a:lumMod val="50000"/>
                  </a:schemeClr>
                </a:solidFill>
                <a:effectLst/>
                <a:latin typeface="Arial" panose="020B0604020202020204" pitchFamily="34" charset="0"/>
              </a:rPr>
              <a:t>You have 30 sec.</a:t>
            </a:r>
            <a:r>
              <a:rPr lang="en-US" sz="2000" b="0" i="0">
                <a:solidFill>
                  <a:schemeClr val="accent1">
                    <a:lumMod val="50000"/>
                  </a:schemeClr>
                </a:solidFill>
                <a:effectLst/>
                <a:latin typeface="Arial" panose="020B0604020202020204" pitchFamily="34" charset="0"/>
              </a:rPr>
              <a:t>​</a:t>
            </a:r>
            <a:br>
              <a:rPr lang="en-US" sz="2000" b="0" i="0">
                <a:solidFill>
                  <a:schemeClr val="accent1">
                    <a:lumMod val="50000"/>
                  </a:schemeClr>
                </a:solidFill>
                <a:effectLst/>
                <a:latin typeface="Arial" panose="020B0604020202020204" pitchFamily="34" charset="0"/>
              </a:rPr>
            </a:br>
            <a:r>
              <a:rPr lang="en-US" sz="2000" b="0" i="0">
                <a:solidFill>
                  <a:schemeClr val="accent1">
                    <a:lumMod val="50000"/>
                  </a:schemeClr>
                </a:solidFill>
                <a:effectLst/>
                <a:latin typeface="Arial" panose="020B0604020202020204" pitchFamily="34" charset="0"/>
              </a:rPr>
              <a:t>​</a:t>
            </a:r>
          </a:p>
          <a:p>
            <a:pPr algn="l" rtl="0" fontAlgn="base">
              <a:buFont typeface="Arial" panose="020B0604020202020204" pitchFamily="34" charset="0"/>
              <a:buChar char="•"/>
            </a:pPr>
            <a:r>
              <a:rPr lang="en-US" sz="2000" b="0" i="0" u="none" strike="noStrike">
                <a:solidFill>
                  <a:schemeClr val="accent1">
                    <a:lumMod val="50000"/>
                  </a:schemeClr>
                </a:solidFill>
                <a:effectLst/>
                <a:latin typeface="Arial" panose="020B0604020202020204" pitchFamily="34" charset="0"/>
              </a:rPr>
              <a:t>Present yourself with that thing, when I say </a:t>
            </a:r>
          </a:p>
          <a:p>
            <a:pPr algn="l" rtl="0" fontAlgn="base">
              <a:buFont typeface="Arial" panose="020B0604020202020204" pitchFamily="34" charset="0"/>
              <a:buChar char="•"/>
            </a:pPr>
            <a:r>
              <a:rPr lang="en-US" sz="2000" b="0" i="0" u="none" strike="noStrike">
                <a:solidFill>
                  <a:schemeClr val="accent1">
                    <a:lumMod val="50000"/>
                  </a:schemeClr>
                </a:solidFill>
                <a:effectLst/>
                <a:latin typeface="Arial" panose="020B0604020202020204" pitchFamily="34" charset="0"/>
              </a:rPr>
              <a:t>your name.</a:t>
            </a:r>
            <a:endParaRPr lang="en-US" sz="2000" b="0" i="0">
              <a:solidFill>
                <a:schemeClr val="accent1">
                  <a:lumMod val="50000"/>
                </a:schemeClr>
              </a:solidFill>
              <a:effectLst/>
              <a:latin typeface="Arial" panose="020B0604020202020204" pitchFamily="34" charset="0"/>
            </a:endParaRPr>
          </a:p>
          <a:p>
            <a:pPr marL="0" indent="0">
              <a:buNone/>
            </a:pPr>
            <a:endParaRPr lang="en-US" sz="2000">
              <a:solidFill>
                <a:schemeClr val="accent1">
                  <a:lumMod val="50000"/>
                </a:schemeClr>
              </a:solidFill>
              <a:latin typeface="Arial" panose="020B0604020202020204" pitchFamily="34" charset="0"/>
              <a:cs typeface="Arial" panose="020B0604020202020204" pitchFamily="34" charset="0"/>
            </a:endParaRPr>
          </a:p>
          <a:p>
            <a:r>
              <a:rPr lang="en-US" sz="2000">
                <a:solidFill>
                  <a:schemeClr val="accent1">
                    <a:lumMod val="50000"/>
                  </a:schemeClr>
                </a:solidFill>
                <a:latin typeface="Arial" panose="020B0604020202020204" pitchFamily="34" charset="0"/>
                <a:cs typeface="Arial" panose="020B0604020202020204" pitchFamily="34" charset="0"/>
              </a:rPr>
              <a:t>I will show you how </a:t>
            </a:r>
            <a:r>
              <a:rPr lang="en-US" sz="2000">
                <a:solidFill>
                  <a:schemeClr val="accent1">
                    <a:lumMod val="50000"/>
                  </a:schemeClr>
                </a:solidFill>
                <a:latin typeface="Arial" panose="020B0604020202020204" pitchFamily="34" charset="0"/>
                <a:cs typeface="Arial" panose="020B0604020202020204" pitchFamily="34" charset="0"/>
                <a:sym typeface="Wingdings" panose="05000000000000000000" pitchFamily="2" charset="2"/>
              </a:rPr>
              <a:t> </a:t>
            </a:r>
          </a:p>
          <a:p>
            <a:endParaRPr lang="en-US" sz="2000">
              <a:solidFill>
                <a:schemeClr val="accent1">
                  <a:lumMod val="50000"/>
                </a:schemeClr>
              </a:solidFill>
              <a:sym typeface="Wingdings" panose="05000000000000000000" pitchFamily="2" charset="2"/>
            </a:endParaRPr>
          </a:p>
          <a:p>
            <a:pPr marL="0" indent="0">
              <a:buNone/>
            </a:pPr>
            <a:endParaRPr lang="en-US" sz="2000">
              <a:solidFill>
                <a:schemeClr val="accent1">
                  <a:lumMod val="50000"/>
                </a:schemeClr>
              </a:solidFill>
            </a:endParaRPr>
          </a:p>
          <a:p>
            <a:pPr marL="0" indent="0">
              <a:buNone/>
            </a:pPr>
            <a:endParaRPr lang="en-US" sz="2000">
              <a:solidFill>
                <a:schemeClr val="accent1">
                  <a:lumMod val="50000"/>
                </a:schemeClr>
              </a:solidFill>
            </a:endParaRPr>
          </a:p>
        </p:txBody>
      </p:sp>
      <p:pic>
        <p:nvPicPr>
          <p:cNvPr id="7" name="Pladsholder til indhold 5">
            <a:extLst>
              <a:ext uri="{FF2B5EF4-FFF2-40B4-BE49-F238E27FC236}">
                <a16:creationId xmlns:a16="http://schemas.microsoft.com/office/drawing/2014/main" id="{B983CCB6-32A8-8077-914B-901D72CD57C9}"/>
              </a:ext>
            </a:extLst>
          </p:cNvPr>
          <p:cNvPicPr>
            <a:picLocks noChangeAspect="1"/>
          </p:cNvPicPr>
          <p:nvPr/>
        </p:nvPicPr>
        <p:blipFill rotWithShape="1">
          <a:blip r:embed="rId2"/>
          <a:srcRect b="30358"/>
          <a:stretch/>
        </p:blipFill>
        <p:spPr>
          <a:xfrm>
            <a:off x="8787786" y="237109"/>
            <a:ext cx="3245901" cy="851279"/>
          </a:xfrm>
          <a:prstGeom prst="rect">
            <a:avLst/>
          </a:prstGeom>
          <a:effectLst>
            <a:outerShdw blurRad="50800" dist="38100" dir="2700000" algn="tl" rotWithShape="0">
              <a:prstClr val="black">
                <a:alpha val="40000"/>
              </a:prstClr>
            </a:outerShdw>
          </a:effectLst>
        </p:spPr>
      </p:pic>
      <p:pic>
        <p:nvPicPr>
          <p:cNvPr id="8" name="Billede 7">
            <a:extLst>
              <a:ext uri="{FF2B5EF4-FFF2-40B4-BE49-F238E27FC236}">
                <a16:creationId xmlns:a16="http://schemas.microsoft.com/office/drawing/2014/main" id="{5FA2F09E-3D55-D61B-0055-FDA0406B4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sp>
        <p:nvSpPr>
          <p:cNvPr id="10" name="Titel 1">
            <a:extLst>
              <a:ext uri="{FF2B5EF4-FFF2-40B4-BE49-F238E27FC236}">
                <a16:creationId xmlns:a16="http://schemas.microsoft.com/office/drawing/2014/main" id="{E9DA59E7-13B5-35CA-ECD3-2C286D7F595A}"/>
              </a:ext>
            </a:extLst>
          </p:cNvPr>
          <p:cNvSpPr txBox="1">
            <a:spLocks/>
          </p:cNvSpPr>
          <p:nvPr/>
        </p:nvSpPr>
        <p:spPr>
          <a:xfrm>
            <a:off x="152400" y="400723"/>
            <a:ext cx="9477172"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a:solidFill>
                  <a:schemeClr val="accent1">
                    <a:lumMod val="50000"/>
                  </a:schemeClr>
                </a:solidFill>
                <a:latin typeface="Arial" panose="020B0604020202020204" pitchFamily="34" charset="0"/>
                <a:cs typeface="Arial" panose="020B0604020202020204" pitchFamily="34" charset="0"/>
              </a:rPr>
              <a:t>Alternative Presentation</a:t>
            </a:r>
            <a:endParaRPr lang="en-GB" sz="2000">
              <a:solidFill>
                <a:schemeClr val="accent1">
                  <a:lumMod val="50000"/>
                </a:schemeClr>
              </a:solidFill>
              <a:latin typeface="Arial" panose="020B0604020202020204" pitchFamily="34" charset="0"/>
              <a:cs typeface="Arial" panose="020B0604020202020204" pitchFamily="34" charset="0"/>
            </a:endParaRPr>
          </a:p>
        </p:txBody>
      </p:sp>
      <p:pic>
        <p:nvPicPr>
          <p:cNvPr id="2" name="Afbeelding 1" descr="Afbeelding met klok, horloge, sinaasappel, ontwerp&#10;&#10;Automatisch gegenereerde beschrijving">
            <a:extLst>
              <a:ext uri="{FF2B5EF4-FFF2-40B4-BE49-F238E27FC236}">
                <a16:creationId xmlns:a16="http://schemas.microsoft.com/office/drawing/2014/main" id="{B50C26E9-637C-35CE-79BD-C87EFDABA3DF}"/>
              </a:ext>
            </a:extLst>
          </p:cNvPr>
          <p:cNvPicPr>
            <a:picLocks noChangeAspect="1"/>
          </p:cNvPicPr>
          <p:nvPr/>
        </p:nvPicPr>
        <p:blipFill>
          <a:blip r:embed="rId4"/>
          <a:stretch>
            <a:fillRect/>
          </a:stretch>
        </p:blipFill>
        <p:spPr>
          <a:xfrm>
            <a:off x="164123" y="2445860"/>
            <a:ext cx="6963508" cy="2962741"/>
          </a:xfrm>
          <a:prstGeom prst="rect">
            <a:avLst/>
          </a:prstGeom>
        </p:spPr>
      </p:pic>
      <p:sp>
        <p:nvSpPr>
          <p:cNvPr id="5" name="Tekstvak 4">
            <a:extLst>
              <a:ext uri="{FF2B5EF4-FFF2-40B4-BE49-F238E27FC236}">
                <a16:creationId xmlns:a16="http://schemas.microsoft.com/office/drawing/2014/main" id="{2E910399-BE43-517B-09A6-58A8303D321F}"/>
              </a:ext>
            </a:extLst>
          </p:cNvPr>
          <p:cNvSpPr txBox="1"/>
          <p:nvPr/>
        </p:nvSpPr>
        <p:spPr>
          <a:xfrm rot="16200000">
            <a:off x="-1770185" y="3329353"/>
            <a:ext cx="387447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i="1" dirty="0">
                <a:solidFill>
                  <a:srgbClr val="000000"/>
                </a:solidFill>
                <a:hlinkClick r:id="rId5">
                  <a:extLst>
                    <a:ext uri="{A12FA001-AC4F-418D-AE19-62706E023703}">
                      <ahyp:hlinkClr xmlns:ahyp="http://schemas.microsoft.com/office/drawing/2018/hyperlinkcolor" val="tx"/>
                    </a:ext>
                  </a:extLst>
                </a:hlinkClick>
              </a:rPr>
              <a:t>Adobe: </a:t>
            </a:r>
            <a:r>
              <a:rPr lang="nl-NL" sz="1200" i="1" dirty="0">
                <a:solidFill>
                  <a:srgbClr val="000000"/>
                </a:solidFill>
                <a:ea typeface="+mn-lt"/>
                <a:cs typeface="+mn-lt"/>
                <a:hlinkClick r:id="rId5">
                  <a:extLst>
                    <a:ext uri="{A12FA001-AC4F-418D-AE19-62706E023703}">
                      <ahyp:hlinkClr xmlns:ahyp="http://schemas.microsoft.com/office/drawing/2018/hyperlinkcolor" val="tx"/>
                    </a:ext>
                  </a:extLst>
                </a:hlinkClick>
              </a:rPr>
              <a:t>ruchuda</a:t>
            </a:r>
            <a:endParaRPr lang="nl-NL" sz="1200" i="1">
              <a:solidFill>
                <a:srgbClr val="000000"/>
              </a:solidFill>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996989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a:extLst>
              <a:ext uri="{FF2B5EF4-FFF2-40B4-BE49-F238E27FC236}">
                <a16:creationId xmlns:a16="http://schemas.microsoft.com/office/drawing/2014/main" id="{C6A2F5B1-6540-C6EB-559A-EF33764A0B94}"/>
              </a:ext>
            </a:extLst>
          </p:cNvPr>
          <p:cNvPicPr>
            <a:picLocks noGrp="1" noChangeAspect="1"/>
          </p:cNvPicPr>
          <p:nvPr>
            <p:ph idx="1"/>
          </p:nvPr>
        </p:nvPicPr>
        <p:blipFill>
          <a:blip r:embed="rId2"/>
          <a:stretch>
            <a:fillRect/>
          </a:stretch>
        </p:blipFill>
        <p:spPr>
          <a:xfrm>
            <a:off x="485572" y="1784118"/>
            <a:ext cx="5621380" cy="4351338"/>
          </a:xfrm>
          <a:prstGeom prst="rect">
            <a:avLst/>
          </a:prstGeom>
        </p:spPr>
      </p:pic>
      <p:pic>
        <p:nvPicPr>
          <p:cNvPr id="3" name="Billede 2">
            <a:extLst>
              <a:ext uri="{FF2B5EF4-FFF2-40B4-BE49-F238E27FC236}">
                <a16:creationId xmlns:a16="http://schemas.microsoft.com/office/drawing/2014/main" id="{344B2E91-F946-4AD0-B599-BF58ED9D3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pic>
        <p:nvPicPr>
          <p:cNvPr id="4" name="Pladsholder til indhold 5">
            <a:extLst>
              <a:ext uri="{FF2B5EF4-FFF2-40B4-BE49-F238E27FC236}">
                <a16:creationId xmlns:a16="http://schemas.microsoft.com/office/drawing/2014/main" id="{39D66947-64A6-0F04-E43B-85F6E082E90D}"/>
              </a:ext>
            </a:extLst>
          </p:cNvPr>
          <p:cNvPicPr>
            <a:picLocks noChangeAspect="1"/>
          </p:cNvPicPr>
          <p:nvPr/>
        </p:nvPicPr>
        <p:blipFill rotWithShape="1">
          <a:blip r:embed="rId4"/>
          <a:srcRect b="30358"/>
          <a:stretch/>
        </p:blipFill>
        <p:spPr>
          <a:xfrm>
            <a:off x="8787786" y="361317"/>
            <a:ext cx="3245901" cy="851279"/>
          </a:xfrm>
          <a:prstGeom prst="rect">
            <a:avLst/>
          </a:prstGeom>
          <a:effectLst>
            <a:outerShdw blurRad="50800" dist="38100" dir="2700000" algn="tl" rotWithShape="0">
              <a:prstClr val="black">
                <a:alpha val="40000"/>
              </a:prstClr>
            </a:outerShdw>
          </a:effectLst>
        </p:spPr>
      </p:pic>
      <p:sp>
        <p:nvSpPr>
          <p:cNvPr id="5" name="Titel 1">
            <a:extLst>
              <a:ext uri="{FF2B5EF4-FFF2-40B4-BE49-F238E27FC236}">
                <a16:creationId xmlns:a16="http://schemas.microsoft.com/office/drawing/2014/main" id="{BB2049BD-687B-DC7B-7662-B618330BBAC8}"/>
              </a:ext>
            </a:extLst>
          </p:cNvPr>
          <p:cNvSpPr txBox="1">
            <a:spLocks/>
          </p:cNvSpPr>
          <p:nvPr/>
        </p:nvSpPr>
        <p:spPr>
          <a:xfrm>
            <a:off x="485572" y="400723"/>
            <a:ext cx="9144000"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000">
                <a:latin typeface="Arial" panose="020B0604020202020204" pitchFamily="34" charset="0"/>
                <a:cs typeface="Arial" panose="020B0604020202020204" pitchFamily="34" charset="0"/>
              </a:rPr>
              <a:t>Complete the Incomplete Figure Test</a:t>
            </a:r>
            <a:endParaRPr lang="en-GB" sz="4000">
              <a:latin typeface="Arial" panose="020B0604020202020204" pitchFamily="34" charset="0"/>
              <a:cs typeface="Arial" panose="020B0604020202020204" pitchFamily="34" charset="0"/>
            </a:endParaRPr>
          </a:p>
        </p:txBody>
      </p:sp>
      <p:sp>
        <p:nvSpPr>
          <p:cNvPr id="7" name="Tekstvak 6">
            <a:extLst>
              <a:ext uri="{FF2B5EF4-FFF2-40B4-BE49-F238E27FC236}">
                <a16:creationId xmlns:a16="http://schemas.microsoft.com/office/drawing/2014/main" id="{5C554F3F-CE29-F8E3-34F4-C882934873FC}"/>
              </a:ext>
            </a:extLst>
          </p:cNvPr>
          <p:cNvSpPr txBox="1"/>
          <p:nvPr/>
        </p:nvSpPr>
        <p:spPr>
          <a:xfrm>
            <a:off x="6096000" y="1226144"/>
            <a:ext cx="5937687" cy="738664"/>
          </a:xfrm>
          <a:prstGeom prst="rect">
            <a:avLst/>
          </a:prstGeom>
          <a:noFill/>
        </p:spPr>
        <p:txBody>
          <a:bodyPr wrap="square">
            <a:spAutoFit/>
          </a:bodyPr>
          <a:lstStyle/>
          <a:p>
            <a:r>
              <a:rPr lang="nl-BE" sz="1400">
                <a:solidFill>
                  <a:schemeClr val="accent1">
                    <a:lumMod val="50000"/>
                  </a:schemeClr>
                </a:solidFill>
                <a:hlinkClick r:id="rId5"/>
              </a:rPr>
              <a:t>https://www.demind.eu/atom_model/complete-the-incomplete-figure-test/</a:t>
            </a:r>
            <a:endParaRPr lang="nl-BE" sz="1400">
              <a:solidFill>
                <a:schemeClr val="accent1">
                  <a:lumMod val="50000"/>
                </a:schemeClr>
              </a:solidFill>
            </a:endParaRPr>
          </a:p>
          <a:p>
            <a:pPr algn="r"/>
            <a:r>
              <a:rPr lang="nl-BE" sz="1400" err="1">
                <a:solidFill>
                  <a:schemeClr val="accent1">
                    <a:lumMod val="50000"/>
                  </a:schemeClr>
                </a:solidFill>
              </a:rPr>
              <a:t>D-Emind</a:t>
            </a:r>
            <a:r>
              <a:rPr lang="nl-BE" sz="1400">
                <a:solidFill>
                  <a:schemeClr val="accent1">
                    <a:lumMod val="50000"/>
                  </a:schemeClr>
                </a:solidFill>
              </a:rPr>
              <a:t> </a:t>
            </a:r>
            <a:r>
              <a:rPr lang="nl-BE" sz="1400" err="1">
                <a:solidFill>
                  <a:schemeClr val="accent1">
                    <a:lumMod val="50000"/>
                  </a:schemeClr>
                </a:solidFill>
              </a:rPr>
              <a:t>methology</a:t>
            </a:r>
            <a:r>
              <a:rPr lang="nl-BE" sz="1400">
                <a:solidFill>
                  <a:schemeClr val="accent1">
                    <a:lumMod val="50000"/>
                  </a:schemeClr>
                </a:solidFill>
              </a:rPr>
              <a:t> p 94</a:t>
            </a:r>
          </a:p>
        </p:txBody>
      </p:sp>
    </p:spTree>
    <p:extLst>
      <p:ext uri="{BB962C8B-B14F-4D97-AF65-F5344CB8AC3E}">
        <p14:creationId xmlns:p14="http://schemas.microsoft.com/office/powerpoint/2010/main" val="1857579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548A86F-FDA3-099C-9C0E-ACA4C0318431}"/>
              </a:ext>
            </a:extLst>
          </p:cNvPr>
          <p:cNvSpPr>
            <a:spLocks noGrp="1"/>
          </p:cNvSpPr>
          <p:nvPr>
            <p:ph idx="1"/>
          </p:nvPr>
        </p:nvSpPr>
        <p:spPr>
          <a:xfrm>
            <a:off x="564595" y="1733346"/>
            <a:ext cx="10515600" cy="4351338"/>
          </a:xfrm>
        </p:spPr>
        <p:txBody>
          <a:bodyPr>
            <a:normAutofit/>
          </a:bodyPr>
          <a:lstStyle/>
          <a:p>
            <a:pPr>
              <a:buFont typeface="Wingdings" panose="05000000000000000000" pitchFamily="2" charset="2"/>
              <a:buChar char="ü"/>
            </a:pPr>
            <a:r>
              <a:rPr lang="en-US" sz="2000">
                <a:latin typeface="Arial" panose="020B0604020202020204" pitchFamily="34" charset="0"/>
                <a:cs typeface="Arial" panose="020B0604020202020204" pitchFamily="34" charset="0"/>
              </a:rPr>
              <a:t>Find a piece of paper, and something to write with. </a:t>
            </a:r>
          </a:p>
          <a:p>
            <a:pPr>
              <a:buFont typeface="Wingdings" panose="05000000000000000000" pitchFamily="2" charset="2"/>
              <a:buChar char="ü"/>
            </a:pPr>
            <a:r>
              <a:rPr lang="en-US" sz="2000">
                <a:latin typeface="Arial" panose="020B0604020202020204" pitchFamily="34" charset="0"/>
                <a:cs typeface="Arial" panose="020B0604020202020204" pitchFamily="34" charset="0"/>
              </a:rPr>
              <a:t>Draw 3-4 lines randomly on the paper. The only restriction for the lines is,  that all lines must touch at least one other line. </a:t>
            </a:r>
          </a:p>
          <a:p>
            <a:pPr>
              <a:buFont typeface="Wingdings" panose="05000000000000000000" pitchFamily="2" charset="2"/>
              <a:buChar char="ü"/>
            </a:pPr>
            <a:r>
              <a:rPr lang="en-US" sz="2000">
                <a:latin typeface="Arial" panose="020B0604020202020204" pitchFamily="34" charset="0"/>
                <a:cs typeface="Arial" panose="020B0604020202020204" pitchFamily="34" charset="0"/>
              </a:rPr>
              <a:t>Title the drawing.</a:t>
            </a:r>
          </a:p>
          <a:p>
            <a:pPr>
              <a:buFont typeface="Wingdings" panose="05000000000000000000" pitchFamily="2" charset="2"/>
              <a:buChar char="ü"/>
            </a:pPr>
            <a:r>
              <a:rPr lang="en-US" sz="2000">
                <a:latin typeface="Arial" panose="020B0604020202020204" pitchFamily="34" charset="0"/>
                <a:cs typeface="Arial" panose="020B0604020202020204" pitchFamily="34" charset="0"/>
              </a:rPr>
              <a:t> 5 minutes to complete this</a:t>
            </a:r>
          </a:p>
          <a:p>
            <a:pPr>
              <a:buFont typeface="Wingdings" panose="05000000000000000000" pitchFamily="2" charset="2"/>
              <a:buChar char="ü"/>
            </a:pPr>
            <a:r>
              <a:rPr lang="en-US" sz="2000">
                <a:latin typeface="Arial" panose="020B0604020202020204" pitchFamily="34" charset="0"/>
                <a:cs typeface="Arial" panose="020B0604020202020204" pitchFamily="34" charset="0"/>
              </a:rPr>
              <a:t> I will now bring you together on the virtual whiteboard.</a:t>
            </a:r>
          </a:p>
          <a:p>
            <a:pPr>
              <a:buFont typeface="Wingdings" panose="05000000000000000000" pitchFamily="2" charset="2"/>
              <a:buChar char="ü"/>
            </a:pPr>
            <a:r>
              <a:rPr lang="en-US" sz="2000">
                <a:latin typeface="Arial" panose="020B0604020202020204" pitchFamily="34" charset="0"/>
                <a:cs typeface="Arial" panose="020B0604020202020204" pitchFamily="34" charset="0"/>
              </a:rPr>
              <a:t> You should all turn on your camera and share your pictures with the rest. Take turns and explain what you see in your drawing? Let the rest reflect on your drawing and take turns </a:t>
            </a:r>
          </a:p>
          <a:p>
            <a:pPr>
              <a:buFont typeface="Wingdings" panose="05000000000000000000" pitchFamily="2" charset="2"/>
              <a:buChar char="ü"/>
            </a:pPr>
            <a:r>
              <a:rPr lang="en-US" sz="2000">
                <a:latin typeface="Arial" panose="020B0604020202020204" pitchFamily="34" charset="0"/>
                <a:cs typeface="Arial" panose="020B0604020202020204" pitchFamily="34" charset="0"/>
              </a:rPr>
              <a:t> You as a teacher bring the students together on the virtual whiteboard to discuss the outcomes of the activity.</a:t>
            </a:r>
          </a:p>
        </p:txBody>
      </p:sp>
      <p:pic>
        <p:nvPicPr>
          <p:cNvPr id="5" name="Billede 4">
            <a:extLst>
              <a:ext uri="{FF2B5EF4-FFF2-40B4-BE49-F238E27FC236}">
                <a16:creationId xmlns:a16="http://schemas.microsoft.com/office/drawing/2014/main" id="{590EF5E5-AD1C-222D-D68A-E8DA18A0B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pic>
        <p:nvPicPr>
          <p:cNvPr id="4" name="Pladsholder til indhold 5">
            <a:extLst>
              <a:ext uri="{FF2B5EF4-FFF2-40B4-BE49-F238E27FC236}">
                <a16:creationId xmlns:a16="http://schemas.microsoft.com/office/drawing/2014/main" id="{E5193A57-6FEF-E031-DBB1-C5DDA5F9827D}"/>
              </a:ext>
            </a:extLst>
          </p:cNvPr>
          <p:cNvPicPr>
            <a:picLocks noChangeAspect="1"/>
          </p:cNvPicPr>
          <p:nvPr/>
        </p:nvPicPr>
        <p:blipFill rotWithShape="1">
          <a:blip r:embed="rId3"/>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
        <p:nvSpPr>
          <p:cNvPr id="6" name="Titel 1">
            <a:extLst>
              <a:ext uri="{FF2B5EF4-FFF2-40B4-BE49-F238E27FC236}">
                <a16:creationId xmlns:a16="http://schemas.microsoft.com/office/drawing/2014/main" id="{45E9BB1C-5470-1BAC-B580-991996721AEA}"/>
              </a:ext>
            </a:extLst>
          </p:cNvPr>
          <p:cNvSpPr txBox="1">
            <a:spLocks/>
          </p:cNvSpPr>
          <p:nvPr/>
        </p:nvSpPr>
        <p:spPr>
          <a:xfrm>
            <a:off x="485572" y="400723"/>
            <a:ext cx="9144000"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000">
                <a:latin typeface="Arial" panose="020B0604020202020204" pitchFamily="34" charset="0"/>
                <a:cs typeface="Arial" panose="020B0604020202020204" pitchFamily="34" charset="0"/>
              </a:rPr>
              <a:t>Extra: Figur(ing) out </a:t>
            </a:r>
            <a:endParaRPr lang="en-GB"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1265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15B0468-8FBC-4B13-8414-949949052C64}"/>
              </a:ext>
            </a:extLst>
          </p:cNvPr>
          <p:cNvSpPr/>
          <p:nvPr/>
        </p:nvSpPr>
        <p:spPr>
          <a:xfrm>
            <a:off x="0" y="1493241"/>
            <a:ext cx="12192000" cy="3993160"/>
          </a:xfrm>
          <a:prstGeom prst="rect">
            <a:avLst/>
          </a:prstGeom>
          <a:solidFill>
            <a:srgbClr val="F8D370">
              <a:alpha val="15000"/>
            </a:srgbClr>
          </a:solidFill>
          <a:ln>
            <a:solidFill>
              <a:srgbClr val="F8D3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a:extLst>
              <a:ext uri="{FF2B5EF4-FFF2-40B4-BE49-F238E27FC236}">
                <a16:creationId xmlns:a16="http://schemas.microsoft.com/office/drawing/2014/main" id="{96915849-703B-4D47-9427-BDCC7A8F4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pic>
        <p:nvPicPr>
          <p:cNvPr id="14" name="Picture 2" descr="The Challenge">
            <a:extLst>
              <a:ext uri="{FF2B5EF4-FFF2-40B4-BE49-F238E27FC236}">
                <a16:creationId xmlns:a16="http://schemas.microsoft.com/office/drawing/2014/main" id="{47EC9E83-2D82-49C2-909B-3140C2577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11" y="2730931"/>
            <a:ext cx="1380361" cy="1554930"/>
          </a:xfrm>
          <a:prstGeom prst="rect">
            <a:avLst/>
          </a:prstGeom>
          <a:noFill/>
          <a:extLst>
            <a:ext uri="{909E8E84-426E-40DD-AFC4-6F175D3DCCD1}">
              <a14:hiddenFill xmlns:a14="http://schemas.microsoft.com/office/drawing/2010/main">
                <a:solidFill>
                  <a:srgbClr val="FFFFFF"/>
                </a:solidFill>
              </a14:hiddenFill>
            </a:ext>
          </a:extLst>
        </p:spPr>
      </p:pic>
      <p:sp>
        <p:nvSpPr>
          <p:cNvPr id="2" name="Rutediagram: Forbindelse 1">
            <a:extLst>
              <a:ext uri="{FF2B5EF4-FFF2-40B4-BE49-F238E27FC236}">
                <a16:creationId xmlns:a16="http://schemas.microsoft.com/office/drawing/2014/main" id="{99D72214-E145-4DBC-8E93-E8CF70F8ECB7}"/>
              </a:ext>
            </a:extLst>
          </p:cNvPr>
          <p:cNvSpPr/>
          <p:nvPr/>
        </p:nvSpPr>
        <p:spPr>
          <a:xfrm>
            <a:off x="3334139" y="2886269"/>
            <a:ext cx="1268963" cy="1275184"/>
          </a:xfrm>
          <a:prstGeom prst="flowChartConnector">
            <a:avLst/>
          </a:prstGeom>
          <a:solidFill>
            <a:srgbClr val="F8D370"/>
          </a:solidFill>
          <a:ln>
            <a:solidFill>
              <a:srgbClr val="F8D37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a-DK"/>
          </a:p>
        </p:txBody>
      </p:sp>
      <p:sp>
        <p:nvSpPr>
          <p:cNvPr id="3" name="Pil: højre 2">
            <a:extLst>
              <a:ext uri="{FF2B5EF4-FFF2-40B4-BE49-F238E27FC236}">
                <a16:creationId xmlns:a16="http://schemas.microsoft.com/office/drawing/2014/main" id="{9527F358-6580-4DF7-A824-CF1A63A020AE}"/>
              </a:ext>
            </a:extLst>
          </p:cNvPr>
          <p:cNvSpPr/>
          <p:nvPr/>
        </p:nvSpPr>
        <p:spPr>
          <a:xfrm>
            <a:off x="2233127" y="3429000"/>
            <a:ext cx="964163" cy="79310"/>
          </a:xfrm>
          <a:prstGeom prst="rightArrow">
            <a:avLst/>
          </a:prstGeom>
          <a:solidFill>
            <a:srgbClr val="005A6B"/>
          </a:solidFill>
          <a:ln>
            <a:solidFill>
              <a:srgbClr val="005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1">
            <a:extLst>
              <a:ext uri="{FF2B5EF4-FFF2-40B4-BE49-F238E27FC236}">
                <a16:creationId xmlns:a16="http://schemas.microsoft.com/office/drawing/2014/main" id="{311A94B6-FE05-40E8-959B-3638C543BDA5}"/>
              </a:ext>
            </a:extLst>
          </p:cNvPr>
          <p:cNvSpPr txBox="1">
            <a:spLocks/>
          </p:cNvSpPr>
          <p:nvPr/>
        </p:nvSpPr>
        <p:spPr>
          <a:xfrm>
            <a:off x="3325853" y="2648714"/>
            <a:ext cx="1268963" cy="10925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1400">
                <a:solidFill>
                  <a:srgbClr val="005A6B"/>
                </a:solidFill>
                <a:latin typeface="Arial" panose="020B0604020202020204" pitchFamily="34" charset="0"/>
                <a:cs typeface="Arial" panose="020B0604020202020204" pitchFamily="34" charset="0"/>
              </a:rPr>
              <a:t>THE</a:t>
            </a:r>
          </a:p>
          <a:p>
            <a:r>
              <a:rPr lang="da-DK" sz="1400">
                <a:solidFill>
                  <a:srgbClr val="005A6B"/>
                </a:solidFill>
                <a:latin typeface="Arial" panose="020B0604020202020204" pitchFamily="34" charset="0"/>
                <a:cs typeface="Arial" panose="020B0604020202020204" pitchFamily="34" charset="0"/>
              </a:rPr>
              <a:t>CHALLENGE</a:t>
            </a:r>
            <a:endParaRPr lang="en-GB" sz="1400">
              <a:solidFill>
                <a:srgbClr val="005A6B"/>
              </a:solidFill>
              <a:latin typeface="Arial" panose="020B0604020202020204" pitchFamily="34" charset="0"/>
              <a:cs typeface="Arial" panose="020B0604020202020204" pitchFamily="34" charset="0"/>
            </a:endParaRPr>
          </a:p>
        </p:txBody>
      </p:sp>
      <p:sp>
        <p:nvSpPr>
          <p:cNvPr id="4" name="Tekstfelt 3">
            <a:extLst>
              <a:ext uri="{FF2B5EF4-FFF2-40B4-BE49-F238E27FC236}">
                <a16:creationId xmlns:a16="http://schemas.microsoft.com/office/drawing/2014/main" id="{D21C0128-577D-419A-B7B4-CAAC0F2C0F44}"/>
              </a:ext>
            </a:extLst>
          </p:cNvPr>
          <p:cNvSpPr txBox="1"/>
          <p:nvPr/>
        </p:nvSpPr>
        <p:spPr>
          <a:xfrm>
            <a:off x="5252952" y="2077149"/>
            <a:ext cx="6562531" cy="2246769"/>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The core or nucleus of the model is the </a:t>
            </a:r>
            <a:r>
              <a:rPr lang="en-US" sz="2000" b="1">
                <a:latin typeface="Arial" panose="020B0604020202020204" pitchFamily="34" charset="0"/>
                <a:cs typeface="Arial" panose="020B0604020202020204" pitchFamily="34" charset="0"/>
              </a:rPr>
              <a:t>challenge</a:t>
            </a:r>
            <a:r>
              <a:rPr lang="en-US" sz="2000">
                <a:latin typeface="Arial" panose="020B0604020202020204" pitchFamily="34" charset="0"/>
                <a:cs typeface="Arial" panose="020B0604020202020204" pitchFamily="34" charset="0"/>
              </a:rPr>
              <a:t>.</a:t>
            </a: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 The</a:t>
            </a:r>
            <a:r>
              <a:rPr lang="en-US" sz="2000" b="1">
                <a:latin typeface="Arial" panose="020B0604020202020204" pitchFamily="34" charset="0"/>
                <a:cs typeface="Arial" panose="020B0604020202020204" pitchFamily="34" charset="0"/>
              </a:rPr>
              <a:t> challenge </a:t>
            </a:r>
            <a:r>
              <a:rPr lang="en-US" sz="2000">
                <a:latin typeface="Arial" panose="020B0604020202020204" pitchFamily="34" charset="0"/>
                <a:cs typeface="Arial" panose="020B0604020202020204" pitchFamily="34" charset="0"/>
              </a:rPr>
              <a:t>is what the students and teachers throughout the whole process of working with the Atom model must initiate from and return to. That’s why it has a central placement in the model. </a:t>
            </a:r>
          </a:p>
          <a:p>
            <a:endParaRPr lang="en-US" sz="2000">
              <a:latin typeface="Arial" panose="020B0604020202020204" pitchFamily="34" charset="0"/>
              <a:cs typeface="Arial" panose="020B0604020202020204" pitchFamily="34" charset="0"/>
            </a:endParaRPr>
          </a:p>
        </p:txBody>
      </p:sp>
      <p:pic>
        <p:nvPicPr>
          <p:cNvPr id="8" name="Pladsholder til indhold 5">
            <a:extLst>
              <a:ext uri="{FF2B5EF4-FFF2-40B4-BE49-F238E27FC236}">
                <a16:creationId xmlns:a16="http://schemas.microsoft.com/office/drawing/2014/main" id="{702A1F80-AFCA-4DAD-B338-B4896603F1D0}"/>
              </a:ext>
            </a:extLst>
          </p:cNvPr>
          <p:cNvPicPr>
            <a:picLocks noChangeAspect="1"/>
          </p:cNvPicPr>
          <p:nvPr/>
        </p:nvPicPr>
        <p:blipFill rotWithShape="1">
          <a:blip r:embed="rId4"/>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
        <p:nvSpPr>
          <p:cNvPr id="10" name="Titel 1">
            <a:extLst>
              <a:ext uri="{FF2B5EF4-FFF2-40B4-BE49-F238E27FC236}">
                <a16:creationId xmlns:a16="http://schemas.microsoft.com/office/drawing/2014/main" id="{17D9BC49-6154-49C2-3934-8E8375D8AA13}"/>
              </a:ext>
            </a:extLst>
          </p:cNvPr>
          <p:cNvSpPr txBox="1">
            <a:spLocks/>
          </p:cNvSpPr>
          <p:nvPr/>
        </p:nvSpPr>
        <p:spPr>
          <a:xfrm>
            <a:off x="485572" y="400723"/>
            <a:ext cx="9144000"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800" b="1">
                <a:latin typeface="Arial"/>
                <a:cs typeface="Arial"/>
              </a:rPr>
              <a:t>The </a:t>
            </a:r>
            <a:r>
              <a:rPr lang="da-DK" sz="4800" b="1" err="1">
                <a:latin typeface="Arial"/>
                <a:cs typeface="Arial"/>
              </a:rPr>
              <a:t>challenge</a:t>
            </a:r>
            <a:r>
              <a:rPr lang="da-DK" sz="4800" b="1">
                <a:latin typeface="Arial"/>
                <a:cs typeface="Arial"/>
              </a:rPr>
              <a:t> </a:t>
            </a: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148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B09D1EC-E10B-F51C-99DF-47FE46CCC1E5}"/>
              </a:ext>
            </a:extLst>
          </p:cNvPr>
          <p:cNvSpPr/>
          <p:nvPr/>
        </p:nvSpPr>
        <p:spPr>
          <a:xfrm>
            <a:off x="0" y="1493241"/>
            <a:ext cx="12192000" cy="3993160"/>
          </a:xfrm>
          <a:prstGeom prst="rect">
            <a:avLst/>
          </a:prstGeom>
          <a:solidFill>
            <a:srgbClr val="F8D370"/>
          </a:solidFill>
          <a:ln>
            <a:solidFill>
              <a:srgbClr val="FFD57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D0F7EA3-531B-D3B9-AE0A-6D9A750A44CB}"/>
              </a:ext>
            </a:extLst>
          </p:cNvPr>
          <p:cNvSpPr>
            <a:spLocks noGrp="1"/>
          </p:cNvSpPr>
          <p:nvPr>
            <p:ph type="title"/>
          </p:nvPr>
        </p:nvSpPr>
        <p:spPr>
          <a:xfrm>
            <a:off x="542636" y="333870"/>
            <a:ext cx="10515600" cy="1325563"/>
          </a:xfrm>
        </p:spPr>
        <p:txBody>
          <a:bodyPr>
            <a:normAutofit/>
          </a:bodyPr>
          <a:lstStyle/>
          <a:p>
            <a:r>
              <a:rPr lang="en-US" sz="4800" b="1">
                <a:latin typeface="Arial" panose="020B0604020202020204" pitchFamily="34" charset="0"/>
                <a:cs typeface="Arial" panose="020B0604020202020204" pitchFamily="34" charset="0"/>
              </a:rPr>
              <a:t>The location</a:t>
            </a:r>
            <a:endParaRPr lang="da-DK" sz="4800" b="1">
              <a:latin typeface="Arial" panose="020B0604020202020204" pitchFamily="34" charset="0"/>
              <a:cs typeface="Arial" panose="020B0604020202020204" pitchFamily="34" charset="0"/>
            </a:endParaRPr>
          </a:p>
        </p:txBody>
      </p:sp>
      <p:sp>
        <p:nvSpPr>
          <p:cNvPr id="3" name="Pladsholder til indhold 2">
            <a:extLst>
              <a:ext uri="{FF2B5EF4-FFF2-40B4-BE49-F238E27FC236}">
                <a16:creationId xmlns:a16="http://schemas.microsoft.com/office/drawing/2014/main" id="{E9D9CF72-8744-B86C-DE3C-2CDA870C25AA}"/>
              </a:ext>
            </a:extLst>
          </p:cNvPr>
          <p:cNvSpPr>
            <a:spLocks noGrp="1"/>
          </p:cNvSpPr>
          <p:nvPr>
            <p:ph idx="1"/>
          </p:nvPr>
        </p:nvSpPr>
        <p:spPr>
          <a:xfrm>
            <a:off x="634999" y="1936270"/>
            <a:ext cx="11455401" cy="4351338"/>
          </a:xfrm>
        </p:spPr>
        <p:txBody>
          <a:bodyPr>
            <a:normAutofit/>
          </a:bodyPr>
          <a:lstStyle/>
          <a:p>
            <a:r>
              <a:rPr lang="en-US" sz="2400">
                <a:latin typeface="Arial" panose="020B0604020202020204" pitchFamily="34" charset="0"/>
                <a:cs typeface="Arial" panose="020B0604020202020204" pitchFamily="34" charset="0"/>
              </a:rPr>
              <a:t>When facilitating digitally, the location of the students is beyond your control. This refers to what stimuli are present, but also to what is available to the student.</a:t>
            </a:r>
          </a:p>
          <a:p>
            <a:pPr marL="0" indent="0">
              <a:buNone/>
            </a:pPr>
            <a:r>
              <a:rPr lang="en-US" sz="2400">
                <a:latin typeface="Arial" panose="020B0604020202020204" pitchFamily="34" charset="0"/>
                <a:cs typeface="Arial" panose="020B0604020202020204" pitchFamily="34" charset="0"/>
              </a:rPr>
              <a:t> </a:t>
            </a:r>
          </a:p>
          <a:p>
            <a:r>
              <a:rPr lang="en-US" sz="2400">
                <a:latin typeface="Arial" panose="020B0604020202020204" pitchFamily="34" charset="0"/>
                <a:cs typeface="Arial" panose="020B0604020202020204" pitchFamily="34" charset="0"/>
              </a:rPr>
              <a:t>The reason is that you cannot predict in which room the students will be located. </a:t>
            </a:r>
          </a:p>
          <a:p>
            <a:pPr marL="0" indent="0">
              <a:buNone/>
            </a:pPr>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This creates the possibility of external stimuli, which you as a facilitator, cannot account for</a:t>
            </a:r>
          </a:p>
          <a:p>
            <a:pPr marL="0" indent="0" algn="r">
              <a:buNone/>
            </a:pPr>
            <a:r>
              <a:rPr lang="en-US" sz="2400">
                <a:latin typeface="Arial" panose="020B0604020202020204" pitchFamily="34" charset="0"/>
                <a:cs typeface="Arial" panose="020B0604020202020204" pitchFamily="34" charset="0"/>
              </a:rPr>
              <a:t>(D-EMIND methodology p. 9)</a:t>
            </a:r>
            <a:endParaRPr lang="da-DK" sz="2400">
              <a:latin typeface="Arial" panose="020B0604020202020204" pitchFamily="34" charset="0"/>
              <a:cs typeface="Arial" panose="020B0604020202020204" pitchFamily="34" charset="0"/>
            </a:endParaRPr>
          </a:p>
        </p:txBody>
      </p:sp>
      <p:pic>
        <p:nvPicPr>
          <p:cNvPr id="5" name="Pladsholder til indhold 5">
            <a:extLst>
              <a:ext uri="{FF2B5EF4-FFF2-40B4-BE49-F238E27FC236}">
                <a16:creationId xmlns:a16="http://schemas.microsoft.com/office/drawing/2014/main" id="{D346C559-F267-A221-3081-FABB0A419D29}"/>
              </a:ext>
            </a:extLst>
          </p:cNvPr>
          <p:cNvPicPr>
            <a:picLocks noChangeAspect="1"/>
          </p:cNvPicPr>
          <p:nvPr/>
        </p:nvPicPr>
        <p:blipFill rotWithShape="1">
          <a:blip r:embed="rId2"/>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18294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DC23023-0881-E0C5-DF3D-BAFF20BBCDBA}"/>
              </a:ext>
            </a:extLst>
          </p:cNvPr>
          <p:cNvSpPr/>
          <p:nvPr/>
        </p:nvSpPr>
        <p:spPr>
          <a:xfrm>
            <a:off x="0" y="1493240"/>
            <a:ext cx="12192000" cy="4555427"/>
          </a:xfrm>
          <a:prstGeom prst="rect">
            <a:avLst/>
          </a:prstGeom>
          <a:solidFill>
            <a:srgbClr val="FFD572"/>
          </a:solidFill>
          <a:ln>
            <a:solidFill>
              <a:srgbClr val="FFD57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Pladsholder til indhold 5">
            <a:extLst>
              <a:ext uri="{FF2B5EF4-FFF2-40B4-BE49-F238E27FC236}">
                <a16:creationId xmlns:a16="http://schemas.microsoft.com/office/drawing/2014/main" id="{55E65509-01CB-087D-556E-23A6221E183D}"/>
              </a:ext>
            </a:extLst>
          </p:cNvPr>
          <p:cNvPicPr>
            <a:picLocks noChangeAspect="1"/>
          </p:cNvPicPr>
          <p:nvPr/>
        </p:nvPicPr>
        <p:blipFill rotWithShape="1">
          <a:blip r:embed="rId2"/>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pic>
        <p:nvPicPr>
          <p:cNvPr id="5" name="Billede 4">
            <a:extLst>
              <a:ext uri="{FF2B5EF4-FFF2-40B4-BE49-F238E27FC236}">
                <a16:creationId xmlns:a16="http://schemas.microsoft.com/office/drawing/2014/main" id="{C08B6705-F5E8-E005-526A-20495A985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6848" y="6114157"/>
            <a:ext cx="1338917" cy="743843"/>
          </a:xfrm>
          <a:prstGeom prst="rect">
            <a:avLst/>
          </a:prstGeom>
        </p:spPr>
      </p:pic>
      <p:sp>
        <p:nvSpPr>
          <p:cNvPr id="6" name="Titel 1">
            <a:extLst>
              <a:ext uri="{FF2B5EF4-FFF2-40B4-BE49-F238E27FC236}">
                <a16:creationId xmlns:a16="http://schemas.microsoft.com/office/drawing/2014/main" id="{FBFD0CED-43B4-7C9B-8F50-AF7712FAD5CE}"/>
              </a:ext>
            </a:extLst>
          </p:cNvPr>
          <p:cNvSpPr txBox="1">
            <a:spLocks/>
          </p:cNvSpPr>
          <p:nvPr/>
        </p:nvSpPr>
        <p:spPr>
          <a:xfrm>
            <a:off x="482729" y="483786"/>
            <a:ext cx="9144000" cy="10925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a:latin typeface="Arial" panose="020B0604020202020204" pitchFamily="34" charset="0"/>
                <a:cs typeface="Arial" panose="020B0604020202020204" pitchFamily="34" charset="0"/>
              </a:rPr>
              <a:t>Designing the challenge</a:t>
            </a:r>
            <a:endParaRPr lang="en-GB" b="1">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EE81FB97-F041-EB18-7C8A-E2F5CFBC07F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63716" y="1576303"/>
            <a:ext cx="719933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715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1FEB618-3050-8B8D-B865-3C21833BF34F}"/>
              </a:ext>
            </a:extLst>
          </p:cNvPr>
          <p:cNvSpPr/>
          <p:nvPr/>
        </p:nvSpPr>
        <p:spPr>
          <a:xfrm>
            <a:off x="3049" y="0"/>
            <a:ext cx="12192000" cy="6858000"/>
          </a:xfrm>
          <a:prstGeom prst="rect">
            <a:avLst/>
          </a:prstGeom>
          <a:solidFill>
            <a:srgbClr val="005A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Pladsholder til indhold 5">
            <a:extLst>
              <a:ext uri="{FF2B5EF4-FFF2-40B4-BE49-F238E27FC236}">
                <a16:creationId xmlns:a16="http://schemas.microsoft.com/office/drawing/2014/main" id="{756EEC1F-7EF7-5D64-D761-BFDF7C215BFC}"/>
              </a:ext>
            </a:extLst>
          </p:cNvPr>
          <p:cNvPicPr>
            <a:picLocks noChangeAspect="1"/>
          </p:cNvPicPr>
          <p:nvPr/>
        </p:nvPicPr>
        <p:blipFill rotWithShape="1">
          <a:blip r:embed="rId2"/>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
        <p:nvSpPr>
          <p:cNvPr id="7" name="Titel 1">
            <a:extLst>
              <a:ext uri="{FF2B5EF4-FFF2-40B4-BE49-F238E27FC236}">
                <a16:creationId xmlns:a16="http://schemas.microsoft.com/office/drawing/2014/main" id="{43365B09-7E20-62A2-552A-3CC7F109DBC8}"/>
              </a:ext>
            </a:extLst>
          </p:cNvPr>
          <p:cNvSpPr txBox="1">
            <a:spLocks/>
          </p:cNvSpPr>
          <p:nvPr/>
        </p:nvSpPr>
        <p:spPr>
          <a:xfrm>
            <a:off x="223838" y="400723"/>
            <a:ext cx="9405734"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800" b="1">
                <a:latin typeface="Arial" panose="020B0604020202020204" pitchFamily="34" charset="0"/>
                <a:cs typeface="Arial" panose="020B0604020202020204" pitchFamily="34" charset="0"/>
              </a:rPr>
              <a:t>Activities for the challenge</a:t>
            </a:r>
            <a:endParaRPr lang="en-GB" sz="4800" b="1">
              <a:latin typeface="Arial" panose="020B0604020202020204" pitchFamily="34" charset="0"/>
              <a:cs typeface="Arial" panose="020B0604020202020204" pitchFamily="34" charset="0"/>
            </a:endParaRPr>
          </a:p>
        </p:txBody>
      </p:sp>
      <p:pic>
        <p:nvPicPr>
          <p:cNvPr id="3" name="Billede 2" descr="Et billede, der indeholder Font/skrifttype, skærmbillede, Grafik, symbol&#10;&#10;Automatisk genereret beskrivelse">
            <a:extLst>
              <a:ext uri="{FF2B5EF4-FFF2-40B4-BE49-F238E27FC236}">
                <a16:creationId xmlns:a16="http://schemas.microsoft.com/office/drawing/2014/main" id="{C9CCEA35-82F9-1542-09B5-6F61F28A1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9995" y="6062848"/>
            <a:ext cx="1500400" cy="430027"/>
          </a:xfrm>
          <a:prstGeom prst="rect">
            <a:avLst/>
          </a:prstGeom>
        </p:spPr>
      </p:pic>
      <p:sp>
        <p:nvSpPr>
          <p:cNvPr id="8" name="Tijdelijke aanduiding voor inhoud 7">
            <a:extLst>
              <a:ext uri="{FF2B5EF4-FFF2-40B4-BE49-F238E27FC236}">
                <a16:creationId xmlns:a16="http://schemas.microsoft.com/office/drawing/2014/main" id="{CD10A0FE-770C-21A3-61B2-7343756BFA8C}"/>
              </a:ext>
            </a:extLst>
          </p:cNvPr>
          <p:cNvSpPr>
            <a:spLocks noGrp="1"/>
          </p:cNvSpPr>
          <p:nvPr>
            <p:ph idx="1"/>
          </p:nvPr>
        </p:nvSpPr>
        <p:spPr/>
        <p:txBody>
          <a:bodyPr/>
          <a:lstStyle/>
          <a:p>
            <a:endParaRPr lang="nl-BE"/>
          </a:p>
        </p:txBody>
      </p:sp>
      <p:pic>
        <p:nvPicPr>
          <p:cNvPr id="10" name="Afbeelding 9">
            <a:extLst>
              <a:ext uri="{FF2B5EF4-FFF2-40B4-BE49-F238E27FC236}">
                <a16:creationId xmlns:a16="http://schemas.microsoft.com/office/drawing/2014/main" id="{6F6180BA-04CA-617E-0319-6C19513E73A8}"/>
              </a:ext>
            </a:extLst>
          </p:cNvPr>
          <p:cNvPicPr>
            <a:picLocks noChangeAspect="1"/>
          </p:cNvPicPr>
          <p:nvPr/>
        </p:nvPicPr>
        <p:blipFill>
          <a:blip r:embed="rId4"/>
          <a:stretch>
            <a:fillRect/>
          </a:stretch>
        </p:blipFill>
        <p:spPr>
          <a:xfrm>
            <a:off x="838200" y="1782413"/>
            <a:ext cx="9875751" cy="4259423"/>
          </a:xfrm>
          <a:prstGeom prst="rect">
            <a:avLst/>
          </a:prstGeom>
        </p:spPr>
      </p:pic>
    </p:spTree>
    <p:extLst>
      <p:ext uri="{BB962C8B-B14F-4D97-AF65-F5344CB8AC3E}">
        <p14:creationId xmlns:p14="http://schemas.microsoft.com/office/powerpoint/2010/main" val="3327361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548A86F-FDA3-099C-9C0E-ACA4C0318431}"/>
              </a:ext>
            </a:extLst>
          </p:cNvPr>
          <p:cNvSpPr>
            <a:spLocks noGrp="1"/>
          </p:cNvSpPr>
          <p:nvPr>
            <p:ph idx="1"/>
          </p:nvPr>
        </p:nvSpPr>
        <p:spPr>
          <a:xfrm>
            <a:off x="564595" y="1733346"/>
            <a:ext cx="10515600" cy="4351338"/>
          </a:xfrm>
        </p:spPr>
        <p:txBody>
          <a:bodyPr>
            <a:normAutofit/>
          </a:bodyPr>
          <a:lstStyle/>
          <a:p>
            <a:r>
              <a:rPr lang="nl-BE" sz="2000"/>
              <a:t>Write </a:t>
            </a:r>
            <a:r>
              <a:rPr lang="nl-BE" sz="2000" err="1"/>
              <a:t>the</a:t>
            </a:r>
            <a:r>
              <a:rPr lang="nl-BE" sz="2000"/>
              <a:t> </a:t>
            </a:r>
            <a:r>
              <a:rPr lang="nl-BE" sz="2000" err="1"/>
              <a:t>challenge</a:t>
            </a:r>
            <a:r>
              <a:rPr lang="nl-BE" sz="2000"/>
              <a:t> in 1 </a:t>
            </a:r>
            <a:r>
              <a:rPr lang="nl-BE" sz="2000" err="1"/>
              <a:t>clear</a:t>
            </a:r>
            <a:r>
              <a:rPr lang="nl-BE" sz="2000"/>
              <a:t> </a:t>
            </a:r>
            <a:r>
              <a:rPr lang="nl-BE" sz="2000" err="1"/>
              <a:t>sentence</a:t>
            </a:r>
            <a:endParaRPr lang="nl-BE" sz="2000"/>
          </a:p>
          <a:p>
            <a:r>
              <a:rPr lang="nl-BE" sz="2000" err="1"/>
              <a:t>Now</a:t>
            </a:r>
            <a:r>
              <a:rPr lang="nl-BE" sz="2000"/>
              <a:t> </a:t>
            </a:r>
            <a:r>
              <a:rPr lang="nl-BE" sz="2000" err="1"/>
              <a:t>rewrite</a:t>
            </a:r>
            <a:r>
              <a:rPr lang="nl-BE" sz="2000"/>
              <a:t> </a:t>
            </a:r>
            <a:r>
              <a:rPr lang="nl-BE" sz="2000" err="1"/>
              <a:t>the</a:t>
            </a:r>
            <a:r>
              <a:rPr lang="nl-BE" sz="2000"/>
              <a:t> </a:t>
            </a:r>
            <a:r>
              <a:rPr lang="nl-BE" sz="2000" err="1"/>
              <a:t>challenge</a:t>
            </a:r>
            <a:r>
              <a:rPr lang="nl-BE" sz="2000"/>
              <a:t>, </a:t>
            </a:r>
            <a:r>
              <a:rPr lang="nl-BE" sz="2000" err="1"/>
              <a:t>rephrasing</a:t>
            </a:r>
            <a:r>
              <a:rPr lang="nl-BE" sz="2000"/>
              <a:t> </a:t>
            </a:r>
            <a:r>
              <a:rPr lang="nl-BE" sz="2000" err="1"/>
              <a:t>it</a:t>
            </a:r>
            <a:r>
              <a:rPr lang="nl-BE" sz="2000"/>
              <a:t> in a ‘</a:t>
            </a:r>
            <a:r>
              <a:rPr lang="nl-BE" sz="2000" err="1"/>
              <a:t>why</a:t>
            </a:r>
            <a:r>
              <a:rPr lang="nl-BE" sz="2000"/>
              <a:t> question’</a:t>
            </a:r>
          </a:p>
          <a:p>
            <a:r>
              <a:rPr lang="nl-BE" sz="2000" err="1"/>
              <a:t>Answer</a:t>
            </a:r>
            <a:r>
              <a:rPr lang="nl-BE" sz="2000"/>
              <a:t> </a:t>
            </a:r>
            <a:r>
              <a:rPr lang="nl-BE" sz="2000" err="1"/>
              <a:t>to</a:t>
            </a:r>
            <a:r>
              <a:rPr lang="nl-BE" sz="2000"/>
              <a:t> </a:t>
            </a:r>
            <a:r>
              <a:rPr lang="nl-BE" sz="2000" err="1"/>
              <a:t>this</a:t>
            </a:r>
            <a:r>
              <a:rPr lang="nl-BE" sz="2000"/>
              <a:t> question</a:t>
            </a:r>
          </a:p>
          <a:p>
            <a:r>
              <a:rPr lang="nl-BE" sz="2000"/>
              <a:t>Question </a:t>
            </a:r>
            <a:r>
              <a:rPr lang="nl-BE" sz="2000" err="1"/>
              <a:t>your</a:t>
            </a:r>
            <a:r>
              <a:rPr lang="nl-BE" sz="2000"/>
              <a:t> </a:t>
            </a:r>
            <a:r>
              <a:rPr lang="nl-BE" sz="2000" err="1"/>
              <a:t>answer</a:t>
            </a:r>
            <a:endParaRPr lang="nl-BE" sz="2000"/>
          </a:p>
          <a:p>
            <a:r>
              <a:rPr lang="nl-BE" sz="2000"/>
              <a:t>Keep on </a:t>
            </a:r>
            <a:r>
              <a:rPr lang="nl-BE" sz="2000" err="1"/>
              <a:t>asking</a:t>
            </a:r>
            <a:r>
              <a:rPr lang="nl-BE" sz="2000"/>
              <a:t> </a:t>
            </a:r>
            <a:r>
              <a:rPr lang="nl-BE" sz="2000" err="1"/>
              <a:t>the</a:t>
            </a:r>
            <a:r>
              <a:rPr lang="nl-BE" sz="2000"/>
              <a:t> ‘</a:t>
            </a:r>
            <a:r>
              <a:rPr lang="nl-BE" sz="2000" err="1"/>
              <a:t>why</a:t>
            </a:r>
            <a:r>
              <a:rPr lang="nl-BE" sz="2000"/>
              <a:t> question’ </a:t>
            </a:r>
            <a:r>
              <a:rPr lang="nl-BE" sz="2000" err="1"/>
              <a:t>to</a:t>
            </a:r>
            <a:r>
              <a:rPr lang="nl-BE" sz="2000"/>
              <a:t> </a:t>
            </a:r>
            <a:r>
              <a:rPr lang="nl-BE" sz="2000" err="1"/>
              <a:t>every</a:t>
            </a:r>
            <a:r>
              <a:rPr lang="nl-BE" sz="2000"/>
              <a:t> </a:t>
            </a:r>
            <a:r>
              <a:rPr lang="nl-BE" sz="2000" err="1"/>
              <a:t>answer</a:t>
            </a:r>
            <a:r>
              <a:rPr lang="nl-BE" sz="2000"/>
              <a:t> </a:t>
            </a:r>
            <a:r>
              <a:rPr lang="nl-BE" sz="2000" err="1"/>
              <a:t>untill</a:t>
            </a:r>
            <a:r>
              <a:rPr lang="nl-BE" sz="2000"/>
              <a:t> </a:t>
            </a:r>
            <a:r>
              <a:rPr lang="nl-BE" sz="2000" err="1"/>
              <a:t>you’ve</a:t>
            </a:r>
            <a:r>
              <a:rPr lang="nl-BE" sz="2000"/>
              <a:t> </a:t>
            </a:r>
            <a:r>
              <a:rPr lang="nl-BE" sz="2000" err="1"/>
              <a:t>reached</a:t>
            </a:r>
            <a:r>
              <a:rPr lang="nl-BE" sz="2000"/>
              <a:t> </a:t>
            </a:r>
            <a:r>
              <a:rPr lang="nl-BE" sz="2000" err="1"/>
              <a:t>the</a:t>
            </a:r>
            <a:r>
              <a:rPr lang="nl-BE" sz="2000"/>
              <a:t> real </a:t>
            </a:r>
            <a:r>
              <a:rPr lang="nl-BE" sz="2000" err="1"/>
              <a:t>problem</a:t>
            </a:r>
            <a:endParaRPr lang="nl-BE" sz="2000"/>
          </a:p>
          <a:p>
            <a:endParaRPr lang="nl-BE" sz="2000"/>
          </a:p>
          <a:p>
            <a:r>
              <a:rPr lang="nl-BE" sz="2000" err="1"/>
              <a:t>Now</a:t>
            </a:r>
            <a:r>
              <a:rPr lang="nl-BE" sz="2000"/>
              <a:t> </a:t>
            </a:r>
            <a:r>
              <a:rPr lang="nl-BE" sz="2000" err="1"/>
              <a:t>read</a:t>
            </a:r>
            <a:r>
              <a:rPr lang="nl-BE" sz="2000"/>
              <a:t> </a:t>
            </a:r>
            <a:r>
              <a:rPr lang="nl-BE" sz="2000" err="1"/>
              <a:t>all</a:t>
            </a:r>
            <a:r>
              <a:rPr lang="nl-BE" sz="2000"/>
              <a:t> </a:t>
            </a:r>
            <a:r>
              <a:rPr lang="nl-BE" sz="2000" err="1"/>
              <a:t>your</a:t>
            </a:r>
            <a:r>
              <a:rPr lang="nl-BE" sz="2000"/>
              <a:t> </a:t>
            </a:r>
            <a:r>
              <a:rPr lang="nl-BE" sz="2000" err="1"/>
              <a:t>answers</a:t>
            </a:r>
            <a:r>
              <a:rPr lang="nl-BE" sz="2000"/>
              <a:t> </a:t>
            </a:r>
            <a:r>
              <a:rPr lang="nl-BE" sz="2000" err="1"/>
              <a:t>to</a:t>
            </a:r>
            <a:r>
              <a:rPr lang="nl-BE" sz="2000"/>
              <a:t> </a:t>
            </a:r>
            <a:r>
              <a:rPr lang="nl-BE" sz="2000" err="1"/>
              <a:t>the</a:t>
            </a:r>
            <a:r>
              <a:rPr lang="nl-BE" sz="2000"/>
              <a:t> </a:t>
            </a:r>
            <a:r>
              <a:rPr lang="nl-BE" sz="2000" err="1"/>
              <a:t>why</a:t>
            </a:r>
            <a:r>
              <a:rPr lang="nl-BE" sz="2000"/>
              <a:t> </a:t>
            </a:r>
            <a:r>
              <a:rPr lang="nl-BE" sz="2000" err="1"/>
              <a:t>questions</a:t>
            </a:r>
            <a:r>
              <a:rPr lang="nl-BE" sz="2000"/>
              <a:t>. On </a:t>
            </a:r>
            <a:r>
              <a:rPr lang="nl-BE" sz="2000" err="1"/>
              <a:t>which</a:t>
            </a:r>
            <a:r>
              <a:rPr lang="nl-BE" sz="2000"/>
              <a:t> of these </a:t>
            </a:r>
            <a:r>
              <a:rPr lang="nl-BE" sz="2000" err="1"/>
              <a:t>causes</a:t>
            </a:r>
            <a:r>
              <a:rPr lang="nl-BE" sz="2000"/>
              <a:t> are </a:t>
            </a:r>
            <a:r>
              <a:rPr lang="nl-BE" sz="2000" err="1"/>
              <a:t>you</a:t>
            </a:r>
            <a:r>
              <a:rPr lang="nl-BE" sz="2000"/>
              <a:t> </a:t>
            </a:r>
            <a:r>
              <a:rPr lang="nl-BE" sz="2000" err="1"/>
              <a:t>going</a:t>
            </a:r>
            <a:r>
              <a:rPr lang="nl-BE" sz="2000"/>
              <a:t> </a:t>
            </a:r>
            <a:r>
              <a:rPr lang="nl-BE" sz="2000" err="1"/>
              <a:t>to</a:t>
            </a:r>
            <a:r>
              <a:rPr lang="nl-BE" sz="2000"/>
              <a:t> focus in </a:t>
            </a:r>
            <a:r>
              <a:rPr lang="nl-BE" sz="2000" err="1"/>
              <a:t>your</a:t>
            </a:r>
            <a:r>
              <a:rPr lang="nl-BE" sz="2000"/>
              <a:t> next steps? </a:t>
            </a:r>
            <a:r>
              <a:rPr lang="nl-BE" sz="2000" err="1"/>
              <a:t>Discuss</a:t>
            </a:r>
            <a:r>
              <a:rPr lang="nl-BE" sz="2000"/>
              <a:t> </a:t>
            </a:r>
            <a:r>
              <a:rPr lang="nl-BE" sz="2000" err="1"/>
              <a:t>with</a:t>
            </a:r>
            <a:r>
              <a:rPr lang="nl-BE" sz="2000"/>
              <a:t> </a:t>
            </a:r>
            <a:r>
              <a:rPr lang="nl-BE" sz="2000" err="1"/>
              <a:t>your</a:t>
            </a:r>
            <a:r>
              <a:rPr lang="nl-BE" sz="2000"/>
              <a:t> teammembers</a:t>
            </a:r>
          </a:p>
          <a:p>
            <a:pPr>
              <a:buFont typeface="Wingdings" panose="05000000000000000000" pitchFamily="2" charset="2"/>
              <a:buChar char="ü"/>
            </a:pPr>
            <a:endParaRPr lang="en-US" sz="2000">
              <a:latin typeface="Arial" panose="020B0604020202020204" pitchFamily="34" charset="0"/>
              <a:cs typeface="Arial" panose="020B0604020202020204" pitchFamily="34" charset="0"/>
            </a:endParaRPr>
          </a:p>
        </p:txBody>
      </p:sp>
      <p:pic>
        <p:nvPicPr>
          <p:cNvPr id="5" name="Billede 4">
            <a:extLst>
              <a:ext uri="{FF2B5EF4-FFF2-40B4-BE49-F238E27FC236}">
                <a16:creationId xmlns:a16="http://schemas.microsoft.com/office/drawing/2014/main" id="{590EF5E5-AD1C-222D-D68A-E8DA18A0B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pic>
        <p:nvPicPr>
          <p:cNvPr id="4" name="Pladsholder til indhold 5">
            <a:extLst>
              <a:ext uri="{FF2B5EF4-FFF2-40B4-BE49-F238E27FC236}">
                <a16:creationId xmlns:a16="http://schemas.microsoft.com/office/drawing/2014/main" id="{E5193A57-6FEF-E031-DBB1-C5DDA5F9827D}"/>
              </a:ext>
            </a:extLst>
          </p:cNvPr>
          <p:cNvPicPr>
            <a:picLocks noChangeAspect="1"/>
          </p:cNvPicPr>
          <p:nvPr/>
        </p:nvPicPr>
        <p:blipFill rotWithShape="1">
          <a:blip r:embed="rId3"/>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
        <p:nvSpPr>
          <p:cNvPr id="6" name="Titel 1">
            <a:extLst>
              <a:ext uri="{FF2B5EF4-FFF2-40B4-BE49-F238E27FC236}">
                <a16:creationId xmlns:a16="http://schemas.microsoft.com/office/drawing/2014/main" id="{45E9BB1C-5470-1BAC-B580-991996721AEA}"/>
              </a:ext>
            </a:extLst>
          </p:cNvPr>
          <p:cNvSpPr txBox="1">
            <a:spLocks/>
          </p:cNvSpPr>
          <p:nvPr/>
        </p:nvSpPr>
        <p:spPr>
          <a:xfrm>
            <a:off x="485572" y="400723"/>
            <a:ext cx="9144000" cy="772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000">
                <a:latin typeface="Arial" panose="020B0604020202020204" pitchFamily="34" charset="0"/>
                <a:cs typeface="Arial" panose="020B0604020202020204" pitchFamily="34" charset="0"/>
              </a:rPr>
              <a:t>The 5 Why’s</a:t>
            </a:r>
            <a:endParaRPr lang="en-GB"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55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D468DDF0-8AF4-EF77-C594-26565B9BCCA7}"/>
              </a:ext>
            </a:extLst>
          </p:cNvPr>
          <p:cNvSpPr/>
          <p:nvPr/>
        </p:nvSpPr>
        <p:spPr>
          <a:xfrm>
            <a:off x="0" y="1493241"/>
            <a:ext cx="12192000" cy="3993160"/>
          </a:xfrm>
          <a:prstGeom prst="rect">
            <a:avLst/>
          </a:prstGeom>
          <a:solidFill>
            <a:srgbClr val="FFD572"/>
          </a:solidFill>
          <a:ln>
            <a:solidFill>
              <a:srgbClr val="FFD57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indhold 2">
            <a:extLst>
              <a:ext uri="{FF2B5EF4-FFF2-40B4-BE49-F238E27FC236}">
                <a16:creationId xmlns:a16="http://schemas.microsoft.com/office/drawing/2014/main" id="{27A9BABC-FA3E-7719-F878-2B6121E2CFB9}"/>
              </a:ext>
            </a:extLst>
          </p:cNvPr>
          <p:cNvSpPr>
            <a:spLocks noGrp="1"/>
          </p:cNvSpPr>
          <p:nvPr>
            <p:ph idx="1"/>
          </p:nvPr>
        </p:nvSpPr>
        <p:spPr>
          <a:xfrm>
            <a:off x="634999" y="2435225"/>
            <a:ext cx="11187545" cy="4351338"/>
          </a:xfrm>
        </p:spPr>
        <p:txBody>
          <a:bodyPr/>
          <a:lstStyle/>
          <a:p>
            <a:pPr marL="0" indent="0">
              <a:buNone/>
            </a:pPr>
            <a:r>
              <a:rPr lang="en-US">
                <a:latin typeface="Arial" panose="020B0604020202020204" pitchFamily="34" charset="0"/>
                <a:cs typeface="Arial" panose="020B0604020202020204" pitchFamily="34" charset="0"/>
              </a:rPr>
              <a:t>A facilitated process to achieve this is therefore important, especially in the digital domain, where the interactions which happen naturally in the physical space, won’t happen the same way in the digital environment.</a:t>
            </a:r>
            <a:endParaRPr lang="da-DK">
              <a:latin typeface="Arial" panose="020B0604020202020204" pitchFamily="34" charset="0"/>
              <a:cs typeface="Arial" panose="020B0604020202020204" pitchFamily="34" charset="0"/>
            </a:endParaRPr>
          </a:p>
        </p:txBody>
      </p:sp>
      <p:pic>
        <p:nvPicPr>
          <p:cNvPr id="5" name="Pladsholder til indhold 5">
            <a:extLst>
              <a:ext uri="{FF2B5EF4-FFF2-40B4-BE49-F238E27FC236}">
                <a16:creationId xmlns:a16="http://schemas.microsoft.com/office/drawing/2014/main" id="{42447FA6-1652-184F-BA55-017232474F79}"/>
              </a:ext>
            </a:extLst>
          </p:cNvPr>
          <p:cNvPicPr>
            <a:picLocks noChangeAspect="1"/>
          </p:cNvPicPr>
          <p:nvPr/>
        </p:nvPicPr>
        <p:blipFill rotWithShape="1">
          <a:blip r:embed="rId2"/>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pic>
        <p:nvPicPr>
          <p:cNvPr id="6" name="Billede 5">
            <a:extLst>
              <a:ext uri="{FF2B5EF4-FFF2-40B4-BE49-F238E27FC236}">
                <a16:creationId xmlns:a16="http://schemas.microsoft.com/office/drawing/2014/main" id="{DF2684FD-7B03-DEB9-A6DF-23217D2D6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sp>
        <p:nvSpPr>
          <p:cNvPr id="7" name="Titel 1">
            <a:extLst>
              <a:ext uri="{FF2B5EF4-FFF2-40B4-BE49-F238E27FC236}">
                <a16:creationId xmlns:a16="http://schemas.microsoft.com/office/drawing/2014/main" id="{F6041022-32CF-2F01-9BD1-A293CE2C3C1E}"/>
              </a:ext>
            </a:extLst>
          </p:cNvPr>
          <p:cNvSpPr txBox="1">
            <a:spLocks/>
          </p:cNvSpPr>
          <p:nvPr/>
        </p:nvSpPr>
        <p:spPr>
          <a:xfrm>
            <a:off x="482729" y="483786"/>
            <a:ext cx="9144000" cy="10925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800" b="1">
                <a:latin typeface="Arial" panose="020B0604020202020204" pitchFamily="34" charset="0"/>
                <a:cs typeface="Arial" panose="020B0604020202020204" pitchFamily="34" charset="0"/>
              </a:rPr>
              <a:t>A digital social proces?</a:t>
            </a:r>
            <a:endParaRPr lang="en-GB" sz="4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299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DBD1E18-E510-AA6A-5F6F-935F9E3D6458}"/>
              </a:ext>
            </a:extLst>
          </p:cNvPr>
          <p:cNvSpPr/>
          <p:nvPr/>
        </p:nvSpPr>
        <p:spPr>
          <a:xfrm>
            <a:off x="0" y="1493241"/>
            <a:ext cx="12192000" cy="3993160"/>
          </a:xfrm>
          <a:prstGeom prst="rect">
            <a:avLst/>
          </a:prstGeom>
          <a:solidFill>
            <a:srgbClr val="FFD572"/>
          </a:solidFill>
          <a:ln>
            <a:solidFill>
              <a:srgbClr val="FFD57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indhold 2">
            <a:extLst>
              <a:ext uri="{FF2B5EF4-FFF2-40B4-BE49-F238E27FC236}">
                <a16:creationId xmlns:a16="http://schemas.microsoft.com/office/drawing/2014/main" id="{15D7CB80-D144-4A1D-F13C-124461D47352}"/>
              </a:ext>
            </a:extLst>
          </p:cNvPr>
          <p:cNvSpPr>
            <a:spLocks noGrp="1"/>
          </p:cNvSpPr>
          <p:nvPr>
            <p:ph idx="1"/>
          </p:nvPr>
        </p:nvSpPr>
        <p:spPr>
          <a:xfrm>
            <a:off x="655782" y="1825625"/>
            <a:ext cx="11018982" cy="4351338"/>
          </a:xfrm>
        </p:spPr>
        <p:txBody>
          <a:bodyPr>
            <a:normAutofit/>
          </a:bodyPr>
          <a:lstStyle/>
          <a:p>
            <a:pPr marL="0" indent="0">
              <a:buNone/>
            </a:pPr>
            <a:r>
              <a:rPr lang="en-US" sz="1800" b="1">
                <a:latin typeface="Arial" panose="020B0604020202020204" pitchFamily="34" charset="0"/>
                <a:cs typeface="Arial" panose="020B0604020202020204" pitchFamily="34" charset="0"/>
              </a:rPr>
              <a:t>Facilitating a digital learning process is</a:t>
            </a:r>
            <a:r>
              <a:rPr lang="en-US" sz="1800">
                <a:latin typeface="Arial" panose="020B0604020202020204" pitchFamily="34" charset="0"/>
                <a:cs typeface="Arial" panose="020B0604020202020204" pitchFamily="34" charset="0"/>
              </a:rPr>
              <a:t>:</a:t>
            </a:r>
          </a:p>
          <a:p>
            <a:pPr marL="0" indent="0">
              <a:buNone/>
            </a:pPr>
            <a:endParaRPr lang="en-US" sz="1800">
              <a:latin typeface="Arial" panose="020B0604020202020204" pitchFamily="34" charset="0"/>
              <a:cs typeface="Arial" panose="020B0604020202020204" pitchFamily="34" charset="0"/>
            </a:endParaRPr>
          </a:p>
          <a:p>
            <a:r>
              <a:rPr lang="en-US" sz="1800">
                <a:latin typeface="Arial" panose="020B0604020202020204" pitchFamily="34" charset="0"/>
                <a:cs typeface="Arial" panose="020B0604020202020204" pitchFamily="34" charset="0"/>
              </a:rPr>
              <a:t>understanding when you can let the students complete the task on their own </a:t>
            </a:r>
          </a:p>
          <a:p>
            <a:endParaRPr lang="en-US" sz="1800">
              <a:latin typeface="Arial" panose="020B0604020202020204" pitchFamily="34" charset="0"/>
              <a:cs typeface="Arial" panose="020B0604020202020204" pitchFamily="34" charset="0"/>
            </a:endParaRPr>
          </a:p>
          <a:p>
            <a:r>
              <a:rPr lang="en-US" sz="1800">
                <a:latin typeface="Arial" panose="020B0604020202020204" pitchFamily="34" charset="0"/>
                <a:cs typeface="Arial" panose="020B0604020202020204" pitchFamily="34" charset="0"/>
              </a:rPr>
              <a:t>to let the students, use the learned tools and own intuition to work on the project </a:t>
            </a:r>
          </a:p>
          <a:p>
            <a:pPr marL="0" indent="0">
              <a:buNone/>
            </a:pPr>
            <a:endParaRPr lang="en-US" sz="1800">
              <a:latin typeface="Arial" panose="020B0604020202020204" pitchFamily="34" charset="0"/>
              <a:cs typeface="Arial" panose="020B0604020202020204" pitchFamily="34" charset="0"/>
            </a:endParaRPr>
          </a:p>
          <a:p>
            <a:r>
              <a:rPr lang="en-US" sz="1800">
                <a:latin typeface="Arial" panose="020B0604020202020204" pitchFamily="34" charset="0"/>
                <a:cs typeface="Arial" panose="020B0604020202020204" pitchFamily="34" charset="0"/>
              </a:rPr>
              <a:t>to be aware of the fact that phenomena like “awkward silence” and “small talk” do not occur in the same way digitally. </a:t>
            </a:r>
          </a:p>
          <a:p>
            <a:endParaRPr lang="en-US" sz="1800">
              <a:latin typeface="Arial" panose="020B0604020202020204" pitchFamily="34" charset="0"/>
              <a:cs typeface="Arial" panose="020B0604020202020204" pitchFamily="34" charset="0"/>
            </a:endParaRPr>
          </a:p>
          <a:p>
            <a:pPr marL="0" indent="0">
              <a:buNone/>
            </a:pPr>
            <a:r>
              <a:rPr lang="en-US" sz="1800">
                <a:latin typeface="Arial" panose="020B0604020202020204" pitchFamily="34" charset="0"/>
                <a:cs typeface="Arial" panose="020B0604020202020204" pitchFamily="34" charset="0"/>
              </a:rPr>
              <a:t>Start with a high degree of guidance.</a:t>
            </a:r>
            <a:endParaRPr lang="da-DK" sz="1800">
              <a:latin typeface="Arial" panose="020B0604020202020204" pitchFamily="34" charset="0"/>
              <a:cs typeface="Arial" panose="020B0604020202020204" pitchFamily="34" charset="0"/>
            </a:endParaRPr>
          </a:p>
          <a:p>
            <a:pPr marL="0" indent="0">
              <a:buNone/>
            </a:pPr>
            <a:endParaRPr lang="da-DK"/>
          </a:p>
        </p:txBody>
      </p:sp>
      <p:pic>
        <p:nvPicPr>
          <p:cNvPr id="4" name="Pladsholder til indhold 5">
            <a:extLst>
              <a:ext uri="{FF2B5EF4-FFF2-40B4-BE49-F238E27FC236}">
                <a16:creationId xmlns:a16="http://schemas.microsoft.com/office/drawing/2014/main" id="{ADD0445B-E50E-1AA1-EE26-405A8D99ECFB}"/>
              </a:ext>
            </a:extLst>
          </p:cNvPr>
          <p:cNvPicPr>
            <a:picLocks noChangeAspect="1"/>
          </p:cNvPicPr>
          <p:nvPr/>
        </p:nvPicPr>
        <p:blipFill rotWithShape="1">
          <a:blip r:embed="rId2"/>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pic>
        <p:nvPicPr>
          <p:cNvPr id="5" name="Billede 4">
            <a:extLst>
              <a:ext uri="{FF2B5EF4-FFF2-40B4-BE49-F238E27FC236}">
                <a16:creationId xmlns:a16="http://schemas.microsoft.com/office/drawing/2014/main" id="{7D0E16B5-851F-2CA6-DB06-EA05E9753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sp>
        <p:nvSpPr>
          <p:cNvPr id="7" name="Titel 1">
            <a:extLst>
              <a:ext uri="{FF2B5EF4-FFF2-40B4-BE49-F238E27FC236}">
                <a16:creationId xmlns:a16="http://schemas.microsoft.com/office/drawing/2014/main" id="{0D2169A2-450B-0C8E-4336-429B0D8FFB4F}"/>
              </a:ext>
            </a:extLst>
          </p:cNvPr>
          <p:cNvSpPr txBox="1">
            <a:spLocks/>
          </p:cNvSpPr>
          <p:nvPr/>
        </p:nvSpPr>
        <p:spPr>
          <a:xfrm>
            <a:off x="482729" y="483786"/>
            <a:ext cx="9144000" cy="10925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800" b="1">
                <a:latin typeface="Arial" panose="020B0604020202020204" pitchFamily="34" charset="0"/>
                <a:cs typeface="Arial" panose="020B0604020202020204" pitchFamily="34" charset="0"/>
              </a:rPr>
              <a:t>Guidance in the session</a:t>
            </a:r>
            <a:endParaRPr lang="en-GB" sz="4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06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DC23023-0881-E0C5-DF3D-BAFF20BBCDBA}"/>
              </a:ext>
            </a:extLst>
          </p:cNvPr>
          <p:cNvSpPr/>
          <p:nvPr/>
        </p:nvSpPr>
        <p:spPr>
          <a:xfrm>
            <a:off x="0" y="1432420"/>
            <a:ext cx="12192000" cy="4522346"/>
          </a:xfrm>
          <a:prstGeom prst="rect">
            <a:avLst/>
          </a:prstGeom>
          <a:solidFill>
            <a:srgbClr val="FFD572"/>
          </a:solidFill>
          <a:ln>
            <a:solidFill>
              <a:srgbClr val="FFD57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Pladsholder til indhold 5">
            <a:extLst>
              <a:ext uri="{FF2B5EF4-FFF2-40B4-BE49-F238E27FC236}">
                <a16:creationId xmlns:a16="http://schemas.microsoft.com/office/drawing/2014/main" id="{55E65509-01CB-087D-556E-23A6221E183D}"/>
              </a:ext>
            </a:extLst>
          </p:cNvPr>
          <p:cNvPicPr>
            <a:picLocks noChangeAspect="1"/>
          </p:cNvPicPr>
          <p:nvPr/>
        </p:nvPicPr>
        <p:blipFill rotWithShape="1">
          <a:blip r:embed="rId2"/>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pic>
        <p:nvPicPr>
          <p:cNvPr id="5" name="Billede 4">
            <a:extLst>
              <a:ext uri="{FF2B5EF4-FFF2-40B4-BE49-F238E27FC236}">
                <a16:creationId xmlns:a16="http://schemas.microsoft.com/office/drawing/2014/main" id="{C08B6705-F5E8-E005-526A-20495A985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3983" y="6059532"/>
            <a:ext cx="1338917" cy="743843"/>
          </a:xfrm>
          <a:prstGeom prst="rect">
            <a:avLst/>
          </a:prstGeom>
        </p:spPr>
      </p:pic>
      <p:sp>
        <p:nvSpPr>
          <p:cNvPr id="6" name="Titel 1">
            <a:extLst>
              <a:ext uri="{FF2B5EF4-FFF2-40B4-BE49-F238E27FC236}">
                <a16:creationId xmlns:a16="http://schemas.microsoft.com/office/drawing/2014/main" id="{FBFD0CED-43B4-7C9B-8F50-AF7712FAD5CE}"/>
              </a:ext>
            </a:extLst>
          </p:cNvPr>
          <p:cNvSpPr txBox="1">
            <a:spLocks/>
          </p:cNvSpPr>
          <p:nvPr/>
        </p:nvSpPr>
        <p:spPr>
          <a:xfrm>
            <a:off x="223838" y="478617"/>
            <a:ext cx="9144000" cy="109251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buNone/>
            </a:pPr>
            <a:r>
              <a:rPr lang="en-US" b="1">
                <a:latin typeface="Arial"/>
                <a:cs typeface="Arial"/>
                <a:sym typeface="Wingdings" panose="05000000000000000000" pitchFamily="2" charset="2"/>
              </a:rPr>
              <a:t>Why facilitation and not teaching? </a:t>
            </a:r>
            <a:endParaRPr lang="en-US" b="1">
              <a:latin typeface="Arial" panose="020B0604020202020204" pitchFamily="34" charset="0"/>
              <a:cs typeface="Arial" panose="020B0604020202020204" pitchFamily="34" charset="0"/>
              <a:sym typeface="Wingdings" panose="05000000000000000000" pitchFamily="2" charset="2"/>
            </a:endParaRPr>
          </a:p>
        </p:txBody>
      </p:sp>
      <p:sp>
        <p:nvSpPr>
          <p:cNvPr id="7" name="Tijdelijke aanduiding voor inhoud 6">
            <a:extLst>
              <a:ext uri="{FF2B5EF4-FFF2-40B4-BE49-F238E27FC236}">
                <a16:creationId xmlns:a16="http://schemas.microsoft.com/office/drawing/2014/main" id="{954CD3A8-0B8A-5A74-E742-DE6588B46EA3}"/>
              </a:ext>
            </a:extLst>
          </p:cNvPr>
          <p:cNvSpPr>
            <a:spLocks noGrp="1"/>
          </p:cNvSpPr>
          <p:nvPr>
            <p:ph idx="1"/>
          </p:nvPr>
        </p:nvSpPr>
        <p:spPr/>
        <p:txBody>
          <a:bodyPr>
            <a:normAutofit fontScale="70000" lnSpcReduction="20000"/>
          </a:bodyPr>
          <a:lstStyle/>
          <a:p>
            <a:r>
              <a:rPr lang="en-US" sz="2800">
                <a:sym typeface="Wingdings" panose="05000000000000000000" pitchFamily="2" charset="2"/>
              </a:rPr>
              <a:t>An entrepreneurial mindset is not something you can learn/be taught in the traditional sense. It’s not just learning how e.g. to add two number or knowing how to structure a sentence. </a:t>
            </a:r>
            <a:endParaRPr lang="en-US" sz="2800">
              <a:cs typeface="Calibri"/>
            </a:endParaRPr>
          </a:p>
          <a:p>
            <a:pPr marL="0" indent="0">
              <a:buNone/>
            </a:pPr>
            <a:endParaRPr lang="en-US" sz="2800">
              <a:cs typeface="Calibri"/>
            </a:endParaRPr>
          </a:p>
          <a:p>
            <a:r>
              <a:rPr lang="en-US" sz="2800">
                <a:sym typeface="Wingdings" panose="05000000000000000000" pitchFamily="2" charset="2"/>
              </a:rPr>
              <a:t>Your role therefore shifts from being a teacher/lecturer, where you are conveying specific knowledge to the students, to a facilitator where you and the students sometimes are on the same level in the process. </a:t>
            </a:r>
            <a:endParaRPr lang="en-US" sz="2800">
              <a:cs typeface="Calibri"/>
            </a:endParaRPr>
          </a:p>
          <a:p>
            <a:pPr marL="0" indent="0">
              <a:buNone/>
            </a:pPr>
            <a:endParaRPr lang="en-US" sz="2800">
              <a:cs typeface="Calibri"/>
            </a:endParaRPr>
          </a:p>
          <a:p>
            <a:r>
              <a:rPr lang="en-US" sz="2800">
                <a:sym typeface="Wingdings" panose="05000000000000000000" pitchFamily="2" charset="2"/>
              </a:rPr>
              <a:t>The process therefore becomes a joint effort between the facilitator and the students for what is learnt and taught and creates a space where you are equals as knowledge bearers, in regard of finding solutions to the challenge at hand. </a:t>
            </a:r>
            <a:endParaRPr lang="en-US" sz="2800">
              <a:cs typeface="Calibri"/>
            </a:endParaRPr>
          </a:p>
          <a:p>
            <a:pPr marL="0" indent="0">
              <a:buNone/>
            </a:pPr>
            <a:endParaRPr lang="en-US" sz="2800">
              <a:cs typeface="Calibri"/>
            </a:endParaRPr>
          </a:p>
          <a:p>
            <a:r>
              <a:rPr lang="en-US" sz="2800">
                <a:sym typeface="Wingdings" panose="05000000000000000000" pitchFamily="2" charset="2"/>
              </a:rPr>
              <a:t>When dealing with real world challenges, where no solution is found in advance, the process traverses into uncharted territory, where you hunt the best solution to the challenge. </a:t>
            </a:r>
            <a:endParaRPr lang="en-US" sz="2800"/>
          </a:p>
          <a:p>
            <a:endParaRPr lang="nl-BE"/>
          </a:p>
        </p:txBody>
      </p:sp>
    </p:spTree>
    <p:extLst>
      <p:ext uri="{BB962C8B-B14F-4D97-AF65-F5344CB8AC3E}">
        <p14:creationId xmlns:p14="http://schemas.microsoft.com/office/powerpoint/2010/main" val="164390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DC23023-0881-E0C5-DF3D-BAFF20BBCDBA}"/>
              </a:ext>
            </a:extLst>
          </p:cNvPr>
          <p:cNvSpPr/>
          <p:nvPr/>
        </p:nvSpPr>
        <p:spPr>
          <a:xfrm>
            <a:off x="0" y="1493241"/>
            <a:ext cx="12192000" cy="3993160"/>
          </a:xfrm>
          <a:prstGeom prst="rect">
            <a:avLst/>
          </a:prstGeom>
          <a:solidFill>
            <a:srgbClr val="FFD572"/>
          </a:solidFill>
          <a:ln>
            <a:solidFill>
              <a:srgbClr val="FFD57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indhold 2">
            <a:extLst>
              <a:ext uri="{FF2B5EF4-FFF2-40B4-BE49-F238E27FC236}">
                <a16:creationId xmlns:a16="http://schemas.microsoft.com/office/drawing/2014/main" id="{E63D8D1D-A034-4722-5B73-48FD093004DF}"/>
              </a:ext>
            </a:extLst>
          </p:cNvPr>
          <p:cNvSpPr>
            <a:spLocks noGrp="1"/>
          </p:cNvSpPr>
          <p:nvPr>
            <p:ph idx="1"/>
          </p:nvPr>
        </p:nvSpPr>
        <p:spPr>
          <a:xfrm>
            <a:off x="482729" y="1825625"/>
            <a:ext cx="11266925" cy="4351338"/>
          </a:xfrm>
        </p:spPr>
        <p:txBody>
          <a:bodyPr>
            <a:normAutofit/>
          </a:bodyPr>
          <a:lstStyle/>
          <a:p>
            <a:pPr marL="0" indent="0">
              <a:buNone/>
            </a:pPr>
            <a:r>
              <a:rPr lang="en-US" sz="2000">
                <a:latin typeface="Arial" panose="020B0604020202020204" pitchFamily="34" charset="0"/>
                <a:cs typeface="Arial" panose="020B0604020202020204" pitchFamily="34" charset="0"/>
              </a:rPr>
              <a:t>As human beings, it’s easier for us to cooperate when we know what’s expected of us!</a:t>
            </a:r>
          </a:p>
          <a:p>
            <a:pPr marL="0" indent="0">
              <a:buNone/>
            </a:pPr>
            <a:endParaRPr lang="en-US" sz="2000">
              <a:latin typeface="Arial" panose="020B0604020202020204" pitchFamily="34" charset="0"/>
              <a:cs typeface="Arial" panose="020B0604020202020204" pitchFamily="34" charset="0"/>
            </a:endParaRPr>
          </a:p>
          <a:p>
            <a:pPr marL="0" indent="0">
              <a:buNone/>
            </a:pPr>
            <a:r>
              <a:rPr lang="en-US" sz="2000" b="1">
                <a:latin typeface="Arial" panose="020B0604020202020204" pitchFamily="34" charset="0"/>
                <a:cs typeface="Arial" panose="020B0604020202020204" pitchFamily="34" charset="0"/>
              </a:rPr>
              <a:t>Important that the facilitator together with the students:</a:t>
            </a:r>
          </a:p>
          <a:p>
            <a:pPr marL="0" indent="0">
              <a:buNone/>
            </a:pPr>
            <a:endParaRPr lang="en-US" sz="2000" b="1">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create a sense of commitment between the students, make them engaged in the process </a:t>
            </a:r>
          </a:p>
          <a:p>
            <a:r>
              <a:rPr lang="en-US" sz="2000">
                <a:latin typeface="Arial" panose="020B0604020202020204" pitchFamily="34" charset="0"/>
                <a:cs typeface="Arial" panose="020B0604020202020204" pitchFamily="34" charset="0"/>
              </a:rPr>
              <a:t>create a “Code of Collaboration”, in which the students negotiate what is to be expected from them in the process to come. </a:t>
            </a:r>
          </a:p>
          <a:p>
            <a:r>
              <a:rPr lang="en-US" sz="2000">
                <a:latin typeface="Arial" panose="020B0604020202020204" pitchFamily="34" charset="0"/>
                <a:cs typeface="Arial" panose="020B0604020202020204" pitchFamily="34" charset="0"/>
              </a:rPr>
              <a:t>point out some of the expectations you have towards the students. </a:t>
            </a:r>
          </a:p>
          <a:p>
            <a:pPr marL="0" indent="0" algn="r">
              <a:buNone/>
            </a:pPr>
            <a:r>
              <a:rPr lang="en-US" sz="1500">
                <a:latin typeface="Arial" panose="020B0604020202020204" pitchFamily="34" charset="0"/>
                <a:cs typeface="Arial" panose="020B0604020202020204" pitchFamily="34" charset="0"/>
              </a:rPr>
              <a:t>(D-EMIND Methodology p. 11)</a:t>
            </a:r>
            <a:endParaRPr lang="da-DK" sz="1500">
              <a:latin typeface="Arial" panose="020B0604020202020204" pitchFamily="34" charset="0"/>
              <a:cs typeface="Arial" panose="020B0604020202020204" pitchFamily="34" charset="0"/>
            </a:endParaRPr>
          </a:p>
          <a:p>
            <a:pPr marL="0" indent="0">
              <a:buNone/>
            </a:pPr>
            <a:endParaRPr lang="da-DK"/>
          </a:p>
        </p:txBody>
      </p:sp>
      <p:pic>
        <p:nvPicPr>
          <p:cNvPr id="4" name="Pladsholder til indhold 5">
            <a:extLst>
              <a:ext uri="{FF2B5EF4-FFF2-40B4-BE49-F238E27FC236}">
                <a16:creationId xmlns:a16="http://schemas.microsoft.com/office/drawing/2014/main" id="{55E65509-01CB-087D-556E-23A6221E183D}"/>
              </a:ext>
            </a:extLst>
          </p:cNvPr>
          <p:cNvPicPr>
            <a:picLocks noChangeAspect="1"/>
          </p:cNvPicPr>
          <p:nvPr/>
        </p:nvPicPr>
        <p:blipFill rotWithShape="1">
          <a:blip r:embed="rId2"/>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pic>
        <p:nvPicPr>
          <p:cNvPr id="5" name="Billede 4">
            <a:extLst>
              <a:ext uri="{FF2B5EF4-FFF2-40B4-BE49-F238E27FC236}">
                <a16:creationId xmlns:a16="http://schemas.microsoft.com/office/drawing/2014/main" id="{C08B6705-F5E8-E005-526A-20495A985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sp>
        <p:nvSpPr>
          <p:cNvPr id="6" name="Titel 1">
            <a:extLst>
              <a:ext uri="{FF2B5EF4-FFF2-40B4-BE49-F238E27FC236}">
                <a16:creationId xmlns:a16="http://schemas.microsoft.com/office/drawing/2014/main" id="{FBFD0CED-43B4-7C9B-8F50-AF7712FAD5CE}"/>
              </a:ext>
            </a:extLst>
          </p:cNvPr>
          <p:cNvSpPr txBox="1">
            <a:spLocks/>
          </p:cNvSpPr>
          <p:nvPr/>
        </p:nvSpPr>
        <p:spPr>
          <a:xfrm>
            <a:off x="482729" y="483786"/>
            <a:ext cx="9144000" cy="10925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a:latin typeface="Arial" panose="020B0604020202020204" pitchFamily="34" charset="0"/>
                <a:cs typeface="Arial" panose="020B0604020202020204" pitchFamily="34" charset="0"/>
              </a:rPr>
              <a:t>Alignment of </a:t>
            </a:r>
            <a:r>
              <a:rPr lang="da-DK" b="1" err="1">
                <a:latin typeface="Arial" panose="020B0604020202020204" pitchFamily="34" charset="0"/>
                <a:cs typeface="Arial" panose="020B0604020202020204" pitchFamily="34" charset="0"/>
              </a:rPr>
              <a:t>expectations</a:t>
            </a:r>
            <a:endParaRPr lang="en-GB"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913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3959B985-84E5-80D8-7926-D6C10C08BCEB}"/>
              </a:ext>
            </a:extLst>
          </p:cNvPr>
          <p:cNvSpPr/>
          <p:nvPr/>
        </p:nvSpPr>
        <p:spPr>
          <a:xfrm>
            <a:off x="0" y="1493241"/>
            <a:ext cx="12192000" cy="3993160"/>
          </a:xfrm>
          <a:prstGeom prst="rect">
            <a:avLst/>
          </a:prstGeom>
          <a:solidFill>
            <a:srgbClr val="F8D370"/>
          </a:solidFill>
          <a:ln>
            <a:solidFill>
              <a:srgbClr val="FFD57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utediagram: Forbindelse 10">
            <a:extLst>
              <a:ext uri="{FF2B5EF4-FFF2-40B4-BE49-F238E27FC236}">
                <a16:creationId xmlns:a16="http://schemas.microsoft.com/office/drawing/2014/main" id="{98FD8CA7-82DA-491A-86FF-47112C590115}"/>
              </a:ext>
            </a:extLst>
          </p:cNvPr>
          <p:cNvSpPr/>
          <p:nvPr/>
        </p:nvSpPr>
        <p:spPr>
          <a:xfrm>
            <a:off x="6576291" y="1642512"/>
            <a:ext cx="4236314" cy="4227347"/>
          </a:xfrm>
          <a:prstGeom prst="flowChartConnector">
            <a:avLst/>
          </a:prstGeom>
          <a:solidFill>
            <a:srgbClr val="005A6B"/>
          </a:solidFill>
          <a:ln>
            <a:solidFill>
              <a:srgbClr val="005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a:extLst>
              <a:ext uri="{FF2B5EF4-FFF2-40B4-BE49-F238E27FC236}">
                <a16:creationId xmlns:a16="http://schemas.microsoft.com/office/drawing/2014/main" id="{96915849-703B-4D47-9427-BDCC7A8F4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sp>
        <p:nvSpPr>
          <p:cNvPr id="6" name="Titel 1">
            <a:extLst>
              <a:ext uri="{FF2B5EF4-FFF2-40B4-BE49-F238E27FC236}">
                <a16:creationId xmlns:a16="http://schemas.microsoft.com/office/drawing/2014/main" id="{9D929732-F2B8-49FA-AF4A-5E92DA8AC754}"/>
              </a:ext>
            </a:extLst>
          </p:cNvPr>
          <p:cNvSpPr>
            <a:spLocks noGrp="1"/>
          </p:cNvSpPr>
          <p:nvPr>
            <p:ph type="ctrTitle"/>
          </p:nvPr>
        </p:nvSpPr>
        <p:spPr>
          <a:xfrm>
            <a:off x="0" y="-18333"/>
            <a:ext cx="9144000" cy="1092517"/>
          </a:xfrm>
        </p:spPr>
        <p:txBody>
          <a:bodyPr>
            <a:normAutofit/>
          </a:bodyPr>
          <a:lstStyle/>
          <a:p>
            <a:pPr algn="l"/>
            <a:r>
              <a:rPr lang="da-DK" sz="4000" b="1">
                <a:latin typeface="Arial" panose="020B0604020202020204" pitchFamily="34" charset="0"/>
                <a:cs typeface="Arial" panose="020B0604020202020204" pitchFamily="34" charset="0"/>
              </a:rPr>
              <a:t>The sphere around the Atom model</a:t>
            </a:r>
            <a:endParaRPr lang="en-GB" sz="4000" b="1">
              <a:latin typeface="Arial" panose="020B0604020202020204" pitchFamily="34" charset="0"/>
              <a:cs typeface="Arial" panose="020B0604020202020204" pitchFamily="34" charset="0"/>
            </a:endParaRPr>
          </a:p>
        </p:txBody>
      </p:sp>
      <p:sp>
        <p:nvSpPr>
          <p:cNvPr id="9" name="Rutediagram: Forbindelse 8">
            <a:extLst>
              <a:ext uri="{FF2B5EF4-FFF2-40B4-BE49-F238E27FC236}">
                <a16:creationId xmlns:a16="http://schemas.microsoft.com/office/drawing/2014/main" id="{08107F63-A396-48E9-ABA9-E7FE911672D8}"/>
              </a:ext>
            </a:extLst>
          </p:cNvPr>
          <p:cNvSpPr/>
          <p:nvPr/>
        </p:nvSpPr>
        <p:spPr>
          <a:xfrm>
            <a:off x="6735939" y="1780738"/>
            <a:ext cx="3927993" cy="3935013"/>
          </a:xfrm>
          <a:prstGeom prst="flowChartConnector">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utediagram: Forbindelse 9">
            <a:extLst>
              <a:ext uri="{FF2B5EF4-FFF2-40B4-BE49-F238E27FC236}">
                <a16:creationId xmlns:a16="http://schemas.microsoft.com/office/drawing/2014/main" id="{7D554A0F-5ABF-4668-8B89-0AE2D1FC0F9E}"/>
              </a:ext>
            </a:extLst>
          </p:cNvPr>
          <p:cNvSpPr/>
          <p:nvPr/>
        </p:nvSpPr>
        <p:spPr>
          <a:xfrm>
            <a:off x="3794367" y="1835330"/>
            <a:ext cx="3983474" cy="4062549"/>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utediagram: Forbindelse 11">
            <a:extLst>
              <a:ext uri="{FF2B5EF4-FFF2-40B4-BE49-F238E27FC236}">
                <a16:creationId xmlns:a16="http://schemas.microsoft.com/office/drawing/2014/main" id="{7C7DA241-7F56-40D6-B4E5-E3E15D3788FC}"/>
              </a:ext>
            </a:extLst>
          </p:cNvPr>
          <p:cNvSpPr/>
          <p:nvPr/>
        </p:nvSpPr>
        <p:spPr>
          <a:xfrm>
            <a:off x="6885483" y="1926430"/>
            <a:ext cx="3628903" cy="3661570"/>
          </a:xfrm>
          <a:prstGeom prst="flowChartConnector">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Picture 2" descr="The Challenge">
            <a:extLst>
              <a:ext uri="{FF2B5EF4-FFF2-40B4-BE49-F238E27FC236}">
                <a16:creationId xmlns:a16="http://schemas.microsoft.com/office/drawing/2014/main" id="{3A002219-E107-4D05-BEEC-71270DF95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5645" y="2136393"/>
            <a:ext cx="2924711" cy="3294589"/>
          </a:xfrm>
          <a:prstGeom prst="rect">
            <a:avLst/>
          </a:prstGeom>
          <a:noFill/>
          <a:extLst>
            <a:ext uri="{909E8E84-426E-40DD-AFC4-6F175D3DCCD1}">
              <a14:hiddenFill xmlns:a14="http://schemas.microsoft.com/office/drawing/2010/main">
                <a:solidFill>
                  <a:srgbClr val="FFFFFF"/>
                </a:solidFill>
              </a14:hiddenFill>
            </a:ext>
          </a:extLst>
        </p:spPr>
      </p:pic>
      <p:sp>
        <p:nvSpPr>
          <p:cNvPr id="14" name="Tekstfelt 13">
            <a:extLst>
              <a:ext uri="{FF2B5EF4-FFF2-40B4-BE49-F238E27FC236}">
                <a16:creationId xmlns:a16="http://schemas.microsoft.com/office/drawing/2014/main" id="{B6F69FDA-4028-4943-B297-8F1B2436AF67}"/>
              </a:ext>
            </a:extLst>
          </p:cNvPr>
          <p:cNvSpPr txBox="1"/>
          <p:nvPr/>
        </p:nvSpPr>
        <p:spPr>
          <a:xfrm>
            <a:off x="6020333" y="2011425"/>
            <a:ext cx="2070463" cy="369332"/>
          </a:xfrm>
          <a:prstGeom prst="rect">
            <a:avLst/>
          </a:prstGeom>
          <a:noFill/>
        </p:spPr>
        <p:txBody>
          <a:bodyPr wrap="square" rtlCol="0">
            <a:spAutoFit/>
          </a:bodyPr>
          <a:lstStyle/>
          <a:p>
            <a:r>
              <a:rPr lang="da-DK" b="1">
                <a:solidFill>
                  <a:schemeClr val="accent1">
                    <a:lumMod val="50000"/>
                  </a:schemeClr>
                </a:solidFill>
                <a:latin typeface="Arial" panose="020B0604020202020204" pitchFamily="34" charset="0"/>
                <a:cs typeface="Arial" panose="020B0604020202020204" pitchFamily="34" charset="0"/>
              </a:rPr>
              <a:t>Social</a:t>
            </a:r>
          </a:p>
        </p:txBody>
      </p:sp>
      <p:sp>
        <p:nvSpPr>
          <p:cNvPr id="18" name="Tekstfelt 17">
            <a:extLst>
              <a:ext uri="{FF2B5EF4-FFF2-40B4-BE49-F238E27FC236}">
                <a16:creationId xmlns:a16="http://schemas.microsoft.com/office/drawing/2014/main" id="{715BE31A-1E7A-4968-89B9-689DE8E498A6}"/>
              </a:ext>
            </a:extLst>
          </p:cNvPr>
          <p:cNvSpPr txBox="1"/>
          <p:nvPr/>
        </p:nvSpPr>
        <p:spPr>
          <a:xfrm>
            <a:off x="6505152" y="5651947"/>
            <a:ext cx="2070463" cy="369332"/>
          </a:xfrm>
          <a:prstGeom prst="rect">
            <a:avLst/>
          </a:prstGeom>
          <a:noFill/>
        </p:spPr>
        <p:txBody>
          <a:bodyPr wrap="square" rtlCol="0">
            <a:spAutoFit/>
          </a:bodyPr>
          <a:lstStyle/>
          <a:p>
            <a:r>
              <a:rPr lang="da-DK" b="1">
                <a:solidFill>
                  <a:srgbClr val="005A6B"/>
                </a:solidFill>
                <a:latin typeface="Arial" panose="020B0604020202020204" pitchFamily="34" charset="0"/>
                <a:cs typeface="Arial" panose="020B0604020202020204" pitchFamily="34" charset="0"/>
              </a:rPr>
              <a:t>Mental</a:t>
            </a:r>
          </a:p>
        </p:txBody>
      </p:sp>
      <p:sp>
        <p:nvSpPr>
          <p:cNvPr id="2" name="Tekstfelt 1">
            <a:extLst>
              <a:ext uri="{FF2B5EF4-FFF2-40B4-BE49-F238E27FC236}">
                <a16:creationId xmlns:a16="http://schemas.microsoft.com/office/drawing/2014/main" id="{51CF37EE-3CED-4B03-B8E4-8655A54F74FF}"/>
              </a:ext>
            </a:extLst>
          </p:cNvPr>
          <p:cNvSpPr txBox="1"/>
          <p:nvPr/>
        </p:nvSpPr>
        <p:spPr>
          <a:xfrm>
            <a:off x="485572" y="2136393"/>
            <a:ext cx="3308795" cy="369332"/>
          </a:xfrm>
          <a:prstGeom prst="rect">
            <a:avLst/>
          </a:prstGeom>
          <a:noFill/>
        </p:spPr>
        <p:txBody>
          <a:bodyPr wrap="square" rtlCol="0">
            <a:spAutoFit/>
          </a:bodyPr>
          <a:lstStyle/>
          <a:p>
            <a:endParaRPr lang="en-US" b="1"/>
          </a:p>
        </p:txBody>
      </p:sp>
      <p:sp>
        <p:nvSpPr>
          <p:cNvPr id="4" name="Tekstfelt 3">
            <a:extLst>
              <a:ext uri="{FF2B5EF4-FFF2-40B4-BE49-F238E27FC236}">
                <a16:creationId xmlns:a16="http://schemas.microsoft.com/office/drawing/2014/main" id="{3F23287F-ED50-4AD4-BA7D-E2211963DBD1}"/>
              </a:ext>
            </a:extLst>
          </p:cNvPr>
          <p:cNvSpPr txBox="1"/>
          <p:nvPr/>
        </p:nvSpPr>
        <p:spPr>
          <a:xfrm>
            <a:off x="707010" y="2007909"/>
            <a:ext cx="3087357" cy="2944341"/>
          </a:xfrm>
          <a:prstGeom prst="rect">
            <a:avLst/>
          </a:prstGeom>
          <a:noFill/>
        </p:spPr>
        <p:txBody>
          <a:bodyPr wrap="square" rtlCol="0">
            <a:spAutoFit/>
          </a:bodyPr>
          <a:lstStyle/>
          <a:p>
            <a:endParaRPr lang="en-US"/>
          </a:p>
        </p:txBody>
      </p:sp>
      <p:sp>
        <p:nvSpPr>
          <p:cNvPr id="8" name="Tekstfelt 7">
            <a:extLst>
              <a:ext uri="{FF2B5EF4-FFF2-40B4-BE49-F238E27FC236}">
                <a16:creationId xmlns:a16="http://schemas.microsoft.com/office/drawing/2014/main" id="{B054ED4C-58A5-4E7C-86A4-A2B30829A802}"/>
              </a:ext>
            </a:extLst>
          </p:cNvPr>
          <p:cNvSpPr txBox="1"/>
          <p:nvPr/>
        </p:nvSpPr>
        <p:spPr>
          <a:xfrm>
            <a:off x="479515" y="1997839"/>
            <a:ext cx="5123745" cy="2862322"/>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Learning Sphere:</a:t>
            </a:r>
          </a:p>
          <a:p>
            <a:endParaRPr lang="da-DK">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The Learning Sphere circulates around the 6 elements in the atom.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The spheres are </a:t>
            </a:r>
            <a:r>
              <a:rPr lang="en-US" b="1">
                <a:latin typeface="Arial" panose="020B0604020202020204" pitchFamily="34" charset="0"/>
                <a:cs typeface="Arial" panose="020B0604020202020204" pitchFamily="34" charset="0"/>
              </a:rPr>
              <a:t>social and mental,</a:t>
            </a:r>
            <a:r>
              <a:rPr lang="en-US">
                <a:latin typeface="Arial" panose="020B0604020202020204" pitchFamily="34" charset="0"/>
                <a:cs typeface="Arial" panose="020B0604020202020204" pitchFamily="34" charset="0"/>
              </a:rPr>
              <a:t> and they influence the atom and the 6 elements within.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This sphere is important for the atmosphere that fosters the 6 elements of innovation. </a:t>
            </a:r>
          </a:p>
        </p:txBody>
      </p:sp>
      <p:pic>
        <p:nvPicPr>
          <p:cNvPr id="3" name="Pladsholder til indhold 5">
            <a:extLst>
              <a:ext uri="{FF2B5EF4-FFF2-40B4-BE49-F238E27FC236}">
                <a16:creationId xmlns:a16="http://schemas.microsoft.com/office/drawing/2014/main" id="{D42120BE-6410-DE42-72C5-07738FD4E90F}"/>
              </a:ext>
            </a:extLst>
          </p:cNvPr>
          <p:cNvPicPr>
            <a:picLocks noChangeAspect="1"/>
          </p:cNvPicPr>
          <p:nvPr/>
        </p:nvPicPr>
        <p:blipFill rotWithShape="1">
          <a:blip r:embed="rId5"/>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9729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5877B84-5FA4-FAF1-6951-FADA86798F2B}"/>
              </a:ext>
            </a:extLst>
          </p:cNvPr>
          <p:cNvSpPr/>
          <p:nvPr/>
        </p:nvSpPr>
        <p:spPr>
          <a:xfrm>
            <a:off x="0" y="1493241"/>
            <a:ext cx="12192000" cy="3993160"/>
          </a:xfrm>
          <a:prstGeom prst="rect">
            <a:avLst/>
          </a:prstGeom>
          <a:solidFill>
            <a:srgbClr val="F8D370"/>
          </a:solidFill>
          <a:ln>
            <a:solidFill>
              <a:srgbClr val="FFD57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utediagram: Forbindelse 10">
            <a:extLst>
              <a:ext uri="{FF2B5EF4-FFF2-40B4-BE49-F238E27FC236}">
                <a16:creationId xmlns:a16="http://schemas.microsoft.com/office/drawing/2014/main" id="{98FD8CA7-82DA-491A-86FF-47112C590115}"/>
              </a:ext>
            </a:extLst>
          </p:cNvPr>
          <p:cNvSpPr/>
          <p:nvPr/>
        </p:nvSpPr>
        <p:spPr>
          <a:xfrm>
            <a:off x="445895" y="2343514"/>
            <a:ext cx="2059303" cy="2024930"/>
          </a:xfrm>
          <a:prstGeom prst="flowChartConnector">
            <a:avLst/>
          </a:prstGeom>
          <a:solidFill>
            <a:srgbClr val="005A6B"/>
          </a:solidFill>
          <a:ln>
            <a:solidFill>
              <a:srgbClr val="005A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9D929732-F2B8-49FA-AF4A-5E92DA8AC754}"/>
              </a:ext>
            </a:extLst>
          </p:cNvPr>
          <p:cNvSpPr>
            <a:spLocks noGrp="1"/>
          </p:cNvSpPr>
          <p:nvPr>
            <p:ph type="ctrTitle"/>
          </p:nvPr>
        </p:nvSpPr>
        <p:spPr>
          <a:xfrm>
            <a:off x="530842" y="179684"/>
            <a:ext cx="9144000" cy="1092517"/>
          </a:xfrm>
        </p:spPr>
        <p:txBody>
          <a:bodyPr>
            <a:normAutofit/>
          </a:bodyPr>
          <a:lstStyle/>
          <a:p>
            <a:pPr algn="l"/>
            <a:r>
              <a:rPr lang="da-DK" sz="4800" b="1">
                <a:latin typeface="Arial" panose="020B0604020202020204" pitchFamily="34" charset="0"/>
                <a:cs typeface="Arial" panose="020B0604020202020204" pitchFamily="34" charset="0"/>
              </a:rPr>
              <a:t>Social sphere</a:t>
            </a:r>
            <a:endParaRPr lang="en-GB" sz="4800" b="1">
              <a:latin typeface="Arial" panose="020B0604020202020204" pitchFamily="34" charset="0"/>
              <a:cs typeface="Arial" panose="020B0604020202020204" pitchFamily="34" charset="0"/>
            </a:endParaRPr>
          </a:p>
        </p:txBody>
      </p:sp>
      <p:sp>
        <p:nvSpPr>
          <p:cNvPr id="3" name="Rutediagram: Forbindelse 2">
            <a:extLst>
              <a:ext uri="{FF2B5EF4-FFF2-40B4-BE49-F238E27FC236}">
                <a16:creationId xmlns:a16="http://schemas.microsoft.com/office/drawing/2014/main" id="{819EDCEF-E120-428B-BD1E-3358141840EA}"/>
              </a:ext>
            </a:extLst>
          </p:cNvPr>
          <p:cNvSpPr/>
          <p:nvPr/>
        </p:nvSpPr>
        <p:spPr>
          <a:xfrm>
            <a:off x="530842" y="2410779"/>
            <a:ext cx="1889410" cy="1879114"/>
          </a:xfrm>
          <a:prstGeom prst="flowChartConnector">
            <a:avLst/>
          </a:prstGeom>
          <a:solidFill>
            <a:srgbClr val="F8D370"/>
          </a:solidFill>
          <a:ln>
            <a:solidFill>
              <a:srgbClr val="F8D3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utediagram: Forbindelse 8">
            <a:extLst>
              <a:ext uri="{FF2B5EF4-FFF2-40B4-BE49-F238E27FC236}">
                <a16:creationId xmlns:a16="http://schemas.microsoft.com/office/drawing/2014/main" id="{08107F63-A396-48E9-ABA9-E7FE911672D8}"/>
              </a:ext>
            </a:extLst>
          </p:cNvPr>
          <p:cNvSpPr/>
          <p:nvPr/>
        </p:nvSpPr>
        <p:spPr>
          <a:xfrm>
            <a:off x="612923" y="2473790"/>
            <a:ext cx="1725248" cy="1753092"/>
          </a:xfrm>
          <a:prstGeom prst="flowChartConnector">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utediagram: Forbindelse 9">
            <a:extLst>
              <a:ext uri="{FF2B5EF4-FFF2-40B4-BE49-F238E27FC236}">
                <a16:creationId xmlns:a16="http://schemas.microsoft.com/office/drawing/2014/main" id="{7D554A0F-5ABF-4668-8B89-0AE2D1FC0F9E}"/>
              </a:ext>
            </a:extLst>
          </p:cNvPr>
          <p:cNvSpPr/>
          <p:nvPr/>
        </p:nvSpPr>
        <p:spPr>
          <a:xfrm>
            <a:off x="3794367" y="1835330"/>
            <a:ext cx="3983474" cy="4062549"/>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ekstfelt 13">
            <a:extLst>
              <a:ext uri="{FF2B5EF4-FFF2-40B4-BE49-F238E27FC236}">
                <a16:creationId xmlns:a16="http://schemas.microsoft.com/office/drawing/2014/main" id="{B6F69FDA-4028-4943-B297-8F1B2436AF67}"/>
              </a:ext>
            </a:extLst>
          </p:cNvPr>
          <p:cNvSpPr txBox="1"/>
          <p:nvPr/>
        </p:nvSpPr>
        <p:spPr>
          <a:xfrm>
            <a:off x="2601498" y="2239635"/>
            <a:ext cx="2070463" cy="369332"/>
          </a:xfrm>
          <a:prstGeom prst="rect">
            <a:avLst/>
          </a:prstGeom>
          <a:noFill/>
        </p:spPr>
        <p:txBody>
          <a:bodyPr wrap="square" rtlCol="0">
            <a:spAutoFit/>
          </a:bodyPr>
          <a:lstStyle/>
          <a:p>
            <a:r>
              <a:rPr lang="da-DK" b="1">
                <a:solidFill>
                  <a:schemeClr val="accent1">
                    <a:lumMod val="50000"/>
                  </a:schemeClr>
                </a:solidFill>
                <a:latin typeface="Arial" panose="020B0604020202020204" pitchFamily="34" charset="0"/>
                <a:cs typeface="Arial" panose="020B0604020202020204" pitchFamily="34" charset="0"/>
              </a:rPr>
              <a:t>Social</a:t>
            </a:r>
          </a:p>
        </p:txBody>
      </p:sp>
      <p:sp>
        <p:nvSpPr>
          <p:cNvPr id="16" name="Rutediagram: Forbindelse 15">
            <a:extLst>
              <a:ext uri="{FF2B5EF4-FFF2-40B4-BE49-F238E27FC236}">
                <a16:creationId xmlns:a16="http://schemas.microsoft.com/office/drawing/2014/main" id="{0AC97FE0-891B-44FE-ABED-EAC47D123D27}"/>
              </a:ext>
            </a:extLst>
          </p:cNvPr>
          <p:cNvSpPr/>
          <p:nvPr/>
        </p:nvSpPr>
        <p:spPr>
          <a:xfrm>
            <a:off x="3043835" y="2511389"/>
            <a:ext cx="1725248" cy="1753092"/>
          </a:xfrm>
          <a:prstGeom prst="flowChartConnector">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ekstfelt 18">
            <a:extLst>
              <a:ext uri="{FF2B5EF4-FFF2-40B4-BE49-F238E27FC236}">
                <a16:creationId xmlns:a16="http://schemas.microsoft.com/office/drawing/2014/main" id="{16E9B833-AD6A-4736-B3A0-872B6985C1F1}"/>
              </a:ext>
            </a:extLst>
          </p:cNvPr>
          <p:cNvSpPr txBox="1"/>
          <p:nvPr/>
        </p:nvSpPr>
        <p:spPr>
          <a:xfrm>
            <a:off x="5440995" y="1604446"/>
            <a:ext cx="6562531" cy="923330"/>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The </a:t>
            </a:r>
            <a:r>
              <a:rPr lang="en-US" b="1">
                <a:latin typeface="Arial" panose="020B0604020202020204" pitchFamily="34" charset="0"/>
                <a:cs typeface="Arial" panose="020B0604020202020204" pitchFamily="34" charset="0"/>
              </a:rPr>
              <a:t>social learning sphere </a:t>
            </a:r>
            <a:r>
              <a:rPr lang="en-US">
                <a:latin typeface="Arial" panose="020B0604020202020204" pitchFamily="34" charset="0"/>
                <a:cs typeface="Arial" panose="020B0604020202020204" pitchFamily="34" charset="0"/>
              </a:rPr>
              <a:t>is primarily perceived as the social relation and the collaboration between students. </a:t>
            </a:r>
          </a:p>
          <a:p>
            <a:endParaRPr lang="da-DK">
              <a:latin typeface="Arial" panose="020B0604020202020204" pitchFamily="34" charset="0"/>
              <a:cs typeface="Arial" panose="020B0604020202020204" pitchFamily="34" charset="0"/>
            </a:endParaRPr>
          </a:p>
        </p:txBody>
      </p:sp>
      <p:sp>
        <p:nvSpPr>
          <p:cNvPr id="12" name="Rutediagram: Forbindelse 11">
            <a:extLst>
              <a:ext uri="{FF2B5EF4-FFF2-40B4-BE49-F238E27FC236}">
                <a16:creationId xmlns:a16="http://schemas.microsoft.com/office/drawing/2014/main" id="{7C7DA241-7F56-40D6-B4E5-E3E15D3788FC}"/>
              </a:ext>
            </a:extLst>
          </p:cNvPr>
          <p:cNvSpPr/>
          <p:nvPr/>
        </p:nvSpPr>
        <p:spPr>
          <a:xfrm>
            <a:off x="3128781" y="2595345"/>
            <a:ext cx="1551770" cy="1585179"/>
          </a:xfrm>
          <a:prstGeom prst="flowChartConnector">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utediagram: Forbindelse 19">
            <a:extLst>
              <a:ext uri="{FF2B5EF4-FFF2-40B4-BE49-F238E27FC236}">
                <a16:creationId xmlns:a16="http://schemas.microsoft.com/office/drawing/2014/main" id="{31F2EA6E-7238-4215-AF4D-23A6A462B0DF}"/>
              </a:ext>
            </a:extLst>
          </p:cNvPr>
          <p:cNvSpPr/>
          <p:nvPr/>
        </p:nvSpPr>
        <p:spPr>
          <a:xfrm>
            <a:off x="699661" y="2549654"/>
            <a:ext cx="1551770" cy="1585179"/>
          </a:xfrm>
          <a:prstGeom prst="flowChartConnector">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Picture 2" descr="The Challenge">
            <a:extLst>
              <a:ext uri="{FF2B5EF4-FFF2-40B4-BE49-F238E27FC236}">
                <a16:creationId xmlns:a16="http://schemas.microsoft.com/office/drawing/2014/main" id="{3A002219-E107-4D05-BEEC-71270DF95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42" y="2662959"/>
            <a:ext cx="1230431" cy="13860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The Challenge">
            <a:extLst>
              <a:ext uri="{FF2B5EF4-FFF2-40B4-BE49-F238E27FC236}">
                <a16:creationId xmlns:a16="http://schemas.microsoft.com/office/drawing/2014/main" id="{6A143BEA-9B43-4570-9AD3-12C17E994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450" y="2694914"/>
            <a:ext cx="1230431" cy="1386040"/>
          </a:xfrm>
          <a:prstGeom prst="rect">
            <a:avLst/>
          </a:prstGeom>
          <a:noFill/>
          <a:extLst>
            <a:ext uri="{909E8E84-426E-40DD-AFC4-6F175D3DCCD1}">
              <a14:hiddenFill xmlns:a14="http://schemas.microsoft.com/office/drawing/2010/main">
                <a:solidFill>
                  <a:srgbClr val="FFFFFF"/>
                </a:solidFill>
              </a14:hiddenFill>
            </a:ext>
          </a:extLst>
        </p:spPr>
      </p:pic>
      <p:pic>
        <p:nvPicPr>
          <p:cNvPr id="2" name="Billede 1">
            <a:extLst>
              <a:ext uri="{FF2B5EF4-FFF2-40B4-BE49-F238E27FC236}">
                <a16:creationId xmlns:a16="http://schemas.microsoft.com/office/drawing/2014/main" id="{4271B59B-ACDB-6243-C556-FC2F1A32CC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0737" y="5954766"/>
            <a:ext cx="1338917" cy="743843"/>
          </a:xfrm>
          <a:prstGeom prst="rect">
            <a:avLst/>
          </a:prstGeom>
        </p:spPr>
      </p:pic>
      <p:pic>
        <p:nvPicPr>
          <p:cNvPr id="4" name="Pladsholder til indhold 5">
            <a:extLst>
              <a:ext uri="{FF2B5EF4-FFF2-40B4-BE49-F238E27FC236}">
                <a16:creationId xmlns:a16="http://schemas.microsoft.com/office/drawing/2014/main" id="{CB6950C4-CF5D-1E4F-E933-ED2266CE2A88}"/>
              </a:ext>
            </a:extLst>
          </p:cNvPr>
          <p:cNvPicPr>
            <a:picLocks noChangeAspect="1"/>
          </p:cNvPicPr>
          <p:nvPr/>
        </p:nvPicPr>
        <p:blipFill rotWithShape="1">
          <a:blip r:embed="rId5"/>
          <a:srcRect b="30358"/>
          <a:stretch/>
        </p:blipFill>
        <p:spPr>
          <a:xfrm>
            <a:off x="8722261" y="365125"/>
            <a:ext cx="3245901" cy="8512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226924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23b3df-8132-45da-9814-5f12b4f3bf2e">
      <Terms xmlns="http://schemas.microsoft.com/office/infopath/2007/PartnerControls"/>
    </lcf76f155ced4ddcb4097134ff3c332f>
    <TaxCatchAll xmlns="ccf361f3-7d9d-47e4-9d86-af699410c5d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74E4F18643A3644AC48B2ED7B13CB2D" ma:contentTypeVersion="18" ma:contentTypeDescription="Crear nuevo documento." ma:contentTypeScope="" ma:versionID="8d0756ad5dfec0c16d76629e4ff283b6">
  <xsd:schema xmlns:xsd="http://www.w3.org/2001/XMLSchema" xmlns:xs="http://www.w3.org/2001/XMLSchema" xmlns:p="http://schemas.microsoft.com/office/2006/metadata/properties" xmlns:ns2="4323b3df-8132-45da-9814-5f12b4f3bf2e" xmlns:ns3="ccf361f3-7d9d-47e4-9d86-af699410c5d4" targetNamespace="http://schemas.microsoft.com/office/2006/metadata/properties" ma:root="true" ma:fieldsID="cc99acf7e3eddfa31e46d481edf79e91" ns2:_="" ns3:_="">
    <xsd:import namespace="4323b3df-8132-45da-9814-5f12b4f3bf2e"/>
    <xsd:import namespace="ccf361f3-7d9d-47e4-9d86-af699410c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3b3df-8132-45da-9814-5f12b4f3b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f361f3-7d9d-47e4-9d86-af699410c5d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2f7e48d-50d4-454f-bb44-f0712f3dcf9a}" ma:internalName="TaxCatchAll" ma:showField="CatchAllData" ma:web="ccf361f3-7d9d-47e4-9d86-af699410c5d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746972-06A3-4524-974F-78F81C4E8020}">
  <ds:schemaRefs>
    <ds:schemaRef ds:uri="http://schemas.microsoft.com/sharepoint/v3/contenttype/forms"/>
  </ds:schemaRefs>
</ds:datastoreItem>
</file>

<file path=customXml/itemProps2.xml><?xml version="1.0" encoding="utf-8"?>
<ds:datastoreItem xmlns:ds="http://schemas.openxmlformats.org/officeDocument/2006/customXml" ds:itemID="{F70EEA03-B165-4D9E-A040-0F7B5A380192}">
  <ds:schemaRefs>
    <ds:schemaRef ds:uri="http://schemas.microsoft.com/office/2006/metadata/properties"/>
    <ds:schemaRef ds:uri="http://schemas.microsoft.com/office/infopath/2007/PartnerControls"/>
    <ds:schemaRef ds:uri="4323b3df-8132-45da-9814-5f12b4f3bf2e"/>
    <ds:schemaRef ds:uri="ccf361f3-7d9d-47e4-9d86-af699410c5d4"/>
  </ds:schemaRefs>
</ds:datastoreItem>
</file>

<file path=customXml/itemProps3.xml><?xml version="1.0" encoding="utf-8"?>
<ds:datastoreItem xmlns:ds="http://schemas.openxmlformats.org/officeDocument/2006/customXml" ds:itemID="{C362C939-1772-49A5-B6B7-0DC8B0BCE7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3b3df-8132-45da-9814-5f12b4f3bf2e"/>
    <ds:schemaRef ds:uri="ccf361f3-7d9d-47e4-9d86-af699410c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32</Slides>
  <Notes>8</Notes>
  <HiddenSlides>0</HiddenSlides>
  <ScaleCrop>false</ScaleCrop>
  <HeadingPairs>
    <vt:vector size="4" baseType="variant">
      <vt:variant>
        <vt:lpstr>Thema</vt:lpstr>
      </vt:variant>
      <vt:variant>
        <vt:i4>1</vt:i4>
      </vt:variant>
      <vt:variant>
        <vt:lpstr>Diatitels</vt:lpstr>
      </vt:variant>
      <vt:variant>
        <vt:i4>32</vt:i4>
      </vt:variant>
    </vt:vector>
  </HeadingPairs>
  <TitlesOfParts>
    <vt:vector size="33" baseType="lpstr">
      <vt:lpstr>Kantoorthema</vt:lpstr>
      <vt:lpstr>Module 0 : Setting the stage</vt:lpstr>
      <vt:lpstr>Module 0 : content </vt:lpstr>
      <vt:lpstr>The location</vt:lpstr>
      <vt:lpstr>PowerPoint-presentatie</vt:lpstr>
      <vt:lpstr>PowerPoint-presentatie</vt:lpstr>
      <vt:lpstr>PowerPoint-presentatie</vt:lpstr>
      <vt:lpstr>PowerPoint-presentatie</vt:lpstr>
      <vt:lpstr>The sphere around the Atom model</vt:lpstr>
      <vt:lpstr>Social sphere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Mental</vt:lpstr>
      <vt:lpstr>Mental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UCLL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0 : Setting the stage</dc:title>
  <dc:creator>Ilse Fraussen</dc:creator>
  <cp:revision>174</cp:revision>
  <dcterms:created xsi:type="dcterms:W3CDTF">2024-01-15T08:32:01Z</dcterms:created>
  <dcterms:modified xsi:type="dcterms:W3CDTF">2024-10-09T08:27:35Z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0x010100A74E4F18643A3644AC48B2ED7B13CB2D</vt:lpwstr>
  </property>
  <property fmtid="{D5CDD505-2E9C-101B-9397-08002B2CF9AE}" pid="3" name="MediaServiceImageTags">
    <vt:lpwstr/>
  </property>
</Properties>
</file>