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68" r:id="rId3"/>
    <p:sldId id="258" r:id="rId4"/>
    <p:sldId id="257" r:id="rId5"/>
    <p:sldId id="260" r:id="rId6"/>
    <p:sldId id="270" r:id="rId7"/>
    <p:sldId id="272" r:id="rId8"/>
    <p:sldId id="259" r:id="rId9"/>
    <p:sldId id="269" r:id="rId10"/>
    <p:sldId id="261" r:id="rId11"/>
    <p:sldId id="262" r:id="rId12"/>
    <p:sldId id="263" r:id="rId13"/>
    <p:sldId id="264" r:id="rId14"/>
    <p:sldId id="265" r:id="rId15"/>
    <p:sldId id="274" r:id="rId16"/>
    <p:sldId id="267" r:id="rId17"/>
    <p:sldId id="273" r:id="rId18"/>
    <p:sldId id="282" r:id="rId1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22"/>
    <p:restoredTop sz="91429"/>
  </p:normalViewPr>
  <p:slideViewPr>
    <p:cSldViewPr snapToGrid="0" snapToObjects="1">
      <p:cViewPr varScale="1">
        <p:scale>
          <a:sx n="104" d="100"/>
          <a:sy n="104" d="100"/>
        </p:scale>
        <p:origin x="216"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C7E735-9D74-CF44-98A4-EDBC00EB4C70}" type="datetimeFigureOut">
              <a:rPr lang="es-ES" smtClean="0"/>
              <a:t>18/3/19</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251FBF-1CC4-2743-895A-1C2362D87926}" type="slidenum">
              <a:rPr lang="es-ES" smtClean="0"/>
              <a:t>‹#›</a:t>
            </a:fld>
            <a:endParaRPr lang="es-ES"/>
          </a:p>
        </p:txBody>
      </p:sp>
    </p:spTree>
    <p:extLst>
      <p:ext uri="{BB962C8B-B14F-4D97-AF65-F5344CB8AC3E}">
        <p14:creationId xmlns:p14="http://schemas.microsoft.com/office/powerpoint/2010/main" val="2481815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5" name="Marcador de encabezado 4"/>
          <p:cNvSpPr>
            <a:spLocks noGrp="1"/>
          </p:cNvSpPr>
          <p:nvPr>
            <p:ph type="hdr" sz="quarter" idx="10"/>
          </p:nvPr>
        </p:nvSpPr>
        <p:spPr/>
        <p:txBody>
          <a:bodyPr/>
          <a:lstStyle/>
          <a:p>
            <a:r>
              <a:rPr lang="en-US"/>
              <a:t>Audio description in 360º videos: Results from preliminary tests</a:t>
            </a:r>
            <a:endParaRPr lang="es-ES"/>
          </a:p>
        </p:txBody>
      </p:sp>
      <p:sp>
        <p:nvSpPr>
          <p:cNvPr id="7" name="Marcador de pie de página 6"/>
          <p:cNvSpPr>
            <a:spLocks noGrp="1"/>
          </p:cNvSpPr>
          <p:nvPr>
            <p:ph type="ftr" sz="quarter" idx="11"/>
          </p:nvPr>
        </p:nvSpPr>
        <p:spPr/>
        <p:txBody>
          <a:bodyPr/>
          <a:lstStyle/>
          <a:p>
            <a:r>
              <a:rPr lang="en-US"/>
              <a:t>Audio description in 360º videos: Results from preliminary tests</a:t>
            </a:r>
            <a:endParaRPr lang="es-ES"/>
          </a:p>
        </p:txBody>
      </p:sp>
    </p:spTree>
    <p:extLst>
      <p:ext uri="{BB962C8B-B14F-4D97-AF65-F5344CB8AC3E}">
        <p14:creationId xmlns:p14="http://schemas.microsoft.com/office/powerpoint/2010/main" val="94462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46F7D-1EE9-414F-88D2-3DF477699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
          </a:p>
        </p:txBody>
      </p:sp>
      <p:sp>
        <p:nvSpPr>
          <p:cNvPr id="3" name="Subtitle 2">
            <a:extLst>
              <a:ext uri="{FF2B5EF4-FFF2-40B4-BE49-F238E27FC236}">
                <a16:creationId xmlns:a16="http://schemas.microsoft.com/office/drawing/2014/main" id="{6C1D27C9-14AC-7948-84D5-003E0B562D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60F5F353-225D-8244-9AC3-02B9102512B5}"/>
              </a:ext>
            </a:extLst>
          </p:cNvPr>
          <p:cNvSpPr>
            <a:spLocks noGrp="1"/>
          </p:cNvSpPr>
          <p:nvPr>
            <p:ph type="dt" sz="half" idx="10"/>
          </p:nvPr>
        </p:nvSpPr>
        <p:spPr/>
        <p:txBody>
          <a:bodyPr/>
          <a:lstStyle/>
          <a:p>
            <a:fld id="{21C2C3B1-EB47-1C40-B55F-9080F076582B}" type="datetimeFigureOut">
              <a:rPr lang="es-ES" smtClean="0"/>
              <a:t>18/3/19</a:t>
            </a:fld>
            <a:endParaRPr lang="es-ES"/>
          </a:p>
        </p:txBody>
      </p:sp>
      <p:sp>
        <p:nvSpPr>
          <p:cNvPr id="5" name="Footer Placeholder 4">
            <a:extLst>
              <a:ext uri="{FF2B5EF4-FFF2-40B4-BE49-F238E27FC236}">
                <a16:creationId xmlns:a16="http://schemas.microsoft.com/office/drawing/2014/main" id="{DFB8D647-C974-9D42-BB61-08942E4C7EBC}"/>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89388AF9-EF45-CF43-960A-8FEC4FFFBFBF}"/>
              </a:ext>
            </a:extLst>
          </p:cNvPr>
          <p:cNvSpPr>
            <a:spLocks noGrp="1"/>
          </p:cNvSpPr>
          <p:nvPr>
            <p:ph type="sldNum" sz="quarter" idx="12"/>
          </p:nvPr>
        </p:nvSpPr>
        <p:spPr/>
        <p:txBody>
          <a:bodyPr/>
          <a:lstStyle/>
          <a:p>
            <a:fld id="{5F4360DF-87ED-A245-90C1-83D16EC32B0A}" type="slidenum">
              <a:rPr lang="es-ES" smtClean="0"/>
              <a:t>‹#›</a:t>
            </a:fld>
            <a:endParaRPr lang="es-ES"/>
          </a:p>
        </p:txBody>
      </p:sp>
    </p:spTree>
    <p:extLst>
      <p:ext uri="{BB962C8B-B14F-4D97-AF65-F5344CB8AC3E}">
        <p14:creationId xmlns:p14="http://schemas.microsoft.com/office/powerpoint/2010/main" val="275035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CAF16-5A55-6A4E-9464-FE01388DBAC6}"/>
              </a:ext>
            </a:extLst>
          </p:cNvPr>
          <p:cNvSpPr>
            <a:spLocks noGrp="1"/>
          </p:cNvSpPr>
          <p:nvPr>
            <p:ph type="title"/>
          </p:nvPr>
        </p:nvSpPr>
        <p:spPr/>
        <p:txBody>
          <a:bodyPr/>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38042360-A4CB-F946-B61A-F03AD7239AB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1056D9CC-A2DA-D04E-82CD-FF410954BDA3}"/>
              </a:ext>
            </a:extLst>
          </p:cNvPr>
          <p:cNvSpPr>
            <a:spLocks noGrp="1"/>
          </p:cNvSpPr>
          <p:nvPr>
            <p:ph type="dt" sz="half" idx="10"/>
          </p:nvPr>
        </p:nvSpPr>
        <p:spPr/>
        <p:txBody>
          <a:bodyPr/>
          <a:lstStyle/>
          <a:p>
            <a:fld id="{21C2C3B1-EB47-1C40-B55F-9080F076582B}" type="datetimeFigureOut">
              <a:rPr lang="es-ES" smtClean="0"/>
              <a:t>18/3/19</a:t>
            </a:fld>
            <a:endParaRPr lang="es-ES"/>
          </a:p>
        </p:txBody>
      </p:sp>
      <p:sp>
        <p:nvSpPr>
          <p:cNvPr id="5" name="Footer Placeholder 4">
            <a:extLst>
              <a:ext uri="{FF2B5EF4-FFF2-40B4-BE49-F238E27FC236}">
                <a16:creationId xmlns:a16="http://schemas.microsoft.com/office/drawing/2014/main" id="{64A6440B-D6D0-5F41-8610-B09672DB6D3A}"/>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320E32E1-C77F-8A43-8686-58DD760A1502}"/>
              </a:ext>
            </a:extLst>
          </p:cNvPr>
          <p:cNvSpPr>
            <a:spLocks noGrp="1"/>
          </p:cNvSpPr>
          <p:nvPr>
            <p:ph type="sldNum" sz="quarter" idx="12"/>
          </p:nvPr>
        </p:nvSpPr>
        <p:spPr/>
        <p:txBody>
          <a:bodyPr/>
          <a:lstStyle/>
          <a:p>
            <a:fld id="{5F4360DF-87ED-A245-90C1-83D16EC32B0A}" type="slidenum">
              <a:rPr lang="es-ES" smtClean="0"/>
              <a:t>‹#›</a:t>
            </a:fld>
            <a:endParaRPr lang="es-ES"/>
          </a:p>
        </p:txBody>
      </p:sp>
    </p:spTree>
    <p:extLst>
      <p:ext uri="{BB962C8B-B14F-4D97-AF65-F5344CB8AC3E}">
        <p14:creationId xmlns:p14="http://schemas.microsoft.com/office/powerpoint/2010/main" val="4120352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12273-9DDF-554F-A59E-8433B7CE06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EA65C3EB-1B71-A345-980A-77C7E6CDC40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F7756BDE-21AA-2C46-A7D1-D2C8ACC91FD0}"/>
              </a:ext>
            </a:extLst>
          </p:cNvPr>
          <p:cNvSpPr>
            <a:spLocks noGrp="1"/>
          </p:cNvSpPr>
          <p:nvPr>
            <p:ph type="dt" sz="half" idx="10"/>
          </p:nvPr>
        </p:nvSpPr>
        <p:spPr/>
        <p:txBody>
          <a:bodyPr/>
          <a:lstStyle/>
          <a:p>
            <a:fld id="{21C2C3B1-EB47-1C40-B55F-9080F076582B}" type="datetimeFigureOut">
              <a:rPr lang="es-ES" smtClean="0"/>
              <a:t>18/3/19</a:t>
            </a:fld>
            <a:endParaRPr lang="es-ES"/>
          </a:p>
        </p:txBody>
      </p:sp>
      <p:sp>
        <p:nvSpPr>
          <p:cNvPr id="5" name="Footer Placeholder 4">
            <a:extLst>
              <a:ext uri="{FF2B5EF4-FFF2-40B4-BE49-F238E27FC236}">
                <a16:creationId xmlns:a16="http://schemas.microsoft.com/office/drawing/2014/main" id="{D314CDF1-D1F2-6E40-9254-31E3DC32C53D}"/>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46B8ABCE-276B-114E-B1D5-C8BBE22D4541}"/>
              </a:ext>
            </a:extLst>
          </p:cNvPr>
          <p:cNvSpPr>
            <a:spLocks noGrp="1"/>
          </p:cNvSpPr>
          <p:nvPr>
            <p:ph type="sldNum" sz="quarter" idx="12"/>
          </p:nvPr>
        </p:nvSpPr>
        <p:spPr/>
        <p:txBody>
          <a:bodyPr/>
          <a:lstStyle/>
          <a:p>
            <a:fld id="{5F4360DF-87ED-A245-90C1-83D16EC32B0A}" type="slidenum">
              <a:rPr lang="es-ES" smtClean="0"/>
              <a:t>‹#›</a:t>
            </a:fld>
            <a:endParaRPr lang="es-ES"/>
          </a:p>
        </p:txBody>
      </p:sp>
    </p:spTree>
    <p:extLst>
      <p:ext uri="{BB962C8B-B14F-4D97-AF65-F5344CB8AC3E}">
        <p14:creationId xmlns:p14="http://schemas.microsoft.com/office/powerpoint/2010/main" val="131551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5BE7-E779-734C-B3FE-85CEB75335C0}"/>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3F5F25DA-F0D9-4D46-BFB2-999A42099A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700B4A67-B242-E843-A8D4-EC001DBF73FE}"/>
              </a:ext>
            </a:extLst>
          </p:cNvPr>
          <p:cNvSpPr>
            <a:spLocks noGrp="1"/>
          </p:cNvSpPr>
          <p:nvPr>
            <p:ph type="dt" sz="half" idx="10"/>
          </p:nvPr>
        </p:nvSpPr>
        <p:spPr/>
        <p:txBody>
          <a:bodyPr/>
          <a:lstStyle/>
          <a:p>
            <a:fld id="{21C2C3B1-EB47-1C40-B55F-9080F076582B}" type="datetimeFigureOut">
              <a:rPr lang="es-ES" smtClean="0"/>
              <a:t>18/3/19</a:t>
            </a:fld>
            <a:endParaRPr lang="es-ES"/>
          </a:p>
        </p:txBody>
      </p:sp>
      <p:sp>
        <p:nvSpPr>
          <p:cNvPr id="5" name="Footer Placeholder 4">
            <a:extLst>
              <a:ext uri="{FF2B5EF4-FFF2-40B4-BE49-F238E27FC236}">
                <a16:creationId xmlns:a16="http://schemas.microsoft.com/office/drawing/2014/main" id="{7C316EDE-C145-524B-BB7D-2EFCDD5E1FB6}"/>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00AF337E-B245-C64D-9F82-F1603DAD0BEA}"/>
              </a:ext>
            </a:extLst>
          </p:cNvPr>
          <p:cNvSpPr>
            <a:spLocks noGrp="1"/>
          </p:cNvSpPr>
          <p:nvPr>
            <p:ph type="sldNum" sz="quarter" idx="12"/>
          </p:nvPr>
        </p:nvSpPr>
        <p:spPr/>
        <p:txBody>
          <a:bodyPr/>
          <a:lstStyle/>
          <a:p>
            <a:fld id="{5F4360DF-87ED-A245-90C1-83D16EC32B0A}" type="slidenum">
              <a:rPr lang="es-ES" smtClean="0"/>
              <a:t>‹#›</a:t>
            </a:fld>
            <a:endParaRPr lang="es-ES"/>
          </a:p>
        </p:txBody>
      </p:sp>
    </p:spTree>
    <p:extLst>
      <p:ext uri="{BB962C8B-B14F-4D97-AF65-F5344CB8AC3E}">
        <p14:creationId xmlns:p14="http://schemas.microsoft.com/office/powerpoint/2010/main" val="506363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1BA93-9081-B446-B0D8-651550E5E5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
          </a:p>
        </p:txBody>
      </p:sp>
      <p:sp>
        <p:nvSpPr>
          <p:cNvPr id="3" name="Text Placeholder 2">
            <a:extLst>
              <a:ext uri="{FF2B5EF4-FFF2-40B4-BE49-F238E27FC236}">
                <a16:creationId xmlns:a16="http://schemas.microsoft.com/office/drawing/2014/main" id="{8F4CEECE-98E4-6843-A6B9-47A16FDB82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7B493D1-95A4-2B49-9636-C988C21FDC7E}"/>
              </a:ext>
            </a:extLst>
          </p:cNvPr>
          <p:cNvSpPr>
            <a:spLocks noGrp="1"/>
          </p:cNvSpPr>
          <p:nvPr>
            <p:ph type="dt" sz="half" idx="10"/>
          </p:nvPr>
        </p:nvSpPr>
        <p:spPr/>
        <p:txBody>
          <a:bodyPr/>
          <a:lstStyle/>
          <a:p>
            <a:fld id="{21C2C3B1-EB47-1C40-B55F-9080F076582B}" type="datetimeFigureOut">
              <a:rPr lang="es-ES" smtClean="0"/>
              <a:t>18/3/19</a:t>
            </a:fld>
            <a:endParaRPr lang="es-ES"/>
          </a:p>
        </p:txBody>
      </p:sp>
      <p:sp>
        <p:nvSpPr>
          <p:cNvPr id="5" name="Footer Placeholder 4">
            <a:extLst>
              <a:ext uri="{FF2B5EF4-FFF2-40B4-BE49-F238E27FC236}">
                <a16:creationId xmlns:a16="http://schemas.microsoft.com/office/drawing/2014/main" id="{FF7DDE98-72B3-9640-B0C1-CAE69F3B4381}"/>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E520AF27-B532-534B-9B72-3E99F936CAB7}"/>
              </a:ext>
            </a:extLst>
          </p:cNvPr>
          <p:cNvSpPr>
            <a:spLocks noGrp="1"/>
          </p:cNvSpPr>
          <p:nvPr>
            <p:ph type="sldNum" sz="quarter" idx="12"/>
          </p:nvPr>
        </p:nvSpPr>
        <p:spPr/>
        <p:txBody>
          <a:bodyPr/>
          <a:lstStyle/>
          <a:p>
            <a:fld id="{5F4360DF-87ED-A245-90C1-83D16EC32B0A}" type="slidenum">
              <a:rPr lang="es-ES" smtClean="0"/>
              <a:t>‹#›</a:t>
            </a:fld>
            <a:endParaRPr lang="es-ES"/>
          </a:p>
        </p:txBody>
      </p:sp>
    </p:spTree>
    <p:extLst>
      <p:ext uri="{BB962C8B-B14F-4D97-AF65-F5344CB8AC3E}">
        <p14:creationId xmlns:p14="http://schemas.microsoft.com/office/powerpoint/2010/main" val="3669674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F1E1-1C32-D34B-BF54-3AD3A6C50D00}"/>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D3AA7F6B-3B15-2B49-8C82-D545165869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a:extLst>
              <a:ext uri="{FF2B5EF4-FFF2-40B4-BE49-F238E27FC236}">
                <a16:creationId xmlns:a16="http://schemas.microsoft.com/office/drawing/2014/main" id="{3D6D0BDF-DD5F-F34B-B4B8-D4198BC842B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a:extLst>
              <a:ext uri="{FF2B5EF4-FFF2-40B4-BE49-F238E27FC236}">
                <a16:creationId xmlns:a16="http://schemas.microsoft.com/office/drawing/2014/main" id="{B5AE0C88-A4B4-0443-976C-E36E2ECE630C}"/>
              </a:ext>
            </a:extLst>
          </p:cNvPr>
          <p:cNvSpPr>
            <a:spLocks noGrp="1"/>
          </p:cNvSpPr>
          <p:nvPr>
            <p:ph type="dt" sz="half" idx="10"/>
          </p:nvPr>
        </p:nvSpPr>
        <p:spPr/>
        <p:txBody>
          <a:bodyPr/>
          <a:lstStyle/>
          <a:p>
            <a:fld id="{21C2C3B1-EB47-1C40-B55F-9080F076582B}" type="datetimeFigureOut">
              <a:rPr lang="es-ES" smtClean="0"/>
              <a:t>18/3/19</a:t>
            </a:fld>
            <a:endParaRPr lang="es-ES"/>
          </a:p>
        </p:txBody>
      </p:sp>
      <p:sp>
        <p:nvSpPr>
          <p:cNvPr id="6" name="Footer Placeholder 5">
            <a:extLst>
              <a:ext uri="{FF2B5EF4-FFF2-40B4-BE49-F238E27FC236}">
                <a16:creationId xmlns:a16="http://schemas.microsoft.com/office/drawing/2014/main" id="{6B843664-AEA6-0541-8C7B-408B3D1CD15C}"/>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9F71D578-32DD-364B-B864-8990A58E0026}"/>
              </a:ext>
            </a:extLst>
          </p:cNvPr>
          <p:cNvSpPr>
            <a:spLocks noGrp="1"/>
          </p:cNvSpPr>
          <p:nvPr>
            <p:ph type="sldNum" sz="quarter" idx="12"/>
          </p:nvPr>
        </p:nvSpPr>
        <p:spPr/>
        <p:txBody>
          <a:bodyPr/>
          <a:lstStyle/>
          <a:p>
            <a:fld id="{5F4360DF-87ED-A245-90C1-83D16EC32B0A}" type="slidenum">
              <a:rPr lang="es-ES" smtClean="0"/>
              <a:t>‹#›</a:t>
            </a:fld>
            <a:endParaRPr lang="es-ES"/>
          </a:p>
        </p:txBody>
      </p:sp>
    </p:spTree>
    <p:extLst>
      <p:ext uri="{BB962C8B-B14F-4D97-AF65-F5344CB8AC3E}">
        <p14:creationId xmlns:p14="http://schemas.microsoft.com/office/powerpoint/2010/main" val="2336915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6248-107B-0443-80F6-549CF69B027B}"/>
              </a:ext>
            </a:extLst>
          </p:cNvPr>
          <p:cNvSpPr>
            <a:spLocks noGrp="1"/>
          </p:cNvSpPr>
          <p:nvPr>
            <p:ph type="title"/>
          </p:nvPr>
        </p:nvSpPr>
        <p:spPr>
          <a:xfrm>
            <a:off x="839788" y="365125"/>
            <a:ext cx="10515600" cy="1325563"/>
          </a:xfrm>
        </p:spPr>
        <p:txBody>
          <a:bodyPr/>
          <a:lstStyle/>
          <a:p>
            <a:r>
              <a:rPr lang="en-US"/>
              <a:t>Click to edit Master title style</a:t>
            </a:r>
            <a:endParaRPr lang="es-ES"/>
          </a:p>
        </p:txBody>
      </p:sp>
      <p:sp>
        <p:nvSpPr>
          <p:cNvPr id="3" name="Text Placeholder 2">
            <a:extLst>
              <a:ext uri="{FF2B5EF4-FFF2-40B4-BE49-F238E27FC236}">
                <a16:creationId xmlns:a16="http://schemas.microsoft.com/office/drawing/2014/main" id="{3912B6D7-E106-054B-BF69-61459A4788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6A7EAF-4052-214A-961E-D364916AA3A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a:extLst>
              <a:ext uri="{FF2B5EF4-FFF2-40B4-BE49-F238E27FC236}">
                <a16:creationId xmlns:a16="http://schemas.microsoft.com/office/drawing/2014/main" id="{581E2ADE-5FDF-BB48-91BD-4D8AAB2E59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5E0B94-A9BD-7849-9649-3BF4364760E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a:extLst>
              <a:ext uri="{FF2B5EF4-FFF2-40B4-BE49-F238E27FC236}">
                <a16:creationId xmlns:a16="http://schemas.microsoft.com/office/drawing/2014/main" id="{4E206F50-6E49-F447-B105-97733B934D59}"/>
              </a:ext>
            </a:extLst>
          </p:cNvPr>
          <p:cNvSpPr>
            <a:spLocks noGrp="1"/>
          </p:cNvSpPr>
          <p:nvPr>
            <p:ph type="dt" sz="half" idx="10"/>
          </p:nvPr>
        </p:nvSpPr>
        <p:spPr/>
        <p:txBody>
          <a:bodyPr/>
          <a:lstStyle/>
          <a:p>
            <a:fld id="{21C2C3B1-EB47-1C40-B55F-9080F076582B}" type="datetimeFigureOut">
              <a:rPr lang="es-ES" smtClean="0"/>
              <a:t>18/3/19</a:t>
            </a:fld>
            <a:endParaRPr lang="es-ES"/>
          </a:p>
        </p:txBody>
      </p:sp>
      <p:sp>
        <p:nvSpPr>
          <p:cNvPr id="8" name="Footer Placeholder 7">
            <a:extLst>
              <a:ext uri="{FF2B5EF4-FFF2-40B4-BE49-F238E27FC236}">
                <a16:creationId xmlns:a16="http://schemas.microsoft.com/office/drawing/2014/main" id="{7B27C3A0-4BF8-B346-B024-92C9E1F0AC49}"/>
              </a:ext>
            </a:extLst>
          </p:cNvPr>
          <p:cNvSpPr>
            <a:spLocks noGrp="1"/>
          </p:cNvSpPr>
          <p:nvPr>
            <p:ph type="ftr" sz="quarter" idx="11"/>
          </p:nvPr>
        </p:nvSpPr>
        <p:spPr/>
        <p:txBody>
          <a:bodyPr/>
          <a:lstStyle/>
          <a:p>
            <a:endParaRPr lang="es-ES"/>
          </a:p>
        </p:txBody>
      </p:sp>
      <p:sp>
        <p:nvSpPr>
          <p:cNvPr id="9" name="Slide Number Placeholder 8">
            <a:extLst>
              <a:ext uri="{FF2B5EF4-FFF2-40B4-BE49-F238E27FC236}">
                <a16:creationId xmlns:a16="http://schemas.microsoft.com/office/drawing/2014/main" id="{FDB45573-F71B-9C40-BEFE-D3E1E7B44D2A}"/>
              </a:ext>
            </a:extLst>
          </p:cNvPr>
          <p:cNvSpPr>
            <a:spLocks noGrp="1"/>
          </p:cNvSpPr>
          <p:nvPr>
            <p:ph type="sldNum" sz="quarter" idx="12"/>
          </p:nvPr>
        </p:nvSpPr>
        <p:spPr/>
        <p:txBody>
          <a:bodyPr/>
          <a:lstStyle/>
          <a:p>
            <a:fld id="{5F4360DF-87ED-A245-90C1-83D16EC32B0A}" type="slidenum">
              <a:rPr lang="es-ES" smtClean="0"/>
              <a:t>‹#›</a:t>
            </a:fld>
            <a:endParaRPr lang="es-ES"/>
          </a:p>
        </p:txBody>
      </p:sp>
    </p:spTree>
    <p:extLst>
      <p:ext uri="{BB962C8B-B14F-4D97-AF65-F5344CB8AC3E}">
        <p14:creationId xmlns:p14="http://schemas.microsoft.com/office/powerpoint/2010/main" val="313233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B6515-9CA4-6145-AB57-0BE6BFA1C56A}"/>
              </a:ext>
            </a:extLst>
          </p:cNvPr>
          <p:cNvSpPr>
            <a:spLocks noGrp="1"/>
          </p:cNvSpPr>
          <p:nvPr>
            <p:ph type="title"/>
          </p:nvPr>
        </p:nvSpPr>
        <p:spPr/>
        <p:txBody>
          <a:bodyPr/>
          <a:lstStyle/>
          <a:p>
            <a:r>
              <a:rPr lang="en-US"/>
              <a:t>Click to edit Master title style</a:t>
            </a:r>
            <a:endParaRPr lang="es-ES"/>
          </a:p>
        </p:txBody>
      </p:sp>
      <p:sp>
        <p:nvSpPr>
          <p:cNvPr id="3" name="Date Placeholder 2">
            <a:extLst>
              <a:ext uri="{FF2B5EF4-FFF2-40B4-BE49-F238E27FC236}">
                <a16:creationId xmlns:a16="http://schemas.microsoft.com/office/drawing/2014/main" id="{33FA97A4-F85D-4D47-B554-8172E0F66554}"/>
              </a:ext>
            </a:extLst>
          </p:cNvPr>
          <p:cNvSpPr>
            <a:spLocks noGrp="1"/>
          </p:cNvSpPr>
          <p:nvPr>
            <p:ph type="dt" sz="half" idx="10"/>
          </p:nvPr>
        </p:nvSpPr>
        <p:spPr/>
        <p:txBody>
          <a:bodyPr/>
          <a:lstStyle/>
          <a:p>
            <a:fld id="{21C2C3B1-EB47-1C40-B55F-9080F076582B}" type="datetimeFigureOut">
              <a:rPr lang="es-ES" smtClean="0"/>
              <a:t>18/3/19</a:t>
            </a:fld>
            <a:endParaRPr lang="es-ES"/>
          </a:p>
        </p:txBody>
      </p:sp>
      <p:sp>
        <p:nvSpPr>
          <p:cNvPr id="4" name="Footer Placeholder 3">
            <a:extLst>
              <a:ext uri="{FF2B5EF4-FFF2-40B4-BE49-F238E27FC236}">
                <a16:creationId xmlns:a16="http://schemas.microsoft.com/office/drawing/2014/main" id="{CDF5938D-C085-2C4F-B485-426C5E7CF950}"/>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a16="http://schemas.microsoft.com/office/drawing/2014/main" id="{BC44B6C6-C375-164C-8530-35EAF5FC8D3C}"/>
              </a:ext>
            </a:extLst>
          </p:cNvPr>
          <p:cNvSpPr>
            <a:spLocks noGrp="1"/>
          </p:cNvSpPr>
          <p:nvPr>
            <p:ph type="sldNum" sz="quarter" idx="12"/>
          </p:nvPr>
        </p:nvSpPr>
        <p:spPr/>
        <p:txBody>
          <a:bodyPr/>
          <a:lstStyle/>
          <a:p>
            <a:fld id="{5F4360DF-87ED-A245-90C1-83D16EC32B0A}" type="slidenum">
              <a:rPr lang="es-ES" smtClean="0"/>
              <a:t>‹#›</a:t>
            </a:fld>
            <a:endParaRPr lang="es-ES"/>
          </a:p>
        </p:txBody>
      </p:sp>
    </p:spTree>
    <p:extLst>
      <p:ext uri="{BB962C8B-B14F-4D97-AF65-F5344CB8AC3E}">
        <p14:creationId xmlns:p14="http://schemas.microsoft.com/office/powerpoint/2010/main" val="390078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9A3BF3-421E-AC48-BFD3-0F82875A6FD0}"/>
              </a:ext>
            </a:extLst>
          </p:cNvPr>
          <p:cNvSpPr>
            <a:spLocks noGrp="1"/>
          </p:cNvSpPr>
          <p:nvPr>
            <p:ph type="dt" sz="half" idx="10"/>
          </p:nvPr>
        </p:nvSpPr>
        <p:spPr/>
        <p:txBody>
          <a:bodyPr/>
          <a:lstStyle/>
          <a:p>
            <a:fld id="{21C2C3B1-EB47-1C40-B55F-9080F076582B}" type="datetimeFigureOut">
              <a:rPr lang="es-ES" smtClean="0"/>
              <a:t>18/3/19</a:t>
            </a:fld>
            <a:endParaRPr lang="es-ES"/>
          </a:p>
        </p:txBody>
      </p:sp>
      <p:sp>
        <p:nvSpPr>
          <p:cNvPr id="3" name="Footer Placeholder 2">
            <a:extLst>
              <a:ext uri="{FF2B5EF4-FFF2-40B4-BE49-F238E27FC236}">
                <a16:creationId xmlns:a16="http://schemas.microsoft.com/office/drawing/2014/main" id="{ED81C18A-E726-204A-96BF-F05BD5C939A2}"/>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id="{595E6C52-817B-AF44-AE28-E2B2E9E16E6E}"/>
              </a:ext>
            </a:extLst>
          </p:cNvPr>
          <p:cNvSpPr>
            <a:spLocks noGrp="1"/>
          </p:cNvSpPr>
          <p:nvPr>
            <p:ph type="sldNum" sz="quarter" idx="12"/>
          </p:nvPr>
        </p:nvSpPr>
        <p:spPr/>
        <p:txBody>
          <a:bodyPr/>
          <a:lstStyle/>
          <a:p>
            <a:fld id="{5F4360DF-87ED-A245-90C1-83D16EC32B0A}" type="slidenum">
              <a:rPr lang="es-ES" smtClean="0"/>
              <a:t>‹#›</a:t>
            </a:fld>
            <a:endParaRPr lang="es-ES"/>
          </a:p>
        </p:txBody>
      </p:sp>
    </p:spTree>
    <p:extLst>
      <p:ext uri="{BB962C8B-B14F-4D97-AF65-F5344CB8AC3E}">
        <p14:creationId xmlns:p14="http://schemas.microsoft.com/office/powerpoint/2010/main" val="891690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DB549-CF7C-EB4F-B411-551F4A8E3B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Content Placeholder 2">
            <a:extLst>
              <a:ext uri="{FF2B5EF4-FFF2-40B4-BE49-F238E27FC236}">
                <a16:creationId xmlns:a16="http://schemas.microsoft.com/office/drawing/2014/main" id="{58B5EDB6-34FA-0240-A11B-F376CD656D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a:extLst>
              <a:ext uri="{FF2B5EF4-FFF2-40B4-BE49-F238E27FC236}">
                <a16:creationId xmlns:a16="http://schemas.microsoft.com/office/drawing/2014/main" id="{321CE9E9-3BD7-7248-8D8B-8BEC3ADAA7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1AE7D4-1EA8-8C43-A5E4-10674EB5CC1B}"/>
              </a:ext>
            </a:extLst>
          </p:cNvPr>
          <p:cNvSpPr>
            <a:spLocks noGrp="1"/>
          </p:cNvSpPr>
          <p:nvPr>
            <p:ph type="dt" sz="half" idx="10"/>
          </p:nvPr>
        </p:nvSpPr>
        <p:spPr/>
        <p:txBody>
          <a:bodyPr/>
          <a:lstStyle/>
          <a:p>
            <a:fld id="{21C2C3B1-EB47-1C40-B55F-9080F076582B}" type="datetimeFigureOut">
              <a:rPr lang="es-ES" smtClean="0"/>
              <a:t>18/3/19</a:t>
            </a:fld>
            <a:endParaRPr lang="es-ES"/>
          </a:p>
        </p:txBody>
      </p:sp>
      <p:sp>
        <p:nvSpPr>
          <p:cNvPr id="6" name="Footer Placeholder 5">
            <a:extLst>
              <a:ext uri="{FF2B5EF4-FFF2-40B4-BE49-F238E27FC236}">
                <a16:creationId xmlns:a16="http://schemas.microsoft.com/office/drawing/2014/main" id="{6FE48B57-B665-AC47-904B-E770736FCF89}"/>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52483CB6-3770-8341-8E44-120E61A45755}"/>
              </a:ext>
            </a:extLst>
          </p:cNvPr>
          <p:cNvSpPr>
            <a:spLocks noGrp="1"/>
          </p:cNvSpPr>
          <p:nvPr>
            <p:ph type="sldNum" sz="quarter" idx="12"/>
          </p:nvPr>
        </p:nvSpPr>
        <p:spPr/>
        <p:txBody>
          <a:bodyPr/>
          <a:lstStyle/>
          <a:p>
            <a:fld id="{5F4360DF-87ED-A245-90C1-83D16EC32B0A}" type="slidenum">
              <a:rPr lang="es-ES" smtClean="0"/>
              <a:t>‹#›</a:t>
            </a:fld>
            <a:endParaRPr lang="es-ES"/>
          </a:p>
        </p:txBody>
      </p:sp>
    </p:spTree>
    <p:extLst>
      <p:ext uri="{BB962C8B-B14F-4D97-AF65-F5344CB8AC3E}">
        <p14:creationId xmlns:p14="http://schemas.microsoft.com/office/powerpoint/2010/main" val="2944946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1AC6B-7293-FA48-AC41-82C43FFCE4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Picture Placeholder 2">
            <a:extLst>
              <a:ext uri="{FF2B5EF4-FFF2-40B4-BE49-F238E27FC236}">
                <a16:creationId xmlns:a16="http://schemas.microsoft.com/office/drawing/2014/main" id="{AFCCA150-077B-2741-B80C-60835017F7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a:extLst>
              <a:ext uri="{FF2B5EF4-FFF2-40B4-BE49-F238E27FC236}">
                <a16:creationId xmlns:a16="http://schemas.microsoft.com/office/drawing/2014/main" id="{EF03F631-2FCF-BA42-B92C-8152CD3FAC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3359FE-6C12-204F-8039-C326EA422703}"/>
              </a:ext>
            </a:extLst>
          </p:cNvPr>
          <p:cNvSpPr>
            <a:spLocks noGrp="1"/>
          </p:cNvSpPr>
          <p:nvPr>
            <p:ph type="dt" sz="half" idx="10"/>
          </p:nvPr>
        </p:nvSpPr>
        <p:spPr/>
        <p:txBody>
          <a:bodyPr/>
          <a:lstStyle/>
          <a:p>
            <a:fld id="{21C2C3B1-EB47-1C40-B55F-9080F076582B}" type="datetimeFigureOut">
              <a:rPr lang="es-ES" smtClean="0"/>
              <a:t>18/3/19</a:t>
            </a:fld>
            <a:endParaRPr lang="es-ES"/>
          </a:p>
        </p:txBody>
      </p:sp>
      <p:sp>
        <p:nvSpPr>
          <p:cNvPr id="6" name="Footer Placeholder 5">
            <a:extLst>
              <a:ext uri="{FF2B5EF4-FFF2-40B4-BE49-F238E27FC236}">
                <a16:creationId xmlns:a16="http://schemas.microsoft.com/office/drawing/2014/main" id="{A3447004-6C42-F74E-80B4-C6D5352DA2A7}"/>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E0DB9A6C-5476-B744-B01C-26FD0CCC7C9A}"/>
              </a:ext>
            </a:extLst>
          </p:cNvPr>
          <p:cNvSpPr>
            <a:spLocks noGrp="1"/>
          </p:cNvSpPr>
          <p:nvPr>
            <p:ph type="sldNum" sz="quarter" idx="12"/>
          </p:nvPr>
        </p:nvSpPr>
        <p:spPr/>
        <p:txBody>
          <a:bodyPr/>
          <a:lstStyle/>
          <a:p>
            <a:fld id="{5F4360DF-87ED-A245-90C1-83D16EC32B0A}" type="slidenum">
              <a:rPr lang="es-ES" smtClean="0"/>
              <a:t>‹#›</a:t>
            </a:fld>
            <a:endParaRPr lang="es-ES"/>
          </a:p>
        </p:txBody>
      </p:sp>
    </p:spTree>
    <p:extLst>
      <p:ext uri="{BB962C8B-B14F-4D97-AF65-F5344CB8AC3E}">
        <p14:creationId xmlns:p14="http://schemas.microsoft.com/office/powerpoint/2010/main" val="226431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4BA357-EE61-094D-AF6C-28B2396A4B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
          </a:p>
        </p:txBody>
      </p:sp>
      <p:sp>
        <p:nvSpPr>
          <p:cNvPr id="3" name="Text Placeholder 2">
            <a:extLst>
              <a:ext uri="{FF2B5EF4-FFF2-40B4-BE49-F238E27FC236}">
                <a16:creationId xmlns:a16="http://schemas.microsoft.com/office/drawing/2014/main" id="{83A02295-C027-D342-84D3-8312F9C90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139458BC-CC61-4F4A-BBF6-A8B4F263D9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2C3B1-EB47-1C40-B55F-9080F076582B}" type="datetimeFigureOut">
              <a:rPr lang="es-ES" smtClean="0"/>
              <a:t>18/3/19</a:t>
            </a:fld>
            <a:endParaRPr lang="es-ES"/>
          </a:p>
        </p:txBody>
      </p:sp>
      <p:sp>
        <p:nvSpPr>
          <p:cNvPr id="5" name="Footer Placeholder 4">
            <a:extLst>
              <a:ext uri="{FF2B5EF4-FFF2-40B4-BE49-F238E27FC236}">
                <a16:creationId xmlns:a16="http://schemas.microsoft.com/office/drawing/2014/main" id="{A2CFBB83-EE8B-A445-8D70-A759D9B9A3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a:extLst>
              <a:ext uri="{FF2B5EF4-FFF2-40B4-BE49-F238E27FC236}">
                <a16:creationId xmlns:a16="http://schemas.microsoft.com/office/drawing/2014/main" id="{F6E0EDC1-D74E-9941-BFA9-89E8EE45A1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360DF-87ED-A245-90C1-83D16EC32B0A}" type="slidenum">
              <a:rPr lang="es-ES" smtClean="0"/>
              <a:t>‹#›</a:t>
            </a:fld>
            <a:endParaRPr lang="es-ES"/>
          </a:p>
        </p:txBody>
      </p:sp>
    </p:spTree>
    <p:extLst>
      <p:ext uri="{BB962C8B-B14F-4D97-AF65-F5344CB8AC3E}">
        <p14:creationId xmlns:p14="http://schemas.microsoft.com/office/powerpoint/2010/main" val="2725140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lab.irt.de/demos/object-based-audio/personalization/"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lab.irt.de/demos/object-based-audio/RadioDrama/"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lab.irt.de/demos/object-based-audio/personalization/" TargetMode="External"/><Relationship Id="rId2" Type="http://schemas.openxmlformats.org/officeDocument/2006/relationships/hyperlink" Target="https://lab.irt.de/demos/object-based-audio/interactiv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3.jpeg"/><Relationship Id="rId7" Type="http://schemas.openxmlformats.org/officeDocument/2006/relationships/image" Target="../media/image2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pilar.orero@uab.cat" TargetMode="External"/><Relationship Id="rId5" Type="http://schemas.openxmlformats.org/officeDocument/2006/relationships/image" Target="../media/image7.jpeg"/><Relationship Id="rId4" Type="http://schemas.openxmlformats.org/officeDocument/2006/relationships/image" Target="../media/image24.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hyperlink" Target="https://easy-to-read.e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B892-3A9B-7D49-BC3A-A97E1A647DEE}"/>
              </a:ext>
            </a:extLst>
          </p:cNvPr>
          <p:cNvSpPr>
            <a:spLocks noGrp="1"/>
          </p:cNvSpPr>
          <p:nvPr>
            <p:ph type="ctrTitle"/>
          </p:nvPr>
        </p:nvSpPr>
        <p:spPr/>
        <p:txBody>
          <a:bodyPr>
            <a:normAutofit fontScale="90000"/>
          </a:bodyPr>
          <a:lstStyle/>
          <a:p>
            <a:r>
              <a:rPr lang="es-ES" dirty="0" err="1"/>
              <a:t>Easier</a:t>
            </a:r>
            <a:r>
              <a:rPr lang="es-ES" dirty="0"/>
              <a:t> audio </a:t>
            </a:r>
            <a:r>
              <a:rPr lang="es-ES" dirty="0" err="1"/>
              <a:t>description</a:t>
            </a:r>
            <a:r>
              <a:rPr lang="es-ES" dirty="0"/>
              <a:t>: </a:t>
            </a:r>
            <a:r>
              <a:rPr lang="es-ES" dirty="0" err="1"/>
              <a:t>An</a:t>
            </a:r>
            <a:r>
              <a:rPr lang="es-ES" dirty="0"/>
              <a:t> </a:t>
            </a:r>
            <a:r>
              <a:rPr lang="es-ES" dirty="0" err="1"/>
              <a:t>easy</a:t>
            </a:r>
            <a:r>
              <a:rPr lang="es-ES" dirty="0"/>
              <a:t> </a:t>
            </a:r>
            <a:r>
              <a:rPr lang="es-ES" dirty="0" err="1"/>
              <a:t>listening</a:t>
            </a:r>
            <a:r>
              <a:rPr lang="es-ES" dirty="0"/>
              <a:t> and </a:t>
            </a:r>
            <a:r>
              <a:rPr lang="es-ES" dirty="0" err="1"/>
              <a:t>easy</a:t>
            </a:r>
            <a:r>
              <a:rPr lang="es-ES" dirty="0"/>
              <a:t> </a:t>
            </a:r>
            <a:r>
              <a:rPr lang="es-ES" dirty="0" err="1"/>
              <a:t>understanding</a:t>
            </a:r>
            <a:r>
              <a:rPr lang="es-ES" dirty="0"/>
              <a:t> </a:t>
            </a:r>
            <a:r>
              <a:rPr lang="es-ES" dirty="0" err="1"/>
              <a:t>access</a:t>
            </a:r>
            <a:r>
              <a:rPr lang="es-ES" dirty="0"/>
              <a:t> </a:t>
            </a:r>
            <a:r>
              <a:rPr lang="es-ES" dirty="0" err="1"/>
              <a:t>service</a:t>
            </a:r>
            <a:endParaRPr lang="es-ES" dirty="0"/>
          </a:p>
        </p:txBody>
      </p:sp>
      <p:sp>
        <p:nvSpPr>
          <p:cNvPr id="3" name="Subtitle 2">
            <a:extLst>
              <a:ext uri="{FF2B5EF4-FFF2-40B4-BE49-F238E27FC236}">
                <a16:creationId xmlns:a16="http://schemas.microsoft.com/office/drawing/2014/main" id="{4D7AE50B-EC4C-BE4E-8941-24D8C35387DC}"/>
              </a:ext>
            </a:extLst>
          </p:cNvPr>
          <p:cNvSpPr>
            <a:spLocks noGrp="1"/>
          </p:cNvSpPr>
          <p:nvPr>
            <p:ph type="subTitle" idx="1"/>
          </p:nvPr>
        </p:nvSpPr>
        <p:spPr/>
        <p:txBody>
          <a:bodyPr/>
          <a:lstStyle/>
          <a:p>
            <a:r>
              <a:rPr lang="es-ES" dirty="0"/>
              <a:t>Rocío Bernabé &amp; Pilar Orero</a:t>
            </a:r>
          </a:p>
          <a:p>
            <a:r>
              <a:rPr lang="es-ES" dirty="0"/>
              <a:t>ARSAD 2019</a:t>
            </a:r>
          </a:p>
          <a:p>
            <a:endParaRPr lang="es-ES" dirty="0"/>
          </a:p>
        </p:txBody>
      </p:sp>
      <p:pic>
        <p:nvPicPr>
          <p:cNvPr id="5" name="Picture 4">
            <a:extLst>
              <a:ext uri="{FF2B5EF4-FFF2-40B4-BE49-F238E27FC236}">
                <a16:creationId xmlns:a16="http://schemas.microsoft.com/office/drawing/2014/main" id="{C9196164-95F3-C541-B1E3-C1726AECEA16}"/>
              </a:ext>
            </a:extLst>
          </p:cNvPr>
          <p:cNvPicPr>
            <a:picLocks noChangeAspect="1"/>
          </p:cNvPicPr>
          <p:nvPr/>
        </p:nvPicPr>
        <p:blipFill>
          <a:blip r:embed="rId2"/>
          <a:stretch>
            <a:fillRect/>
          </a:stretch>
        </p:blipFill>
        <p:spPr>
          <a:xfrm>
            <a:off x="7442200" y="4052097"/>
            <a:ext cx="4749800" cy="2198479"/>
          </a:xfrm>
          <a:prstGeom prst="rect">
            <a:avLst/>
          </a:prstGeom>
        </p:spPr>
      </p:pic>
      <p:pic>
        <p:nvPicPr>
          <p:cNvPr id="7" name="Picture 6">
            <a:extLst>
              <a:ext uri="{FF2B5EF4-FFF2-40B4-BE49-F238E27FC236}">
                <a16:creationId xmlns:a16="http://schemas.microsoft.com/office/drawing/2014/main" id="{7382DBAF-23DD-704A-81C3-20C26BF8DAAE}"/>
              </a:ext>
            </a:extLst>
          </p:cNvPr>
          <p:cNvPicPr>
            <a:picLocks noChangeAspect="1"/>
          </p:cNvPicPr>
          <p:nvPr/>
        </p:nvPicPr>
        <p:blipFill>
          <a:blip r:embed="rId3"/>
          <a:stretch>
            <a:fillRect/>
          </a:stretch>
        </p:blipFill>
        <p:spPr>
          <a:xfrm>
            <a:off x="3073400" y="4929193"/>
            <a:ext cx="1460500" cy="1473200"/>
          </a:xfrm>
          <a:prstGeom prst="rect">
            <a:avLst/>
          </a:prstGeom>
        </p:spPr>
      </p:pic>
      <p:pic>
        <p:nvPicPr>
          <p:cNvPr id="8" name="image6.png" descr="EASIT logo">
            <a:extLst>
              <a:ext uri="{FF2B5EF4-FFF2-40B4-BE49-F238E27FC236}">
                <a16:creationId xmlns:a16="http://schemas.microsoft.com/office/drawing/2014/main" id="{8B80E430-B575-604B-9415-7430A73D994F}"/>
              </a:ext>
            </a:extLst>
          </p:cNvPr>
          <p:cNvPicPr/>
          <p:nvPr/>
        </p:nvPicPr>
        <p:blipFill>
          <a:blip r:embed="rId4"/>
          <a:srcRect/>
          <a:stretch>
            <a:fillRect/>
          </a:stretch>
        </p:blipFill>
        <p:spPr>
          <a:xfrm>
            <a:off x="5327650" y="4971259"/>
            <a:ext cx="2641600" cy="1473200"/>
          </a:xfrm>
          <a:prstGeom prst="rect">
            <a:avLst/>
          </a:prstGeom>
          <a:ln/>
        </p:spPr>
      </p:pic>
      <p:pic>
        <p:nvPicPr>
          <p:cNvPr id="12" name="Picture 11">
            <a:extLst>
              <a:ext uri="{FF2B5EF4-FFF2-40B4-BE49-F238E27FC236}">
                <a16:creationId xmlns:a16="http://schemas.microsoft.com/office/drawing/2014/main" id="{4FF21368-CBFE-9344-969D-1FA75CDFD1DE}"/>
              </a:ext>
            </a:extLst>
          </p:cNvPr>
          <p:cNvPicPr>
            <a:picLocks noChangeAspect="1"/>
          </p:cNvPicPr>
          <p:nvPr/>
        </p:nvPicPr>
        <p:blipFill>
          <a:blip r:embed="rId5"/>
          <a:stretch>
            <a:fillRect/>
          </a:stretch>
        </p:blipFill>
        <p:spPr>
          <a:xfrm>
            <a:off x="436034" y="3990751"/>
            <a:ext cx="1862666" cy="2321169"/>
          </a:xfrm>
          <a:prstGeom prst="rect">
            <a:avLst/>
          </a:prstGeom>
        </p:spPr>
      </p:pic>
      <p:pic>
        <p:nvPicPr>
          <p:cNvPr id="13" name="image12.png" descr="Co-funded by the Erasmus + programme of the European Union.">
            <a:extLst>
              <a:ext uri="{FF2B5EF4-FFF2-40B4-BE49-F238E27FC236}">
                <a16:creationId xmlns:a16="http://schemas.microsoft.com/office/drawing/2014/main" id="{59EC8D14-C8BC-1C4B-AD4F-D286E819F775}"/>
              </a:ext>
            </a:extLst>
          </p:cNvPr>
          <p:cNvPicPr/>
          <p:nvPr/>
        </p:nvPicPr>
        <p:blipFill>
          <a:blip r:embed="rId6"/>
          <a:srcRect/>
          <a:stretch>
            <a:fillRect/>
          </a:stretch>
        </p:blipFill>
        <p:spPr>
          <a:xfrm>
            <a:off x="8976994" y="5799935"/>
            <a:ext cx="2732405" cy="792418"/>
          </a:xfrm>
          <a:prstGeom prst="rect">
            <a:avLst/>
          </a:prstGeom>
          <a:ln/>
        </p:spPr>
      </p:pic>
      <p:pic>
        <p:nvPicPr>
          <p:cNvPr id="15" name="Picture 14">
            <a:extLst>
              <a:ext uri="{FF2B5EF4-FFF2-40B4-BE49-F238E27FC236}">
                <a16:creationId xmlns:a16="http://schemas.microsoft.com/office/drawing/2014/main" id="{2101E057-1973-204F-BD62-6E7064BD8A21}"/>
              </a:ext>
            </a:extLst>
          </p:cNvPr>
          <p:cNvPicPr>
            <a:picLocks noChangeAspect="1"/>
          </p:cNvPicPr>
          <p:nvPr/>
        </p:nvPicPr>
        <p:blipFill>
          <a:blip r:embed="rId7"/>
          <a:stretch>
            <a:fillRect/>
          </a:stretch>
        </p:blipFill>
        <p:spPr>
          <a:xfrm>
            <a:off x="0" y="0"/>
            <a:ext cx="3175000" cy="1333500"/>
          </a:xfrm>
          <a:prstGeom prst="rect">
            <a:avLst/>
          </a:prstGeom>
        </p:spPr>
      </p:pic>
      <p:pic>
        <p:nvPicPr>
          <p:cNvPr id="10" name="Picture 2">
            <a:extLst>
              <a:ext uri="{FF2B5EF4-FFF2-40B4-BE49-F238E27FC236}">
                <a16:creationId xmlns:a16="http://schemas.microsoft.com/office/drawing/2014/main" id="{CF84A268-9960-274C-97EA-E6364D7C9D98}"/>
              </a:ext>
            </a:extLst>
          </p:cNvPr>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68000" y="298086"/>
            <a:ext cx="1148357" cy="403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033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85433-B6C4-2043-A343-B216B0093883}"/>
              </a:ext>
            </a:extLst>
          </p:cNvPr>
          <p:cNvSpPr>
            <a:spLocks noGrp="1"/>
          </p:cNvSpPr>
          <p:nvPr>
            <p:ph type="title"/>
          </p:nvPr>
        </p:nvSpPr>
        <p:spPr/>
        <p:txBody>
          <a:bodyPr/>
          <a:lstStyle/>
          <a:p>
            <a:endParaRPr lang="es-ES"/>
          </a:p>
        </p:txBody>
      </p:sp>
      <p:pic>
        <p:nvPicPr>
          <p:cNvPr id="4" name="Content Placeholder 3">
            <a:extLst>
              <a:ext uri="{FF2B5EF4-FFF2-40B4-BE49-F238E27FC236}">
                <a16:creationId xmlns:a16="http://schemas.microsoft.com/office/drawing/2014/main" id="{864583A8-999D-AE4C-BAB0-54AB1C221504}"/>
              </a:ext>
            </a:extLst>
          </p:cNvPr>
          <p:cNvPicPr>
            <a:picLocks noGrp="1" noChangeAspect="1"/>
          </p:cNvPicPr>
          <p:nvPr>
            <p:ph idx="1"/>
          </p:nvPr>
        </p:nvPicPr>
        <p:blipFill>
          <a:blip r:embed="rId2"/>
          <a:stretch>
            <a:fillRect/>
          </a:stretch>
        </p:blipFill>
        <p:spPr>
          <a:xfrm>
            <a:off x="-298056" y="0"/>
            <a:ext cx="12490056" cy="7186454"/>
          </a:xfrm>
          <a:prstGeom prst="rect">
            <a:avLst/>
          </a:prstGeom>
        </p:spPr>
      </p:pic>
    </p:spTree>
    <p:extLst>
      <p:ext uri="{BB962C8B-B14F-4D97-AF65-F5344CB8AC3E}">
        <p14:creationId xmlns:p14="http://schemas.microsoft.com/office/powerpoint/2010/main" val="3796918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D7F0-8A57-0E45-8F3E-621BFCC54BFD}"/>
              </a:ext>
            </a:extLst>
          </p:cNvPr>
          <p:cNvSpPr>
            <a:spLocks noGrp="1"/>
          </p:cNvSpPr>
          <p:nvPr>
            <p:ph type="title"/>
          </p:nvPr>
        </p:nvSpPr>
        <p:spPr/>
        <p:txBody>
          <a:bodyPr/>
          <a:lstStyle/>
          <a:p>
            <a:endParaRPr lang="es-ES"/>
          </a:p>
        </p:txBody>
      </p:sp>
      <p:pic>
        <p:nvPicPr>
          <p:cNvPr id="5" name="Content Placeholder 4">
            <a:extLst>
              <a:ext uri="{FF2B5EF4-FFF2-40B4-BE49-F238E27FC236}">
                <a16:creationId xmlns:a16="http://schemas.microsoft.com/office/drawing/2014/main" id="{7D6ABEB6-C5AF-624A-A066-CF4E02E77A26}"/>
              </a:ext>
            </a:extLst>
          </p:cNvPr>
          <p:cNvPicPr>
            <a:picLocks noGrp="1" noChangeAspect="1"/>
          </p:cNvPicPr>
          <p:nvPr>
            <p:ph idx="1"/>
          </p:nvPr>
        </p:nvPicPr>
        <p:blipFill>
          <a:blip r:embed="rId2"/>
          <a:stretch>
            <a:fillRect/>
          </a:stretch>
        </p:blipFill>
        <p:spPr>
          <a:xfrm>
            <a:off x="-54992" y="0"/>
            <a:ext cx="12246992" cy="7186454"/>
          </a:xfrm>
          <a:prstGeom prst="rect">
            <a:avLst/>
          </a:prstGeom>
        </p:spPr>
      </p:pic>
    </p:spTree>
    <p:extLst>
      <p:ext uri="{BB962C8B-B14F-4D97-AF65-F5344CB8AC3E}">
        <p14:creationId xmlns:p14="http://schemas.microsoft.com/office/powerpoint/2010/main" val="985170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7813-C6E9-A24D-A480-6547BE9913E4}"/>
              </a:ext>
            </a:extLst>
          </p:cNvPr>
          <p:cNvSpPr>
            <a:spLocks noGrp="1"/>
          </p:cNvSpPr>
          <p:nvPr>
            <p:ph type="title"/>
          </p:nvPr>
        </p:nvSpPr>
        <p:spPr/>
        <p:txBody>
          <a:bodyPr/>
          <a:lstStyle/>
          <a:p>
            <a:endParaRPr lang="es-ES"/>
          </a:p>
        </p:txBody>
      </p:sp>
      <p:pic>
        <p:nvPicPr>
          <p:cNvPr id="4" name="Content Placeholder 3">
            <a:extLst>
              <a:ext uri="{FF2B5EF4-FFF2-40B4-BE49-F238E27FC236}">
                <a16:creationId xmlns:a16="http://schemas.microsoft.com/office/drawing/2014/main" id="{D0F36158-E63D-A049-92F4-0FD15BD90C62}"/>
              </a:ext>
            </a:extLst>
          </p:cNvPr>
          <p:cNvPicPr>
            <a:picLocks noGrp="1" noChangeAspect="1"/>
          </p:cNvPicPr>
          <p:nvPr>
            <p:ph idx="1"/>
          </p:nvPr>
        </p:nvPicPr>
        <p:blipFill>
          <a:blip r:embed="rId2"/>
          <a:stretch>
            <a:fillRect/>
          </a:stretch>
        </p:blipFill>
        <p:spPr>
          <a:xfrm>
            <a:off x="-765955" y="0"/>
            <a:ext cx="12957955" cy="6858000"/>
          </a:xfrm>
          <a:prstGeom prst="rect">
            <a:avLst/>
          </a:prstGeom>
        </p:spPr>
      </p:pic>
    </p:spTree>
    <p:extLst>
      <p:ext uri="{BB962C8B-B14F-4D97-AF65-F5344CB8AC3E}">
        <p14:creationId xmlns:p14="http://schemas.microsoft.com/office/powerpoint/2010/main" val="2339446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5481B-A578-3F42-80E9-BD73C922F5CD}"/>
              </a:ext>
            </a:extLst>
          </p:cNvPr>
          <p:cNvSpPr>
            <a:spLocks noGrp="1"/>
          </p:cNvSpPr>
          <p:nvPr>
            <p:ph type="title"/>
          </p:nvPr>
        </p:nvSpPr>
        <p:spPr/>
        <p:txBody>
          <a:bodyPr/>
          <a:lstStyle/>
          <a:p>
            <a:endParaRPr lang="es-ES"/>
          </a:p>
        </p:txBody>
      </p:sp>
      <p:pic>
        <p:nvPicPr>
          <p:cNvPr id="4" name="Content Placeholder 3">
            <a:extLst>
              <a:ext uri="{FF2B5EF4-FFF2-40B4-BE49-F238E27FC236}">
                <a16:creationId xmlns:a16="http://schemas.microsoft.com/office/drawing/2014/main" id="{950E084A-37CF-3144-891F-A37891FEC6FF}"/>
              </a:ext>
            </a:extLst>
          </p:cNvPr>
          <p:cNvPicPr>
            <a:picLocks noGrp="1" noChangeAspect="1"/>
          </p:cNvPicPr>
          <p:nvPr>
            <p:ph idx="1"/>
          </p:nvPr>
        </p:nvPicPr>
        <p:blipFill>
          <a:blip r:embed="rId2"/>
          <a:stretch>
            <a:fillRect/>
          </a:stretch>
        </p:blipFill>
        <p:spPr>
          <a:xfrm>
            <a:off x="-152218" y="-272892"/>
            <a:ext cx="12344218" cy="7130892"/>
          </a:xfrm>
          <a:prstGeom prst="rect">
            <a:avLst/>
          </a:prstGeom>
        </p:spPr>
      </p:pic>
    </p:spTree>
    <p:extLst>
      <p:ext uri="{BB962C8B-B14F-4D97-AF65-F5344CB8AC3E}">
        <p14:creationId xmlns:p14="http://schemas.microsoft.com/office/powerpoint/2010/main" val="2836741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85D59-A4D4-9249-857A-0E94EA6233DD}"/>
              </a:ext>
            </a:extLst>
          </p:cNvPr>
          <p:cNvSpPr>
            <a:spLocks noGrp="1"/>
          </p:cNvSpPr>
          <p:nvPr>
            <p:ph type="title"/>
          </p:nvPr>
        </p:nvSpPr>
        <p:spPr/>
        <p:txBody>
          <a:bodyPr/>
          <a:lstStyle/>
          <a:p>
            <a:endParaRPr lang="es-ES" dirty="0"/>
          </a:p>
        </p:txBody>
      </p:sp>
      <p:pic>
        <p:nvPicPr>
          <p:cNvPr id="7" name="Picture 6">
            <a:extLst>
              <a:ext uri="{FF2B5EF4-FFF2-40B4-BE49-F238E27FC236}">
                <a16:creationId xmlns:a16="http://schemas.microsoft.com/office/drawing/2014/main" id="{90EC9213-7EB2-1345-963F-0D59A66908BF}"/>
              </a:ext>
            </a:extLst>
          </p:cNvPr>
          <p:cNvPicPr>
            <a:picLocks noChangeAspect="1"/>
          </p:cNvPicPr>
          <p:nvPr/>
        </p:nvPicPr>
        <p:blipFill>
          <a:blip r:embed="rId2"/>
          <a:stretch>
            <a:fillRect/>
          </a:stretch>
        </p:blipFill>
        <p:spPr>
          <a:xfrm>
            <a:off x="-249717" y="0"/>
            <a:ext cx="12441717" cy="6858000"/>
          </a:xfrm>
          <a:prstGeom prst="rect">
            <a:avLst/>
          </a:prstGeom>
        </p:spPr>
      </p:pic>
      <p:sp>
        <p:nvSpPr>
          <p:cNvPr id="3" name="Content Placeholder 2">
            <a:extLst>
              <a:ext uri="{FF2B5EF4-FFF2-40B4-BE49-F238E27FC236}">
                <a16:creationId xmlns:a16="http://schemas.microsoft.com/office/drawing/2014/main" id="{FCF38B15-3A4D-764A-993D-C361C97F4677}"/>
              </a:ext>
            </a:extLst>
          </p:cNvPr>
          <p:cNvSpPr>
            <a:spLocks noGrp="1"/>
          </p:cNvSpPr>
          <p:nvPr>
            <p:ph idx="1"/>
          </p:nvPr>
        </p:nvSpPr>
        <p:spPr/>
        <p:txBody>
          <a:bodyPr/>
          <a:lstStyle/>
          <a:p>
            <a:endParaRPr lang="es-ES" dirty="0">
              <a:hlinkClick r:id="rId3"/>
            </a:endParaRPr>
          </a:p>
          <a:p>
            <a:r>
              <a:rPr lang="es-ES" dirty="0">
                <a:hlinkClick r:id="rId3"/>
              </a:rPr>
              <a:t>https://lab.irt.de/demos/object-based-audio/interactive/</a:t>
            </a:r>
          </a:p>
          <a:p>
            <a:endParaRPr lang="es-ES" dirty="0">
              <a:hlinkClick r:id="rId3"/>
            </a:endParaRPr>
          </a:p>
          <a:p>
            <a:pPr marL="0" indent="0">
              <a:buNone/>
            </a:pPr>
            <a:endParaRPr lang="es-ES" dirty="0">
              <a:hlinkClick r:id="rId3"/>
            </a:endParaRPr>
          </a:p>
          <a:p>
            <a:r>
              <a:rPr lang="es-ES" dirty="0">
                <a:hlinkClick r:id="rId3"/>
              </a:rPr>
              <a:t>https://lab.irt.de/demos/object-based-audio/personalization/</a:t>
            </a:r>
            <a:endParaRPr lang="es-ES" dirty="0"/>
          </a:p>
          <a:p>
            <a:endParaRPr lang="es-ES" dirty="0"/>
          </a:p>
          <a:p>
            <a:endParaRPr lang="es-ES" dirty="0"/>
          </a:p>
          <a:p>
            <a:r>
              <a:rPr lang="es-ES" dirty="0">
                <a:hlinkClick r:id="rId4"/>
              </a:rPr>
              <a:t>https://lab.irt.de/demos/object-based-audio/RadioDrama/</a:t>
            </a:r>
            <a:endParaRPr lang="es-ES" dirty="0"/>
          </a:p>
          <a:p>
            <a:endParaRPr lang="es-ES" dirty="0"/>
          </a:p>
          <a:p>
            <a:endParaRPr lang="es-ES" dirty="0"/>
          </a:p>
          <a:p>
            <a:endParaRPr lang="es-ES" dirty="0"/>
          </a:p>
        </p:txBody>
      </p:sp>
      <p:pic>
        <p:nvPicPr>
          <p:cNvPr id="5" name="Picture 4">
            <a:extLst>
              <a:ext uri="{FF2B5EF4-FFF2-40B4-BE49-F238E27FC236}">
                <a16:creationId xmlns:a16="http://schemas.microsoft.com/office/drawing/2014/main" id="{96BAFED3-FDC0-2442-B1C2-4C3B34B3ECE1}"/>
              </a:ext>
            </a:extLst>
          </p:cNvPr>
          <p:cNvPicPr>
            <a:picLocks noChangeAspect="1"/>
          </p:cNvPicPr>
          <p:nvPr/>
        </p:nvPicPr>
        <p:blipFill>
          <a:blip r:embed="rId5"/>
          <a:stretch>
            <a:fillRect/>
          </a:stretch>
        </p:blipFill>
        <p:spPr>
          <a:xfrm>
            <a:off x="-249717" y="289158"/>
            <a:ext cx="2713517" cy="1139677"/>
          </a:xfrm>
          <a:prstGeom prst="rect">
            <a:avLst/>
          </a:prstGeom>
        </p:spPr>
      </p:pic>
    </p:spTree>
    <p:extLst>
      <p:ext uri="{BB962C8B-B14F-4D97-AF65-F5344CB8AC3E}">
        <p14:creationId xmlns:p14="http://schemas.microsoft.com/office/powerpoint/2010/main" val="280543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3628-E141-DC4E-B384-B9B52BC3AB2F}"/>
              </a:ext>
            </a:extLst>
          </p:cNvPr>
          <p:cNvSpPr>
            <a:spLocks noGrp="1"/>
          </p:cNvSpPr>
          <p:nvPr>
            <p:ph type="title"/>
          </p:nvPr>
        </p:nvSpPr>
        <p:spPr/>
        <p:txBody>
          <a:bodyPr/>
          <a:lstStyle/>
          <a:p>
            <a:endParaRPr lang="es-ES"/>
          </a:p>
        </p:txBody>
      </p:sp>
      <p:sp>
        <p:nvSpPr>
          <p:cNvPr id="3" name="Content Placeholder 2">
            <a:extLst>
              <a:ext uri="{FF2B5EF4-FFF2-40B4-BE49-F238E27FC236}">
                <a16:creationId xmlns:a16="http://schemas.microsoft.com/office/drawing/2014/main" id="{A2E64B78-5E5F-5E41-B366-CF2A6A7262F2}"/>
              </a:ext>
            </a:extLst>
          </p:cNvPr>
          <p:cNvSpPr>
            <a:spLocks noGrp="1"/>
          </p:cNvSpPr>
          <p:nvPr>
            <p:ph idx="1"/>
          </p:nvPr>
        </p:nvSpPr>
        <p:spPr/>
        <p:txBody>
          <a:bodyPr/>
          <a:lstStyle/>
          <a:p>
            <a:r>
              <a:rPr lang="es-ES" dirty="0">
                <a:hlinkClick r:id="rId2"/>
              </a:rPr>
              <a:t>https://lab.irt.de/demos/object-based-audio/interactive/</a:t>
            </a:r>
            <a:endParaRPr lang="es-ES" dirty="0"/>
          </a:p>
          <a:p>
            <a:endParaRPr lang="es-ES" dirty="0">
              <a:hlinkClick r:id="rId3"/>
            </a:endParaRPr>
          </a:p>
          <a:p>
            <a:endParaRPr lang="es-ES" dirty="0">
              <a:hlinkClick r:id="rId3"/>
            </a:endParaRPr>
          </a:p>
          <a:p>
            <a:r>
              <a:rPr lang="es-ES" dirty="0">
                <a:hlinkClick r:id="rId3"/>
              </a:rPr>
              <a:t>https://lab.irt.de/demos/object-based-audio/personalization/</a:t>
            </a:r>
            <a:endParaRPr lang="es-ES" dirty="0"/>
          </a:p>
          <a:p>
            <a:endParaRPr lang="es-ES" dirty="0">
              <a:hlinkClick r:id="rId3"/>
            </a:endParaRPr>
          </a:p>
          <a:p>
            <a:endParaRPr lang="es-ES" dirty="0"/>
          </a:p>
        </p:txBody>
      </p:sp>
    </p:spTree>
    <p:extLst>
      <p:ext uri="{BB962C8B-B14F-4D97-AF65-F5344CB8AC3E}">
        <p14:creationId xmlns:p14="http://schemas.microsoft.com/office/powerpoint/2010/main" val="17665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5668A-8B99-A34A-9A28-DDFBA0A902F3}"/>
              </a:ext>
            </a:extLst>
          </p:cNvPr>
          <p:cNvSpPr>
            <a:spLocks noGrp="1"/>
          </p:cNvSpPr>
          <p:nvPr>
            <p:ph type="title"/>
          </p:nvPr>
        </p:nvSpPr>
        <p:spPr/>
        <p:txBody>
          <a:bodyPr/>
          <a:lstStyle/>
          <a:p>
            <a:endParaRPr lang="es-ES"/>
          </a:p>
        </p:txBody>
      </p:sp>
      <p:pic>
        <p:nvPicPr>
          <p:cNvPr id="4" name="Content Placeholder 3">
            <a:extLst>
              <a:ext uri="{FF2B5EF4-FFF2-40B4-BE49-F238E27FC236}">
                <a16:creationId xmlns:a16="http://schemas.microsoft.com/office/drawing/2014/main" id="{670C5A5F-DDB8-6842-9D4A-A46DFB78972D}"/>
              </a:ext>
            </a:extLst>
          </p:cNvPr>
          <p:cNvPicPr>
            <a:picLocks noGrp="1" noChangeAspect="1"/>
          </p:cNvPicPr>
          <p:nvPr>
            <p:ph idx="1"/>
          </p:nvPr>
        </p:nvPicPr>
        <p:blipFill>
          <a:blip r:embed="rId2"/>
          <a:stretch>
            <a:fillRect/>
          </a:stretch>
        </p:blipFill>
        <p:spPr>
          <a:xfrm>
            <a:off x="0" y="0"/>
            <a:ext cx="12191999" cy="6886520"/>
          </a:xfrm>
          <a:prstGeom prst="rect">
            <a:avLst/>
          </a:prstGeom>
        </p:spPr>
      </p:pic>
    </p:spTree>
    <p:extLst>
      <p:ext uri="{BB962C8B-B14F-4D97-AF65-F5344CB8AC3E}">
        <p14:creationId xmlns:p14="http://schemas.microsoft.com/office/powerpoint/2010/main" val="1507901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6A99-0F18-3A41-B4A1-DCDDD2191758}"/>
              </a:ext>
            </a:extLst>
          </p:cNvPr>
          <p:cNvSpPr>
            <a:spLocks noGrp="1"/>
          </p:cNvSpPr>
          <p:nvPr>
            <p:ph type="title"/>
          </p:nvPr>
        </p:nvSpPr>
        <p:spPr/>
        <p:txBody>
          <a:bodyPr/>
          <a:lstStyle/>
          <a:p>
            <a:r>
              <a:rPr lang="es-ES" dirty="0" err="1"/>
              <a:t>Thank</a:t>
            </a:r>
            <a:r>
              <a:rPr lang="es-ES" dirty="0"/>
              <a:t> </a:t>
            </a:r>
            <a:r>
              <a:rPr lang="es-ES" dirty="0" err="1"/>
              <a:t>you</a:t>
            </a:r>
            <a:endParaRPr lang="es-ES" dirty="0"/>
          </a:p>
        </p:txBody>
      </p:sp>
      <p:pic>
        <p:nvPicPr>
          <p:cNvPr id="4" name="transfer_completed-1-1ca5dd344e90a7b894ae6dec2808e441832bb51c4bd4ca8ac356860a3743180a.mp4">
            <a:hlinkClick r:id="" action="ppaction://media"/>
            <a:hlinkHover r:id="" action="ppaction://ole?verb=0"/>
            <a:extLst>
              <a:ext uri="{FF2B5EF4-FFF2-40B4-BE49-F238E27FC236}">
                <a16:creationId xmlns:a16="http://schemas.microsoft.com/office/drawing/2014/main" id="{64AE3BE7-AA38-9D40-B7D6-1EA718BB2C1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20331" y="365125"/>
            <a:ext cx="4351338" cy="4351338"/>
          </a:xfrm>
        </p:spPr>
      </p:pic>
    </p:spTree>
    <p:extLst>
      <p:ext uri="{BB962C8B-B14F-4D97-AF65-F5344CB8AC3E}">
        <p14:creationId xmlns:p14="http://schemas.microsoft.com/office/powerpoint/2010/main" val="15370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8" name="Rectangle 3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3" name="Imagen 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5110" y="5690565"/>
            <a:ext cx="1615695" cy="994273"/>
          </a:xfrm>
          <a:prstGeom prst="rect">
            <a:avLst/>
          </a:prstGeom>
        </p:spPr>
      </p:pic>
      <p:pic>
        <p:nvPicPr>
          <p:cNvPr id="5" name="Imagen 4"/>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66674" y="5802516"/>
            <a:ext cx="2709235" cy="735515"/>
          </a:xfrm>
          <a:prstGeom prst="rect">
            <a:avLst/>
          </a:prstGeom>
        </p:spPr>
      </p:pic>
      <p:pic>
        <p:nvPicPr>
          <p:cNvPr id="3074" name="Picture 2"/>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75764" y="5968377"/>
            <a:ext cx="1148357" cy="403791"/>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921635" y="2220011"/>
            <a:ext cx="10399311" cy="3077766"/>
          </a:xfrm>
          <a:prstGeom prst="rect">
            <a:avLst/>
          </a:prstGeom>
          <a:noFill/>
        </p:spPr>
        <p:txBody>
          <a:bodyPr wrap="square" rtlCol="0">
            <a:spAutoFit/>
          </a:bodyPr>
          <a:lstStyle/>
          <a:p>
            <a:r>
              <a:rPr lang="en-US" sz="1100" dirty="0" err="1">
                <a:solidFill>
                  <a:schemeClr val="bg2">
                    <a:lumMod val="25000"/>
                  </a:schemeClr>
                </a:solidFill>
                <a:latin typeface="Century Gothic" panose="020B0502020202020204" pitchFamily="34" charset="0"/>
              </a:rPr>
              <a:t>TransMedia</a:t>
            </a:r>
            <a:r>
              <a:rPr lang="en-US" sz="1100" dirty="0">
                <a:solidFill>
                  <a:schemeClr val="bg2">
                    <a:lumMod val="25000"/>
                  </a:schemeClr>
                </a:solidFill>
                <a:latin typeface="Century Gothic" panose="020B0502020202020204" pitchFamily="34" charset="0"/>
              </a:rPr>
              <a:t> Catalonia is a research group funded by </a:t>
            </a:r>
            <a:r>
              <a:rPr lang="en-US" sz="1100" dirty="0" err="1">
                <a:solidFill>
                  <a:schemeClr val="bg2">
                    <a:lumMod val="25000"/>
                  </a:schemeClr>
                </a:solidFill>
                <a:latin typeface="Century Gothic" panose="020B0502020202020204" pitchFamily="34" charset="0"/>
              </a:rPr>
              <a:t>Secretaria</a:t>
            </a:r>
            <a:r>
              <a:rPr lang="en-US" sz="1100" dirty="0">
                <a:solidFill>
                  <a:schemeClr val="bg2">
                    <a:lumMod val="25000"/>
                  </a:schemeClr>
                </a:solidFill>
                <a:latin typeface="Century Gothic" panose="020B0502020202020204" pitchFamily="34" charset="0"/>
              </a:rPr>
              <a:t> </a:t>
            </a:r>
            <a:r>
              <a:rPr lang="en-US" sz="1100" dirty="0" err="1">
                <a:solidFill>
                  <a:schemeClr val="bg2">
                    <a:lumMod val="25000"/>
                  </a:schemeClr>
                </a:solidFill>
                <a:latin typeface="Century Gothic" panose="020B0502020202020204" pitchFamily="34" charset="0"/>
              </a:rPr>
              <a:t>d’Universitats</a:t>
            </a:r>
            <a:r>
              <a:rPr lang="en-US" sz="1100" dirty="0">
                <a:solidFill>
                  <a:schemeClr val="bg2">
                    <a:lumMod val="25000"/>
                  </a:schemeClr>
                </a:solidFill>
                <a:latin typeface="Century Gothic" panose="020B0502020202020204" pitchFamily="34" charset="0"/>
              </a:rPr>
              <a:t> </a:t>
            </a:r>
            <a:r>
              <a:rPr lang="en-US" sz="1100" dirty="0" err="1">
                <a:solidFill>
                  <a:schemeClr val="bg2">
                    <a:lumMod val="25000"/>
                  </a:schemeClr>
                </a:solidFill>
                <a:latin typeface="Century Gothic" panose="020B0502020202020204" pitchFamily="34" charset="0"/>
              </a:rPr>
              <a:t>i</a:t>
            </a:r>
            <a:r>
              <a:rPr lang="en-US" sz="1100" dirty="0">
                <a:solidFill>
                  <a:schemeClr val="bg2">
                    <a:lumMod val="25000"/>
                  </a:schemeClr>
                </a:solidFill>
                <a:latin typeface="Century Gothic" panose="020B0502020202020204" pitchFamily="34" charset="0"/>
              </a:rPr>
              <a:t> </a:t>
            </a:r>
            <a:r>
              <a:rPr lang="en-US" sz="1100" dirty="0" err="1">
                <a:solidFill>
                  <a:schemeClr val="bg2">
                    <a:lumMod val="25000"/>
                  </a:schemeClr>
                </a:solidFill>
                <a:latin typeface="Century Gothic" panose="020B0502020202020204" pitchFamily="34" charset="0"/>
              </a:rPr>
              <a:t>Recerca</a:t>
            </a:r>
            <a:r>
              <a:rPr lang="en-US" sz="1100" dirty="0">
                <a:solidFill>
                  <a:schemeClr val="bg2">
                    <a:lumMod val="25000"/>
                  </a:schemeClr>
                </a:solidFill>
                <a:latin typeface="Century Gothic" panose="020B0502020202020204" pitchFamily="34" charset="0"/>
              </a:rPr>
              <a:t> del </a:t>
            </a:r>
            <a:r>
              <a:rPr lang="en-US" sz="1100" dirty="0" err="1">
                <a:solidFill>
                  <a:schemeClr val="bg2">
                    <a:lumMod val="25000"/>
                  </a:schemeClr>
                </a:solidFill>
                <a:latin typeface="Century Gothic" panose="020B0502020202020204" pitchFamily="34" charset="0"/>
              </a:rPr>
              <a:t>Departament</a:t>
            </a:r>
            <a:r>
              <a:rPr lang="en-US" sz="1100" dirty="0">
                <a:solidFill>
                  <a:schemeClr val="bg2">
                    <a:lumMod val="25000"/>
                  </a:schemeClr>
                </a:solidFill>
                <a:latin typeface="Century Gothic" panose="020B0502020202020204" pitchFamily="34" charset="0"/>
              </a:rPr>
              <a:t> </a:t>
            </a:r>
            <a:r>
              <a:rPr lang="en-US" sz="1100" dirty="0" err="1">
                <a:solidFill>
                  <a:schemeClr val="bg2">
                    <a:lumMod val="25000"/>
                  </a:schemeClr>
                </a:solidFill>
                <a:latin typeface="Century Gothic" panose="020B0502020202020204" pitchFamily="34" charset="0"/>
              </a:rPr>
              <a:t>d’Empresa</a:t>
            </a:r>
            <a:r>
              <a:rPr lang="en-US" sz="1100" dirty="0">
                <a:solidFill>
                  <a:schemeClr val="bg2">
                    <a:lumMod val="25000"/>
                  </a:schemeClr>
                </a:solidFill>
                <a:latin typeface="Century Gothic" panose="020B0502020202020204" pitchFamily="34" charset="0"/>
              </a:rPr>
              <a:t> </a:t>
            </a:r>
            <a:r>
              <a:rPr lang="en-US" sz="1100" dirty="0" err="1">
                <a:solidFill>
                  <a:schemeClr val="bg2">
                    <a:lumMod val="25000"/>
                  </a:schemeClr>
                </a:solidFill>
                <a:latin typeface="Century Gothic" panose="020B0502020202020204" pitchFamily="34" charset="0"/>
              </a:rPr>
              <a:t>i</a:t>
            </a:r>
            <a:r>
              <a:rPr lang="en-US" sz="1100" dirty="0">
                <a:solidFill>
                  <a:schemeClr val="bg2">
                    <a:lumMod val="25000"/>
                  </a:schemeClr>
                </a:solidFill>
                <a:latin typeface="Century Gothic" panose="020B0502020202020204" pitchFamily="34" charset="0"/>
              </a:rPr>
              <a:t> </a:t>
            </a:r>
            <a:r>
              <a:rPr lang="en-US" sz="1100" dirty="0" err="1">
                <a:solidFill>
                  <a:schemeClr val="bg2">
                    <a:lumMod val="25000"/>
                  </a:schemeClr>
                </a:solidFill>
                <a:latin typeface="Century Gothic" panose="020B0502020202020204" pitchFamily="34" charset="0"/>
              </a:rPr>
              <a:t>Coneixement</a:t>
            </a:r>
            <a:r>
              <a:rPr lang="en-US" sz="1100" dirty="0">
                <a:solidFill>
                  <a:schemeClr val="bg2">
                    <a:lumMod val="25000"/>
                  </a:schemeClr>
                </a:solidFill>
                <a:latin typeface="Century Gothic" panose="020B0502020202020204" pitchFamily="34" charset="0"/>
              </a:rPr>
              <a:t> de la </a:t>
            </a:r>
            <a:r>
              <a:rPr lang="en-US" sz="1100" dirty="0" err="1">
                <a:solidFill>
                  <a:schemeClr val="bg2">
                    <a:lumMod val="25000"/>
                  </a:schemeClr>
                </a:solidFill>
                <a:latin typeface="Century Gothic" panose="020B0502020202020204" pitchFamily="34" charset="0"/>
              </a:rPr>
              <a:t>Generalitat</a:t>
            </a:r>
            <a:r>
              <a:rPr lang="en-US" sz="1100" dirty="0">
                <a:solidFill>
                  <a:schemeClr val="bg2">
                    <a:lumMod val="25000"/>
                  </a:schemeClr>
                </a:solidFill>
                <a:latin typeface="Century Gothic" panose="020B0502020202020204" pitchFamily="34" charset="0"/>
              </a:rPr>
              <a:t> de Catalunya, reference code 2017SGR113.</a:t>
            </a:r>
            <a:endParaRPr lang="es-ES" sz="1100" dirty="0">
              <a:solidFill>
                <a:schemeClr val="bg2">
                  <a:lumMod val="25000"/>
                </a:schemeClr>
              </a:solidFill>
              <a:latin typeface="Century Gothic" panose="020B0502020202020204" pitchFamily="34" charset="0"/>
            </a:endParaRPr>
          </a:p>
          <a:p>
            <a:r>
              <a:rPr lang="en-US" sz="1100" dirty="0">
                <a:solidFill>
                  <a:schemeClr val="bg2">
                    <a:lumMod val="25000"/>
                  </a:schemeClr>
                </a:solidFill>
                <a:latin typeface="Century Gothic" panose="020B0502020202020204" pitchFamily="34" charset="0"/>
              </a:rPr>
              <a:t> </a:t>
            </a:r>
            <a:endParaRPr lang="es-ES" sz="1100" dirty="0">
              <a:solidFill>
                <a:schemeClr val="bg2">
                  <a:lumMod val="25000"/>
                </a:schemeClr>
              </a:solidFill>
              <a:latin typeface="Century Gothic" panose="020B0502020202020204" pitchFamily="34" charset="0"/>
            </a:endParaRPr>
          </a:p>
          <a:p>
            <a:r>
              <a:rPr lang="en-US" sz="1100" dirty="0">
                <a:solidFill>
                  <a:schemeClr val="bg2">
                    <a:lumMod val="25000"/>
                  </a:schemeClr>
                </a:solidFill>
                <a:latin typeface="Century Gothic" panose="020B0502020202020204" pitchFamily="34" charset="0"/>
              </a:rPr>
              <a:t>The project Immersive </a:t>
            </a:r>
            <a:r>
              <a:rPr lang="en-US" sz="1100" dirty="0" err="1">
                <a:solidFill>
                  <a:schemeClr val="bg2">
                    <a:lumMod val="25000"/>
                  </a:schemeClr>
                </a:solidFill>
                <a:latin typeface="Century Gothic" panose="020B0502020202020204" pitchFamily="34" charset="0"/>
              </a:rPr>
              <a:t>Accessiblity</a:t>
            </a:r>
            <a:r>
              <a:rPr lang="en-US" sz="1100" dirty="0">
                <a:solidFill>
                  <a:schemeClr val="bg2">
                    <a:lumMod val="25000"/>
                  </a:schemeClr>
                </a:solidFill>
                <a:latin typeface="Century Gothic" panose="020B0502020202020204" pitchFamily="34" charset="0"/>
              </a:rPr>
              <a:t> </a:t>
            </a:r>
            <a:r>
              <a:rPr lang="en-US" sz="1100" dirty="0" err="1">
                <a:solidFill>
                  <a:schemeClr val="bg2">
                    <a:lumMod val="25000"/>
                  </a:schemeClr>
                </a:solidFill>
                <a:latin typeface="Century Gothic" panose="020B0502020202020204" pitchFamily="34" charset="0"/>
              </a:rPr>
              <a:t>ImAc</a:t>
            </a:r>
            <a:r>
              <a:rPr lang="en-US" sz="1100" dirty="0">
                <a:solidFill>
                  <a:schemeClr val="bg2">
                    <a:lumMod val="25000"/>
                  </a:schemeClr>
                </a:solidFill>
                <a:latin typeface="Century Gothic" panose="020B0502020202020204" pitchFamily="34" charset="0"/>
              </a:rPr>
              <a:t> has received funding from the European Union Horizon 2020 Research and Innovation </a:t>
            </a:r>
            <a:r>
              <a:rPr lang="en-US" sz="1100" dirty="0" err="1">
                <a:solidFill>
                  <a:schemeClr val="bg2">
                    <a:lumMod val="25000"/>
                  </a:schemeClr>
                </a:solidFill>
                <a:latin typeface="Century Gothic" panose="020B0502020202020204" pitchFamily="34" charset="0"/>
              </a:rPr>
              <a:t>Programme</a:t>
            </a:r>
            <a:r>
              <a:rPr lang="en-US" sz="1100" dirty="0">
                <a:solidFill>
                  <a:schemeClr val="bg2">
                    <a:lumMod val="25000"/>
                  </a:schemeClr>
                </a:solidFill>
                <a:latin typeface="Century Gothic" panose="020B0502020202020204" pitchFamily="34" charset="0"/>
              </a:rPr>
              <a:t>, grant agreement No 761974.</a:t>
            </a:r>
          </a:p>
          <a:p>
            <a:r>
              <a:rPr lang="en-US" sz="1100" dirty="0">
                <a:solidFill>
                  <a:schemeClr val="bg2">
                    <a:lumMod val="25000"/>
                  </a:schemeClr>
                </a:solidFill>
                <a:latin typeface="Century Gothic" panose="020B0502020202020204" pitchFamily="34" charset="0"/>
              </a:rPr>
              <a:t>The project </a:t>
            </a:r>
            <a:r>
              <a:rPr lang="es-ES" sz="1100" dirty="0" err="1">
                <a:solidFill>
                  <a:schemeClr val="bg2">
                    <a:lumMod val="25000"/>
                  </a:schemeClr>
                </a:solidFill>
                <a:latin typeface="Century Gothic" panose="020B0502020202020204" pitchFamily="34" charset="0"/>
              </a:rPr>
              <a:t>Easy</a:t>
            </a:r>
            <a:r>
              <a:rPr lang="es-ES" sz="1100" dirty="0">
                <a:solidFill>
                  <a:schemeClr val="bg2">
                    <a:lumMod val="25000"/>
                  </a:schemeClr>
                </a:solidFill>
                <a:latin typeface="Century Gothic" panose="020B0502020202020204" pitchFamily="34" charset="0"/>
              </a:rPr>
              <a:t> Access </a:t>
            </a:r>
            <a:r>
              <a:rPr lang="es-ES" sz="1100" dirty="0" err="1">
                <a:solidFill>
                  <a:schemeClr val="bg2">
                    <a:lumMod val="25000"/>
                  </a:schemeClr>
                </a:solidFill>
                <a:latin typeface="Century Gothic" panose="020B0502020202020204" pitchFamily="34" charset="0"/>
              </a:rPr>
              <a:t>For</a:t>
            </a:r>
            <a:r>
              <a:rPr lang="es-ES" sz="1100" dirty="0">
                <a:solidFill>
                  <a:schemeClr val="bg2">
                    <a:lumMod val="25000"/>
                  </a:schemeClr>
                </a:solidFill>
                <a:latin typeface="Century Gothic" panose="020B0502020202020204" pitchFamily="34" charset="0"/>
              </a:rPr>
              <a:t> Social </a:t>
            </a:r>
            <a:r>
              <a:rPr lang="es-ES" sz="1100" dirty="0" err="1">
                <a:solidFill>
                  <a:schemeClr val="bg2">
                    <a:lumMod val="25000"/>
                  </a:schemeClr>
                </a:solidFill>
                <a:latin typeface="Century Gothic" panose="020B0502020202020204" pitchFamily="34" charset="0"/>
              </a:rPr>
              <a:t>Inclusion</a:t>
            </a:r>
            <a:r>
              <a:rPr lang="es-ES" sz="1100" dirty="0">
                <a:solidFill>
                  <a:schemeClr val="bg2">
                    <a:lumMod val="25000"/>
                  </a:schemeClr>
                </a:solidFill>
                <a:latin typeface="Century Gothic" panose="020B0502020202020204" pitchFamily="34" charset="0"/>
              </a:rPr>
              <a:t> Training </a:t>
            </a:r>
            <a:r>
              <a:rPr lang="en-US" sz="1100" dirty="0">
                <a:solidFill>
                  <a:schemeClr val="bg2">
                    <a:lumMod val="25000"/>
                  </a:schemeClr>
                </a:solidFill>
                <a:latin typeface="Century Gothic" panose="020B0502020202020204" pitchFamily="34" charset="0"/>
              </a:rPr>
              <a:t>EASIT has received funding from the European Union </a:t>
            </a:r>
            <a:r>
              <a:rPr lang="es-ES" sz="1100" dirty="0">
                <a:solidFill>
                  <a:schemeClr val="bg2">
                    <a:lumMod val="25000"/>
                  </a:schemeClr>
                </a:solidFill>
                <a:latin typeface="Century Gothic" panose="020B0502020202020204" pitchFamily="34" charset="0"/>
              </a:rPr>
              <a:t>ERASMUS+ 2018-1-ES01-KA203-050275 </a:t>
            </a:r>
          </a:p>
          <a:p>
            <a:r>
              <a:rPr lang="es-ES" sz="1100" dirty="0" err="1">
                <a:solidFill>
                  <a:schemeClr val="bg2">
                    <a:lumMod val="25000"/>
                  </a:schemeClr>
                </a:solidFill>
                <a:latin typeface="Century Gothic" panose="020B0502020202020204" pitchFamily="34" charset="0"/>
              </a:rPr>
              <a:t>The</a:t>
            </a:r>
            <a:r>
              <a:rPr lang="es-ES" sz="1100" dirty="0">
                <a:solidFill>
                  <a:schemeClr val="bg2">
                    <a:lumMod val="25000"/>
                  </a:schemeClr>
                </a:solidFill>
                <a:latin typeface="Century Gothic" panose="020B0502020202020204" pitchFamily="34" charset="0"/>
              </a:rPr>
              <a:t> Project ADLAB PRO </a:t>
            </a:r>
            <a:r>
              <a:rPr lang="en-US" sz="1100" dirty="0">
                <a:solidFill>
                  <a:schemeClr val="bg2">
                    <a:lumMod val="25000"/>
                  </a:schemeClr>
                </a:solidFill>
                <a:latin typeface="Century Gothic" panose="020B0502020202020204" pitchFamily="34" charset="0"/>
              </a:rPr>
              <a:t>has received funding from the European Union </a:t>
            </a:r>
            <a:r>
              <a:rPr lang="es-ES" sz="1100" dirty="0">
                <a:solidFill>
                  <a:schemeClr val="bg2">
                    <a:lumMod val="25000"/>
                  </a:schemeClr>
                </a:solidFill>
                <a:latin typeface="Century Gothic" panose="020B0502020202020204" pitchFamily="34" charset="0"/>
              </a:rPr>
              <a:t>ERASMUS + 2016-1-IT02-KA203-024311 </a:t>
            </a:r>
            <a:r>
              <a:rPr lang="en-US" sz="1100" dirty="0">
                <a:solidFill>
                  <a:schemeClr val="bg2">
                    <a:lumMod val="25000"/>
                  </a:schemeClr>
                </a:solidFill>
                <a:latin typeface="Century Gothic" panose="020B0502020202020204" pitchFamily="34" charset="0"/>
              </a:rPr>
              <a:t> </a:t>
            </a:r>
            <a:endParaRPr lang="es-ES" sz="1100" dirty="0">
              <a:solidFill>
                <a:schemeClr val="bg2">
                  <a:lumMod val="25000"/>
                </a:schemeClr>
              </a:solidFill>
              <a:latin typeface="Century Gothic" panose="020B0502020202020204" pitchFamily="34" charset="0"/>
            </a:endParaRPr>
          </a:p>
          <a:p>
            <a:r>
              <a:rPr lang="en-US" sz="1100" dirty="0">
                <a:solidFill>
                  <a:schemeClr val="bg2">
                    <a:lumMod val="25000"/>
                  </a:schemeClr>
                </a:solidFill>
                <a:latin typeface="Century Gothic" panose="020B0502020202020204" pitchFamily="34" charset="0"/>
              </a:rPr>
              <a:t>Texts, marks, logos, names, graphics, images, photographs, illustrations, artwork, audio clips, video clips, and software copyrighted by their respective owners are used on these slides for personal, educational and non-commercial purposes only. Use of any copyrighted material is not authorized without the written consent of the copyright holder. Every effort has been made to respect the copyrights of other parties. If you believe that your copyright has been misused, please direct your correspondence to: </a:t>
            </a:r>
            <a:r>
              <a:rPr lang="en-US" sz="1100" dirty="0">
                <a:solidFill>
                  <a:schemeClr val="bg2">
                    <a:lumMod val="25000"/>
                  </a:schemeClr>
                </a:solidFill>
                <a:latin typeface="Century Gothic" panose="020B0502020202020204" pitchFamily="34" charset="0"/>
                <a:hlinkClick r:id="rId6"/>
              </a:rPr>
              <a:t>pilar.orero@uab.cat</a:t>
            </a:r>
            <a:r>
              <a:rPr lang="en-US" sz="1100" dirty="0">
                <a:solidFill>
                  <a:schemeClr val="bg2">
                    <a:lumMod val="25000"/>
                  </a:schemeClr>
                </a:solidFill>
                <a:latin typeface="Century Gothic" panose="020B0502020202020204" pitchFamily="34" charset="0"/>
              </a:rPr>
              <a:t> stating your position and we shall </a:t>
            </a:r>
            <a:r>
              <a:rPr lang="en-US" sz="1100" dirty="0" err="1">
                <a:solidFill>
                  <a:schemeClr val="bg2">
                    <a:lumMod val="25000"/>
                  </a:schemeClr>
                </a:solidFill>
                <a:latin typeface="Century Gothic" panose="020B0502020202020204" pitchFamily="34" charset="0"/>
              </a:rPr>
              <a:t>endeavour</a:t>
            </a:r>
            <a:r>
              <a:rPr lang="en-US" sz="1100" dirty="0">
                <a:solidFill>
                  <a:schemeClr val="bg2">
                    <a:lumMod val="25000"/>
                  </a:schemeClr>
                </a:solidFill>
                <a:latin typeface="Century Gothic" panose="020B0502020202020204" pitchFamily="34" charset="0"/>
              </a:rPr>
              <a:t> to correct any misuse as early as possible.</a:t>
            </a:r>
            <a:endParaRPr lang="es-ES" sz="1100" dirty="0">
              <a:solidFill>
                <a:schemeClr val="bg2">
                  <a:lumMod val="25000"/>
                </a:schemeClr>
              </a:solidFill>
              <a:latin typeface="Century Gothic" panose="020B0502020202020204" pitchFamily="34" charset="0"/>
            </a:endParaRPr>
          </a:p>
          <a:p>
            <a:r>
              <a:rPr lang="en-US" sz="1100" dirty="0">
                <a:solidFill>
                  <a:schemeClr val="bg2">
                    <a:lumMod val="25000"/>
                  </a:schemeClr>
                </a:solidFill>
                <a:latin typeface="Century Gothic" panose="020B0502020202020204" pitchFamily="34" charset="0"/>
              </a:rPr>
              <a:t> </a:t>
            </a:r>
            <a:endParaRPr lang="es-ES" sz="1100" dirty="0">
              <a:solidFill>
                <a:schemeClr val="bg2">
                  <a:lumMod val="25000"/>
                </a:schemeClr>
              </a:solidFill>
              <a:latin typeface="Century Gothic" panose="020B0502020202020204" pitchFamily="34" charset="0"/>
            </a:endParaRPr>
          </a:p>
          <a:p>
            <a:r>
              <a:rPr lang="en-US" sz="1100" dirty="0">
                <a:solidFill>
                  <a:schemeClr val="bg2">
                    <a:lumMod val="25000"/>
                  </a:schemeClr>
                </a:solidFill>
                <a:latin typeface="Century Gothic" panose="020B0502020202020204" pitchFamily="34" charset="0"/>
              </a:rPr>
              <a:t>This document and its contents reflect the views only of the authors. </a:t>
            </a:r>
            <a:r>
              <a:rPr lang="en-US" sz="1100" dirty="0" err="1">
                <a:solidFill>
                  <a:schemeClr val="bg2">
                    <a:lumMod val="25000"/>
                  </a:schemeClr>
                </a:solidFill>
                <a:latin typeface="Century Gothic" panose="020B0502020202020204" pitchFamily="34" charset="0"/>
              </a:rPr>
              <a:t>TransMedia</a:t>
            </a:r>
            <a:r>
              <a:rPr lang="en-US" sz="1100" dirty="0">
                <a:solidFill>
                  <a:schemeClr val="bg2">
                    <a:lumMod val="25000"/>
                  </a:schemeClr>
                </a:solidFill>
                <a:latin typeface="Century Gothic" panose="020B0502020202020204" pitchFamily="34" charset="0"/>
              </a:rPr>
              <a:t> Catalonia and the European Union H2020 Research and Innovation </a:t>
            </a:r>
            <a:r>
              <a:rPr lang="en-US" sz="1100" dirty="0" err="1">
                <a:solidFill>
                  <a:schemeClr val="bg2">
                    <a:lumMod val="25000"/>
                  </a:schemeClr>
                </a:solidFill>
                <a:latin typeface="Century Gothic" panose="020B0502020202020204" pitchFamily="34" charset="0"/>
              </a:rPr>
              <a:t>Programme</a:t>
            </a:r>
            <a:r>
              <a:rPr lang="en-US" sz="1100" dirty="0">
                <a:solidFill>
                  <a:schemeClr val="bg2">
                    <a:lumMod val="25000"/>
                  </a:schemeClr>
                </a:solidFill>
                <a:latin typeface="Century Gothic" panose="020B0502020202020204" pitchFamily="34" charset="0"/>
              </a:rPr>
              <a:t> , and ERASMUS + KA2 cannot be held responsible for any use which may be made of the information contained therein.</a:t>
            </a:r>
            <a:endParaRPr lang="es-ES" sz="1100" dirty="0">
              <a:solidFill>
                <a:schemeClr val="bg2">
                  <a:lumMod val="25000"/>
                </a:schemeClr>
              </a:solidFill>
              <a:latin typeface="Century Gothic" panose="020B0502020202020204" pitchFamily="34" charset="0"/>
            </a:endParaRPr>
          </a:p>
          <a:p>
            <a:r>
              <a:rPr lang="en-US" sz="1100" dirty="0">
                <a:solidFill>
                  <a:schemeClr val="bg2">
                    <a:lumMod val="25000"/>
                  </a:schemeClr>
                </a:solidFill>
                <a:latin typeface="Century Gothic" panose="020B0502020202020204" pitchFamily="34" charset="0"/>
              </a:rPr>
              <a:t> </a:t>
            </a:r>
            <a:endParaRPr lang="es-ES" sz="1100" dirty="0">
              <a:solidFill>
                <a:schemeClr val="bg2">
                  <a:lumMod val="25000"/>
                </a:schemeClr>
              </a:solidFill>
              <a:latin typeface="Century Gothic" panose="020B0502020202020204" pitchFamily="34" charset="0"/>
            </a:endParaRPr>
          </a:p>
          <a:p>
            <a:r>
              <a:rPr lang="en-US" sz="1100" dirty="0">
                <a:solidFill>
                  <a:schemeClr val="bg2">
                    <a:lumMod val="25000"/>
                  </a:schemeClr>
                </a:solidFill>
                <a:latin typeface="Century Gothic" panose="020B0502020202020204" pitchFamily="34" charset="0"/>
              </a:rPr>
              <a:t>This work is licensed under a Creative Commons Attribution-</a:t>
            </a:r>
            <a:r>
              <a:rPr lang="en-US" sz="1100" dirty="0" err="1">
                <a:solidFill>
                  <a:schemeClr val="bg2">
                    <a:lumMod val="25000"/>
                  </a:schemeClr>
                </a:solidFill>
                <a:latin typeface="Century Gothic" panose="020B0502020202020204" pitchFamily="34" charset="0"/>
              </a:rPr>
              <a:t>NonCommercial</a:t>
            </a:r>
            <a:r>
              <a:rPr lang="en-US" sz="1100" dirty="0">
                <a:solidFill>
                  <a:schemeClr val="bg2">
                    <a:lumMod val="25000"/>
                  </a:schemeClr>
                </a:solidFill>
                <a:latin typeface="Century Gothic" panose="020B0502020202020204" pitchFamily="34" charset="0"/>
              </a:rPr>
              <a:t>-</a:t>
            </a:r>
            <a:r>
              <a:rPr lang="en-US" sz="1100" dirty="0" err="1">
                <a:solidFill>
                  <a:schemeClr val="bg2">
                    <a:lumMod val="25000"/>
                  </a:schemeClr>
                </a:solidFill>
                <a:latin typeface="Century Gothic" panose="020B0502020202020204" pitchFamily="34" charset="0"/>
              </a:rPr>
              <a:t>NoDerivatives</a:t>
            </a:r>
            <a:r>
              <a:rPr lang="en-US" sz="1100" dirty="0">
                <a:solidFill>
                  <a:schemeClr val="bg2">
                    <a:lumMod val="25000"/>
                  </a:schemeClr>
                </a:solidFill>
                <a:latin typeface="Century Gothic" panose="020B0502020202020204" pitchFamily="34" charset="0"/>
              </a:rPr>
              <a:t> 4.0 International License.</a:t>
            </a:r>
            <a:endParaRPr lang="es-ES" sz="1100" dirty="0">
              <a:solidFill>
                <a:schemeClr val="bg2">
                  <a:lumMod val="25000"/>
                </a:schemeClr>
              </a:solidFill>
              <a:latin typeface="Century Gothic" panose="020B0502020202020204" pitchFamily="34" charset="0"/>
            </a:endParaRPr>
          </a:p>
        </p:txBody>
      </p:sp>
      <p:grpSp>
        <p:nvGrpSpPr>
          <p:cNvPr id="24" name="Group 21"/>
          <p:cNvGrpSpPr>
            <a:grpSpLocks/>
          </p:cNvGrpSpPr>
          <p:nvPr/>
        </p:nvGrpSpPr>
        <p:grpSpPr bwMode="auto">
          <a:xfrm>
            <a:off x="3847764" y="861036"/>
            <a:ext cx="790767" cy="631862"/>
            <a:chOff x="493" y="-125"/>
            <a:chExt cx="3282" cy="2511"/>
          </a:xfrm>
        </p:grpSpPr>
        <p:sp>
          <p:nvSpPr>
            <p:cNvPr id="25" name="Freeform 23"/>
            <p:cNvSpPr>
              <a:spLocks/>
            </p:cNvSpPr>
            <p:nvPr/>
          </p:nvSpPr>
          <p:spPr bwMode="auto">
            <a:xfrm>
              <a:off x="492" y="-125"/>
              <a:ext cx="3282" cy="2511"/>
            </a:xfrm>
            <a:custGeom>
              <a:avLst/>
              <a:gdLst>
                <a:gd name="T0" fmla="+- 0 3764 493"/>
                <a:gd name="T1" fmla="*/ T0 w 3282"/>
                <a:gd name="T2" fmla="+- 0 -125 -125"/>
                <a:gd name="T3" fmla="*/ -125 h 2511"/>
                <a:gd name="T4" fmla="+- 0 503 493"/>
                <a:gd name="T5" fmla="*/ T4 w 3282"/>
                <a:gd name="T6" fmla="+- 0 -125 -125"/>
                <a:gd name="T7" fmla="*/ -125 h 2511"/>
                <a:gd name="T8" fmla="+- 0 493 493"/>
                <a:gd name="T9" fmla="*/ T8 w 3282"/>
                <a:gd name="T10" fmla="+- 0 -114 -125"/>
                <a:gd name="T11" fmla="*/ -114 h 2511"/>
                <a:gd name="T12" fmla="+- 0 493 493"/>
                <a:gd name="T13" fmla="*/ T12 w 3282"/>
                <a:gd name="T14" fmla="+- 0 2376 -125"/>
                <a:gd name="T15" fmla="*/ 2376 h 2511"/>
                <a:gd name="T16" fmla="+- 0 503 493"/>
                <a:gd name="T17" fmla="*/ T16 w 3282"/>
                <a:gd name="T18" fmla="+- 0 2386 -125"/>
                <a:gd name="T19" fmla="*/ 2386 h 2511"/>
                <a:gd name="T20" fmla="+- 0 3764 493"/>
                <a:gd name="T21" fmla="*/ T20 w 3282"/>
                <a:gd name="T22" fmla="+- 0 2386 -125"/>
                <a:gd name="T23" fmla="*/ 2386 h 2511"/>
                <a:gd name="T24" fmla="+- 0 3775 493"/>
                <a:gd name="T25" fmla="*/ T24 w 3282"/>
                <a:gd name="T26" fmla="+- 0 2376 -125"/>
                <a:gd name="T27" fmla="*/ 2376 h 2511"/>
                <a:gd name="T28" fmla="+- 0 3775 493"/>
                <a:gd name="T29" fmla="*/ T28 w 3282"/>
                <a:gd name="T30" fmla="+- 0 -114 -125"/>
                <a:gd name="T31" fmla="*/ -114 h 2511"/>
                <a:gd name="T32" fmla="+- 0 3764 493"/>
                <a:gd name="T33" fmla="*/ T32 w 3282"/>
                <a:gd name="T34" fmla="+- 0 -125 -125"/>
                <a:gd name="T35" fmla="*/ -125 h 25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3282" h="2511">
                  <a:moveTo>
                    <a:pt x="3271" y="0"/>
                  </a:moveTo>
                  <a:lnTo>
                    <a:pt x="10" y="0"/>
                  </a:lnTo>
                  <a:lnTo>
                    <a:pt x="0" y="11"/>
                  </a:lnTo>
                  <a:lnTo>
                    <a:pt x="0" y="2501"/>
                  </a:lnTo>
                  <a:lnTo>
                    <a:pt x="10" y="2511"/>
                  </a:lnTo>
                  <a:lnTo>
                    <a:pt x="3271" y="2511"/>
                  </a:lnTo>
                  <a:lnTo>
                    <a:pt x="3282" y="2501"/>
                  </a:lnTo>
                  <a:lnTo>
                    <a:pt x="3282" y="11"/>
                  </a:lnTo>
                  <a:lnTo>
                    <a:pt x="3271" y="0"/>
                  </a:lnTo>
                  <a:close/>
                </a:path>
              </a:pathLst>
            </a:custGeom>
            <a:solidFill>
              <a:srgbClr val="E65D2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s-ES" dirty="0"/>
            </a:p>
          </p:txBody>
        </p:sp>
        <p:sp>
          <p:nvSpPr>
            <p:cNvPr id="26" name="AutoShape 22"/>
            <p:cNvSpPr>
              <a:spLocks/>
            </p:cNvSpPr>
            <p:nvPr/>
          </p:nvSpPr>
          <p:spPr bwMode="auto">
            <a:xfrm>
              <a:off x="882" y="279"/>
              <a:ext cx="2503" cy="1718"/>
            </a:xfrm>
            <a:custGeom>
              <a:avLst/>
              <a:gdLst>
                <a:gd name="T0" fmla="+- 0 882 882"/>
                <a:gd name="T1" fmla="*/ T0 w 2503"/>
                <a:gd name="T2" fmla="+- 0 279 279"/>
                <a:gd name="T3" fmla="*/ 279 h 1718"/>
                <a:gd name="T4" fmla="+- 0 1214 882"/>
                <a:gd name="T5" fmla="*/ T4 w 2503"/>
                <a:gd name="T6" fmla="+- 0 1997 279"/>
                <a:gd name="T7" fmla="*/ 1997 h 1718"/>
                <a:gd name="T8" fmla="+- 0 3385 882"/>
                <a:gd name="T9" fmla="*/ T8 w 2503"/>
                <a:gd name="T10" fmla="+- 0 1997 279"/>
                <a:gd name="T11" fmla="*/ 1997 h 1718"/>
                <a:gd name="T12" fmla="+- 0 3381 882"/>
                <a:gd name="T13" fmla="*/ T12 w 2503"/>
                <a:gd name="T14" fmla="+- 0 1037 279"/>
                <a:gd name="T15" fmla="*/ 1037 h 1718"/>
                <a:gd name="T16" fmla="+- 0 3360 882"/>
                <a:gd name="T17" fmla="*/ T16 w 2503"/>
                <a:gd name="T18" fmla="+- 0 954 279"/>
                <a:gd name="T19" fmla="*/ 954 h 1718"/>
                <a:gd name="T20" fmla="+- 0 3313 882"/>
                <a:gd name="T21" fmla="*/ T20 w 2503"/>
                <a:gd name="T22" fmla="+- 0 856 279"/>
                <a:gd name="T23" fmla="*/ 856 h 1718"/>
                <a:gd name="T24" fmla="+- 0 3274 882"/>
                <a:gd name="T25" fmla="*/ T24 w 2503"/>
                <a:gd name="T26" fmla="+- 0 807 279"/>
                <a:gd name="T27" fmla="*/ 807 h 1718"/>
                <a:gd name="T28" fmla="+- 0 3171 882"/>
                <a:gd name="T29" fmla="*/ T28 w 2503"/>
                <a:gd name="T30" fmla="+- 0 728 279"/>
                <a:gd name="T31" fmla="*/ 728 h 1718"/>
                <a:gd name="T32" fmla="+- 0 3039 882"/>
                <a:gd name="T33" fmla="*/ T32 w 2503"/>
                <a:gd name="T34" fmla="+- 0 677 279"/>
                <a:gd name="T35" fmla="*/ 677 h 1718"/>
                <a:gd name="T36" fmla="+- 0 2880 882"/>
                <a:gd name="T37" fmla="*/ T36 w 2503"/>
                <a:gd name="T38" fmla="+- 0 660 279"/>
                <a:gd name="T39" fmla="*/ 660 h 1718"/>
                <a:gd name="T40" fmla="+- 0 2714 882"/>
                <a:gd name="T41" fmla="*/ T40 w 2503"/>
                <a:gd name="T42" fmla="+- 0 693 279"/>
                <a:gd name="T43" fmla="*/ 693 h 1718"/>
                <a:gd name="T44" fmla="+- 0 2586 882"/>
                <a:gd name="T45" fmla="*/ T44 w 2503"/>
                <a:gd name="T46" fmla="+- 0 777 279"/>
                <a:gd name="T47" fmla="*/ 777 h 1718"/>
                <a:gd name="T48" fmla="+- 0 2536 882"/>
                <a:gd name="T49" fmla="*/ T48 w 2503"/>
                <a:gd name="T50" fmla="+- 0 831 279"/>
                <a:gd name="T51" fmla="*/ 831 h 1718"/>
                <a:gd name="T52" fmla="+- 0 2492 882"/>
                <a:gd name="T53" fmla="*/ T52 w 2503"/>
                <a:gd name="T54" fmla="+- 0 776 279"/>
                <a:gd name="T55" fmla="*/ 776 h 1718"/>
                <a:gd name="T56" fmla="+- 0 2364 882"/>
                <a:gd name="T57" fmla="*/ T56 w 2503"/>
                <a:gd name="T58" fmla="+- 0 692 279"/>
                <a:gd name="T59" fmla="*/ 692 h 1718"/>
                <a:gd name="T60" fmla="+- 0 2205 882"/>
                <a:gd name="T61" fmla="*/ T60 w 2503"/>
                <a:gd name="T62" fmla="+- 0 660 279"/>
                <a:gd name="T63" fmla="*/ 660 h 1718"/>
                <a:gd name="T64" fmla="+- 0 2050 882"/>
                <a:gd name="T65" fmla="*/ T64 w 2503"/>
                <a:gd name="T66" fmla="+- 0 691 279"/>
                <a:gd name="T67" fmla="*/ 691 h 1718"/>
                <a:gd name="T68" fmla="+- 0 1932 882"/>
                <a:gd name="T69" fmla="*/ T68 w 2503"/>
                <a:gd name="T70" fmla="+- 0 771 279"/>
                <a:gd name="T71" fmla="*/ 771 h 1718"/>
                <a:gd name="T72" fmla="+- 0 1886 882"/>
                <a:gd name="T73" fmla="*/ T72 w 2503"/>
                <a:gd name="T74" fmla="+- 0 822 279"/>
                <a:gd name="T75" fmla="*/ 822 h 1718"/>
                <a:gd name="T76" fmla="+- 0 1594 882"/>
                <a:gd name="T77" fmla="*/ T76 w 2503"/>
                <a:gd name="T78" fmla="+- 0 696 279"/>
                <a:gd name="T79" fmla="*/ 696 h 1718"/>
                <a:gd name="T80" fmla="+- 0 1903 882"/>
                <a:gd name="T81" fmla="*/ T80 w 2503"/>
                <a:gd name="T82" fmla="+- 0 1997 279"/>
                <a:gd name="T83" fmla="*/ 1997 h 1718"/>
                <a:gd name="T84" fmla="+- 0 1912 882"/>
                <a:gd name="T85" fmla="*/ T84 w 2503"/>
                <a:gd name="T86" fmla="+- 0 1091 279"/>
                <a:gd name="T87" fmla="*/ 1091 h 1718"/>
                <a:gd name="T88" fmla="+- 0 1982 882"/>
                <a:gd name="T89" fmla="*/ T88 w 2503"/>
                <a:gd name="T90" fmla="+- 0 992 279"/>
                <a:gd name="T91" fmla="*/ 992 h 1718"/>
                <a:gd name="T92" fmla="+- 0 2126 882"/>
                <a:gd name="T93" fmla="*/ T92 w 2503"/>
                <a:gd name="T94" fmla="+- 0 954 279"/>
                <a:gd name="T95" fmla="*/ 954 h 1718"/>
                <a:gd name="T96" fmla="+- 0 2272 882"/>
                <a:gd name="T97" fmla="*/ T96 w 2503"/>
                <a:gd name="T98" fmla="+- 0 997 279"/>
                <a:gd name="T99" fmla="*/ 997 h 1718"/>
                <a:gd name="T100" fmla="+- 0 2343 882"/>
                <a:gd name="T101" fmla="*/ T100 w 2503"/>
                <a:gd name="T102" fmla="+- 0 1105 279"/>
                <a:gd name="T103" fmla="*/ 1105 h 1718"/>
                <a:gd name="T104" fmla="+- 0 2352 882"/>
                <a:gd name="T105" fmla="*/ T104 w 2503"/>
                <a:gd name="T106" fmla="+- 0 1997 279"/>
                <a:gd name="T107" fmla="*/ 1997 h 1718"/>
                <a:gd name="T108" fmla="+- 0 2644 882"/>
                <a:gd name="T109" fmla="*/ T108 w 2503"/>
                <a:gd name="T110" fmla="+- 0 1155 279"/>
                <a:gd name="T111" fmla="*/ 1155 h 1718"/>
                <a:gd name="T112" fmla="+- 0 2680 882"/>
                <a:gd name="T113" fmla="*/ T112 w 2503"/>
                <a:gd name="T114" fmla="+- 0 1036 279"/>
                <a:gd name="T115" fmla="*/ 1036 h 1718"/>
                <a:gd name="T116" fmla="+- 0 2787 882"/>
                <a:gd name="T117" fmla="*/ T116 w 2503"/>
                <a:gd name="T118" fmla="+- 0 964 279"/>
                <a:gd name="T119" fmla="*/ 964 h 1718"/>
                <a:gd name="T120" fmla="+- 0 2954 882"/>
                <a:gd name="T121" fmla="*/ T120 w 2503"/>
                <a:gd name="T122" fmla="+- 0 966 279"/>
                <a:gd name="T123" fmla="*/ 966 h 1718"/>
                <a:gd name="T124" fmla="+- 0 3061 882"/>
                <a:gd name="T125" fmla="*/ T124 w 2503"/>
                <a:gd name="T126" fmla="+- 0 1045 279"/>
                <a:gd name="T127" fmla="*/ 1045 h 1718"/>
                <a:gd name="T128" fmla="+- 0 3093 882"/>
                <a:gd name="T129" fmla="*/ T128 w 2503"/>
                <a:gd name="T130" fmla="+- 0 1173 279"/>
                <a:gd name="T131" fmla="*/ 1173 h 1718"/>
                <a:gd name="T132" fmla="+- 0 3385 882"/>
                <a:gd name="T133" fmla="*/ T132 w 2503"/>
                <a:gd name="T134" fmla="+- 0 1997 279"/>
                <a:gd name="T135" fmla="*/ 1997 h 17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503" h="1718">
                  <a:moveTo>
                    <a:pt x="332" y="0"/>
                  </a:moveTo>
                  <a:lnTo>
                    <a:pt x="0" y="0"/>
                  </a:lnTo>
                  <a:lnTo>
                    <a:pt x="0" y="1718"/>
                  </a:lnTo>
                  <a:lnTo>
                    <a:pt x="332" y="1718"/>
                  </a:lnTo>
                  <a:lnTo>
                    <a:pt x="332" y="0"/>
                  </a:lnTo>
                  <a:moveTo>
                    <a:pt x="2503" y="1718"/>
                  </a:moveTo>
                  <a:lnTo>
                    <a:pt x="2503" y="826"/>
                  </a:lnTo>
                  <a:lnTo>
                    <a:pt x="2499" y="758"/>
                  </a:lnTo>
                  <a:lnTo>
                    <a:pt x="2485" y="692"/>
                  </a:lnTo>
                  <a:lnTo>
                    <a:pt x="2478" y="675"/>
                  </a:lnTo>
                  <a:lnTo>
                    <a:pt x="2462" y="632"/>
                  </a:lnTo>
                  <a:lnTo>
                    <a:pt x="2431" y="577"/>
                  </a:lnTo>
                  <a:lnTo>
                    <a:pt x="2411" y="552"/>
                  </a:lnTo>
                  <a:lnTo>
                    <a:pt x="2392" y="528"/>
                  </a:lnTo>
                  <a:lnTo>
                    <a:pt x="2344" y="485"/>
                  </a:lnTo>
                  <a:lnTo>
                    <a:pt x="2289" y="449"/>
                  </a:lnTo>
                  <a:lnTo>
                    <a:pt x="2227" y="420"/>
                  </a:lnTo>
                  <a:lnTo>
                    <a:pt x="2157" y="398"/>
                  </a:lnTo>
                  <a:lnTo>
                    <a:pt x="2081" y="385"/>
                  </a:lnTo>
                  <a:lnTo>
                    <a:pt x="1998" y="381"/>
                  </a:lnTo>
                  <a:lnTo>
                    <a:pt x="1911" y="389"/>
                  </a:lnTo>
                  <a:lnTo>
                    <a:pt x="1832" y="414"/>
                  </a:lnTo>
                  <a:lnTo>
                    <a:pt x="1763" y="451"/>
                  </a:lnTo>
                  <a:lnTo>
                    <a:pt x="1704" y="498"/>
                  </a:lnTo>
                  <a:lnTo>
                    <a:pt x="1659" y="552"/>
                  </a:lnTo>
                  <a:lnTo>
                    <a:pt x="1654" y="552"/>
                  </a:lnTo>
                  <a:lnTo>
                    <a:pt x="1646" y="543"/>
                  </a:lnTo>
                  <a:lnTo>
                    <a:pt x="1610" y="497"/>
                  </a:lnTo>
                  <a:lnTo>
                    <a:pt x="1551" y="450"/>
                  </a:lnTo>
                  <a:lnTo>
                    <a:pt x="1482" y="413"/>
                  </a:lnTo>
                  <a:lnTo>
                    <a:pt x="1405" y="389"/>
                  </a:lnTo>
                  <a:lnTo>
                    <a:pt x="1323" y="381"/>
                  </a:lnTo>
                  <a:lnTo>
                    <a:pt x="1242" y="389"/>
                  </a:lnTo>
                  <a:lnTo>
                    <a:pt x="1168" y="412"/>
                  </a:lnTo>
                  <a:lnTo>
                    <a:pt x="1103" y="447"/>
                  </a:lnTo>
                  <a:lnTo>
                    <a:pt x="1050" y="492"/>
                  </a:lnTo>
                  <a:lnTo>
                    <a:pt x="1009" y="543"/>
                  </a:lnTo>
                  <a:lnTo>
                    <a:pt x="1004" y="543"/>
                  </a:lnTo>
                  <a:lnTo>
                    <a:pt x="1004" y="417"/>
                  </a:lnTo>
                  <a:lnTo>
                    <a:pt x="712" y="417"/>
                  </a:lnTo>
                  <a:lnTo>
                    <a:pt x="712" y="1718"/>
                  </a:lnTo>
                  <a:lnTo>
                    <a:pt x="1021" y="1718"/>
                  </a:lnTo>
                  <a:lnTo>
                    <a:pt x="1021" y="876"/>
                  </a:lnTo>
                  <a:lnTo>
                    <a:pt x="1030" y="812"/>
                  </a:lnTo>
                  <a:lnTo>
                    <a:pt x="1056" y="757"/>
                  </a:lnTo>
                  <a:lnTo>
                    <a:pt x="1100" y="713"/>
                  </a:lnTo>
                  <a:lnTo>
                    <a:pt x="1163" y="685"/>
                  </a:lnTo>
                  <a:lnTo>
                    <a:pt x="1244" y="675"/>
                  </a:lnTo>
                  <a:lnTo>
                    <a:pt x="1326" y="687"/>
                  </a:lnTo>
                  <a:lnTo>
                    <a:pt x="1390" y="718"/>
                  </a:lnTo>
                  <a:lnTo>
                    <a:pt x="1434" y="766"/>
                  </a:lnTo>
                  <a:lnTo>
                    <a:pt x="1461" y="826"/>
                  </a:lnTo>
                  <a:lnTo>
                    <a:pt x="1470" y="894"/>
                  </a:lnTo>
                  <a:lnTo>
                    <a:pt x="1470" y="1718"/>
                  </a:lnTo>
                  <a:lnTo>
                    <a:pt x="1762" y="1718"/>
                  </a:lnTo>
                  <a:lnTo>
                    <a:pt x="1762" y="876"/>
                  </a:lnTo>
                  <a:lnTo>
                    <a:pt x="1771" y="812"/>
                  </a:lnTo>
                  <a:lnTo>
                    <a:pt x="1798" y="757"/>
                  </a:lnTo>
                  <a:lnTo>
                    <a:pt x="1842" y="713"/>
                  </a:lnTo>
                  <a:lnTo>
                    <a:pt x="1905" y="685"/>
                  </a:lnTo>
                  <a:lnTo>
                    <a:pt x="1986" y="675"/>
                  </a:lnTo>
                  <a:lnTo>
                    <a:pt x="2072" y="687"/>
                  </a:lnTo>
                  <a:lnTo>
                    <a:pt x="2136" y="718"/>
                  </a:lnTo>
                  <a:lnTo>
                    <a:pt x="2179" y="766"/>
                  </a:lnTo>
                  <a:lnTo>
                    <a:pt x="2203" y="826"/>
                  </a:lnTo>
                  <a:lnTo>
                    <a:pt x="2211" y="894"/>
                  </a:lnTo>
                  <a:lnTo>
                    <a:pt x="2211" y="1718"/>
                  </a:lnTo>
                  <a:lnTo>
                    <a:pt x="2503" y="1718"/>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s-ES"/>
            </a:p>
          </p:txBody>
        </p:sp>
      </p:grpSp>
      <p:grpSp>
        <p:nvGrpSpPr>
          <p:cNvPr id="27" name="Group 18"/>
          <p:cNvGrpSpPr>
            <a:grpSpLocks/>
          </p:cNvGrpSpPr>
          <p:nvPr/>
        </p:nvGrpSpPr>
        <p:grpSpPr bwMode="auto">
          <a:xfrm>
            <a:off x="4691383" y="861037"/>
            <a:ext cx="785686" cy="631861"/>
            <a:chOff x="4073" y="-125"/>
            <a:chExt cx="3548" cy="2511"/>
          </a:xfrm>
        </p:grpSpPr>
        <p:sp>
          <p:nvSpPr>
            <p:cNvPr id="29" name="Freeform 20"/>
            <p:cNvSpPr>
              <a:spLocks/>
            </p:cNvSpPr>
            <p:nvPr/>
          </p:nvSpPr>
          <p:spPr bwMode="auto">
            <a:xfrm>
              <a:off x="4072" y="-125"/>
              <a:ext cx="3548" cy="2511"/>
            </a:xfrm>
            <a:custGeom>
              <a:avLst/>
              <a:gdLst>
                <a:gd name="T0" fmla="+- 0 7610 4073"/>
                <a:gd name="T1" fmla="*/ T0 w 3548"/>
                <a:gd name="T2" fmla="+- 0 -125 -125"/>
                <a:gd name="T3" fmla="*/ -125 h 2511"/>
                <a:gd name="T4" fmla="+- 0 4083 4073"/>
                <a:gd name="T5" fmla="*/ T4 w 3548"/>
                <a:gd name="T6" fmla="+- 0 -125 -125"/>
                <a:gd name="T7" fmla="*/ -125 h 2511"/>
                <a:gd name="T8" fmla="+- 0 4073 4073"/>
                <a:gd name="T9" fmla="*/ T8 w 3548"/>
                <a:gd name="T10" fmla="+- 0 -114 -125"/>
                <a:gd name="T11" fmla="*/ -114 h 2511"/>
                <a:gd name="T12" fmla="+- 0 4073 4073"/>
                <a:gd name="T13" fmla="*/ T12 w 3548"/>
                <a:gd name="T14" fmla="+- 0 2376 -125"/>
                <a:gd name="T15" fmla="*/ 2376 h 2511"/>
                <a:gd name="T16" fmla="+- 0 4083 4073"/>
                <a:gd name="T17" fmla="*/ T16 w 3548"/>
                <a:gd name="T18" fmla="+- 0 2386 -125"/>
                <a:gd name="T19" fmla="*/ 2386 h 2511"/>
                <a:gd name="T20" fmla="+- 0 7610 4073"/>
                <a:gd name="T21" fmla="*/ T20 w 3548"/>
                <a:gd name="T22" fmla="+- 0 2386 -125"/>
                <a:gd name="T23" fmla="*/ 2386 h 2511"/>
                <a:gd name="T24" fmla="+- 0 7620 4073"/>
                <a:gd name="T25" fmla="*/ T24 w 3548"/>
                <a:gd name="T26" fmla="+- 0 2376 -125"/>
                <a:gd name="T27" fmla="*/ 2376 h 2511"/>
                <a:gd name="T28" fmla="+- 0 7620 4073"/>
                <a:gd name="T29" fmla="*/ T28 w 3548"/>
                <a:gd name="T30" fmla="+- 0 -114 -125"/>
                <a:gd name="T31" fmla="*/ -114 h 2511"/>
                <a:gd name="T32" fmla="+- 0 7610 4073"/>
                <a:gd name="T33" fmla="*/ T32 w 3548"/>
                <a:gd name="T34" fmla="+- 0 -125 -125"/>
                <a:gd name="T35" fmla="*/ -125 h 25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3548" h="2511">
                  <a:moveTo>
                    <a:pt x="3537" y="0"/>
                  </a:moveTo>
                  <a:lnTo>
                    <a:pt x="10" y="0"/>
                  </a:lnTo>
                  <a:lnTo>
                    <a:pt x="0" y="11"/>
                  </a:lnTo>
                  <a:lnTo>
                    <a:pt x="0" y="2501"/>
                  </a:lnTo>
                  <a:lnTo>
                    <a:pt x="10" y="2511"/>
                  </a:lnTo>
                  <a:lnTo>
                    <a:pt x="3537" y="2511"/>
                  </a:lnTo>
                  <a:lnTo>
                    <a:pt x="3547" y="2501"/>
                  </a:lnTo>
                  <a:lnTo>
                    <a:pt x="3547" y="11"/>
                  </a:lnTo>
                  <a:lnTo>
                    <a:pt x="3537" y="0"/>
                  </a:lnTo>
                  <a:close/>
                </a:path>
              </a:pathLst>
            </a:custGeom>
            <a:solidFill>
              <a:srgbClr val="496DAD"/>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s-ES" dirty="0"/>
            </a:p>
          </p:txBody>
        </p:sp>
        <p:sp>
          <p:nvSpPr>
            <p:cNvPr id="30" name="AutoShape 19"/>
            <p:cNvSpPr>
              <a:spLocks/>
            </p:cNvSpPr>
            <p:nvPr/>
          </p:nvSpPr>
          <p:spPr bwMode="auto">
            <a:xfrm>
              <a:off x="4413" y="279"/>
              <a:ext cx="2832" cy="1718"/>
            </a:xfrm>
            <a:custGeom>
              <a:avLst/>
              <a:gdLst>
                <a:gd name="T0" fmla="+- 0 5833 4414"/>
                <a:gd name="T1" fmla="*/ T0 w 2832"/>
                <a:gd name="T2" fmla="+- 0 1715 279"/>
                <a:gd name="T3" fmla="*/ 1715 h 1718"/>
                <a:gd name="T4" fmla="+- 0 5493 4414"/>
                <a:gd name="T5" fmla="*/ T4 w 2832"/>
                <a:gd name="T6" fmla="+- 0 770 279"/>
                <a:gd name="T7" fmla="*/ 770 h 1718"/>
                <a:gd name="T8" fmla="+- 0 5403 4414"/>
                <a:gd name="T9" fmla="*/ T8 w 2832"/>
                <a:gd name="T10" fmla="+- 0 1440 279"/>
                <a:gd name="T11" fmla="*/ 1440 h 1718"/>
                <a:gd name="T12" fmla="+- 0 5167 4414"/>
                <a:gd name="T13" fmla="*/ T12 w 2832"/>
                <a:gd name="T14" fmla="+- 0 770 279"/>
                <a:gd name="T15" fmla="*/ 770 h 1718"/>
                <a:gd name="T16" fmla="+- 0 5403 4414"/>
                <a:gd name="T17" fmla="*/ T16 w 2832"/>
                <a:gd name="T18" fmla="+- 0 1440 279"/>
                <a:gd name="T19" fmla="*/ 1440 h 1718"/>
                <a:gd name="T20" fmla="+- 0 5317 4414"/>
                <a:gd name="T21" fmla="*/ T20 w 2832"/>
                <a:gd name="T22" fmla="+- 0 279 279"/>
                <a:gd name="T23" fmla="*/ 279 h 1718"/>
                <a:gd name="T24" fmla="+- 0 4414 4414"/>
                <a:gd name="T25" fmla="*/ T24 w 2832"/>
                <a:gd name="T26" fmla="+- 0 1997 279"/>
                <a:gd name="T27" fmla="*/ 1997 h 1718"/>
                <a:gd name="T28" fmla="+- 0 4840 4414"/>
                <a:gd name="T29" fmla="*/ T28 w 2832"/>
                <a:gd name="T30" fmla="+- 0 1715 279"/>
                <a:gd name="T31" fmla="*/ 1715 h 1718"/>
                <a:gd name="T32" fmla="+- 0 5594 4414"/>
                <a:gd name="T33" fmla="*/ T32 w 2832"/>
                <a:gd name="T34" fmla="+- 0 1997 279"/>
                <a:gd name="T35" fmla="*/ 1997 h 1718"/>
                <a:gd name="T36" fmla="+- 0 7245 4414"/>
                <a:gd name="T37" fmla="*/ T36 w 2832"/>
                <a:gd name="T38" fmla="+- 0 1514 279"/>
                <a:gd name="T39" fmla="*/ 1514 h 1718"/>
                <a:gd name="T40" fmla="+- 0 6926 4414"/>
                <a:gd name="T41" fmla="*/ T40 w 2832"/>
                <a:gd name="T42" fmla="+- 0 1512 279"/>
                <a:gd name="T43" fmla="*/ 1512 h 1718"/>
                <a:gd name="T44" fmla="+- 0 6862 4414"/>
                <a:gd name="T45" fmla="*/ T44 w 2832"/>
                <a:gd name="T46" fmla="+- 0 1633 279"/>
                <a:gd name="T47" fmla="*/ 1633 h 1718"/>
                <a:gd name="T48" fmla="+- 0 6755 4414"/>
                <a:gd name="T49" fmla="*/ T48 w 2832"/>
                <a:gd name="T50" fmla="+- 0 1701 279"/>
                <a:gd name="T51" fmla="*/ 1701 h 1718"/>
                <a:gd name="T52" fmla="+- 0 6621 4414"/>
                <a:gd name="T53" fmla="*/ T52 w 2832"/>
                <a:gd name="T54" fmla="+- 0 1704 279"/>
                <a:gd name="T55" fmla="*/ 1704 h 1718"/>
                <a:gd name="T56" fmla="+- 0 6513 4414"/>
                <a:gd name="T57" fmla="*/ T56 w 2832"/>
                <a:gd name="T58" fmla="+- 0 1654 279"/>
                <a:gd name="T59" fmla="*/ 1654 h 1718"/>
                <a:gd name="T60" fmla="+- 0 6437 4414"/>
                <a:gd name="T61" fmla="*/ T60 w 2832"/>
                <a:gd name="T62" fmla="+- 0 1554 279"/>
                <a:gd name="T63" fmla="*/ 1554 h 1718"/>
                <a:gd name="T64" fmla="+- 0 6396 4414"/>
                <a:gd name="T65" fmla="*/ T64 w 2832"/>
                <a:gd name="T66" fmla="+- 0 1404 279"/>
                <a:gd name="T67" fmla="*/ 1404 h 1718"/>
                <a:gd name="T68" fmla="+- 0 6396 4414"/>
                <a:gd name="T69" fmla="*/ T68 w 2832"/>
                <a:gd name="T70" fmla="+- 0 1215 279"/>
                <a:gd name="T71" fmla="*/ 1215 h 1718"/>
                <a:gd name="T72" fmla="+- 0 6438 4414"/>
                <a:gd name="T73" fmla="*/ T72 w 2832"/>
                <a:gd name="T74" fmla="+- 0 1065 279"/>
                <a:gd name="T75" fmla="*/ 1065 h 1718"/>
                <a:gd name="T76" fmla="+- 0 6515 4414"/>
                <a:gd name="T77" fmla="*/ T76 w 2832"/>
                <a:gd name="T78" fmla="+- 0 965 279"/>
                <a:gd name="T79" fmla="*/ 965 h 1718"/>
                <a:gd name="T80" fmla="+- 0 6622 4414"/>
                <a:gd name="T81" fmla="*/ T80 w 2832"/>
                <a:gd name="T82" fmla="+- 0 916 279"/>
                <a:gd name="T83" fmla="*/ 916 h 1718"/>
                <a:gd name="T84" fmla="+- 0 6766 4414"/>
                <a:gd name="T85" fmla="*/ T84 w 2832"/>
                <a:gd name="T86" fmla="+- 0 922 279"/>
                <a:gd name="T87" fmla="*/ 922 h 1718"/>
                <a:gd name="T88" fmla="+- 0 6879 4414"/>
                <a:gd name="T89" fmla="*/ T88 w 2832"/>
                <a:gd name="T90" fmla="+- 0 1006 279"/>
                <a:gd name="T91" fmla="*/ 1006 h 1718"/>
                <a:gd name="T92" fmla="+- 0 6935 4414"/>
                <a:gd name="T93" fmla="*/ T92 w 2832"/>
                <a:gd name="T94" fmla="+- 0 1148 279"/>
                <a:gd name="T95" fmla="*/ 1148 h 1718"/>
                <a:gd name="T96" fmla="+- 0 7216 4414"/>
                <a:gd name="T97" fmla="*/ T96 w 2832"/>
                <a:gd name="T98" fmla="+- 0 1017 279"/>
                <a:gd name="T99" fmla="*/ 1017 h 1718"/>
                <a:gd name="T100" fmla="+- 0 7174 4414"/>
                <a:gd name="T101" fmla="*/ T100 w 2832"/>
                <a:gd name="T102" fmla="+- 0 910 279"/>
                <a:gd name="T103" fmla="*/ 910 h 1718"/>
                <a:gd name="T104" fmla="+- 0 7123 4414"/>
                <a:gd name="T105" fmla="*/ T104 w 2832"/>
                <a:gd name="T106" fmla="+- 0 826 279"/>
                <a:gd name="T107" fmla="*/ 826 h 1718"/>
                <a:gd name="T108" fmla="+- 0 7026 4414"/>
                <a:gd name="T109" fmla="*/ T108 w 2832"/>
                <a:gd name="T110" fmla="+- 0 730 279"/>
                <a:gd name="T111" fmla="*/ 730 h 1718"/>
                <a:gd name="T112" fmla="+- 0 6905 4414"/>
                <a:gd name="T113" fmla="*/ T112 w 2832"/>
                <a:gd name="T114" fmla="+- 0 663 279"/>
                <a:gd name="T115" fmla="*/ 663 h 1718"/>
                <a:gd name="T116" fmla="+- 0 6763 4414"/>
                <a:gd name="T117" fmla="*/ T116 w 2832"/>
                <a:gd name="T118" fmla="+- 0 627 279"/>
                <a:gd name="T119" fmla="*/ 627 h 1718"/>
                <a:gd name="T120" fmla="+- 0 6616 4414"/>
                <a:gd name="T121" fmla="*/ T120 w 2832"/>
                <a:gd name="T122" fmla="+- 0 627 279"/>
                <a:gd name="T123" fmla="*/ 627 h 1718"/>
                <a:gd name="T124" fmla="+- 0 6483 4414"/>
                <a:gd name="T125" fmla="*/ T124 w 2832"/>
                <a:gd name="T126" fmla="+- 0 656 279"/>
                <a:gd name="T127" fmla="*/ 656 h 1718"/>
                <a:gd name="T128" fmla="+- 0 6362 4414"/>
                <a:gd name="T129" fmla="*/ T128 w 2832"/>
                <a:gd name="T130" fmla="+- 0 714 279"/>
                <a:gd name="T131" fmla="*/ 714 h 1718"/>
                <a:gd name="T132" fmla="+- 0 6257 4414"/>
                <a:gd name="T133" fmla="*/ T132 w 2832"/>
                <a:gd name="T134" fmla="+- 0 800 279"/>
                <a:gd name="T135" fmla="*/ 800 h 1718"/>
                <a:gd name="T136" fmla="+- 0 6173 4414"/>
                <a:gd name="T137" fmla="*/ T136 w 2832"/>
                <a:gd name="T138" fmla="+- 0 913 279"/>
                <a:gd name="T139" fmla="*/ 913 h 1718"/>
                <a:gd name="T140" fmla="+- 0 6113 4414"/>
                <a:gd name="T141" fmla="*/ T140 w 2832"/>
                <a:gd name="T142" fmla="+- 0 1053 279"/>
                <a:gd name="T143" fmla="*/ 1053 h 1718"/>
                <a:gd name="T144" fmla="+- 0 6081 4414"/>
                <a:gd name="T145" fmla="*/ T144 w 2832"/>
                <a:gd name="T146" fmla="+- 0 1218 279"/>
                <a:gd name="T147" fmla="*/ 1218 h 1718"/>
                <a:gd name="T148" fmla="+- 0 6081 4414"/>
                <a:gd name="T149" fmla="*/ T148 w 2832"/>
                <a:gd name="T150" fmla="+- 0 1402 279"/>
                <a:gd name="T151" fmla="*/ 1402 h 1718"/>
                <a:gd name="T152" fmla="+- 0 6111 4414"/>
                <a:gd name="T153" fmla="*/ T152 w 2832"/>
                <a:gd name="T154" fmla="+- 0 1567 279"/>
                <a:gd name="T155" fmla="*/ 1567 h 1718"/>
                <a:gd name="T156" fmla="+- 0 6169 4414"/>
                <a:gd name="T157" fmla="*/ T156 w 2832"/>
                <a:gd name="T158" fmla="+- 0 1707 279"/>
                <a:gd name="T159" fmla="*/ 1707 h 1718"/>
                <a:gd name="T160" fmla="+- 0 6252 4414"/>
                <a:gd name="T161" fmla="*/ T160 w 2832"/>
                <a:gd name="T162" fmla="+- 0 1820 279"/>
                <a:gd name="T163" fmla="*/ 1820 h 1718"/>
                <a:gd name="T164" fmla="+- 0 6355 4414"/>
                <a:gd name="T165" fmla="*/ T164 w 2832"/>
                <a:gd name="T166" fmla="+- 0 1906 279"/>
                <a:gd name="T167" fmla="*/ 1906 h 1718"/>
                <a:gd name="T168" fmla="+- 0 6476 4414"/>
                <a:gd name="T169" fmla="*/ T168 w 2832"/>
                <a:gd name="T170" fmla="+- 0 1964 279"/>
                <a:gd name="T171" fmla="*/ 1964 h 1718"/>
                <a:gd name="T172" fmla="+- 0 6611 4414"/>
                <a:gd name="T173" fmla="*/ T172 w 2832"/>
                <a:gd name="T174" fmla="+- 0 1993 279"/>
                <a:gd name="T175" fmla="*/ 1993 h 1718"/>
                <a:gd name="T176" fmla="+- 0 6761 4414"/>
                <a:gd name="T177" fmla="*/ T176 w 2832"/>
                <a:gd name="T178" fmla="+- 0 1993 279"/>
                <a:gd name="T179" fmla="*/ 1993 h 1718"/>
                <a:gd name="T180" fmla="+- 0 6904 4414"/>
                <a:gd name="T181" fmla="*/ T180 w 2832"/>
                <a:gd name="T182" fmla="+- 0 1959 279"/>
                <a:gd name="T183" fmla="*/ 1959 h 1718"/>
                <a:gd name="T184" fmla="+- 0 7026 4414"/>
                <a:gd name="T185" fmla="*/ T184 w 2832"/>
                <a:gd name="T186" fmla="+- 0 1894 279"/>
                <a:gd name="T187" fmla="*/ 1894 h 1718"/>
                <a:gd name="T188" fmla="+- 0 7125 4414"/>
                <a:gd name="T189" fmla="*/ T188 w 2832"/>
                <a:gd name="T190" fmla="+- 0 1797 279"/>
                <a:gd name="T191" fmla="*/ 1797 h 1718"/>
                <a:gd name="T192" fmla="+- 0 7178 4414"/>
                <a:gd name="T193" fmla="*/ T192 w 2832"/>
                <a:gd name="T194" fmla="+- 0 1710 279"/>
                <a:gd name="T195" fmla="*/ 1710 h 1718"/>
                <a:gd name="T196" fmla="+- 0 7225 4414"/>
                <a:gd name="T197" fmla="*/ T196 w 2832"/>
                <a:gd name="T198" fmla="+- 0 1595 279"/>
                <a:gd name="T199" fmla="*/ 1595 h 17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2832" h="1718">
                  <a:moveTo>
                    <a:pt x="1521" y="1718"/>
                  </a:moveTo>
                  <a:lnTo>
                    <a:pt x="1419" y="1436"/>
                  </a:lnTo>
                  <a:lnTo>
                    <a:pt x="1320" y="1161"/>
                  </a:lnTo>
                  <a:lnTo>
                    <a:pt x="1079" y="491"/>
                  </a:lnTo>
                  <a:lnTo>
                    <a:pt x="989" y="239"/>
                  </a:lnTo>
                  <a:lnTo>
                    <a:pt x="989" y="1161"/>
                  </a:lnTo>
                  <a:lnTo>
                    <a:pt x="520" y="1161"/>
                  </a:lnTo>
                  <a:lnTo>
                    <a:pt x="753" y="491"/>
                  </a:lnTo>
                  <a:lnTo>
                    <a:pt x="758" y="491"/>
                  </a:lnTo>
                  <a:lnTo>
                    <a:pt x="989" y="1161"/>
                  </a:lnTo>
                  <a:lnTo>
                    <a:pt x="989" y="239"/>
                  </a:lnTo>
                  <a:lnTo>
                    <a:pt x="903" y="0"/>
                  </a:lnTo>
                  <a:lnTo>
                    <a:pt x="620" y="0"/>
                  </a:lnTo>
                  <a:lnTo>
                    <a:pt x="0" y="1718"/>
                  </a:lnTo>
                  <a:lnTo>
                    <a:pt x="328" y="1718"/>
                  </a:lnTo>
                  <a:lnTo>
                    <a:pt x="426" y="1436"/>
                  </a:lnTo>
                  <a:lnTo>
                    <a:pt x="1082" y="1436"/>
                  </a:lnTo>
                  <a:lnTo>
                    <a:pt x="1180" y="1718"/>
                  </a:lnTo>
                  <a:lnTo>
                    <a:pt x="1521" y="1718"/>
                  </a:lnTo>
                  <a:moveTo>
                    <a:pt x="2831" y="1235"/>
                  </a:moveTo>
                  <a:lnTo>
                    <a:pt x="2529" y="1156"/>
                  </a:lnTo>
                  <a:lnTo>
                    <a:pt x="2512" y="1233"/>
                  </a:lnTo>
                  <a:lnTo>
                    <a:pt x="2485" y="1299"/>
                  </a:lnTo>
                  <a:lnTo>
                    <a:pt x="2448" y="1354"/>
                  </a:lnTo>
                  <a:lnTo>
                    <a:pt x="2400" y="1396"/>
                  </a:lnTo>
                  <a:lnTo>
                    <a:pt x="2341" y="1422"/>
                  </a:lnTo>
                  <a:lnTo>
                    <a:pt x="2271" y="1431"/>
                  </a:lnTo>
                  <a:lnTo>
                    <a:pt x="2207" y="1425"/>
                  </a:lnTo>
                  <a:lnTo>
                    <a:pt x="2150" y="1406"/>
                  </a:lnTo>
                  <a:lnTo>
                    <a:pt x="2099" y="1375"/>
                  </a:lnTo>
                  <a:lnTo>
                    <a:pt x="2057" y="1331"/>
                  </a:lnTo>
                  <a:lnTo>
                    <a:pt x="2023" y="1275"/>
                  </a:lnTo>
                  <a:lnTo>
                    <a:pt x="1997" y="1206"/>
                  </a:lnTo>
                  <a:lnTo>
                    <a:pt x="1982" y="1125"/>
                  </a:lnTo>
                  <a:lnTo>
                    <a:pt x="1977" y="1031"/>
                  </a:lnTo>
                  <a:lnTo>
                    <a:pt x="1982" y="936"/>
                  </a:lnTo>
                  <a:lnTo>
                    <a:pt x="1998" y="855"/>
                  </a:lnTo>
                  <a:lnTo>
                    <a:pt x="2024" y="786"/>
                  </a:lnTo>
                  <a:lnTo>
                    <a:pt x="2058" y="730"/>
                  </a:lnTo>
                  <a:lnTo>
                    <a:pt x="2101" y="686"/>
                  </a:lnTo>
                  <a:lnTo>
                    <a:pt x="2152" y="656"/>
                  </a:lnTo>
                  <a:lnTo>
                    <a:pt x="2208" y="637"/>
                  </a:lnTo>
                  <a:lnTo>
                    <a:pt x="2271" y="631"/>
                  </a:lnTo>
                  <a:lnTo>
                    <a:pt x="2352" y="643"/>
                  </a:lnTo>
                  <a:lnTo>
                    <a:pt x="2416" y="676"/>
                  </a:lnTo>
                  <a:lnTo>
                    <a:pt x="2465" y="727"/>
                  </a:lnTo>
                  <a:lnTo>
                    <a:pt x="2499" y="792"/>
                  </a:lnTo>
                  <a:lnTo>
                    <a:pt x="2521" y="869"/>
                  </a:lnTo>
                  <a:lnTo>
                    <a:pt x="2818" y="813"/>
                  </a:lnTo>
                  <a:lnTo>
                    <a:pt x="2802" y="738"/>
                  </a:lnTo>
                  <a:lnTo>
                    <a:pt x="2778" y="669"/>
                  </a:lnTo>
                  <a:lnTo>
                    <a:pt x="2760" y="631"/>
                  </a:lnTo>
                  <a:lnTo>
                    <a:pt x="2747" y="605"/>
                  </a:lnTo>
                  <a:lnTo>
                    <a:pt x="2709" y="547"/>
                  </a:lnTo>
                  <a:lnTo>
                    <a:pt x="2664" y="496"/>
                  </a:lnTo>
                  <a:lnTo>
                    <a:pt x="2612" y="451"/>
                  </a:lnTo>
                  <a:lnTo>
                    <a:pt x="2554" y="414"/>
                  </a:lnTo>
                  <a:lnTo>
                    <a:pt x="2491" y="384"/>
                  </a:lnTo>
                  <a:lnTo>
                    <a:pt x="2423" y="362"/>
                  </a:lnTo>
                  <a:lnTo>
                    <a:pt x="2349" y="348"/>
                  </a:lnTo>
                  <a:lnTo>
                    <a:pt x="2271" y="344"/>
                  </a:lnTo>
                  <a:lnTo>
                    <a:pt x="2202" y="348"/>
                  </a:lnTo>
                  <a:lnTo>
                    <a:pt x="2134" y="359"/>
                  </a:lnTo>
                  <a:lnTo>
                    <a:pt x="2069" y="377"/>
                  </a:lnTo>
                  <a:lnTo>
                    <a:pt x="2007" y="402"/>
                  </a:lnTo>
                  <a:lnTo>
                    <a:pt x="1948" y="435"/>
                  </a:lnTo>
                  <a:lnTo>
                    <a:pt x="1894" y="474"/>
                  </a:lnTo>
                  <a:lnTo>
                    <a:pt x="1843" y="521"/>
                  </a:lnTo>
                  <a:lnTo>
                    <a:pt x="1799" y="574"/>
                  </a:lnTo>
                  <a:lnTo>
                    <a:pt x="1759" y="634"/>
                  </a:lnTo>
                  <a:lnTo>
                    <a:pt x="1726" y="701"/>
                  </a:lnTo>
                  <a:lnTo>
                    <a:pt x="1699" y="774"/>
                  </a:lnTo>
                  <a:lnTo>
                    <a:pt x="1679" y="853"/>
                  </a:lnTo>
                  <a:lnTo>
                    <a:pt x="1667" y="939"/>
                  </a:lnTo>
                  <a:lnTo>
                    <a:pt x="1663" y="1031"/>
                  </a:lnTo>
                  <a:lnTo>
                    <a:pt x="1667" y="1123"/>
                  </a:lnTo>
                  <a:lnTo>
                    <a:pt x="1678" y="1209"/>
                  </a:lnTo>
                  <a:lnTo>
                    <a:pt x="1697" y="1288"/>
                  </a:lnTo>
                  <a:lnTo>
                    <a:pt x="1723" y="1361"/>
                  </a:lnTo>
                  <a:lnTo>
                    <a:pt x="1755" y="1428"/>
                  </a:lnTo>
                  <a:lnTo>
                    <a:pt x="1794" y="1488"/>
                  </a:lnTo>
                  <a:lnTo>
                    <a:pt x="1838" y="1541"/>
                  </a:lnTo>
                  <a:lnTo>
                    <a:pt x="1887" y="1588"/>
                  </a:lnTo>
                  <a:lnTo>
                    <a:pt x="1941" y="1627"/>
                  </a:lnTo>
                  <a:lnTo>
                    <a:pt x="1999" y="1660"/>
                  </a:lnTo>
                  <a:lnTo>
                    <a:pt x="2062" y="1685"/>
                  </a:lnTo>
                  <a:lnTo>
                    <a:pt x="2128" y="1703"/>
                  </a:lnTo>
                  <a:lnTo>
                    <a:pt x="2197" y="1714"/>
                  </a:lnTo>
                  <a:lnTo>
                    <a:pt x="2269" y="1718"/>
                  </a:lnTo>
                  <a:lnTo>
                    <a:pt x="2347" y="1714"/>
                  </a:lnTo>
                  <a:lnTo>
                    <a:pt x="2421" y="1701"/>
                  </a:lnTo>
                  <a:lnTo>
                    <a:pt x="2490" y="1680"/>
                  </a:lnTo>
                  <a:lnTo>
                    <a:pt x="2554" y="1651"/>
                  </a:lnTo>
                  <a:lnTo>
                    <a:pt x="2612" y="1615"/>
                  </a:lnTo>
                  <a:lnTo>
                    <a:pt x="2664" y="1570"/>
                  </a:lnTo>
                  <a:lnTo>
                    <a:pt x="2711" y="1518"/>
                  </a:lnTo>
                  <a:lnTo>
                    <a:pt x="2751" y="1458"/>
                  </a:lnTo>
                  <a:lnTo>
                    <a:pt x="2764" y="1431"/>
                  </a:lnTo>
                  <a:lnTo>
                    <a:pt x="2784" y="1391"/>
                  </a:lnTo>
                  <a:lnTo>
                    <a:pt x="2811" y="1316"/>
                  </a:lnTo>
                  <a:lnTo>
                    <a:pt x="2831" y="1235"/>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s-ES"/>
            </a:p>
          </p:txBody>
        </p:sp>
      </p:grpSp>
      <p:sp>
        <p:nvSpPr>
          <p:cNvPr id="38" name="Rectangle 36"/>
          <p:cNvSpPr>
            <a:spLocks noChangeArrowheads="1"/>
          </p:cNvSpPr>
          <p:nvPr/>
        </p:nvSpPr>
        <p:spPr bwMode="auto">
          <a:xfrm>
            <a:off x="5469318" y="969678"/>
            <a:ext cx="15811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400" b="0" i="0" u="none" strike="noStrike" cap="none" normalizeH="0" baseline="0" dirty="0">
                <a:ln>
                  <a:noFill/>
                </a:ln>
                <a:solidFill>
                  <a:schemeClr val="accent2"/>
                </a:solidFill>
                <a:effectLst/>
                <a:latin typeface="Arial" panose="020B0604020202020204" pitchFamily="34" charset="0"/>
                <a:ea typeface="Calibri" panose="020F0502020204030204" pitchFamily="34" charset="0"/>
                <a:cs typeface="Calibri" panose="020F0502020204030204" pitchFamily="34" charset="0"/>
              </a:rPr>
              <a:t>Immersive</a:t>
            </a:r>
            <a:r>
              <a:rPr kumimoji="0" lang="en-US" altLang="es-ES" sz="1400" b="0" i="0" u="none" strike="noStrike" cap="none" normalizeH="0" baseline="0" dirty="0">
                <a:ln>
                  <a:noFill/>
                </a:ln>
                <a:solidFill>
                  <a:srgbClr val="BC3C1E"/>
                </a:solidFill>
                <a:effectLst/>
                <a:latin typeface="Arial" panose="020B0604020202020204" pitchFamily="34" charset="0"/>
                <a:ea typeface="Calibri" panose="020F0502020204030204" pitchFamily="34"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400" b="0" i="0" u="none" strike="noStrike" cap="none" normalizeH="0" baseline="0" dirty="0">
                <a:ln>
                  <a:noFill/>
                </a:ln>
                <a:solidFill>
                  <a:schemeClr val="accent1"/>
                </a:solidFill>
                <a:effectLst/>
                <a:latin typeface="Arial" panose="020B0604020202020204" pitchFamily="34" charset="0"/>
                <a:ea typeface="Calibri" panose="020F0502020204030204" pitchFamily="34" charset="0"/>
                <a:cs typeface="Calibri" panose="020F0502020204030204" pitchFamily="34" charset="0"/>
              </a:rPr>
              <a:t>Accessibility</a:t>
            </a:r>
            <a:endParaRPr kumimoji="0" lang="en-US" altLang="es-ES" sz="1400" b="0" i="0" u="none" strike="noStrike" cap="none" normalizeH="0" baseline="0" dirty="0">
              <a:ln>
                <a:noFill/>
              </a:ln>
              <a:solidFill>
                <a:schemeClr val="accent1"/>
              </a:solidFill>
              <a:effectLst/>
              <a:latin typeface="Arial" panose="020B0604020202020204" pitchFamily="34" charset="0"/>
            </a:endParaRPr>
          </a:p>
        </p:txBody>
      </p:sp>
      <p:pic>
        <p:nvPicPr>
          <p:cNvPr id="39" name="Imagen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4877" y="861036"/>
            <a:ext cx="651200" cy="631862"/>
          </a:xfrm>
          <a:prstGeom prst="rect">
            <a:avLst/>
          </a:prstGeom>
        </p:spPr>
      </p:pic>
      <p:pic>
        <p:nvPicPr>
          <p:cNvPr id="17" name="Picture 16">
            <a:extLst>
              <a:ext uri="{FF2B5EF4-FFF2-40B4-BE49-F238E27FC236}">
                <a16:creationId xmlns:a16="http://schemas.microsoft.com/office/drawing/2014/main" id="{C514BCB9-1D02-4944-90C1-BE84FCB69649}"/>
              </a:ext>
            </a:extLst>
          </p:cNvPr>
          <p:cNvPicPr>
            <a:picLocks noChangeAspect="1"/>
          </p:cNvPicPr>
          <p:nvPr/>
        </p:nvPicPr>
        <p:blipFill>
          <a:blip r:embed="rId8"/>
          <a:stretch>
            <a:fillRect/>
          </a:stretch>
        </p:blipFill>
        <p:spPr>
          <a:xfrm>
            <a:off x="7652102" y="457200"/>
            <a:ext cx="931333" cy="1160585"/>
          </a:xfrm>
          <a:prstGeom prst="rect">
            <a:avLst/>
          </a:prstGeom>
        </p:spPr>
      </p:pic>
      <p:pic>
        <p:nvPicPr>
          <p:cNvPr id="18" name="image6.png" descr="EASIT logo">
            <a:extLst>
              <a:ext uri="{FF2B5EF4-FFF2-40B4-BE49-F238E27FC236}">
                <a16:creationId xmlns:a16="http://schemas.microsoft.com/office/drawing/2014/main" id="{18484DA3-5C24-0347-B536-9ABC08F54CAF}"/>
              </a:ext>
            </a:extLst>
          </p:cNvPr>
          <p:cNvPicPr/>
          <p:nvPr/>
        </p:nvPicPr>
        <p:blipFill>
          <a:blip r:embed="rId9"/>
          <a:srcRect/>
          <a:stretch>
            <a:fillRect/>
          </a:stretch>
        </p:blipFill>
        <p:spPr>
          <a:xfrm>
            <a:off x="1371599" y="861036"/>
            <a:ext cx="2293865" cy="736600"/>
          </a:xfrm>
          <a:prstGeom prst="rect">
            <a:avLst/>
          </a:prstGeom>
          <a:ln/>
        </p:spPr>
      </p:pic>
    </p:spTree>
    <p:extLst>
      <p:ext uri="{BB962C8B-B14F-4D97-AF65-F5344CB8AC3E}">
        <p14:creationId xmlns:p14="http://schemas.microsoft.com/office/powerpoint/2010/main" val="1336972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2705C-26D4-224F-BBDC-D90070E77191}"/>
              </a:ext>
            </a:extLst>
          </p:cNvPr>
          <p:cNvSpPr>
            <a:spLocks noGrp="1"/>
          </p:cNvSpPr>
          <p:nvPr>
            <p:ph type="title"/>
          </p:nvPr>
        </p:nvSpPr>
        <p:spPr/>
        <p:txBody>
          <a:bodyPr/>
          <a:lstStyle/>
          <a:p>
            <a:endParaRPr lang="es-ES"/>
          </a:p>
        </p:txBody>
      </p:sp>
      <p:pic>
        <p:nvPicPr>
          <p:cNvPr id="7" name="Content Placeholder 6">
            <a:extLst>
              <a:ext uri="{FF2B5EF4-FFF2-40B4-BE49-F238E27FC236}">
                <a16:creationId xmlns:a16="http://schemas.microsoft.com/office/drawing/2014/main" id="{147B9E2C-93EE-E647-8AA4-75C1141E8F4E}"/>
              </a:ext>
            </a:extLst>
          </p:cNvPr>
          <p:cNvPicPr>
            <a:picLocks noGrp="1" noChangeAspect="1"/>
          </p:cNvPicPr>
          <p:nvPr>
            <p:ph idx="1"/>
          </p:nvPr>
        </p:nvPicPr>
        <p:blipFill>
          <a:blip r:embed="rId2"/>
          <a:stretch>
            <a:fillRect/>
          </a:stretch>
        </p:blipFill>
        <p:spPr>
          <a:xfrm>
            <a:off x="3273778" y="1447801"/>
            <a:ext cx="5644443" cy="3174999"/>
          </a:xfrm>
          <a:prstGeom prst="rect">
            <a:avLst/>
          </a:prstGeom>
        </p:spPr>
      </p:pic>
    </p:spTree>
    <p:extLst>
      <p:ext uri="{BB962C8B-B14F-4D97-AF65-F5344CB8AC3E}">
        <p14:creationId xmlns:p14="http://schemas.microsoft.com/office/powerpoint/2010/main" val="4168989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B8523-76D5-EE4E-99E0-2405F74DCCD1}"/>
              </a:ext>
            </a:extLst>
          </p:cNvPr>
          <p:cNvSpPr>
            <a:spLocks noGrp="1"/>
          </p:cNvSpPr>
          <p:nvPr>
            <p:ph type="title"/>
          </p:nvPr>
        </p:nvSpPr>
        <p:spPr/>
        <p:txBody>
          <a:bodyPr/>
          <a:lstStyle/>
          <a:p>
            <a:endParaRPr lang="es-ES"/>
          </a:p>
        </p:txBody>
      </p:sp>
      <p:pic>
        <p:nvPicPr>
          <p:cNvPr id="4" name="Content Placeholder 3">
            <a:extLst>
              <a:ext uri="{FF2B5EF4-FFF2-40B4-BE49-F238E27FC236}">
                <a16:creationId xmlns:a16="http://schemas.microsoft.com/office/drawing/2014/main" id="{0A30B11F-0E95-8643-A709-23E6A4F950F3}"/>
              </a:ext>
            </a:extLst>
          </p:cNvPr>
          <p:cNvPicPr>
            <a:picLocks noGrp="1" noChangeAspect="1"/>
          </p:cNvPicPr>
          <p:nvPr>
            <p:ph idx="1"/>
          </p:nvPr>
        </p:nvPicPr>
        <p:blipFill>
          <a:blip r:embed="rId2"/>
          <a:stretch>
            <a:fillRect/>
          </a:stretch>
        </p:blipFill>
        <p:spPr>
          <a:xfrm>
            <a:off x="843355" y="1690688"/>
            <a:ext cx="2959952" cy="3688556"/>
          </a:xfrm>
          <a:prstGeom prst="rect">
            <a:avLst/>
          </a:prstGeom>
        </p:spPr>
      </p:pic>
      <p:pic>
        <p:nvPicPr>
          <p:cNvPr id="5" name="image6.png" descr="EASIT logo">
            <a:extLst>
              <a:ext uri="{FF2B5EF4-FFF2-40B4-BE49-F238E27FC236}">
                <a16:creationId xmlns:a16="http://schemas.microsoft.com/office/drawing/2014/main" id="{43F3B713-B440-3B41-B195-F70EBCE495C5}"/>
              </a:ext>
            </a:extLst>
          </p:cNvPr>
          <p:cNvPicPr/>
          <p:nvPr/>
        </p:nvPicPr>
        <p:blipFill>
          <a:blip r:embed="rId3"/>
          <a:srcRect/>
          <a:stretch>
            <a:fillRect/>
          </a:stretch>
        </p:blipFill>
        <p:spPr>
          <a:xfrm>
            <a:off x="5740400" y="1930400"/>
            <a:ext cx="5334000" cy="3448844"/>
          </a:xfrm>
          <a:prstGeom prst="rect">
            <a:avLst/>
          </a:prstGeom>
          <a:ln/>
        </p:spPr>
      </p:pic>
      <p:pic>
        <p:nvPicPr>
          <p:cNvPr id="6" name="image12.png" descr="Co-funded by the Erasmus + programme of the European Union.">
            <a:extLst>
              <a:ext uri="{FF2B5EF4-FFF2-40B4-BE49-F238E27FC236}">
                <a16:creationId xmlns:a16="http://schemas.microsoft.com/office/drawing/2014/main" id="{29970599-9DE4-0441-A7CE-E668D7E81E0A}"/>
              </a:ext>
            </a:extLst>
          </p:cNvPr>
          <p:cNvPicPr/>
          <p:nvPr/>
        </p:nvPicPr>
        <p:blipFill>
          <a:blip r:embed="rId4"/>
          <a:srcRect/>
          <a:stretch>
            <a:fillRect/>
          </a:stretch>
        </p:blipFill>
        <p:spPr>
          <a:xfrm>
            <a:off x="4343400" y="5774535"/>
            <a:ext cx="3505199" cy="792418"/>
          </a:xfrm>
          <a:prstGeom prst="rect">
            <a:avLst/>
          </a:prstGeom>
          <a:ln/>
        </p:spPr>
      </p:pic>
    </p:spTree>
    <p:extLst>
      <p:ext uri="{BB962C8B-B14F-4D97-AF65-F5344CB8AC3E}">
        <p14:creationId xmlns:p14="http://schemas.microsoft.com/office/powerpoint/2010/main" val="2104589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9B772-F33D-AC42-A1E2-A00B0D9B1A0B}"/>
              </a:ext>
            </a:extLst>
          </p:cNvPr>
          <p:cNvSpPr>
            <a:spLocks noGrp="1"/>
          </p:cNvSpPr>
          <p:nvPr>
            <p:ph type="title"/>
          </p:nvPr>
        </p:nvSpPr>
        <p:spPr/>
        <p:txBody>
          <a:bodyPr/>
          <a:lstStyle/>
          <a:p>
            <a:endParaRPr lang="es-ES" dirty="0"/>
          </a:p>
        </p:txBody>
      </p:sp>
      <p:pic>
        <p:nvPicPr>
          <p:cNvPr id="4" name="Content Placeholder 3">
            <a:hlinkClick r:id="rId2"/>
            <a:extLst>
              <a:ext uri="{FF2B5EF4-FFF2-40B4-BE49-F238E27FC236}">
                <a16:creationId xmlns:a16="http://schemas.microsoft.com/office/drawing/2014/main" id="{786B71C5-F16A-854C-8954-CC20100D16EC}"/>
              </a:ext>
            </a:extLst>
          </p:cNvPr>
          <p:cNvPicPr>
            <a:picLocks noGrp="1" noChangeAspect="1"/>
          </p:cNvPicPr>
          <p:nvPr>
            <p:ph idx="1"/>
          </p:nvPr>
        </p:nvPicPr>
        <p:blipFill>
          <a:blip r:embed="rId3"/>
          <a:stretch>
            <a:fillRect/>
          </a:stretch>
        </p:blipFill>
        <p:spPr>
          <a:xfrm>
            <a:off x="2489200" y="74596"/>
            <a:ext cx="6756400" cy="6707561"/>
          </a:xfrm>
          <a:prstGeom prst="rect">
            <a:avLst/>
          </a:prstGeom>
        </p:spPr>
      </p:pic>
    </p:spTree>
    <p:extLst>
      <p:ext uri="{BB962C8B-B14F-4D97-AF65-F5344CB8AC3E}">
        <p14:creationId xmlns:p14="http://schemas.microsoft.com/office/powerpoint/2010/main" val="2284725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8EBBF-F7C5-B647-82EF-EEB57F4D035E}"/>
              </a:ext>
            </a:extLst>
          </p:cNvPr>
          <p:cNvSpPr>
            <a:spLocks noGrp="1"/>
          </p:cNvSpPr>
          <p:nvPr>
            <p:ph type="title"/>
          </p:nvPr>
        </p:nvSpPr>
        <p:spPr>
          <a:xfrm>
            <a:off x="5689600" y="0"/>
            <a:ext cx="5664200" cy="3556000"/>
          </a:xfrm>
        </p:spPr>
        <p:txBody>
          <a:bodyPr>
            <a:normAutofit/>
          </a:bodyPr>
          <a:lstStyle/>
          <a:p>
            <a:r>
              <a:rPr lang="es-ES" dirty="0" err="1"/>
              <a:t>My</a:t>
            </a:r>
            <a:r>
              <a:rPr lang="es-ES" dirty="0"/>
              <a:t> </a:t>
            </a:r>
            <a:r>
              <a:rPr lang="es-ES" dirty="0" err="1"/>
              <a:t>fear</a:t>
            </a:r>
            <a:r>
              <a:rPr lang="es-ES" dirty="0"/>
              <a:t> of </a:t>
            </a:r>
            <a:r>
              <a:rPr lang="es-ES" dirty="0" err="1"/>
              <a:t>long</a:t>
            </a:r>
            <a:r>
              <a:rPr lang="es-ES" dirty="0"/>
              <a:t> </a:t>
            </a:r>
            <a:r>
              <a:rPr lang="es-ES" dirty="0" err="1"/>
              <a:t>words</a:t>
            </a:r>
            <a:r>
              <a:rPr lang="es-ES" dirty="0"/>
              <a:t> </a:t>
            </a:r>
            <a:r>
              <a:rPr lang="es-ES" dirty="0" err="1"/>
              <a:t>during</a:t>
            </a:r>
            <a:r>
              <a:rPr lang="es-ES" dirty="0"/>
              <a:t> ARSAD </a:t>
            </a:r>
            <a:r>
              <a:rPr lang="es-ES" dirty="0" err="1"/>
              <a:t>makes</a:t>
            </a:r>
            <a:r>
              <a:rPr lang="es-ES" dirty="0"/>
              <a:t> me </a:t>
            </a:r>
            <a:r>
              <a:rPr lang="es-ES" dirty="0" err="1"/>
              <a:t>uncomfortable</a:t>
            </a:r>
            <a:endParaRPr lang="es-ES" dirty="0"/>
          </a:p>
        </p:txBody>
      </p:sp>
      <p:pic>
        <p:nvPicPr>
          <p:cNvPr id="4" name="Content Placeholder 3">
            <a:extLst>
              <a:ext uri="{FF2B5EF4-FFF2-40B4-BE49-F238E27FC236}">
                <a16:creationId xmlns:a16="http://schemas.microsoft.com/office/drawing/2014/main" id="{2077F9B2-4B25-0040-9447-104610604BB7}"/>
              </a:ext>
            </a:extLst>
          </p:cNvPr>
          <p:cNvPicPr>
            <a:picLocks noGrp="1" noChangeAspect="1"/>
          </p:cNvPicPr>
          <p:nvPr>
            <p:ph idx="1"/>
          </p:nvPr>
        </p:nvPicPr>
        <p:blipFill>
          <a:blip r:embed="rId2"/>
          <a:stretch>
            <a:fillRect/>
          </a:stretch>
        </p:blipFill>
        <p:spPr>
          <a:xfrm>
            <a:off x="0" y="1"/>
            <a:ext cx="3581400" cy="2057602"/>
          </a:xfrm>
          <a:prstGeom prst="rect">
            <a:avLst/>
          </a:prstGeom>
        </p:spPr>
      </p:pic>
      <p:sp>
        <p:nvSpPr>
          <p:cNvPr id="5" name="TextBox 4">
            <a:extLst>
              <a:ext uri="{FF2B5EF4-FFF2-40B4-BE49-F238E27FC236}">
                <a16:creationId xmlns:a16="http://schemas.microsoft.com/office/drawing/2014/main" id="{FBEA6AE0-61FF-FC48-8E0F-8BFA02EFFC66}"/>
              </a:ext>
            </a:extLst>
          </p:cNvPr>
          <p:cNvSpPr txBox="1"/>
          <p:nvPr/>
        </p:nvSpPr>
        <p:spPr>
          <a:xfrm>
            <a:off x="508000" y="3175000"/>
            <a:ext cx="11023600" cy="3046988"/>
          </a:xfrm>
          <a:prstGeom prst="rect">
            <a:avLst/>
          </a:prstGeom>
          <a:noFill/>
        </p:spPr>
        <p:txBody>
          <a:bodyPr wrap="square" rtlCol="0">
            <a:spAutoFit/>
          </a:bodyPr>
          <a:lstStyle/>
          <a:p>
            <a:r>
              <a:rPr lang="es-ES" sz="4800" dirty="0" err="1">
                <a:latin typeface="Apple Chancery" panose="03020702040506060504" pitchFamily="66" charset="-79"/>
                <a:ea typeface="GungsuhChe" panose="02030609000101010101" pitchFamily="49" charset="-127"/>
                <a:cs typeface="Apple Chancery" panose="03020702040506060504" pitchFamily="66" charset="-79"/>
              </a:rPr>
              <a:t>During</a:t>
            </a:r>
            <a:r>
              <a:rPr lang="es-ES" sz="4800" dirty="0">
                <a:latin typeface="Apple Chancery" panose="03020702040506060504" pitchFamily="66" charset="-79"/>
                <a:ea typeface="GungsuhChe" panose="02030609000101010101" pitchFamily="49" charset="-127"/>
                <a:cs typeface="Apple Chancery" panose="03020702040506060504" pitchFamily="66" charset="-79"/>
              </a:rPr>
              <a:t> ARSAD I </a:t>
            </a:r>
            <a:r>
              <a:rPr lang="es-ES" sz="4800" dirty="0" err="1">
                <a:latin typeface="Apple Chancery" panose="03020702040506060504" pitchFamily="66" charset="-79"/>
                <a:ea typeface="GungsuhChe" panose="02030609000101010101" pitchFamily="49" charset="-127"/>
                <a:cs typeface="Apple Chancery" panose="03020702040506060504" pitchFamily="66" charset="-79"/>
              </a:rPr>
              <a:t>have</a:t>
            </a:r>
            <a:r>
              <a:rPr lang="es-ES" sz="4800" dirty="0">
                <a:latin typeface="Apple Chancery" panose="03020702040506060504" pitchFamily="66" charset="-79"/>
                <a:ea typeface="GungsuhChe" panose="02030609000101010101" pitchFamily="49" charset="-127"/>
                <a:cs typeface="Apple Chancery" panose="03020702040506060504" pitchFamily="66" charset="-79"/>
              </a:rPr>
              <a:t> </a:t>
            </a:r>
            <a:r>
              <a:rPr lang="es-ES" sz="4800" dirty="0" err="1">
                <a:latin typeface="Apple Chancery" panose="03020702040506060504" pitchFamily="66" charset="-79"/>
                <a:ea typeface="GungsuhChe" panose="02030609000101010101" pitchFamily="49" charset="-127"/>
                <a:cs typeface="Apple Chancery" panose="03020702040506060504" pitchFamily="66" charset="-79"/>
              </a:rPr>
              <a:t>burgeoning</a:t>
            </a:r>
            <a:r>
              <a:rPr lang="es-ES" sz="4800" dirty="0">
                <a:latin typeface="Apple Chancery" panose="03020702040506060504" pitchFamily="66" charset="-79"/>
                <a:ea typeface="GungsuhChe" panose="02030609000101010101" pitchFamily="49" charset="-127"/>
                <a:cs typeface="Apple Chancery" panose="03020702040506060504" pitchFamily="66" charset="-79"/>
              </a:rPr>
              <a:t> </a:t>
            </a:r>
            <a:r>
              <a:rPr lang="es-ES" sz="4800" dirty="0" err="1">
                <a:latin typeface="Apple Chancery" panose="03020702040506060504" pitchFamily="66" charset="-79"/>
                <a:ea typeface="GungsuhChe" panose="02030609000101010101" pitchFamily="49" charset="-127"/>
                <a:cs typeface="Apple Chancery" panose="03020702040506060504" pitchFamily="66" charset="-79"/>
              </a:rPr>
              <a:t>hippotomonstrosesquippedaliophobia</a:t>
            </a:r>
            <a:r>
              <a:rPr lang="es-ES" sz="4800" dirty="0">
                <a:latin typeface="Apple Chancery" panose="03020702040506060504" pitchFamily="66" charset="-79"/>
                <a:ea typeface="GungsuhChe" panose="02030609000101010101" pitchFamily="49" charset="-127"/>
                <a:cs typeface="Apple Chancery" panose="03020702040506060504" pitchFamily="66" charset="-79"/>
              </a:rPr>
              <a:t> </a:t>
            </a:r>
            <a:r>
              <a:rPr lang="es-ES" sz="4800" dirty="0" err="1">
                <a:latin typeface="Apple Chancery" panose="03020702040506060504" pitchFamily="66" charset="-79"/>
                <a:ea typeface="GungsuhChe" panose="02030609000101010101" pitchFamily="49" charset="-127"/>
                <a:cs typeface="Apple Chancery" panose="03020702040506060504" pitchFamily="66" charset="-79"/>
              </a:rPr>
              <a:t>resulting</a:t>
            </a:r>
            <a:r>
              <a:rPr lang="es-ES" sz="4800" dirty="0">
                <a:latin typeface="Apple Chancery" panose="03020702040506060504" pitchFamily="66" charset="-79"/>
                <a:ea typeface="GungsuhChe" panose="02030609000101010101" pitchFamily="49" charset="-127"/>
                <a:cs typeface="Apple Chancery" panose="03020702040506060504" pitchFamily="66" charset="-79"/>
              </a:rPr>
              <a:t> in </a:t>
            </a:r>
            <a:r>
              <a:rPr lang="es-ES" sz="4800" dirty="0" err="1">
                <a:latin typeface="Apple Chancery" panose="03020702040506060504" pitchFamily="66" charset="-79"/>
                <a:ea typeface="GungsuhChe" panose="02030609000101010101" pitchFamily="49" charset="-127"/>
                <a:cs typeface="Apple Chancery" panose="03020702040506060504" pitchFamily="66" charset="-79"/>
              </a:rPr>
              <a:t>sesquipedalian</a:t>
            </a:r>
            <a:r>
              <a:rPr lang="es-ES" sz="4800" dirty="0">
                <a:latin typeface="Apple Chancery" panose="03020702040506060504" pitchFamily="66" charset="-79"/>
                <a:ea typeface="GungsuhChe" panose="02030609000101010101" pitchFamily="49" charset="-127"/>
                <a:cs typeface="Apple Chancery" panose="03020702040506060504" pitchFamily="66" charset="-79"/>
              </a:rPr>
              <a:t> </a:t>
            </a:r>
            <a:r>
              <a:rPr lang="es-ES" sz="4800" dirty="0" err="1">
                <a:latin typeface="Apple Chancery" panose="03020702040506060504" pitchFamily="66" charset="-79"/>
                <a:ea typeface="GungsuhChe" panose="02030609000101010101" pitchFamily="49" charset="-127"/>
                <a:cs typeface="Apple Chancery" panose="03020702040506060504" pitchFamily="66" charset="-79"/>
              </a:rPr>
              <a:t>discombobulation</a:t>
            </a:r>
            <a:endParaRPr lang="es-ES" sz="4800" dirty="0">
              <a:latin typeface="Apple Chancery" panose="03020702040506060504" pitchFamily="66" charset="-79"/>
              <a:ea typeface="GungsuhChe" panose="02030609000101010101" pitchFamily="49" charset="-127"/>
              <a:cs typeface="Apple Chancery" panose="03020702040506060504" pitchFamily="66" charset="-79"/>
            </a:endParaRPr>
          </a:p>
        </p:txBody>
      </p:sp>
    </p:spTree>
    <p:extLst>
      <p:ext uri="{BB962C8B-B14F-4D97-AF65-F5344CB8AC3E}">
        <p14:creationId xmlns:p14="http://schemas.microsoft.com/office/powerpoint/2010/main" val="2964596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F768-F1E4-9241-897F-F55B8AE08A7E}"/>
              </a:ext>
            </a:extLst>
          </p:cNvPr>
          <p:cNvSpPr>
            <a:spLocks noGrp="1"/>
          </p:cNvSpPr>
          <p:nvPr>
            <p:ph type="title"/>
          </p:nvPr>
        </p:nvSpPr>
        <p:spPr/>
        <p:txBody>
          <a:bodyPr/>
          <a:lstStyle/>
          <a:p>
            <a:endParaRPr lang="es-ES"/>
          </a:p>
        </p:txBody>
      </p:sp>
      <p:pic>
        <p:nvPicPr>
          <p:cNvPr id="4" name="Content Placeholder 3">
            <a:extLst>
              <a:ext uri="{FF2B5EF4-FFF2-40B4-BE49-F238E27FC236}">
                <a16:creationId xmlns:a16="http://schemas.microsoft.com/office/drawing/2014/main" id="{341BC24A-2F69-5C4C-B964-C346409E2474}"/>
              </a:ext>
            </a:extLst>
          </p:cNvPr>
          <p:cNvPicPr>
            <a:picLocks noGrp="1" noChangeAspect="1"/>
          </p:cNvPicPr>
          <p:nvPr>
            <p:ph idx="1"/>
          </p:nvPr>
        </p:nvPicPr>
        <p:blipFill>
          <a:blip r:embed="rId2"/>
          <a:stretch>
            <a:fillRect/>
          </a:stretch>
        </p:blipFill>
        <p:spPr>
          <a:xfrm>
            <a:off x="0" y="0"/>
            <a:ext cx="12192000" cy="7506494"/>
          </a:xfrm>
          <a:prstGeom prst="rect">
            <a:avLst/>
          </a:prstGeom>
        </p:spPr>
      </p:pic>
    </p:spTree>
    <p:extLst>
      <p:ext uri="{BB962C8B-B14F-4D97-AF65-F5344CB8AC3E}">
        <p14:creationId xmlns:p14="http://schemas.microsoft.com/office/powerpoint/2010/main" val="48951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1635-61AC-3E40-803F-CDD5EFB4AA0F}"/>
              </a:ext>
            </a:extLst>
          </p:cNvPr>
          <p:cNvSpPr>
            <a:spLocks noGrp="1"/>
          </p:cNvSpPr>
          <p:nvPr>
            <p:ph type="title"/>
          </p:nvPr>
        </p:nvSpPr>
        <p:spPr/>
        <p:txBody>
          <a:bodyPr/>
          <a:lstStyle/>
          <a:p>
            <a:endParaRPr lang="es-ES"/>
          </a:p>
        </p:txBody>
      </p:sp>
      <p:pic>
        <p:nvPicPr>
          <p:cNvPr id="8" name="Content Placeholder 7">
            <a:extLst>
              <a:ext uri="{FF2B5EF4-FFF2-40B4-BE49-F238E27FC236}">
                <a16:creationId xmlns:a16="http://schemas.microsoft.com/office/drawing/2014/main" id="{C6AE41B0-D049-C34C-8708-FB0B33F30CEC}"/>
              </a:ext>
            </a:extLst>
          </p:cNvPr>
          <p:cNvPicPr>
            <a:picLocks noGrp="1" noChangeAspect="1"/>
          </p:cNvPicPr>
          <p:nvPr>
            <p:ph idx="1"/>
          </p:nvPr>
        </p:nvPicPr>
        <p:blipFill>
          <a:blip r:embed="rId2"/>
          <a:stretch>
            <a:fillRect/>
          </a:stretch>
        </p:blipFill>
        <p:spPr>
          <a:xfrm>
            <a:off x="3657600" y="1283494"/>
            <a:ext cx="3911600" cy="3334479"/>
          </a:xfrm>
          <a:prstGeom prst="rect">
            <a:avLst/>
          </a:prstGeom>
          <a:solidFill>
            <a:schemeClr val="tx1">
              <a:alpha val="0"/>
            </a:schemeClr>
          </a:solidFill>
        </p:spPr>
      </p:pic>
    </p:spTree>
    <p:extLst>
      <p:ext uri="{BB962C8B-B14F-4D97-AF65-F5344CB8AC3E}">
        <p14:creationId xmlns:p14="http://schemas.microsoft.com/office/powerpoint/2010/main" val="3572744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CE3E-9B94-4444-BDEA-F17A1D549D4F}"/>
              </a:ext>
            </a:extLst>
          </p:cNvPr>
          <p:cNvSpPr>
            <a:spLocks noGrp="1"/>
          </p:cNvSpPr>
          <p:nvPr>
            <p:ph type="title"/>
          </p:nvPr>
        </p:nvSpPr>
        <p:spPr/>
        <p:txBody>
          <a:bodyPr/>
          <a:lstStyle/>
          <a:p>
            <a:endParaRPr lang="es-ES" dirty="0"/>
          </a:p>
        </p:txBody>
      </p:sp>
      <p:pic>
        <p:nvPicPr>
          <p:cNvPr id="4" name="Content Placeholder 3">
            <a:extLst>
              <a:ext uri="{FF2B5EF4-FFF2-40B4-BE49-F238E27FC236}">
                <a16:creationId xmlns:a16="http://schemas.microsoft.com/office/drawing/2014/main" id="{D98614FA-82EB-2546-93AB-AEFB64B0A191}"/>
              </a:ext>
            </a:extLst>
          </p:cNvPr>
          <p:cNvPicPr>
            <a:picLocks noGrp="1" noChangeAspect="1"/>
          </p:cNvPicPr>
          <p:nvPr>
            <p:ph idx="1"/>
          </p:nvPr>
        </p:nvPicPr>
        <p:blipFill>
          <a:blip r:embed="rId2"/>
          <a:stretch>
            <a:fillRect/>
          </a:stretch>
        </p:blipFill>
        <p:spPr>
          <a:xfrm>
            <a:off x="3712225" y="2006601"/>
            <a:ext cx="4767549" cy="2539999"/>
          </a:xfrm>
          <a:prstGeom prst="rect">
            <a:avLst/>
          </a:prstGeom>
        </p:spPr>
      </p:pic>
    </p:spTree>
    <p:extLst>
      <p:ext uri="{BB962C8B-B14F-4D97-AF65-F5344CB8AC3E}">
        <p14:creationId xmlns:p14="http://schemas.microsoft.com/office/powerpoint/2010/main" val="3475409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7FEE4-95F4-8A4A-A97C-76DEB2077DD0}"/>
              </a:ext>
            </a:extLst>
          </p:cNvPr>
          <p:cNvSpPr>
            <a:spLocks noGrp="1"/>
          </p:cNvSpPr>
          <p:nvPr>
            <p:ph type="title"/>
          </p:nvPr>
        </p:nvSpPr>
        <p:spPr/>
        <p:txBody>
          <a:bodyPr/>
          <a:lstStyle/>
          <a:p>
            <a:endParaRPr lang="es-ES"/>
          </a:p>
        </p:txBody>
      </p:sp>
      <p:pic>
        <p:nvPicPr>
          <p:cNvPr id="4" name="Content Placeholder 3">
            <a:extLst>
              <a:ext uri="{FF2B5EF4-FFF2-40B4-BE49-F238E27FC236}">
                <a16:creationId xmlns:a16="http://schemas.microsoft.com/office/drawing/2014/main" id="{40E1341F-7757-364D-AB06-0B20CF6FBCDF}"/>
              </a:ext>
            </a:extLst>
          </p:cNvPr>
          <p:cNvPicPr>
            <a:picLocks noGrp="1" noChangeAspect="1"/>
          </p:cNvPicPr>
          <p:nvPr>
            <p:ph idx="1"/>
          </p:nvPr>
        </p:nvPicPr>
        <p:blipFill>
          <a:blip r:embed="rId2"/>
          <a:stretch>
            <a:fillRect/>
          </a:stretch>
        </p:blipFill>
        <p:spPr>
          <a:xfrm>
            <a:off x="4216400" y="2057401"/>
            <a:ext cx="3838415" cy="2057400"/>
          </a:xfrm>
          <a:prstGeom prst="rect">
            <a:avLst/>
          </a:prstGeom>
        </p:spPr>
      </p:pic>
    </p:spTree>
    <p:extLst>
      <p:ext uri="{BB962C8B-B14F-4D97-AF65-F5344CB8AC3E}">
        <p14:creationId xmlns:p14="http://schemas.microsoft.com/office/powerpoint/2010/main" val="3777577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TotalTime>
  <Words>160</Words>
  <Application>Microsoft Macintosh PowerPoint</Application>
  <PresentationFormat>Widescreen</PresentationFormat>
  <Paragraphs>33</Paragraphs>
  <Slides>18</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GungsuhChe</vt:lpstr>
      <vt:lpstr>Apple Chancery</vt:lpstr>
      <vt:lpstr>Arial</vt:lpstr>
      <vt:lpstr>Calibri</vt:lpstr>
      <vt:lpstr>Calibri Light</vt:lpstr>
      <vt:lpstr>Century Gothic</vt:lpstr>
      <vt:lpstr>Office Theme</vt:lpstr>
      <vt:lpstr>Easier audio description: An easy listening and easy understanding access service</vt:lpstr>
      <vt:lpstr>PowerPoint Presentation</vt:lpstr>
      <vt:lpstr>PowerPoint Presentation</vt:lpstr>
      <vt:lpstr>PowerPoint Presentation</vt:lpstr>
      <vt:lpstr>My fear of long words during ARSAD makes me uncomfortable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Easier audio description: An easy listening and easy understanding access service</dc:title>
  <dc:creator>Pilar Orero Clavero</dc:creator>
  <cp:lastModifiedBy>Pilar Orero Clavero</cp:lastModifiedBy>
  <cp:revision>13</cp:revision>
  <dcterms:created xsi:type="dcterms:W3CDTF">2019-03-18T03:20:50Z</dcterms:created>
  <dcterms:modified xsi:type="dcterms:W3CDTF">2019-03-18T17:09:38Z</dcterms:modified>
</cp:coreProperties>
</file>