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90" r:id="rId5"/>
    <p:sldId id="292" r:id="rId6"/>
    <p:sldId id="1156" r:id="rId7"/>
    <p:sldId id="460" r:id="rId8"/>
    <p:sldId id="1112" r:id="rId9"/>
    <p:sldId id="257" r:id="rId10"/>
    <p:sldId id="287" r:id="rId11"/>
    <p:sldId id="1113" r:id="rId12"/>
    <p:sldId id="1089" r:id="rId13"/>
    <p:sldId id="1161" r:id="rId14"/>
    <p:sldId id="675" r:id="rId15"/>
    <p:sldId id="265" r:id="rId16"/>
    <p:sldId id="1163" r:id="rId17"/>
    <p:sldId id="1164" r:id="rId18"/>
    <p:sldId id="1165" r:id="rId19"/>
    <p:sldId id="1171" r:id="rId20"/>
    <p:sldId id="1168" r:id="rId21"/>
    <p:sldId id="1134" r:id="rId22"/>
    <p:sldId id="1169" r:id="rId23"/>
    <p:sldId id="295" r:id="rId24"/>
    <p:sldId id="289" r:id="rId25"/>
    <p:sldId id="1133" r:id="rId26"/>
    <p:sldId id="1131" r:id="rId27"/>
    <p:sldId id="286" r:id="rId28"/>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A70A"/>
    <a:srgbClr val="002337"/>
    <a:srgbClr val="FFE48B"/>
    <a:srgbClr val="E6E6E6"/>
    <a:srgbClr val="ED6B62"/>
    <a:srgbClr val="00A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3625B-4DE6-4185-80B6-3A652EDE03B8}" v="95" dt="2023-03-07T10:46:07.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24" autoAdjust="0"/>
  </p:normalViewPr>
  <p:slideViewPr>
    <p:cSldViewPr snapToGrid="0">
      <p:cViewPr varScale="1">
        <p:scale>
          <a:sx n="61" d="100"/>
          <a:sy n="61" d="100"/>
        </p:scale>
        <p:origin x="860"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a:solidFill>
                  <a:srgbClr val="002337"/>
                </a:solidFill>
                <a:latin typeface="TT Norms Pro Bold" panose="02000803030000020004" pitchFamily="2" charset="0"/>
              </a:rPr>
              <a:t>CHART TITLE</a:t>
            </a:r>
          </a:p>
        </c:rich>
      </c:tx>
      <c:layout>
        <c:manualLayout>
          <c:xMode val="edge"/>
          <c:yMode val="edge"/>
          <c:x val="0.4125591670014578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tx>
            <c:strRef>
              <c:f>Sheet1!$B$1</c:f>
              <c:strCache>
                <c:ptCount val="1"/>
                <c:pt idx="0">
                  <c:v>Series 1</c:v>
                </c:pt>
              </c:strCache>
            </c:strRef>
          </c:tx>
          <c:spPr>
            <a:solidFill>
              <a:srgbClr val="0023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8EA-4E8D-A5AA-CF574B6996E3}"/>
            </c:ext>
          </c:extLst>
        </c:ser>
        <c:ser>
          <c:idx val="1"/>
          <c:order val="1"/>
          <c:tx>
            <c:strRef>
              <c:f>Sheet1!$C$1</c:f>
              <c:strCache>
                <c:ptCount val="1"/>
                <c:pt idx="0">
                  <c:v>Series 2</c:v>
                </c:pt>
              </c:strCache>
            </c:strRef>
          </c:tx>
          <c:spPr>
            <a:solidFill>
              <a:srgbClr val="00A9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8EA-4E8D-A5AA-CF574B6996E3}"/>
            </c:ext>
          </c:extLst>
        </c:ser>
        <c:ser>
          <c:idx val="2"/>
          <c:order val="2"/>
          <c:tx>
            <c:strRef>
              <c:f>Sheet1!$D$1</c:f>
              <c:strCache>
                <c:ptCount val="1"/>
                <c:pt idx="0">
                  <c:v>Series 3</c:v>
                </c:pt>
              </c:strCache>
            </c:strRef>
          </c:tx>
          <c:spPr>
            <a:solidFill>
              <a:srgbClr val="FFE48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8EA-4E8D-A5AA-CF574B6996E3}"/>
            </c:ext>
          </c:extLst>
        </c:ser>
        <c:dLbls>
          <c:dLblPos val="outEnd"/>
          <c:showLegendKey val="0"/>
          <c:showVal val="1"/>
          <c:showCatName val="0"/>
          <c:showSerName val="0"/>
          <c:showPercent val="0"/>
          <c:showBubbleSize val="0"/>
        </c:dLbls>
        <c:gapWidth val="219"/>
        <c:overlap val="-27"/>
        <c:axId val="1154763968"/>
        <c:axId val="571192768"/>
      </c:barChart>
      <c:catAx>
        <c:axId val="115476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337"/>
                </a:solidFill>
                <a:latin typeface="TT Norms Pro Bold" panose="02000803030000020004" pitchFamily="2" charset="0"/>
                <a:ea typeface="+mn-ea"/>
                <a:cs typeface="+mn-cs"/>
              </a:defRPr>
            </a:pPr>
            <a:endParaRPr lang="es-ES"/>
          </a:p>
        </c:txPr>
        <c:crossAx val="571192768"/>
        <c:crosses val="autoZero"/>
        <c:auto val="1"/>
        <c:lblAlgn val="ctr"/>
        <c:lblOffset val="100"/>
        <c:noMultiLvlLbl val="0"/>
      </c:catAx>
      <c:valAx>
        <c:axId val="571192768"/>
        <c:scaling>
          <c:orientation val="minMax"/>
        </c:scaling>
        <c:delete val="0"/>
        <c:axPos val="l"/>
        <c:majorGridlines>
          <c:spPr>
            <a:ln w="9525" cap="flat" cmpd="sng" algn="ctr">
              <a:solidFill>
                <a:srgbClr val="E6E6E6"/>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crossAx val="1154763968"/>
        <c:crosses val="autoZero"/>
        <c:crossBetween val="between"/>
      </c:valAx>
      <c:spPr>
        <a:noFill/>
        <a:ln>
          <a:noFill/>
        </a:ln>
        <a:effectLst/>
      </c:spPr>
    </c:plotArea>
    <c:legend>
      <c:legendPos val="b"/>
      <c:layout>
        <c:manualLayout>
          <c:xMode val="edge"/>
          <c:yMode val="edge"/>
          <c:x val="0.29552552523746062"/>
          <c:y val="0.93412845896881036"/>
          <c:w val="0.40894878693928838"/>
          <c:h val="6.587154103118958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a-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500">
                <a:solidFill>
                  <a:srgbClr val="002337"/>
                </a:solidFill>
                <a:latin typeface="TT Norms Pro Bold" panose="02000803030000020004" pitchFamily="2" charset="0"/>
              </a:rPr>
              <a:t>SALES</a:t>
            </a:r>
          </a:p>
        </c:rich>
      </c:tx>
      <c:layout>
        <c:manualLayout>
          <c:xMode val="edge"/>
          <c:yMode val="edge"/>
          <c:x val="0.4031579225872410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doughnutChart>
        <c:varyColors val="1"/>
        <c:ser>
          <c:idx val="0"/>
          <c:order val="0"/>
          <c:tx>
            <c:strRef>
              <c:f>Sheet1!$B$1</c:f>
              <c:strCache>
                <c:ptCount val="1"/>
                <c:pt idx="0">
                  <c:v>Sales</c:v>
                </c:pt>
              </c:strCache>
            </c:strRef>
          </c:tx>
          <c:dPt>
            <c:idx val="0"/>
            <c:bubble3D val="0"/>
            <c:spPr>
              <a:solidFill>
                <a:srgbClr val="ED6B62"/>
              </a:solidFill>
              <a:ln w="19050">
                <a:solidFill>
                  <a:schemeClr val="lt1"/>
                </a:solidFill>
              </a:ln>
              <a:effectLst/>
            </c:spPr>
            <c:extLst>
              <c:ext xmlns:c16="http://schemas.microsoft.com/office/drawing/2014/chart" uri="{C3380CC4-5D6E-409C-BE32-E72D297353CC}">
                <c16:uniqueId val="{00000001-D339-4E59-AE9C-09D1358C29FE}"/>
              </c:ext>
            </c:extLst>
          </c:dPt>
          <c:dPt>
            <c:idx val="1"/>
            <c:bubble3D val="0"/>
            <c:spPr>
              <a:solidFill>
                <a:srgbClr val="00A984"/>
              </a:solidFill>
              <a:ln w="19050">
                <a:solidFill>
                  <a:schemeClr val="lt1"/>
                </a:solidFill>
              </a:ln>
              <a:effectLst/>
            </c:spPr>
            <c:extLst>
              <c:ext xmlns:c16="http://schemas.microsoft.com/office/drawing/2014/chart" uri="{C3380CC4-5D6E-409C-BE32-E72D297353CC}">
                <c16:uniqueId val="{00000003-D339-4E59-AE9C-09D1358C29FE}"/>
              </c:ext>
            </c:extLst>
          </c:dPt>
          <c:dPt>
            <c:idx val="2"/>
            <c:bubble3D val="0"/>
            <c:spPr>
              <a:solidFill>
                <a:srgbClr val="002337"/>
              </a:solidFill>
              <a:ln w="19050">
                <a:solidFill>
                  <a:schemeClr val="lt1"/>
                </a:solidFill>
              </a:ln>
              <a:effectLst/>
            </c:spPr>
            <c:extLst>
              <c:ext xmlns:c16="http://schemas.microsoft.com/office/drawing/2014/chart" uri="{C3380CC4-5D6E-409C-BE32-E72D297353CC}">
                <c16:uniqueId val="{00000005-D339-4E59-AE9C-09D1358C29FE}"/>
              </c:ext>
            </c:extLst>
          </c:dPt>
          <c:dPt>
            <c:idx val="3"/>
            <c:bubble3D val="0"/>
            <c:spPr>
              <a:solidFill>
                <a:srgbClr val="FFE48B"/>
              </a:solidFill>
              <a:ln w="19050">
                <a:solidFill>
                  <a:schemeClr val="lt1"/>
                </a:solidFill>
              </a:ln>
              <a:effectLst/>
            </c:spPr>
            <c:extLst>
              <c:ext xmlns:c16="http://schemas.microsoft.com/office/drawing/2014/chart" uri="{C3380CC4-5D6E-409C-BE32-E72D297353CC}">
                <c16:uniqueId val="{00000007-D339-4E59-AE9C-09D1358C29F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65</c:v>
                </c:pt>
                <c:pt idx="3">
                  <c:v>1.2</c:v>
                </c:pt>
              </c:numCache>
            </c:numRef>
          </c:val>
          <c:extLst>
            <c:ext xmlns:c16="http://schemas.microsoft.com/office/drawing/2014/chart" uri="{C3380CC4-5D6E-409C-BE32-E72D297353CC}">
              <c16:uniqueId val="{00000008-D339-4E59-AE9C-09D1358C29F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2155787985527038E-2"/>
          <c:y val="0.92494248187899974"/>
          <c:w val="0.81568842402894592"/>
          <c:h val="7.5057518121000255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337"/>
              </a:solidFill>
              <a:latin typeface="TT Norms Pro medium" panose="02000803030000020003" pitchFamily="2" charset="0"/>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020C3-0075-41E2-9F63-05B17BC559DF}" type="doc">
      <dgm:prSet loTypeId="urn:microsoft.com/office/officeart/2005/8/layout/radial6" loCatId="relationship" qsTypeId="urn:microsoft.com/office/officeart/2005/8/quickstyle/simple1" qsCatId="simple" csTypeId="urn:microsoft.com/office/officeart/2005/8/colors/accent1_4" csCatId="accent1" phldr="1"/>
      <dgm:spPr/>
      <dgm:t>
        <a:bodyPr/>
        <a:lstStyle/>
        <a:p>
          <a:endParaRPr lang="ca-ES"/>
        </a:p>
      </dgm:t>
    </dgm:pt>
    <dgm:pt modelId="{CA783A0E-7E4E-4BD5-B945-0B1CDF62781C}">
      <dgm:prSet phldrT="[Text]"/>
      <dgm:spPr/>
      <dgm:t>
        <a:bodyPr/>
        <a:lstStyle/>
        <a:p>
          <a:r>
            <a:rPr lang="ca-ES" dirty="0"/>
            <a:t>CBL</a:t>
          </a:r>
        </a:p>
      </dgm:t>
    </dgm:pt>
    <dgm:pt modelId="{1A4146C5-B82C-4FA9-A914-95A59DDDC5C8}" type="parTrans" cxnId="{0C0CFA88-F676-4798-9F96-3B61D803B2F7}">
      <dgm:prSet/>
      <dgm:spPr/>
      <dgm:t>
        <a:bodyPr/>
        <a:lstStyle/>
        <a:p>
          <a:endParaRPr lang="ca-ES"/>
        </a:p>
      </dgm:t>
    </dgm:pt>
    <dgm:pt modelId="{223E7867-5E15-4CB4-959E-095A93762D20}" type="sibTrans" cxnId="{0C0CFA88-F676-4798-9F96-3B61D803B2F7}">
      <dgm:prSet/>
      <dgm:spPr/>
      <dgm:t>
        <a:bodyPr/>
        <a:lstStyle/>
        <a:p>
          <a:endParaRPr lang="ca-ES"/>
        </a:p>
      </dgm:t>
    </dgm:pt>
    <dgm:pt modelId="{42FBC7DF-6001-4AD0-B202-E19DFD125759}">
      <dgm:prSet phldrT="[Text]"/>
      <dgm:spPr/>
      <dgm:t>
        <a:bodyPr/>
        <a:lstStyle/>
        <a:p>
          <a:r>
            <a:rPr lang="ca-ES" dirty="0"/>
            <a:t>Big Idea</a:t>
          </a:r>
        </a:p>
      </dgm:t>
    </dgm:pt>
    <dgm:pt modelId="{429C7299-F699-4D19-8C96-D1CC561DF718}" type="parTrans" cxnId="{B9762BD8-FF22-4DD0-AC36-061223239A58}">
      <dgm:prSet/>
      <dgm:spPr/>
      <dgm:t>
        <a:bodyPr/>
        <a:lstStyle/>
        <a:p>
          <a:endParaRPr lang="ca-ES"/>
        </a:p>
      </dgm:t>
    </dgm:pt>
    <dgm:pt modelId="{DA600154-935A-45C3-9A5C-7F69BFE2AFEB}" type="sibTrans" cxnId="{B9762BD8-FF22-4DD0-AC36-061223239A58}">
      <dgm:prSet/>
      <dgm:spPr/>
      <dgm:t>
        <a:bodyPr/>
        <a:lstStyle/>
        <a:p>
          <a:endParaRPr lang="ca-ES"/>
        </a:p>
      </dgm:t>
    </dgm:pt>
    <dgm:pt modelId="{6E5D226F-8D4A-4B65-851C-921A5FB92B9B}">
      <dgm:prSet phldrT="[Text]"/>
      <dgm:spPr/>
      <dgm:t>
        <a:bodyPr/>
        <a:lstStyle/>
        <a:p>
          <a:r>
            <a:rPr lang="ca-ES" dirty="0"/>
            <a:t>Challenge</a:t>
          </a:r>
        </a:p>
      </dgm:t>
    </dgm:pt>
    <dgm:pt modelId="{AEB49C29-510D-4927-98B9-0E9FD18B38C1}" type="parTrans" cxnId="{B84D2182-62B1-4408-BCA6-D904108DF326}">
      <dgm:prSet/>
      <dgm:spPr/>
      <dgm:t>
        <a:bodyPr/>
        <a:lstStyle/>
        <a:p>
          <a:endParaRPr lang="ca-ES"/>
        </a:p>
      </dgm:t>
    </dgm:pt>
    <dgm:pt modelId="{314B5039-2E4C-4A13-B4BE-1CB87EF9771F}" type="sibTrans" cxnId="{B84D2182-62B1-4408-BCA6-D904108DF326}">
      <dgm:prSet/>
      <dgm:spPr/>
      <dgm:t>
        <a:bodyPr/>
        <a:lstStyle/>
        <a:p>
          <a:endParaRPr lang="ca-ES"/>
        </a:p>
      </dgm:t>
    </dgm:pt>
    <dgm:pt modelId="{A3BD0CF0-A014-42AD-BA9C-3F95001EB0A4}">
      <dgm:prSet phldrT="[Text]" custT="1"/>
      <dgm:spPr/>
      <dgm:t>
        <a:bodyPr/>
        <a:lstStyle/>
        <a:p>
          <a:r>
            <a:rPr lang="ca-ES" sz="1200" dirty="0" err="1">
              <a:solidFill>
                <a:srgbClr val="0070C0"/>
              </a:solidFill>
            </a:rPr>
            <a:t>Subchallenge</a:t>
          </a:r>
          <a:endParaRPr lang="ca-ES" sz="1200" dirty="0">
            <a:solidFill>
              <a:srgbClr val="0070C0"/>
            </a:solidFill>
          </a:endParaRPr>
        </a:p>
      </dgm:t>
    </dgm:pt>
    <dgm:pt modelId="{74584F52-DB72-474F-A57A-A99034E1DABD}" type="parTrans" cxnId="{BE1BA55F-3583-4406-B355-B21B89CC74C5}">
      <dgm:prSet/>
      <dgm:spPr/>
      <dgm:t>
        <a:bodyPr/>
        <a:lstStyle/>
        <a:p>
          <a:endParaRPr lang="ca-ES"/>
        </a:p>
      </dgm:t>
    </dgm:pt>
    <dgm:pt modelId="{5DE4282F-4027-4E4B-AD0F-9CE82ED15AFE}" type="sibTrans" cxnId="{BE1BA55F-3583-4406-B355-B21B89CC74C5}">
      <dgm:prSet/>
      <dgm:spPr/>
      <dgm:t>
        <a:bodyPr/>
        <a:lstStyle/>
        <a:p>
          <a:endParaRPr lang="ca-ES"/>
        </a:p>
      </dgm:t>
    </dgm:pt>
    <dgm:pt modelId="{421A37C4-6013-48FB-A15F-461169FFD5ED}">
      <dgm:prSet phldrT="[Text]"/>
      <dgm:spPr/>
      <dgm:t>
        <a:bodyPr/>
        <a:lstStyle/>
        <a:p>
          <a:r>
            <a:rPr lang="ca-ES" dirty="0"/>
            <a:t>Possible </a:t>
          </a:r>
          <a:r>
            <a:rPr lang="ca-ES" dirty="0" err="1"/>
            <a:t>solutions</a:t>
          </a:r>
          <a:endParaRPr lang="ca-ES" dirty="0"/>
        </a:p>
      </dgm:t>
    </dgm:pt>
    <dgm:pt modelId="{75B7FAB4-CE9B-49F0-A1DF-E6D9AC454D30}" type="parTrans" cxnId="{DE0974D8-C7AC-4458-B77E-9883B0FFD257}">
      <dgm:prSet/>
      <dgm:spPr/>
      <dgm:t>
        <a:bodyPr/>
        <a:lstStyle/>
        <a:p>
          <a:endParaRPr lang="ca-ES"/>
        </a:p>
      </dgm:t>
    </dgm:pt>
    <dgm:pt modelId="{0CA38091-AD52-460A-B3EB-C332111D066C}" type="sibTrans" cxnId="{DE0974D8-C7AC-4458-B77E-9883B0FFD257}">
      <dgm:prSet/>
      <dgm:spPr/>
      <dgm:t>
        <a:bodyPr/>
        <a:lstStyle/>
        <a:p>
          <a:endParaRPr lang="ca-ES"/>
        </a:p>
      </dgm:t>
    </dgm:pt>
    <dgm:pt modelId="{0EA10419-B135-49E9-AF6D-F7419C6D314D}" type="pres">
      <dgm:prSet presAssocID="{725020C3-0075-41E2-9F63-05B17BC559DF}" presName="Name0" presStyleCnt="0">
        <dgm:presLayoutVars>
          <dgm:chMax val="1"/>
          <dgm:dir/>
          <dgm:animLvl val="ctr"/>
          <dgm:resizeHandles val="exact"/>
        </dgm:presLayoutVars>
      </dgm:prSet>
      <dgm:spPr/>
    </dgm:pt>
    <dgm:pt modelId="{EC806519-926C-4D0F-8BB5-D78A52664940}" type="pres">
      <dgm:prSet presAssocID="{CA783A0E-7E4E-4BD5-B945-0B1CDF62781C}" presName="centerShape" presStyleLbl="node0" presStyleIdx="0" presStyleCnt="1"/>
      <dgm:spPr/>
    </dgm:pt>
    <dgm:pt modelId="{C21BBA7B-5BD1-4F14-9D45-73EF66C9A7C5}" type="pres">
      <dgm:prSet presAssocID="{42FBC7DF-6001-4AD0-B202-E19DFD125759}" presName="node" presStyleLbl="node1" presStyleIdx="0" presStyleCnt="4">
        <dgm:presLayoutVars>
          <dgm:bulletEnabled val="1"/>
        </dgm:presLayoutVars>
      </dgm:prSet>
      <dgm:spPr/>
    </dgm:pt>
    <dgm:pt modelId="{4CD4D7D6-1F6A-40D5-9474-34C1590B99FB}" type="pres">
      <dgm:prSet presAssocID="{42FBC7DF-6001-4AD0-B202-E19DFD125759}" presName="dummy" presStyleCnt="0"/>
      <dgm:spPr/>
    </dgm:pt>
    <dgm:pt modelId="{CC8D9859-72A6-43B5-88FB-8969B46DD259}" type="pres">
      <dgm:prSet presAssocID="{DA600154-935A-45C3-9A5C-7F69BFE2AFEB}" presName="sibTrans" presStyleLbl="sibTrans2D1" presStyleIdx="0" presStyleCnt="4"/>
      <dgm:spPr/>
    </dgm:pt>
    <dgm:pt modelId="{29B5889C-943F-41AA-BC9A-577BDDCD9C5C}" type="pres">
      <dgm:prSet presAssocID="{6E5D226F-8D4A-4B65-851C-921A5FB92B9B}" presName="node" presStyleLbl="node1" presStyleIdx="1" presStyleCnt="4">
        <dgm:presLayoutVars>
          <dgm:bulletEnabled val="1"/>
        </dgm:presLayoutVars>
      </dgm:prSet>
      <dgm:spPr/>
    </dgm:pt>
    <dgm:pt modelId="{3D5BF66F-B0FE-470A-948E-44C5B0BAD962}" type="pres">
      <dgm:prSet presAssocID="{6E5D226F-8D4A-4B65-851C-921A5FB92B9B}" presName="dummy" presStyleCnt="0"/>
      <dgm:spPr/>
    </dgm:pt>
    <dgm:pt modelId="{84FEF1FE-97E9-4C37-A29D-92D10FC537D2}" type="pres">
      <dgm:prSet presAssocID="{314B5039-2E4C-4A13-B4BE-1CB87EF9771F}" presName="sibTrans" presStyleLbl="sibTrans2D1" presStyleIdx="1" presStyleCnt="4"/>
      <dgm:spPr/>
    </dgm:pt>
    <dgm:pt modelId="{7E9B8738-F238-4A26-829B-A2CBA590FCD3}" type="pres">
      <dgm:prSet presAssocID="{A3BD0CF0-A014-42AD-BA9C-3F95001EB0A4}" presName="node" presStyleLbl="node1" presStyleIdx="2" presStyleCnt="4" custScaleX="158350" custRadScaleRad="101055" custRadScaleInc="-13681">
        <dgm:presLayoutVars>
          <dgm:bulletEnabled val="1"/>
        </dgm:presLayoutVars>
      </dgm:prSet>
      <dgm:spPr/>
    </dgm:pt>
    <dgm:pt modelId="{13F96EA0-A41D-433F-952D-C05AA974D956}" type="pres">
      <dgm:prSet presAssocID="{A3BD0CF0-A014-42AD-BA9C-3F95001EB0A4}" presName="dummy" presStyleCnt="0"/>
      <dgm:spPr/>
    </dgm:pt>
    <dgm:pt modelId="{0B2F7F78-9ED9-4512-B8AB-E2F8BDE54E06}" type="pres">
      <dgm:prSet presAssocID="{5DE4282F-4027-4E4B-AD0F-9CE82ED15AFE}" presName="sibTrans" presStyleLbl="sibTrans2D1" presStyleIdx="2" presStyleCnt="4"/>
      <dgm:spPr/>
    </dgm:pt>
    <dgm:pt modelId="{6A42C261-DC2F-4774-AF8B-1C88E535EFFA}" type="pres">
      <dgm:prSet presAssocID="{421A37C4-6013-48FB-A15F-461169FFD5ED}" presName="node" presStyleLbl="node1" presStyleIdx="3" presStyleCnt="4">
        <dgm:presLayoutVars>
          <dgm:bulletEnabled val="1"/>
        </dgm:presLayoutVars>
      </dgm:prSet>
      <dgm:spPr/>
    </dgm:pt>
    <dgm:pt modelId="{3A0905FE-D889-4126-84E1-A7C68F1D9524}" type="pres">
      <dgm:prSet presAssocID="{421A37C4-6013-48FB-A15F-461169FFD5ED}" presName="dummy" presStyleCnt="0"/>
      <dgm:spPr/>
    </dgm:pt>
    <dgm:pt modelId="{14B0AF65-F43A-4D37-84F2-DB46280CFC02}" type="pres">
      <dgm:prSet presAssocID="{0CA38091-AD52-460A-B3EB-C332111D066C}" presName="sibTrans" presStyleLbl="sibTrans2D1" presStyleIdx="3" presStyleCnt="4"/>
      <dgm:spPr/>
    </dgm:pt>
  </dgm:ptLst>
  <dgm:cxnLst>
    <dgm:cxn modelId="{86FB9606-CC39-4A86-A91C-568C4C605B31}" type="presOf" srcId="{CA783A0E-7E4E-4BD5-B945-0B1CDF62781C}" destId="{EC806519-926C-4D0F-8BB5-D78A52664940}" srcOrd="0" destOrd="0" presId="urn:microsoft.com/office/officeart/2005/8/layout/radial6"/>
    <dgm:cxn modelId="{EF5C470D-CA92-4DF0-89DB-E8FB213CCF93}" type="presOf" srcId="{6E5D226F-8D4A-4B65-851C-921A5FB92B9B}" destId="{29B5889C-943F-41AA-BC9A-577BDDCD9C5C}" srcOrd="0" destOrd="0" presId="urn:microsoft.com/office/officeart/2005/8/layout/radial6"/>
    <dgm:cxn modelId="{8E73EE0F-F5D6-4371-B228-22CA68F22BFC}" type="presOf" srcId="{314B5039-2E4C-4A13-B4BE-1CB87EF9771F}" destId="{84FEF1FE-97E9-4C37-A29D-92D10FC537D2}" srcOrd="0" destOrd="0" presId="urn:microsoft.com/office/officeart/2005/8/layout/radial6"/>
    <dgm:cxn modelId="{45CCFD18-3427-4E3C-8E53-8FBAAAAF1439}" type="presOf" srcId="{A3BD0CF0-A014-42AD-BA9C-3F95001EB0A4}" destId="{7E9B8738-F238-4A26-829B-A2CBA590FCD3}" srcOrd="0" destOrd="0" presId="urn:microsoft.com/office/officeart/2005/8/layout/radial6"/>
    <dgm:cxn modelId="{BE1BA55F-3583-4406-B355-B21B89CC74C5}" srcId="{CA783A0E-7E4E-4BD5-B945-0B1CDF62781C}" destId="{A3BD0CF0-A014-42AD-BA9C-3F95001EB0A4}" srcOrd="2" destOrd="0" parTransId="{74584F52-DB72-474F-A57A-A99034E1DABD}" sibTransId="{5DE4282F-4027-4E4B-AD0F-9CE82ED15AFE}"/>
    <dgm:cxn modelId="{C45EE050-448F-48CF-8662-B4B6908993EF}" type="presOf" srcId="{0CA38091-AD52-460A-B3EB-C332111D066C}" destId="{14B0AF65-F43A-4D37-84F2-DB46280CFC02}" srcOrd="0" destOrd="0" presId="urn:microsoft.com/office/officeart/2005/8/layout/radial6"/>
    <dgm:cxn modelId="{EBF7C759-D9E1-453C-8329-5C639800F857}" type="presOf" srcId="{421A37C4-6013-48FB-A15F-461169FFD5ED}" destId="{6A42C261-DC2F-4774-AF8B-1C88E535EFFA}" srcOrd="0" destOrd="0" presId="urn:microsoft.com/office/officeart/2005/8/layout/radial6"/>
    <dgm:cxn modelId="{B84D2182-62B1-4408-BCA6-D904108DF326}" srcId="{CA783A0E-7E4E-4BD5-B945-0B1CDF62781C}" destId="{6E5D226F-8D4A-4B65-851C-921A5FB92B9B}" srcOrd="1" destOrd="0" parTransId="{AEB49C29-510D-4927-98B9-0E9FD18B38C1}" sibTransId="{314B5039-2E4C-4A13-B4BE-1CB87EF9771F}"/>
    <dgm:cxn modelId="{0C0CFA88-F676-4798-9F96-3B61D803B2F7}" srcId="{725020C3-0075-41E2-9F63-05B17BC559DF}" destId="{CA783A0E-7E4E-4BD5-B945-0B1CDF62781C}" srcOrd="0" destOrd="0" parTransId="{1A4146C5-B82C-4FA9-A914-95A59DDDC5C8}" sibTransId="{223E7867-5E15-4CB4-959E-095A93762D20}"/>
    <dgm:cxn modelId="{04C56D8D-F696-4A97-884A-AA77F784D7D8}" type="presOf" srcId="{42FBC7DF-6001-4AD0-B202-E19DFD125759}" destId="{C21BBA7B-5BD1-4F14-9D45-73EF66C9A7C5}" srcOrd="0" destOrd="0" presId="urn:microsoft.com/office/officeart/2005/8/layout/radial6"/>
    <dgm:cxn modelId="{4DA48390-ABB7-4288-9BDC-808020E1A021}" type="presOf" srcId="{5DE4282F-4027-4E4B-AD0F-9CE82ED15AFE}" destId="{0B2F7F78-9ED9-4512-B8AB-E2F8BDE54E06}" srcOrd="0" destOrd="0" presId="urn:microsoft.com/office/officeart/2005/8/layout/radial6"/>
    <dgm:cxn modelId="{A9C7C9A9-17F5-4836-8D02-F5C482ACF244}" type="presOf" srcId="{725020C3-0075-41E2-9F63-05B17BC559DF}" destId="{0EA10419-B135-49E9-AF6D-F7419C6D314D}" srcOrd="0" destOrd="0" presId="urn:microsoft.com/office/officeart/2005/8/layout/radial6"/>
    <dgm:cxn modelId="{2DAAC0BD-E295-4DF9-9F3D-51DFA0B72F64}" type="presOf" srcId="{DA600154-935A-45C3-9A5C-7F69BFE2AFEB}" destId="{CC8D9859-72A6-43B5-88FB-8969B46DD259}" srcOrd="0" destOrd="0" presId="urn:microsoft.com/office/officeart/2005/8/layout/radial6"/>
    <dgm:cxn modelId="{B9762BD8-FF22-4DD0-AC36-061223239A58}" srcId="{CA783A0E-7E4E-4BD5-B945-0B1CDF62781C}" destId="{42FBC7DF-6001-4AD0-B202-E19DFD125759}" srcOrd="0" destOrd="0" parTransId="{429C7299-F699-4D19-8C96-D1CC561DF718}" sibTransId="{DA600154-935A-45C3-9A5C-7F69BFE2AFEB}"/>
    <dgm:cxn modelId="{DE0974D8-C7AC-4458-B77E-9883B0FFD257}" srcId="{CA783A0E-7E4E-4BD5-B945-0B1CDF62781C}" destId="{421A37C4-6013-48FB-A15F-461169FFD5ED}" srcOrd="3" destOrd="0" parTransId="{75B7FAB4-CE9B-49F0-A1DF-E6D9AC454D30}" sibTransId="{0CA38091-AD52-460A-B3EB-C332111D066C}"/>
    <dgm:cxn modelId="{41B1463C-3E2D-4C60-B5BC-CE047C035173}" type="presParOf" srcId="{0EA10419-B135-49E9-AF6D-F7419C6D314D}" destId="{EC806519-926C-4D0F-8BB5-D78A52664940}" srcOrd="0" destOrd="0" presId="urn:microsoft.com/office/officeart/2005/8/layout/radial6"/>
    <dgm:cxn modelId="{1ADB0310-845C-4325-B94C-C525A7A616E6}" type="presParOf" srcId="{0EA10419-B135-49E9-AF6D-F7419C6D314D}" destId="{C21BBA7B-5BD1-4F14-9D45-73EF66C9A7C5}" srcOrd="1" destOrd="0" presId="urn:microsoft.com/office/officeart/2005/8/layout/radial6"/>
    <dgm:cxn modelId="{7481284E-E89F-40D0-814C-744980532F4B}" type="presParOf" srcId="{0EA10419-B135-49E9-AF6D-F7419C6D314D}" destId="{4CD4D7D6-1F6A-40D5-9474-34C1590B99FB}" srcOrd="2" destOrd="0" presId="urn:microsoft.com/office/officeart/2005/8/layout/radial6"/>
    <dgm:cxn modelId="{607E9798-9F92-4FC9-97FD-D8254BCD8746}" type="presParOf" srcId="{0EA10419-B135-49E9-AF6D-F7419C6D314D}" destId="{CC8D9859-72A6-43B5-88FB-8969B46DD259}" srcOrd="3" destOrd="0" presId="urn:microsoft.com/office/officeart/2005/8/layout/radial6"/>
    <dgm:cxn modelId="{5EB791B9-E866-4F0C-8272-F2C97AA0982B}" type="presParOf" srcId="{0EA10419-B135-49E9-AF6D-F7419C6D314D}" destId="{29B5889C-943F-41AA-BC9A-577BDDCD9C5C}" srcOrd="4" destOrd="0" presId="urn:microsoft.com/office/officeart/2005/8/layout/radial6"/>
    <dgm:cxn modelId="{64F394F8-D5B8-46D5-B9F6-1F6EA7A609CB}" type="presParOf" srcId="{0EA10419-B135-49E9-AF6D-F7419C6D314D}" destId="{3D5BF66F-B0FE-470A-948E-44C5B0BAD962}" srcOrd="5" destOrd="0" presId="urn:microsoft.com/office/officeart/2005/8/layout/radial6"/>
    <dgm:cxn modelId="{72C92239-A5BC-41DC-A3C7-C047AC32657C}" type="presParOf" srcId="{0EA10419-B135-49E9-AF6D-F7419C6D314D}" destId="{84FEF1FE-97E9-4C37-A29D-92D10FC537D2}" srcOrd="6" destOrd="0" presId="urn:microsoft.com/office/officeart/2005/8/layout/radial6"/>
    <dgm:cxn modelId="{887B7E5C-0C58-4A60-8421-2B29A9687601}" type="presParOf" srcId="{0EA10419-B135-49E9-AF6D-F7419C6D314D}" destId="{7E9B8738-F238-4A26-829B-A2CBA590FCD3}" srcOrd="7" destOrd="0" presId="urn:microsoft.com/office/officeart/2005/8/layout/radial6"/>
    <dgm:cxn modelId="{0F3123F3-1FB6-43BA-BADC-D94DF593DC74}" type="presParOf" srcId="{0EA10419-B135-49E9-AF6D-F7419C6D314D}" destId="{13F96EA0-A41D-433F-952D-C05AA974D956}" srcOrd="8" destOrd="0" presId="urn:microsoft.com/office/officeart/2005/8/layout/radial6"/>
    <dgm:cxn modelId="{F741382F-F04C-460C-8F77-571E1B4E32A6}" type="presParOf" srcId="{0EA10419-B135-49E9-AF6D-F7419C6D314D}" destId="{0B2F7F78-9ED9-4512-B8AB-E2F8BDE54E06}" srcOrd="9" destOrd="0" presId="urn:microsoft.com/office/officeart/2005/8/layout/radial6"/>
    <dgm:cxn modelId="{55DA560D-E850-4F5F-8729-47B88E73AF31}" type="presParOf" srcId="{0EA10419-B135-49E9-AF6D-F7419C6D314D}" destId="{6A42C261-DC2F-4774-AF8B-1C88E535EFFA}" srcOrd="10" destOrd="0" presId="urn:microsoft.com/office/officeart/2005/8/layout/radial6"/>
    <dgm:cxn modelId="{F3EDB55D-4B5F-4ADE-BA0D-FE793D664A7C}" type="presParOf" srcId="{0EA10419-B135-49E9-AF6D-F7419C6D314D}" destId="{3A0905FE-D889-4126-84E1-A7C68F1D9524}" srcOrd="11" destOrd="0" presId="urn:microsoft.com/office/officeart/2005/8/layout/radial6"/>
    <dgm:cxn modelId="{9193EBA4-BE55-4ED4-BA4F-80CB2A308FFF}" type="presParOf" srcId="{0EA10419-B135-49E9-AF6D-F7419C6D314D}" destId="{14B0AF65-F43A-4D37-84F2-DB46280CFC02}"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0EFE8-C3D5-409D-94FE-796BD9FFF7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a-ES"/>
        </a:p>
      </dgm:t>
    </dgm:pt>
    <dgm:pt modelId="{C532EB43-C89E-4CE0-B715-4B0FAC2C3728}">
      <dgm:prSet phldrT="[Testo]" custT="1"/>
      <dgm:spPr>
        <a:solidFill>
          <a:schemeClr val="accent1">
            <a:lumMod val="50000"/>
          </a:schemeClr>
        </a:solidFill>
        <a:ln>
          <a:noFill/>
        </a:ln>
      </dgm:spPr>
      <dgm:t>
        <a:bodyPr lIns="0" tIns="0" rIns="0" bIns="0"/>
        <a:lstStyle/>
        <a:p>
          <a:r>
            <a:rPr lang="ca-ES" sz="1600" b="1" dirty="0">
              <a:solidFill>
                <a:srgbClr val="FFC000"/>
              </a:solidFill>
            </a:rPr>
            <a:t>1.</a:t>
          </a:r>
        </a:p>
        <a:p>
          <a:r>
            <a:rPr lang="ca-ES" sz="1600" b="1" dirty="0">
              <a:solidFill>
                <a:srgbClr val="FFC000"/>
              </a:solidFill>
            </a:rPr>
            <a:t>INVOLUCRAR </a:t>
          </a:r>
        </a:p>
      </dgm:t>
    </dgm:pt>
    <dgm:pt modelId="{73922D78-5C3B-4449-AF00-03BC9B3BF145}" type="parTrans" cxnId="{DE78B66E-0024-425F-ADBF-D0F408DE0BF3}">
      <dgm:prSet/>
      <dgm:spPr/>
      <dgm:t>
        <a:bodyPr/>
        <a:lstStyle/>
        <a:p>
          <a:endParaRPr lang="ca-ES" sz="1800"/>
        </a:p>
      </dgm:t>
    </dgm:pt>
    <dgm:pt modelId="{E02D276D-0E72-4183-A329-74825DB716E6}" type="sibTrans" cxnId="{DE78B66E-0024-425F-ADBF-D0F408DE0BF3}">
      <dgm:prSet custT="1"/>
      <dgm:spPr>
        <a:solidFill>
          <a:schemeClr val="accent1">
            <a:lumMod val="75000"/>
          </a:schemeClr>
        </a:solidFill>
      </dgm:spPr>
      <dgm:t>
        <a:bodyPr/>
        <a:lstStyle/>
        <a:p>
          <a:endParaRPr lang="ca-ES" sz="1200"/>
        </a:p>
      </dgm:t>
    </dgm:pt>
    <dgm:pt modelId="{CC30C4CA-F113-4A68-B821-5FB7EFEF8781}">
      <dgm:prSet phldrT="[Testo]" custT="1"/>
      <dgm:spPr>
        <a:solidFill>
          <a:schemeClr val="accent1">
            <a:lumMod val="50000"/>
          </a:schemeClr>
        </a:solidFill>
        <a:ln>
          <a:noFill/>
        </a:ln>
      </dgm:spPr>
      <dgm:t>
        <a:bodyPr/>
        <a:lstStyle/>
        <a:p>
          <a:r>
            <a:rPr lang="ca-ES" sz="1600" b="1" dirty="0">
              <a:solidFill>
                <a:srgbClr val="FFC000"/>
              </a:solidFill>
            </a:rPr>
            <a:t>2.</a:t>
          </a:r>
        </a:p>
        <a:p>
          <a:r>
            <a:rPr lang="ca-ES" sz="1600" b="1" dirty="0">
              <a:solidFill>
                <a:srgbClr val="FFC000"/>
              </a:solidFill>
            </a:rPr>
            <a:t> INVESTIGAR</a:t>
          </a:r>
        </a:p>
      </dgm:t>
    </dgm:pt>
    <dgm:pt modelId="{4BD4148B-0659-4FDD-A5FF-87F30C333C28}" type="parTrans" cxnId="{BA647176-A66E-41A2-A17D-5876610E3DE0}">
      <dgm:prSet/>
      <dgm:spPr/>
      <dgm:t>
        <a:bodyPr/>
        <a:lstStyle/>
        <a:p>
          <a:endParaRPr lang="ca-ES" sz="1800"/>
        </a:p>
      </dgm:t>
    </dgm:pt>
    <dgm:pt modelId="{F87D62E0-E22E-4B56-A7C4-D41DBCE25CE6}" type="sibTrans" cxnId="{BA647176-A66E-41A2-A17D-5876610E3DE0}">
      <dgm:prSet custT="1"/>
      <dgm:spPr>
        <a:solidFill>
          <a:schemeClr val="accent1">
            <a:lumMod val="75000"/>
          </a:schemeClr>
        </a:solidFill>
      </dgm:spPr>
      <dgm:t>
        <a:bodyPr/>
        <a:lstStyle/>
        <a:p>
          <a:endParaRPr lang="ca-ES" sz="1200"/>
        </a:p>
      </dgm:t>
    </dgm:pt>
    <dgm:pt modelId="{9F912714-04C7-4150-BD59-58EFE8DB3D26}">
      <dgm:prSet phldrT="[Testo]" custT="1"/>
      <dgm:spPr>
        <a:solidFill>
          <a:schemeClr val="accent1">
            <a:lumMod val="50000"/>
          </a:schemeClr>
        </a:solidFill>
        <a:ln>
          <a:noFill/>
        </a:ln>
      </dgm:spPr>
      <dgm:t>
        <a:bodyPr/>
        <a:lstStyle/>
        <a:p>
          <a:r>
            <a:rPr lang="ca-ES" sz="1600" b="1" dirty="0">
              <a:solidFill>
                <a:srgbClr val="FFC000"/>
              </a:solidFill>
            </a:rPr>
            <a:t>3. </a:t>
          </a:r>
        </a:p>
        <a:p>
          <a:r>
            <a:rPr lang="ca-ES" sz="1600" b="1" dirty="0">
              <a:solidFill>
                <a:srgbClr val="FFC000"/>
              </a:solidFill>
            </a:rPr>
            <a:t>ACTUAR</a:t>
          </a:r>
        </a:p>
      </dgm:t>
    </dgm:pt>
    <dgm:pt modelId="{DA70C6B3-2252-471C-B1CC-4AB6D131D0D4}" type="parTrans" cxnId="{1E465CEE-C525-4F2F-8F69-D8996C0127C8}">
      <dgm:prSet/>
      <dgm:spPr/>
      <dgm:t>
        <a:bodyPr/>
        <a:lstStyle/>
        <a:p>
          <a:endParaRPr lang="ca-ES" sz="1800"/>
        </a:p>
      </dgm:t>
    </dgm:pt>
    <dgm:pt modelId="{052B498F-D867-4D90-9704-FC19547929C5}" type="sibTrans" cxnId="{1E465CEE-C525-4F2F-8F69-D8996C0127C8}">
      <dgm:prSet custT="1"/>
      <dgm:spPr>
        <a:solidFill>
          <a:schemeClr val="accent1">
            <a:lumMod val="75000"/>
          </a:schemeClr>
        </a:solidFill>
      </dgm:spPr>
      <dgm:t>
        <a:bodyPr/>
        <a:lstStyle/>
        <a:p>
          <a:endParaRPr lang="ca-ES" sz="1200"/>
        </a:p>
      </dgm:t>
    </dgm:pt>
    <dgm:pt modelId="{458E141A-2DDA-47DA-ADDF-6545985643CD}" type="pres">
      <dgm:prSet presAssocID="{A760EFE8-C3D5-409D-94FE-796BD9FFF710}" presName="cycle" presStyleCnt="0">
        <dgm:presLayoutVars>
          <dgm:dir/>
          <dgm:resizeHandles val="exact"/>
        </dgm:presLayoutVars>
      </dgm:prSet>
      <dgm:spPr/>
    </dgm:pt>
    <dgm:pt modelId="{7EBF4BCF-1481-418A-B9FE-82973F8CE0CF}" type="pres">
      <dgm:prSet presAssocID="{C532EB43-C89E-4CE0-B715-4B0FAC2C3728}" presName="node" presStyleLbl="node1" presStyleIdx="0" presStyleCnt="3">
        <dgm:presLayoutVars>
          <dgm:bulletEnabled val="1"/>
        </dgm:presLayoutVars>
      </dgm:prSet>
      <dgm:spPr/>
    </dgm:pt>
    <dgm:pt modelId="{8D41E5DC-ECB9-4E79-9BCA-0AE574BB3405}" type="pres">
      <dgm:prSet presAssocID="{E02D276D-0E72-4183-A329-74825DB716E6}" presName="sibTrans" presStyleLbl="sibTrans2D1" presStyleIdx="0" presStyleCnt="3"/>
      <dgm:spPr/>
    </dgm:pt>
    <dgm:pt modelId="{D551622E-0AD7-4523-8CC3-DE5975806721}" type="pres">
      <dgm:prSet presAssocID="{E02D276D-0E72-4183-A329-74825DB716E6}" presName="connectorText" presStyleLbl="sibTrans2D1" presStyleIdx="0" presStyleCnt="3"/>
      <dgm:spPr/>
    </dgm:pt>
    <dgm:pt modelId="{9D0D517A-015E-4331-BC7D-538FB1F7BA00}" type="pres">
      <dgm:prSet presAssocID="{CC30C4CA-F113-4A68-B821-5FB7EFEF8781}" presName="node" presStyleLbl="node1" presStyleIdx="1" presStyleCnt="3">
        <dgm:presLayoutVars>
          <dgm:bulletEnabled val="1"/>
        </dgm:presLayoutVars>
      </dgm:prSet>
      <dgm:spPr/>
    </dgm:pt>
    <dgm:pt modelId="{3EC3E8EE-8A84-4020-AEE0-C17FE151EAB1}" type="pres">
      <dgm:prSet presAssocID="{F87D62E0-E22E-4B56-A7C4-D41DBCE25CE6}" presName="sibTrans" presStyleLbl="sibTrans2D1" presStyleIdx="1" presStyleCnt="3"/>
      <dgm:spPr/>
    </dgm:pt>
    <dgm:pt modelId="{1CA9E012-73CC-4678-9D40-BB4D4B092F4D}" type="pres">
      <dgm:prSet presAssocID="{F87D62E0-E22E-4B56-A7C4-D41DBCE25CE6}" presName="connectorText" presStyleLbl="sibTrans2D1" presStyleIdx="1" presStyleCnt="3"/>
      <dgm:spPr/>
    </dgm:pt>
    <dgm:pt modelId="{7277B141-1E2C-4F7E-97E7-FB181EF54D3F}" type="pres">
      <dgm:prSet presAssocID="{9F912714-04C7-4150-BD59-58EFE8DB3D26}" presName="node" presStyleLbl="node1" presStyleIdx="2" presStyleCnt="3">
        <dgm:presLayoutVars>
          <dgm:bulletEnabled val="1"/>
        </dgm:presLayoutVars>
      </dgm:prSet>
      <dgm:spPr/>
    </dgm:pt>
    <dgm:pt modelId="{09262FE8-2632-481A-9B0C-84ADEEC289FF}" type="pres">
      <dgm:prSet presAssocID="{052B498F-D867-4D90-9704-FC19547929C5}" presName="sibTrans" presStyleLbl="sibTrans2D1" presStyleIdx="2" presStyleCnt="3"/>
      <dgm:spPr/>
    </dgm:pt>
    <dgm:pt modelId="{721991A0-EFB2-4DC5-A618-923D6D53431D}" type="pres">
      <dgm:prSet presAssocID="{052B498F-D867-4D90-9704-FC19547929C5}" presName="connectorText" presStyleLbl="sibTrans2D1" presStyleIdx="2" presStyleCnt="3"/>
      <dgm:spPr/>
    </dgm:pt>
  </dgm:ptLst>
  <dgm:cxnLst>
    <dgm:cxn modelId="{C4234501-46FA-4AFE-9BF8-A7CB328B9BF7}" type="presOf" srcId="{E02D276D-0E72-4183-A329-74825DB716E6}" destId="{8D41E5DC-ECB9-4E79-9BCA-0AE574BB3405}" srcOrd="0" destOrd="0" presId="urn:microsoft.com/office/officeart/2005/8/layout/cycle2"/>
    <dgm:cxn modelId="{F321F609-10A8-441C-89B2-C730F6F35938}" type="presOf" srcId="{052B498F-D867-4D90-9704-FC19547929C5}" destId="{09262FE8-2632-481A-9B0C-84ADEEC289FF}" srcOrd="0" destOrd="0" presId="urn:microsoft.com/office/officeart/2005/8/layout/cycle2"/>
    <dgm:cxn modelId="{BB787622-1BE1-4CBF-898C-C80426ACADDB}" type="presOf" srcId="{E02D276D-0E72-4183-A329-74825DB716E6}" destId="{D551622E-0AD7-4523-8CC3-DE5975806721}" srcOrd="1" destOrd="0" presId="urn:microsoft.com/office/officeart/2005/8/layout/cycle2"/>
    <dgm:cxn modelId="{6F955127-4E7F-4738-9D5F-2B96CAE22BC3}" type="presOf" srcId="{F87D62E0-E22E-4B56-A7C4-D41DBCE25CE6}" destId="{1CA9E012-73CC-4678-9D40-BB4D4B092F4D}" srcOrd="1" destOrd="0" presId="urn:microsoft.com/office/officeart/2005/8/layout/cycle2"/>
    <dgm:cxn modelId="{583C485C-F6B3-4A2D-BC7D-010DA3C4D4F3}" type="presOf" srcId="{F87D62E0-E22E-4B56-A7C4-D41DBCE25CE6}" destId="{3EC3E8EE-8A84-4020-AEE0-C17FE151EAB1}" srcOrd="0" destOrd="0" presId="urn:microsoft.com/office/officeart/2005/8/layout/cycle2"/>
    <dgm:cxn modelId="{DE78B66E-0024-425F-ADBF-D0F408DE0BF3}" srcId="{A760EFE8-C3D5-409D-94FE-796BD9FFF710}" destId="{C532EB43-C89E-4CE0-B715-4B0FAC2C3728}" srcOrd="0" destOrd="0" parTransId="{73922D78-5C3B-4449-AF00-03BC9B3BF145}" sibTransId="{E02D276D-0E72-4183-A329-74825DB716E6}"/>
    <dgm:cxn modelId="{BA647176-A66E-41A2-A17D-5876610E3DE0}" srcId="{A760EFE8-C3D5-409D-94FE-796BD9FFF710}" destId="{CC30C4CA-F113-4A68-B821-5FB7EFEF8781}" srcOrd="1" destOrd="0" parTransId="{4BD4148B-0659-4FDD-A5FF-87F30C333C28}" sibTransId="{F87D62E0-E22E-4B56-A7C4-D41DBCE25CE6}"/>
    <dgm:cxn modelId="{11E033B4-9997-473E-8535-42273F024233}" type="presOf" srcId="{052B498F-D867-4D90-9704-FC19547929C5}" destId="{721991A0-EFB2-4DC5-A618-923D6D53431D}" srcOrd="1" destOrd="0" presId="urn:microsoft.com/office/officeart/2005/8/layout/cycle2"/>
    <dgm:cxn modelId="{ECFD34CA-D3B0-4427-BF15-AC85141E7250}" type="presOf" srcId="{9F912714-04C7-4150-BD59-58EFE8DB3D26}" destId="{7277B141-1E2C-4F7E-97E7-FB181EF54D3F}" srcOrd="0" destOrd="0" presId="urn:microsoft.com/office/officeart/2005/8/layout/cycle2"/>
    <dgm:cxn modelId="{317582CB-A3D8-4ED4-9CEF-00C7BF0AF17E}" type="presOf" srcId="{A760EFE8-C3D5-409D-94FE-796BD9FFF710}" destId="{458E141A-2DDA-47DA-ADDF-6545985643CD}" srcOrd="0" destOrd="0" presId="urn:microsoft.com/office/officeart/2005/8/layout/cycle2"/>
    <dgm:cxn modelId="{1B5523E1-92FA-4456-B1D5-3C35B8BC8EC3}" type="presOf" srcId="{C532EB43-C89E-4CE0-B715-4B0FAC2C3728}" destId="{7EBF4BCF-1481-418A-B9FE-82973F8CE0CF}" srcOrd="0" destOrd="0" presId="urn:microsoft.com/office/officeart/2005/8/layout/cycle2"/>
    <dgm:cxn modelId="{1E465CEE-C525-4F2F-8F69-D8996C0127C8}" srcId="{A760EFE8-C3D5-409D-94FE-796BD9FFF710}" destId="{9F912714-04C7-4150-BD59-58EFE8DB3D26}" srcOrd="2" destOrd="0" parTransId="{DA70C6B3-2252-471C-B1CC-4AB6D131D0D4}" sibTransId="{052B498F-D867-4D90-9704-FC19547929C5}"/>
    <dgm:cxn modelId="{D542F4FC-F446-4286-9F02-1A27ACFA4481}" type="presOf" srcId="{CC30C4CA-F113-4A68-B821-5FB7EFEF8781}" destId="{9D0D517A-015E-4331-BC7D-538FB1F7BA00}" srcOrd="0" destOrd="0" presId="urn:microsoft.com/office/officeart/2005/8/layout/cycle2"/>
    <dgm:cxn modelId="{6923AD76-5E10-4E93-A50A-954A3CBC3E65}" type="presParOf" srcId="{458E141A-2DDA-47DA-ADDF-6545985643CD}" destId="{7EBF4BCF-1481-418A-B9FE-82973F8CE0CF}" srcOrd="0" destOrd="0" presId="urn:microsoft.com/office/officeart/2005/8/layout/cycle2"/>
    <dgm:cxn modelId="{31E6E853-EDEF-44E6-9129-619A8EAA8EA7}" type="presParOf" srcId="{458E141A-2DDA-47DA-ADDF-6545985643CD}" destId="{8D41E5DC-ECB9-4E79-9BCA-0AE574BB3405}" srcOrd="1" destOrd="0" presId="urn:microsoft.com/office/officeart/2005/8/layout/cycle2"/>
    <dgm:cxn modelId="{07628E6B-2A61-44C6-B802-531A36FB0B74}" type="presParOf" srcId="{8D41E5DC-ECB9-4E79-9BCA-0AE574BB3405}" destId="{D551622E-0AD7-4523-8CC3-DE5975806721}" srcOrd="0" destOrd="0" presId="urn:microsoft.com/office/officeart/2005/8/layout/cycle2"/>
    <dgm:cxn modelId="{0D7E6DCC-3EC8-4B43-A210-70F582884A81}" type="presParOf" srcId="{458E141A-2DDA-47DA-ADDF-6545985643CD}" destId="{9D0D517A-015E-4331-BC7D-538FB1F7BA00}" srcOrd="2" destOrd="0" presId="urn:microsoft.com/office/officeart/2005/8/layout/cycle2"/>
    <dgm:cxn modelId="{36921142-9446-4CCB-A98F-3396F78A81FC}" type="presParOf" srcId="{458E141A-2DDA-47DA-ADDF-6545985643CD}" destId="{3EC3E8EE-8A84-4020-AEE0-C17FE151EAB1}" srcOrd="3" destOrd="0" presId="urn:microsoft.com/office/officeart/2005/8/layout/cycle2"/>
    <dgm:cxn modelId="{CBC95F6A-17D6-486D-8785-C4D0E91E08C3}" type="presParOf" srcId="{3EC3E8EE-8A84-4020-AEE0-C17FE151EAB1}" destId="{1CA9E012-73CC-4678-9D40-BB4D4B092F4D}" srcOrd="0" destOrd="0" presId="urn:microsoft.com/office/officeart/2005/8/layout/cycle2"/>
    <dgm:cxn modelId="{A6430213-9EBE-4B12-93BB-E22205DB35B2}" type="presParOf" srcId="{458E141A-2DDA-47DA-ADDF-6545985643CD}" destId="{7277B141-1E2C-4F7E-97E7-FB181EF54D3F}" srcOrd="4" destOrd="0" presId="urn:microsoft.com/office/officeart/2005/8/layout/cycle2"/>
    <dgm:cxn modelId="{6A4D1D39-DD68-4AC8-ACCE-0B325B9A3781}" type="presParOf" srcId="{458E141A-2DDA-47DA-ADDF-6545985643CD}" destId="{09262FE8-2632-481A-9B0C-84ADEEC289FF}" srcOrd="5" destOrd="0" presId="urn:microsoft.com/office/officeart/2005/8/layout/cycle2"/>
    <dgm:cxn modelId="{E1AAF07C-C832-4B5D-A04E-50BE26ECE15D}" type="presParOf" srcId="{09262FE8-2632-481A-9B0C-84ADEEC289FF}" destId="{721991A0-EFB2-4DC5-A618-923D6D53431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941226-5D20-4183-8EF7-6C99F9FCF5FB}"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3817C1A-EB9B-48AB-B6AF-613E4EFE8F5C}">
      <dgm:prSet custT="1"/>
      <dgm:spPr/>
      <dgm:t>
        <a:bodyPr/>
        <a:lstStyle/>
        <a:p>
          <a:pPr>
            <a:lnSpc>
              <a:spcPct val="100000"/>
            </a:lnSpc>
          </a:pPr>
          <a:r>
            <a:rPr lang="en-US" sz="1400" b="1" dirty="0"/>
            <a:t>Learner centered approach</a:t>
          </a:r>
          <a:r>
            <a:rPr lang="en-US" sz="1400" dirty="0"/>
            <a:t>, that enables individual learning outcomes. </a:t>
          </a:r>
        </a:p>
      </dgm:t>
    </dgm:pt>
    <dgm:pt modelId="{1CEA4336-289B-454B-B276-12BA20E022BE}" type="parTrans" cxnId="{FFBA5EFA-647B-49E6-9BBF-EF23FEE4BC8F}">
      <dgm:prSet/>
      <dgm:spPr/>
      <dgm:t>
        <a:bodyPr/>
        <a:lstStyle/>
        <a:p>
          <a:endParaRPr lang="en-US" sz="1400"/>
        </a:p>
      </dgm:t>
    </dgm:pt>
    <dgm:pt modelId="{B31CA4C7-C225-4791-BA31-77E116D5E941}" type="sibTrans" cxnId="{FFBA5EFA-647B-49E6-9BBF-EF23FEE4BC8F}">
      <dgm:prSet/>
      <dgm:spPr/>
      <dgm:t>
        <a:bodyPr/>
        <a:lstStyle/>
        <a:p>
          <a:endParaRPr lang="en-US" sz="1400"/>
        </a:p>
      </dgm:t>
    </dgm:pt>
    <dgm:pt modelId="{71300A8C-94B1-4275-AFCF-5272F39FBA4E}">
      <dgm:prSet custT="1"/>
      <dgm:spPr/>
      <dgm:t>
        <a:bodyPr/>
        <a:lstStyle/>
        <a:p>
          <a:pPr>
            <a:lnSpc>
              <a:spcPct val="100000"/>
            </a:lnSpc>
          </a:pPr>
          <a:r>
            <a:rPr lang="en-US" sz="1400" b="1"/>
            <a:t>All partners </a:t>
          </a:r>
          <a:r>
            <a:rPr lang="en-US" sz="1400"/>
            <a:t>are to be </a:t>
          </a:r>
          <a:r>
            <a:rPr lang="en-US" sz="1400" b="1"/>
            <a:t>involved</a:t>
          </a:r>
          <a:r>
            <a:rPr lang="en-US" sz="1400"/>
            <a:t>  (learner, public or industrial stakeholder, university member) throughout the </a:t>
          </a:r>
          <a:r>
            <a:rPr lang="en-US" sz="1400" b="1"/>
            <a:t>3 steps  </a:t>
          </a:r>
          <a:r>
            <a:rPr lang="en-US" sz="1400"/>
            <a:t>- engage, investigate, act</a:t>
          </a:r>
        </a:p>
      </dgm:t>
    </dgm:pt>
    <dgm:pt modelId="{9A0F1362-E841-44BD-BAFC-134F7F754902}" type="parTrans" cxnId="{4E2950CD-5C47-4754-B1B7-04F40D0FE499}">
      <dgm:prSet/>
      <dgm:spPr/>
      <dgm:t>
        <a:bodyPr/>
        <a:lstStyle/>
        <a:p>
          <a:endParaRPr lang="en-US" sz="1400"/>
        </a:p>
      </dgm:t>
    </dgm:pt>
    <dgm:pt modelId="{C22EC81C-2DB5-4EB3-8E0B-8FED96A7F956}" type="sibTrans" cxnId="{4E2950CD-5C47-4754-B1B7-04F40D0FE499}">
      <dgm:prSet/>
      <dgm:spPr/>
      <dgm:t>
        <a:bodyPr/>
        <a:lstStyle/>
        <a:p>
          <a:endParaRPr lang="en-US" sz="1400"/>
        </a:p>
      </dgm:t>
    </dgm:pt>
    <dgm:pt modelId="{8D7C8DEE-EEE1-4F1B-BDDE-EA43195D69F2}">
      <dgm:prSet custT="1"/>
      <dgm:spPr/>
      <dgm:t>
        <a:bodyPr/>
        <a:lstStyle/>
        <a:p>
          <a:pPr>
            <a:lnSpc>
              <a:spcPct val="100000"/>
            </a:lnSpc>
          </a:pPr>
          <a:r>
            <a:rPr lang="en-US" sz="1400" dirty="0"/>
            <a:t>Format– nano, mini, standard or strategic challenges - includes the three CBL-phases engage, investigate, act.  The form of the individual phases depends on the implemented format and the general conditions of the challenge. </a:t>
          </a:r>
        </a:p>
      </dgm:t>
    </dgm:pt>
    <dgm:pt modelId="{F04CBF45-20F1-47FA-BF0F-1C2FDE4CC436}" type="parTrans" cxnId="{04571479-7A1E-4088-9F76-A97776754D4F}">
      <dgm:prSet/>
      <dgm:spPr/>
      <dgm:t>
        <a:bodyPr/>
        <a:lstStyle/>
        <a:p>
          <a:endParaRPr lang="en-US" sz="1400"/>
        </a:p>
      </dgm:t>
    </dgm:pt>
    <dgm:pt modelId="{D1DC20F0-FB5E-479D-A19A-029AF97A7812}" type="sibTrans" cxnId="{04571479-7A1E-4088-9F76-A97776754D4F}">
      <dgm:prSet/>
      <dgm:spPr/>
      <dgm:t>
        <a:bodyPr/>
        <a:lstStyle/>
        <a:p>
          <a:endParaRPr lang="en-US" sz="1400"/>
        </a:p>
      </dgm:t>
    </dgm:pt>
    <dgm:pt modelId="{F0D96F18-ECB1-40E1-B6AD-BCD14B3ED0C7}">
      <dgm:prSet custT="1"/>
      <dgm:spPr/>
      <dgm:t>
        <a:bodyPr/>
        <a:lstStyle/>
        <a:p>
          <a:pPr>
            <a:lnSpc>
              <a:spcPct val="100000"/>
            </a:lnSpc>
          </a:pPr>
          <a:r>
            <a:rPr lang="en-US" sz="1400"/>
            <a:t>Learning environment and access to learning materials are </a:t>
          </a:r>
          <a:r>
            <a:rPr lang="en-US" sz="1400" b="1"/>
            <a:t>free of barriers and enables learning in teams of traditional and non-traditional learners</a:t>
          </a:r>
          <a:r>
            <a:rPr lang="en-US" sz="1400"/>
            <a:t>. It enables lifelong learning. </a:t>
          </a:r>
        </a:p>
      </dgm:t>
    </dgm:pt>
    <dgm:pt modelId="{121F9FAA-4FE1-4E66-8066-7817B377A66A}" type="parTrans" cxnId="{A6A19DE0-5B1A-4AC4-A532-8421620343B4}">
      <dgm:prSet/>
      <dgm:spPr/>
      <dgm:t>
        <a:bodyPr/>
        <a:lstStyle/>
        <a:p>
          <a:endParaRPr lang="en-US" sz="1400"/>
        </a:p>
      </dgm:t>
    </dgm:pt>
    <dgm:pt modelId="{68693BDE-4DD9-4EB1-B048-3161F9A92D16}" type="sibTrans" cxnId="{A6A19DE0-5B1A-4AC4-A532-8421620343B4}">
      <dgm:prSet/>
      <dgm:spPr/>
      <dgm:t>
        <a:bodyPr/>
        <a:lstStyle/>
        <a:p>
          <a:endParaRPr lang="en-US" sz="1400"/>
        </a:p>
      </dgm:t>
    </dgm:pt>
    <dgm:pt modelId="{97778EAC-6A1F-4F54-B506-53C6F8ECD214}">
      <dgm:prSet custT="1"/>
      <dgm:spPr/>
      <dgm:t>
        <a:bodyPr/>
        <a:lstStyle/>
        <a:p>
          <a:pPr>
            <a:lnSpc>
              <a:spcPct val="100000"/>
            </a:lnSpc>
          </a:pPr>
          <a:r>
            <a:rPr lang="en-US" sz="1400"/>
            <a:t>The </a:t>
          </a:r>
          <a:r>
            <a:rPr lang="en-US" sz="1400" b="1"/>
            <a:t>last step </a:t>
          </a:r>
          <a:r>
            <a:rPr lang="en-US" sz="1400"/>
            <a:t>of each CBL-project is </a:t>
          </a:r>
          <a:r>
            <a:rPr lang="en-US" sz="1400" b="1"/>
            <a:t>reflection </a:t>
          </a:r>
          <a:r>
            <a:rPr lang="en-US" sz="1400"/>
            <a:t>of the learning and working process. Every format should provide an offer at least for the students, in best case for all partners. </a:t>
          </a:r>
        </a:p>
      </dgm:t>
    </dgm:pt>
    <dgm:pt modelId="{B3EA241F-A7D9-4BA6-8E81-21E544AF2830}" type="parTrans" cxnId="{73A77BB0-1BF4-4D15-ADC9-DF6787341779}">
      <dgm:prSet/>
      <dgm:spPr/>
      <dgm:t>
        <a:bodyPr/>
        <a:lstStyle/>
        <a:p>
          <a:endParaRPr lang="en-US" sz="1400"/>
        </a:p>
      </dgm:t>
    </dgm:pt>
    <dgm:pt modelId="{2DB21F34-9EDF-4519-A11A-F3BE3641C75D}" type="sibTrans" cxnId="{73A77BB0-1BF4-4D15-ADC9-DF6787341779}">
      <dgm:prSet/>
      <dgm:spPr/>
      <dgm:t>
        <a:bodyPr/>
        <a:lstStyle/>
        <a:p>
          <a:endParaRPr lang="en-US" sz="1400"/>
        </a:p>
      </dgm:t>
    </dgm:pt>
    <dgm:pt modelId="{D8DC18F0-F586-4151-AF53-EB2C0FABB6C0}">
      <dgm:prSet custT="1"/>
      <dgm:spPr/>
      <dgm:t>
        <a:bodyPr/>
        <a:lstStyle/>
        <a:p>
          <a:pPr>
            <a:lnSpc>
              <a:spcPct val="100000"/>
            </a:lnSpc>
          </a:pPr>
          <a:r>
            <a:rPr lang="en-US" sz="1400"/>
            <a:t>Each CBL-team develops their </a:t>
          </a:r>
          <a:r>
            <a:rPr lang="en-US" sz="1400" b="1"/>
            <a:t>own working strategy within the format of challenge </a:t>
          </a:r>
          <a:r>
            <a:rPr lang="en-US" sz="1400"/>
            <a:t>(nano, mini, standard, strategic)</a:t>
          </a:r>
        </a:p>
      </dgm:t>
    </dgm:pt>
    <dgm:pt modelId="{F46669FD-45D1-441B-B945-E1903B3BCD6E}" type="parTrans" cxnId="{5A52A93A-F09D-4021-BA4C-4EA369242FC4}">
      <dgm:prSet/>
      <dgm:spPr/>
      <dgm:t>
        <a:bodyPr/>
        <a:lstStyle/>
        <a:p>
          <a:endParaRPr lang="en-US" sz="1400"/>
        </a:p>
      </dgm:t>
    </dgm:pt>
    <dgm:pt modelId="{60526CBE-6BEA-4C0B-B625-5C3DA4FE5DFA}" type="sibTrans" cxnId="{5A52A93A-F09D-4021-BA4C-4EA369242FC4}">
      <dgm:prSet/>
      <dgm:spPr/>
      <dgm:t>
        <a:bodyPr/>
        <a:lstStyle/>
        <a:p>
          <a:endParaRPr lang="en-US" sz="1400"/>
        </a:p>
      </dgm:t>
    </dgm:pt>
    <dgm:pt modelId="{0EA1B7D5-81BA-46E1-BB13-98E538E1CB75}">
      <dgm:prSet custT="1"/>
      <dgm:spPr/>
      <dgm:t>
        <a:bodyPr/>
        <a:lstStyle/>
        <a:p>
          <a:pPr>
            <a:lnSpc>
              <a:spcPct val="100000"/>
            </a:lnSpc>
          </a:pPr>
          <a:r>
            <a:rPr lang="en-US" sz="1400" dirty="0"/>
            <a:t>Learning environment guarantees </a:t>
          </a:r>
          <a:r>
            <a:rPr lang="en-US" sz="1400" b="1" dirty="0"/>
            <a:t>multidisciplinary teamwork </a:t>
          </a:r>
          <a:r>
            <a:rPr lang="en-US" sz="1400" dirty="0"/>
            <a:t>and decision making. </a:t>
          </a:r>
        </a:p>
      </dgm:t>
    </dgm:pt>
    <dgm:pt modelId="{17C08EAF-1FF1-40AC-9088-A4AE026A4E8A}" type="sibTrans" cxnId="{3A4D07AA-D811-4FD5-A573-E41430F629B7}">
      <dgm:prSet/>
      <dgm:spPr/>
      <dgm:t>
        <a:bodyPr/>
        <a:lstStyle/>
        <a:p>
          <a:endParaRPr lang="en-US" sz="1400"/>
        </a:p>
      </dgm:t>
    </dgm:pt>
    <dgm:pt modelId="{4594CA86-93E7-4F26-80DE-3F53DBF7C8BC}" type="parTrans" cxnId="{3A4D07AA-D811-4FD5-A573-E41430F629B7}">
      <dgm:prSet/>
      <dgm:spPr/>
      <dgm:t>
        <a:bodyPr/>
        <a:lstStyle/>
        <a:p>
          <a:endParaRPr lang="en-US" sz="1400"/>
        </a:p>
      </dgm:t>
    </dgm:pt>
    <dgm:pt modelId="{6CD8AF1F-16D8-44ED-8BAF-45F98BCF8AC1}" type="pres">
      <dgm:prSet presAssocID="{11941226-5D20-4183-8EF7-6C99F9FCF5FB}" presName="root" presStyleCnt="0">
        <dgm:presLayoutVars>
          <dgm:dir/>
          <dgm:resizeHandles val="exact"/>
        </dgm:presLayoutVars>
      </dgm:prSet>
      <dgm:spPr/>
    </dgm:pt>
    <dgm:pt modelId="{03EE200F-071A-4C82-8E6B-96A5F337A3F5}" type="pres">
      <dgm:prSet presAssocID="{73817C1A-EB9B-48AB-B6AF-613E4EFE8F5C}" presName="compNode" presStyleCnt="0"/>
      <dgm:spPr/>
    </dgm:pt>
    <dgm:pt modelId="{29DB3622-F262-42D5-9105-C4264AD2AF98}" type="pres">
      <dgm:prSet presAssocID="{73817C1A-EB9B-48AB-B6AF-613E4EFE8F5C}" presName="iconRect" presStyleLbl="node1" presStyleIdx="0" presStyleCnt="7" custScaleX="169077" custScaleY="193737" custLinFactX="371350" custLinFactNeighborX="400000" custLinFactNeighborY="-293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fessor"/>
        </a:ext>
      </dgm:extLst>
    </dgm:pt>
    <dgm:pt modelId="{F52FBACA-16E1-4CD5-A129-84C972B69BA9}" type="pres">
      <dgm:prSet presAssocID="{73817C1A-EB9B-48AB-B6AF-613E4EFE8F5C}" presName="spaceRect" presStyleCnt="0"/>
      <dgm:spPr/>
    </dgm:pt>
    <dgm:pt modelId="{C8555F39-0D16-498E-867C-C935B78885C8}" type="pres">
      <dgm:prSet presAssocID="{73817C1A-EB9B-48AB-B6AF-613E4EFE8F5C}" presName="textRect" presStyleLbl="revTx" presStyleIdx="0" presStyleCnt="7">
        <dgm:presLayoutVars>
          <dgm:chMax val="1"/>
          <dgm:chPref val="1"/>
        </dgm:presLayoutVars>
      </dgm:prSet>
      <dgm:spPr/>
    </dgm:pt>
    <dgm:pt modelId="{8C05FA92-539F-4033-85A4-E4A0DA19A42E}" type="pres">
      <dgm:prSet presAssocID="{B31CA4C7-C225-4791-BA31-77E116D5E941}" presName="sibTrans" presStyleCnt="0"/>
      <dgm:spPr/>
    </dgm:pt>
    <dgm:pt modelId="{41FA35EA-BF7D-44CA-B393-563D348DC1F0}" type="pres">
      <dgm:prSet presAssocID="{71300A8C-94B1-4275-AFCF-5272F39FBA4E}" presName="compNode" presStyleCnt="0"/>
      <dgm:spPr/>
    </dgm:pt>
    <dgm:pt modelId="{3473702F-D271-42CD-8051-F5C65274EB22}" type="pres">
      <dgm:prSet presAssocID="{71300A8C-94B1-4275-AFCF-5272F39FBA4E}" presName="iconRect" presStyleLbl="node1" presStyleIdx="1" presStyleCnt="7" custScaleX="169904" custScaleY="130084" custLinFactNeighborY="587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unió"/>
        </a:ext>
      </dgm:extLst>
    </dgm:pt>
    <dgm:pt modelId="{1FFACB80-7084-4E44-A935-B75C9A5AB811}" type="pres">
      <dgm:prSet presAssocID="{71300A8C-94B1-4275-AFCF-5272F39FBA4E}" presName="spaceRect" presStyleCnt="0"/>
      <dgm:spPr/>
    </dgm:pt>
    <dgm:pt modelId="{133A8960-00D2-41F7-8BFE-1E6EE9C3702E}" type="pres">
      <dgm:prSet presAssocID="{71300A8C-94B1-4275-AFCF-5272F39FBA4E}" presName="textRect" presStyleLbl="revTx" presStyleIdx="1" presStyleCnt="7">
        <dgm:presLayoutVars>
          <dgm:chMax val="1"/>
          <dgm:chPref val="1"/>
        </dgm:presLayoutVars>
      </dgm:prSet>
      <dgm:spPr/>
    </dgm:pt>
    <dgm:pt modelId="{464676C8-2D39-4326-BE8A-793C13F29B2F}" type="pres">
      <dgm:prSet presAssocID="{C22EC81C-2DB5-4EB3-8E0B-8FED96A7F956}" presName="sibTrans" presStyleCnt="0"/>
      <dgm:spPr/>
    </dgm:pt>
    <dgm:pt modelId="{798A4F28-802F-4B37-8809-3F723F2E68E3}" type="pres">
      <dgm:prSet presAssocID="{0EA1B7D5-81BA-46E1-BB13-98E538E1CB75}" presName="compNode" presStyleCnt="0"/>
      <dgm:spPr/>
    </dgm:pt>
    <dgm:pt modelId="{78EEF482-FE2D-4542-ACB6-D1D18A5760BE}" type="pres">
      <dgm:prSet presAssocID="{0EA1B7D5-81BA-46E1-BB13-98E538E1CB75}" presName="iconRect" presStyleLbl="node1" presStyleIdx="2" presStyleCnt="7" custScaleX="135469" custScaleY="118659" custLinFactX="218642" custLinFactNeighborX="300000" custLinFactNeighborY="-587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218FE0BB-405A-4871-B9E4-52ED8CE49604}" type="pres">
      <dgm:prSet presAssocID="{0EA1B7D5-81BA-46E1-BB13-98E538E1CB75}" presName="spaceRect" presStyleCnt="0"/>
      <dgm:spPr/>
    </dgm:pt>
    <dgm:pt modelId="{1FEAD4E7-291B-4FDD-B113-4A927F764C9A}" type="pres">
      <dgm:prSet presAssocID="{0EA1B7D5-81BA-46E1-BB13-98E538E1CB75}" presName="textRect" presStyleLbl="revTx" presStyleIdx="2" presStyleCnt="7">
        <dgm:presLayoutVars>
          <dgm:chMax val="1"/>
          <dgm:chPref val="1"/>
        </dgm:presLayoutVars>
      </dgm:prSet>
      <dgm:spPr/>
    </dgm:pt>
    <dgm:pt modelId="{9D3AA128-B987-48DD-B719-51E2F43E1F6B}" type="pres">
      <dgm:prSet presAssocID="{17C08EAF-1FF1-40AC-9088-A4AE026A4E8A}" presName="sibTrans" presStyleCnt="0"/>
      <dgm:spPr/>
    </dgm:pt>
    <dgm:pt modelId="{BD738381-BE5A-4C3D-A23B-E23A4D05DE4F}" type="pres">
      <dgm:prSet presAssocID="{8D7C8DEE-EEE1-4F1B-BDDE-EA43195D69F2}" presName="compNode" presStyleCnt="0"/>
      <dgm:spPr/>
    </dgm:pt>
    <dgm:pt modelId="{E7144A7F-0D2F-43F3-8B9F-B1EBF4DDC458}" type="pres">
      <dgm:prSet presAssocID="{8D7C8DEE-EEE1-4F1B-BDDE-EA43195D69F2}" presName="iconRect" presStyleLbl="node1" presStyleIdx="3" presStyleCnt="7" custScaleX="118664" custScaleY="142166" custLinFactX="-400000" custLinFactNeighborX="-403572" custLinFactNeighborY="881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udience"/>
        </a:ext>
      </dgm:extLst>
    </dgm:pt>
    <dgm:pt modelId="{B1ED3CE5-1F84-4266-BD19-385562B171C1}" type="pres">
      <dgm:prSet presAssocID="{8D7C8DEE-EEE1-4F1B-BDDE-EA43195D69F2}" presName="spaceRect" presStyleCnt="0"/>
      <dgm:spPr/>
    </dgm:pt>
    <dgm:pt modelId="{E3C76784-67A3-49BA-AA80-D98174A112C8}" type="pres">
      <dgm:prSet presAssocID="{8D7C8DEE-EEE1-4F1B-BDDE-EA43195D69F2}" presName="textRect" presStyleLbl="revTx" presStyleIdx="3" presStyleCnt="7">
        <dgm:presLayoutVars>
          <dgm:chMax val="1"/>
          <dgm:chPref val="1"/>
        </dgm:presLayoutVars>
      </dgm:prSet>
      <dgm:spPr/>
    </dgm:pt>
    <dgm:pt modelId="{71A6649A-C7AD-4302-A291-05A5FF58CF12}" type="pres">
      <dgm:prSet presAssocID="{D1DC20F0-FB5E-479D-A19A-029AF97A7812}" presName="sibTrans" presStyleCnt="0"/>
      <dgm:spPr/>
    </dgm:pt>
    <dgm:pt modelId="{F9328D4C-4211-4FF9-B582-1A7280B5FD43}" type="pres">
      <dgm:prSet presAssocID="{F0D96F18-ECB1-40E1-B6AD-BCD14B3ED0C7}" presName="compNode" presStyleCnt="0"/>
      <dgm:spPr/>
    </dgm:pt>
    <dgm:pt modelId="{3645A7CB-81E0-4DD8-A2D6-6811CAB31015}" type="pres">
      <dgm:prSet presAssocID="{F0D96F18-ECB1-40E1-B6AD-BCD14B3ED0C7}" presName="iconRect" presStyleLbl="node1" presStyleIdx="4" presStyleCnt="7" custScaleX="134183" custScaleY="110871" custLinFactX="-217172" custLinFactNeighborX="-300000" custLinFactNeighborY="1322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ula"/>
        </a:ext>
      </dgm:extLst>
    </dgm:pt>
    <dgm:pt modelId="{550F1CE1-4935-4F26-B31A-E93733DF4959}" type="pres">
      <dgm:prSet presAssocID="{F0D96F18-ECB1-40E1-B6AD-BCD14B3ED0C7}" presName="spaceRect" presStyleCnt="0"/>
      <dgm:spPr/>
    </dgm:pt>
    <dgm:pt modelId="{7C94E214-0342-40F1-B818-1FC09182121A}" type="pres">
      <dgm:prSet presAssocID="{F0D96F18-ECB1-40E1-B6AD-BCD14B3ED0C7}" presName="textRect" presStyleLbl="revTx" presStyleIdx="4" presStyleCnt="7">
        <dgm:presLayoutVars>
          <dgm:chMax val="1"/>
          <dgm:chPref val="1"/>
        </dgm:presLayoutVars>
      </dgm:prSet>
      <dgm:spPr/>
    </dgm:pt>
    <dgm:pt modelId="{1CF4F417-77AC-4827-839D-157F7BB5E46F}" type="pres">
      <dgm:prSet presAssocID="{68693BDE-4DD9-4EB1-B048-3161F9A92D16}" presName="sibTrans" presStyleCnt="0"/>
      <dgm:spPr/>
    </dgm:pt>
    <dgm:pt modelId="{1DD32940-3EB5-404F-A669-70E84E7EA81B}" type="pres">
      <dgm:prSet presAssocID="{97778EAC-6A1F-4F54-B506-53C6F8ECD214}" presName="compNode" presStyleCnt="0"/>
      <dgm:spPr/>
    </dgm:pt>
    <dgm:pt modelId="{8000F0BE-D0D3-41A7-958D-0FECAEC11CF4}" type="pres">
      <dgm:prSet presAssocID="{97778EAC-6A1F-4F54-B506-53C6F8ECD214}" presName="iconRect" presStyleLbl="node1" presStyleIdx="5" presStyleCnt="7" custScaleX="154292" custScaleY="111211" custLinFactX="100000" custLinFactNeighborX="159252" custLinFactNeighborY="-457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esentation with Checklist"/>
        </a:ext>
      </dgm:extLst>
    </dgm:pt>
    <dgm:pt modelId="{2C16431A-2B2F-4F58-9C37-C6B29771FE86}" type="pres">
      <dgm:prSet presAssocID="{97778EAC-6A1F-4F54-B506-53C6F8ECD214}" presName="spaceRect" presStyleCnt="0"/>
      <dgm:spPr/>
    </dgm:pt>
    <dgm:pt modelId="{205E22AB-804D-471B-894E-318CA47D4890}" type="pres">
      <dgm:prSet presAssocID="{97778EAC-6A1F-4F54-B506-53C6F8ECD214}" presName="textRect" presStyleLbl="revTx" presStyleIdx="5" presStyleCnt="7">
        <dgm:presLayoutVars>
          <dgm:chMax val="1"/>
          <dgm:chPref val="1"/>
        </dgm:presLayoutVars>
      </dgm:prSet>
      <dgm:spPr/>
    </dgm:pt>
    <dgm:pt modelId="{B933E9E9-9BAA-4B85-8F5D-5E320FACA9A4}" type="pres">
      <dgm:prSet presAssocID="{2DB21F34-9EDF-4519-A11A-F3BE3641C75D}" presName="sibTrans" presStyleCnt="0"/>
      <dgm:spPr/>
    </dgm:pt>
    <dgm:pt modelId="{F9A484F9-CC3A-41C9-A0CD-7F28ACA4C039}" type="pres">
      <dgm:prSet presAssocID="{D8DC18F0-F586-4151-AF53-EB2C0FABB6C0}" presName="compNode" presStyleCnt="0"/>
      <dgm:spPr/>
    </dgm:pt>
    <dgm:pt modelId="{D50D5A47-9B72-4509-AA46-87BBF277BC38}" type="pres">
      <dgm:prSet presAssocID="{D8DC18F0-F586-4151-AF53-EB2C0FABB6C0}" presName="iconRect" presStyleLbl="node1" presStyleIdx="6" presStyleCnt="7" custScaleX="142913" custScaleY="113809" custLinFactX="-100000" custLinFactNeighborX="-148504" custLinFactNeighborY="-734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ight Bulb and Gear"/>
        </a:ext>
      </dgm:extLst>
    </dgm:pt>
    <dgm:pt modelId="{2D17A1B4-D7F6-48BF-A22A-16C9ACB0CC66}" type="pres">
      <dgm:prSet presAssocID="{D8DC18F0-F586-4151-AF53-EB2C0FABB6C0}" presName="spaceRect" presStyleCnt="0"/>
      <dgm:spPr/>
    </dgm:pt>
    <dgm:pt modelId="{DB9632E3-E497-40D1-AF39-FFF1A12EDC40}" type="pres">
      <dgm:prSet presAssocID="{D8DC18F0-F586-4151-AF53-EB2C0FABB6C0}" presName="textRect" presStyleLbl="revTx" presStyleIdx="6" presStyleCnt="7">
        <dgm:presLayoutVars>
          <dgm:chMax val="1"/>
          <dgm:chPref val="1"/>
        </dgm:presLayoutVars>
      </dgm:prSet>
      <dgm:spPr/>
    </dgm:pt>
  </dgm:ptLst>
  <dgm:cxnLst>
    <dgm:cxn modelId="{77911E17-1F02-4C7A-A630-9646FA42DEB3}" type="presOf" srcId="{F0D96F18-ECB1-40E1-B6AD-BCD14B3ED0C7}" destId="{7C94E214-0342-40F1-B818-1FC09182121A}" srcOrd="0" destOrd="0" presId="urn:microsoft.com/office/officeart/2018/2/layout/IconLabelList"/>
    <dgm:cxn modelId="{5A52A93A-F09D-4021-BA4C-4EA369242FC4}" srcId="{11941226-5D20-4183-8EF7-6C99F9FCF5FB}" destId="{D8DC18F0-F586-4151-AF53-EB2C0FABB6C0}" srcOrd="6" destOrd="0" parTransId="{F46669FD-45D1-441B-B945-E1903B3BCD6E}" sibTransId="{60526CBE-6BEA-4C0B-B625-5C3DA4FE5DFA}"/>
    <dgm:cxn modelId="{58312461-493B-4D1A-9F96-8BF0BB21FBB0}" type="presOf" srcId="{8D7C8DEE-EEE1-4F1B-BDDE-EA43195D69F2}" destId="{E3C76784-67A3-49BA-AA80-D98174A112C8}" srcOrd="0" destOrd="0" presId="urn:microsoft.com/office/officeart/2018/2/layout/IconLabelList"/>
    <dgm:cxn modelId="{04571479-7A1E-4088-9F76-A97776754D4F}" srcId="{11941226-5D20-4183-8EF7-6C99F9FCF5FB}" destId="{8D7C8DEE-EEE1-4F1B-BDDE-EA43195D69F2}" srcOrd="3" destOrd="0" parTransId="{F04CBF45-20F1-47FA-BF0F-1C2FDE4CC436}" sibTransId="{D1DC20F0-FB5E-479D-A19A-029AF97A7812}"/>
    <dgm:cxn modelId="{5D4F3885-A240-45DD-92E8-611A88C35F19}" type="presOf" srcId="{0EA1B7D5-81BA-46E1-BB13-98E538E1CB75}" destId="{1FEAD4E7-291B-4FDD-B113-4A927F764C9A}" srcOrd="0" destOrd="0" presId="urn:microsoft.com/office/officeart/2018/2/layout/IconLabelList"/>
    <dgm:cxn modelId="{86353A97-7A3F-4BB0-9E37-DB7177B99F66}" type="presOf" srcId="{73817C1A-EB9B-48AB-B6AF-613E4EFE8F5C}" destId="{C8555F39-0D16-498E-867C-C935B78885C8}" srcOrd="0" destOrd="0" presId="urn:microsoft.com/office/officeart/2018/2/layout/IconLabelList"/>
    <dgm:cxn modelId="{5C58379D-47D3-49D1-8614-E80F522164E3}" type="presOf" srcId="{D8DC18F0-F586-4151-AF53-EB2C0FABB6C0}" destId="{DB9632E3-E497-40D1-AF39-FFF1A12EDC40}" srcOrd="0" destOrd="0" presId="urn:microsoft.com/office/officeart/2018/2/layout/IconLabelList"/>
    <dgm:cxn modelId="{523F53A8-C5CC-4EA3-8422-FE3F70032E2A}" type="presOf" srcId="{11941226-5D20-4183-8EF7-6C99F9FCF5FB}" destId="{6CD8AF1F-16D8-44ED-8BAF-45F98BCF8AC1}" srcOrd="0" destOrd="0" presId="urn:microsoft.com/office/officeart/2018/2/layout/IconLabelList"/>
    <dgm:cxn modelId="{3A4D07AA-D811-4FD5-A573-E41430F629B7}" srcId="{11941226-5D20-4183-8EF7-6C99F9FCF5FB}" destId="{0EA1B7D5-81BA-46E1-BB13-98E538E1CB75}" srcOrd="2" destOrd="0" parTransId="{4594CA86-93E7-4F26-80DE-3F53DBF7C8BC}" sibTransId="{17C08EAF-1FF1-40AC-9088-A4AE026A4E8A}"/>
    <dgm:cxn modelId="{73A77BB0-1BF4-4D15-ADC9-DF6787341779}" srcId="{11941226-5D20-4183-8EF7-6C99F9FCF5FB}" destId="{97778EAC-6A1F-4F54-B506-53C6F8ECD214}" srcOrd="5" destOrd="0" parTransId="{B3EA241F-A7D9-4BA6-8E81-21E544AF2830}" sibTransId="{2DB21F34-9EDF-4519-A11A-F3BE3641C75D}"/>
    <dgm:cxn modelId="{A4D22EB5-2F59-4BD9-BDC3-0705E74A067E}" type="presOf" srcId="{97778EAC-6A1F-4F54-B506-53C6F8ECD214}" destId="{205E22AB-804D-471B-894E-318CA47D4890}" srcOrd="0" destOrd="0" presId="urn:microsoft.com/office/officeart/2018/2/layout/IconLabelList"/>
    <dgm:cxn modelId="{4E2950CD-5C47-4754-B1B7-04F40D0FE499}" srcId="{11941226-5D20-4183-8EF7-6C99F9FCF5FB}" destId="{71300A8C-94B1-4275-AFCF-5272F39FBA4E}" srcOrd="1" destOrd="0" parTransId="{9A0F1362-E841-44BD-BAFC-134F7F754902}" sibTransId="{C22EC81C-2DB5-4EB3-8E0B-8FED96A7F956}"/>
    <dgm:cxn modelId="{2C9B61DD-5DDC-4333-A1DE-B4938F1F1BFA}" type="presOf" srcId="{71300A8C-94B1-4275-AFCF-5272F39FBA4E}" destId="{133A8960-00D2-41F7-8BFE-1E6EE9C3702E}" srcOrd="0" destOrd="0" presId="urn:microsoft.com/office/officeart/2018/2/layout/IconLabelList"/>
    <dgm:cxn modelId="{A6A19DE0-5B1A-4AC4-A532-8421620343B4}" srcId="{11941226-5D20-4183-8EF7-6C99F9FCF5FB}" destId="{F0D96F18-ECB1-40E1-B6AD-BCD14B3ED0C7}" srcOrd="4" destOrd="0" parTransId="{121F9FAA-4FE1-4E66-8066-7817B377A66A}" sibTransId="{68693BDE-4DD9-4EB1-B048-3161F9A92D16}"/>
    <dgm:cxn modelId="{FFBA5EFA-647B-49E6-9BBF-EF23FEE4BC8F}" srcId="{11941226-5D20-4183-8EF7-6C99F9FCF5FB}" destId="{73817C1A-EB9B-48AB-B6AF-613E4EFE8F5C}" srcOrd="0" destOrd="0" parTransId="{1CEA4336-289B-454B-B276-12BA20E022BE}" sibTransId="{B31CA4C7-C225-4791-BA31-77E116D5E941}"/>
    <dgm:cxn modelId="{BAA4078E-3889-4A04-8B53-C9DB89D78F49}" type="presParOf" srcId="{6CD8AF1F-16D8-44ED-8BAF-45F98BCF8AC1}" destId="{03EE200F-071A-4C82-8E6B-96A5F337A3F5}" srcOrd="0" destOrd="0" presId="urn:microsoft.com/office/officeart/2018/2/layout/IconLabelList"/>
    <dgm:cxn modelId="{12FC5063-0FB8-4E34-B582-4AAFFA6491E3}" type="presParOf" srcId="{03EE200F-071A-4C82-8E6B-96A5F337A3F5}" destId="{29DB3622-F262-42D5-9105-C4264AD2AF98}" srcOrd="0" destOrd="0" presId="urn:microsoft.com/office/officeart/2018/2/layout/IconLabelList"/>
    <dgm:cxn modelId="{053F371D-8E25-48BD-8216-30FA981FC9D9}" type="presParOf" srcId="{03EE200F-071A-4C82-8E6B-96A5F337A3F5}" destId="{F52FBACA-16E1-4CD5-A129-84C972B69BA9}" srcOrd="1" destOrd="0" presId="urn:microsoft.com/office/officeart/2018/2/layout/IconLabelList"/>
    <dgm:cxn modelId="{DB1A39DC-293C-4E56-910D-A35AA9277FB8}" type="presParOf" srcId="{03EE200F-071A-4C82-8E6B-96A5F337A3F5}" destId="{C8555F39-0D16-498E-867C-C935B78885C8}" srcOrd="2" destOrd="0" presId="urn:microsoft.com/office/officeart/2018/2/layout/IconLabelList"/>
    <dgm:cxn modelId="{E4ED0B70-381F-43B1-9324-15058DCC778D}" type="presParOf" srcId="{6CD8AF1F-16D8-44ED-8BAF-45F98BCF8AC1}" destId="{8C05FA92-539F-4033-85A4-E4A0DA19A42E}" srcOrd="1" destOrd="0" presId="urn:microsoft.com/office/officeart/2018/2/layout/IconLabelList"/>
    <dgm:cxn modelId="{B595116F-6382-4F3C-A78E-A0AC1D6DD8BA}" type="presParOf" srcId="{6CD8AF1F-16D8-44ED-8BAF-45F98BCF8AC1}" destId="{41FA35EA-BF7D-44CA-B393-563D348DC1F0}" srcOrd="2" destOrd="0" presId="urn:microsoft.com/office/officeart/2018/2/layout/IconLabelList"/>
    <dgm:cxn modelId="{57B7E0E2-6CD1-4A25-BD1C-57F97A055FDD}" type="presParOf" srcId="{41FA35EA-BF7D-44CA-B393-563D348DC1F0}" destId="{3473702F-D271-42CD-8051-F5C65274EB22}" srcOrd="0" destOrd="0" presId="urn:microsoft.com/office/officeart/2018/2/layout/IconLabelList"/>
    <dgm:cxn modelId="{94E33BCA-DB74-4CB0-88FC-FC46C36A4B0E}" type="presParOf" srcId="{41FA35EA-BF7D-44CA-B393-563D348DC1F0}" destId="{1FFACB80-7084-4E44-A935-B75C9A5AB811}" srcOrd="1" destOrd="0" presId="urn:microsoft.com/office/officeart/2018/2/layout/IconLabelList"/>
    <dgm:cxn modelId="{0D0631CA-B049-43FB-AF42-05B2C821C617}" type="presParOf" srcId="{41FA35EA-BF7D-44CA-B393-563D348DC1F0}" destId="{133A8960-00D2-41F7-8BFE-1E6EE9C3702E}" srcOrd="2" destOrd="0" presId="urn:microsoft.com/office/officeart/2018/2/layout/IconLabelList"/>
    <dgm:cxn modelId="{0CAFE6CC-ADB8-406F-A4A5-33706C60C46C}" type="presParOf" srcId="{6CD8AF1F-16D8-44ED-8BAF-45F98BCF8AC1}" destId="{464676C8-2D39-4326-BE8A-793C13F29B2F}" srcOrd="3" destOrd="0" presId="urn:microsoft.com/office/officeart/2018/2/layout/IconLabelList"/>
    <dgm:cxn modelId="{F686036E-EA07-4656-8AEC-E112AD3E1AB1}" type="presParOf" srcId="{6CD8AF1F-16D8-44ED-8BAF-45F98BCF8AC1}" destId="{798A4F28-802F-4B37-8809-3F723F2E68E3}" srcOrd="4" destOrd="0" presId="urn:microsoft.com/office/officeart/2018/2/layout/IconLabelList"/>
    <dgm:cxn modelId="{3FCCC704-9988-4D64-B803-F656CFB1085F}" type="presParOf" srcId="{798A4F28-802F-4B37-8809-3F723F2E68E3}" destId="{78EEF482-FE2D-4542-ACB6-D1D18A5760BE}" srcOrd="0" destOrd="0" presId="urn:microsoft.com/office/officeart/2018/2/layout/IconLabelList"/>
    <dgm:cxn modelId="{F10E6EA8-A217-4D2C-B13E-BBBC1954009B}" type="presParOf" srcId="{798A4F28-802F-4B37-8809-3F723F2E68E3}" destId="{218FE0BB-405A-4871-B9E4-52ED8CE49604}" srcOrd="1" destOrd="0" presId="urn:microsoft.com/office/officeart/2018/2/layout/IconLabelList"/>
    <dgm:cxn modelId="{6D1FEFF5-9AEB-4E20-99AF-9F0173EBF12C}" type="presParOf" srcId="{798A4F28-802F-4B37-8809-3F723F2E68E3}" destId="{1FEAD4E7-291B-4FDD-B113-4A927F764C9A}" srcOrd="2" destOrd="0" presId="urn:microsoft.com/office/officeart/2018/2/layout/IconLabelList"/>
    <dgm:cxn modelId="{50E54FFE-849C-40C6-ADB5-C46B46BEC5CE}" type="presParOf" srcId="{6CD8AF1F-16D8-44ED-8BAF-45F98BCF8AC1}" destId="{9D3AA128-B987-48DD-B719-51E2F43E1F6B}" srcOrd="5" destOrd="0" presId="urn:microsoft.com/office/officeart/2018/2/layout/IconLabelList"/>
    <dgm:cxn modelId="{6F16213C-1507-4309-8B56-E120A8182760}" type="presParOf" srcId="{6CD8AF1F-16D8-44ED-8BAF-45F98BCF8AC1}" destId="{BD738381-BE5A-4C3D-A23B-E23A4D05DE4F}" srcOrd="6" destOrd="0" presId="urn:microsoft.com/office/officeart/2018/2/layout/IconLabelList"/>
    <dgm:cxn modelId="{548165E2-0470-4A4F-98C3-815D8504F57E}" type="presParOf" srcId="{BD738381-BE5A-4C3D-A23B-E23A4D05DE4F}" destId="{E7144A7F-0D2F-43F3-8B9F-B1EBF4DDC458}" srcOrd="0" destOrd="0" presId="urn:microsoft.com/office/officeart/2018/2/layout/IconLabelList"/>
    <dgm:cxn modelId="{ECA9BCB3-5477-4C69-A34F-FA216E3A9562}" type="presParOf" srcId="{BD738381-BE5A-4C3D-A23B-E23A4D05DE4F}" destId="{B1ED3CE5-1F84-4266-BD19-385562B171C1}" srcOrd="1" destOrd="0" presId="urn:microsoft.com/office/officeart/2018/2/layout/IconLabelList"/>
    <dgm:cxn modelId="{C8E80EBC-07E0-4ABA-9F2C-97D9E6DD145D}" type="presParOf" srcId="{BD738381-BE5A-4C3D-A23B-E23A4D05DE4F}" destId="{E3C76784-67A3-49BA-AA80-D98174A112C8}" srcOrd="2" destOrd="0" presId="urn:microsoft.com/office/officeart/2018/2/layout/IconLabelList"/>
    <dgm:cxn modelId="{30594147-0FCD-4698-8BC3-C91C28145B03}" type="presParOf" srcId="{6CD8AF1F-16D8-44ED-8BAF-45F98BCF8AC1}" destId="{71A6649A-C7AD-4302-A291-05A5FF58CF12}" srcOrd="7" destOrd="0" presId="urn:microsoft.com/office/officeart/2018/2/layout/IconLabelList"/>
    <dgm:cxn modelId="{24E6E926-FF17-418D-9E54-F4F9570E9870}" type="presParOf" srcId="{6CD8AF1F-16D8-44ED-8BAF-45F98BCF8AC1}" destId="{F9328D4C-4211-4FF9-B582-1A7280B5FD43}" srcOrd="8" destOrd="0" presId="urn:microsoft.com/office/officeart/2018/2/layout/IconLabelList"/>
    <dgm:cxn modelId="{87396B9A-3D4D-42D6-A130-B133EB48DB01}" type="presParOf" srcId="{F9328D4C-4211-4FF9-B582-1A7280B5FD43}" destId="{3645A7CB-81E0-4DD8-A2D6-6811CAB31015}" srcOrd="0" destOrd="0" presId="urn:microsoft.com/office/officeart/2018/2/layout/IconLabelList"/>
    <dgm:cxn modelId="{84D94189-4092-4190-934D-80092F59F8C5}" type="presParOf" srcId="{F9328D4C-4211-4FF9-B582-1A7280B5FD43}" destId="{550F1CE1-4935-4F26-B31A-E93733DF4959}" srcOrd="1" destOrd="0" presId="urn:microsoft.com/office/officeart/2018/2/layout/IconLabelList"/>
    <dgm:cxn modelId="{88C8410D-8CA8-44D6-84A1-6B70EA7903FF}" type="presParOf" srcId="{F9328D4C-4211-4FF9-B582-1A7280B5FD43}" destId="{7C94E214-0342-40F1-B818-1FC09182121A}" srcOrd="2" destOrd="0" presId="urn:microsoft.com/office/officeart/2018/2/layout/IconLabelList"/>
    <dgm:cxn modelId="{2CFE8A3F-6C3D-4DE8-8B00-66B8B20E275D}" type="presParOf" srcId="{6CD8AF1F-16D8-44ED-8BAF-45F98BCF8AC1}" destId="{1CF4F417-77AC-4827-839D-157F7BB5E46F}" srcOrd="9" destOrd="0" presId="urn:microsoft.com/office/officeart/2018/2/layout/IconLabelList"/>
    <dgm:cxn modelId="{6CC26FF8-12AF-4303-AAA5-F15DA94FDE7E}" type="presParOf" srcId="{6CD8AF1F-16D8-44ED-8BAF-45F98BCF8AC1}" destId="{1DD32940-3EB5-404F-A669-70E84E7EA81B}" srcOrd="10" destOrd="0" presId="urn:microsoft.com/office/officeart/2018/2/layout/IconLabelList"/>
    <dgm:cxn modelId="{620B4109-ECD5-4990-A90A-212C3A7D99EB}" type="presParOf" srcId="{1DD32940-3EB5-404F-A669-70E84E7EA81B}" destId="{8000F0BE-D0D3-41A7-958D-0FECAEC11CF4}" srcOrd="0" destOrd="0" presId="urn:microsoft.com/office/officeart/2018/2/layout/IconLabelList"/>
    <dgm:cxn modelId="{FAC54982-DADF-436D-A401-EF876DBB3971}" type="presParOf" srcId="{1DD32940-3EB5-404F-A669-70E84E7EA81B}" destId="{2C16431A-2B2F-4F58-9C37-C6B29771FE86}" srcOrd="1" destOrd="0" presId="urn:microsoft.com/office/officeart/2018/2/layout/IconLabelList"/>
    <dgm:cxn modelId="{4014C825-A0F3-4679-8DBF-3F25CE9DA813}" type="presParOf" srcId="{1DD32940-3EB5-404F-A669-70E84E7EA81B}" destId="{205E22AB-804D-471B-894E-318CA47D4890}" srcOrd="2" destOrd="0" presId="urn:microsoft.com/office/officeart/2018/2/layout/IconLabelList"/>
    <dgm:cxn modelId="{36E7FCCF-AF76-4F4D-8D0F-5DE6CB8B6D66}" type="presParOf" srcId="{6CD8AF1F-16D8-44ED-8BAF-45F98BCF8AC1}" destId="{B933E9E9-9BAA-4B85-8F5D-5E320FACA9A4}" srcOrd="11" destOrd="0" presId="urn:microsoft.com/office/officeart/2018/2/layout/IconLabelList"/>
    <dgm:cxn modelId="{0FAA10CD-92F7-4E23-B183-68B33C8E661B}" type="presParOf" srcId="{6CD8AF1F-16D8-44ED-8BAF-45F98BCF8AC1}" destId="{F9A484F9-CC3A-41C9-A0CD-7F28ACA4C039}" srcOrd="12" destOrd="0" presId="urn:microsoft.com/office/officeart/2018/2/layout/IconLabelList"/>
    <dgm:cxn modelId="{FFAFB290-5A8D-4D4A-A086-0C63A17ACD7F}" type="presParOf" srcId="{F9A484F9-CC3A-41C9-A0CD-7F28ACA4C039}" destId="{D50D5A47-9B72-4509-AA46-87BBF277BC38}" srcOrd="0" destOrd="0" presId="urn:microsoft.com/office/officeart/2018/2/layout/IconLabelList"/>
    <dgm:cxn modelId="{99B88DF7-717B-472F-A2F3-371CA05A93E3}" type="presParOf" srcId="{F9A484F9-CC3A-41C9-A0CD-7F28ACA4C039}" destId="{2D17A1B4-D7F6-48BF-A22A-16C9ACB0CC66}" srcOrd="1" destOrd="0" presId="urn:microsoft.com/office/officeart/2018/2/layout/IconLabelList"/>
    <dgm:cxn modelId="{FF09C72E-1F21-4191-88C6-2BA15DF25619}" type="presParOf" srcId="{F9A484F9-CC3A-41C9-A0CD-7F28ACA4C039}" destId="{DB9632E3-E497-40D1-AF39-FFF1A12EDC4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F9E36F-2C56-4AEB-9C0E-1F074CCDC7C9}" type="doc">
      <dgm:prSet loTypeId="urn:microsoft.com/office/officeart/2009/3/layout/StepUpProcess" loCatId="process" qsTypeId="urn:microsoft.com/office/officeart/2005/8/quickstyle/simple1" qsCatId="simple" csTypeId="urn:microsoft.com/office/officeart/2005/8/colors/accent1_3" csCatId="accent1" phldr="1"/>
      <dgm:spPr/>
      <dgm:t>
        <a:bodyPr/>
        <a:lstStyle/>
        <a:p>
          <a:endParaRPr lang="ca-ES"/>
        </a:p>
      </dgm:t>
    </dgm:pt>
    <dgm:pt modelId="{50AAE432-785E-41D4-8593-3634A3D001D7}">
      <dgm:prSet phldrT="[Text]" custT="1"/>
      <dgm:spPr/>
      <dgm:t>
        <a:bodyPr/>
        <a:lstStyle/>
        <a:p>
          <a:r>
            <a:rPr lang="is-IS" sz="2000" dirty="0">
              <a:latin typeface="Arial"/>
              <a:cs typeface="Arial"/>
            </a:rPr>
            <a:t>1. Dean and vicedeans</a:t>
          </a:r>
          <a:endParaRPr lang="ca-ES" sz="2000" dirty="0"/>
        </a:p>
      </dgm:t>
    </dgm:pt>
    <dgm:pt modelId="{0D4BD929-057E-43AF-8A4F-956F686103EC}" type="parTrans" cxnId="{C91279C9-AEF7-42AA-9CE2-1B89FF9CEC52}">
      <dgm:prSet/>
      <dgm:spPr/>
      <dgm:t>
        <a:bodyPr/>
        <a:lstStyle/>
        <a:p>
          <a:endParaRPr lang="ca-ES" sz="2000"/>
        </a:p>
      </dgm:t>
    </dgm:pt>
    <dgm:pt modelId="{4041B41E-706D-4ABD-9398-115067237415}" type="sibTrans" cxnId="{C91279C9-AEF7-42AA-9CE2-1B89FF9CEC52}">
      <dgm:prSet/>
      <dgm:spPr/>
      <dgm:t>
        <a:bodyPr/>
        <a:lstStyle/>
        <a:p>
          <a:endParaRPr lang="ca-ES" sz="2000"/>
        </a:p>
      </dgm:t>
    </dgm:pt>
    <dgm:pt modelId="{352D81A6-EF5D-4A9A-AB96-A0BDEA98EBC0}">
      <dgm:prSet phldrT="[Text]" custT="1"/>
      <dgm:spPr/>
      <dgm:t>
        <a:bodyPr/>
        <a:lstStyle/>
        <a:p>
          <a:r>
            <a:rPr lang="is-IS" sz="2000" dirty="0">
              <a:latin typeface="Arial"/>
              <a:cs typeface="Arial"/>
            </a:rPr>
            <a:t>3. Selection of lecturers and courses</a:t>
          </a:r>
          <a:endParaRPr lang="ca-ES" sz="2000" dirty="0"/>
        </a:p>
      </dgm:t>
    </dgm:pt>
    <dgm:pt modelId="{FF34D4FF-6322-4746-A44B-332D457ADB88}" type="parTrans" cxnId="{6FC5D8DF-CF49-454B-89F2-EF64774A0A78}">
      <dgm:prSet/>
      <dgm:spPr/>
      <dgm:t>
        <a:bodyPr/>
        <a:lstStyle/>
        <a:p>
          <a:endParaRPr lang="ca-ES" sz="2000"/>
        </a:p>
      </dgm:t>
    </dgm:pt>
    <dgm:pt modelId="{F658C9FA-025C-4DF8-9D79-37C5B26B0E81}" type="sibTrans" cxnId="{6FC5D8DF-CF49-454B-89F2-EF64774A0A78}">
      <dgm:prSet/>
      <dgm:spPr/>
      <dgm:t>
        <a:bodyPr/>
        <a:lstStyle/>
        <a:p>
          <a:endParaRPr lang="ca-ES" sz="2000"/>
        </a:p>
      </dgm:t>
    </dgm:pt>
    <dgm:pt modelId="{CAC66CD2-5975-4A64-A52E-F3039F17F021}">
      <dgm:prSet phldrT="[Text]" custT="1"/>
      <dgm:spPr/>
      <dgm:t>
        <a:bodyPr/>
        <a:lstStyle/>
        <a:p>
          <a:r>
            <a:rPr lang="is-IS" sz="2000" dirty="0">
              <a:latin typeface="Arial"/>
              <a:cs typeface="Arial"/>
            </a:rPr>
            <a:t>4. Individual meetings</a:t>
          </a:r>
          <a:endParaRPr lang="ca-ES" sz="2000" dirty="0"/>
        </a:p>
      </dgm:t>
    </dgm:pt>
    <dgm:pt modelId="{3599A335-3402-429B-982F-20CE0F7B5D2A}" type="parTrans" cxnId="{3C849F7A-9A9C-470E-B5AA-68186F0A666E}">
      <dgm:prSet/>
      <dgm:spPr/>
      <dgm:t>
        <a:bodyPr/>
        <a:lstStyle/>
        <a:p>
          <a:endParaRPr lang="ca-ES" sz="2000"/>
        </a:p>
      </dgm:t>
    </dgm:pt>
    <dgm:pt modelId="{D56F2665-EBA0-452C-8322-F66EB305606E}" type="sibTrans" cxnId="{3C849F7A-9A9C-470E-B5AA-68186F0A666E}">
      <dgm:prSet/>
      <dgm:spPr/>
      <dgm:t>
        <a:bodyPr/>
        <a:lstStyle/>
        <a:p>
          <a:endParaRPr lang="ca-ES" sz="2000"/>
        </a:p>
      </dgm:t>
    </dgm:pt>
    <dgm:pt modelId="{B6081424-66CE-44C8-9B70-0BA6C0CF9956}">
      <dgm:prSet custT="1"/>
      <dgm:spPr/>
      <dgm:t>
        <a:bodyPr/>
        <a:lstStyle/>
        <a:p>
          <a:r>
            <a:rPr lang="ca-ES" sz="2000" dirty="0"/>
            <a:t>5. </a:t>
          </a:r>
          <a:r>
            <a:rPr lang="is-IS" sz="2000" dirty="0">
              <a:latin typeface="Arial"/>
              <a:cs typeface="Arial"/>
            </a:rPr>
            <a:t>Final course selection</a:t>
          </a:r>
          <a:endParaRPr lang="ca-ES" sz="2000" dirty="0"/>
        </a:p>
      </dgm:t>
    </dgm:pt>
    <dgm:pt modelId="{BA704034-D9A9-4959-997F-2E6E55690E60}" type="parTrans" cxnId="{A5225806-E33D-4F65-896C-C7A0AEAC6CCE}">
      <dgm:prSet/>
      <dgm:spPr/>
      <dgm:t>
        <a:bodyPr/>
        <a:lstStyle/>
        <a:p>
          <a:endParaRPr lang="ca-ES" sz="2000"/>
        </a:p>
      </dgm:t>
    </dgm:pt>
    <dgm:pt modelId="{5FF173B9-706D-48E3-94C7-D222AAC39C43}" type="sibTrans" cxnId="{A5225806-E33D-4F65-896C-C7A0AEAC6CCE}">
      <dgm:prSet/>
      <dgm:spPr/>
      <dgm:t>
        <a:bodyPr/>
        <a:lstStyle/>
        <a:p>
          <a:endParaRPr lang="ca-ES" sz="2000"/>
        </a:p>
      </dgm:t>
    </dgm:pt>
    <dgm:pt modelId="{42F4B7C0-54E5-4ECE-9DEE-919EB0D28AE6}">
      <dgm:prSet custT="1"/>
      <dgm:spPr/>
      <dgm:t>
        <a:bodyPr/>
        <a:lstStyle/>
        <a:p>
          <a:r>
            <a:rPr lang="is-IS" sz="2000" dirty="0">
              <a:latin typeface="Arial"/>
              <a:cs typeface="Arial"/>
            </a:rPr>
            <a:t>6. Support with syllabus and CBL course design</a:t>
          </a:r>
          <a:endParaRPr lang="ca-ES" sz="2000" dirty="0"/>
        </a:p>
      </dgm:t>
    </dgm:pt>
    <dgm:pt modelId="{B966C5D4-7195-4288-9950-033573A1F384}" type="parTrans" cxnId="{F4C35CB5-1FE8-4C55-A190-6563E7BD72A4}">
      <dgm:prSet/>
      <dgm:spPr/>
      <dgm:t>
        <a:bodyPr/>
        <a:lstStyle/>
        <a:p>
          <a:endParaRPr lang="ca-ES" sz="2000"/>
        </a:p>
      </dgm:t>
    </dgm:pt>
    <dgm:pt modelId="{8860C5B1-A344-4363-9BA9-72FCF4586908}" type="sibTrans" cxnId="{F4C35CB5-1FE8-4C55-A190-6563E7BD72A4}">
      <dgm:prSet/>
      <dgm:spPr/>
      <dgm:t>
        <a:bodyPr/>
        <a:lstStyle/>
        <a:p>
          <a:endParaRPr lang="ca-ES" sz="2000"/>
        </a:p>
      </dgm:t>
    </dgm:pt>
    <dgm:pt modelId="{EC63EFDC-CDC3-CD41-A6DB-BB6001242C18}">
      <dgm:prSet custT="1"/>
      <dgm:spPr/>
      <dgm:t>
        <a:bodyPr/>
        <a:lstStyle/>
        <a:p>
          <a:r>
            <a:rPr lang="es-ES" sz="2000" dirty="0">
              <a:latin typeface="Arial" panose="020B0604020202020204" pitchFamily="34" charset="0"/>
              <a:cs typeface="Arial" panose="020B0604020202020204" pitchFamily="34" charset="0"/>
            </a:rPr>
            <a:t>2. Open </a:t>
          </a:r>
          <a:r>
            <a:rPr lang="es-ES" sz="2000" dirty="0" err="1">
              <a:latin typeface="Arial" panose="020B0604020202020204" pitchFamily="34" charset="0"/>
              <a:cs typeface="Arial" panose="020B0604020202020204" pitchFamily="34" charset="0"/>
            </a:rPr>
            <a:t>call</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for</a:t>
          </a:r>
          <a:r>
            <a:rPr lang="es-ES" sz="2000" dirty="0">
              <a:latin typeface="Arial" panose="020B0604020202020204" pitchFamily="34" charset="0"/>
              <a:cs typeface="Arial" panose="020B0604020202020204" pitchFamily="34" charset="0"/>
            </a:rPr>
            <a:t>  CBL-</a:t>
          </a:r>
          <a:r>
            <a:rPr lang="es-ES" sz="2000" dirty="0" err="1">
              <a:latin typeface="Arial" panose="020B0604020202020204" pitchFamily="34" charset="0"/>
              <a:cs typeface="Arial" panose="020B0604020202020204" pitchFamily="34" charset="0"/>
            </a:rPr>
            <a:t>adapted</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courses</a:t>
          </a:r>
          <a:endParaRPr lang="es-ES" sz="2000" dirty="0">
            <a:latin typeface="Arial" panose="020B0604020202020204" pitchFamily="34" charset="0"/>
            <a:cs typeface="Arial" panose="020B0604020202020204" pitchFamily="34" charset="0"/>
          </a:endParaRPr>
        </a:p>
      </dgm:t>
    </dgm:pt>
    <dgm:pt modelId="{A9611A93-2CF9-E043-AE2B-9F581430B04B}" type="parTrans" cxnId="{ECD73E8A-6340-1E49-8C88-A87361E2C0E4}">
      <dgm:prSet/>
      <dgm:spPr/>
      <dgm:t>
        <a:bodyPr/>
        <a:lstStyle/>
        <a:p>
          <a:endParaRPr lang="es-ES" sz="2000"/>
        </a:p>
      </dgm:t>
    </dgm:pt>
    <dgm:pt modelId="{704B7CCC-C95A-2E41-890D-17759E1D0760}" type="sibTrans" cxnId="{ECD73E8A-6340-1E49-8C88-A87361E2C0E4}">
      <dgm:prSet/>
      <dgm:spPr/>
      <dgm:t>
        <a:bodyPr/>
        <a:lstStyle/>
        <a:p>
          <a:endParaRPr lang="es-ES" sz="2000"/>
        </a:p>
      </dgm:t>
    </dgm:pt>
    <dgm:pt modelId="{D855B259-774A-485A-8266-2403EEA4BDD2}" type="pres">
      <dgm:prSet presAssocID="{A9F9E36F-2C56-4AEB-9C0E-1F074CCDC7C9}" presName="rootnode" presStyleCnt="0">
        <dgm:presLayoutVars>
          <dgm:chMax/>
          <dgm:chPref/>
          <dgm:dir/>
          <dgm:animLvl val="lvl"/>
        </dgm:presLayoutVars>
      </dgm:prSet>
      <dgm:spPr/>
    </dgm:pt>
    <dgm:pt modelId="{B020EF44-624A-462E-94FE-78EDC0D026E7}" type="pres">
      <dgm:prSet presAssocID="{50AAE432-785E-41D4-8593-3634A3D001D7}" presName="composite" presStyleCnt="0"/>
      <dgm:spPr/>
    </dgm:pt>
    <dgm:pt modelId="{0C0597BF-4945-43E4-ACE1-49E2CFAC82E5}" type="pres">
      <dgm:prSet presAssocID="{50AAE432-785E-41D4-8593-3634A3D001D7}" presName="LShape" presStyleLbl="alignNode1" presStyleIdx="0" presStyleCnt="11"/>
      <dgm:spPr/>
    </dgm:pt>
    <dgm:pt modelId="{043D168C-FB46-4E31-A21E-613A1B5618DA}" type="pres">
      <dgm:prSet presAssocID="{50AAE432-785E-41D4-8593-3634A3D001D7}" presName="ParentText" presStyleLbl="revTx" presStyleIdx="0" presStyleCnt="6">
        <dgm:presLayoutVars>
          <dgm:chMax val="0"/>
          <dgm:chPref val="0"/>
          <dgm:bulletEnabled val="1"/>
        </dgm:presLayoutVars>
      </dgm:prSet>
      <dgm:spPr/>
    </dgm:pt>
    <dgm:pt modelId="{7DC7CF65-AEEA-4D1D-909B-99032AEE5355}" type="pres">
      <dgm:prSet presAssocID="{50AAE432-785E-41D4-8593-3634A3D001D7}" presName="Triangle" presStyleLbl="alignNode1" presStyleIdx="1" presStyleCnt="11"/>
      <dgm:spPr/>
    </dgm:pt>
    <dgm:pt modelId="{289A58CA-61ED-45FD-8C8E-48EE28646BD9}" type="pres">
      <dgm:prSet presAssocID="{4041B41E-706D-4ABD-9398-115067237415}" presName="sibTrans" presStyleCnt="0"/>
      <dgm:spPr/>
    </dgm:pt>
    <dgm:pt modelId="{20DBC1EF-EB02-4C84-8F4B-6F23441B05A3}" type="pres">
      <dgm:prSet presAssocID="{4041B41E-706D-4ABD-9398-115067237415}" presName="space" presStyleCnt="0"/>
      <dgm:spPr/>
    </dgm:pt>
    <dgm:pt modelId="{65F225C6-3A60-BF4D-AF97-38E4C6E10CA3}" type="pres">
      <dgm:prSet presAssocID="{EC63EFDC-CDC3-CD41-A6DB-BB6001242C18}" presName="composite" presStyleCnt="0"/>
      <dgm:spPr/>
    </dgm:pt>
    <dgm:pt modelId="{362C23A8-B6D8-284C-AB41-C02A91E8CE48}" type="pres">
      <dgm:prSet presAssocID="{EC63EFDC-CDC3-CD41-A6DB-BB6001242C18}" presName="LShape" presStyleLbl="alignNode1" presStyleIdx="2" presStyleCnt="11"/>
      <dgm:spPr/>
    </dgm:pt>
    <dgm:pt modelId="{C1E4158B-8B15-F449-833C-79CDE6A0E86A}" type="pres">
      <dgm:prSet presAssocID="{EC63EFDC-CDC3-CD41-A6DB-BB6001242C18}" presName="ParentText" presStyleLbl="revTx" presStyleIdx="1" presStyleCnt="6">
        <dgm:presLayoutVars>
          <dgm:chMax val="0"/>
          <dgm:chPref val="0"/>
          <dgm:bulletEnabled val="1"/>
        </dgm:presLayoutVars>
      </dgm:prSet>
      <dgm:spPr/>
    </dgm:pt>
    <dgm:pt modelId="{044327C7-1BDF-1445-8678-7FAC71B4B496}" type="pres">
      <dgm:prSet presAssocID="{EC63EFDC-CDC3-CD41-A6DB-BB6001242C18}" presName="Triangle" presStyleLbl="alignNode1" presStyleIdx="3" presStyleCnt="11"/>
      <dgm:spPr/>
    </dgm:pt>
    <dgm:pt modelId="{826C1B5F-2C56-1C4A-87C2-0D5A0F404F2E}" type="pres">
      <dgm:prSet presAssocID="{704B7CCC-C95A-2E41-890D-17759E1D0760}" presName="sibTrans" presStyleCnt="0"/>
      <dgm:spPr/>
    </dgm:pt>
    <dgm:pt modelId="{AEBD27E5-3A81-C54C-B6C4-E17CB16E900C}" type="pres">
      <dgm:prSet presAssocID="{704B7CCC-C95A-2E41-890D-17759E1D0760}" presName="space" presStyleCnt="0"/>
      <dgm:spPr/>
    </dgm:pt>
    <dgm:pt modelId="{2E060F52-F157-4A8C-A821-19B447CE82E6}" type="pres">
      <dgm:prSet presAssocID="{352D81A6-EF5D-4A9A-AB96-A0BDEA98EBC0}" presName="composite" presStyleCnt="0"/>
      <dgm:spPr/>
    </dgm:pt>
    <dgm:pt modelId="{3DBD68E1-E7CF-469A-8333-C71EB93F50CC}" type="pres">
      <dgm:prSet presAssocID="{352D81A6-EF5D-4A9A-AB96-A0BDEA98EBC0}" presName="LShape" presStyleLbl="alignNode1" presStyleIdx="4" presStyleCnt="11"/>
      <dgm:spPr/>
    </dgm:pt>
    <dgm:pt modelId="{20B2D93A-1974-42A3-A567-C064941E8FB3}" type="pres">
      <dgm:prSet presAssocID="{352D81A6-EF5D-4A9A-AB96-A0BDEA98EBC0}" presName="ParentText" presStyleLbl="revTx" presStyleIdx="2" presStyleCnt="6">
        <dgm:presLayoutVars>
          <dgm:chMax val="0"/>
          <dgm:chPref val="0"/>
          <dgm:bulletEnabled val="1"/>
        </dgm:presLayoutVars>
      </dgm:prSet>
      <dgm:spPr/>
    </dgm:pt>
    <dgm:pt modelId="{1EAEE677-8503-42FC-BA30-30B8EC93315F}" type="pres">
      <dgm:prSet presAssocID="{352D81A6-EF5D-4A9A-AB96-A0BDEA98EBC0}" presName="Triangle" presStyleLbl="alignNode1" presStyleIdx="5" presStyleCnt="11"/>
      <dgm:spPr/>
    </dgm:pt>
    <dgm:pt modelId="{FFA51245-59AD-492B-AD3B-1977822E6CD1}" type="pres">
      <dgm:prSet presAssocID="{F658C9FA-025C-4DF8-9D79-37C5B26B0E81}" presName="sibTrans" presStyleCnt="0"/>
      <dgm:spPr/>
    </dgm:pt>
    <dgm:pt modelId="{8DC6C28B-C590-435E-83C8-F65BA319EDFB}" type="pres">
      <dgm:prSet presAssocID="{F658C9FA-025C-4DF8-9D79-37C5B26B0E81}" presName="space" presStyleCnt="0"/>
      <dgm:spPr/>
    </dgm:pt>
    <dgm:pt modelId="{DC5A0246-A563-4593-A035-9AAA77B8F002}" type="pres">
      <dgm:prSet presAssocID="{CAC66CD2-5975-4A64-A52E-F3039F17F021}" presName="composite" presStyleCnt="0"/>
      <dgm:spPr/>
    </dgm:pt>
    <dgm:pt modelId="{A305302E-8BED-44D8-A669-EB1AB4B93646}" type="pres">
      <dgm:prSet presAssocID="{CAC66CD2-5975-4A64-A52E-F3039F17F021}" presName="LShape" presStyleLbl="alignNode1" presStyleIdx="6" presStyleCnt="11"/>
      <dgm:spPr/>
    </dgm:pt>
    <dgm:pt modelId="{E0FFD02F-1A90-404A-AE9D-0F654EB7BA6D}" type="pres">
      <dgm:prSet presAssocID="{CAC66CD2-5975-4A64-A52E-F3039F17F021}" presName="ParentText" presStyleLbl="revTx" presStyleIdx="3" presStyleCnt="6">
        <dgm:presLayoutVars>
          <dgm:chMax val="0"/>
          <dgm:chPref val="0"/>
          <dgm:bulletEnabled val="1"/>
        </dgm:presLayoutVars>
      </dgm:prSet>
      <dgm:spPr/>
    </dgm:pt>
    <dgm:pt modelId="{0E5180F4-C066-4CDF-BF57-62CCC69CE991}" type="pres">
      <dgm:prSet presAssocID="{CAC66CD2-5975-4A64-A52E-F3039F17F021}" presName="Triangle" presStyleLbl="alignNode1" presStyleIdx="7" presStyleCnt="11"/>
      <dgm:spPr/>
    </dgm:pt>
    <dgm:pt modelId="{1AA43300-EE63-4CCD-9FDA-CF525981CC2D}" type="pres">
      <dgm:prSet presAssocID="{D56F2665-EBA0-452C-8322-F66EB305606E}" presName="sibTrans" presStyleCnt="0"/>
      <dgm:spPr/>
    </dgm:pt>
    <dgm:pt modelId="{FD5D31D5-B8E3-4236-BBD5-6E247E39985B}" type="pres">
      <dgm:prSet presAssocID="{D56F2665-EBA0-452C-8322-F66EB305606E}" presName="space" presStyleCnt="0"/>
      <dgm:spPr/>
    </dgm:pt>
    <dgm:pt modelId="{EF94128D-A323-44C0-BA6C-B4621E278BE6}" type="pres">
      <dgm:prSet presAssocID="{B6081424-66CE-44C8-9B70-0BA6C0CF9956}" presName="composite" presStyleCnt="0"/>
      <dgm:spPr/>
    </dgm:pt>
    <dgm:pt modelId="{D5CAB8A9-ABE2-4291-861F-EDADF64B75F3}" type="pres">
      <dgm:prSet presAssocID="{B6081424-66CE-44C8-9B70-0BA6C0CF9956}" presName="LShape" presStyleLbl="alignNode1" presStyleIdx="8" presStyleCnt="11"/>
      <dgm:spPr/>
    </dgm:pt>
    <dgm:pt modelId="{EF3D444A-8ABD-4C12-AF25-A0C43422E176}" type="pres">
      <dgm:prSet presAssocID="{B6081424-66CE-44C8-9B70-0BA6C0CF9956}" presName="ParentText" presStyleLbl="revTx" presStyleIdx="4" presStyleCnt="6">
        <dgm:presLayoutVars>
          <dgm:chMax val="0"/>
          <dgm:chPref val="0"/>
          <dgm:bulletEnabled val="1"/>
        </dgm:presLayoutVars>
      </dgm:prSet>
      <dgm:spPr/>
    </dgm:pt>
    <dgm:pt modelId="{38049333-7F5F-4A37-B1A4-FA195AC7F4DD}" type="pres">
      <dgm:prSet presAssocID="{B6081424-66CE-44C8-9B70-0BA6C0CF9956}" presName="Triangle" presStyleLbl="alignNode1" presStyleIdx="9" presStyleCnt="11"/>
      <dgm:spPr/>
    </dgm:pt>
    <dgm:pt modelId="{D529F6AE-2741-4D00-AF1A-1428FA890286}" type="pres">
      <dgm:prSet presAssocID="{5FF173B9-706D-48E3-94C7-D222AAC39C43}" presName="sibTrans" presStyleCnt="0"/>
      <dgm:spPr/>
    </dgm:pt>
    <dgm:pt modelId="{BF755735-76DC-4255-8E42-F91BAB8E888C}" type="pres">
      <dgm:prSet presAssocID="{5FF173B9-706D-48E3-94C7-D222AAC39C43}" presName="space" presStyleCnt="0"/>
      <dgm:spPr/>
    </dgm:pt>
    <dgm:pt modelId="{66D60424-C1E3-4DD2-ADF0-5C17BC4B9587}" type="pres">
      <dgm:prSet presAssocID="{42F4B7C0-54E5-4ECE-9DEE-919EB0D28AE6}" presName="composite" presStyleCnt="0"/>
      <dgm:spPr/>
    </dgm:pt>
    <dgm:pt modelId="{71CB6ADD-92AE-42FA-9700-E5C381BDA7CE}" type="pres">
      <dgm:prSet presAssocID="{42F4B7C0-54E5-4ECE-9DEE-919EB0D28AE6}" presName="LShape" presStyleLbl="alignNode1" presStyleIdx="10" presStyleCnt="11"/>
      <dgm:spPr/>
    </dgm:pt>
    <dgm:pt modelId="{3682DED5-B4C8-44D7-A260-7EFFF3370370}" type="pres">
      <dgm:prSet presAssocID="{42F4B7C0-54E5-4ECE-9DEE-919EB0D28AE6}" presName="ParentText" presStyleLbl="revTx" presStyleIdx="5" presStyleCnt="6">
        <dgm:presLayoutVars>
          <dgm:chMax val="0"/>
          <dgm:chPref val="0"/>
          <dgm:bulletEnabled val="1"/>
        </dgm:presLayoutVars>
      </dgm:prSet>
      <dgm:spPr/>
    </dgm:pt>
  </dgm:ptLst>
  <dgm:cxnLst>
    <dgm:cxn modelId="{A5225806-E33D-4F65-896C-C7A0AEAC6CCE}" srcId="{A9F9E36F-2C56-4AEB-9C0E-1F074CCDC7C9}" destId="{B6081424-66CE-44C8-9B70-0BA6C0CF9956}" srcOrd="4" destOrd="0" parTransId="{BA704034-D9A9-4959-997F-2E6E55690E60}" sibTransId="{5FF173B9-706D-48E3-94C7-D222AAC39C43}"/>
    <dgm:cxn modelId="{89629328-B952-3542-9713-09E81091F100}" type="presOf" srcId="{EC63EFDC-CDC3-CD41-A6DB-BB6001242C18}" destId="{C1E4158B-8B15-F449-833C-79CDE6A0E86A}" srcOrd="0" destOrd="0" presId="urn:microsoft.com/office/officeart/2009/3/layout/StepUpProcess"/>
    <dgm:cxn modelId="{54E48B5D-F19B-4497-9828-97B8A2EE4D8A}" type="presOf" srcId="{352D81A6-EF5D-4A9A-AB96-A0BDEA98EBC0}" destId="{20B2D93A-1974-42A3-A567-C064941E8FB3}" srcOrd="0" destOrd="0" presId="urn:microsoft.com/office/officeart/2009/3/layout/StepUpProcess"/>
    <dgm:cxn modelId="{DA582470-C319-4879-AC55-A4F8EDC894BA}" type="presOf" srcId="{A9F9E36F-2C56-4AEB-9C0E-1F074CCDC7C9}" destId="{D855B259-774A-485A-8266-2403EEA4BDD2}" srcOrd="0" destOrd="0" presId="urn:microsoft.com/office/officeart/2009/3/layout/StepUpProcess"/>
    <dgm:cxn modelId="{3C849F7A-9A9C-470E-B5AA-68186F0A666E}" srcId="{A9F9E36F-2C56-4AEB-9C0E-1F074CCDC7C9}" destId="{CAC66CD2-5975-4A64-A52E-F3039F17F021}" srcOrd="3" destOrd="0" parTransId="{3599A335-3402-429B-982F-20CE0F7B5D2A}" sibTransId="{D56F2665-EBA0-452C-8322-F66EB305606E}"/>
    <dgm:cxn modelId="{ECD73E8A-6340-1E49-8C88-A87361E2C0E4}" srcId="{A9F9E36F-2C56-4AEB-9C0E-1F074CCDC7C9}" destId="{EC63EFDC-CDC3-CD41-A6DB-BB6001242C18}" srcOrd="1" destOrd="0" parTransId="{A9611A93-2CF9-E043-AE2B-9F581430B04B}" sibTransId="{704B7CCC-C95A-2E41-890D-17759E1D0760}"/>
    <dgm:cxn modelId="{F4C35CB5-1FE8-4C55-A190-6563E7BD72A4}" srcId="{A9F9E36F-2C56-4AEB-9C0E-1F074CCDC7C9}" destId="{42F4B7C0-54E5-4ECE-9DEE-919EB0D28AE6}" srcOrd="5" destOrd="0" parTransId="{B966C5D4-7195-4288-9950-033573A1F384}" sibTransId="{8860C5B1-A344-4363-9BA9-72FCF4586908}"/>
    <dgm:cxn modelId="{E711B4C7-FE77-4B89-8FB8-2257E6BF2EED}" type="presOf" srcId="{42F4B7C0-54E5-4ECE-9DEE-919EB0D28AE6}" destId="{3682DED5-B4C8-44D7-A260-7EFFF3370370}" srcOrd="0" destOrd="0" presId="urn:microsoft.com/office/officeart/2009/3/layout/StepUpProcess"/>
    <dgm:cxn modelId="{C91279C9-AEF7-42AA-9CE2-1B89FF9CEC52}" srcId="{A9F9E36F-2C56-4AEB-9C0E-1F074CCDC7C9}" destId="{50AAE432-785E-41D4-8593-3634A3D001D7}" srcOrd="0" destOrd="0" parTransId="{0D4BD929-057E-43AF-8A4F-956F686103EC}" sibTransId="{4041B41E-706D-4ABD-9398-115067237415}"/>
    <dgm:cxn modelId="{491682D4-896D-445F-B8C9-6411639A918A}" type="presOf" srcId="{CAC66CD2-5975-4A64-A52E-F3039F17F021}" destId="{E0FFD02F-1A90-404A-AE9D-0F654EB7BA6D}" srcOrd="0" destOrd="0" presId="urn:microsoft.com/office/officeart/2009/3/layout/StepUpProcess"/>
    <dgm:cxn modelId="{6FC5D8DF-CF49-454B-89F2-EF64774A0A78}" srcId="{A9F9E36F-2C56-4AEB-9C0E-1F074CCDC7C9}" destId="{352D81A6-EF5D-4A9A-AB96-A0BDEA98EBC0}" srcOrd="2" destOrd="0" parTransId="{FF34D4FF-6322-4746-A44B-332D457ADB88}" sibTransId="{F658C9FA-025C-4DF8-9D79-37C5B26B0E81}"/>
    <dgm:cxn modelId="{0EA3D6F5-778D-4893-B15C-504BCDDFE223}" type="presOf" srcId="{B6081424-66CE-44C8-9B70-0BA6C0CF9956}" destId="{EF3D444A-8ABD-4C12-AF25-A0C43422E176}" srcOrd="0" destOrd="0" presId="urn:microsoft.com/office/officeart/2009/3/layout/StepUpProcess"/>
    <dgm:cxn modelId="{3FC470F8-371B-41A5-A701-2ADB0FEA2F47}" type="presOf" srcId="{50AAE432-785E-41D4-8593-3634A3D001D7}" destId="{043D168C-FB46-4E31-A21E-613A1B5618DA}" srcOrd="0" destOrd="0" presId="urn:microsoft.com/office/officeart/2009/3/layout/StepUpProcess"/>
    <dgm:cxn modelId="{C4D78B94-43DA-4C39-80D4-46978157EBF6}" type="presParOf" srcId="{D855B259-774A-485A-8266-2403EEA4BDD2}" destId="{B020EF44-624A-462E-94FE-78EDC0D026E7}" srcOrd="0" destOrd="0" presId="urn:microsoft.com/office/officeart/2009/3/layout/StepUpProcess"/>
    <dgm:cxn modelId="{3A98274A-21A3-44BF-8AE6-F2B30E58281F}" type="presParOf" srcId="{B020EF44-624A-462E-94FE-78EDC0D026E7}" destId="{0C0597BF-4945-43E4-ACE1-49E2CFAC82E5}" srcOrd="0" destOrd="0" presId="urn:microsoft.com/office/officeart/2009/3/layout/StepUpProcess"/>
    <dgm:cxn modelId="{3C83A5FC-37E0-4337-B994-6598BFFE1BB5}" type="presParOf" srcId="{B020EF44-624A-462E-94FE-78EDC0D026E7}" destId="{043D168C-FB46-4E31-A21E-613A1B5618DA}" srcOrd="1" destOrd="0" presId="urn:microsoft.com/office/officeart/2009/3/layout/StepUpProcess"/>
    <dgm:cxn modelId="{E31FC1D0-F51F-4139-A60B-121FF44A48B7}" type="presParOf" srcId="{B020EF44-624A-462E-94FE-78EDC0D026E7}" destId="{7DC7CF65-AEEA-4D1D-909B-99032AEE5355}" srcOrd="2" destOrd="0" presId="urn:microsoft.com/office/officeart/2009/3/layout/StepUpProcess"/>
    <dgm:cxn modelId="{BCCB658A-A3C4-43D4-A632-3C389509490F}" type="presParOf" srcId="{D855B259-774A-485A-8266-2403EEA4BDD2}" destId="{289A58CA-61ED-45FD-8C8E-48EE28646BD9}" srcOrd="1" destOrd="0" presId="urn:microsoft.com/office/officeart/2009/3/layout/StepUpProcess"/>
    <dgm:cxn modelId="{E50DAFBF-0AF5-4817-A0CD-0C8881D4B393}" type="presParOf" srcId="{289A58CA-61ED-45FD-8C8E-48EE28646BD9}" destId="{20DBC1EF-EB02-4C84-8F4B-6F23441B05A3}" srcOrd="0" destOrd="0" presId="urn:microsoft.com/office/officeart/2009/3/layout/StepUpProcess"/>
    <dgm:cxn modelId="{12C8099C-5549-5A4A-A8A5-2697468C510C}" type="presParOf" srcId="{D855B259-774A-485A-8266-2403EEA4BDD2}" destId="{65F225C6-3A60-BF4D-AF97-38E4C6E10CA3}" srcOrd="2" destOrd="0" presId="urn:microsoft.com/office/officeart/2009/3/layout/StepUpProcess"/>
    <dgm:cxn modelId="{9FBF5894-8460-854D-A469-2685B90E0D96}" type="presParOf" srcId="{65F225C6-3A60-BF4D-AF97-38E4C6E10CA3}" destId="{362C23A8-B6D8-284C-AB41-C02A91E8CE48}" srcOrd="0" destOrd="0" presId="urn:microsoft.com/office/officeart/2009/3/layout/StepUpProcess"/>
    <dgm:cxn modelId="{08090091-992A-3B48-9BB3-32504E0745AC}" type="presParOf" srcId="{65F225C6-3A60-BF4D-AF97-38E4C6E10CA3}" destId="{C1E4158B-8B15-F449-833C-79CDE6A0E86A}" srcOrd="1" destOrd="0" presId="urn:microsoft.com/office/officeart/2009/3/layout/StepUpProcess"/>
    <dgm:cxn modelId="{857D6B1B-B13F-AD4E-839D-7E2819A88BD7}" type="presParOf" srcId="{65F225C6-3A60-BF4D-AF97-38E4C6E10CA3}" destId="{044327C7-1BDF-1445-8678-7FAC71B4B496}" srcOrd="2" destOrd="0" presId="urn:microsoft.com/office/officeart/2009/3/layout/StepUpProcess"/>
    <dgm:cxn modelId="{6FED76B9-3A91-924E-B46E-56E1261C1B32}" type="presParOf" srcId="{D855B259-774A-485A-8266-2403EEA4BDD2}" destId="{826C1B5F-2C56-1C4A-87C2-0D5A0F404F2E}" srcOrd="3" destOrd="0" presId="urn:microsoft.com/office/officeart/2009/3/layout/StepUpProcess"/>
    <dgm:cxn modelId="{4E084677-7E3B-8846-9F3E-0B5F78646941}" type="presParOf" srcId="{826C1B5F-2C56-1C4A-87C2-0D5A0F404F2E}" destId="{AEBD27E5-3A81-C54C-B6C4-E17CB16E900C}" srcOrd="0" destOrd="0" presId="urn:microsoft.com/office/officeart/2009/3/layout/StepUpProcess"/>
    <dgm:cxn modelId="{8A8F3297-FE0A-4A2D-8FDE-DD68C5D1EFD4}" type="presParOf" srcId="{D855B259-774A-485A-8266-2403EEA4BDD2}" destId="{2E060F52-F157-4A8C-A821-19B447CE82E6}" srcOrd="4" destOrd="0" presId="urn:microsoft.com/office/officeart/2009/3/layout/StepUpProcess"/>
    <dgm:cxn modelId="{16B020B3-F29A-4893-9B53-C65CB1980AA5}" type="presParOf" srcId="{2E060F52-F157-4A8C-A821-19B447CE82E6}" destId="{3DBD68E1-E7CF-469A-8333-C71EB93F50CC}" srcOrd="0" destOrd="0" presId="urn:microsoft.com/office/officeart/2009/3/layout/StepUpProcess"/>
    <dgm:cxn modelId="{A2ADE27B-C6C8-49E4-B117-51161306F04C}" type="presParOf" srcId="{2E060F52-F157-4A8C-A821-19B447CE82E6}" destId="{20B2D93A-1974-42A3-A567-C064941E8FB3}" srcOrd="1" destOrd="0" presId="urn:microsoft.com/office/officeart/2009/3/layout/StepUpProcess"/>
    <dgm:cxn modelId="{4C5DBDEA-2040-4F6C-A63A-D41ED045A06E}" type="presParOf" srcId="{2E060F52-F157-4A8C-A821-19B447CE82E6}" destId="{1EAEE677-8503-42FC-BA30-30B8EC93315F}" srcOrd="2" destOrd="0" presId="urn:microsoft.com/office/officeart/2009/3/layout/StepUpProcess"/>
    <dgm:cxn modelId="{425A88A5-82DB-40AA-9C74-3568B6D798D9}" type="presParOf" srcId="{D855B259-774A-485A-8266-2403EEA4BDD2}" destId="{FFA51245-59AD-492B-AD3B-1977822E6CD1}" srcOrd="5" destOrd="0" presId="urn:microsoft.com/office/officeart/2009/3/layout/StepUpProcess"/>
    <dgm:cxn modelId="{8DC69362-263B-412A-8E57-FB6AD8A8C6BE}" type="presParOf" srcId="{FFA51245-59AD-492B-AD3B-1977822E6CD1}" destId="{8DC6C28B-C590-435E-83C8-F65BA319EDFB}" srcOrd="0" destOrd="0" presId="urn:microsoft.com/office/officeart/2009/3/layout/StepUpProcess"/>
    <dgm:cxn modelId="{F3351290-B5BA-4CFF-85C5-3D4FDC10AE46}" type="presParOf" srcId="{D855B259-774A-485A-8266-2403EEA4BDD2}" destId="{DC5A0246-A563-4593-A035-9AAA77B8F002}" srcOrd="6" destOrd="0" presId="urn:microsoft.com/office/officeart/2009/3/layout/StepUpProcess"/>
    <dgm:cxn modelId="{656F74DE-1EA2-4549-89C8-CC6D6AA269CA}" type="presParOf" srcId="{DC5A0246-A563-4593-A035-9AAA77B8F002}" destId="{A305302E-8BED-44D8-A669-EB1AB4B93646}" srcOrd="0" destOrd="0" presId="urn:microsoft.com/office/officeart/2009/3/layout/StepUpProcess"/>
    <dgm:cxn modelId="{58E1A384-11C7-40FF-874A-3446F9AE84E4}" type="presParOf" srcId="{DC5A0246-A563-4593-A035-9AAA77B8F002}" destId="{E0FFD02F-1A90-404A-AE9D-0F654EB7BA6D}" srcOrd="1" destOrd="0" presId="urn:microsoft.com/office/officeart/2009/3/layout/StepUpProcess"/>
    <dgm:cxn modelId="{F497846D-C727-45BA-A2E5-7A87476F8874}" type="presParOf" srcId="{DC5A0246-A563-4593-A035-9AAA77B8F002}" destId="{0E5180F4-C066-4CDF-BF57-62CCC69CE991}" srcOrd="2" destOrd="0" presId="urn:microsoft.com/office/officeart/2009/3/layout/StepUpProcess"/>
    <dgm:cxn modelId="{4968602F-CDB5-41D4-B025-6D56D2AC4E3C}" type="presParOf" srcId="{D855B259-774A-485A-8266-2403EEA4BDD2}" destId="{1AA43300-EE63-4CCD-9FDA-CF525981CC2D}" srcOrd="7" destOrd="0" presId="urn:microsoft.com/office/officeart/2009/3/layout/StepUpProcess"/>
    <dgm:cxn modelId="{B2EC1566-DC9A-4BDD-9D82-D02CCC2A463B}" type="presParOf" srcId="{1AA43300-EE63-4CCD-9FDA-CF525981CC2D}" destId="{FD5D31D5-B8E3-4236-BBD5-6E247E39985B}" srcOrd="0" destOrd="0" presId="urn:microsoft.com/office/officeart/2009/3/layout/StepUpProcess"/>
    <dgm:cxn modelId="{C8957A95-7B31-4040-B744-856EAEDD758F}" type="presParOf" srcId="{D855B259-774A-485A-8266-2403EEA4BDD2}" destId="{EF94128D-A323-44C0-BA6C-B4621E278BE6}" srcOrd="8" destOrd="0" presId="urn:microsoft.com/office/officeart/2009/3/layout/StepUpProcess"/>
    <dgm:cxn modelId="{D0AF40A6-C4C7-4138-9466-158B9D04000F}" type="presParOf" srcId="{EF94128D-A323-44C0-BA6C-B4621E278BE6}" destId="{D5CAB8A9-ABE2-4291-861F-EDADF64B75F3}" srcOrd="0" destOrd="0" presId="urn:microsoft.com/office/officeart/2009/3/layout/StepUpProcess"/>
    <dgm:cxn modelId="{4C98F2FD-5D1D-465B-A95C-ABB8D124F834}" type="presParOf" srcId="{EF94128D-A323-44C0-BA6C-B4621E278BE6}" destId="{EF3D444A-8ABD-4C12-AF25-A0C43422E176}" srcOrd="1" destOrd="0" presId="urn:microsoft.com/office/officeart/2009/3/layout/StepUpProcess"/>
    <dgm:cxn modelId="{B63CD37D-2E97-48B8-A206-9818623D1017}" type="presParOf" srcId="{EF94128D-A323-44C0-BA6C-B4621E278BE6}" destId="{38049333-7F5F-4A37-B1A4-FA195AC7F4DD}" srcOrd="2" destOrd="0" presId="urn:microsoft.com/office/officeart/2009/3/layout/StepUpProcess"/>
    <dgm:cxn modelId="{7959B3BA-B8B7-4931-B5A4-A182B5C3A6CA}" type="presParOf" srcId="{D855B259-774A-485A-8266-2403EEA4BDD2}" destId="{D529F6AE-2741-4D00-AF1A-1428FA890286}" srcOrd="9" destOrd="0" presId="urn:microsoft.com/office/officeart/2009/3/layout/StepUpProcess"/>
    <dgm:cxn modelId="{1B63CBB7-23C4-469F-8784-6C1D70B16920}" type="presParOf" srcId="{D529F6AE-2741-4D00-AF1A-1428FA890286}" destId="{BF755735-76DC-4255-8E42-F91BAB8E888C}" srcOrd="0" destOrd="0" presId="urn:microsoft.com/office/officeart/2009/3/layout/StepUpProcess"/>
    <dgm:cxn modelId="{08DA9751-0639-4BF6-B9B6-D01B96B4F098}" type="presParOf" srcId="{D855B259-774A-485A-8266-2403EEA4BDD2}" destId="{66D60424-C1E3-4DD2-ADF0-5C17BC4B9587}" srcOrd="10" destOrd="0" presId="urn:microsoft.com/office/officeart/2009/3/layout/StepUpProcess"/>
    <dgm:cxn modelId="{307C1E43-AD09-4881-9C6D-B01E0FDCD4D6}" type="presParOf" srcId="{66D60424-C1E3-4DD2-ADF0-5C17BC4B9587}" destId="{71CB6ADD-92AE-42FA-9700-E5C381BDA7CE}" srcOrd="0" destOrd="0" presId="urn:microsoft.com/office/officeart/2009/3/layout/StepUpProcess"/>
    <dgm:cxn modelId="{46AE5677-D2DB-4913-9E82-352365587325}" type="presParOf" srcId="{66D60424-C1E3-4DD2-ADF0-5C17BC4B9587}" destId="{3682DED5-B4C8-44D7-A260-7EFFF3370370}" srcOrd="1" destOrd="0" presId="urn:microsoft.com/office/officeart/2009/3/layout/StepUpProcess"/>
  </dgm:cxnLst>
  <dgm:bg>
    <a:solidFill>
      <a:srgbClr val="FFFFFF">
        <a:alpha val="87059"/>
      </a:srgbClr>
    </a:solidFill>
    <a:effectLst>
      <a:outerShdw blurRad="50800" dist="38100" dir="2700000" algn="tl" rotWithShape="0">
        <a:prstClr val="black">
          <a:alpha val="40000"/>
        </a:prstClr>
      </a:outerShdw>
    </a:effectLst>
  </dgm:bg>
  <dgm:whole>
    <a:ln w="19050">
      <a:solidFill>
        <a:schemeClr val="accent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0AF65-F43A-4D37-84F2-DB46280CFC02}">
      <dsp:nvSpPr>
        <dsp:cNvPr id="0" name=""/>
        <dsp:cNvSpPr/>
      </dsp:nvSpPr>
      <dsp:spPr>
        <a:xfrm>
          <a:off x="1453644" y="365249"/>
          <a:ext cx="2433061" cy="2433061"/>
        </a:xfrm>
        <a:prstGeom prst="blockArc">
          <a:avLst>
            <a:gd name="adj1" fmla="val 10800000"/>
            <a:gd name="adj2" fmla="val 16200000"/>
            <a:gd name="adj3" fmla="val 464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2F7F78-9ED9-4512-B8AB-E2F8BDE54E06}">
      <dsp:nvSpPr>
        <dsp:cNvPr id="0" name=""/>
        <dsp:cNvSpPr/>
      </dsp:nvSpPr>
      <dsp:spPr>
        <a:xfrm>
          <a:off x="1453635" y="369847"/>
          <a:ext cx="2433061" cy="2433061"/>
        </a:xfrm>
        <a:prstGeom prst="blockArc">
          <a:avLst>
            <a:gd name="adj1" fmla="val 5151114"/>
            <a:gd name="adj2" fmla="val 10813304"/>
            <a:gd name="adj3" fmla="val 4640"/>
          </a:avLst>
        </a:prstGeom>
        <a:solidFill>
          <a:schemeClr val="accent1">
            <a:shade val="90000"/>
            <a:hueOff val="415426"/>
            <a:satOff val="-8871"/>
            <a:lumOff val="331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FEF1FE-97E9-4C37-A29D-92D10FC537D2}">
      <dsp:nvSpPr>
        <dsp:cNvPr id="0" name=""/>
        <dsp:cNvSpPr/>
      </dsp:nvSpPr>
      <dsp:spPr>
        <a:xfrm>
          <a:off x="1453652" y="369846"/>
          <a:ext cx="2433061" cy="2433061"/>
        </a:xfrm>
        <a:prstGeom prst="blockArc">
          <a:avLst>
            <a:gd name="adj1" fmla="val 21586700"/>
            <a:gd name="adj2" fmla="val 5151165"/>
            <a:gd name="adj3" fmla="val 4640"/>
          </a:avLst>
        </a:prstGeom>
        <a:solidFill>
          <a:schemeClr val="accent1">
            <a:shade val="90000"/>
            <a:hueOff val="207713"/>
            <a:satOff val="-4436"/>
            <a:lumOff val="16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8D9859-72A6-43B5-88FB-8969B46DD259}">
      <dsp:nvSpPr>
        <dsp:cNvPr id="0" name=""/>
        <dsp:cNvSpPr/>
      </dsp:nvSpPr>
      <dsp:spPr>
        <a:xfrm>
          <a:off x="1453644" y="365249"/>
          <a:ext cx="2433061" cy="2433061"/>
        </a:xfrm>
        <a:prstGeom prst="blockArc">
          <a:avLst>
            <a:gd name="adj1" fmla="val 16200000"/>
            <a:gd name="adj2" fmla="val 0"/>
            <a:gd name="adj3" fmla="val 464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806519-926C-4D0F-8BB5-D78A52664940}">
      <dsp:nvSpPr>
        <dsp:cNvPr id="0" name=""/>
        <dsp:cNvSpPr/>
      </dsp:nvSpPr>
      <dsp:spPr>
        <a:xfrm>
          <a:off x="2110194" y="1021799"/>
          <a:ext cx="1119961" cy="1119961"/>
        </a:xfrm>
        <a:prstGeom prst="ellipse">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ca-ES" sz="3600" kern="1200" dirty="0"/>
            <a:t>CBL</a:t>
          </a:r>
        </a:p>
      </dsp:txBody>
      <dsp:txXfrm>
        <a:off x="2274208" y="1185813"/>
        <a:ext cx="791933" cy="791933"/>
      </dsp:txXfrm>
    </dsp:sp>
    <dsp:sp modelId="{C21BBA7B-5BD1-4F14-9D45-73EF66C9A7C5}">
      <dsp:nvSpPr>
        <dsp:cNvPr id="0" name=""/>
        <dsp:cNvSpPr/>
      </dsp:nvSpPr>
      <dsp:spPr>
        <a:xfrm>
          <a:off x="2278188" y="1485"/>
          <a:ext cx="783972" cy="783972"/>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a-ES" sz="1000" kern="1200" dirty="0"/>
            <a:t>Big Idea</a:t>
          </a:r>
        </a:p>
      </dsp:txBody>
      <dsp:txXfrm>
        <a:off x="2392998" y="116295"/>
        <a:ext cx="554352" cy="554352"/>
      </dsp:txXfrm>
    </dsp:sp>
    <dsp:sp modelId="{29B5889C-943F-41AA-BC9A-577BDDCD9C5C}">
      <dsp:nvSpPr>
        <dsp:cNvPr id="0" name=""/>
        <dsp:cNvSpPr/>
      </dsp:nvSpPr>
      <dsp:spPr>
        <a:xfrm>
          <a:off x="3466496" y="1189793"/>
          <a:ext cx="783972" cy="78397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a-ES" sz="1000" kern="1200" dirty="0"/>
            <a:t>Challenge</a:t>
          </a:r>
        </a:p>
      </dsp:txBody>
      <dsp:txXfrm>
        <a:off x="3581306" y="1304603"/>
        <a:ext cx="554352" cy="554352"/>
      </dsp:txXfrm>
    </dsp:sp>
    <dsp:sp modelId="{7E9B8738-F238-4A26-829B-A2CBA590FCD3}">
      <dsp:nvSpPr>
        <dsp:cNvPr id="0" name=""/>
        <dsp:cNvSpPr/>
      </dsp:nvSpPr>
      <dsp:spPr>
        <a:xfrm>
          <a:off x="2135411" y="2379587"/>
          <a:ext cx="1241420" cy="783972"/>
        </a:xfrm>
        <a:prstGeom prst="ellipse">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a-ES" sz="1200" kern="1200" dirty="0" err="1">
              <a:solidFill>
                <a:srgbClr val="0070C0"/>
              </a:solidFill>
            </a:rPr>
            <a:t>Subchallenge</a:t>
          </a:r>
          <a:endParaRPr lang="ca-ES" sz="1200" kern="1200" dirty="0">
            <a:solidFill>
              <a:srgbClr val="0070C0"/>
            </a:solidFill>
          </a:endParaRPr>
        </a:p>
      </dsp:txBody>
      <dsp:txXfrm>
        <a:off x="2317213" y="2494397"/>
        <a:ext cx="877816" cy="554352"/>
      </dsp:txXfrm>
    </dsp:sp>
    <dsp:sp modelId="{6A42C261-DC2F-4774-AF8B-1C88E535EFFA}">
      <dsp:nvSpPr>
        <dsp:cNvPr id="0" name=""/>
        <dsp:cNvSpPr/>
      </dsp:nvSpPr>
      <dsp:spPr>
        <a:xfrm>
          <a:off x="1089880" y="1189793"/>
          <a:ext cx="783972" cy="783972"/>
        </a:xfrm>
        <a:prstGeom prst="ellipse">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a-ES" sz="1000" kern="1200" dirty="0"/>
            <a:t>Possible </a:t>
          </a:r>
          <a:r>
            <a:rPr lang="ca-ES" sz="1000" kern="1200" dirty="0" err="1"/>
            <a:t>solutions</a:t>
          </a:r>
          <a:endParaRPr lang="ca-ES" sz="1000" kern="1200" dirty="0"/>
        </a:p>
      </dsp:txBody>
      <dsp:txXfrm>
        <a:off x="1204690" y="1304603"/>
        <a:ext cx="554352" cy="554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F4BCF-1481-418A-B9FE-82973F8CE0CF}">
      <dsp:nvSpPr>
        <dsp:cNvPr id="0" name=""/>
        <dsp:cNvSpPr/>
      </dsp:nvSpPr>
      <dsp:spPr>
        <a:xfrm>
          <a:off x="2243476" y="817"/>
          <a:ext cx="1602695" cy="1602695"/>
        </a:xfrm>
        <a:prstGeom prst="ellipse">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ca-ES" sz="1600" b="1" kern="1200" dirty="0">
              <a:solidFill>
                <a:srgbClr val="FFC000"/>
              </a:solidFill>
            </a:rPr>
            <a:t>1.</a:t>
          </a:r>
        </a:p>
        <a:p>
          <a:pPr marL="0" lvl="0" indent="0" algn="ctr" defTabSz="711200">
            <a:lnSpc>
              <a:spcPct val="90000"/>
            </a:lnSpc>
            <a:spcBef>
              <a:spcPct val="0"/>
            </a:spcBef>
            <a:spcAft>
              <a:spcPct val="35000"/>
            </a:spcAft>
            <a:buNone/>
          </a:pPr>
          <a:r>
            <a:rPr lang="ca-ES" sz="1600" b="1" kern="1200" dirty="0">
              <a:solidFill>
                <a:srgbClr val="FFC000"/>
              </a:solidFill>
            </a:rPr>
            <a:t>INVOLUCRAR </a:t>
          </a:r>
        </a:p>
      </dsp:txBody>
      <dsp:txXfrm>
        <a:off x="2478185" y="235526"/>
        <a:ext cx="1133277" cy="1133277"/>
      </dsp:txXfrm>
    </dsp:sp>
    <dsp:sp modelId="{8D41E5DC-ECB9-4E79-9BCA-0AE574BB3405}">
      <dsp:nvSpPr>
        <dsp:cNvPr id="0" name=""/>
        <dsp:cNvSpPr/>
      </dsp:nvSpPr>
      <dsp:spPr>
        <a:xfrm rot="3600000">
          <a:off x="3427361" y="1564277"/>
          <a:ext cx="427232" cy="540909"/>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ca-ES" sz="1200" kern="1200"/>
        </a:p>
      </dsp:txBody>
      <dsp:txXfrm>
        <a:off x="3459404" y="1616960"/>
        <a:ext cx="299062" cy="324545"/>
      </dsp:txXfrm>
    </dsp:sp>
    <dsp:sp modelId="{9D0D517A-015E-4331-BC7D-538FB1F7BA00}">
      <dsp:nvSpPr>
        <dsp:cNvPr id="0" name=""/>
        <dsp:cNvSpPr/>
      </dsp:nvSpPr>
      <dsp:spPr>
        <a:xfrm>
          <a:off x="3447873" y="2086894"/>
          <a:ext cx="1602695" cy="1602695"/>
        </a:xfrm>
        <a:prstGeom prst="ellipse">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a-ES" sz="1600" b="1" kern="1200" dirty="0">
              <a:solidFill>
                <a:srgbClr val="FFC000"/>
              </a:solidFill>
            </a:rPr>
            <a:t>2.</a:t>
          </a:r>
        </a:p>
        <a:p>
          <a:pPr marL="0" lvl="0" indent="0" algn="ctr" defTabSz="711200">
            <a:lnSpc>
              <a:spcPct val="90000"/>
            </a:lnSpc>
            <a:spcBef>
              <a:spcPct val="0"/>
            </a:spcBef>
            <a:spcAft>
              <a:spcPct val="35000"/>
            </a:spcAft>
            <a:buNone/>
          </a:pPr>
          <a:r>
            <a:rPr lang="ca-ES" sz="1600" b="1" kern="1200" dirty="0">
              <a:solidFill>
                <a:srgbClr val="FFC000"/>
              </a:solidFill>
            </a:rPr>
            <a:t> INVESTIGAR</a:t>
          </a:r>
        </a:p>
      </dsp:txBody>
      <dsp:txXfrm>
        <a:off x="3682582" y="2321603"/>
        <a:ext cx="1133277" cy="1133277"/>
      </dsp:txXfrm>
    </dsp:sp>
    <dsp:sp modelId="{3EC3E8EE-8A84-4020-AEE0-C17FE151EAB1}">
      <dsp:nvSpPr>
        <dsp:cNvPr id="0" name=""/>
        <dsp:cNvSpPr/>
      </dsp:nvSpPr>
      <dsp:spPr>
        <a:xfrm rot="10800000">
          <a:off x="2843299" y="2617787"/>
          <a:ext cx="427232" cy="540909"/>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ca-ES" sz="1200" kern="1200"/>
        </a:p>
      </dsp:txBody>
      <dsp:txXfrm rot="10800000">
        <a:off x="2971469" y="2725969"/>
        <a:ext cx="299062" cy="324545"/>
      </dsp:txXfrm>
    </dsp:sp>
    <dsp:sp modelId="{7277B141-1E2C-4F7E-97E7-FB181EF54D3F}">
      <dsp:nvSpPr>
        <dsp:cNvPr id="0" name=""/>
        <dsp:cNvSpPr/>
      </dsp:nvSpPr>
      <dsp:spPr>
        <a:xfrm>
          <a:off x="1039079" y="2086894"/>
          <a:ext cx="1602695" cy="1602695"/>
        </a:xfrm>
        <a:prstGeom prst="ellipse">
          <a:avLst/>
        </a:prstGeom>
        <a:solidFill>
          <a:schemeClr val="accent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ca-ES" sz="1600" b="1" kern="1200" dirty="0">
              <a:solidFill>
                <a:srgbClr val="FFC000"/>
              </a:solidFill>
            </a:rPr>
            <a:t>3. </a:t>
          </a:r>
        </a:p>
        <a:p>
          <a:pPr marL="0" lvl="0" indent="0" algn="ctr" defTabSz="711200">
            <a:lnSpc>
              <a:spcPct val="90000"/>
            </a:lnSpc>
            <a:spcBef>
              <a:spcPct val="0"/>
            </a:spcBef>
            <a:spcAft>
              <a:spcPct val="35000"/>
            </a:spcAft>
            <a:buNone/>
          </a:pPr>
          <a:r>
            <a:rPr lang="ca-ES" sz="1600" b="1" kern="1200" dirty="0">
              <a:solidFill>
                <a:srgbClr val="FFC000"/>
              </a:solidFill>
            </a:rPr>
            <a:t>ACTUAR</a:t>
          </a:r>
        </a:p>
      </dsp:txBody>
      <dsp:txXfrm>
        <a:off x="1273788" y="2321603"/>
        <a:ext cx="1133277" cy="1133277"/>
      </dsp:txXfrm>
    </dsp:sp>
    <dsp:sp modelId="{09262FE8-2632-481A-9B0C-84ADEEC289FF}">
      <dsp:nvSpPr>
        <dsp:cNvPr id="0" name=""/>
        <dsp:cNvSpPr/>
      </dsp:nvSpPr>
      <dsp:spPr>
        <a:xfrm rot="18000000">
          <a:off x="2222963" y="1585220"/>
          <a:ext cx="427232" cy="540909"/>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ca-ES" sz="1200" kern="1200"/>
        </a:p>
      </dsp:txBody>
      <dsp:txXfrm>
        <a:off x="2255006" y="1748901"/>
        <a:ext cx="299062" cy="324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B3622-F262-42D5-9105-C4264AD2AF98}">
      <dsp:nvSpPr>
        <dsp:cNvPr id="0" name=""/>
        <dsp:cNvSpPr/>
      </dsp:nvSpPr>
      <dsp:spPr>
        <a:xfrm>
          <a:off x="4919098" y="885801"/>
          <a:ext cx="1041854" cy="11938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55F39-0D16-498E-867C-C935B78885C8}">
      <dsp:nvSpPr>
        <dsp:cNvPr id="0" name=""/>
        <dsp:cNvSpPr/>
      </dsp:nvSpPr>
      <dsp:spPr>
        <a:xfrm>
          <a:off x="2290" y="2271275"/>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dirty="0"/>
            <a:t>Learner centered approach</a:t>
          </a:r>
          <a:r>
            <a:rPr lang="en-US" sz="1400" kern="1200" dirty="0"/>
            <a:t>, that enables individual learning outcomes. </a:t>
          </a:r>
        </a:p>
      </dsp:txBody>
      <dsp:txXfrm>
        <a:off x="2290" y="2271275"/>
        <a:ext cx="1369335" cy="2002653"/>
      </dsp:txXfrm>
    </dsp:sp>
    <dsp:sp modelId="{3473702F-D271-42CD-8051-F5C65274EB22}">
      <dsp:nvSpPr>
        <dsp:cNvPr id="0" name=""/>
        <dsp:cNvSpPr/>
      </dsp:nvSpPr>
      <dsp:spPr>
        <a:xfrm>
          <a:off x="1772452" y="1038176"/>
          <a:ext cx="1046950" cy="8015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3A8960-00D2-41F7-8BFE-1E6EE9C3702E}">
      <dsp:nvSpPr>
        <dsp:cNvPr id="0" name=""/>
        <dsp:cNvSpPr/>
      </dsp:nvSpPr>
      <dsp:spPr>
        <a:xfrm>
          <a:off x="1611260" y="2173217"/>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kern="1200"/>
            <a:t>All partners </a:t>
          </a:r>
          <a:r>
            <a:rPr lang="en-US" sz="1400" kern="1200"/>
            <a:t>are to be </a:t>
          </a:r>
          <a:r>
            <a:rPr lang="en-US" sz="1400" b="1" kern="1200"/>
            <a:t>involved</a:t>
          </a:r>
          <a:r>
            <a:rPr lang="en-US" sz="1400" kern="1200"/>
            <a:t>  (learner, public or industrial stakeholder, university member) throughout the </a:t>
          </a:r>
          <a:r>
            <a:rPr lang="en-US" sz="1400" b="1" kern="1200"/>
            <a:t>3 steps  </a:t>
          </a:r>
          <a:r>
            <a:rPr lang="en-US" sz="1400" kern="1200"/>
            <a:t>- engage, investigate, act</a:t>
          </a:r>
        </a:p>
      </dsp:txBody>
      <dsp:txXfrm>
        <a:off x="1611260" y="2173217"/>
        <a:ext cx="1369335" cy="2002653"/>
      </dsp:txXfrm>
    </dsp:sp>
    <dsp:sp modelId="{78EEF482-FE2D-4542-ACB6-D1D18A5760BE}">
      <dsp:nvSpPr>
        <dsp:cNvPr id="0" name=""/>
        <dsp:cNvSpPr/>
      </dsp:nvSpPr>
      <dsp:spPr>
        <a:xfrm>
          <a:off x="6683395" y="983348"/>
          <a:ext cx="834761" cy="7311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EAD4E7-291B-4FDD-B113-4A927F764C9A}">
      <dsp:nvSpPr>
        <dsp:cNvPr id="0" name=""/>
        <dsp:cNvSpPr/>
      </dsp:nvSpPr>
      <dsp:spPr>
        <a:xfrm>
          <a:off x="3220229" y="2155617"/>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Learning environment guarantees </a:t>
          </a:r>
          <a:r>
            <a:rPr lang="en-US" sz="1400" b="1" kern="1200" dirty="0"/>
            <a:t>multidisciplinary teamwork </a:t>
          </a:r>
          <a:r>
            <a:rPr lang="en-US" sz="1400" kern="1200" dirty="0"/>
            <a:t>and decision making. </a:t>
          </a:r>
        </a:p>
      </dsp:txBody>
      <dsp:txXfrm>
        <a:off x="3220229" y="2155617"/>
        <a:ext cx="1369335" cy="2002653"/>
      </dsp:txXfrm>
    </dsp:sp>
    <dsp:sp modelId="{E7144A7F-0D2F-43F3-8B9F-B1EBF4DDC458}">
      <dsp:nvSpPr>
        <dsp:cNvPr id="0" name=""/>
        <dsp:cNvSpPr/>
      </dsp:nvSpPr>
      <dsp:spPr>
        <a:xfrm>
          <a:off x="196642" y="1037674"/>
          <a:ext cx="731208" cy="8760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76784-67A3-49BA-AA80-D98174A112C8}">
      <dsp:nvSpPr>
        <dsp:cNvPr id="0" name=""/>
        <dsp:cNvSpPr/>
      </dsp:nvSpPr>
      <dsp:spPr>
        <a:xfrm>
          <a:off x="4829199" y="2191829"/>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Format– nano, mini, standard or strategic challenges - includes the three CBL-phases engage, investigate, act.  The form of the individual phases depends on the implemented format and the general conditions of the challenge. </a:t>
          </a:r>
        </a:p>
      </dsp:txBody>
      <dsp:txXfrm>
        <a:off x="4829199" y="2191829"/>
        <a:ext cx="1369335" cy="2002653"/>
      </dsp:txXfrm>
    </dsp:sp>
    <dsp:sp modelId="{3645A7CB-81E0-4DD8-A2D6-6811CAB31015}">
      <dsp:nvSpPr>
        <dsp:cNvPr id="0" name=""/>
        <dsp:cNvSpPr/>
      </dsp:nvSpPr>
      <dsp:spPr>
        <a:xfrm>
          <a:off x="3522598" y="1113040"/>
          <a:ext cx="826837" cy="6831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94E214-0342-40F1-B818-1FC09182121A}">
      <dsp:nvSpPr>
        <dsp:cNvPr id="0" name=""/>
        <dsp:cNvSpPr/>
      </dsp:nvSpPr>
      <dsp:spPr>
        <a:xfrm>
          <a:off x="6438169" y="2143619"/>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Learning environment and access to learning materials are </a:t>
          </a:r>
          <a:r>
            <a:rPr lang="en-US" sz="1400" b="1" kern="1200"/>
            <a:t>free of barriers and enables learning in teams of traditional and non-traditional learners</a:t>
          </a:r>
          <a:r>
            <a:rPr lang="en-US" sz="1400" kern="1200"/>
            <a:t>. It enables lifelong learning. </a:t>
          </a:r>
        </a:p>
      </dsp:txBody>
      <dsp:txXfrm>
        <a:off x="6438169" y="2143619"/>
        <a:ext cx="1369335" cy="2002653"/>
      </dsp:txXfrm>
    </dsp:sp>
    <dsp:sp modelId="{8000F0BE-D0D3-41A7-958D-0FECAEC11CF4}">
      <dsp:nvSpPr>
        <dsp:cNvPr id="0" name=""/>
        <dsp:cNvSpPr/>
      </dsp:nvSpPr>
      <dsp:spPr>
        <a:xfrm>
          <a:off x="9853946" y="1002827"/>
          <a:ext cx="950749" cy="68528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5E22AB-804D-471B-894E-318CA47D4890}">
      <dsp:nvSpPr>
        <dsp:cNvPr id="0" name=""/>
        <dsp:cNvSpPr/>
      </dsp:nvSpPr>
      <dsp:spPr>
        <a:xfrm>
          <a:off x="8047138" y="2144143"/>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The </a:t>
          </a:r>
          <a:r>
            <a:rPr lang="en-US" sz="1400" b="1" kern="1200"/>
            <a:t>last step </a:t>
          </a:r>
          <a:r>
            <a:rPr lang="en-US" sz="1400" kern="1200"/>
            <a:t>of each CBL-project is </a:t>
          </a:r>
          <a:r>
            <a:rPr lang="en-US" sz="1400" b="1" kern="1200"/>
            <a:t>reflection </a:t>
          </a:r>
          <a:r>
            <a:rPr lang="en-US" sz="1400" kern="1200"/>
            <a:t>of the learning and working process. Every format should provide an offer at least for the students, in best case for all partners. </a:t>
          </a:r>
        </a:p>
      </dsp:txBody>
      <dsp:txXfrm>
        <a:off x="8047138" y="2144143"/>
        <a:ext cx="1369335" cy="2002653"/>
      </dsp:txXfrm>
    </dsp:sp>
    <dsp:sp modelId="{D50D5A47-9B72-4509-AA46-87BBF277BC38}">
      <dsp:nvSpPr>
        <dsp:cNvPr id="0" name=""/>
        <dsp:cNvSpPr/>
      </dsp:nvSpPr>
      <dsp:spPr>
        <a:xfrm>
          <a:off x="8369176" y="981768"/>
          <a:ext cx="880631" cy="70129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9632E3-E497-40D1-AF39-FFF1A12EDC40}">
      <dsp:nvSpPr>
        <dsp:cNvPr id="0" name=""/>
        <dsp:cNvSpPr/>
      </dsp:nvSpPr>
      <dsp:spPr>
        <a:xfrm>
          <a:off x="9656108" y="2148145"/>
          <a:ext cx="1369335" cy="2002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Each CBL-team develops their </a:t>
          </a:r>
          <a:r>
            <a:rPr lang="en-US" sz="1400" b="1" kern="1200"/>
            <a:t>own working strategy within the format of challenge </a:t>
          </a:r>
          <a:r>
            <a:rPr lang="en-US" sz="1400" kern="1200"/>
            <a:t>(nano, mini, standard, strategic)</a:t>
          </a:r>
        </a:p>
      </dsp:txBody>
      <dsp:txXfrm>
        <a:off x="9656108" y="2148145"/>
        <a:ext cx="1369335" cy="20026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597BF-4945-43E4-ACE1-49E2CFAC82E5}">
      <dsp:nvSpPr>
        <dsp:cNvPr id="0" name=""/>
        <dsp:cNvSpPr/>
      </dsp:nvSpPr>
      <dsp:spPr>
        <a:xfrm rot="5400000">
          <a:off x="319706" y="2150905"/>
          <a:ext cx="947352" cy="1576373"/>
        </a:xfrm>
        <a:prstGeom prst="corner">
          <a:avLst>
            <a:gd name="adj1" fmla="val 16120"/>
            <a:gd name="adj2" fmla="val 16110"/>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D168C-FB46-4E31-A21E-613A1B5618DA}">
      <dsp:nvSpPr>
        <dsp:cNvPr id="0" name=""/>
        <dsp:cNvSpPr/>
      </dsp:nvSpPr>
      <dsp:spPr>
        <a:xfrm>
          <a:off x="161569" y="2621901"/>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s-IS" sz="2000" kern="1200" dirty="0">
              <a:latin typeface="Arial"/>
              <a:cs typeface="Arial"/>
            </a:rPr>
            <a:t>1. Dean and vicedeans</a:t>
          </a:r>
          <a:endParaRPr lang="ca-ES" sz="2000" kern="1200" dirty="0"/>
        </a:p>
      </dsp:txBody>
      <dsp:txXfrm>
        <a:off x="161569" y="2621901"/>
        <a:ext cx="1423158" cy="1247482"/>
      </dsp:txXfrm>
    </dsp:sp>
    <dsp:sp modelId="{7DC7CF65-AEEA-4D1D-909B-99032AEE5355}">
      <dsp:nvSpPr>
        <dsp:cNvPr id="0" name=""/>
        <dsp:cNvSpPr/>
      </dsp:nvSpPr>
      <dsp:spPr>
        <a:xfrm>
          <a:off x="1316207" y="2034851"/>
          <a:ext cx="268520" cy="268520"/>
        </a:xfrm>
        <a:prstGeom prst="triangle">
          <a:avLst>
            <a:gd name="adj" fmla="val 100000"/>
          </a:avLst>
        </a:prstGeom>
        <a:solidFill>
          <a:schemeClr val="accent1">
            <a:shade val="80000"/>
            <a:hueOff val="34928"/>
            <a:satOff val="-626"/>
            <a:lumOff val="2659"/>
            <a:alphaOff val="0"/>
          </a:schemeClr>
        </a:solidFill>
        <a:ln w="12700" cap="flat" cmpd="sng" algn="ctr">
          <a:solidFill>
            <a:schemeClr val="accent1">
              <a:shade val="80000"/>
              <a:hueOff val="34928"/>
              <a:satOff val="-626"/>
              <a:lumOff val="26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C23A8-B6D8-284C-AB41-C02A91E8CE48}">
      <dsp:nvSpPr>
        <dsp:cNvPr id="0" name=""/>
        <dsp:cNvSpPr/>
      </dsp:nvSpPr>
      <dsp:spPr>
        <a:xfrm rot="5400000">
          <a:off x="2061930" y="1719790"/>
          <a:ext cx="947352" cy="1576373"/>
        </a:xfrm>
        <a:prstGeom prst="corner">
          <a:avLst>
            <a:gd name="adj1" fmla="val 16120"/>
            <a:gd name="adj2" fmla="val 16110"/>
          </a:avLst>
        </a:prstGeom>
        <a:solidFill>
          <a:schemeClr val="accent1">
            <a:shade val="80000"/>
            <a:hueOff val="69857"/>
            <a:satOff val="-1251"/>
            <a:lumOff val="5317"/>
            <a:alphaOff val="0"/>
          </a:schemeClr>
        </a:solidFill>
        <a:ln w="12700" cap="flat" cmpd="sng" algn="ctr">
          <a:solidFill>
            <a:schemeClr val="accent1">
              <a:shade val="80000"/>
              <a:hueOff val="69857"/>
              <a:satOff val="-1251"/>
              <a:lumOff val="53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4158B-8B15-F449-833C-79CDE6A0E86A}">
      <dsp:nvSpPr>
        <dsp:cNvPr id="0" name=""/>
        <dsp:cNvSpPr/>
      </dsp:nvSpPr>
      <dsp:spPr>
        <a:xfrm>
          <a:off x="1903793" y="2190786"/>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2. Open </a:t>
          </a:r>
          <a:r>
            <a:rPr lang="es-ES" sz="2000" kern="1200" dirty="0" err="1">
              <a:latin typeface="Arial" panose="020B0604020202020204" pitchFamily="34" charset="0"/>
              <a:cs typeface="Arial" panose="020B0604020202020204" pitchFamily="34" charset="0"/>
            </a:rPr>
            <a:t>call</a:t>
          </a:r>
          <a:r>
            <a:rPr lang="es-ES" sz="2000" kern="1200" dirty="0">
              <a:latin typeface="Arial" panose="020B0604020202020204" pitchFamily="34" charset="0"/>
              <a:cs typeface="Arial" panose="020B0604020202020204" pitchFamily="34" charset="0"/>
            </a:rPr>
            <a:t> </a:t>
          </a:r>
          <a:r>
            <a:rPr lang="es-ES" sz="2000" kern="1200" dirty="0" err="1">
              <a:latin typeface="Arial" panose="020B0604020202020204" pitchFamily="34" charset="0"/>
              <a:cs typeface="Arial" panose="020B0604020202020204" pitchFamily="34" charset="0"/>
            </a:rPr>
            <a:t>for</a:t>
          </a:r>
          <a:r>
            <a:rPr lang="es-ES" sz="2000" kern="1200" dirty="0">
              <a:latin typeface="Arial" panose="020B0604020202020204" pitchFamily="34" charset="0"/>
              <a:cs typeface="Arial" panose="020B0604020202020204" pitchFamily="34" charset="0"/>
            </a:rPr>
            <a:t>  CBL-</a:t>
          </a:r>
          <a:r>
            <a:rPr lang="es-ES" sz="2000" kern="1200" dirty="0" err="1">
              <a:latin typeface="Arial" panose="020B0604020202020204" pitchFamily="34" charset="0"/>
              <a:cs typeface="Arial" panose="020B0604020202020204" pitchFamily="34" charset="0"/>
            </a:rPr>
            <a:t>adapted</a:t>
          </a:r>
          <a:r>
            <a:rPr lang="es-ES" sz="2000" kern="1200" dirty="0">
              <a:latin typeface="Arial" panose="020B0604020202020204" pitchFamily="34" charset="0"/>
              <a:cs typeface="Arial" panose="020B0604020202020204" pitchFamily="34" charset="0"/>
            </a:rPr>
            <a:t> </a:t>
          </a:r>
          <a:r>
            <a:rPr lang="es-ES" sz="2000" kern="1200" dirty="0" err="1">
              <a:latin typeface="Arial" panose="020B0604020202020204" pitchFamily="34" charset="0"/>
              <a:cs typeface="Arial" panose="020B0604020202020204" pitchFamily="34" charset="0"/>
            </a:rPr>
            <a:t>courses</a:t>
          </a:r>
          <a:endParaRPr lang="es-ES" sz="2000" kern="1200" dirty="0">
            <a:latin typeface="Arial" panose="020B0604020202020204" pitchFamily="34" charset="0"/>
            <a:cs typeface="Arial" panose="020B0604020202020204" pitchFamily="34" charset="0"/>
          </a:endParaRPr>
        </a:p>
      </dsp:txBody>
      <dsp:txXfrm>
        <a:off x="1903793" y="2190786"/>
        <a:ext cx="1423158" cy="1247482"/>
      </dsp:txXfrm>
    </dsp:sp>
    <dsp:sp modelId="{044327C7-1BDF-1445-8678-7FAC71B4B496}">
      <dsp:nvSpPr>
        <dsp:cNvPr id="0" name=""/>
        <dsp:cNvSpPr/>
      </dsp:nvSpPr>
      <dsp:spPr>
        <a:xfrm>
          <a:off x="3058431" y="1603736"/>
          <a:ext cx="268520" cy="268520"/>
        </a:xfrm>
        <a:prstGeom prst="triangle">
          <a:avLst>
            <a:gd name="adj" fmla="val 100000"/>
          </a:avLst>
        </a:prstGeom>
        <a:solidFill>
          <a:schemeClr val="accent1">
            <a:shade val="80000"/>
            <a:hueOff val="104785"/>
            <a:satOff val="-1877"/>
            <a:lumOff val="7976"/>
            <a:alphaOff val="0"/>
          </a:schemeClr>
        </a:solidFill>
        <a:ln w="12700" cap="flat" cmpd="sng" algn="ctr">
          <a:solidFill>
            <a:schemeClr val="accent1">
              <a:shade val="80000"/>
              <a:hueOff val="104785"/>
              <a:satOff val="-1877"/>
              <a:lumOff val="79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BD68E1-E7CF-469A-8333-C71EB93F50CC}">
      <dsp:nvSpPr>
        <dsp:cNvPr id="0" name=""/>
        <dsp:cNvSpPr/>
      </dsp:nvSpPr>
      <dsp:spPr>
        <a:xfrm rot="5400000">
          <a:off x="3804154" y="1288675"/>
          <a:ext cx="947352" cy="1576373"/>
        </a:xfrm>
        <a:prstGeom prst="corner">
          <a:avLst>
            <a:gd name="adj1" fmla="val 16120"/>
            <a:gd name="adj2" fmla="val 16110"/>
          </a:avLst>
        </a:prstGeom>
        <a:solidFill>
          <a:schemeClr val="accent1">
            <a:shade val="80000"/>
            <a:hueOff val="139713"/>
            <a:satOff val="-2502"/>
            <a:lumOff val="10634"/>
            <a:alphaOff val="0"/>
          </a:schemeClr>
        </a:solidFill>
        <a:ln w="12700" cap="flat" cmpd="sng" algn="ctr">
          <a:solidFill>
            <a:schemeClr val="accent1">
              <a:shade val="80000"/>
              <a:hueOff val="139713"/>
              <a:satOff val="-2502"/>
              <a:lumOff val="106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2D93A-1974-42A3-A567-C064941E8FB3}">
      <dsp:nvSpPr>
        <dsp:cNvPr id="0" name=""/>
        <dsp:cNvSpPr/>
      </dsp:nvSpPr>
      <dsp:spPr>
        <a:xfrm>
          <a:off x="3646017" y="1759671"/>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s-IS" sz="2000" kern="1200" dirty="0">
              <a:latin typeface="Arial"/>
              <a:cs typeface="Arial"/>
            </a:rPr>
            <a:t>3. Selection of lecturers and courses</a:t>
          </a:r>
          <a:endParaRPr lang="ca-ES" sz="2000" kern="1200" dirty="0"/>
        </a:p>
      </dsp:txBody>
      <dsp:txXfrm>
        <a:off x="3646017" y="1759671"/>
        <a:ext cx="1423158" cy="1247482"/>
      </dsp:txXfrm>
    </dsp:sp>
    <dsp:sp modelId="{1EAEE677-8503-42FC-BA30-30B8EC93315F}">
      <dsp:nvSpPr>
        <dsp:cNvPr id="0" name=""/>
        <dsp:cNvSpPr/>
      </dsp:nvSpPr>
      <dsp:spPr>
        <a:xfrm>
          <a:off x="4800656" y="1172620"/>
          <a:ext cx="268520" cy="268520"/>
        </a:xfrm>
        <a:prstGeom prst="triangle">
          <a:avLst>
            <a:gd name="adj" fmla="val 100000"/>
          </a:avLst>
        </a:prstGeom>
        <a:solidFill>
          <a:schemeClr val="accent1">
            <a:shade val="80000"/>
            <a:hueOff val="174641"/>
            <a:satOff val="-3128"/>
            <a:lumOff val="13293"/>
            <a:alphaOff val="0"/>
          </a:schemeClr>
        </a:solidFill>
        <a:ln w="12700" cap="flat" cmpd="sng" algn="ctr">
          <a:solidFill>
            <a:schemeClr val="accent1">
              <a:shade val="80000"/>
              <a:hueOff val="174641"/>
              <a:satOff val="-3128"/>
              <a:lumOff val="13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5302E-8BED-44D8-A669-EB1AB4B93646}">
      <dsp:nvSpPr>
        <dsp:cNvPr id="0" name=""/>
        <dsp:cNvSpPr/>
      </dsp:nvSpPr>
      <dsp:spPr>
        <a:xfrm rot="5400000">
          <a:off x="5546378" y="857560"/>
          <a:ext cx="947352" cy="1576373"/>
        </a:xfrm>
        <a:prstGeom prst="corner">
          <a:avLst>
            <a:gd name="adj1" fmla="val 16120"/>
            <a:gd name="adj2" fmla="val 16110"/>
          </a:avLst>
        </a:prstGeom>
        <a:solidFill>
          <a:schemeClr val="accent1">
            <a:shade val="80000"/>
            <a:hueOff val="209570"/>
            <a:satOff val="-3754"/>
            <a:lumOff val="15951"/>
            <a:alphaOff val="0"/>
          </a:schemeClr>
        </a:solidFill>
        <a:ln w="12700" cap="flat" cmpd="sng" algn="ctr">
          <a:solidFill>
            <a:schemeClr val="accent1">
              <a:shade val="80000"/>
              <a:hueOff val="209570"/>
              <a:satOff val="-3754"/>
              <a:lumOff val="159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FFD02F-1A90-404A-AE9D-0F654EB7BA6D}">
      <dsp:nvSpPr>
        <dsp:cNvPr id="0" name=""/>
        <dsp:cNvSpPr/>
      </dsp:nvSpPr>
      <dsp:spPr>
        <a:xfrm>
          <a:off x="5388242" y="1328556"/>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s-IS" sz="2000" kern="1200" dirty="0">
              <a:latin typeface="Arial"/>
              <a:cs typeface="Arial"/>
            </a:rPr>
            <a:t>4. Individual meetings</a:t>
          </a:r>
          <a:endParaRPr lang="ca-ES" sz="2000" kern="1200" dirty="0"/>
        </a:p>
      </dsp:txBody>
      <dsp:txXfrm>
        <a:off x="5388242" y="1328556"/>
        <a:ext cx="1423158" cy="1247482"/>
      </dsp:txXfrm>
    </dsp:sp>
    <dsp:sp modelId="{0E5180F4-C066-4CDF-BF57-62CCC69CE991}">
      <dsp:nvSpPr>
        <dsp:cNvPr id="0" name=""/>
        <dsp:cNvSpPr/>
      </dsp:nvSpPr>
      <dsp:spPr>
        <a:xfrm>
          <a:off x="6542880" y="741505"/>
          <a:ext cx="268520" cy="268520"/>
        </a:xfrm>
        <a:prstGeom prst="triangle">
          <a:avLst>
            <a:gd name="adj" fmla="val 100000"/>
          </a:avLst>
        </a:prstGeom>
        <a:solidFill>
          <a:schemeClr val="accent1">
            <a:shade val="80000"/>
            <a:hueOff val="244498"/>
            <a:satOff val="-4379"/>
            <a:lumOff val="18609"/>
            <a:alphaOff val="0"/>
          </a:schemeClr>
        </a:solidFill>
        <a:ln w="12700" cap="flat" cmpd="sng" algn="ctr">
          <a:solidFill>
            <a:schemeClr val="accent1">
              <a:shade val="80000"/>
              <a:hueOff val="244498"/>
              <a:satOff val="-4379"/>
              <a:lumOff val="18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CAB8A9-ABE2-4291-861F-EDADF64B75F3}">
      <dsp:nvSpPr>
        <dsp:cNvPr id="0" name=""/>
        <dsp:cNvSpPr/>
      </dsp:nvSpPr>
      <dsp:spPr>
        <a:xfrm rot="5400000">
          <a:off x="7288603" y="426445"/>
          <a:ext cx="947352" cy="1576373"/>
        </a:xfrm>
        <a:prstGeom prst="corner">
          <a:avLst>
            <a:gd name="adj1" fmla="val 16120"/>
            <a:gd name="adj2" fmla="val 16110"/>
          </a:avLst>
        </a:prstGeom>
        <a:solidFill>
          <a:schemeClr val="accent1">
            <a:shade val="80000"/>
            <a:hueOff val="279426"/>
            <a:satOff val="-5005"/>
            <a:lumOff val="21268"/>
            <a:alphaOff val="0"/>
          </a:schemeClr>
        </a:solidFill>
        <a:ln w="12700" cap="flat" cmpd="sng" algn="ctr">
          <a:solidFill>
            <a:schemeClr val="accent1">
              <a:shade val="80000"/>
              <a:hueOff val="279426"/>
              <a:satOff val="-5005"/>
              <a:lumOff val="212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D444A-8ABD-4C12-AF25-A0C43422E176}">
      <dsp:nvSpPr>
        <dsp:cNvPr id="0" name=""/>
        <dsp:cNvSpPr/>
      </dsp:nvSpPr>
      <dsp:spPr>
        <a:xfrm>
          <a:off x="7130466" y="897441"/>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a-ES" sz="2000" kern="1200" dirty="0"/>
            <a:t>5. </a:t>
          </a:r>
          <a:r>
            <a:rPr lang="is-IS" sz="2000" kern="1200" dirty="0">
              <a:latin typeface="Arial"/>
              <a:cs typeface="Arial"/>
            </a:rPr>
            <a:t>Final course selection</a:t>
          </a:r>
          <a:endParaRPr lang="ca-ES" sz="2000" kern="1200" dirty="0"/>
        </a:p>
      </dsp:txBody>
      <dsp:txXfrm>
        <a:off x="7130466" y="897441"/>
        <a:ext cx="1423158" cy="1247482"/>
      </dsp:txXfrm>
    </dsp:sp>
    <dsp:sp modelId="{38049333-7F5F-4A37-B1A4-FA195AC7F4DD}">
      <dsp:nvSpPr>
        <dsp:cNvPr id="0" name=""/>
        <dsp:cNvSpPr/>
      </dsp:nvSpPr>
      <dsp:spPr>
        <a:xfrm>
          <a:off x="8285104" y="310390"/>
          <a:ext cx="268520" cy="268520"/>
        </a:xfrm>
        <a:prstGeom prst="triangle">
          <a:avLst>
            <a:gd name="adj" fmla="val 100000"/>
          </a:avLst>
        </a:prstGeom>
        <a:solidFill>
          <a:schemeClr val="accent1">
            <a:shade val="80000"/>
            <a:hueOff val="314355"/>
            <a:satOff val="-5630"/>
            <a:lumOff val="23926"/>
            <a:alphaOff val="0"/>
          </a:schemeClr>
        </a:solidFill>
        <a:ln w="12700" cap="flat" cmpd="sng" algn="ctr">
          <a:solidFill>
            <a:schemeClr val="accent1">
              <a:shade val="80000"/>
              <a:hueOff val="314355"/>
              <a:satOff val="-5630"/>
              <a:lumOff val="239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B6ADD-92AE-42FA-9700-E5C381BDA7CE}">
      <dsp:nvSpPr>
        <dsp:cNvPr id="0" name=""/>
        <dsp:cNvSpPr/>
      </dsp:nvSpPr>
      <dsp:spPr>
        <a:xfrm rot="5400000">
          <a:off x="9030827" y="-4670"/>
          <a:ext cx="947352" cy="1576373"/>
        </a:xfrm>
        <a:prstGeom prst="corner">
          <a:avLst>
            <a:gd name="adj1" fmla="val 16120"/>
            <a:gd name="adj2" fmla="val 16110"/>
          </a:avLst>
        </a:prstGeom>
        <a:solidFill>
          <a:schemeClr val="accent1">
            <a:shade val="80000"/>
            <a:hueOff val="349283"/>
            <a:satOff val="-6256"/>
            <a:lumOff val="26585"/>
            <a:alphaOff val="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2DED5-B4C8-44D7-A260-7EFFF3370370}">
      <dsp:nvSpPr>
        <dsp:cNvPr id="0" name=""/>
        <dsp:cNvSpPr/>
      </dsp:nvSpPr>
      <dsp:spPr>
        <a:xfrm>
          <a:off x="8872690" y="466325"/>
          <a:ext cx="1423158" cy="1247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is-IS" sz="2000" kern="1200" dirty="0">
              <a:latin typeface="Arial"/>
              <a:cs typeface="Arial"/>
            </a:rPr>
            <a:t>6. Support with syllabus and CBL course design</a:t>
          </a:r>
          <a:endParaRPr lang="ca-ES" sz="2000" kern="1200" dirty="0"/>
        </a:p>
      </dsp:txBody>
      <dsp:txXfrm>
        <a:off x="8872690" y="466325"/>
        <a:ext cx="1423158" cy="124748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3A0A21-3A30-4ADE-A737-E5A119BD3B92}"/>
              </a:ext>
            </a:extLst>
          </p:cNvPr>
          <p:cNvSpPr>
            <a:spLocks noGrp="1"/>
          </p:cNvSpPr>
          <p:nvPr>
            <p:ph type="hdr" sz="quarter"/>
          </p:nvPr>
        </p:nvSpPr>
        <p:spPr>
          <a:xfrm>
            <a:off x="0" y="0"/>
            <a:ext cx="2971800" cy="499091"/>
          </a:xfrm>
          <a:prstGeom prst="rect">
            <a:avLst/>
          </a:prstGeom>
        </p:spPr>
        <p:txBody>
          <a:bodyPr vert="horz" lIns="96027" tIns="48014" rIns="96027" bIns="48014" rtlCol="0"/>
          <a:lstStyle>
            <a:lvl1pPr algn="l">
              <a:defRPr sz="1300"/>
            </a:lvl1pPr>
          </a:lstStyle>
          <a:p>
            <a:endParaRPr lang="en-US"/>
          </a:p>
        </p:txBody>
      </p:sp>
      <p:sp>
        <p:nvSpPr>
          <p:cNvPr id="3" name="Date Placeholder 2">
            <a:extLst>
              <a:ext uri="{FF2B5EF4-FFF2-40B4-BE49-F238E27FC236}">
                <a16:creationId xmlns:a16="http://schemas.microsoft.com/office/drawing/2014/main" id="{97189ABE-69CB-45BB-8DF9-CE8DB17C5F2D}"/>
              </a:ext>
            </a:extLst>
          </p:cNvPr>
          <p:cNvSpPr>
            <a:spLocks noGrp="1"/>
          </p:cNvSpPr>
          <p:nvPr>
            <p:ph type="dt" sz="quarter" idx="1"/>
          </p:nvPr>
        </p:nvSpPr>
        <p:spPr>
          <a:xfrm>
            <a:off x="3884613" y="0"/>
            <a:ext cx="2971800" cy="499091"/>
          </a:xfrm>
          <a:prstGeom prst="rect">
            <a:avLst/>
          </a:prstGeom>
        </p:spPr>
        <p:txBody>
          <a:bodyPr vert="horz" lIns="96027" tIns="48014" rIns="96027" bIns="48014" rtlCol="0"/>
          <a:lstStyle>
            <a:lvl1pPr algn="r">
              <a:defRPr sz="1300"/>
            </a:lvl1pPr>
          </a:lstStyle>
          <a:p>
            <a:fld id="{579B3C38-6BEE-4030-BEFF-AC372FFF89D0}" type="datetimeFigureOut">
              <a:rPr lang="en-US" smtClean="0"/>
              <a:t>3/7/2023</a:t>
            </a:fld>
            <a:endParaRPr lang="en-US"/>
          </a:p>
        </p:txBody>
      </p:sp>
      <p:sp>
        <p:nvSpPr>
          <p:cNvPr id="4" name="Footer Placeholder 3">
            <a:extLst>
              <a:ext uri="{FF2B5EF4-FFF2-40B4-BE49-F238E27FC236}">
                <a16:creationId xmlns:a16="http://schemas.microsoft.com/office/drawing/2014/main" id="{90BEF901-1F7E-4D1E-B90D-15B6CEDDF7BB}"/>
              </a:ext>
            </a:extLst>
          </p:cNvPr>
          <p:cNvSpPr>
            <a:spLocks noGrp="1"/>
          </p:cNvSpPr>
          <p:nvPr>
            <p:ph type="ftr" sz="quarter" idx="2"/>
          </p:nvPr>
        </p:nvSpPr>
        <p:spPr>
          <a:xfrm>
            <a:off x="0" y="9448186"/>
            <a:ext cx="2971800" cy="499090"/>
          </a:xfrm>
          <a:prstGeom prst="rect">
            <a:avLst/>
          </a:prstGeom>
        </p:spPr>
        <p:txBody>
          <a:bodyPr vert="horz" lIns="96027" tIns="48014" rIns="96027" bIns="48014"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0EEAF051-EE37-45FD-95E5-3A6FCBCF7D11}"/>
              </a:ext>
            </a:extLst>
          </p:cNvPr>
          <p:cNvSpPr>
            <a:spLocks noGrp="1"/>
          </p:cNvSpPr>
          <p:nvPr>
            <p:ph type="sldNum" sz="quarter" idx="3"/>
          </p:nvPr>
        </p:nvSpPr>
        <p:spPr>
          <a:xfrm>
            <a:off x="3884613" y="9448186"/>
            <a:ext cx="2971800" cy="499090"/>
          </a:xfrm>
          <a:prstGeom prst="rect">
            <a:avLst/>
          </a:prstGeom>
        </p:spPr>
        <p:txBody>
          <a:bodyPr vert="horz" lIns="96027" tIns="48014" rIns="96027" bIns="48014" rtlCol="0" anchor="b"/>
          <a:lstStyle>
            <a:lvl1pPr algn="r">
              <a:defRPr sz="1300"/>
            </a:lvl1pPr>
          </a:lstStyle>
          <a:p>
            <a:fld id="{9FA7963D-92FB-444D-9222-3E10D0299A87}" type="slidenum">
              <a:rPr lang="en-US" smtClean="0"/>
              <a:t>‹#›</a:t>
            </a:fld>
            <a:endParaRPr lang="en-US"/>
          </a:p>
        </p:txBody>
      </p:sp>
    </p:spTree>
    <p:extLst>
      <p:ext uri="{BB962C8B-B14F-4D97-AF65-F5344CB8AC3E}">
        <p14:creationId xmlns:p14="http://schemas.microsoft.com/office/powerpoint/2010/main" val="704127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6027" tIns="48014" rIns="96027" bIns="48014" rtlCol="0"/>
          <a:lstStyle>
            <a:lvl1pPr algn="l">
              <a:defRPr sz="13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6027" tIns="48014" rIns="96027" bIns="48014" rtlCol="0"/>
          <a:lstStyle>
            <a:lvl1pPr algn="r">
              <a:defRPr sz="1300"/>
            </a:lvl1pPr>
          </a:lstStyle>
          <a:p>
            <a:fld id="{70BA81A0-45CA-4935-B837-CA4DE5A92BF6}" type="datetimeFigureOut">
              <a:rPr lang="en-US" smtClean="0"/>
              <a:t>3/7/2023</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6027" tIns="48014" rIns="96027" bIns="48014"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6027" tIns="48014" rIns="96027" bIns="480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8186"/>
            <a:ext cx="2971800" cy="499090"/>
          </a:xfrm>
          <a:prstGeom prst="rect">
            <a:avLst/>
          </a:prstGeom>
        </p:spPr>
        <p:txBody>
          <a:bodyPr vert="horz" lIns="96027" tIns="48014" rIns="96027" bIns="48014" rtlCol="0" anchor="b"/>
          <a:lstStyle>
            <a:lvl1pPr algn="l">
              <a:defRPr sz="1300"/>
            </a:lvl1pPr>
          </a:lstStyle>
          <a:p>
            <a:endParaRPr lang="en-US"/>
          </a:p>
        </p:txBody>
      </p:sp>
      <p:sp>
        <p:nvSpPr>
          <p:cNvPr id="7" name="Slide Number Placeholder 6"/>
          <p:cNvSpPr>
            <a:spLocks noGrp="1"/>
          </p:cNvSpPr>
          <p:nvPr>
            <p:ph type="sldNum" sz="quarter" idx="5"/>
          </p:nvPr>
        </p:nvSpPr>
        <p:spPr>
          <a:xfrm>
            <a:off x="3884613" y="9448186"/>
            <a:ext cx="2971800" cy="499090"/>
          </a:xfrm>
          <a:prstGeom prst="rect">
            <a:avLst/>
          </a:prstGeom>
        </p:spPr>
        <p:txBody>
          <a:bodyPr vert="horz" lIns="96027" tIns="48014" rIns="96027" bIns="48014" rtlCol="0" anchor="b"/>
          <a:lstStyle>
            <a:lvl1pPr algn="r">
              <a:defRPr sz="1300"/>
            </a:lvl1pPr>
          </a:lstStyle>
          <a:p>
            <a:fld id="{9EDCA8D1-8F36-4A6D-B08A-0B201A6E9675}" type="slidenum">
              <a:rPr lang="en-US" smtClean="0"/>
              <a:t>‹#›</a:t>
            </a:fld>
            <a:endParaRPr lang="en-US"/>
          </a:p>
        </p:txBody>
      </p:sp>
    </p:spTree>
    <p:extLst>
      <p:ext uri="{BB962C8B-B14F-4D97-AF65-F5344CB8AC3E}">
        <p14:creationId xmlns:p14="http://schemas.microsoft.com/office/powerpoint/2010/main" val="188731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1</a:t>
            </a:fld>
            <a:endParaRPr lang="en-US"/>
          </a:p>
        </p:txBody>
      </p:sp>
    </p:spTree>
    <p:extLst>
      <p:ext uri="{BB962C8B-B14F-4D97-AF65-F5344CB8AC3E}">
        <p14:creationId xmlns:p14="http://schemas.microsoft.com/office/powerpoint/2010/main" val="123436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effectLst/>
                <a:latin typeface="Calibri" panose="020F0502020204030204" pitchFamily="34" charset="0"/>
              </a:rPr>
              <a:t>CORALINA </a:t>
            </a:r>
            <a:r>
              <a:rPr lang="en-US" sz="1800" dirty="0" err="1">
                <a:effectLst/>
                <a:latin typeface="Calibri" panose="020F0502020204030204" pitchFamily="34" charset="0"/>
              </a:rPr>
              <a:t>Financat</a:t>
            </a:r>
            <a:r>
              <a:rPr lang="en-US" sz="1800" dirty="0">
                <a:effectLst/>
                <a:latin typeface="Calibri" panose="020F0502020204030204" pitchFamily="34" charset="0"/>
              </a:rPr>
              <a:t> per un Projecte de Qualitat Docent </a:t>
            </a:r>
            <a:br>
              <a:rPr lang="en-US" sz="1800" dirty="0">
                <a:effectLst/>
                <a:latin typeface="Calibri" panose="020F0502020204030204" pitchFamily="34" charset="0"/>
              </a:rPr>
            </a:br>
            <a:r>
              <a:rPr lang="en-US" sz="1800" dirty="0" err="1">
                <a:effectLst/>
                <a:latin typeface="Calibri" panose="020F0502020204030204" pitchFamily="34" charset="0"/>
              </a:rPr>
              <a:t>Repte</a:t>
            </a:r>
            <a:r>
              <a:rPr lang="en-US" sz="1800" dirty="0">
                <a:effectLst/>
                <a:latin typeface="Calibri" panose="020F0502020204030204" pitchFamily="34" charset="0"/>
              </a:rPr>
              <a:t> </a:t>
            </a:r>
            <a:r>
              <a:rPr lang="en-US" sz="1800" dirty="0" err="1">
                <a:effectLst/>
                <a:latin typeface="Calibri" panose="020F0502020204030204" pitchFamily="34" charset="0"/>
              </a:rPr>
              <a:t>vinculat</a:t>
            </a:r>
            <a:r>
              <a:rPr lang="en-US" sz="1800" dirty="0">
                <a:effectLst/>
                <a:latin typeface="Calibri" panose="020F0502020204030204" pitchFamily="34" charset="0"/>
              </a:rPr>
              <a:t> a </a:t>
            </a:r>
            <a:r>
              <a:rPr lang="en-US" sz="1800" dirty="0" err="1">
                <a:effectLst/>
                <a:latin typeface="Calibri" panose="020F0502020204030204" pitchFamily="34" charset="0"/>
              </a:rPr>
              <a:t>l'assignatura</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on hi </a:t>
            </a:r>
            <a:r>
              <a:rPr lang="en-US" sz="1800" dirty="0" err="1">
                <a:effectLst/>
                <a:latin typeface="Calibri" panose="020F0502020204030204" pitchFamily="34" charset="0"/>
              </a:rPr>
              <a:t>conflueixen</a:t>
            </a:r>
            <a:r>
              <a:rPr lang="en-US" sz="1800" dirty="0">
                <a:effectLst/>
                <a:latin typeface="Calibri" panose="020F0502020204030204" pitchFamily="34" charset="0"/>
              </a:rPr>
              <a:t> </a:t>
            </a:r>
            <a:r>
              <a:rPr lang="en-US" sz="1800" dirty="0" err="1">
                <a:effectLst/>
                <a:latin typeface="Calibri" panose="020F0502020204030204" pitchFamily="34" charset="0"/>
              </a:rPr>
              <a:t>estudiants</a:t>
            </a:r>
            <a:r>
              <a:rPr lang="en-US" sz="1800" dirty="0">
                <a:effectLst/>
                <a:latin typeface="Calibri" panose="020F0502020204030204" pitchFamily="34" charset="0"/>
              </a:rPr>
              <a:t> de </a:t>
            </a:r>
            <a:r>
              <a:rPr lang="en-US" sz="1800" dirty="0" err="1">
                <a:effectLst/>
                <a:latin typeface="Calibri" panose="020F0502020204030204" pitchFamily="34" charset="0"/>
              </a:rPr>
              <a:t>Ciéncies</a:t>
            </a:r>
            <a:r>
              <a:rPr lang="en-US" sz="1800" dirty="0">
                <a:effectLst/>
                <a:latin typeface="Calibri" panose="020F0502020204030204" pitchFamily="34" charset="0"/>
              </a:rPr>
              <a:t> de </a:t>
            </a:r>
            <a:br>
              <a:rPr lang="en-US" sz="1800" dirty="0">
                <a:effectLst/>
                <a:latin typeface="Calibri" panose="020F0502020204030204" pitchFamily="34" charset="0"/>
              </a:rPr>
            </a:br>
            <a:r>
              <a:rPr lang="en-US" sz="1800" dirty="0" err="1">
                <a:effectLst/>
                <a:latin typeface="Calibri" panose="020F0502020204030204" pitchFamily="34" charset="0"/>
              </a:rPr>
              <a:t>I'Antiguitat</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i </a:t>
            </a:r>
            <a:r>
              <a:rPr lang="en-US" sz="1800" dirty="0" err="1">
                <a:effectLst/>
                <a:latin typeface="Calibri" panose="020F0502020204030204" pitchFamily="34" charset="0"/>
              </a:rPr>
              <a:t>Arqueologia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Estudiants</a:t>
            </a:r>
            <a:r>
              <a:rPr lang="en-US" sz="1800" dirty="0">
                <a:effectLst/>
                <a:latin typeface="Calibri" panose="020F0502020204030204" pitchFamily="34" charset="0"/>
              </a:rPr>
              <a:t> i Stakeholders: 9 </a:t>
            </a:r>
            <a:r>
              <a:rPr lang="en-US" sz="1800" dirty="0" err="1">
                <a:effectLst/>
                <a:latin typeface="Calibri" panose="020F0502020204030204" pitchFamily="34" charset="0"/>
              </a:rPr>
              <a:t>estudiants</a:t>
            </a:r>
            <a:r>
              <a:rPr lang="en-US" sz="1800" dirty="0">
                <a:effectLst/>
                <a:latin typeface="Calibri" panose="020F0502020204030204" pitchFamily="34" charset="0"/>
              </a:rPr>
              <a:t> </a:t>
            </a:r>
            <a:r>
              <a:rPr lang="en-US" sz="1800" dirty="0" err="1">
                <a:effectLst/>
                <a:latin typeface="Calibri" panose="020F0502020204030204" pitchFamily="34" charset="0"/>
              </a:rPr>
              <a:t>conjuntament</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OpenLab</a:t>
            </a:r>
            <a:r>
              <a:rPr lang="en-US" sz="1800" dirty="0">
                <a:effectLst/>
                <a:latin typeface="Calibri" panose="020F0502020204030204" pitchFamily="34" charset="0"/>
              </a:rPr>
              <a:t> de la </a:t>
            </a:r>
            <a:r>
              <a:rPr lang="en-US" sz="1800" dirty="0" err="1">
                <a:effectLst/>
                <a:latin typeface="Calibri" panose="020F0502020204030204" pitchFamily="34" charset="0"/>
              </a:rPr>
              <a:t>Biblioteca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d'Humanitats</a:t>
            </a:r>
            <a:r>
              <a:rPr lang="en-US" sz="1800" dirty="0">
                <a:effectLst/>
                <a:latin typeface="Calibri" panose="020F0502020204030204" pitchFamily="34" charset="0"/>
              </a:rPr>
              <a:t>, les </a:t>
            </a:r>
            <a:r>
              <a:rPr lang="en-US" sz="1800" dirty="0" err="1">
                <a:effectLst/>
                <a:latin typeface="Calibri" panose="020F0502020204030204" pitchFamily="34" charset="0"/>
              </a:rPr>
              <a:t>entitats</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les que hem </a:t>
            </a:r>
            <a:r>
              <a:rPr lang="en-US" sz="1800" dirty="0" err="1">
                <a:effectLst/>
                <a:latin typeface="Calibri" panose="020F0502020204030204" pitchFamily="34" charset="0"/>
              </a:rPr>
              <a:t>treballat</a:t>
            </a:r>
            <a:r>
              <a:rPr lang="en-US" sz="1800" dirty="0">
                <a:effectLst/>
                <a:latin typeface="Calibri" panose="020F0502020204030204" pitchFamily="34" charset="0"/>
              </a:rPr>
              <a:t> </a:t>
            </a:r>
            <a:r>
              <a:rPr lang="en-US" sz="1800" dirty="0" err="1">
                <a:effectLst/>
                <a:latin typeface="Calibri" panose="020F0502020204030204" pitchFamily="34" charset="0"/>
              </a:rPr>
              <a:t>han</a:t>
            </a:r>
            <a:r>
              <a:rPr lang="en-US" sz="1800" dirty="0">
                <a:effectLst/>
                <a:latin typeface="Calibri" panose="020F0502020204030204" pitchFamily="34" charset="0"/>
              </a:rPr>
              <a:t> </a:t>
            </a:r>
            <a:r>
              <a:rPr lang="en-US" sz="1800" dirty="0" err="1">
                <a:effectLst/>
                <a:latin typeface="Calibri" panose="020F0502020204030204" pitchFamily="34" charset="0"/>
              </a:rPr>
              <a:t>estat</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jaciment</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d'Empüries</a:t>
            </a:r>
            <a:r>
              <a:rPr lang="en-US" sz="1800" dirty="0">
                <a:effectLst/>
                <a:latin typeface="Calibri" panose="020F0502020204030204" pitchFamily="34" charset="0"/>
              </a:rPr>
              <a:t> i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Museu</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de Barcelona </a:t>
            </a:r>
            <a:br>
              <a:rPr lang="en-US" sz="1800" dirty="0">
                <a:effectLst/>
                <a:latin typeface="Calibri" panose="020F0502020204030204" pitchFamily="34" charset="0"/>
              </a:rPr>
            </a:br>
            <a:r>
              <a:rPr lang="en-US" sz="1800" dirty="0" err="1">
                <a:effectLst/>
                <a:latin typeface="Calibri" panose="020F0502020204030204" pitchFamily="34" charset="0"/>
              </a:rPr>
              <a:t>Resultats</a:t>
            </a:r>
            <a:r>
              <a:rPr lang="en-US" sz="1800" dirty="0">
                <a:effectLst/>
                <a:latin typeface="Calibri" panose="020F0502020204030204" pitchFamily="34" charset="0"/>
              </a:rPr>
              <a:t> </a:t>
            </a:r>
            <a:r>
              <a:rPr lang="en-US" sz="1800" dirty="0" err="1">
                <a:effectLst/>
                <a:latin typeface="Calibri" panose="020F0502020204030204" pitchFamily="34" charset="0"/>
              </a:rPr>
              <a:t>adregats</a:t>
            </a:r>
            <a:r>
              <a:rPr lang="en-US" sz="1800" dirty="0">
                <a:effectLst/>
                <a:latin typeface="Calibri" panose="020F0502020204030204" pitchFamily="34" charset="0"/>
              </a:rPr>
              <a:t> </a:t>
            </a:r>
            <a:r>
              <a:rPr lang="en-US" sz="1800" dirty="0" err="1">
                <a:effectLst/>
                <a:latin typeface="Calibri" panose="020F0502020204030204" pitchFamily="34" charset="0"/>
              </a:rPr>
              <a:t>als</a:t>
            </a:r>
            <a:r>
              <a:rPr lang="en-US" sz="1800" dirty="0">
                <a:effectLst/>
                <a:latin typeface="Calibri" panose="020F0502020204030204" pitchFamily="34" charset="0"/>
              </a:rPr>
              <a:t> </a:t>
            </a:r>
            <a:r>
              <a:rPr lang="en-US" sz="1800" dirty="0" err="1">
                <a:effectLst/>
                <a:latin typeface="Calibri" panose="020F0502020204030204" pitchFamily="34" charset="0"/>
              </a:rPr>
              <a:t>joves</a:t>
            </a:r>
            <a:r>
              <a:rPr lang="en-US" sz="1800" dirty="0">
                <a:effectLst/>
                <a:latin typeface="Calibri" panose="020F0502020204030204" pitchFamily="34" charset="0"/>
              </a:rPr>
              <a:t> i a les families </a:t>
            </a:r>
            <a:r>
              <a:rPr lang="en-US" sz="1800" dirty="0" err="1">
                <a:effectLst/>
                <a:latin typeface="Calibri" panose="020F0502020204030204" pitchFamily="34" charset="0"/>
              </a:rPr>
              <a:t>interessades</a:t>
            </a:r>
            <a:r>
              <a:rPr lang="en-US" sz="1800" dirty="0">
                <a:effectLst/>
                <a:latin typeface="Calibri" panose="020F0502020204030204" pitchFamily="34" charset="0"/>
              </a:rPr>
              <a:t> en </a:t>
            </a:r>
            <a:r>
              <a:rPr lang="en-US" sz="1800" dirty="0" err="1">
                <a:effectLst/>
                <a:latin typeface="Calibri" panose="020F0502020204030204" pitchFamily="34" charset="0"/>
              </a:rPr>
              <a:t>comprendre</a:t>
            </a:r>
            <a:r>
              <a:rPr lang="en-US" sz="1800" dirty="0">
                <a:effectLst/>
                <a:latin typeface="Calibri" panose="020F0502020204030204" pitchFamily="34" charset="0"/>
              </a:rPr>
              <a:t> </a:t>
            </a:r>
            <a:r>
              <a:rPr lang="en-US" sz="1800" dirty="0" err="1">
                <a:effectLst/>
                <a:latin typeface="Calibri" panose="020F0502020204030204" pitchFamily="34" charset="0"/>
              </a:rPr>
              <a:t>millor</a:t>
            </a:r>
            <a:r>
              <a:rPr lang="en-US" sz="1800" dirty="0">
                <a:effectLst/>
                <a:latin typeface="Calibri" panose="020F0502020204030204" pitchFamily="34" charset="0"/>
              </a:rPr>
              <a:t> </a:t>
            </a:r>
            <a:r>
              <a:rPr lang="en-US" sz="1800" dirty="0" err="1">
                <a:effectLst/>
                <a:latin typeface="Calibri" panose="020F0502020204030204" pitchFamily="34" charset="0"/>
              </a:rPr>
              <a:t>els</a:t>
            </a:r>
            <a:r>
              <a:rPr lang="en-US" sz="1800" dirty="0">
                <a:effectLst/>
                <a:latin typeface="Calibri" panose="020F0502020204030204" pitchFamily="34" charset="0"/>
              </a:rPr>
              <a:t> rituals i la </a:t>
            </a:r>
            <a:br>
              <a:rPr lang="en-US" sz="1800" dirty="0">
                <a:effectLst/>
                <a:latin typeface="Calibri" panose="020F0502020204030204" pitchFamily="34" charset="0"/>
              </a:rPr>
            </a:br>
            <a:r>
              <a:rPr lang="en-US" sz="1800" dirty="0" err="1">
                <a:effectLst/>
                <a:latin typeface="Calibri" panose="020F0502020204030204" pitchFamily="34" charset="0"/>
              </a:rPr>
              <a:t>funciö</a:t>
            </a:r>
            <a:r>
              <a:rPr lang="en-US" sz="1800" dirty="0">
                <a:effectLst/>
                <a:latin typeface="Calibri" panose="020F0502020204030204" pitchFamily="34" charset="0"/>
              </a:rPr>
              <a:t> i </a:t>
            </a:r>
            <a:r>
              <a:rPr lang="en-US" sz="1800" dirty="0" err="1">
                <a:effectLst/>
                <a:latin typeface="Calibri" panose="020F0502020204030204" pitchFamily="34" charset="0"/>
              </a:rPr>
              <a:t>aparenca</a:t>
            </a:r>
            <a:r>
              <a:rPr lang="en-US" sz="1800" dirty="0">
                <a:effectLst/>
                <a:latin typeface="Calibri" panose="020F0502020204030204" pitchFamily="34" charset="0"/>
              </a:rPr>
              <a:t> </a:t>
            </a:r>
            <a:r>
              <a:rPr lang="en-US" sz="1800" dirty="0" err="1">
                <a:effectLst/>
                <a:latin typeface="Calibri" panose="020F0502020204030204" pitchFamily="34" charset="0"/>
              </a:rPr>
              <a:t>d'escultures</a:t>
            </a:r>
            <a:r>
              <a:rPr lang="en-US" sz="1800" dirty="0">
                <a:effectLst/>
                <a:latin typeface="Calibri" panose="020F0502020204030204" pitchFamily="34" charset="0"/>
              </a:rPr>
              <a:t> del </a:t>
            </a:r>
            <a:r>
              <a:rPr lang="en-US" sz="1800" dirty="0" err="1">
                <a:effectLst/>
                <a:latin typeface="Calibri" panose="020F0502020204030204" pitchFamily="34" charset="0"/>
              </a:rPr>
              <a:t>passat</a:t>
            </a:r>
            <a:r>
              <a:rPr lang="en-US" sz="1800" dirty="0">
                <a:effectLst/>
                <a:latin typeface="Calibri" panose="020F0502020204030204" pitchFamily="34" charset="0"/>
              </a:rPr>
              <a:t> </a:t>
            </a:r>
            <a:endParaRPr lang="ca-ES" dirty="0"/>
          </a:p>
        </p:txBody>
      </p:sp>
      <p:sp>
        <p:nvSpPr>
          <p:cNvPr id="4" name="Marcador de número de diapositiva 3"/>
          <p:cNvSpPr>
            <a:spLocks noGrp="1"/>
          </p:cNvSpPr>
          <p:nvPr>
            <p:ph type="sldNum" sz="quarter" idx="5"/>
          </p:nvPr>
        </p:nvSpPr>
        <p:spPr/>
        <p:txBody>
          <a:bodyPr/>
          <a:lstStyle/>
          <a:p>
            <a:fld id="{9EDCA8D1-8F36-4A6D-B08A-0B201A6E9675}" type="slidenum">
              <a:rPr lang="en-US" smtClean="0"/>
              <a:t>15</a:t>
            </a:fld>
            <a:endParaRPr lang="en-US"/>
          </a:p>
        </p:txBody>
      </p:sp>
    </p:spTree>
    <p:extLst>
      <p:ext uri="{BB962C8B-B14F-4D97-AF65-F5344CB8AC3E}">
        <p14:creationId xmlns:p14="http://schemas.microsoft.com/office/powerpoint/2010/main" val="4057118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effectLst/>
                <a:latin typeface="Calibri" panose="020F0502020204030204" pitchFamily="34" charset="0"/>
              </a:rPr>
              <a:t>CORALINA </a:t>
            </a:r>
            <a:r>
              <a:rPr lang="en-US" sz="1800" dirty="0" err="1">
                <a:effectLst/>
                <a:latin typeface="Calibri" panose="020F0502020204030204" pitchFamily="34" charset="0"/>
              </a:rPr>
              <a:t>Financat</a:t>
            </a:r>
            <a:r>
              <a:rPr lang="en-US" sz="1800" dirty="0">
                <a:effectLst/>
                <a:latin typeface="Calibri" panose="020F0502020204030204" pitchFamily="34" charset="0"/>
              </a:rPr>
              <a:t> per un Projecte de Qualitat Docent </a:t>
            </a:r>
            <a:br>
              <a:rPr lang="en-US" sz="1800" dirty="0">
                <a:effectLst/>
                <a:latin typeface="Calibri" panose="020F0502020204030204" pitchFamily="34" charset="0"/>
              </a:rPr>
            </a:br>
            <a:r>
              <a:rPr lang="en-US" sz="1800" dirty="0" err="1">
                <a:effectLst/>
                <a:latin typeface="Calibri" panose="020F0502020204030204" pitchFamily="34" charset="0"/>
              </a:rPr>
              <a:t>Repte</a:t>
            </a:r>
            <a:r>
              <a:rPr lang="en-US" sz="1800" dirty="0">
                <a:effectLst/>
                <a:latin typeface="Calibri" panose="020F0502020204030204" pitchFamily="34" charset="0"/>
              </a:rPr>
              <a:t> </a:t>
            </a:r>
            <a:r>
              <a:rPr lang="en-US" sz="1800" dirty="0" err="1">
                <a:effectLst/>
                <a:latin typeface="Calibri" panose="020F0502020204030204" pitchFamily="34" charset="0"/>
              </a:rPr>
              <a:t>vinculat</a:t>
            </a:r>
            <a:r>
              <a:rPr lang="en-US" sz="1800" dirty="0">
                <a:effectLst/>
                <a:latin typeface="Calibri" panose="020F0502020204030204" pitchFamily="34" charset="0"/>
              </a:rPr>
              <a:t> a </a:t>
            </a:r>
            <a:r>
              <a:rPr lang="en-US" sz="1800" dirty="0" err="1">
                <a:effectLst/>
                <a:latin typeface="Calibri" panose="020F0502020204030204" pitchFamily="34" charset="0"/>
              </a:rPr>
              <a:t>l'assignatura</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on hi </a:t>
            </a:r>
            <a:r>
              <a:rPr lang="en-US" sz="1800" dirty="0" err="1">
                <a:effectLst/>
                <a:latin typeface="Calibri" panose="020F0502020204030204" pitchFamily="34" charset="0"/>
              </a:rPr>
              <a:t>conflueixen</a:t>
            </a:r>
            <a:r>
              <a:rPr lang="en-US" sz="1800" dirty="0">
                <a:effectLst/>
                <a:latin typeface="Calibri" panose="020F0502020204030204" pitchFamily="34" charset="0"/>
              </a:rPr>
              <a:t> </a:t>
            </a:r>
            <a:r>
              <a:rPr lang="en-US" sz="1800" dirty="0" err="1">
                <a:effectLst/>
                <a:latin typeface="Calibri" panose="020F0502020204030204" pitchFamily="34" charset="0"/>
              </a:rPr>
              <a:t>estudiants</a:t>
            </a:r>
            <a:r>
              <a:rPr lang="en-US" sz="1800" dirty="0">
                <a:effectLst/>
                <a:latin typeface="Calibri" panose="020F0502020204030204" pitchFamily="34" charset="0"/>
              </a:rPr>
              <a:t> de </a:t>
            </a:r>
            <a:r>
              <a:rPr lang="en-US" sz="1800" dirty="0" err="1">
                <a:effectLst/>
                <a:latin typeface="Calibri" panose="020F0502020204030204" pitchFamily="34" charset="0"/>
              </a:rPr>
              <a:t>Ciéncies</a:t>
            </a:r>
            <a:r>
              <a:rPr lang="en-US" sz="1800" dirty="0">
                <a:effectLst/>
                <a:latin typeface="Calibri" panose="020F0502020204030204" pitchFamily="34" charset="0"/>
              </a:rPr>
              <a:t> de </a:t>
            </a:r>
            <a:br>
              <a:rPr lang="en-US" sz="1800" dirty="0">
                <a:effectLst/>
                <a:latin typeface="Calibri" panose="020F0502020204030204" pitchFamily="34" charset="0"/>
              </a:rPr>
            </a:br>
            <a:r>
              <a:rPr lang="en-US" sz="1800" dirty="0" err="1">
                <a:effectLst/>
                <a:latin typeface="Calibri" panose="020F0502020204030204" pitchFamily="34" charset="0"/>
              </a:rPr>
              <a:t>I'Antiguitat</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i </a:t>
            </a:r>
            <a:r>
              <a:rPr lang="en-US" sz="1800" dirty="0" err="1">
                <a:effectLst/>
                <a:latin typeface="Calibri" panose="020F0502020204030204" pitchFamily="34" charset="0"/>
              </a:rPr>
              <a:t>Arqueologia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Estudiants</a:t>
            </a:r>
            <a:r>
              <a:rPr lang="en-US" sz="1800" dirty="0">
                <a:effectLst/>
                <a:latin typeface="Calibri" panose="020F0502020204030204" pitchFamily="34" charset="0"/>
              </a:rPr>
              <a:t> i Stakeholders: 9 </a:t>
            </a:r>
            <a:r>
              <a:rPr lang="en-US" sz="1800" dirty="0" err="1">
                <a:effectLst/>
                <a:latin typeface="Calibri" panose="020F0502020204030204" pitchFamily="34" charset="0"/>
              </a:rPr>
              <a:t>estudiants</a:t>
            </a:r>
            <a:r>
              <a:rPr lang="en-US" sz="1800" dirty="0">
                <a:effectLst/>
                <a:latin typeface="Calibri" panose="020F0502020204030204" pitchFamily="34" charset="0"/>
              </a:rPr>
              <a:t> </a:t>
            </a:r>
            <a:r>
              <a:rPr lang="en-US" sz="1800" dirty="0" err="1">
                <a:effectLst/>
                <a:latin typeface="Calibri" panose="020F0502020204030204" pitchFamily="34" charset="0"/>
              </a:rPr>
              <a:t>conjuntament</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OpenLab</a:t>
            </a:r>
            <a:r>
              <a:rPr lang="en-US" sz="1800" dirty="0">
                <a:effectLst/>
                <a:latin typeface="Calibri" panose="020F0502020204030204" pitchFamily="34" charset="0"/>
              </a:rPr>
              <a:t> de la </a:t>
            </a:r>
            <a:r>
              <a:rPr lang="en-US" sz="1800" dirty="0" err="1">
                <a:effectLst/>
                <a:latin typeface="Calibri" panose="020F0502020204030204" pitchFamily="34" charset="0"/>
              </a:rPr>
              <a:t>Biblioteca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d'Humanitats</a:t>
            </a:r>
            <a:r>
              <a:rPr lang="en-US" sz="1800" dirty="0">
                <a:effectLst/>
                <a:latin typeface="Calibri" panose="020F0502020204030204" pitchFamily="34" charset="0"/>
              </a:rPr>
              <a:t>, les </a:t>
            </a:r>
            <a:r>
              <a:rPr lang="en-US" sz="1800" dirty="0" err="1">
                <a:effectLst/>
                <a:latin typeface="Calibri" panose="020F0502020204030204" pitchFamily="34" charset="0"/>
              </a:rPr>
              <a:t>entitats</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les que hem </a:t>
            </a:r>
            <a:r>
              <a:rPr lang="en-US" sz="1800" dirty="0" err="1">
                <a:effectLst/>
                <a:latin typeface="Calibri" panose="020F0502020204030204" pitchFamily="34" charset="0"/>
              </a:rPr>
              <a:t>treballat</a:t>
            </a:r>
            <a:r>
              <a:rPr lang="en-US" sz="1800" dirty="0">
                <a:effectLst/>
                <a:latin typeface="Calibri" panose="020F0502020204030204" pitchFamily="34" charset="0"/>
              </a:rPr>
              <a:t> </a:t>
            </a:r>
            <a:r>
              <a:rPr lang="en-US" sz="1800" dirty="0" err="1">
                <a:effectLst/>
                <a:latin typeface="Calibri" panose="020F0502020204030204" pitchFamily="34" charset="0"/>
              </a:rPr>
              <a:t>han</a:t>
            </a:r>
            <a:r>
              <a:rPr lang="en-US" sz="1800" dirty="0">
                <a:effectLst/>
                <a:latin typeface="Calibri" panose="020F0502020204030204" pitchFamily="34" charset="0"/>
              </a:rPr>
              <a:t> </a:t>
            </a:r>
            <a:r>
              <a:rPr lang="en-US" sz="1800" dirty="0" err="1">
                <a:effectLst/>
                <a:latin typeface="Calibri" panose="020F0502020204030204" pitchFamily="34" charset="0"/>
              </a:rPr>
              <a:t>estat</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jaciment</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d'Empüries</a:t>
            </a:r>
            <a:r>
              <a:rPr lang="en-US" sz="1800" dirty="0">
                <a:effectLst/>
                <a:latin typeface="Calibri" panose="020F0502020204030204" pitchFamily="34" charset="0"/>
              </a:rPr>
              <a:t> i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Museu</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de Barcelona </a:t>
            </a:r>
            <a:br>
              <a:rPr lang="en-US" sz="1800" dirty="0">
                <a:effectLst/>
                <a:latin typeface="Calibri" panose="020F0502020204030204" pitchFamily="34" charset="0"/>
              </a:rPr>
            </a:br>
            <a:r>
              <a:rPr lang="en-US" sz="1800" dirty="0" err="1">
                <a:effectLst/>
                <a:latin typeface="Calibri" panose="020F0502020204030204" pitchFamily="34" charset="0"/>
              </a:rPr>
              <a:t>Resultats</a:t>
            </a:r>
            <a:r>
              <a:rPr lang="en-US" sz="1800" dirty="0">
                <a:effectLst/>
                <a:latin typeface="Calibri" panose="020F0502020204030204" pitchFamily="34" charset="0"/>
              </a:rPr>
              <a:t> </a:t>
            </a:r>
            <a:r>
              <a:rPr lang="en-US" sz="1800" dirty="0" err="1">
                <a:effectLst/>
                <a:latin typeface="Calibri" panose="020F0502020204030204" pitchFamily="34" charset="0"/>
              </a:rPr>
              <a:t>adregats</a:t>
            </a:r>
            <a:r>
              <a:rPr lang="en-US" sz="1800" dirty="0">
                <a:effectLst/>
                <a:latin typeface="Calibri" panose="020F0502020204030204" pitchFamily="34" charset="0"/>
              </a:rPr>
              <a:t> </a:t>
            </a:r>
            <a:r>
              <a:rPr lang="en-US" sz="1800" dirty="0" err="1">
                <a:effectLst/>
                <a:latin typeface="Calibri" panose="020F0502020204030204" pitchFamily="34" charset="0"/>
              </a:rPr>
              <a:t>als</a:t>
            </a:r>
            <a:r>
              <a:rPr lang="en-US" sz="1800" dirty="0">
                <a:effectLst/>
                <a:latin typeface="Calibri" panose="020F0502020204030204" pitchFamily="34" charset="0"/>
              </a:rPr>
              <a:t> </a:t>
            </a:r>
            <a:r>
              <a:rPr lang="en-US" sz="1800" dirty="0" err="1">
                <a:effectLst/>
                <a:latin typeface="Calibri" panose="020F0502020204030204" pitchFamily="34" charset="0"/>
              </a:rPr>
              <a:t>joves</a:t>
            </a:r>
            <a:r>
              <a:rPr lang="en-US" sz="1800" dirty="0">
                <a:effectLst/>
                <a:latin typeface="Calibri" panose="020F0502020204030204" pitchFamily="34" charset="0"/>
              </a:rPr>
              <a:t> i a les families </a:t>
            </a:r>
            <a:r>
              <a:rPr lang="en-US" sz="1800" dirty="0" err="1">
                <a:effectLst/>
                <a:latin typeface="Calibri" panose="020F0502020204030204" pitchFamily="34" charset="0"/>
              </a:rPr>
              <a:t>interessades</a:t>
            </a:r>
            <a:r>
              <a:rPr lang="en-US" sz="1800" dirty="0">
                <a:effectLst/>
                <a:latin typeface="Calibri" panose="020F0502020204030204" pitchFamily="34" charset="0"/>
              </a:rPr>
              <a:t> en </a:t>
            </a:r>
            <a:r>
              <a:rPr lang="en-US" sz="1800" dirty="0" err="1">
                <a:effectLst/>
                <a:latin typeface="Calibri" panose="020F0502020204030204" pitchFamily="34" charset="0"/>
              </a:rPr>
              <a:t>comprendre</a:t>
            </a:r>
            <a:r>
              <a:rPr lang="en-US" sz="1800" dirty="0">
                <a:effectLst/>
                <a:latin typeface="Calibri" panose="020F0502020204030204" pitchFamily="34" charset="0"/>
              </a:rPr>
              <a:t> </a:t>
            </a:r>
            <a:r>
              <a:rPr lang="en-US" sz="1800" dirty="0" err="1">
                <a:effectLst/>
                <a:latin typeface="Calibri" panose="020F0502020204030204" pitchFamily="34" charset="0"/>
              </a:rPr>
              <a:t>millor</a:t>
            </a:r>
            <a:r>
              <a:rPr lang="en-US" sz="1800" dirty="0">
                <a:effectLst/>
                <a:latin typeface="Calibri" panose="020F0502020204030204" pitchFamily="34" charset="0"/>
              </a:rPr>
              <a:t> </a:t>
            </a:r>
            <a:r>
              <a:rPr lang="en-US" sz="1800" dirty="0" err="1">
                <a:effectLst/>
                <a:latin typeface="Calibri" panose="020F0502020204030204" pitchFamily="34" charset="0"/>
              </a:rPr>
              <a:t>els</a:t>
            </a:r>
            <a:r>
              <a:rPr lang="en-US" sz="1800" dirty="0">
                <a:effectLst/>
                <a:latin typeface="Calibri" panose="020F0502020204030204" pitchFamily="34" charset="0"/>
              </a:rPr>
              <a:t> rituals i la </a:t>
            </a:r>
            <a:br>
              <a:rPr lang="en-US" sz="1800" dirty="0">
                <a:effectLst/>
                <a:latin typeface="Calibri" panose="020F0502020204030204" pitchFamily="34" charset="0"/>
              </a:rPr>
            </a:br>
            <a:r>
              <a:rPr lang="en-US" sz="1800" dirty="0" err="1">
                <a:effectLst/>
                <a:latin typeface="Calibri" panose="020F0502020204030204" pitchFamily="34" charset="0"/>
              </a:rPr>
              <a:t>funciö</a:t>
            </a:r>
            <a:r>
              <a:rPr lang="en-US" sz="1800" dirty="0">
                <a:effectLst/>
                <a:latin typeface="Calibri" panose="020F0502020204030204" pitchFamily="34" charset="0"/>
              </a:rPr>
              <a:t> i </a:t>
            </a:r>
            <a:r>
              <a:rPr lang="en-US" sz="1800" dirty="0" err="1">
                <a:effectLst/>
                <a:latin typeface="Calibri" panose="020F0502020204030204" pitchFamily="34" charset="0"/>
              </a:rPr>
              <a:t>aparenca</a:t>
            </a:r>
            <a:r>
              <a:rPr lang="en-US" sz="1800" dirty="0">
                <a:effectLst/>
                <a:latin typeface="Calibri" panose="020F0502020204030204" pitchFamily="34" charset="0"/>
              </a:rPr>
              <a:t> </a:t>
            </a:r>
            <a:r>
              <a:rPr lang="en-US" sz="1800" dirty="0" err="1">
                <a:effectLst/>
                <a:latin typeface="Calibri" panose="020F0502020204030204" pitchFamily="34" charset="0"/>
              </a:rPr>
              <a:t>d'escultures</a:t>
            </a:r>
            <a:r>
              <a:rPr lang="en-US" sz="1800" dirty="0">
                <a:effectLst/>
                <a:latin typeface="Calibri" panose="020F0502020204030204" pitchFamily="34" charset="0"/>
              </a:rPr>
              <a:t> del </a:t>
            </a:r>
            <a:r>
              <a:rPr lang="en-US" sz="1800" dirty="0" err="1">
                <a:effectLst/>
                <a:latin typeface="Calibri" panose="020F0502020204030204" pitchFamily="34" charset="0"/>
              </a:rPr>
              <a:t>passat</a:t>
            </a:r>
            <a:r>
              <a:rPr lang="en-US" sz="1800" dirty="0">
                <a:effectLst/>
                <a:latin typeface="Calibri" panose="020F0502020204030204" pitchFamily="34" charset="0"/>
              </a:rPr>
              <a:t> </a:t>
            </a:r>
            <a:endParaRPr lang="ca-ES" dirty="0"/>
          </a:p>
        </p:txBody>
      </p:sp>
      <p:sp>
        <p:nvSpPr>
          <p:cNvPr id="4" name="Marcador de número de diapositiva 3"/>
          <p:cNvSpPr>
            <a:spLocks noGrp="1"/>
          </p:cNvSpPr>
          <p:nvPr>
            <p:ph type="sldNum" sz="quarter" idx="5"/>
          </p:nvPr>
        </p:nvSpPr>
        <p:spPr/>
        <p:txBody>
          <a:bodyPr/>
          <a:lstStyle/>
          <a:p>
            <a:fld id="{9EDCA8D1-8F36-4A6D-B08A-0B201A6E9675}" type="slidenum">
              <a:rPr lang="en-US" smtClean="0"/>
              <a:t>16</a:t>
            </a:fld>
            <a:endParaRPr lang="en-US"/>
          </a:p>
        </p:txBody>
      </p:sp>
    </p:spTree>
    <p:extLst>
      <p:ext uri="{BB962C8B-B14F-4D97-AF65-F5344CB8AC3E}">
        <p14:creationId xmlns:p14="http://schemas.microsoft.com/office/powerpoint/2010/main" val="4236942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effectLst/>
                <a:latin typeface="Calibri" panose="020F0502020204030204" pitchFamily="34" charset="0"/>
              </a:rPr>
              <a:t>CORALINA </a:t>
            </a:r>
            <a:r>
              <a:rPr lang="en-US" sz="1800" dirty="0" err="1">
                <a:effectLst/>
                <a:latin typeface="Calibri" panose="020F0502020204030204" pitchFamily="34" charset="0"/>
              </a:rPr>
              <a:t>Financat</a:t>
            </a:r>
            <a:r>
              <a:rPr lang="en-US" sz="1800" dirty="0">
                <a:effectLst/>
                <a:latin typeface="Calibri" panose="020F0502020204030204" pitchFamily="34" charset="0"/>
              </a:rPr>
              <a:t> per un Projecte de Qualitat Docent </a:t>
            </a:r>
            <a:br>
              <a:rPr lang="en-US" sz="1800" dirty="0">
                <a:effectLst/>
                <a:latin typeface="Calibri" panose="020F0502020204030204" pitchFamily="34" charset="0"/>
              </a:rPr>
            </a:br>
            <a:r>
              <a:rPr lang="en-US" sz="1800" dirty="0" err="1">
                <a:effectLst/>
                <a:latin typeface="Calibri" panose="020F0502020204030204" pitchFamily="34" charset="0"/>
              </a:rPr>
              <a:t>Repte</a:t>
            </a:r>
            <a:r>
              <a:rPr lang="en-US" sz="1800" dirty="0">
                <a:effectLst/>
                <a:latin typeface="Calibri" panose="020F0502020204030204" pitchFamily="34" charset="0"/>
              </a:rPr>
              <a:t> </a:t>
            </a:r>
            <a:r>
              <a:rPr lang="en-US" sz="1800" dirty="0" err="1">
                <a:effectLst/>
                <a:latin typeface="Calibri" panose="020F0502020204030204" pitchFamily="34" charset="0"/>
              </a:rPr>
              <a:t>vinculat</a:t>
            </a:r>
            <a:r>
              <a:rPr lang="en-US" sz="1800" dirty="0">
                <a:effectLst/>
                <a:latin typeface="Calibri" panose="020F0502020204030204" pitchFamily="34" charset="0"/>
              </a:rPr>
              <a:t> a </a:t>
            </a:r>
            <a:r>
              <a:rPr lang="en-US" sz="1800" dirty="0" err="1">
                <a:effectLst/>
                <a:latin typeface="Calibri" panose="020F0502020204030204" pitchFamily="34" charset="0"/>
              </a:rPr>
              <a:t>l'assignatura</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on hi </a:t>
            </a:r>
            <a:r>
              <a:rPr lang="en-US" sz="1800" dirty="0" err="1">
                <a:effectLst/>
                <a:latin typeface="Calibri" panose="020F0502020204030204" pitchFamily="34" charset="0"/>
              </a:rPr>
              <a:t>conflueixen</a:t>
            </a:r>
            <a:r>
              <a:rPr lang="en-US" sz="1800" dirty="0">
                <a:effectLst/>
                <a:latin typeface="Calibri" panose="020F0502020204030204" pitchFamily="34" charset="0"/>
              </a:rPr>
              <a:t> </a:t>
            </a:r>
            <a:r>
              <a:rPr lang="en-US" sz="1800" dirty="0" err="1">
                <a:effectLst/>
                <a:latin typeface="Calibri" panose="020F0502020204030204" pitchFamily="34" charset="0"/>
              </a:rPr>
              <a:t>estudiants</a:t>
            </a:r>
            <a:r>
              <a:rPr lang="en-US" sz="1800" dirty="0">
                <a:effectLst/>
                <a:latin typeface="Calibri" panose="020F0502020204030204" pitchFamily="34" charset="0"/>
              </a:rPr>
              <a:t> de </a:t>
            </a:r>
            <a:r>
              <a:rPr lang="en-US" sz="1800" dirty="0" err="1">
                <a:effectLst/>
                <a:latin typeface="Calibri" panose="020F0502020204030204" pitchFamily="34" charset="0"/>
              </a:rPr>
              <a:t>Ciéncies</a:t>
            </a:r>
            <a:r>
              <a:rPr lang="en-US" sz="1800" dirty="0">
                <a:effectLst/>
                <a:latin typeface="Calibri" panose="020F0502020204030204" pitchFamily="34" charset="0"/>
              </a:rPr>
              <a:t> de </a:t>
            </a:r>
            <a:br>
              <a:rPr lang="en-US" sz="1800" dirty="0">
                <a:effectLst/>
                <a:latin typeface="Calibri" panose="020F0502020204030204" pitchFamily="34" charset="0"/>
              </a:rPr>
            </a:br>
            <a:r>
              <a:rPr lang="en-US" sz="1800" dirty="0" err="1">
                <a:effectLst/>
                <a:latin typeface="Calibri" panose="020F0502020204030204" pitchFamily="34" charset="0"/>
              </a:rPr>
              <a:t>I'Antiguitat</a:t>
            </a:r>
            <a:r>
              <a:rPr lang="en-US" sz="1800" dirty="0">
                <a:effectLst/>
                <a:latin typeface="Calibri" panose="020F0502020204030204" pitchFamily="34" charset="0"/>
              </a:rPr>
              <a:t>, </a:t>
            </a:r>
            <a:r>
              <a:rPr lang="en-US" sz="1800" dirty="0" err="1">
                <a:effectLst/>
                <a:latin typeface="Calibri" panose="020F0502020204030204" pitchFamily="34" charset="0"/>
              </a:rPr>
              <a:t>d'Art</a:t>
            </a:r>
            <a:r>
              <a:rPr lang="en-US" sz="1800" dirty="0">
                <a:effectLst/>
                <a:latin typeface="Calibri" panose="020F0502020204030204" pitchFamily="34" charset="0"/>
              </a:rPr>
              <a:t> </a:t>
            </a:r>
            <a:r>
              <a:rPr lang="en-US" sz="1800" dirty="0" err="1">
                <a:effectLst/>
                <a:latin typeface="Calibri" panose="020F0502020204030204" pitchFamily="34" charset="0"/>
              </a:rPr>
              <a:t>Romå</a:t>
            </a:r>
            <a:r>
              <a:rPr lang="en-US" sz="1800" dirty="0">
                <a:effectLst/>
                <a:latin typeface="Calibri" panose="020F0502020204030204" pitchFamily="34" charset="0"/>
              </a:rPr>
              <a:t> i </a:t>
            </a:r>
            <a:r>
              <a:rPr lang="en-US" sz="1800" dirty="0" err="1">
                <a:effectLst/>
                <a:latin typeface="Calibri" panose="020F0502020204030204" pitchFamily="34" charset="0"/>
              </a:rPr>
              <a:t>Arqueologia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Estudiants</a:t>
            </a:r>
            <a:r>
              <a:rPr lang="en-US" sz="1800" dirty="0">
                <a:effectLst/>
                <a:latin typeface="Calibri" panose="020F0502020204030204" pitchFamily="34" charset="0"/>
              </a:rPr>
              <a:t> i Stakeholders: 9 </a:t>
            </a:r>
            <a:r>
              <a:rPr lang="en-US" sz="1800" dirty="0" err="1">
                <a:effectLst/>
                <a:latin typeface="Calibri" panose="020F0502020204030204" pitchFamily="34" charset="0"/>
              </a:rPr>
              <a:t>estudiants</a:t>
            </a:r>
            <a:r>
              <a:rPr lang="en-US" sz="1800" dirty="0">
                <a:effectLst/>
                <a:latin typeface="Calibri" panose="020F0502020204030204" pitchFamily="34" charset="0"/>
              </a:rPr>
              <a:t> </a:t>
            </a:r>
            <a:r>
              <a:rPr lang="en-US" sz="1800" dirty="0" err="1">
                <a:effectLst/>
                <a:latin typeface="Calibri" panose="020F0502020204030204" pitchFamily="34" charset="0"/>
              </a:rPr>
              <a:t>conjuntament</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OpenLab</a:t>
            </a:r>
            <a:r>
              <a:rPr lang="en-US" sz="1800" dirty="0">
                <a:effectLst/>
                <a:latin typeface="Calibri" panose="020F0502020204030204" pitchFamily="34" charset="0"/>
              </a:rPr>
              <a:t> de la </a:t>
            </a:r>
            <a:r>
              <a:rPr lang="en-US" sz="1800" dirty="0" err="1">
                <a:effectLst/>
                <a:latin typeface="Calibri" panose="020F0502020204030204" pitchFamily="34" charset="0"/>
              </a:rPr>
              <a:t>Biblioteca</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d'Humanitats</a:t>
            </a:r>
            <a:r>
              <a:rPr lang="en-US" sz="1800" dirty="0">
                <a:effectLst/>
                <a:latin typeface="Calibri" panose="020F0502020204030204" pitchFamily="34" charset="0"/>
              </a:rPr>
              <a:t>, les </a:t>
            </a:r>
            <a:r>
              <a:rPr lang="en-US" sz="1800" dirty="0" err="1">
                <a:effectLst/>
                <a:latin typeface="Calibri" panose="020F0502020204030204" pitchFamily="34" charset="0"/>
              </a:rPr>
              <a:t>entitats</a:t>
            </a:r>
            <a:r>
              <a:rPr lang="en-US" sz="1800" dirty="0">
                <a:effectLst/>
                <a:latin typeface="Calibri" panose="020F0502020204030204" pitchFamily="34" charset="0"/>
              </a:rPr>
              <a:t> </a:t>
            </a:r>
            <a:r>
              <a:rPr lang="en-US" sz="1800" dirty="0" err="1">
                <a:effectLst/>
                <a:latin typeface="Calibri" panose="020F0502020204030204" pitchFamily="34" charset="0"/>
              </a:rPr>
              <a:t>amb</a:t>
            </a:r>
            <a:r>
              <a:rPr lang="en-US" sz="1800" dirty="0">
                <a:effectLst/>
                <a:latin typeface="Calibri" panose="020F0502020204030204" pitchFamily="34" charset="0"/>
              </a:rPr>
              <a:t> les que hem </a:t>
            </a:r>
            <a:r>
              <a:rPr lang="en-US" sz="1800" dirty="0" err="1">
                <a:effectLst/>
                <a:latin typeface="Calibri" panose="020F0502020204030204" pitchFamily="34" charset="0"/>
              </a:rPr>
              <a:t>treballat</a:t>
            </a:r>
            <a:r>
              <a:rPr lang="en-US" sz="1800" dirty="0">
                <a:effectLst/>
                <a:latin typeface="Calibri" panose="020F0502020204030204" pitchFamily="34" charset="0"/>
              </a:rPr>
              <a:t> </a:t>
            </a:r>
            <a:r>
              <a:rPr lang="en-US" sz="1800" dirty="0" err="1">
                <a:effectLst/>
                <a:latin typeface="Calibri" panose="020F0502020204030204" pitchFamily="34" charset="0"/>
              </a:rPr>
              <a:t>han</a:t>
            </a:r>
            <a:r>
              <a:rPr lang="en-US" sz="1800" dirty="0">
                <a:effectLst/>
                <a:latin typeface="Calibri" panose="020F0502020204030204" pitchFamily="34" charset="0"/>
              </a:rPr>
              <a:t> </a:t>
            </a:r>
            <a:r>
              <a:rPr lang="en-US" sz="1800" dirty="0" err="1">
                <a:effectLst/>
                <a:latin typeface="Calibri" panose="020F0502020204030204" pitchFamily="34" charset="0"/>
              </a:rPr>
              <a:t>estat</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jaciment</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a:t>
            </a:r>
            <a:br>
              <a:rPr lang="en-US" sz="1800" dirty="0">
                <a:effectLst/>
                <a:latin typeface="Calibri" panose="020F0502020204030204" pitchFamily="34" charset="0"/>
              </a:rPr>
            </a:br>
            <a:r>
              <a:rPr lang="en-US" sz="1800" dirty="0" err="1">
                <a:effectLst/>
                <a:latin typeface="Calibri" panose="020F0502020204030204" pitchFamily="34" charset="0"/>
              </a:rPr>
              <a:t>d'Empüries</a:t>
            </a:r>
            <a:r>
              <a:rPr lang="en-US" sz="1800" dirty="0">
                <a:effectLst/>
                <a:latin typeface="Calibri" panose="020F0502020204030204" pitchFamily="34" charset="0"/>
              </a:rPr>
              <a:t> i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Museu</a:t>
            </a:r>
            <a:r>
              <a:rPr lang="en-US" sz="1800" dirty="0">
                <a:effectLst/>
                <a:latin typeface="Calibri" panose="020F0502020204030204" pitchFamily="34" charset="0"/>
              </a:rPr>
              <a:t> </a:t>
            </a:r>
            <a:r>
              <a:rPr lang="en-US" sz="1800" dirty="0" err="1">
                <a:effectLst/>
                <a:latin typeface="Calibri" panose="020F0502020204030204" pitchFamily="34" charset="0"/>
              </a:rPr>
              <a:t>Arqueolögic</a:t>
            </a:r>
            <a:r>
              <a:rPr lang="en-US" sz="1800" dirty="0">
                <a:effectLst/>
                <a:latin typeface="Calibri" panose="020F0502020204030204" pitchFamily="34" charset="0"/>
              </a:rPr>
              <a:t> de Barcelona </a:t>
            </a:r>
            <a:br>
              <a:rPr lang="en-US" sz="1800" dirty="0">
                <a:effectLst/>
                <a:latin typeface="Calibri" panose="020F0502020204030204" pitchFamily="34" charset="0"/>
              </a:rPr>
            </a:br>
            <a:r>
              <a:rPr lang="en-US" sz="1800" dirty="0" err="1">
                <a:effectLst/>
                <a:latin typeface="Calibri" panose="020F0502020204030204" pitchFamily="34" charset="0"/>
              </a:rPr>
              <a:t>Resultats</a:t>
            </a:r>
            <a:r>
              <a:rPr lang="en-US" sz="1800" dirty="0">
                <a:effectLst/>
                <a:latin typeface="Calibri" panose="020F0502020204030204" pitchFamily="34" charset="0"/>
              </a:rPr>
              <a:t> </a:t>
            </a:r>
            <a:r>
              <a:rPr lang="en-US" sz="1800" dirty="0" err="1">
                <a:effectLst/>
                <a:latin typeface="Calibri" panose="020F0502020204030204" pitchFamily="34" charset="0"/>
              </a:rPr>
              <a:t>adregats</a:t>
            </a:r>
            <a:r>
              <a:rPr lang="en-US" sz="1800" dirty="0">
                <a:effectLst/>
                <a:latin typeface="Calibri" panose="020F0502020204030204" pitchFamily="34" charset="0"/>
              </a:rPr>
              <a:t> </a:t>
            </a:r>
            <a:r>
              <a:rPr lang="en-US" sz="1800" dirty="0" err="1">
                <a:effectLst/>
                <a:latin typeface="Calibri" panose="020F0502020204030204" pitchFamily="34" charset="0"/>
              </a:rPr>
              <a:t>als</a:t>
            </a:r>
            <a:r>
              <a:rPr lang="en-US" sz="1800" dirty="0">
                <a:effectLst/>
                <a:latin typeface="Calibri" panose="020F0502020204030204" pitchFamily="34" charset="0"/>
              </a:rPr>
              <a:t> </a:t>
            </a:r>
            <a:r>
              <a:rPr lang="en-US" sz="1800" dirty="0" err="1">
                <a:effectLst/>
                <a:latin typeface="Calibri" panose="020F0502020204030204" pitchFamily="34" charset="0"/>
              </a:rPr>
              <a:t>joves</a:t>
            </a:r>
            <a:r>
              <a:rPr lang="en-US" sz="1800" dirty="0">
                <a:effectLst/>
                <a:latin typeface="Calibri" panose="020F0502020204030204" pitchFamily="34" charset="0"/>
              </a:rPr>
              <a:t> i a les families </a:t>
            </a:r>
            <a:r>
              <a:rPr lang="en-US" sz="1800" dirty="0" err="1">
                <a:effectLst/>
                <a:latin typeface="Calibri" panose="020F0502020204030204" pitchFamily="34" charset="0"/>
              </a:rPr>
              <a:t>interessades</a:t>
            </a:r>
            <a:r>
              <a:rPr lang="en-US" sz="1800" dirty="0">
                <a:effectLst/>
                <a:latin typeface="Calibri" panose="020F0502020204030204" pitchFamily="34" charset="0"/>
              </a:rPr>
              <a:t> en </a:t>
            </a:r>
            <a:r>
              <a:rPr lang="en-US" sz="1800" dirty="0" err="1">
                <a:effectLst/>
                <a:latin typeface="Calibri" panose="020F0502020204030204" pitchFamily="34" charset="0"/>
              </a:rPr>
              <a:t>comprendre</a:t>
            </a:r>
            <a:r>
              <a:rPr lang="en-US" sz="1800" dirty="0">
                <a:effectLst/>
                <a:latin typeface="Calibri" panose="020F0502020204030204" pitchFamily="34" charset="0"/>
              </a:rPr>
              <a:t> </a:t>
            </a:r>
            <a:r>
              <a:rPr lang="en-US" sz="1800" dirty="0" err="1">
                <a:effectLst/>
                <a:latin typeface="Calibri" panose="020F0502020204030204" pitchFamily="34" charset="0"/>
              </a:rPr>
              <a:t>millor</a:t>
            </a:r>
            <a:r>
              <a:rPr lang="en-US" sz="1800" dirty="0">
                <a:effectLst/>
                <a:latin typeface="Calibri" panose="020F0502020204030204" pitchFamily="34" charset="0"/>
              </a:rPr>
              <a:t> </a:t>
            </a:r>
            <a:r>
              <a:rPr lang="en-US" sz="1800" dirty="0" err="1">
                <a:effectLst/>
                <a:latin typeface="Calibri" panose="020F0502020204030204" pitchFamily="34" charset="0"/>
              </a:rPr>
              <a:t>els</a:t>
            </a:r>
            <a:r>
              <a:rPr lang="en-US" sz="1800" dirty="0">
                <a:effectLst/>
                <a:latin typeface="Calibri" panose="020F0502020204030204" pitchFamily="34" charset="0"/>
              </a:rPr>
              <a:t> rituals i la </a:t>
            </a:r>
            <a:br>
              <a:rPr lang="en-US" sz="1800" dirty="0">
                <a:effectLst/>
                <a:latin typeface="Calibri" panose="020F0502020204030204" pitchFamily="34" charset="0"/>
              </a:rPr>
            </a:br>
            <a:r>
              <a:rPr lang="en-US" sz="1800" dirty="0" err="1">
                <a:effectLst/>
                <a:latin typeface="Calibri" panose="020F0502020204030204" pitchFamily="34" charset="0"/>
              </a:rPr>
              <a:t>funciö</a:t>
            </a:r>
            <a:r>
              <a:rPr lang="en-US" sz="1800" dirty="0">
                <a:effectLst/>
                <a:latin typeface="Calibri" panose="020F0502020204030204" pitchFamily="34" charset="0"/>
              </a:rPr>
              <a:t> i </a:t>
            </a:r>
            <a:r>
              <a:rPr lang="en-US" sz="1800" dirty="0" err="1">
                <a:effectLst/>
                <a:latin typeface="Calibri" panose="020F0502020204030204" pitchFamily="34" charset="0"/>
              </a:rPr>
              <a:t>aparenca</a:t>
            </a:r>
            <a:r>
              <a:rPr lang="en-US" sz="1800" dirty="0">
                <a:effectLst/>
                <a:latin typeface="Calibri" panose="020F0502020204030204" pitchFamily="34" charset="0"/>
              </a:rPr>
              <a:t> </a:t>
            </a:r>
            <a:r>
              <a:rPr lang="en-US" sz="1800" dirty="0" err="1">
                <a:effectLst/>
                <a:latin typeface="Calibri" panose="020F0502020204030204" pitchFamily="34" charset="0"/>
              </a:rPr>
              <a:t>d'escultures</a:t>
            </a:r>
            <a:r>
              <a:rPr lang="en-US" sz="1800" dirty="0">
                <a:effectLst/>
                <a:latin typeface="Calibri" panose="020F0502020204030204" pitchFamily="34" charset="0"/>
              </a:rPr>
              <a:t> del </a:t>
            </a:r>
            <a:r>
              <a:rPr lang="en-US" sz="1800" dirty="0" err="1">
                <a:effectLst/>
                <a:latin typeface="Calibri" panose="020F0502020204030204" pitchFamily="34" charset="0"/>
              </a:rPr>
              <a:t>passat</a:t>
            </a:r>
            <a:r>
              <a:rPr lang="en-US" sz="1800" dirty="0">
                <a:effectLst/>
                <a:latin typeface="Calibri" panose="020F0502020204030204" pitchFamily="34" charset="0"/>
              </a:rPr>
              <a:t> </a:t>
            </a:r>
            <a:endParaRPr lang="ca-ES" dirty="0"/>
          </a:p>
        </p:txBody>
      </p:sp>
      <p:sp>
        <p:nvSpPr>
          <p:cNvPr id="4" name="Marcador de número de diapositiva 3"/>
          <p:cNvSpPr>
            <a:spLocks noGrp="1"/>
          </p:cNvSpPr>
          <p:nvPr>
            <p:ph type="sldNum" sz="quarter" idx="5"/>
          </p:nvPr>
        </p:nvSpPr>
        <p:spPr/>
        <p:txBody>
          <a:bodyPr/>
          <a:lstStyle/>
          <a:p>
            <a:fld id="{9EDCA8D1-8F36-4A6D-B08A-0B201A6E9675}" type="slidenum">
              <a:rPr lang="en-US" smtClean="0"/>
              <a:t>17</a:t>
            </a:fld>
            <a:endParaRPr lang="en-US"/>
          </a:p>
        </p:txBody>
      </p:sp>
    </p:spTree>
    <p:extLst>
      <p:ext uri="{BB962C8B-B14F-4D97-AF65-F5344CB8AC3E}">
        <p14:creationId xmlns:p14="http://schemas.microsoft.com/office/powerpoint/2010/main" val="256373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a:t>Sílvia, no sé si és bo o dolent posar exemples.. Després hauríem de crear un o dos </a:t>
            </a:r>
            <a:r>
              <a:rPr lang="ca-ES" err="1"/>
              <a:t>padlets</a:t>
            </a:r>
            <a:r>
              <a:rPr lang="ca-ES"/>
              <a:t> perquè </a:t>
            </a:r>
            <a:r>
              <a:rPr lang="ca-ES" err="1"/>
              <a:t>escrivíssin</a:t>
            </a:r>
            <a:r>
              <a:rPr lang="ca-ES"/>
              <a:t> i poguéssim discutir.</a:t>
            </a:r>
          </a:p>
        </p:txBody>
      </p:sp>
      <p:sp>
        <p:nvSpPr>
          <p:cNvPr id="4" name="Marcador de número de diapositiva 3"/>
          <p:cNvSpPr>
            <a:spLocks noGrp="1"/>
          </p:cNvSpPr>
          <p:nvPr>
            <p:ph type="sldNum" sz="quarter" idx="5"/>
          </p:nvPr>
        </p:nvSpPr>
        <p:spPr/>
        <p:txBody>
          <a:bodyPr/>
          <a:lstStyle/>
          <a:p>
            <a:fld id="{9EDCA8D1-8F36-4A6D-B08A-0B201A6E9675}" type="slidenum">
              <a:rPr lang="en-US" smtClean="0"/>
              <a:t>18</a:t>
            </a:fld>
            <a:endParaRPr lang="en-US"/>
          </a:p>
        </p:txBody>
      </p:sp>
    </p:spTree>
    <p:extLst>
      <p:ext uri="{BB962C8B-B14F-4D97-AF65-F5344CB8AC3E}">
        <p14:creationId xmlns:p14="http://schemas.microsoft.com/office/powerpoint/2010/main" val="3016983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a:t>Sílvia, no sé si és bo o dolent posar exemples.. Després hauríem de crear un o dos </a:t>
            </a:r>
            <a:r>
              <a:rPr lang="ca-ES" err="1"/>
              <a:t>padlets</a:t>
            </a:r>
            <a:r>
              <a:rPr lang="ca-ES"/>
              <a:t> perquè </a:t>
            </a:r>
            <a:r>
              <a:rPr lang="ca-ES" err="1"/>
              <a:t>escrivíssin</a:t>
            </a:r>
            <a:r>
              <a:rPr lang="ca-ES"/>
              <a:t> i poguéssim discutir.</a:t>
            </a:r>
          </a:p>
        </p:txBody>
      </p:sp>
      <p:sp>
        <p:nvSpPr>
          <p:cNvPr id="4" name="Marcador de número de diapositiva 3"/>
          <p:cNvSpPr>
            <a:spLocks noGrp="1"/>
          </p:cNvSpPr>
          <p:nvPr>
            <p:ph type="sldNum" sz="quarter" idx="5"/>
          </p:nvPr>
        </p:nvSpPr>
        <p:spPr/>
        <p:txBody>
          <a:bodyPr/>
          <a:lstStyle/>
          <a:p>
            <a:fld id="{9EDCA8D1-8F36-4A6D-B08A-0B201A6E9675}" type="slidenum">
              <a:rPr lang="en-US" smtClean="0"/>
              <a:t>19</a:t>
            </a:fld>
            <a:endParaRPr lang="en-US"/>
          </a:p>
        </p:txBody>
      </p:sp>
    </p:spTree>
    <p:extLst>
      <p:ext uri="{BB962C8B-B14F-4D97-AF65-F5344CB8AC3E}">
        <p14:creationId xmlns:p14="http://schemas.microsoft.com/office/powerpoint/2010/main" val="114487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20</a:t>
            </a:fld>
            <a:endParaRPr lang="en-US"/>
          </a:p>
        </p:txBody>
      </p:sp>
    </p:spTree>
    <p:extLst>
      <p:ext uri="{BB962C8B-B14F-4D97-AF65-F5344CB8AC3E}">
        <p14:creationId xmlns:p14="http://schemas.microsoft.com/office/powerpoint/2010/main" val="378711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txBox="1">
            <a:spLocks noGrp="1"/>
          </p:cNvSpPr>
          <p:nvPr>
            <p:ph type="body" idx="1"/>
          </p:nvPr>
        </p:nvSpPr>
        <p:spPr>
          <a:xfrm>
            <a:off x="685800" y="4724955"/>
            <a:ext cx="5486400" cy="4476274"/>
          </a:xfrm>
          <a:prstGeom prst="rect">
            <a:avLst/>
          </a:prstGeom>
          <a:noFill/>
          <a:ln>
            <a:noFill/>
          </a:ln>
        </p:spPr>
        <p:txBody>
          <a:bodyPr spcFirstLastPara="1" wrap="square" lIns="96012" tIns="96012" rIns="96012" bIns="96012" anchor="t" anchorCtr="0">
            <a:noAutofit/>
          </a:bodyPr>
          <a:lstStyle/>
          <a:p>
            <a:pPr>
              <a:buClr>
                <a:schemeClr val="dk1"/>
              </a:buClr>
              <a:buSzPts val="1200"/>
            </a:pPr>
            <a:endParaRPr/>
          </a:p>
        </p:txBody>
      </p:sp>
      <p:sp>
        <p:nvSpPr>
          <p:cNvPr id="245" name="Google Shape;245;p8:notes"/>
          <p:cNvSpPr>
            <a:spLocks noGrp="1" noRot="1" noChangeAspect="1"/>
          </p:cNvSpPr>
          <p:nvPr>
            <p:ph type="sldImg" idx="2"/>
          </p:nvPr>
        </p:nvSpPr>
        <p:spPr>
          <a:xfrm>
            <a:off x="114300" y="746125"/>
            <a:ext cx="6629400" cy="3730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22</a:t>
            </a:fld>
            <a:endParaRPr lang="en-US"/>
          </a:p>
        </p:txBody>
      </p:sp>
    </p:spTree>
    <p:extLst>
      <p:ext uri="{BB962C8B-B14F-4D97-AF65-F5344CB8AC3E}">
        <p14:creationId xmlns:p14="http://schemas.microsoft.com/office/powerpoint/2010/main" val="3051159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23</a:t>
            </a:fld>
            <a:endParaRPr lang="en-US"/>
          </a:p>
        </p:txBody>
      </p:sp>
    </p:spTree>
    <p:extLst>
      <p:ext uri="{BB962C8B-B14F-4D97-AF65-F5344CB8AC3E}">
        <p14:creationId xmlns:p14="http://schemas.microsoft.com/office/powerpoint/2010/main" val="171743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24</a:t>
            </a:fld>
            <a:endParaRPr lang="en-US"/>
          </a:p>
        </p:txBody>
      </p:sp>
    </p:spTree>
    <p:extLst>
      <p:ext uri="{BB962C8B-B14F-4D97-AF65-F5344CB8AC3E}">
        <p14:creationId xmlns:p14="http://schemas.microsoft.com/office/powerpoint/2010/main" val="427761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L’ECIU University </a:t>
            </a:r>
            <a:r>
              <a:rPr lang="en-US" err="1"/>
              <a:t>és</a:t>
            </a:r>
            <a:r>
              <a:rPr lang="en-US"/>
              <a:t> una </a:t>
            </a:r>
            <a:r>
              <a:rPr lang="en-US" err="1"/>
              <a:t>iniciativa</a:t>
            </a:r>
            <a:r>
              <a:rPr lang="en-US"/>
              <a:t> del </a:t>
            </a:r>
            <a:r>
              <a:rPr lang="en-US" err="1"/>
              <a:t>Consorci</a:t>
            </a:r>
            <a:r>
              <a:rPr lang="en-US"/>
              <a:t> </a:t>
            </a:r>
            <a:r>
              <a:rPr lang="en-US" err="1"/>
              <a:t>Europeu</a:t>
            </a:r>
            <a:r>
              <a:rPr lang="en-US"/>
              <a:t> d'Universitats </a:t>
            </a:r>
            <a:r>
              <a:rPr lang="en-US" err="1"/>
              <a:t>Innovadores</a:t>
            </a:r>
            <a:r>
              <a:rPr lang="en-US"/>
              <a:t> (ECIU) que </a:t>
            </a:r>
            <a:r>
              <a:rPr lang="en-US" err="1"/>
              <a:t>té</a:t>
            </a:r>
            <a:r>
              <a:rPr lang="en-US"/>
              <a:t> per </a:t>
            </a:r>
            <a:r>
              <a:rPr lang="en-US" err="1"/>
              <a:t>objectiu</a:t>
            </a:r>
            <a:r>
              <a:rPr lang="en-US"/>
              <a:t> </a:t>
            </a:r>
            <a:r>
              <a:rPr lang="en-US" err="1"/>
              <a:t>crear</a:t>
            </a:r>
            <a:r>
              <a:rPr lang="en-US"/>
              <a:t> un model </a:t>
            </a:r>
            <a:r>
              <a:rPr lang="en-US" err="1"/>
              <a:t>d'institució</a:t>
            </a:r>
            <a:r>
              <a:rPr lang="en-US"/>
              <a:t> </a:t>
            </a:r>
            <a:r>
              <a:rPr lang="en-US" err="1"/>
              <a:t>d'ensenyament</a:t>
            </a:r>
            <a:r>
              <a:rPr lang="en-US"/>
              <a:t> superior </a:t>
            </a:r>
            <a:r>
              <a:rPr lang="en-US" err="1"/>
              <a:t>pioner</a:t>
            </a:r>
            <a:r>
              <a:rPr lang="en-US"/>
              <a:t> i </a:t>
            </a:r>
            <a:r>
              <a:rPr lang="en-US" err="1"/>
              <a:t>innovador</a:t>
            </a:r>
            <a:r>
              <a:rPr lang="en-US"/>
              <a:t> a </a:t>
            </a:r>
            <a:r>
              <a:rPr lang="en-US" err="1"/>
              <a:t>escala</a:t>
            </a:r>
            <a:r>
              <a:rPr lang="en-US"/>
              <a:t> </a:t>
            </a:r>
            <a:r>
              <a:rPr lang="en-US" err="1"/>
              <a:t>europea</a:t>
            </a:r>
            <a:r>
              <a:rPr lang="en-US"/>
              <a:t>, que </a:t>
            </a:r>
            <a:r>
              <a:rPr lang="en-US" err="1"/>
              <a:t>funcioni</a:t>
            </a:r>
            <a:r>
              <a:rPr lang="en-US"/>
              <a:t> com un </a:t>
            </a:r>
            <a:r>
              <a:rPr lang="en-US" err="1"/>
              <a:t>sistema</a:t>
            </a:r>
            <a:r>
              <a:rPr lang="en-US"/>
              <a:t> </a:t>
            </a:r>
            <a:r>
              <a:rPr lang="en-US" err="1"/>
              <a:t>obert</a:t>
            </a:r>
            <a:r>
              <a:rPr lang="en-US"/>
              <a:t> i flexible.</a:t>
            </a:r>
            <a:endParaRPr lang="es-ES"/>
          </a:p>
          <a:p>
            <a:r>
              <a:rPr lang="en-US"/>
              <a:t>La </a:t>
            </a:r>
            <a:r>
              <a:rPr lang="en-US" err="1"/>
              <a:t>missió</a:t>
            </a:r>
            <a:r>
              <a:rPr lang="en-US"/>
              <a:t> final del </a:t>
            </a:r>
            <a:r>
              <a:rPr lang="en-US" err="1"/>
              <a:t>projecte</a:t>
            </a:r>
            <a:r>
              <a:rPr lang="en-US"/>
              <a:t> ECIU University </a:t>
            </a:r>
            <a:r>
              <a:rPr lang="en-US" err="1"/>
              <a:t>és</a:t>
            </a:r>
            <a:r>
              <a:rPr lang="en-US"/>
              <a:t> </a:t>
            </a:r>
            <a:r>
              <a:rPr lang="en-US" err="1"/>
              <a:t>establir</a:t>
            </a:r>
            <a:r>
              <a:rPr lang="en-US"/>
              <a:t> una Universitat </a:t>
            </a:r>
            <a:r>
              <a:rPr lang="en-US" err="1"/>
              <a:t>Europea</a:t>
            </a:r>
            <a:r>
              <a:rPr lang="en-US"/>
              <a:t> on </a:t>
            </a:r>
            <a:r>
              <a:rPr lang="en-US" err="1"/>
              <a:t>estudiants</a:t>
            </a:r>
            <a:r>
              <a:rPr lang="en-US"/>
              <a:t>, </a:t>
            </a:r>
            <a:r>
              <a:rPr lang="en-US" err="1"/>
              <a:t>investigadors</a:t>
            </a:r>
            <a:r>
              <a:rPr lang="en-US"/>
              <a:t>, </a:t>
            </a:r>
            <a:r>
              <a:rPr lang="en-US" err="1"/>
              <a:t>empreses</a:t>
            </a:r>
            <a:r>
              <a:rPr lang="en-US"/>
              <a:t>, </a:t>
            </a:r>
            <a:r>
              <a:rPr lang="en-US" err="1"/>
              <a:t>ciutadans</a:t>
            </a:r>
            <a:r>
              <a:rPr lang="en-US"/>
              <a:t>, </a:t>
            </a:r>
            <a:r>
              <a:rPr lang="en-US" err="1"/>
              <a:t>organitzacions</a:t>
            </a:r>
            <a:r>
              <a:rPr lang="en-US"/>
              <a:t> </a:t>
            </a:r>
            <a:r>
              <a:rPr lang="en-US" err="1"/>
              <a:t>públiques</a:t>
            </a:r>
            <a:r>
              <a:rPr lang="en-US"/>
              <a:t> i </a:t>
            </a:r>
            <a:r>
              <a:rPr lang="en-US" err="1"/>
              <a:t>associacions</a:t>
            </a:r>
            <a:r>
              <a:rPr lang="en-US"/>
              <a:t> </a:t>
            </a:r>
            <a:r>
              <a:rPr lang="en-US" err="1"/>
              <a:t>puguin</a:t>
            </a:r>
            <a:r>
              <a:rPr lang="en-US"/>
              <a:t> </a:t>
            </a:r>
            <a:r>
              <a:rPr lang="en-US" err="1"/>
              <a:t>crear</a:t>
            </a:r>
            <a:r>
              <a:rPr lang="en-US"/>
              <a:t> </a:t>
            </a:r>
            <a:r>
              <a:rPr lang="en-US" err="1"/>
              <a:t>solucions</a:t>
            </a:r>
            <a:r>
              <a:rPr lang="en-US"/>
              <a:t> </a:t>
            </a:r>
            <a:r>
              <a:rPr lang="en-US" err="1"/>
              <a:t>innovadores</a:t>
            </a:r>
            <a:r>
              <a:rPr lang="en-US"/>
              <a:t> per </a:t>
            </a:r>
            <a:r>
              <a:rPr lang="en-US" err="1"/>
              <a:t>resoldre</a:t>
            </a:r>
            <a:r>
              <a:rPr lang="en-US"/>
              <a:t> </a:t>
            </a:r>
            <a:r>
              <a:rPr lang="en-US" err="1"/>
              <a:t>reptes</a:t>
            </a:r>
            <a:r>
              <a:rPr lang="en-US"/>
              <a:t> de la </a:t>
            </a:r>
            <a:r>
              <a:rPr lang="en-US" err="1"/>
              <a:t>vida</a:t>
            </a:r>
            <a:r>
              <a:rPr lang="en-US"/>
              <a:t> real, i </a:t>
            </a:r>
            <a:r>
              <a:rPr lang="en-US" err="1"/>
              <a:t>generar</a:t>
            </a:r>
            <a:r>
              <a:rPr lang="en-US"/>
              <a:t> un </a:t>
            </a:r>
            <a:r>
              <a:rPr lang="en-US" err="1"/>
              <a:t>impacte</a:t>
            </a:r>
            <a:r>
              <a:rPr lang="en-US"/>
              <a:t> social real.</a:t>
            </a:r>
            <a:endParaRPr lang="en-US">
              <a:cs typeface="Calibri"/>
            </a:endParaRPr>
          </a:p>
          <a:p>
            <a:r>
              <a:rPr lang="en-US"/>
              <a:t>Es </a:t>
            </a:r>
            <a:r>
              <a:rPr lang="en-US" err="1"/>
              <a:t>tracta</a:t>
            </a:r>
            <a:r>
              <a:rPr lang="en-US"/>
              <a:t> </a:t>
            </a:r>
            <a:r>
              <a:rPr lang="en-US" err="1"/>
              <a:t>doncs</a:t>
            </a:r>
            <a:r>
              <a:rPr lang="en-US"/>
              <a:t> d’un </a:t>
            </a:r>
            <a:r>
              <a:rPr lang="en-US" err="1"/>
              <a:t>projecte</a:t>
            </a:r>
            <a:r>
              <a:rPr lang="en-US"/>
              <a:t> </a:t>
            </a:r>
            <a:r>
              <a:rPr lang="en-US" err="1"/>
              <a:t>ambiciós</a:t>
            </a:r>
            <a:r>
              <a:rPr lang="en-US"/>
              <a:t>, </a:t>
            </a:r>
            <a:r>
              <a:rPr lang="en-US" err="1"/>
              <a:t>amb</a:t>
            </a:r>
            <a:r>
              <a:rPr lang="en-US"/>
              <a:t> </a:t>
            </a:r>
            <a:r>
              <a:rPr lang="en-US" err="1"/>
              <a:t>característiques</a:t>
            </a:r>
            <a:r>
              <a:rPr lang="en-US"/>
              <a:t> </a:t>
            </a:r>
            <a:r>
              <a:rPr lang="en-US" err="1"/>
              <a:t>distintives</a:t>
            </a:r>
            <a:r>
              <a:rPr lang="en-US"/>
              <a:t> que el fan </a:t>
            </a:r>
            <a:r>
              <a:rPr lang="en-US" err="1"/>
              <a:t>únic</a:t>
            </a:r>
            <a:r>
              <a:rPr lang="en-US"/>
              <a:t>:</a:t>
            </a:r>
            <a:endParaRPr lang="es-ES">
              <a:cs typeface="Calibri"/>
            </a:endParaRPr>
          </a:p>
          <a:p>
            <a:r>
              <a:rPr lang="en-US" err="1"/>
              <a:t>Generació</a:t>
            </a:r>
            <a:r>
              <a:rPr lang="en-US"/>
              <a:t> </a:t>
            </a:r>
            <a:r>
              <a:rPr lang="en-US" err="1"/>
              <a:t>d’impacte</a:t>
            </a:r>
            <a:r>
              <a:rPr lang="en-US"/>
              <a:t> social a </a:t>
            </a:r>
            <a:r>
              <a:rPr lang="en-US" err="1"/>
              <a:t>través</a:t>
            </a:r>
            <a:r>
              <a:rPr lang="en-US"/>
              <a:t> de la </a:t>
            </a:r>
            <a:r>
              <a:rPr lang="en-US" err="1"/>
              <a:t>solució</a:t>
            </a:r>
            <a:r>
              <a:rPr lang="en-US"/>
              <a:t> </a:t>
            </a:r>
            <a:r>
              <a:rPr lang="en-US" err="1"/>
              <a:t>reptes</a:t>
            </a:r>
            <a:r>
              <a:rPr lang="en-US"/>
              <a:t> socials</a:t>
            </a:r>
            <a:endParaRPr lang="en-US">
              <a:cs typeface="Calibri"/>
            </a:endParaRPr>
          </a:p>
          <a:p>
            <a:r>
              <a:rPr lang="en-US" err="1"/>
              <a:t>Aposta</a:t>
            </a:r>
            <a:r>
              <a:rPr lang="en-US"/>
              <a:t> per a una </a:t>
            </a:r>
            <a:r>
              <a:rPr lang="en-US" err="1"/>
              <a:t>educació</a:t>
            </a:r>
            <a:r>
              <a:rPr lang="en-US"/>
              <a:t> flexible, </a:t>
            </a:r>
            <a:r>
              <a:rPr lang="en-US" err="1"/>
              <a:t>diversa</a:t>
            </a:r>
            <a:r>
              <a:rPr lang="en-US"/>
              <a:t> i a </a:t>
            </a:r>
            <a:r>
              <a:rPr lang="en-US" err="1"/>
              <a:t>mida</a:t>
            </a:r>
            <a:r>
              <a:rPr lang="en-US"/>
              <a:t> de </a:t>
            </a:r>
            <a:r>
              <a:rPr lang="en-US" err="1"/>
              <a:t>l’estudiant</a:t>
            </a:r>
            <a:r>
              <a:rPr lang="en-US"/>
              <a:t> i de </a:t>
            </a:r>
            <a:r>
              <a:rPr lang="en-US" err="1"/>
              <a:t>qualsevol</a:t>
            </a:r>
            <a:r>
              <a:rPr lang="en-US"/>
              <a:t> persona que </a:t>
            </a:r>
            <a:r>
              <a:rPr lang="en-US" err="1"/>
              <a:t>tingui</a:t>
            </a:r>
            <a:r>
              <a:rPr lang="en-US"/>
              <a:t> </a:t>
            </a:r>
            <a:r>
              <a:rPr lang="en-US" err="1"/>
              <a:t>necessitats</a:t>
            </a:r>
            <a:r>
              <a:rPr lang="en-US"/>
              <a:t> formatives i de </a:t>
            </a:r>
            <a:r>
              <a:rPr lang="en-US" err="1"/>
              <a:t>coneixement</a:t>
            </a:r>
            <a:endParaRPr lang="en-US">
              <a:cs typeface="Calibri"/>
            </a:endParaRPr>
          </a:p>
          <a:p>
            <a:r>
              <a:rPr lang="en-US"/>
              <a:t>Desenvolupament de models </a:t>
            </a:r>
            <a:r>
              <a:rPr lang="en-US" err="1"/>
              <a:t>d’educació</a:t>
            </a:r>
            <a:r>
              <a:rPr lang="en-US"/>
              <a:t>, </a:t>
            </a:r>
            <a:r>
              <a:rPr lang="en-US" err="1"/>
              <a:t>recerca</a:t>
            </a:r>
            <a:r>
              <a:rPr lang="en-US"/>
              <a:t> i </a:t>
            </a:r>
            <a:r>
              <a:rPr lang="en-US" err="1"/>
              <a:t>innovació</a:t>
            </a:r>
            <a:r>
              <a:rPr lang="en-US"/>
              <a:t> </a:t>
            </a:r>
            <a:r>
              <a:rPr lang="en-US" err="1"/>
              <a:t>basades</a:t>
            </a:r>
            <a:r>
              <a:rPr lang="en-US"/>
              <a:t> en </a:t>
            </a:r>
            <a:r>
              <a:rPr lang="en-US" err="1"/>
              <a:t>reptes</a:t>
            </a:r>
            <a:endParaRPr lang="en-US">
              <a:cs typeface="Calibri"/>
            </a:endParaRPr>
          </a:p>
          <a:p>
            <a:r>
              <a:rPr lang="en-US"/>
              <a:t>Desenvolupament d’un </a:t>
            </a:r>
            <a:r>
              <a:rPr lang="en-US" err="1"/>
              <a:t>sistema</a:t>
            </a:r>
            <a:r>
              <a:rPr lang="en-US"/>
              <a:t> </a:t>
            </a:r>
            <a:r>
              <a:rPr lang="en-US" err="1"/>
              <a:t>conjunt</a:t>
            </a:r>
            <a:r>
              <a:rPr lang="en-US"/>
              <a:t> de </a:t>
            </a:r>
            <a:r>
              <a:rPr lang="en-US" err="1"/>
              <a:t>mobilitat</a:t>
            </a:r>
            <a:r>
              <a:rPr lang="en-US"/>
              <a:t> </a:t>
            </a:r>
            <a:r>
              <a:rPr lang="en-US" err="1"/>
              <a:t>física</a:t>
            </a:r>
            <a:r>
              <a:rPr lang="en-US"/>
              <a:t>, virtual i </a:t>
            </a:r>
            <a:r>
              <a:rPr lang="en-US" err="1"/>
              <a:t>mixta</a:t>
            </a:r>
            <a:r>
              <a:rPr lang="en-US"/>
              <a:t>.</a:t>
            </a:r>
            <a:endParaRPr lang="en-US">
              <a:cs typeface="Calibri"/>
            </a:endParaRPr>
          </a:p>
          <a:p>
            <a:endParaRPr lang="en-US" b="1">
              <a:cs typeface="Calibri"/>
            </a:endParaRPr>
          </a:p>
          <a:p>
            <a:endParaRPr lang="ca-ES"/>
          </a:p>
        </p:txBody>
      </p:sp>
      <p:sp>
        <p:nvSpPr>
          <p:cNvPr id="4" name="Marcador de número de diapositiva 3"/>
          <p:cNvSpPr>
            <a:spLocks noGrp="1"/>
          </p:cNvSpPr>
          <p:nvPr>
            <p:ph type="sldNum" sz="quarter" idx="10"/>
          </p:nvPr>
        </p:nvSpPr>
        <p:spPr/>
        <p:txBody>
          <a:bodyPr/>
          <a:lstStyle/>
          <a:p>
            <a:fld id="{C859979E-312E-453D-AFA3-C7C7D9F8D7E8}" type="slidenum">
              <a:rPr lang="ca-ES" smtClean="0"/>
              <a:t>2</a:t>
            </a:fld>
            <a:endParaRPr lang="ca-ES"/>
          </a:p>
        </p:txBody>
      </p:sp>
    </p:spTree>
    <p:extLst>
      <p:ext uri="{BB962C8B-B14F-4D97-AF65-F5344CB8AC3E}">
        <p14:creationId xmlns:p14="http://schemas.microsoft.com/office/powerpoint/2010/main" val="148174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C859979E-312E-453D-AFA3-C7C7D9F8D7E8}" type="slidenum">
              <a:rPr lang="ca-ES" smtClean="0"/>
              <a:t>5</a:t>
            </a:fld>
            <a:endParaRPr lang="ca-ES"/>
          </a:p>
        </p:txBody>
      </p:sp>
    </p:spTree>
    <p:extLst>
      <p:ext uri="{BB962C8B-B14F-4D97-AF65-F5344CB8AC3E}">
        <p14:creationId xmlns:p14="http://schemas.microsoft.com/office/powerpoint/2010/main" val="268070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C859979E-312E-453D-AFA3-C7C7D9F8D7E8}" type="slidenum">
              <a:rPr lang="ca-ES" smtClean="0"/>
              <a:t>6</a:t>
            </a:fld>
            <a:endParaRPr lang="ca-ES"/>
          </a:p>
        </p:txBody>
      </p:sp>
    </p:spTree>
    <p:extLst>
      <p:ext uri="{BB962C8B-B14F-4D97-AF65-F5344CB8AC3E}">
        <p14:creationId xmlns:p14="http://schemas.microsoft.com/office/powerpoint/2010/main" val="3149342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dirty="0"/>
              <a:t>LLL, més obert interacció real</a:t>
            </a:r>
          </a:p>
        </p:txBody>
      </p:sp>
      <p:sp>
        <p:nvSpPr>
          <p:cNvPr id="4" name="Marcador de número de diapositiva 3"/>
          <p:cNvSpPr>
            <a:spLocks noGrp="1"/>
          </p:cNvSpPr>
          <p:nvPr>
            <p:ph type="sldNum" sz="quarter" idx="10"/>
          </p:nvPr>
        </p:nvSpPr>
        <p:spPr/>
        <p:txBody>
          <a:bodyPr/>
          <a:lstStyle/>
          <a:p>
            <a:fld id="{C859979E-312E-453D-AFA3-C7C7D9F8D7E8}" type="slidenum">
              <a:rPr lang="ca-ES" smtClean="0"/>
              <a:t>8</a:t>
            </a:fld>
            <a:endParaRPr lang="ca-ES"/>
          </a:p>
        </p:txBody>
      </p:sp>
    </p:spTree>
    <p:extLst>
      <p:ext uri="{BB962C8B-B14F-4D97-AF65-F5344CB8AC3E}">
        <p14:creationId xmlns:p14="http://schemas.microsoft.com/office/powerpoint/2010/main" val="212312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77800" y="811213"/>
            <a:ext cx="7213600" cy="4057650"/>
          </a:xfrm>
        </p:spPr>
      </p:sp>
      <p:sp>
        <p:nvSpPr>
          <p:cNvPr id="3" name="Notizenplatzhalter 2"/>
          <p:cNvSpPr>
            <a:spLocks noGrp="1"/>
          </p:cNvSpPr>
          <p:nvPr>
            <p:ph type="body" idx="1"/>
          </p:nvPr>
        </p:nvSpPr>
        <p:spPr/>
        <p:txBody>
          <a:bodyPr/>
          <a:lstStyle/>
          <a:p>
            <a:pPr algn="l">
              <a:buFont typeface="Arial" panose="020B0604020202020204" pitchFamily="34" charset="0"/>
              <a:buChar char="•"/>
            </a:pPr>
            <a:r>
              <a:rPr lang="de-DE" dirty="0"/>
              <a:t>Blaus Kästen: Learn</a:t>
            </a:r>
            <a:r>
              <a:rPr lang="de-DE" b="1" i="0" dirty="0">
                <a:solidFill>
                  <a:srgbClr val="333333"/>
                </a:solidFill>
                <a:effectLst/>
                <a:latin typeface="OpenSansRegular"/>
              </a:rPr>
              <a:t>EdHack-</a:t>
            </a:r>
            <a:r>
              <a:rPr lang="es-ES" b="1" i="0" dirty="0">
                <a:solidFill>
                  <a:srgbClr val="333333"/>
                </a:solidFill>
                <a:effectLst/>
                <a:latin typeface="OpenSansRegular"/>
              </a:rPr>
              <a:t>Conectar</a:t>
            </a:r>
            <a:r>
              <a:rPr lang="es-ES" b="0" i="0" dirty="0">
                <a:solidFill>
                  <a:srgbClr val="333333"/>
                </a:solidFill>
                <a:effectLst/>
                <a:latin typeface="OpenSansRegular"/>
              </a:rPr>
              <a:t> con personas y con sus ideas y experiencias: se crearán equipos de trabajo y se delimitará el foco del reto que se quiere abordar.</a:t>
            </a:r>
          </a:p>
          <a:p>
            <a:pPr algn="l">
              <a:buFont typeface="Arial" panose="020B0604020202020204" pitchFamily="34" charset="0"/>
              <a:buChar char="•"/>
            </a:pPr>
            <a:r>
              <a:rPr lang="es-ES" b="1" i="0" dirty="0">
                <a:solidFill>
                  <a:srgbClr val="333333"/>
                </a:solidFill>
                <a:effectLst/>
                <a:latin typeface="OpenSansRegular"/>
              </a:rPr>
              <a:t>Construir</a:t>
            </a:r>
            <a:r>
              <a:rPr lang="es-ES" b="0" i="0" dirty="0">
                <a:solidFill>
                  <a:srgbClr val="333333"/>
                </a:solidFill>
                <a:effectLst/>
                <a:latin typeface="OpenSansRegular"/>
              </a:rPr>
              <a:t> los prototipos </a:t>
            </a:r>
            <a:r>
              <a:rPr lang="de-DE" dirty="0"/>
              <a:t>ing Goals / Intended Competencies (abgeleitet von digital promis); </a:t>
            </a:r>
          </a:p>
          <a:p>
            <a:pPr algn="l">
              <a:buFont typeface="Arial" panose="020B0604020202020204" pitchFamily="34" charset="0"/>
              <a:buChar char="•"/>
            </a:pPr>
            <a:r>
              <a:rPr lang="es-ES" b="0" i="0" dirty="0">
                <a:solidFill>
                  <a:srgbClr val="333333"/>
                </a:solidFill>
                <a:effectLst/>
                <a:latin typeface="OpenSansRegular"/>
              </a:rPr>
              <a:t>reales que dan respuesta al reto de una manera única: segunda fase dirigida al prototipado ágil de soluciones o productos viables.</a:t>
            </a:r>
          </a:p>
          <a:p>
            <a:pPr algn="l">
              <a:buFont typeface="Arial" panose="020B0604020202020204" pitchFamily="34" charset="0"/>
              <a:buChar char="•"/>
            </a:pPr>
            <a:r>
              <a:rPr lang="es-ES" b="1" i="0" dirty="0">
                <a:solidFill>
                  <a:srgbClr val="333333"/>
                </a:solidFill>
                <a:effectLst/>
                <a:latin typeface="OpenSansRegular"/>
              </a:rPr>
              <a:t>Compartir</a:t>
            </a:r>
            <a:r>
              <a:rPr lang="es-ES" b="0" i="0" dirty="0">
                <a:solidFill>
                  <a:srgbClr val="333333"/>
                </a:solidFill>
                <a:effectLst/>
                <a:latin typeface="OpenSansRegular"/>
              </a:rPr>
              <a:t> las soluciones y los aprendizajes: tercera y última fase en la que todos los equipos dan a conocer al resto de participantes las soluciones cocreades.</a:t>
            </a:r>
          </a:p>
          <a:p>
            <a:endParaRPr lang="de-DE"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148227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ODS </a:t>
            </a:r>
            <a:r>
              <a:rPr lang="ca-ES" dirty="0" err="1"/>
              <a:t>Objetivos</a:t>
            </a:r>
            <a:r>
              <a:rPr lang="ca-ES" dirty="0"/>
              <a:t> </a:t>
            </a:r>
            <a:r>
              <a:rPr lang="ca-ES" dirty="0" err="1"/>
              <a:t>desarrollo</a:t>
            </a:r>
            <a:r>
              <a:rPr lang="ca-ES" dirty="0"/>
              <a:t> sostenible 11 https://challenges.eciu.org/micro-modules/#page-3</a:t>
            </a:r>
          </a:p>
        </p:txBody>
      </p:sp>
      <p:sp>
        <p:nvSpPr>
          <p:cNvPr id="4" name="Contenidor de número de diapositiva 3"/>
          <p:cNvSpPr>
            <a:spLocks noGrp="1"/>
          </p:cNvSpPr>
          <p:nvPr>
            <p:ph type="sldNum" sz="quarter" idx="5"/>
          </p:nvPr>
        </p:nvSpPr>
        <p:spPr/>
        <p:txBody>
          <a:bodyPr/>
          <a:lstStyle/>
          <a:p>
            <a:fld id="{A14ADEA9-3991-4E28-A552-26B11B6A78C0}" type="slidenum">
              <a:rPr lang="es-ES" smtClean="0"/>
              <a:t>10</a:t>
            </a:fld>
            <a:endParaRPr lang="es-ES"/>
          </a:p>
        </p:txBody>
      </p:sp>
    </p:spTree>
    <p:extLst>
      <p:ext uri="{BB962C8B-B14F-4D97-AF65-F5344CB8AC3E}">
        <p14:creationId xmlns:p14="http://schemas.microsoft.com/office/powerpoint/2010/main" val="166123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DD922D-2E6D-4341-A124-EEA7A7A518E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02796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9EDCA8D1-8F36-4A6D-B08A-0B201A6E9675}" type="slidenum">
              <a:rPr lang="en-US" smtClean="0"/>
              <a:t>12</a:t>
            </a:fld>
            <a:endParaRPr lang="en-US"/>
          </a:p>
        </p:txBody>
      </p:sp>
    </p:spTree>
    <p:extLst>
      <p:ext uri="{BB962C8B-B14F-4D97-AF65-F5344CB8AC3E}">
        <p14:creationId xmlns:p14="http://schemas.microsoft.com/office/powerpoint/2010/main" val="1090073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www.eciu.org/"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p:bg>
      <p:bgPr>
        <a:solidFill>
          <a:srgbClr val="002337"/>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111BB6A-4F8A-4176-A605-45D6AF517F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6562"/>
          <a:stretch/>
        </p:blipFill>
        <p:spPr>
          <a:xfrm>
            <a:off x="0" y="0"/>
            <a:ext cx="6513915"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870F87F-84B1-4AD7-8771-B0139A67AAC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10274" y="679911"/>
            <a:ext cx="1505454" cy="903520"/>
          </a:xfrm>
          <a:prstGeom prst="rect">
            <a:avLst/>
          </a:prstGeom>
        </p:spPr>
      </p:pic>
      <p:sp>
        <p:nvSpPr>
          <p:cNvPr id="15" name="Text Placeholder 14">
            <a:extLst>
              <a:ext uri="{FF2B5EF4-FFF2-40B4-BE49-F238E27FC236}">
                <a16:creationId xmlns:a16="http://schemas.microsoft.com/office/drawing/2014/main" id="{9CC7F6FC-BFCB-49E1-8731-591AA29A01DA}"/>
              </a:ext>
            </a:extLst>
          </p:cNvPr>
          <p:cNvSpPr>
            <a:spLocks noGrp="1"/>
          </p:cNvSpPr>
          <p:nvPr>
            <p:ph type="body" sz="quarter" idx="10" hasCustomPrompt="1"/>
          </p:nvPr>
        </p:nvSpPr>
        <p:spPr>
          <a:xfrm>
            <a:off x="6108700" y="3644900"/>
            <a:ext cx="5148263" cy="2339975"/>
          </a:xfrm>
          <a:prstGeom prst="rect">
            <a:avLst/>
          </a:prstGeom>
        </p:spPr>
        <p:txBody>
          <a:bodyPr anchor="b"/>
          <a:lstStyle>
            <a:lvl1pPr marL="0" indent="0">
              <a:lnSpc>
                <a:spcPct val="100000"/>
              </a:lnSpc>
              <a:spcBef>
                <a:spcPts val="0"/>
              </a:spcBef>
              <a:buNone/>
              <a:defRPr sz="3000">
                <a:solidFill>
                  <a:schemeClr val="bg1"/>
                </a:solidFill>
                <a:latin typeface="+mj-lt"/>
              </a:defRPr>
            </a:lvl1pPr>
            <a:lvl2pPr>
              <a:lnSpc>
                <a:spcPct val="100000"/>
              </a:lnSpc>
              <a:defRPr sz="3000">
                <a:solidFill>
                  <a:schemeClr val="bg1"/>
                </a:solidFill>
                <a:latin typeface="+mj-lt"/>
              </a:defRPr>
            </a:lvl2pPr>
            <a:lvl3pPr>
              <a:lnSpc>
                <a:spcPct val="100000"/>
              </a:lnSpc>
              <a:defRPr sz="3000">
                <a:solidFill>
                  <a:schemeClr val="bg1"/>
                </a:solidFill>
                <a:latin typeface="+mj-lt"/>
              </a:defRPr>
            </a:lvl3pPr>
            <a:lvl4pPr>
              <a:lnSpc>
                <a:spcPct val="100000"/>
              </a:lnSpc>
              <a:defRPr sz="3000">
                <a:solidFill>
                  <a:schemeClr val="bg1"/>
                </a:solidFill>
                <a:latin typeface="+mj-lt"/>
              </a:defRPr>
            </a:lvl4pPr>
            <a:lvl5pPr marL="0" indent="0">
              <a:lnSpc>
                <a:spcPct val="100000"/>
              </a:lnSpc>
              <a:spcBef>
                <a:spcPts val="0"/>
              </a:spcBef>
              <a:buNone/>
              <a:defRPr sz="3000">
                <a:solidFill>
                  <a:schemeClr val="bg1"/>
                </a:solidFill>
                <a:latin typeface="+mj-lt"/>
              </a:defRPr>
            </a:lvl5pPr>
          </a:lstStyle>
          <a:p>
            <a:r>
              <a:rPr lang="lt-LT" sz="3000">
                <a:solidFill>
                  <a:schemeClr val="bg1"/>
                </a:solidFill>
                <a:latin typeface="TT Norms Pro ExtraBold" panose="02000503040000020004" pitchFamily="2" charset="0"/>
              </a:rPr>
              <a:t>Text</a:t>
            </a:r>
            <a:endParaRPr lang="en-US" sz="3000">
              <a:solidFill>
                <a:schemeClr val="bg1"/>
              </a:solidFill>
              <a:latin typeface="TT Norms Pro ExtraBold" panose="02000503040000020004" pitchFamily="2" charset="0"/>
            </a:endParaRPr>
          </a:p>
        </p:txBody>
      </p:sp>
      <p:sp>
        <p:nvSpPr>
          <p:cNvPr id="17" name="Text Placeholder 16">
            <a:extLst>
              <a:ext uri="{FF2B5EF4-FFF2-40B4-BE49-F238E27FC236}">
                <a16:creationId xmlns:a16="http://schemas.microsoft.com/office/drawing/2014/main" id="{EFEC0622-922D-4B60-A0D9-96CE55BFB90E}"/>
              </a:ext>
            </a:extLst>
          </p:cNvPr>
          <p:cNvSpPr>
            <a:spLocks noGrp="1"/>
          </p:cNvSpPr>
          <p:nvPr>
            <p:ph type="body" sz="quarter" idx="11" hasCustomPrompt="1"/>
          </p:nvPr>
        </p:nvSpPr>
        <p:spPr>
          <a:xfrm>
            <a:off x="6108699" y="5984875"/>
            <a:ext cx="5135563" cy="387589"/>
          </a:xfrm>
          <a:prstGeom prst="rect">
            <a:avLst/>
          </a:prstGeom>
        </p:spPr>
        <p:txBody>
          <a:bodyPr anchor="b"/>
          <a:lstStyle>
            <a:lvl1pPr marL="0" indent="0">
              <a:buNone/>
              <a:defRPr lang="da-DK" sz="1500" b="1" i="0" u="none" strike="noStrike" baseline="0" smtClean="0">
                <a:solidFill>
                  <a:schemeClr val="bg1"/>
                </a:solidFill>
              </a:defRPr>
            </a:lvl1pPr>
            <a:lvl2pPr>
              <a:defRPr sz="1500">
                <a:solidFill>
                  <a:schemeClr val="bg1"/>
                </a:solidFill>
                <a:latin typeface="TT Norms Pro Bold" panose="02000803030000020004" pitchFamily="2" charset="0"/>
              </a:defRPr>
            </a:lvl2pPr>
            <a:lvl3pPr>
              <a:defRPr sz="1500">
                <a:solidFill>
                  <a:schemeClr val="bg1"/>
                </a:solidFill>
                <a:latin typeface="TT Norms Pro Bold" panose="02000803030000020004" pitchFamily="2" charset="0"/>
              </a:defRPr>
            </a:lvl3pPr>
            <a:lvl4pPr>
              <a:defRPr sz="1500">
                <a:solidFill>
                  <a:schemeClr val="bg1"/>
                </a:solidFill>
                <a:latin typeface="TT Norms Pro Bold" panose="02000803030000020004" pitchFamily="2" charset="0"/>
              </a:defRPr>
            </a:lvl4pPr>
            <a:lvl5pPr marL="0" indent="0">
              <a:lnSpc>
                <a:spcPct val="100000"/>
              </a:lnSpc>
              <a:spcBef>
                <a:spcPts val="0"/>
              </a:spcBef>
              <a:buNone/>
              <a:defRPr sz="1500">
                <a:solidFill>
                  <a:schemeClr val="bg1"/>
                </a:solidFill>
                <a:latin typeface="TT Norms Pro Bold" panose="02000803030000020004" pitchFamily="2" charset="0"/>
              </a:defRPr>
            </a:lvl5pPr>
          </a:lstStyle>
          <a:p>
            <a:r>
              <a:rPr lang="lt-LT" sz="1500" b="1" i="0" u="none" strike="noStrike" baseline="0">
                <a:solidFill>
                  <a:srgbClr val="FFFFFF"/>
                </a:solidFill>
                <a:latin typeface="TT Norms Pro" panose="02000503030000020003" pitchFamily="2" charset="0"/>
              </a:rPr>
              <a:t>Text</a:t>
            </a:r>
            <a:endParaRPr lang="en-US"/>
          </a:p>
        </p:txBody>
      </p:sp>
      <p:sp>
        <p:nvSpPr>
          <p:cNvPr id="22" name="TextBox 21">
            <a:extLst>
              <a:ext uri="{FF2B5EF4-FFF2-40B4-BE49-F238E27FC236}">
                <a16:creationId xmlns:a16="http://schemas.microsoft.com/office/drawing/2014/main" id="{63F0636F-C54A-4874-B19A-19E2D363A190}"/>
              </a:ext>
            </a:extLst>
          </p:cNvPr>
          <p:cNvSpPr txBox="1"/>
          <p:nvPr userDrawn="1"/>
        </p:nvSpPr>
        <p:spPr>
          <a:xfrm>
            <a:off x="936001" y="936001"/>
            <a:ext cx="2510853" cy="877163"/>
          </a:xfrm>
          <a:prstGeom prst="rect">
            <a:avLst/>
          </a:prstGeom>
          <a:noFill/>
        </p:spPr>
        <p:txBody>
          <a:bodyPr wrap="square" rtlCol="0" anchor="b">
            <a:spAutoFit/>
          </a:bodyPr>
          <a:lstStyle/>
          <a:p>
            <a:r>
              <a:rPr lang="lt-LT" sz="1700">
                <a:solidFill>
                  <a:schemeClr val="bg1"/>
                </a:solidFill>
                <a:latin typeface="TT Norms Pro ExtraBold" panose="02000503040000020004" pitchFamily="2" charset="0"/>
              </a:rPr>
              <a:t>CHALLENGING</a:t>
            </a:r>
          </a:p>
          <a:p>
            <a:r>
              <a:rPr lang="en-US" sz="1700">
                <a:solidFill>
                  <a:schemeClr val="bg1"/>
                </a:solidFill>
                <a:latin typeface="TT Norms Pro ExtraBold" panose="02000503040000020004" pitchFamily="2" charset="0"/>
              </a:rPr>
              <a:t>CONVENTIONAL</a:t>
            </a:r>
            <a:br>
              <a:rPr lang="lt-LT" sz="1700">
                <a:solidFill>
                  <a:schemeClr val="bg1"/>
                </a:solidFill>
                <a:latin typeface="TT Norms Pro ExtraBold" panose="02000503040000020004" pitchFamily="2" charset="0"/>
              </a:rPr>
            </a:br>
            <a:r>
              <a:rPr lang="lt-LT" sz="1700">
                <a:solidFill>
                  <a:schemeClr val="bg1"/>
                </a:solidFill>
                <a:latin typeface="TT Norms Pro ExtraBold" panose="02000503040000020004" pitchFamily="2" charset="0"/>
              </a:rPr>
              <a:t>THINKING</a:t>
            </a:r>
            <a:endParaRPr lang="en-US" sz="1700">
              <a:solidFill>
                <a:schemeClr val="bg1"/>
              </a:solidFill>
              <a:latin typeface="TT Norms Pro ExtraBold" panose="02000503040000020004" pitchFamily="2" charset="0"/>
            </a:endParaRPr>
          </a:p>
        </p:txBody>
      </p:sp>
    </p:spTree>
    <p:extLst>
      <p:ext uri="{BB962C8B-B14F-4D97-AF65-F5344CB8AC3E}">
        <p14:creationId xmlns:p14="http://schemas.microsoft.com/office/powerpoint/2010/main" val="2094242064"/>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597" userDrawn="1">
          <p15:clr>
            <a:srgbClr val="FBAE40"/>
          </p15:clr>
        </p15:guide>
        <p15:guide id="3" orient="horz" pos="595" userDrawn="1">
          <p15:clr>
            <a:srgbClr val="FBAE40"/>
          </p15:clr>
        </p15:guide>
        <p15:guide id="4" pos="3840" userDrawn="1">
          <p15:clr>
            <a:srgbClr val="FBAE40"/>
          </p15:clr>
        </p15:guide>
        <p15:guide id="5" orient="horz" pos="3770" userDrawn="1">
          <p15:clr>
            <a:srgbClr val="FBAE40"/>
          </p15:clr>
        </p15:guide>
        <p15:guide id="6" pos="708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2 components_yellow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71D8C-5699-482C-9B87-9239EB6D583C}"/>
              </a:ext>
            </a:extLst>
          </p:cNvPr>
          <p:cNvSpPr/>
          <p:nvPr userDrawn="1"/>
        </p:nvSpPr>
        <p:spPr>
          <a:xfrm rot="5400000">
            <a:off x="5715000" y="381000"/>
            <a:ext cx="6858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9D44CD1D-4EDF-4F9A-A35D-6704C77E60AD}"/>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27" name="Text Placeholder 2">
            <a:extLst>
              <a:ext uri="{FF2B5EF4-FFF2-40B4-BE49-F238E27FC236}">
                <a16:creationId xmlns:a16="http://schemas.microsoft.com/office/drawing/2014/main" id="{82AF9565-BCDB-4C43-AEE7-5D5C70CA6D3E}"/>
              </a:ext>
            </a:extLst>
          </p:cNvPr>
          <p:cNvSpPr>
            <a:spLocks noGrp="1"/>
          </p:cNvSpPr>
          <p:nvPr>
            <p:ph type="body" sz="quarter" idx="12" hasCustomPrompt="1"/>
          </p:nvPr>
        </p:nvSpPr>
        <p:spPr>
          <a:xfrm>
            <a:off x="6996114" y="959077"/>
            <a:ext cx="4248150"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29" name="Picture 28">
            <a:extLst>
              <a:ext uri="{FF2B5EF4-FFF2-40B4-BE49-F238E27FC236}">
                <a16:creationId xmlns:a16="http://schemas.microsoft.com/office/drawing/2014/main" id="{76932D89-7B54-4C8F-B00B-193CC65A33A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30" name="Slide Number Placeholder 3">
            <a:extLst>
              <a:ext uri="{FF2B5EF4-FFF2-40B4-BE49-F238E27FC236}">
                <a16:creationId xmlns:a16="http://schemas.microsoft.com/office/drawing/2014/main" id="{14FF6010-1D10-42C9-8F7E-B929FA1DA803}"/>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0" name="Text Placeholder 20">
            <a:extLst>
              <a:ext uri="{FF2B5EF4-FFF2-40B4-BE49-F238E27FC236}">
                <a16:creationId xmlns:a16="http://schemas.microsoft.com/office/drawing/2014/main" id="{4E68821A-222B-5745-AE2D-6A635FC653B5}"/>
              </a:ext>
            </a:extLst>
          </p:cNvPr>
          <p:cNvSpPr>
            <a:spLocks noGrp="1"/>
          </p:cNvSpPr>
          <p:nvPr>
            <p:ph type="body" sz="quarter" idx="11" hasCustomPrompt="1"/>
          </p:nvPr>
        </p:nvSpPr>
        <p:spPr>
          <a:xfrm>
            <a:off x="958678" y="2913743"/>
            <a:ext cx="4237209" cy="2985180"/>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A6AFF063-C4B4-3F41-84FB-6A0BC4C9281B}"/>
              </a:ext>
            </a:extLst>
          </p:cNvPr>
          <p:cNvSpPr>
            <a:spLocks noGrp="1"/>
          </p:cNvSpPr>
          <p:nvPr>
            <p:ph type="body" sz="quarter" idx="13" hasCustomPrompt="1"/>
          </p:nvPr>
        </p:nvSpPr>
        <p:spPr>
          <a:xfrm>
            <a:off x="7018792" y="2933701"/>
            <a:ext cx="4214530" cy="2979737"/>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1132701835"/>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4407" userDrawn="1">
          <p15:clr>
            <a:srgbClr val="FBAE40"/>
          </p15:clr>
        </p15:guide>
        <p15:guide id="6" pos="3273" userDrawn="1">
          <p15:clr>
            <a:srgbClr val="FBAE40"/>
          </p15:clr>
        </p15:guide>
        <p15:guide id="7" pos="708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2 components_oran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71D8C-5699-482C-9B87-9239EB6D583C}"/>
              </a:ext>
            </a:extLst>
          </p:cNvPr>
          <p:cNvSpPr/>
          <p:nvPr userDrawn="1"/>
        </p:nvSpPr>
        <p:spPr>
          <a:xfrm rot="5400000">
            <a:off x="-381000" y="381000"/>
            <a:ext cx="6858000" cy="6096000"/>
          </a:xfrm>
          <a:prstGeom prst="rect">
            <a:avLst/>
          </a:prstGeom>
          <a:solidFill>
            <a:srgbClr val="F7A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FD2890D-0927-4B0A-9B37-D358F7555776}"/>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23" name="Text Placeholder 2">
            <a:extLst>
              <a:ext uri="{FF2B5EF4-FFF2-40B4-BE49-F238E27FC236}">
                <a16:creationId xmlns:a16="http://schemas.microsoft.com/office/drawing/2014/main" id="{0EE2DC40-1F8C-4377-887A-1F2CA47519F2}"/>
              </a:ext>
            </a:extLst>
          </p:cNvPr>
          <p:cNvSpPr>
            <a:spLocks noGrp="1"/>
          </p:cNvSpPr>
          <p:nvPr>
            <p:ph type="body" sz="quarter" idx="12" hasCustomPrompt="1"/>
          </p:nvPr>
        </p:nvSpPr>
        <p:spPr>
          <a:xfrm>
            <a:off x="6996114" y="959077"/>
            <a:ext cx="4248150"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25" name="Picture 24">
            <a:extLst>
              <a:ext uri="{FF2B5EF4-FFF2-40B4-BE49-F238E27FC236}">
                <a16:creationId xmlns:a16="http://schemas.microsoft.com/office/drawing/2014/main" id="{91648720-E907-4F5C-8C28-681CF789D29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6" name="Slide Number Placeholder 3">
            <a:extLst>
              <a:ext uri="{FF2B5EF4-FFF2-40B4-BE49-F238E27FC236}">
                <a16:creationId xmlns:a16="http://schemas.microsoft.com/office/drawing/2014/main" id="{40AE0DBA-98AD-47FC-A759-16208EA692C1}"/>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0" name="Text Placeholder 20">
            <a:extLst>
              <a:ext uri="{FF2B5EF4-FFF2-40B4-BE49-F238E27FC236}">
                <a16:creationId xmlns:a16="http://schemas.microsoft.com/office/drawing/2014/main" id="{59FC4A69-1726-2B44-B974-20809A93CF4B}"/>
              </a:ext>
            </a:extLst>
          </p:cNvPr>
          <p:cNvSpPr>
            <a:spLocks noGrp="1"/>
          </p:cNvSpPr>
          <p:nvPr>
            <p:ph type="body" sz="quarter" idx="11" hasCustomPrompt="1"/>
          </p:nvPr>
        </p:nvSpPr>
        <p:spPr>
          <a:xfrm>
            <a:off x="958678" y="2913743"/>
            <a:ext cx="4237209" cy="2985180"/>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16FD315A-C572-0441-B20A-03982266268E}"/>
              </a:ext>
            </a:extLst>
          </p:cNvPr>
          <p:cNvSpPr>
            <a:spLocks noGrp="1"/>
          </p:cNvSpPr>
          <p:nvPr>
            <p:ph type="body" sz="quarter" idx="13" hasCustomPrompt="1"/>
          </p:nvPr>
        </p:nvSpPr>
        <p:spPr>
          <a:xfrm>
            <a:off x="7018792" y="2933701"/>
            <a:ext cx="4214530" cy="2979737"/>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2713435776"/>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6" pos="3273" userDrawn="1">
          <p15:clr>
            <a:srgbClr val="FBAE40"/>
          </p15:clr>
        </p15:guide>
        <p15:guide id="7" pos="7083" userDrawn="1">
          <p15:clr>
            <a:srgbClr val="FBAE40"/>
          </p15:clr>
        </p15:guide>
        <p15:guide id="8" pos="440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3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D2890D-0927-4B0A-9B37-D358F7555776}"/>
              </a:ext>
            </a:extLst>
          </p:cNvPr>
          <p:cNvSpPr>
            <a:spLocks noGrp="1"/>
          </p:cNvSpPr>
          <p:nvPr>
            <p:ph type="body" sz="quarter" idx="10"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9" name="Text Placeholder 20">
            <a:extLst>
              <a:ext uri="{FF2B5EF4-FFF2-40B4-BE49-F238E27FC236}">
                <a16:creationId xmlns:a16="http://schemas.microsoft.com/office/drawing/2014/main" id="{0AE123C3-85AF-49C9-915C-CAD7370F3363}"/>
              </a:ext>
            </a:extLst>
          </p:cNvPr>
          <p:cNvSpPr>
            <a:spLocks noGrp="1"/>
          </p:cNvSpPr>
          <p:nvPr>
            <p:ph type="body" sz="quarter" idx="11" hasCustomPrompt="1"/>
          </p:nvPr>
        </p:nvSpPr>
        <p:spPr>
          <a:xfrm>
            <a:off x="958679" y="4397830"/>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0" name="Text Placeholder 20">
            <a:extLst>
              <a:ext uri="{FF2B5EF4-FFF2-40B4-BE49-F238E27FC236}">
                <a16:creationId xmlns:a16="http://schemas.microsoft.com/office/drawing/2014/main" id="{F230A032-704F-4777-9B19-1348EB343503}"/>
              </a:ext>
            </a:extLst>
          </p:cNvPr>
          <p:cNvSpPr>
            <a:spLocks noGrp="1"/>
          </p:cNvSpPr>
          <p:nvPr>
            <p:ph type="body" sz="quarter" idx="12" hasCustomPrompt="1"/>
          </p:nvPr>
        </p:nvSpPr>
        <p:spPr>
          <a:xfrm>
            <a:off x="947738" y="3429001"/>
            <a:ext cx="2988408"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11" name="Text Placeholder 20">
            <a:extLst>
              <a:ext uri="{FF2B5EF4-FFF2-40B4-BE49-F238E27FC236}">
                <a16:creationId xmlns:a16="http://schemas.microsoft.com/office/drawing/2014/main" id="{D7947645-7AF4-4CBE-9C04-DDFB5D3B2D41}"/>
              </a:ext>
            </a:extLst>
          </p:cNvPr>
          <p:cNvSpPr>
            <a:spLocks noGrp="1"/>
          </p:cNvSpPr>
          <p:nvPr>
            <p:ph type="body" sz="quarter" idx="13" hasCustomPrompt="1"/>
          </p:nvPr>
        </p:nvSpPr>
        <p:spPr>
          <a:xfrm>
            <a:off x="8244913" y="4397829"/>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25FBB8D8-6A29-4DFB-9016-28AB29F68C7E}"/>
              </a:ext>
            </a:extLst>
          </p:cNvPr>
          <p:cNvSpPr>
            <a:spLocks noGrp="1"/>
          </p:cNvSpPr>
          <p:nvPr>
            <p:ph type="body" sz="quarter" idx="14" hasCustomPrompt="1"/>
          </p:nvPr>
        </p:nvSpPr>
        <p:spPr>
          <a:xfrm>
            <a:off x="8233972" y="3429000"/>
            <a:ext cx="2988408" cy="757803"/>
          </a:xfrm>
          <a:prstGeom prst="rect">
            <a:avLst/>
          </a:prstGeom>
        </p:spPr>
        <p:txBody>
          <a:bodyPr anchor="t"/>
          <a:lstStyle>
            <a:lvl1pPr marL="0" marR="0" indent="0" algn="l" defTabSz="914400" rtl="0" eaLnBrk="1" fontAlgn="auto" latinLnBrk="0" hangingPunct="1">
              <a:lnSpc>
                <a:spcPct val="100000"/>
              </a:lnSpc>
              <a:spcBef>
                <a:spcPts val="0"/>
              </a:spcBef>
              <a:spcAft>
                <a:spcPts val="0"/>
              </a:spcAft>
              <a:buClrTx/>
              <a:buSzTx/>
              <a:buFont typeface="+mj-lt"/>
              <a:buNone/>
              <a:tabLst/>
              <a:defRPr sz="2200">
                <a:solidFill>
                  <a:srgbClr val="002337"/>
                </a:solidFill>
                <a:latin typeface="TT Norms Pro Bold" panose="02000803030000020004" pitchFamily="2" charset="0"/>
              </a:defRPr>
            </a:lvl1pPr>
          </a:lstStyle>
          <a:p>
            <a:pPr marL="0" marR="0" lvl="0" indent="0" algn="l" defTabSz="914400" rtl="0" eaLnBrk="1" fontAlgn="auto" latinLnBrk="0" hangingPunct="1">
              <a:lnSpc>
                <a:spcPct val="100000"/>
              </a:lnSpc>
              <a:spcBef>
                <a:spcPts val="0"/>
              </a:spcBef>
              <a:spcAft>
                <a:spcPts val="1200"/>
              </a:spcAft>
              <a:buClrTx/>
              <a:buSzTx/>
              <a:buFont typeface="+mj-lt"/>
              <a:buNone/>
              <a:tabLst/>
              <a:defRPr/>
            </a:pPr>
            <a:r>
              <a:rPr lang="lt-LT"/>
              <a:t>Headline 2</a:t>
            </a:r>
            <a:br>
              <a:rPr lang="lt-LT"/>
            </a:br>
            <a:r>
              <a:rPr lang="lt-LT"/>
              <a:t>next row</a:t>
            </a:r>
          </a:p>
        </p:txBody>
      </p:sp>
      <p:sp>
        <p:nvSpPr>
          <p:cNvPr id="13" name="Text Placeholder 20">
            <a:extLst>
              <a:ext uri="{FF2B5EF4-FFF2-40B4-BE49-F238E27FC236}">
                <a16:creationId xmlns:a16="http://schemas.microsoft.com/office/drawing/2014/main" id="{54C6DB8C-5005-48A4-9013-16C677B4B692}"/>
              </a:ext>
            </a:extLst>
          </p:cNvPr>
          <p:cNvSpPr>
            <a:spLocks noGrp="1"/>
          </p:cNvSpPr>
          <p:nvPr>
            <p:ph type="body" sz="quarter" idx="15" hasCustomPrompt="1"/>
          </p:nvPr>
        </p:nvSpPr>
        <p:spPr>
          <a:xfrm>
            <a:off x="4625353" y="4397829"/>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4" name="Text Placeholder 20">
            <a:extLst>
              <a:ext uri="{FF2B5EF4-FFF2-40B4-BE49-F238E27FC236}">
                <a16:creationId xmlns:a16="http://schemas.microsoft.com/office/drawing/2014/main" id="{1DB80C76-B496-44EB-B488-22CC748A28AE}"/>
              </a:ext>
            </a:extLst>
          </p:cNvPr>
          <p:cNvSpPr>
            <a:spLocks noGrp="1"/>
          </p:cNvSpPr>
          <p:nvPr>
            <p:ph type="body" sz="quarter" idx="16" hasCustomPrompt="1"/>
          </p:nvPr>
        </p:nvSpPr>
        <p:spPr>
          <a:xfrm>
            <a:off x="4614412" y="3429000"/>
            <a:ext cx="2988408" cy="757803"/>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pic>
        <p:nvPicPr>
          <p:cNvPr id="24" name="Picture 23">
            <a:extLst>
              <a:ext uri="{FF2B5EF4-FFF2-40B4-BE49-F238E27FC236}">
                <a16:creationId xmlns:a16="http://schemas.microsoft.com/office/drawing/2014/main" id="{0EB64B70-FB2B-4E0A-AB8C-86C730E4132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5" name="Slide Number Placeholder 3">
            <a:extLst>
              <a:ext uri="{FF2B5EF4-FFF2-40B4-BE49-F238E27FC236}">
                <a16:creationId xmlns:a16="http://schemas.microsoft.com/office/drawing/2014/main" id="{AE5DC6AC-D9F6-4B86-8C99-D2F1DC293B8D}"/>
              </a:ext>
            </a:extLst>
          </p:cNvPr>
          <p:cNvSpPr>
            <a:spLocks noGrp="1"/>
          </p:cNvSpPr>
          <p:nvPr>
            <p:ph type="sldNum" sz="quarter" idx="17"/>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2247742040"/>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5" pos="708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3 column_yellow">
    <p:bg>
      <p:bgPr>
        <a:solidFill>
          <a:srgbClr val="FFE48B"/>
        </a:solidFill>
        <a:effectLst/>
      </p:bgPr>
    </p:bg>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id="{0AE123C3-85AF-49C9-915C-CAD7370F3363}"/>
              </a:ext>
            </a:extLst>
          </p:cNvPr>
          <p:cNvSpPr>
            <a:spLocks noGrp="1"/>
          </p:cNvSpPr>
          <p:nvPr>
            <p:ph type="body" sz="quarter" idx="11" hasCustomPrompt="1"/>
          </p:nvPr>
        </p:nvSpPr>
        <p:spPr>
          <a:xfrm>
            <a:off x="958679" y="4397830"/>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0" name="Text Placeholder 20">
            <a:extLst>
              <a:ext uri="{FF2B5EF4-FFF2-40B4-BE49-F238E27FC236}">
                <a16:creationId xmlns:a16="http://schemas.microsoft.com/office/drawing/2014/main" id="{F230A032-704F-4777-9B19-1348EB343503}"/>
              </a:ext>
            </a:extLst>
          </p:cNvPr>
          <p:cNvSpPr>
            <a:spLocks noGrp="1"/>
          </p:cNvSpPr>
          <p:nvPr>
            <p:ph type="body" sz="quarter" idx="12" hasCustomPrompt="1"/>
          </p:nvPr>
        </p:nvSpPr>
        <p:spPr>
          <a:xfrm>
            <a:off x="947738" y="3429001"/>
            <a:ext cx="2988408"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11" name="Text Placeholder 20">
            <a:extLst>
              <a:ext uri="{FF2B5EF4-FFF2-40B4-BE49-F238E27FC236}">
                <a16:creationId xmlns:a16="http://schemas.microsoft.com/office/drawing/2014/main" id="{D7947645-7AF4-4CBE-9C04-DDFB5D3B2D41}"/>
              </a:ext>
            </a:extLst>
          </p:cNvPr>
          <p:cNvSpPr>
            <a:spLocks noGrp="1"/>
          </p:cNvSpPr>
          <p:nvPr>
            <p:ph type="body" sz="quarter" idx="13" hasCustomPrompt="1"/>
          </p:nvPr>
        </p:nvSpPr>
        <p:spPr>
          <a:xfrm>
            <a:off x="8244913" y="4397829"/>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25FBB8D8-6A29-4DFB-9016-28AB29F68C7E}"/>
              </a:ext>
            </a:extLst>
          </p:cNvPr>
          <p:cNvSpPr>
            <a:spLocks noGrp="1"/>
          </p:cNvSpPr>
          <p:nvPr>
            <p:ph type="body" sz="quarter" idx="14" hasCustomPrompt="1"/>
          </p:nvPr>
        </p:nvSpPr>
        <p:spPr>
          <a:xfrm>
            <a:off x="8233972" y="3429000"/>
            <a:ext cx="2988408" cy="757803"/>
          </a:xfrm>
          <a:prstGeom prst="rect">
            <a:avLst/>
          </a:prstGeom>
        </p:spPr>
        <p:txBody>
          <a:bodyPr anchor="t"/>
          <a:lstStyle>
            <a:lvl1pPr marL="0" marR="0" indent="0" algn="l" defTabSz="914400" rtl="0" eaLnBrk="1" fontAlgn="auto" latinLnBrk="0" hangingPunct="1">
              <a:lnSpc>
                <a:spcPct val="100000"/>
              </a:lnSpc>
              <a:spcBef>
                <a:spcPts val="0"/>
              </a:spcBef>
              <a:spcAft>
                <a:spcPts val="0"/>
              </a:spcAft>
              <a:buClrTx/>
              <a:buSzTx/>
              <a:buFont typeface="+mj-lt"/>
              <a:buNone/>
              <a:tabLst/>
              <a:defRPr sz="2200">
                <a:solidFill>
                  <a:srgbClr val="002337"/>
                </a:solidFill>
                <a:latin typeface="TT Norms Pro Bold" panose="02000803030000020004" pitchFamily="2" charset="0"/>
              </a:defRPr>
            </a:lvl1pPr>
          </a:lstStyle>
          <a:p>
            <a:pPr marL="0" marR="0" lvl="0" indent="0" algn="l" defTabSz="914400" rtl="0" eaLnBrk="1" fontAlgn="auto" latinLnBrk="0" hangingPunct="1">
              <a:lnSpc>
                <a:spcPct val="100000"/>
              </a:lnSpc>
              <a:spcBef>
                <a:spcPts val="0"/>
              </a:spcBef>
              <a:spcAft>
                <a:spcPts val="1200"/>
              </a:spcAft>
              <a:buClrTx/>
              <a:buSzTx/>
              <a:buFont typeface="+mj-lt"/>
              <a:buNone/>
              <a:tabLst/>
              <a:defRPr/>
            </a:pPr>
            <a:r>
              <a:rPr lang="lt-LT"/>
              <a:t>Headline 2</a:t>
            </a:r>
            <a:br>
              <a:rPr lang="lt-LT"/>
            </a:br>
            <a:r>
              <a:rPr lang="lt-LT"/>
              <a:t>next row</a:t>
            </a:r>
          </a:p>
        </p:txBody>
      </p:sp>
      <p:sp>
        <p:nvSpPr>
          <p:cNvPr id="13" name="Text Placeholder 20">
            <a:extLst>
              <a:ext uri="{FF2B5EF4-FFF2-40B4-BE49-F238E27FC236}">
                <a16:creationId xmlns:a16="http://schemas.microsoft.com/office/drawing/2014/main" id="{54C6DB8C-5005-48A4-9013-16C677B4B692}"/>
              </a:ext>
            </a:extLst>
          </p:cNvPr>
          <p:cNvSpPr>
            <a:spLocks noGrp="1"/>
          </p:cNvSpPr>
          <p:nvPr>
            <p:ph type="body" sz="quarter" idx="15" hasCustomPrompt="1"/>
          </p:nvPr>
        </p:nvSpPr>
        <p:spPr>
          <a:xfrm>
            <a:off x="4625353" y="4397829"/>
            <a:ext cx="2988408"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4" name="Text Placeholder 20">
            <a:extLst>
              <a:ext uri="{FF2B5EF4-FFF2-40B4-BE49-F238E27FC236}">
                <a16:creationId xmlns:a16="http://schemas.microsoft.com/office/drawing/2014/main" id="{1DB80C76-B496-44EB-B488-22CC748A28AE}"/>
              </a:ext>
            </a:extLst>
          </p:cNvPr>
          <p:cNvSpPr>
            <a:spLocks noGrp="1"/>
          </p:cNvSpPr>
          <p:nvPr>
            <p:ph type="body" sz="quarter" idx="16" hasCustomPrompt="1"/>
          </p:nvPr>
        </p:nvSpPr>
        <p:spPr>
          <a:xfrm>
            <a:off x="4614412" y="3429000"/>
            <a:ext cx="2988408" cy="757803"/>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23" name="Text Placeholder 2">
            <a:extLst>
              <a:ext uri="{FF2B5EF4-FFF2-40B4-BE49-F238E27FC236}">
                <a16:creationId xmlns:a16="http://schemas.microsoft.com/office/drawing/2014/main" id="{5C008D1D-A3A1-4DE3-9AD9-844ED7C0467F}"/>
              </a:ext>
            </a:extLst>
          </p:cNvPr>
          <p:cNvSpPr>
            <a:spLocks noGrp="1"/>
          </p:cNvSpPr>
          <p:nvPr>
            <p:ph type="body" sz="quarter" idx="10"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24" name="Picture 23">
            <a:extLst>
              <a:ext uri="{FF2B5EF4-FFF2-40B4-BE49-F238E27FC236}">
                <a16:creationId xmlns:a16="http://schemas.microsoft.com/office/drawing/2014/main" id="{BCED4A4F-F0E3-4AD1-8D93-E35FEA145BE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5" name="Slide Number Placeholder 3">
            <a:extLst>
              <a:ext uri="{FF2B5EF4-FFF2-40B4-BE49-F238E27FC236}">
                <a16:creationId xmlns:a16="http://schemas.microsoft.com/office/drawing/2014/main" id="{F9EE7DC9-721A-4758-8F81-233CA0813969}"/>
              </a:ext>
            </a:extLst>
          </p:cNvPr>
          <p:cNvSpPr>
            <a:spLocks noGrp="1"/>
          </p:cNvSpPr>
          <p:nvPr>
            <p:ph type="sldNum" sz="quarter" idx="17"/>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155496977"/>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70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4 column">
    <p:bg>
      <p:bgPr>
        <a:solidFill>
          <a:schemeClr val="bg1"/>
        </a:solidFill>
        <a:effectLst/>
      </p:bgPr>
    </p:bg>
    <p:spTree>
      <p:nvGrpSpPr>
        <p:cNvPr id="1" name=""/>
        <p:cNvGrpSpPr/>
        <p:nvPr/>
      </p:nvGrpSpPr>
      <p:grpSpPr>
        <a:xfrm>
          <a:off x="0" y="0"/>
          <a:ext cx="0" cy="0"/>
          <a:chOff x="0" y="0"/>
          <a:chExt cx="0" cy="0"/>
        </a:xfrm>
      </p:grpSpPr>
      <p:sp>
        <p:nvSpPr>
          <p:cNvPr id="9" name="Text Placeholder 20">
            <a:extLst>
              <a:ext uri="{FF2B5EF4-FFF2-40B4-BE49-F238E27FC236}">
                <a16:creationId xmlns:a16="http://schemas.microsoft.com/office/drawing/2014/main" id="{0AE123C3-85AF-49C9-915C-CAD7370F3363}"/>
              </a:ext>
            </a:extLst>
          </p:cNvPr>
          <p:cNvSpPr>
            <a:spLocks noGrp="1"/>
          </p:cNvSpPr>
          <p:nvPr>
            <p:ph type="body" sz="quarter" idx="11" hasCustomPrompt="1"/>
          </p:nvPr>
        </p:nvSpPr>
        <p:spPr>
          <a:xfrm>
            <a:off x="958679"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0" name="Text Placeholder 20">
            <a:extLst>
              <a:ext uri="{FF2B5EF4-FFF2-40B4-BE49-F238E27FC236}">
                <a16:creationId xmlns:a16="http://schemas.microsoft.com/office/drawing/2014/main" id="{F230A032-704F-4777-9B19-1348EB343503}"/>
              </a:ext>
            </a:extLst>
          </p:cNvPr>
          <p:cNvSpPr>
            <a:spLocks noGrp="1"/>
          </p:cNvSpPr>
          <p:nvPr>
            <p:ph type="body" sz="quarter" idx="12" hasCustomPrompt="1"/>
          </p:nvPr>
        </p:nvSpPr>
        <p:spPr>
          <a:xfrm>
            <a:off x="947738" y="3429001"/>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16" name="Text Placeholder 20">
            <a:extLst>
              <a:ext uri="{FF2B5EF4-FFF2-40B4-BE49-F238E27FC236}">
                <a16:creationId xmlns:a16="http://schemas.microsoft.com/office/drawing/2014/main" id="{9FEB7AD8-DB50-4C46-8A20-F4B921F1EEBA}"/>
              </a:ext>
            </a:extLst>
          </p:cNvPr>
          <p:cNvSpPr>
            <a:spLocks noGrp="1"/>
          </p:cNvSpPr>
          <p:nvPr>
            <p:ph type="body" sz="quarter" idx="13" hasCustomPrompt="1"/>
          </p:nvPr>
        </p:nvSpPr>
        <p:spPr>
          <a:xfrm>
            <a:off x="8977031"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7" name="Text Placeholder 20">
            <a:extLst>
              <a:ext uri="{FF2B5EF4-FFF2-40B4-BE49-F238E27FC236}">
                <a16:creationId xmlns:a16="http://schemas.microsoft.com/office/drawing/2014/main" id="{248657CC-0F13-4A41-8BCC-6A6C3F2E9B03}"/>
              </a:ext>
            </a:extLst>
          </p:cNvPr>
          <p:cNvSpPr>
            <a:spLocks noGrp="1"/>
          </p:cNvSpPr>
          <p:nvPr>
            <p:ph type="body" sz="quarter" idx="14" hasCustomPrompt="1"/>
          </p:nvPr>
        </p:nvSpPr>
        <p:spPr>
          <a:xfrm>
            <a:off x="6304247"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8" name="Text Placeholder 20">
            <a:extLst>
              <a:ext uri="{FF2B5EF4-FFF2-40B4-BE49-F238E27FC236}">
                <a16:creationId xmlns:a16="http://schemas.microsoft.com/office/drawing/2014/main" id="{4DDA3A91-FA3A-4917-949B-41B9A9D9B490}"/>
              </a:ext>
            </a:extLst>
          </p:cNvPr>
          <p:cNvSpPr>
            <a:spLocks noGrp="1"/>
          </p:cNvSpPr>
          <p:nvPr>
            <p:ph type="body" sz="quarter" idx="15" hasCustomPrompt="1"/>
          </p:nvPr>
        </p:nvSpPr>
        <p:spPr>
          <a:xfrm>
            <a:off x="3631463"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21" name="Text Placeholder 20">
            <a:extLst>
              <a:ext uri="{FF2B5EF4-FFF2-40B4-BE49-F238E27FC236}">
                <a16:creationId xmlns:a16="http://schemas.microsoft.com/office/drawing/2014/main" id="{45A09384-BD06-498A-BBF9-792F06AB0253}"/>
              </a:ext>
            </a:extLst>
          </p:cNvPr>
          <p:cNvSpPr>
            <a:spLocks noGrp="1"/>
          </p:cNvSpPr>
          <p:nvPr>
            <p:ph type="body" sz="quarter" idx="16" hasCustomPrompt="1"/>
          </p:nvPr>
        </p:nvSpPr>
        <p:spPr>
          <a:xfrm>
            <a:off x="3631463" y="3428999"/>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22" name="Text Placeholder 20">
            <a:extLst>
              <a:ext uri="{FF2B5EF4-FFF2-40B4-BE49-F238E27FC236}">
                <a16:creationId xmlns:a16="http://schemas.microsoft.com/office/drawing/2014/main" id="{8E0AC728-F0AF-464E-89DF-74D8459D2B15}"/>
              </a:ext>
            </a:extLst>
          </p:cNvPr>
          <p:cNvSpPr>
            <a:spLocks noGrp="1"/>
          </p:cNvSpPr>
          <p:nvPr>
            <p:ph type="body" sz="quarter" idx="17" hasCustomPrompt="1"/>
          </p:nvPr>
        </p:nvSpPr>
        <p:spPr>
          <a:xfrm>
            <a:off x="6304247" y="3438238"/>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23" name="Text Placeholder 20">
            <a:extLst>
              <a:ext uri="{FF2B5EF4-FFF2-40B4-BE49-F238E27FC236}">
                <a16:creationId xmlns:a16="http://schemas.microsoft.com/office/drawing/2014/main" id="{D997E25A-5702-4F77-B1D7-34FE18CA794B}"/>
              </a:ext>
            </a:extLst>
          </p:cNvPr>
          <p:cNvSpPr>
            <a:spLocks noGrp="1"/>
          </p:cNvSpPr>
          <p:nvPr>
            <p:ph type="body" sz="quarter" idx="18" hasCustomPrompt="1"/>
          </p:nvPr>
        </p:nvSpPr>
        <p:spPr>
          <a:xfrm>
            <a:off x="8977031" y="3428999"/>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br>
              <a:rPr lang="lt-LT"/>
            </a:br>
            <a:r>
              <a:rPr lang="lt-LT"/>
              <a:t>next row</a:t>
            </a:r>
          </a:p>
        </p:txBody>
      </p:sp>
      <p:sp>
        <p:nvSpPr>
          <p:cNvPr id="30" name="Text Placeholder 2">
            <a:extLst>
              <a:ext uri="{FF2B5EF4-FFF2-40B4-BE49-F238E27FC236}">
                <a16:creationId xmlns:a16="http://schemas.microsoft.com/office/drawing/2014/main" id="{0B95560D-9E1F-47E4-9938-E2F38DA913D7}"/>
              </a:ext>
            </a:extLst>
          </p:cNvPr>
          <p:cNvSpPr>
            <a:spLocks noGrp="1"/>
          </p:cNvSpPr>
          <p:nvPr>
            <p:ph type="body" sz="quarter" idx="10"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31" name="Picture 30">
            <a:extLst>
              <a:ext uri="{FF2B5EF4-FFF2-40B4-BE49-F238E27FC236}">
                <a16:creationId xmlns:a16="http://schemas.microsoft.com/office/drawing/2014/main" id="{1CC75188-D67F-4DB5-B51A-C7EBACB56BD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32" name="Slide Number Placeholder 3">
            <a:extLst>
              <a:ext uri="{FF2B5EF4-FFF2-40B4-BE49-F238E27FC236}">
                <a16:creationId xmlns:a16="http://schemas.microsoft.com/office/drawing/2014/main" id="{70A4D10A-E216-4647-988E-EA6390174036}"/>
              </a:ext>
            </a:extLst>
          </p:cNvPr>
          <p:cNvSpPr>
            <a:spLocks noGrp="1"/>
          </p:cNvSpPr>
          <p:nvPr>
            <p:ph type="sldNum" sz="quarter" idx="19"/>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364320654"/>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5" pos="708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4 column_yellow">
    <p:bg>
      <p:bgPr>
        <a:solidFill>
          <a:srgbClr val="FFE48B"/>
        </a:solidFill>
        <a:effectLst/>
      </p:bgPr>
    </p:bg>
    <p:spTree>
      <p:nvGrpSpPr>
        <p:cNvPr id="1" name=""/>
        <p:cNvGrpSpPr/>
        <p:nvPr/>
      </p:nvGrpSpPr>
      <p:grpSpPr>
        <a:xfrm>
          <a:off x="0" y="0"/>
          <a:ext cx="0" cy="0"/>
          <a:chOff x="0" y="0"/>
          <a:chExt cx="0" cy="0"/>
        </a:xfrm>
      </p:grpSpPr>
      <p:sp>
        <p:nvSpPr>
          <p:cNvPr id="25" name="Text Placeholder 20">
            <a:extLst>
              <a:ext uri="{FF2B5EF4-FFF2-40B4-BE49-F238E27FC236}">
                <a16:creationId xmlns:a16="http://schemas.microsoft.com/office/drawing/2014/main" id="{9FCF4F2F-F93D-487B-B5E1-7E9014164218}"/>
              </a:ext>
            </a:extLst>
          </p:cNvPr>
          <p:cNvSpPr>
            <a:spLocks noGrp="1"/>
          </p:cNvSpPr>
          <p:nvPr>
            <p:ph type="body" sz="quarter" idx="11" hasCustomPrompt="1"/>
          </p:nvPr>
        </p:nvSpPr>
        <p:spPr>
          <a:xfrm>
            <a:off x="958679"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26" name="Text Placeholder 20">
            <a:extLst>
              <a:ext uri="{FF2B5EF4-FFF2-40B4-BE49-F238E27FC236}">
                <a16:creationId xmlns:a16="http://schemas.microsoft.com/office/drawing/2014/main" id="{AAB3BD0C-7C87-41CA-873D-74AFB35697C4}"/>
              </a:ext>
            </a:extLst>
          </p:cNvPr>
          <p:cNvSpPr>
            <a:spLocks noGrp="1"/>
          </p:cNvSpPr>
          <p:nvPr>
            <p:ph type="body" sz="quarter" idx="12" hasCustomPrompt="1"/>
          </p:nvPr>
        </p:nvSpPr>
        <p:spPr>
          <a:xfrm>
            <a:off x="947738" y="3429001"/>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27" name="Text Placeholder 20">
            <a:extLst>
              <a:ext uri="{FF2B5EF4-FFF2-40B4-BE49-F238E27FC236}">
                <a16:creationId xmlns:a16="http://schemas.microsoft.com/office/drawing/2014/main" id="{EA0CB3BF-2368-435F-99D7-E62B5E003B3A}"/>
              </a:ext>
            </a:extLst>
          </p:cNvPr>
          <p:cNvSpPr>
            <a:spLocks noGrp="1"/>
          </p:cNvSpPr>
          <p:nvPr>
            <p:ph type="body" sz="quarter" idx="13" hasCustomPrompt="1"/>
          </p:nvPr>
        </p:nvSpPr>
        <p:spPr>
          <a:xfrm>
            <a:off x="8977031"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28" name="Text Placeholder 20">
            <a:extLst>
              <a:ext uri="{FF2B5EF4-FFF2-40B4-BE49-F238E27FC236}">
                <a16:creationId xmlns:a16="http://schemas.microsoft.com/office/drawing/2014/main" id="{44837FD3-3071-4D6B-8CAD-700A715D8C30}"/>
              </a:ext>
            </a:extLst>
          </p:cNvPr>
          <p:cNvSpPr>
            <a:spLocks noGrp="1"/>
          </p:cNvSpPr>
          <p:nvPr>
            <p:ph type="body" sz="quarter" idx="14" hasCustomPrompt="1"/>
          </p:nvPr>
        </p:nvSpPr>
        <p:spPr>
          <a:xfrm>
            <a:off x="6304247"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29" name="Text Placeholder 20">
            <a:extLst>
              <a:ext uri="{FF2B5EF4-FFF2-40B4-BE49-F238E27FC236}">
                <a16:creationId xmlns:a16="http://schemas.microsoft.com/office/drawing/2014/main" id="{2EB65A81-2453-468F-9583-8E2046AEC87A}"/>
              </a:ext>
            </a:extLst>
          </p:cNvPr>
          <p:cNvSpPr>
            <a:spLocks noGrp="1"/>
          </p:cNvSpPr>
          <p:nvPr>
            <p:ph type="body" sz="quarter" idx="15" hasCustomPrompt="1"/>
          </p:nvPr>
        </p:nvSpPr>
        <p:spPr>
          <a:xfrm>
            <a:off x="3631463" y="4397829"/>
            <a:ext cx="2256290" cy="1501094"/>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30" name="Text Placeholder 20">
            <a:extLst>
              <a:ext uri="{FF2B5EF4-FFF2-40B4-BE49-F238E27FC236}">
                <a16:creationId xmlns:a16="http://schemas.microsoft.com/office/drawing/2014/main" id="{229C1B88-3EC8-4EA9-A8C8-4C1130555D61}"/>
              </a:ext>
            </a:extLst>
          </p:cNvPr>
          <p:cNvSpPr>
            <a:spLocks noGrp="1"/>
          </p:cNvSpPr>
          <p:nvPr>
            <p:ph type="body" sz="quarter" idx="16" hasCustomPrompt="1"/>
          </p:nvPr>
        </p:nvSpPr>
        <p:spPr>
          <a:xfrm>
            <a:off x="3631463" y="3428999"/>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31" name="Text Placeholder 20">
            <a:extLst>
              <a:ext uri="{FF2B5EF4-FFF2-40B4-BE49-F238E27FC236}">
                <a16:creationId xmlns:a16="http://schemas.microsoft.com/office/drawing/2014/main" id="{82D36B7E-7DEE-4571-9B5F-7A21454F4A82}"/>
              </a:ext>
            </a:extLst>
          </p:cNvPr>
          <p:cNvSpPr>
            <a:spLocks noGrp="1"/>
          </p:cNvSpPr>
          <p:nvPr>
            <p:ph type="body" sz="quarter" idx="17" hasCustomPrompt="1"/>
          </p:nvPr>
        </p:nvSpPr>
        <p:spPr>
          <a:xfrm>
            <a:off x="6304247" y="3438238"/>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p>
        </p:txBody>
      </p:sp>
      <p:sp>
        <p:nvSpPr>
          <p:cNvPr id="32" name="Text Placeholder 20">
            <a:extLst>
              <a:ext uri="{FF2B5EF4-FFF2-40B4-BE49-F238E27FC236}">
                <a16:creationId xmlns:a16="http://schemas.microsoft.com/office/drawing/2014/main" id="{DEE07B59-9999-472E-B70E-5C1CC86B7B8F}"/>
              </a:ext>
            </a:extLst>
          </p:cNvPr>
          <p:cNvSpPr>
            <a:spLocks noGrp="1"/>
          </p:cNvSpPr>
          <p:nvPr>
            <p:ph type="body" sz="quarter" idx="18" hasCustomPrompt="1"/>
          </p:nvPr>
        </p:nvSpPr>
        <p:spPr>
          <a:xfrm>
            <a:off x="8977031" y="3428999"/>
            <a:ext cx="2256290" cy="757804"/>
          </a:xfrm>
          <a:prstGeom prst="rect">
            <a:avLst/>
          </a:prstGeom>
        </p:spPr>
        <p:txBody>
          <a:bodyPr anchor="t"/>
          <a:lstStyle>
            <a:lvl1pPr marL="0" indent="0">
              <a:lnSpc>
                <a:spcPct val="100000"/>
              </a:lnSpc>
              <a:spcBef>
                <a:spcPts val="0"/>
              </a:spcBef>
              <a:spcAft>
                <a:spcPts val="0"/>
              </a:spcAft>
              <a:buFont typeface="+mj-lt"/>
              <a:buNone/>
              <a:defRPr sz="2200">
                <a:solidFill>
                  <a:srgbClr val="002337"/>
                </a:solidFill>
                <a:latin typeface="TT Norms Pro Bold" panose="02000803030000020004" pitchFamily="2" charset="0"/>
              </a:defRPr>
            </a:lvl1pPr>
          </a:lstStyle>
          <a:p>
            <a:pPr lvl="0"/>
            <a:r>
              <a:rPr lang="lt-LT"/>
              <a:t>Headline 2</a:t>
            </a:r>
            <a:br>
              <a:rPr lang="lt-LT"/>
            </a:br>
            <a:r>
              <a:rPr lang="lt-LT"/>
              <a:t>next row</a:t>
            </a:r>
          </a:p>
        </p:txBody>
      </p:sp>
      <p:sp>
        <p:nvSpPr>
          <p:cNvPr id="33" name="Text Placeholder 2">
            <a:extLst>
              <a:ext uri="{FF2B5EF4-FFF2-40B4-BE49-F238E27FC236}">
                <a16:creationId xmlns:a16="http://schemas.microsoft.com/office/drawing/2014/main" id="{0DA5D882-B1A0-43BF-8C2D-204CA4E00872}"/>
              </a:ext>
            </a:extLst>
          </p:cNvPr>
          <p:cNvSpPr>
            <a:spLocks noGrp="1"/>
          </p:cNvSpPr>
          <p:nvPr>
            <p:ph type="body" sz="quarter" idx="10"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34" name="Picture 33">
            <a:extLst>
              <a:ext uri="{FF2B5EF4-FFF2-40B4-BE49-F238E27FC236}">
                <a16:creationId xmlns:a16="http://schemas.microsoft.com/office/drawing/2014/main" id="{FFDBB423-9A0B-485C-ADEC-83C41985FE4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35" name="Slide Number Placeholder 3">
            <a:extLst>
              <a:ext uri="{FF2B5EF4-FFF2-40B4-BE49-F238E27FC236}">
                <a16:creationId xmlns:a16="http://schemas.microsoft.com/office/drawing/2014/main" id="{30122654-55C0-41B1-8421-0F46472E4C2E}"/>
              </a:ext>
            </a:extLst>
          </p:cNvPr>
          <p:cNvSpPr>
            <a:spLocks noGrp="1"/>
          </p:cNvSpPr>
          <p:nvPr>
            <p:ph type="sldNum" sz="quarter" idx="19"/>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3783457495"/>
      </p:ext>
    </p:extLst>
  </p:cSld>
  <p:clrMapOvr>
    <a:masterClrMapping/>
  </p:clrMapOvr>
  <p:extLst>
    <p:ext uri="{DCECCB84-F9BA-43D5-87BE-67443E8EF086}">
      <p15:sldGuideLst xmlns:p15="http://schemas.microsoft.com/office/powerpoint/2012/main">
        <p15:guide id="1" orient="horz" pos="3725">
          <p15:clr>
            <a:srgbClr val="FBAE40"/>
          </p15:clr>
        </p15:guide>
        <p15:guide id="3" orient="horz" pos="595">
          <p15:clr>
            <a:srgbClr val="FBAE40"/>
          </p15:clr>
        </p15:guide>
        <p15:guide id="5" pos="7083">
          <p15:clr>
            <a:srgbClr val="FBAE40"/>
          </p15:clr>
        </p15:guide>
        <p15:guide id="6" pos="59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4 components_grey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1333500"/>
            <a:ext cx="3429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2095500"/>
            <a:ext cx="3429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54730567-7A51-43A5-90D2-69430C5036A2}"/>
              </a:ext>
            </a:extLst>
          </p:cNvPr>
          <p:cNvSpPr>
            <a:spLocks noGrp="1"/>
          </p:cNvSpPr>
          <p:nvPr>
            <p:ph type="body" sz="quarter" idx="11" hasCustomPrompt="1"/>
          </p:nvPr>
        </p:nvSpPr>
        <p:spPr>
          <a:xfrm>
            <a:off x="958678" y="4148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24" name="Text Placeholder 20">
            <a:extLst>
              <a:ext uri="{FF2B5EF4-FFF2-40B4-BE49-F238E27FC236}">
                <a16:creationId xmlns:a16="http://schemas.microsoft.com/office/drawing/2014/main" id="{8CE1E27C-0514-4843-A4BD-74B3A150A4ED}"/>
              </a:ext>
            </a:extLst>
          </p:cNvPr>
          <p:cNvSpPr>
            <a:spLocks noGrp="1"/>
          </p:cNvSpPr>
          <p:nvPr>
            <p:ph type="body" sz="quarter" idx="12" hasCustomPrompt="1"/>
          </p:nvPr>
        </p:nvSpPr>
        <p:spPr>
          <a:xfrm>
            <a:off x="958678" y="719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25" name="Text Placeholder 20">
            <a:extLst>
              <a:ext uri="{FF2B5EF4-FFF2-40B4-BE49-F238E27FC236}">
                <a16:creationId xmlns:a16="http://schemas.microsoft.com/office/drawing/2014/main" id="{0324AB64-BDFD-4C21-976E-8B60D6461E8E}"/>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26" name="Text Placeholder 20">
            <a:extLst>
              <a:ext uri="{FF2B5EF4-FFF2-40B4-BE49-F238E27FC236}">
                <a16:creationId xmlns:a16="http://schemas.microsoft.com/office/drawing/2014/main" id="{97B41C74-855F-461A-9BBF-0B196BEDAEF6}"/>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3787369236"/>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userDrawn="1">
          <p15:clr>
            <a:srgbClr val="FBAE40"/>
          </p15:clr>
        </p15:guide>
        <p15:guide id="7" pos="7083" userDrawn="1">
          <p15:clr>
            <a:srgbClr val="FBAE40"/>
          </p15:clr>
        </p15:guide>
        <p15:guide id="10" pos="3273" userDrawn="1">
          <p15:clr>
            <a:srgbClr val="FBAE40"/>
          </p15:clr>
        </p15:guide>
        <p15:guide id="11" pos="440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4 components_grey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2095500"/>
            <a:ext cx="3429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1333500"/>
            <a:ext cx="3429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B06ED4E5-D943-4557-ABD2-DD729DCB757A}"/>
              </a:ext>
            </a:extLst>
          </p:cNvPr>
          <p:cNvSpPr>
            <a:spLocks noGrp="1"/>
          </p:cNvSpPr>
          <p:nvPr>
            <p:ph type="body" sz="quarter" idx="11" hasCustomPrompt="1"/>
          </p:nvPr>
        </p:nvSpPr>
        <p:spPr>
          <a:xfrm>
            <a:off x="958679"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270B1C23-FD4A-4E82-83E1-5FB1667B0116}"/>
              </a:ext>
            </a:extLst>
          </p:cNvPr>
          <p:cNvSpPr>
            <a:spLocks noGrp="1"/>
          </p:cNvSpPr>
          <p:nvPr>
            <p:ph type="body" sz="quarter" idx="12" hasCustomPrompt="1"/>
          </p:nvPr>
        </p:nvSpPr>
        <p:spPr>
          <a:xfrm>
            <a:off x="958679"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64529C4B-7BD9-428A-883A-76C0F6561EFD}"/>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6" name="Text Placeholder 20">
            <a:extLst>
              <a:ext uri="{FF2B5EF4-FFF2-40B4-BE49-F238E27FC236}">
                <a16:creationId xmlns:a16="http://schemas.microsoft.com/office/drawing/2014/main" id="{EEAB5FF9-7348-4AA6-A725-50237557B67E}"/>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1364758236"/>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9" pos="4407" userDrawn="1">
          <p15:clr>
            <a:srgbClr val="FBAE40"/>
          </p15:clr>
        </p15:guide>
        <p15:guide id="10" pos="32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4 components_yellow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1333500"/>
            <a:ext cx="3429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2095500"/>
            <a:ext cx="3429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FB09AF64-B3CF-4C15-BBC2-41DF106668EA}"/>
              </a:ext>
            </a:extLst>
          </p:cNvPr>
          <p:cNvSpPr>
            <a:spLocks noGrp="1"/>
          </p:cNvSpPr>
          <p:nvPr>
            <p:ph type="body" sz="quarter" idx="11" hasCustomPrompt="1"/>
          </p:nvPr>
        </p:nvSpPr>
        <p:spPr>
          <a:xfrm>
            <a:off x="958679" y="4148365"/>
            <a:ext cx="4237208"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17CCB4CF-A036-4A7D-A746-551D2A47AAC4}"/>
              </a:ext>
            </a:extLst>
          </p:cNvPr>
          <p:cNvSpPr>
            <a:spLocks noGrp="1"/>
          </p:cNvSpPr>
          <p:nvPr>
            <p:ph type="body" sz="quarter" idx="12" hasCustomPrompt="1"/>
          </p:nvPr>
        </p:nvSpPr>
        <p:spPr>
          <a:xfrm>
            <a:off x="958678" y="719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AC4DF3E8-0C34-4FC2-B550-8C9DD23CF726}"/>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6" name="Text Placeholder 20">
            <a:extLst>
              <a:ext uri="{FF2B5EF4-FFF2-40B4-BE49-F238E27FC236}">
                <a16:creationId xmlns:a16="http://schemas.microsoft.com/office/drawing/2014/main" id="{273229E3-2086-4E22-81D2-DB901081DFBD}"/>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3663023724"/>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8" pos="3273" userDrawn="1">
          <p15:clr>
            <a:srgbClr val="FBAE40"/>
          </p15:clr>
        </p15:guide>
        <p15:guide id="9" pos="440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4 components_yellow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2095500"/>
            <a:ext cx="3429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1333500"/>
            <a:ext cx="3429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0300901F-8E33-4213-B02C-1B1DBBF3D528}"/>
              </a:ext>
            </a:extLst>
          </p:cNvPr>
          <p:cNvSpPr>
            <a:spLocks noGrp="1"/>
          </p:cNvSpPr>
          <p:nvPr>
            <p:ph type="body" sz="quarter" idx="11" hasCustomPrompt="1"/>
          </p:nvPr>
        </p:nvSpPr>
        <p:spPr>
          <a:xfrm>
            <a:off x="958679" y="4148365"/>
            <a:ext cx="4237208"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5F99E6DC-9FA2-43F2-B523-75E6F4F260DD}"/>
              </a:ext>
            </a:extLst>
          </p:cNvPr>
          <p:cNvSpPr>
            <a:spLocks noGrp="1"/>
          </p:cNvSpPr>
          <p:nvPr>
            <p:ph type="body" sz="quarter" idx="12" hasCustomPrompt="1"/>
          </p:nvPr>
        </p:nvSpPr>
        <p:spPr>
          <a:xfrm>
            <a:off x="958678" y="719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3E850F61-A7BC-4DAD-B23C-784121984C25}"/>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6" name="Text Placeholder 20">
            <a:extLst>
              <a:ext uri="{FF2B5EF4-FFF2-40B4-BE49-F238E27FC236}">
                <a16:creationId xmlns:a16="http://schemas.microsoft.com/office/drawing/2014/main" id="{9070B654-4EC5-4128-8927-AA009B9F8CEB}"/>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2871696755"/>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8" pos="3273" userDrawn="1">
          <p15:clr>
            <a:srgbClr val="FBAE40"/>
          </p15:clr>
        </p15:guide>
        <p15:guide id="9" pos="44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D2890D-0927-4B0A-9B37-D358F7555776}"/>
              </a:ext>
            </a:extLst>
          </p:cNvPr>
          <p:cNvSpPr>
            <a:spLocks noGrp="1"/>
          </p:cNvSpPr>
          <p:nvPr>
            <p:ph type="body" sz="quarter" idx="10" hasCustomPrompt="1"/>
          </p:nvPr>
        </p:nvSpPr>
        <p:spPr>
          <a:xfrm>
            <a:off x="958679" y="959077"/>
            <a:ext cx="5299075"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CONTENT</a:t>
            </a:r>
            <a:endParaRPr lang="en-US"/>
          </a:p>
        </p:txBody>
      </p:sp>
      <p:sp>
        <p:nvSpPr>
          <p:cNvPr id="21" name="Text Placeholder 20">
            <a:extLst>
              <a:ext uri="{FF2B5EF4-FFF2-40B4-BE49-F238E27FC236}">
                <a16:creationId xmlns:a16="http://schemas.microsoft.com/office/drawing/2014/main" id="{980548CC-D1BA-458D-9FF9-111F02656185}"/>
              </a:ext>
            </a:extLst>
          </p:cNvPr>
          <p:cNvSpPr>
            <a:spLocks noGrp="1"/>
          </p:cNvSpPr>
          <p:nvPr>
            <p:ph type="body" sz="quarter" idx="11" hasCustomPrompt="1"/>
          </p:nvPr>
        </p:nvSpPr>
        <p:spPr>
          <a:xfrm>
            <a:off x="947738" y="3498851"/>
            <a:ext cx="10296525" cy="2414587"/>
          </a:xfrm>
          <a:prstGeom prst="rect">
            <a:avLst/>
          </a:prstGeom>
        </p:spPr>
        <p:txBody>
          <a:bodyPr anchor="b"/>
          <a:lstStyle>
            <a:lvl1pPr marL="514350" indent="-514350">
              <a:lnSpc>
                <a:spcPct val="100000"/>
              </a:lnSpc>
              <a:spcBef>
                <a:spcPts val="0"/>
              </a:spcBef>
              <a:spcAft>
                <a:spcPts val="1200"/>
              </a:spcAft>
              <a:buFont typeface="+mj-lt"/>
              <a:buAutoNum type="arabicPeriod"/>
              <a:defRPr>
                <a:solidFill>
                  <a:srgbClr val="002337"/>
                </a:solidFill>
                <a:latin typeface="TT Norms Pro Bold" panose="02000803030000020004" pitchFamily="2" charset="0"/>
              </a:defRPr>
            </a:lvl1pPr>
          </a:lstStyle>
          <a:p>
            <a:pPr lvl="0"/>
            <a:r>
              <a:rPr lang="lt-LT"/>
              <a:t>Text</a:t>
            </a:r>
            <a:endParaRPr lang="en-US"/>
          </a:p>
        </p:txBody>
      </p:sp>
    </p:spTree>
    <p:extLst>
      <p:ext uri="{BB962C8B-B14F-4D97-AF65-F5344CB8AC3E}">
        <p14:creationId xmlns:p14="http://schemas.microsoft.com/office/powerpoint/2010/main" val="799354083"/>
      </p:ext>
    </p:extLst>
  </p:cSld>
  <p:clrMapOvr>
    <a:masterClrMapping/>
  </p:clrMapOvr>
  <p:extLst>
    <p:ext uri="{DCECCB84-F9BA-43D5-87BE-67443E8EF086}">
      <p15:sldGuideLst xmlns:p15="http://schemas.microsoft.com/office/powerpoint/2012/main">
        <p15:guide id="1" orient="horz" pos="3725" userDrawn="1">
          <p15:clr>
            <a:srgbClr val="FBAE40"/>
          </p15:clr>
        </p15:guide>
        <p15:guide id="2" pos="597" userDrawn="1">
          <p15:clr>
            <a:srgbClr val="FBAE40"/>
          </p15:clr>
        </p15:guide>
        <p15:guide id="3" orient="horz" pos="595" userDrawn="1">
          <p15:clr>
            <a:srgbClr val="FBAE40"/>
          </p15:clr>
        </p15:guide>
        <p15:guide id="4" pos="708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4 components_orange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2095500"/>
            <a:ext cx="3429000" cy="6096000"/>
          </a:xfrm>
          <a:prstGeom prst="rect">
            <a:avLst/>
          </a:prstGeom>
          <a:solidFill>
            <a:srgbClr val="F7A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1333500"/>
            <a:ext cx="3429000" cy="6096000"/>
          </a:xfrm>
          <a:prstGeom prst="rect">
            <a:avLst/>
          </a:prstGeom>
          <a:solidFill>
            <a:srgbClr val="F7A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A0809675-79B1-4684-BE75-DAB185D3D63B}"/>
              </a:ext>
            </a:extLst>
          </p:cNvPr>
          <p:cNvSpPr>
            <a:spLocks noGrp="1"/>
          </p:cNvSpPr>
          <p:nvPr>
            <p:ph type="body" sz="quarter" idx="11" hasCustomPrompt="1"/>
          </p:nvPr>
        </p:nvSpPr>
        <p:spPr>
          <a:xfrm>
            <a:off x="958679"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0096A5B0-FF9E-4D7A-B97F-B4A8F63960EE}"/>
              </a:ext>
            </a:extLst>
          </p:cNvPr>
          <p:cNvSpPr>
            <a:spLocks noGrp="1"/>
          </p:cNvSpPr>
          <p:nvPr>
            <p:ph type="body" sz="quarter" idx="12" hasCustomPrompt="1"/>
          </p:nvPr>
        </p:nvSpPr>
        <p:spPr>
          <a:xfrm>
            <a:off x="958678" y="719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AD3A8250-7029-48AB-8F30-CD672A156D09}"/>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6" name="Text Placeholder 20">
            <a:extLst>
              <a:ext uri="{FF2B5EF4-FFF2-40B4-BE49-F238E27FC236}">
                <a16:creationId xmlns:a16="http://schemas.microsoft.com/office/drawing/2014/main" id="{B1DFC79A-642A-4440-B361-136DBCEF1DDD}"/>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1540127253"/>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9" pos="4407" userDrawn="1">
          <p15:clr>
            <a:srgbClr val="FBAE40"/>
          </p15:clr>
        </p15:guide>
        <p15:guide id="10" pos="32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_4 components_orang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71E992-AE23-44E1-A427-444CDDED495C}"/>
              </a:ext>
            </a:extLst>
          </p:cNvPr>
          <p:cNvSpPr/>
          <p:nvPr userDrawn="1"/>
        </p:nvSpPr>
        <p:spPr>
          <a:xfrm rot="5400000">
            <a:off x="1333500" y="-1333500"/>
            <a:ext cx="3429000" cy="6096000"/>
          </a:xfrm>
          <a:prstGeom prst="rect">
            <a:avLst/>
          </a:prstGeom>
          <a:solidFill>
            <a:srgbClr val="F7A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E8692C-142D-4393-96CF-276ECEF2BBC4}"/>
              </a:ext>
            </a:extLst>
          </p:cNvPr>
          <p:cNvSpPr/>
          <p:nvPr userDrawn="1"/>
        </p:nvSpPr>
        <p:spPr>
          <a:xfrm rot="5400000">
            <a:off x="7429500" y="2095500"/>
            <a:ext cx="3429000" cy="6096000"/>
          </a:xfrm>
          <a:prstGeom prst="rect">
            <a:avLst/>
          </a:prstGeom>
          <a:solidFill>
            <a:srgbClr val="F7A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FB09AF64-B3CF-4C15-BBC2-41DF106668EA}"/>
              </a:ext>
            </a:extLst>
          </p:cNvPr>
          <p:cNvSpPr>
            <a:spLocks noGrp="1"/>
          </p:cNvSpPr>
          <p:nvPr>
            <p:ph type="body" sz="quarter" idx="11" hasCustomPrompt="1"/>
          </p:nvPr>
        </p:nvSpPr>
        <p:spPr>
          <a:xfrm>
            <a:off x="958679" y="4148365"/>
            <a:ext cx="4237208"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17CCB4CF-A036-4A7D-A746-551D2A47AAC4}"/>
              </a:ext>
            </a:extLst>
          </p:cNvPr>
          <p:cNvSpPr>
            <a:spLocks noGrp="1"/>
          </p:cNvSpPr>
          <p:nvPr>
            <p:ph type="body" sz="quarter" idx="12" hasCustomPrompt="1"/>
          </p:nvPr>
        </p:nvSpPr>
        <p:spPr>
          <a:xfrm>
            <a:off x="958678" y="719365"/>
            <a:ext cx="4237209"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2" name="Text Placeholder 20">
            <a:extLst>
              <a:ext uri="{FF2B5EF4-FFF2-40B4-BE49-F238E27FC236}">
                <a16:creationId xmlns:a16="http://schemas.microsoft.com/office/drawing/2014/main" id="{AC4DF3E8-0C34-4FC2-B550-8C9DD23CF726}"/>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6" name="Text Placeholder 20">
            <a:extLst>
              <a:ext uri="{FF2B5EF4-FFF2-40B4-BE49-F238E27FC236}">
                <a16:creationId xmlns:a16="http://schemas.microsoft.com/office/drawing/2014/main" id="{273229E3-2086-4E22-81D2-DB901081DFBD}"/>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Tree>
    <p:extLst>
      <p:ext uri="{BB962C8B-B14F-4D97-AF65-F5344CB8AC3E}">
        <p14:creationId xmlns:p14="http://schemas.microsoft.com/office/powerpoint/2010/main" val="2135888997"/>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8" pos="3273">
          <p15:clr>
            <a:srgbClr val="FBAE40"/>
          </p15:clr>
        </p15:guide>
        <p15:guide id="9" pos="440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9A5FEB-66F8-45F7-AC53-E28588E43DD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78114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_headlin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A0C9B9D2-ED46-9C48-86CB-DEF390266EA0}"/>
              </a:ext>
            </a:extLst>
          </p:cNvPr>
          <p:cNvSpPr>
            <a:spLocks noGrp="1"/>
          </p:cNvSpPr>
          <p:nvPr>
            <p:ph type="pic" sz="quarter" idx="10"/>
          </p:nvPr>
        </p:nvSpPr>
        <p:spPr>
          <a:xfrm>
            <a:off x="0" y="2097157"/>
            <a:ext cx="12192000" cy="4760842"/>
          </a:xfrm>
          <a:prstGeom prst="rect">
            <a:avLst/>
          </a:prstGeom>
        </p:spPr>
        <p:txBody>
          <a:bodyPr/>
          <a:lstStyle/>
          <a:p>
            <a:endParaRPr lang="en-US"/>
          </a:p>
        </p:txBody>
      </p:sp>
      <p:sp>
        <p:nvSpPr>
          <p:cNvPr id="5" name="Text Placeholder 2">
            <a:extLst>
              <a:ext uri="{FF2B5EF4-FFF2-40B4-BE49-F238E27FC236}">
                <a16:creationId xmlns:a16="http://schemas.microsoft.com/office/drawing/2014/main" id="{9641A0C1-8D98-0C43-8913-E2D13F51D645}"/>
              </a:ext>
            </a:extLst>
          </p:cNvPr>
          <p:cNvSpPr>
            <a:spLocks noGrp="1"/>
          </p:cNvSpPr>
          <p:nvPr>
            <p:ph type="body" sz="quarter" idx="11"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Tree>
    <p:extLst>
      <p:ext uri="{BB962C8B-B14F-4D97-AF65-F5344CB8AC3E}">
        <p14:creationId xmlns:p14="http://schemas.microsoft.com/office/powerpoint/2010/main" val="71803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_headline_page numb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880750-11E0-AE4B-ADB1-0B07F7B6E28E}"/>
              </a:ext>
            </a:extLst>
          </p:cNvPr>
          <p:cNvSpPr>
            <a:spLocks noGrp="1"/>
          </p:cNvSpPr>
          <p:nvPr>
            <p:ph type="pic" sz="quarter" idx="10"/>
          </p:nvPr>
        </p:nvSpPr>
        <p:spPr>
          <a:xfrm>
            <a:off x="958678" y="2097157"/>
            <a:ext cx="10285583" cy="3816281"/>
          </a:xfrm>
          <a:prstGeom prst="rect">
            <a:avLst/>
          </a:prstGeom>
        </p:spPr>
        <p:txBody>
          <a:bodyPr/>
          <a:lstStyle/>
          <a:p>
            <a:endParaRPr lang="en-US"/>
          </a:p>
        </p:txBody>
      </p:sp>
      <p:sp>
        <p:nvSpPr>
          <p:cNvPr id="6" name="Text Placeholder 2">
            <a:extLst>
              <a:ext uri="{FF2B5EF4-FFF2-40B4-BE49-F238E27FC236}">
                <a16:creationId xmlns:a16="http://schemas.microsoft.com/office/drawing/2014/main" id="{CBBFC6BA-59E3-F94D-9F46-B13F4156E870}"/>
              </a:ext>
            </a:extLst>
          </p:cNvPr>
          <p:cNvSpPr>
            <a:spLocks noGrp="1"/>
          </p:cNvSpPr>
          <p:nvPr>
            <p:ph type="body" sz="quarter" idx="11"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7" name="Picture 6">
            <a:extLst>
              <a:ext uri="{FF2B5EF4-FFF2-40B4-BE49-F238E27FC236}">
                <a16:creationId xmlns:a16="http://schemas.microsoft.com/office/drawing/2014/main" id="{2000EFB7-94DE-6C46-94EA-9DFB291E2AB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8" name="Slide Number Placeholder 3">
            <a:extLst>
              <a:ext uri="{FF2B5EF4-FFF2-40B4-BE49-F238E27FC236}">
                <a16:creationId xmlns:a16="http://schemas.microsoft.com/office/drawing/2014/main" id="{19FCEB09-89E3-1747-9F2C-A5070F4F0345}"/>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3685119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_headline_2 pictures_page number">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58DBCAB-FCB1-624D-AB7A-8E8213B4C239}"/>
              </a:ext>
            </a:extLst>
          </p:cNvPr>
          <p:cNvSpPr>
            <a:spLocks noGrp="1"/>
          </p:cNvSpPr>
          <p:nvPr>
            <p:ph type="body" sz="quarter" idx="11" hasCustomPrompt="1"/>
          </p:nvPr>
        </p:nvSpPr>
        <p:spPr>
          <a:xfrm>
            <a:off x="958679" y="959077"/>
            <a:ext cx="10285583"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10" name="Picture 9">
            <a:extLst>
              <a:ext uri="{FF2B5EF4-FFF2-40B4-BE49-F238E27FC236}">
                <a16:creationId xmlns:a16="http://schemas.microsoft.com/office/drawing/2014/main" id="{E824A08B-976E-CF42-8DD3-51ED88CF2F5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11" name="Slide Number Placeholder 3">
            <a:extLst>
              <a:ext uri="{FF2B5EF4-FFF2-40B4-BE49-F238E27FC236}">
                <a16:creationId xmlns:a16="http://schemas.microsoft.com/office/drawing/2014/main" id="{1657FE91-60C4-B24C-A8DF-54C88D8ADAD7}"/>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2" name="Picture Placeholder 3">
            <a:extLst>
              <a:ext uri="{FF2B5EF4-FFF2-40B4-BE49-F238E27FC236}">
                <a16:creationId xmlns:a16="http://schemas.microsoft.com/office/drawing/2014/main" id="{46981886-7F36-004B-870B-4FE78D4B1260}"/>
              </a:ext>
            </a:extLst>
          </p:cNvPr>
          <p:cNvSpPr>
            <a:spLocks noGrp="1"/>
          </p:cNvSpPr>
          <p:nvPr>
            <p:ph type="pic" sz="quarter" idx="17"/>
          </p:nvPr>
        </p:nvSpPr>
        <p:spPr>
          <a:xfrm>
            <a:off x="6311348" y="2097157"/>
            <a:ext cx="4932914" cy="3816281"/>
          </a:xfrm>
          <a:prstGeom prst="rect">
            <a:avLst/>
          </a:prstGeom>
        </p:spPr>
        <p:txBody>
          <a:bodyPr/>
          <a:lstStyle/>
          <a:p>
            <a:endParaRPr lang="en-US"/>
          </a:p>
        </p:txBody>
      </p:sp>
      <p:sp>
        <p:nvSpPr>
          <p:cNvPr id="13" name="Picture Placeholder 3">
            <a:extLst>
              <a:ext uri="{FF2B5EF4-FFF2-40B4-BE49-F238E27FC236}">
                <a16:creationId xmlns:a16="http://schemas.microsoft.com/office/drawing/2014/main" id="{4CCAB09B-BAD5-574F-BDED-34FE0DED12DC}"/>
              </a:ext>
            </a:extLst>
          </p:cNvPr>
          <p:cNvSpPr>
            <a:spLocks noGrp="1"/>
          </p:cNvSpPr>
          <p:nvPr>
            <p:ph type="pic" sz="quarter" idx="18"/>
          </p:nvPr>
        </p:nvSpPr>
        <p:spPr>
          <a:xfrm>
            <a:off x="958679" y="2097157"/>
            <a:ext cx="4932914" cy="3816281"/>
          </a:xfrm>
          <a:prstGeom prst="rect">
            <a:avLst/>
          </a:prstGeom>
        </p:spPr>
        <p:txBody>
          <a:bodyPr/>
          <a:lstStyle/>
          <a:p>
            <a:endParaRPr lang="en-US"/>
          </a:p>
        </p:txBody>
      </p:sp>
    </p:spTree>
    <p:extLst>
      <p:ext uri="{BB962C8B-B14F-4D97-AF65-F5344CB8AC3E}">
        <p14:creationId xmlns:p14="http://schemas.microsoft.com/office/powerpoint/2010/main" val="3161193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_1">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B51ACCC-FCCE-40D2-9207-6D050DBBA36C}"/>
              </a:ext>
            </a:extLst>
          </p:cNvPr>
          <p:cNvSpPr>
            <a:spLocks noGrp="1"/>
          </p:cNvSpPr>
          <p:nvPr>
            <p:ph type="pic" sz="quarter" idx="15"/>
          </p:nvPr>
        </p:nvSpPr>
        <p:spPr>
          <a:xfrm>
            <a:off x="0" y="0"/>
            <a:ext cx="6096000" cy="6858000"/>
          </a:xfrm>
          <a:prstGeom prst="rect">
            <a:avLst/>
          </a:prstGeom>
        </p:spPr>
        <p:txBody>
          <a:bodyPr/>
          <a:lstStyle/>
          <a:p>
            <a:endParaRPr lang="en-US"/>
          </a:p>
        </p:txBody>
      </p:sp>
      <p:sp>
        <p:nvSpPr>
          <p:cNvPr id="12" name="Text Placeholder 2">
            <a:extLst>
              <a:ext uri="{FF2B5EF4-FFF2-40B4-BE49-F238E27FC236}">
                <a16:creationId xmlns:a16="http://schemas.microsoft.com/office/drawing/2014/main" id="{8106B6E8-F6C6-401E-B8CF-74217B7EF2D5}"/>
              </a:ext>
            </a:extLst>
          </p:cNvPr>
          <p:cNvSpPr>
            <a:spLocks noGrp="1"/>
          </p:cNvSpPr>
          <p:nvPr>
            <p:ph type="body" sz="quarter" idx="12" hasCustomPrompt="1"/>
          </p:nvPr>
        </p:nvSpPr>
        <p:spPr>
          <a:xfrm>
            <a:off x="6996114" y="959077"/>
            <a:ext cx="4248150"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13" name="Text Placeholder 20">
            <a:extLst>
              <a:ext uri="{FF2B5EF4-FFF2-40B4-BE49-F238E27FC236}">
                <a16:creationId xmlns:a16="http://schemas.microsoft.com/office/drawing/2014/main" id="{65213389-122B-4069-8FC4-FC78B7330BD3}"/>
              </a:ext>
            </a:extLst>
          </p:cNvPr>
          <p:cNvSpPr>
            <a:spLocks noGrp="1"/>
          </p:cNvSpPr>
          <p:nvPr>
            <p:ph type="body" sz="quarter" idx="13" hasCustomPrompt="1"/>
          </p:nvPr>
        </p:nvSpPr>
        <p:spPr>
          <a:xfrm>
            <a:off x="6996113" y="2913743"/>
            <a:ext cx="4248150" cy="2985180"/>
          </a:xfrm>
          <a:prstGeom prst="rect">
            <a:avLst/>
          </a:prstGeom>
        </p:spPr>
        <p:txBody>
          <a:bodyPr anchor="b"/>
          <a:lstStyle>
            <a:lvl1pPr marL="0" indent="0">
              <a:lnSpc>
                <a:spcPct val="100000"/>
              </a:lnSpc>
              <a:spcBef>
                <a:spcPts val="0"/>
              </a:spcBef>
              <a:spcAft>
                <a:spcPts val="0"/>
              </a:spcAft>
              <a:buFont typeface="+mj-lt"/>
              <a:buNone/>
              <a:defRPr lang="lt-LT" sz="1500" dirty="0" smtClean="0">
                <a:solidFill>
                  <a:srgbClr val="002337"/>
                </a:solidFill>
              </a:defRPr>
            </a:lvl1pPr>
          </a:lstStyle>
          <a:p>
            <a:pPr lvl="0"/>
            <a:r>
              <a:rPr lang="lt-LT"/>
              <a:t>Text</a:t>
            </a:r>
          </a:p>
        </p:txBody>
      </p:sp>
      <p:pic>
        <p:nvPicPr>
          <p:cNvPr id="27" name="Picture 26">
            <a:extLst>
              <a:ext uri="{FF2B5EF4-FFF2-40B4-BE49-F238E27FC236}">
                <a16:creationId xmlns:a16="http://schemas.microsoft.com/office/drawing/2014/main" id="{1054A9D4-D3BC-4606-AA84-FC08D4DB60E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8" name="Slide Number Placeholder 3">
            <a:extLst>
              <a:ext uri="{FF2B5EF4-FFF2-40B4-BE49-F238E27FC236}">
                <a16:creationId xmlns:a16="http://schemas.microsoft.com/office/drawing/2014/main" id="{3284AB98-ED08-4840-8E1F-8CA5609D4A0F}"/>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Tree>
    <p:extLst>
      <p:ext uri="{BB962C8B-B14F-4D97-AF65-F5344CB8AC3E}">
        <p14:creationId xmlns:p14="http://schemas.microsoft.com/office/powerpoint/2010/main" val="3866166253"/>
      </p:ext>
    </p:extLst>
  </p:cSld>
  <p:clrMapOvr>
    <a:masterClrMapping/>
  </p:clrMapOvr>
  <p:extLst>
    <p:ext uri="{DCECCB84-F9BA-43D5-87BE-67443E8EF086}">
      <p15:sldGuideLst xmlns:p15="http://schemas.microsoft.com/office/powerpoint/2012/main">
        <p15:guide id="4" pos="3840">
          <p15:clr>
            <a:srgbClr val="FBAE40"/>
          </p15:clr>
        </p15:guide>
        <p15:guide id="7" pos="7083">
          <p15:clr>
            <a:srgbClr val="FBAE40"/>
          </p15:clr>
        </p15:guide>
        <p15:guide id="9" orient="horz" pos="3725" userDrawn="1">
          <p15:clr>
            <a:srgbClr val="FBAE40"/>
          </p15:clr>
        </p15:guide>
        <p15:guide id="10" orient="horz" pos="595" userDrawn="1">
          <p15:clr>
            <a:srgbClr val="FBAE40"/>
          </p15:clr>
        </p15:guide>
        <p15:guide id="11" pos="440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_2">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B51ACCC-FCCE-40D2-9207-6D050DBBA36C}"/>
              </a:ext>
            </a:extLst>
          </p:cNvPr>
          <p:cNvSpPr>
            <a:spLocks noGrp="1"/>
          </p:cNvSpPr>
          <p:nvPr>
            <p:ph type="pic" sz="quarter" idx="15"/>
          </p:nvPr>
        </p:nvSpPr>
        <p:spPr>
          <a:xfrm>
            <a:off x="6090444" y="0"/>
            <a:ext cx="6096000" cy="6858000"/>
          </a:xfrm>
          <a:prstGeom prst="rect">
            <a:avLst/>
          </a:prstGeom>
        </p:spPr>
        <p:txBody>
          <a:bodyPr/>
          <a:lstStyle/>
          <a:p>
            <a:endParaRPr lang="en-US"/>
          </a:p>
        </p:txBody>
      </p:sp>
      <p:sp>
        <p:nvSpPr>
          <p:cNvPr id="7" name="Text Placeholder 2">
            <a:extLst>
              <a:ext uri="{FF2B5EF4-FFF2-40B4-BE49-F238E27FC236}">
                <a16:creationId xmlns:a16="http://schemas.microsoft.com/office/drawing/2014/main" id="{7501DEEC-5BDE-41BE-919B-932DB4BDA3C7}"/>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11" name="Text Placeholder 20">
            <a:extLst>
              <a:ext uri="{FF2B5EF4-FFF2-40B4-BE49-F238E27FC236}">
                <a16:creationId xmlns:a16="http://schemas.microsoft.com/office/drawing/2014/main" id="{26AC79AC-2C55-4F99-BF0C-BBF66F91260B}"/>
              </a:ext>
            </a:extLst>
          </p:cNvPr>
          <p:cNvSpPr>
            <a:spLocks noGrp="1"/>
          </p:cNvSpPr>
          <p:nvPr>
            <p:ph type="body" sz="quarter" idx="11" hasCustomPrompt="1"/>
          </p:nvPr>
        </p:nvSpPr>
        <p:spPr>
          <a:xfrm>
            <a:off x="958679" y="2913743"/>
            <a:ext cx="4212262" cy="2985180"/>
          </a:xfrm>
          <a:prstGeom prst="rect">
            <a:avLst/>
          </a:prstGeom>
        </p:spPr>
        <p:txBody>
          <a:bodyPr anchor="b"/>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775129649"/>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9" orient="horz" pos="3725">
          <p15:clr>
            <a:srgbClr val="FBAE40"/>
          </p15:clr>
        </p15:guide>
        <p15:guide id="10" pos="3273" userDrawn="1">
          <p15:clr>
            <a:srgbClr val="FBAE40"/>
          </p15:clr>
        </p15:guide>
        <p15:guide id="11" orient="horz" pos="59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_4 components_1">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8CE1E27C-0514-4843-A4BD-74B3A150A4ED}"/>
              </a:ext>
            </a:extLst>
          </p:cNvPr>
          <p:cNvSpPr>
            <a:spLocks noGrp="1"/>
          </p:cNvSpPr>
          <p:nvPr>
            <p:ph type="body" sz="quarter" idx="12" hasCustomPrompt="1"/>
          </p:nvPr>
        </p:nvSpPr>
        <p:spPr>
          <a:xfrm>
            <a:off x="958679"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25" name="Text Placeholder 20">
            <a:extLst>
              <a:ext uri="{FF2B5EF4-FFF2-40B4-BE49-F238E27FC236}">
                <a16:creationId xmlns:a16="http://schemas.microsoft.com/office/drawing/2014/main" id="{0324AB64-BDFD-4C21-976E-8B60D6461E8E}"/>
              </a:ext>
            </a:extLst>
          </p:cNvPr>
          <p:cNvSpPr>
            <a:spLocks noGrp="1"/>
          </p:cNvSpPr>
          <p:nvPr>
            <p:ph type="body" sz="quarter" idx="13" hasCustomPrompt="1"/>
          </p:nvPr>
        </p:nvSpPr>
        <p:spPr>
          <a:xfrm>
            <a:off x="7009150"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3" name="Picture Placeholder 2">
            <a:extLst>
              <a:ext uri="{FF2B5EF4-FFF2-40B4-BE49-F238E27FC236}">
                <a16:creationId xmlns:a16="http://schemas.microsoft.com/office/drawing/2014/main" id="{16A14C81-3FC2-4BF8-ACC6-8E2A36A59663}"/>
              </a:ext>
            </a:extLst>
          </p:cNvPr>
          <p:cNvSpPr>
            <a:spLocks noGrp="1"/>
          </p:cNvSpPr>
          <p:nvPr>
            <p:ph type="pic" sz="quarter" idx="14"/>
          </p:nvPr>
        </p:nvSpPr>
        <p:spPr>
          <a:xfrm>
            <a:off x="6096000" y="0"/>
            <a:ext cx="6096000" cy="3429000"/>
          </a:xfrm>
          <a:prstGeom prst="rect">
            <a:avLst/>
          </a:prstGeom>
        </p:spPr>
        <p:txBody>
          <a:bodyPr/>
          <a:lstStyle/>
          <a:p>
            <a:endParaRPr lang="en-US"/>
          </a:p>
        </p:txBody>
      </p:sp>
      <p:sp>
        <p:nvSpPr>
          <p:cNvPr id="12" name="Picture Placeholder 2">
            <a:extLst>
              <a:ext uri="{FF2B5EF4-FFF2-40B4-BE49-F238E27FC236}">
                <a16:creationId xmlns:a16="http://schemas.microsoft.com/office/drawing/2014/main" id="{358AACA6-3D2F-4943-9FFF-2927D70FD421}"/>
              </a:ext>
            </a:extLst>
          </p:cNvPr>
          <p:cNvSpPr>
            <a:spLocks noGrp="1"/>
          </p:cNvSpPr>
          <p:nvPr>
            <p:ph type="pic" sz="quarter" idx="15"/>
          </p:nvPr>
        </p:nvSpPr>
        <p:spPr>
          <a:xfrm>
            <a:off x="0" y="3441700"/>
            <a:ext cx="6096000" cy="3416300"/>
          </a:xfrm>
          <a:prstGeom prst="rect">
            <a:avLst/>
          </a:prstGeom>
        </p:spPr>
        <p:txBody>
          <a:bodyPr/>
          <a:lstStyle/>
          <a:p>
            <a:endParaRPr lang="en-US"/>
          </a:p>
        </p:txBody>
      </p:sp>
    </p:spTree>
    <p:extLst>
      <p:ext uri="{BB962C8B-B14F-4D97-AF65-F5344CB8AC3E}">
        <p14:creationId xmlns:p14="http://schemas.microsoft.com/office/powerpoint/2010/main" val="2345444189"/>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8" pos="4407" userDrawn="1">
          <p15:clr>
            <a:srgbClr val="FBAE40"/>
          </p15:clr>
        </p15:guide>
        <p15:guide id="9" pos="327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_4 components_2">
    <p:spTree>
      <p:nvGrpSpPr>
        <p:cNvPr id="1" name=""/>
        <p:cNvGrpSpPr/>
        <p:nvPr/>
      </p:nvGrpSpPr>
      <p:grpSpPr>
        <a:xfrm>
          <a:off x="0" y="0"/>
          <a:ext cx="0" cy="0"/>
          <a:chOff x="0" y="0"/>
          <a:chExt cx="0" cy="0"/>
        </a:xfrm>
      </p:grpSpPr>
      <p:sp>
        <p:nvSpPr>
          <p:cNvPr id="15" name="Text Placeholder 20">
            <a:extLst>
              <a:ext uri="{FF2B5EF4-FFF2-40B4-BE49-F238E27FC236}">
                <a16:creationId xmlns:a16="http://schemas.microsoft.com/office/drawing/2014/main" id="{54730567-7A51-43A5-90D2-69430C5036A2}"/>
              </a:ext>
            </a:extLst>
          </p:cNvPr>
          <p:cNvSpPr>
            <a:spLocks noGrp="1"/>
          </p:cNvSpPr>
          <p:nvPr>
            <p:ph type="body" sz="quarter" idx="11" hasCustomPrompt="1"/>
          </p:nvPr>
        </p:nvSpPr>
        <p:spPr>
          <a:xfrm>
            <a:off x="958679" y="4148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26" name="Text Placeholder 20">
            <a:extLst>
              <a:ext uri="{FF2B5EF4-FFF2-40B4-BE49-F238E27FC236}">
                <a16:creationId xmlns:a16="http://schemas.microsoft.com/office/drawing/2014/main" id="{97B41C74-855F-461A-9BBF-0B196BEDAEF6}"/>
              </a:ext>
            </a:extLst>
          </p:cNvPr>
          <p:cNvSpPr>
            <a:spLocks noGrp="1"/>
          </p:cNvSpPr>
          <p:nvPr>
            <p:ph type="body" sz="quarter" idx="14" hasCustomPrompt="1"/>
          </p:nvPr>
        </p:nvSpPr>
        <p:spPr>
          <a:xfrm>
            <a:off x="7009150" y="719365"/>
            <a:ext cx="4201322" cy="1990270"/>
          </a:xfrm>
          <a:prstGeom prst="rect">
            <a:avLst/>
          </a:prstGeom>
        </p:spPr>
        <p:txBody>
          <a:bodyPr anchor="ctr"/>
          <a:lstStyle>
            <a:lvl1pPr marL="0" indent="0">
              <a:lnSpc>
                <a:spcPct val="100000"/>
              </a:lnSpc>
              <a:spcBef>
                <a:spcPts val="0"/>
              </a:spcBef>
              <a:spcAft>
                <a:spcPts val="0"/>
              </a:spcAft>
              <a:buFont typeface="+mj-lt"/>
              <a:buNone/>
              <a:defRPr sz="2200">
                <a:solidFill>
                  <a:srgbClr val="002337"/>
                </a:solidFill>
              </a:defRPr>
            </a:lvl1pPr>
          </a:lstStyle>
          <a:p>
            <a:pPr lvl="0"/>
            <a:r>
              <a:rPr lang="lt-LT"/>
              <a:t>Text</a:t>
            </a:r>
          </a:p>
        </p:txBody>
      </p:sp>
      <p:sp>
        <p:nvSpPr>
          <p:cNvPr id="10" name="Picture Placeholder 2">
            <a:extLst>
              <a:ext uri="{FF2B5EF4-FFF2-40B4-BE49-F238E27FC236}">
                <a16:creationId xmlns:a16="http://schemas.microsoft.com/office/drawing/2014/main" id="{7B51ACCC-FCCE-40D2-9207-6D050DBBA36C}"/>
              </a:ext>
            </a:extLst>
          </p:cNvPr>
          <p:cNvSpPr>
            <a:spLocks noGrp="1"/>
          </p:cNvSpPr>
          <p:nvPr>
            <p:ph type="pic" sz="quarter" idx="15"/>
          </p:nvPr>
        </p:nvSpPr>
        <p:spPr>
          <a:xfrm>
            <a:off x="0" y="0"/>
            <a:ext cx="6096000" cy="3416300"/>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153AA9E8-50D4-4755-B247-6FDC82A13EFB}"/>
              </a:ext>
            </a:extLst>
          </p:cNvPr>
          <p:cNvSpPr>
            <a:spLocks noGrp="1"/>
          </p:cNvSpPr>
          <p:nvPr>
            <p:ph type="pic" sz="quarter" idx="16"/>
          </p:nvPr>
        </p:nvSpPr>
        <p:spPr>
          <a:xfrm>
            <a:off x="6096000" y="3416300"/>
            <a:ext cx="6096000" cy="3441700"/>
          </a:xfrm>
          <a:prstGeom prst="rect">
            <a:avLst/>
          </a:prstGeom>
        </p:spPr>
        <p:txBody>
          <a:bodyPr/>
          <a:lstStyle/>
          <a:p>
            <a:endParaRPr lang="en-US"/>
          </a:p>
        </p:txBody>
      </p:sp>
    </p:spTree>
    <p:extLst>
      <p:ext uri="{BB962C8B-B14F-4D97-AF65-F5344CB8AC3E}">
        <p14:creationId xmlns:p14="http://schemas.microsoft.com/office/powerpoint/2010/main" val="3452437621"/>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2160">
          <p15:clr>
            <a:srgbClr val="FBAE40"/>
          </p15:clr>
        </p15:guide>
        <p15:guide id="7" pos="7083">
          <p15:clr>
            <a:srgbClr val="FBAE40"/>
          </p15:clr>
        </p15:guide>
        <p15:guide id="8" pos="4407" userDrawn="1">
          <p15:clr>
            <a:srgbClr val="FBAE40"/>
          </p15:clr>
        </p15:guide>
        <p15:guide id="9" pos="327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_red">
    <p:bg>
      <p:bgPr>
        <a:solidFill>
          <a:srgbClr val="ED6B6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F72563-37C5-2D40-978C-7340C8ED02AA}"/>
              </a:ext>
            </a:extLst>
          </p:cNvPr>
          <p:cNvSpPr txBox="1"/>
          <p:nvPr userDrawn="1"/>
        </p:nvSpPr>
        <p:spPr>
          <a:xfrm>
            <a:off x="-95251" y="7004172"/>
            <a:ext cx="12525375"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b="0" i="0" u="none" strike="noStrike" kern="1200">
                <a:solidFill>
                  <a:srgbClr val="FF0000"/>
                </a:solidFill>
                <a:effectLst/>
                <a:latin typeface="+mn-lt"/>
                <a:ea typeface="+mn-ea"/>
                <a:cs typeface="+mn-cs"/>
              </a:rPr>
              <a:t>Copy the element           on the photo from the Slide Master:</a:t>
            </a:r>
          </a:p>
          <a:p>
            <a:r>
              <a:rPr lang="en-GB" sz="1800" b="0" i="0" u="none" strike="noStrike" kern="1200">
                <a:solidFill>
                  <a:srgbClr val="FF0000"/>
                </a:solidFill>
                <a:effectLst/>
                <a:latin typeface="+mn-lt"/>
                <a:ea typeface="+mn-ea"/>
                <a:cs typeface="+mn-cs"/>
              </a:rPr>
              <a:t>Insert the photo to the slide &gt; go to View panel &gt; select Slide Master &gt; Copy the element &gt; Close the Slide Master: select the Normal &gt; Paste the element on your photo.</a:t>
            </a:r>
          </a:p>
        </p:txBody>
      </p:sp>
      <p:sp>
        <p:nvSpPr>
          <p:cNvPr id="29" name="Picture Placeholder 28">
            <a:extLst>
              <a:ext uri="{FF2B5EF4-FFF2-40B4-BE49-F238E27FC236}">
                <a16:creationId xmlns:a16="http://schemas.microsoft.com/office/drawing/2014/main" id="{8847C842-15A4-47D6-9D74-F8E6D78747B7}"/>
              </a:ext>
            </a:extLst>
          </p:cNvPr>
          <p:cNvSpPr>
            <a:spLocks noGrp="1"/>
          </p:cNvSpPr>
          <p:nvPr>
            <p:ph type="pic" sz="quarter" idx="12"/>
          </p:nvPr>
        </p:nvSpPr>
        <p:spPr>
          <a:xfrm>
            <a:off x="0" y="0"/>
            <a:ext cx="6924675" cy="6858000"/>
          </a:xfrm>
          <a:prstGeom prst="rect">
            <a:avLst/>
          </a:prstGeom>
          <a:noFill/>
        </p:spPr>
        <p:txBody>
          <a:bodyPr/>
          <a:lstStyle/>
          <a:p>
            <a:endParaRPr lang="en-US"/>
          </a:p>
        </p:txBody>
      </p:sp>
      <p:pic>
        <p:nvPicPr>
          <p:cNvPr id="15" name="Picture 14">
            <a:extLst>
              <a:ext uri="{FF2B5EF4-FFF2-40B4-BE49-F238E27FC236}">
                <a16:creationId xmlns:a16="http://schemas.microsoft.com/office/drawing/2014/main" id="{269D9B6E-3AC2-4389-9A5B-00000225109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010274" y="679911"/>
            <a:ext cx="1505454" cy="903519"/>
          </a:xfrm>
          <a:prstGeom prst="rect">
            <a:avLst/>
          </a:prstGeom>
        </p:spPr>
      </p:pic>
      <p:sp>
        <p:nvSpPr>
          <p:cNvPr id="17" name="Text Placeholder 16">
            <a:extLst>
              <a:ext uri="{FF2B5EF4-FFF2-40B4-BE49-F238E27FC236}">
                <a16:creationId xmlns:a16="http://schemas.microsoft.com/office/drawing/2014/main" id="{7EF59865-9DF9-4F23-9716-EDF0A35E5262}"/>
              </a:ext>
            </a:extLst>
          </p:cNvPr>
          <p:cNvSpPr>
            <a:spLocks noGrp="1"/>
          </p:cNvSpPr>
          <p:nvPr>
            <p:ph type="body" sz="quarter" idx="11" hasCustomPrompt="1"/>
          </p:nvPr>
        </p:nvSpPr>
        <p:spPr>
          <a:xfrm>
            <a:off x="7391400" y="3667125"/>
            <a:ext cx="3852863" cy="2714625"/>
          </a:xfrm>
          <a:prstGeom prst="rect">
            <a:avLst/>
          </a:prstGeom>
        </p:spPr>
        <p:txBody>
          <a:bodyPr anchor="b"/>
          <a:lstStyle>
            <a:lvl1pPr marL="0" indent="0">
              <a:lnSpc>
                <a:spcPct val="100000"/>
              </a:lnSpc>
              <a:spcBef>
                <a:spcPts val="0"/>
              </a:spcBef>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Text</a:t>
            </a:r>
            <a:endParaRPr lang="en-US"/>
          </a:p>
        </p:txBody>
      </p:sp>
      <p:pic>
        <p:nvPicPr>
          <p:cNvPr id="32" name="Picture 31" descr="A picture containing sitting, laptop, dark, computer&#10;&#10;Description automatically generated">
            <a:extLst>
              <a:ext uri="{FF2B5EF4-FFF2-40B4-BE49-F238E27FC236}">
                <a16:creationId xmlns:a16="http://schemas.microsoft.com/office/drawing/2014/main" id="{106309D4-700B-449E-8843-8678308A19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3115"/>
          <a:stretch/>
        </p:blipFill>
        <p:spPr>
          <a:xfrm>
            <a:off x="1185" y="0"/>
            <a:ext cx="6934098" cy="6858000"/>
          </a:xfrm>
          <a:prstGeom prst="rect">
            <a:avLst/>
          </a:prstGeom>
        </p:spPr>
      </p:pic>
      <p:pic>
        <p:nvPicPr>
          <p:cNvPr id="10" name="Graphic 9">
            <a:extLst>
              <a:ext uri="{FF2B5EF4-FFF2-40B4-BE49-F238E27FC236}">
                <a16:creationId xmlns:a16="http://schemas.microsoft.com/office/drawing/2014/main" id="{A4E7001E-F912-E54D-8010-F1FB2DBDCE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8019" y="7028922"/>
            <a:ext cx="352425" cy="352425"/>
          </a:xfrm>
          <a:prstGeom prst="rect">
            <a:avLst/>
          </a:prstGeom>
        </p:spPr>
      </p:pic>
    </p:spTree>
    <p:extLst>
      <p:ext uri="{BB962C8B-B14F-4D97-AF65-F5344CB8AC3E}">
        <p14:creationId xmlns:p14="http://schemas.microsoft.com/office/powerpoint/2010/main" val="3340620316"/>
      </p:ext>
    </p:extLst>
  </p:cSld>
  <p:clrMapOvr>
    <a:masterClrMapping/>
  </p:clrMapOvr>
  <p:extLst>
    <p:ext uri="{DCECCB84-F9BA-43D5-87BE-67443E8EF086}">
      <p15:sldGuideLst xmlns:p15="http://schemas.microsoft.com/office/powerpoint/2012/main">
        <p15:guide id="1" orient="horz" pos="4020" userDrawn="1">
          <p15:clr>
            <a:srgbClr val="FBAE40"/>
          </p15:clr>
        </p15:guide>
        <p15:guide id="3" orient="horz" pos="595">
          <p15:clr>
            <a:srgbClr val="FBAE40"/>
          </p15:clr>
        </p15:guide>
        <p15:guide id="4" pos="7083" userDrawn="1">
          <p15:clr>
            <a:srgbClr val="FBAE40"/>
          </p15:clr>
        </p15:guide>
        <p15:guide id="5" pos="4362" userDrawn="1">
          <p15:clr>
            <a:srgbClr val="FBAE40"/>
          </p15:clr>
        </p15:guide>
        <p15:guide id="6" pos="465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rgbClr val="0023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80467F-0AB0-9B4E-B53C-8922FE48A02F}"/>
              </a:ext>
            </a:extLst>
          </p:cNvPr>
          <p:cNvSpPr/>
          <p:nvPr userDrawn="1"/>
        </p:nvSpPr>
        <p:spPr>
          <a:xfrm>
            <a:off x="0" y="4826000"/>
            <a:ext cx="12191999" cy="20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noFill/>
            </a:endParaRPr>
          </a:p>
        </p:txBody>
      </p:sp>
      <p:sp>
        <p:nvSpPr>
          <p:cNvPr id="6" name="Text Placeholder 2">
            <a:extLst>
              <a:ext uri="{FF2B5EF4-FFF2-40B4-BE49-F238E27FC236}">
                <a16:creationId xmlns:a16="http://schemas.microsoft.com/office/drawing/2014/main" id="{C9372CA7-5EEA-794B-9CF2-E7CC1851D58B}"/>
              </a:ext>
            </a:extLst>
          </p:cNvPr>
          <p:cNvSpPr>
            <a:spLocks noGrp="1"/>
          </p:cNvSpPr>
          <p:nvPr>
            <p:ph type="body" sz="quarter" idx="10" hasCustomPrompt="1"/>
          </p:nvPr>
        </p:nvSpPr>
        <p:spPr>
          <a:xfrm>
            <a:off x="958680" y="754357"/>
            <a:ext cx="4212262" cy="507773"/>
          </a:xfrm>
          <a:prstGeom prst="rect">
            <a:avLst/>
          </a:prstGeom>
        </p:spPr>
        <p:txBody>
          <a:bodyPr/>
          <a:lstStyle>
            <a:lvl1pPr marL="0" indent="0">
              <a:lnSpc>
                <a:spcPct val="100000"/>
              </a:lnSpc>
              <a:spcBef>
                <a:spcPts val="0"/>
              </a:spcBef>
              <a:buFontTx/>
              <a:buNone/>
              <a:defRPr sz="4000">
                <a:solidFill>
                  <a:schemeClr val="bg1"/>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THANK YOU</a:t>
            </a:r>
            <a:r>
              <a:rPr lang="en-US"/>
              <a:t>!</a:t>
            </a:r>
          </a:p>
        </p:txBody>
      </p:sp>
      <p:sp>
        <p:nvSpPr>
          <p:cNvPr id="9" name="TextBox 8">
            <a:extLst>
              <a:ext uri="{FF2B5EF4-FFF2-40B4-BE49-F238E27FC236}">
                <a16:creationId xmlns:a16="http://schemas.microsoft.com/office/drawing/2014/main" id="{DB1C150A-07BA-6947-ABBB-21DF57A4539F}"/>
              </a:ext>
            </a:extLst>
          </p:cNvPr>
          <p:cNvSpPr txBox="1"/>
          <p:nvPr userDrawn="1"/>
        </p:nvSpPr>
        <p:spPr>
          <a:xfrm>
            <a:off x="9132306" y="2054980"/>
            <a:ext cx="2221002" cy="9387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000" kern="1200">
                <a:solidFill>
                  <a:schemeClr val="bg1"/>
                </a:solidFill>
                <a:effectLst/>
                <a:latin typeface="+mn-lt"/>
                <a:ea typeface="+mn-ea"/>
                <a:cs typeface="+mn-cs"/>
              </a:rPr>
              <a:t>The ECIU University is an </a:t>
            </a:r>
            <a:r>
              <a:rPr lang="en-GB" sz="1000" i="0" kern="1200">
                <a:solidFill>
                  <a:schemeClr val="bg1"/>
                </a:solidFill>
                <a:effectLst/>
                <a:latin typeface="+mn-lt"/>
                <a:ea typeface="+mn-ea"/>
                <a:cs typeface="+mn-cs"/>
              </a:rPr>
              <a:t>EU-funded</a:t>
            </a:r>
            <a:r>
              <a:rPr lang="en-GB" sz="1000" i="1" kern="1200">
                <a:solidFill>
                  <a:schemeClr val="bg1"/>
                </a:solidFill>
                <a:effectLst/>
                <a:latin typeface="+mn-lt"/>
                <a:ea typeface="+mn-ea"/>
                <a:cs typeface="+mn-cs"/>
              </a:rPr>
              <a:t> </a:t>
            </a:r>
            <a:r>
              <a:rPr lang="en-GB" sz="1000" kern="1200">
                <a:solidFill>
                  <a:schemeClr val="bg1"/>
                </a:solidFill>
                <a:effectLst/>
                <a:latin typeface="+mn-lt"/>
                <a:ea typeface="+mn-ea"/>
                <a:cs typeface="+mn-cs"/>
              </a:rPr>
              <a:t>initiative that creates a ground-breaking and innovative educational model on a European scale.</a:t>
            </a:r>
          </a:p>
          <a:p>
            <a:pPr marL="0" marR="0" lvl="0" indent="0" algn="r" defTabSz="914400" rtl="0" eaLnBrk="1" fontAlgn="auto" latinLnBrk="0" hangingPunct="1">
              <a:lnSpc>
                <a:spcPct val="100000"/>
              </a:lnSpc>
              <a:spcBef>
                <a:spcPts val="0"/>
              </a:spcBef>
              <a:spcAft>
                <a:spcPts val="600"/>
              </a:spcAft>
              <a:buClrTx/>
              <a:buSzTx/>
              <a:buFontTx/>
              <a:buNone/>
              <a:tabLst/>
              <a:defRPr/>
            </a:pPr>
            <a:r>
              <a:rPr lang="en-GB" sz="1000" u="sng" kern="1200">
                <a:solidFill>
                  <a:srgbClr val="00A984"/>
                </a:solidFill>
                <a:effectLst/>
                <a:latin typeface="+mn-lt"/>
                <a:ea typeface="+mn-ea"/>
                <a:cs typeface="+mn-cs"/>
                <a:hlinkClick r:id="rId2">
                  <a:extLst>
                    <a:ext uri="{A12FA001-AC4F-418D-AE19-62706E023703}">
                      <ahyp:hlinkClr xmlns:ahyp="http://schemas.microsoft.com/office/drawing/2018/hyperlinkcolor" val="tx"/>
                    </a:ext>
                  </a:extLst>
                </a:hlinkClick>
              </a:rPr>
              <a:t>www.eciu.org</a:t>
            </a:r>
            <a:r>
              <a:rPr lang="en-GB" sz="1000" kern="1200">
                <a:solidFill>
                  <a:srgbClr val="00A984"/>
                </a:solidFill>
                <a:effectLst/>
                <a:latin typeface="+mn-lt"/>
                <a:ea typeface="+mn-ea"/>
                <a:cs typeface="+mn-cs"/>
              </a:rPr>
              <a:t> </a:t>
            </a:r>
            <a:endParaRPr lang="en-LT" sz="1000" kern="1200">
              <a:solidFill>
                <a:srgbClr val="00A984"/>
              </a:solidFill>
              <a:effectLst/>
              <a:latin typeface="+mn-lt"/>
              <a:ea typeface="+mn-ea"/>
              <a:cs typeface="+mn-cs"/>
            </a:endParaRPr>
          </a:p>
        </p:txBody>
      </p:sp>
      <p:pic>
        <p:nvPicPr>
          <p:cNvPr id="10" name="Picture 9">
            <a:extLst>
              <a:ext uri="{FF2B5EF4-FFF2-40B4-BE49-F238E27FC236}">
                <a16:creationId xmlns:a16="http://schemas.microsoft.com/office/drawing/2014/main" id="{AE5AC154-ADAC-054E-923E-498AD42A5FD4}"/>
              </a:ext>
            </a:extLst>
          </p:cNvPr>
          <p:cNvPicPr>
            <a:picLocks noChangeAspect="1"/>
          </p:cNvPicPr>
          <p:nvPr userDrawn="1"/>
        </p:nvPicPr>
        <p:blipFill>
          <a:blip r:embed="rId3"/>
          <a:stretch>
            <a:fillRect/>
          </a:stretch>
        </p:blipFill>
        <p:spPr>
          <a:xfrm>
            <a:off x="958680" y="5571874"/>
            <a:ext cx="2650067" cy="572503"/>
          </a:xfrm>
          <a:prstGeom prst="rect">
            <a:avLst/>
          </a:prstGeom>
        </p:spPr>
      </p:pic>
      <p:sp>
        <p:nvSpPr>
          <p:cNvPr id="11" name="TextBox 10">
            <a:extLst>
              <a:ext uri="{FF2B5EF4-FFF2-40B4-BE49-F238E27FC236}">
                <a16:creationId xmlns:a16="http://schemas.microsoft.com/office/drawing/2014/main" id="{11AC82AD-4C4E-5647-A83D-B365B721E279}"/>
              </a:ext>
            </a:extLst>
          </p:cNvPr>
          <p:cNvSpPr txBox="1"/>
          <p:nvPr userDrawn="1"/>
        </p:nvSpPr>
        <p:spPr>
          <a:xfrm>
            <a:off x="4051723" y="5521072"/>
            <a:ext cx="4633184" cy="707886"/>
          </a:xfrm>
          <a:prstGeom prst="rect">
            <a:avLst/>
          </a:prstGeom>
          <a:noFill/>
        </p:spPr>
        <p:txBody>
          <a:bodyPr wrap="square" rtlCol="0">
            <a:spAutoFit/>
          </a:bodyPr>
          <a:lstStyle/>
          <a:p>
            <a:r>
              <a:rPr lang="en-GB" sz="1000" i="0" kern="1200">
                <a:solidFill>
                  <a:srgbClr val="002337"/>
                </a:solidFill>
                <a:effectLst/>
                <a:latin typeface="+mn-lt"/>
                <a:ea typeface="+mn-ea"/>
                <a:cs typeface="+mn-cs"/>
              </a:rPr>
              <a:t>The European Commission's support for the production of the ECIU University content does not constitute an endorsement of the contents, which reflect the views only of the authors, and the Commission cannot be held responsible for any use which may be made of the information contained therein.</a:t>
            </a:r>
            <a:endParaRPr lang="en-LT" sz="1000" i="0" kern="1200">
              <a:solidFill>
                <a:srgbClr val="002337"/>
              </a:solidFill>
              <a:effectLst/>
              <a:latin typeface="+mn-lt"/>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7C4900BB-FEE9-5246-A2EE-BFE1182B8DB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010274" y="679911"/>
            <a:ext cx="1505454" cy="903520"/>
          </a:xfrm>
          <a:prstGeom prst="rect">
            <a:avLst/>
          </a:prstGeom>
        </p:spPr>
      </p:pic>
    </p:spTree>
    <p:extLst>
      <p:ext uri="{BB962C8B-B14F-4D97-AF65-F5344CB8AC3E}">
        <p14:creationId xmlns:p14="http://schemas.microsoft.com/office/powerpoint/2010/main" val="3630107533"/>
      </p:ext>
    </p:extLst>
  </p:cSld>
  <p:clrMapOvr>
    <a:masterClrMapping/>
  </p:clrMapOvr>
  <p:extLst>
    <p:ext uri="{DCECCB84-F9BA-43D5-87BE-67443E8EF086}">
      <p15:sldGuideLst xmlns:p15="http://schemas.microsoft.com/office/powerpoint/2012/main">
        <p15:guide id="2" pos="597">
          <p15:clr>
            <a:srgbClr val="FBAE40"/>
          </p15:clr>
        </p15:guide>
        <p15:guide id="4" pos="3840">
          <p15:clr>
            <a:srgbClr val="FBAE40"/>
          </p15:clr>
        </p15:guide>
        <p15:guide id="6" orient="horz" pos="595" userDrawn="1">
          <p15:clr>
            <a:srgbClr val="FBAE40"/>
          </p15:clr>
        </p15:guide>
        <p15:guide id="7" pos="7083">
          <p15:clr>
            <a:srgbClr val="FBAE40"/>
          </p15:clr>
        </p15:guide>
        <p15:guide id="8" orient="horz" pos="372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AMPLE_chart">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FCAF0E6-E56D-46DF-A421-982330F300DC}"/>
              </a:ext>
            </a:extLst>
          </p:cNvPr>
          <p:cNvGraphicFramePr/>
          <p:nvPr userDrawn="1">
            <p:extLst>
              <p:ext uri="{D42A27DB-BD31-4B8C-83A1-F6EECF244321}">
                <p14:modId xmlns:p14="http://schemas.microsoft.com/office/powerpoint/2010/main" val="1766757863"/>
              </p:ext>
            </p:extLst>
          </p:nvPr>
        </p:nvGraphicFramePr>
        <p:xfrm>
          <a:off x="988701" y="2463169"/>
          <a:ext cx="6150599" cy="4004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1714A482-3C58-49D0-8B5F-EF0503142107}"/>
              </a:ext>
            </a:extLst>
          </p:cNvPr>
          <p:cNvGraphicFramePr/>
          <p:nvPr userDrawn="1">
            <p:extLst>
              <p:ext uri="{D42A27DB-BD31-4B8C-83A1-F6EECF244321}">
                <p14:modId xmlns:p14="http://schemas.microsoft.com/office/powerpoint/2010/main" val="629404166"/>
              </p:ext>
            </p:extLst>
          </p:nvPr>
        </p:nvGraphicFramePr>
        <p:xfrm>
          <a:off x="7585316" y="2886423"/>
          <a:ext cx="4006368" cy="35814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09A3FF6-7539-E241-928E-EE037A492CD2}"/>
              </a:ext>
            </a:extLst>
          </p:cNvPr>
          <p:cNvSpPr txBox="1"/>
          <p:nvPr userDrawn="1"/>
        </p:nvSpPr>
        <p:spPr>
          <a:xfrm>
            <a:off x="1279922" y="403225"/>
            <a:ext cx="9632156" cy="1708160"/>
          </a:xfrm>
          <a:prstGeom prst="rect">
            <a:avLst/>
          </a:prstGeom>
          <a:noFill/>
        </p:spPr>
        <p:txBody>
          <a:bodyPr wrap="square" rtlCol="0">
            <a:spAutoFit/>
          </a:bodyPr>
          <a:lstStyle/>
          <a:p>
            <a:pPr algn="ctr">
              <a:spcAft>
                <a:spcPts val="600"/>
              </a:spcAft>
            </a:pPr>
            <a:r>
              <a:rPr lang="en-GB" sz="1800" b="0" i="0" kern="1200">
                <a:solidFill>
                  <a:srgbClr val="FF0000"/>
                </a:solidFill>
                <a:effectLst/>
                <a:latin typeface="+mn-lt"/>
                <a:ea typeface="+mn-ea"/>
                <a:cs typeface="+mn-cs"/>
              </a:rPr>
              <a:t>IMPORTANT (THIS IS NOT PART OF THE SLIDE DESIGN)</a:t>
            </a:r>
            <a:endParaRPr lang="lt-LT">
              <a:solidFill>
                <a:srgbClr val="FF0000"/>
              </a:solidFill>
            </a:endParaRPr>
          </a:p>
          <a:p>
            <a:pPr algn="ctr">
              <a:spcAft>
                <a:spcPts val="600"/>
              </a:spcAft>
            </a:pPr>
            <a:r>
              <a:rPr lang="lt-LT">
                <a:solidFill>
                  <a:schemeClr val="tx1"/>
                </a:solidFill>
              </a:rPr>
              <a:t>Copy chart from Slide </a:t>
            </a:r>
            <a:r>
              <a:rPr lang="lt-LT" err="1">
                <a:solidFill>
                  <a:schemeClr val="tx1"/>
                </a:solidFill>
              </a:rPr>
              <a:t>Master</a:t>
            </a:r>
            <a:r>
              <a:rPr lang="lt-LT">
                <a:solidFill>
                  <a:schemeClr val="tx1"/>
                </a:solidFill>
              </a:rPr>
              <a:t>:</a:t>
            </a:r>
          </a:p>
          <a:p>
            <a:pPr algn="ctr">
              <a:spcAft>
                <a:spcPts val="600"/>
              </a:spcAft>
            </a:pPr>
            <a:r>
              <a:rPr lang="en-GB" sz="1800" b="0" i="0" u="none" strike="noStrike" kern="1200">
                <a:solidFill>
                  <a:schemeClr val="tx1"/>
                </a:solidFill>
                <a:effectLst/>
                <a:latin typeface="+mn-lt"/>
                <a:ea typeface="+mn-ea"/>
                <a:cs typeface="+mn-cs"/>
              </a:rPr>
              <a:t>go to View panel &gt; select Slide Master &gt; Copy the chart &gt; Close the Slide Master: select the Normal &gt;</a:t>
            </a:r>
            <a:br>
              <a:rPr lang="en-GB" sz="1800" b="0" i="0" u="none" strike="noStrike" kern="1200">
                <a:solidFill>
                  <a:schemeClr val="tx1"/>
                </a:solidFill>
                <a:effectLst/>
                <a:latin typeface="+mn-lt"/>
                <a:ea typeface="+mn-ea"/>
                <a:cs typeface="+mn-cs"/>
              </a:rPr>
            </a:br>
            <a:r>
              <a:rPr lang="en-GB" sz="1800" b="0" i="0" u="none" strike="noStrike" kern="1200">
                <a:solidFill>
                  <a:schemeClr val="tx1"/>
                </a:solidFill>
                <a:effectLst/>
                <a:latin typeface="+mn-lt"/>
                <a:ea typeface="+mn-ea"/>
                <a:cs typeface="+mn-cs"/>
              </a:rPr>
              <a:t>Paste the chart on slide.</a:t>
            </a:r>
            <a:endParaRPr lang="lt-LT" sz="1800" b="0" i="0" u="none" strike="noStrike" kern="1200">
              <a:solidFill>
                <a:schemeClr val="tx1"/>
              </a:solidFill>
              <a:effectLst/>
              <a:latin typeface="+mn-lt"/>
              <a:ea typeface="+mn-ea"/>
              <a:cs typeface="+mn-cs"/>
            </a:endParaRPr>
          </a:p>
          <a:p>
            <a:pPr algn="ctr">
              <a:spcAft>
                <a:spcPts val="600"/>
              </a:spcAft>
            </a:pPr>
            <a:r>
              <a:rPr lang="lt-LT" err="1">
                <a:solidFill>
                  <a:schemeClr val="tx1"/>
                </a:solidFill>
              </a:rPr>
              <a:t>Other</a:t>
            </a:r>
            <a:r>
              <a:rPr lang="lt-LT">
                <a:solidFill>
                  <a:schemeClr val="tx1"/>
                </a:solidFill>
              </a:rPr>
              <a:t> charts must be created according to </a:t>
            </a:r>
            <a:r>
              <a:rPr lang="lt-LT" err="1">
                <a:solidFill>
                  <a:schemeClr val="tx1"/>
                </a:solidFill>
              </a:rPr>
              <a:t>this</a:t>
            </a:r>
            <a:r>
              <a:rPr lang="lt-LT">
                <a:solidFill>
                  <a:schemeClr val="tx1"/>
                </a:solidFill>
              </a:rPr>
              <a:t> </a:t>
            </a:r>
            <a:r>
              <a:rPr lang="lt-LT" err="1">
                <a:solidFill>
                  <a:schemeClr val="tx1"/>
                </a:solidFill>
              </a:rPr>
              <a:t>design</a:t>
            </a:r>
            <a:r>
              <a:rPr lang="lt-LT">
                <a:solidFill>
                  <a:schemeClr val="tx1"/>
                </a:solidFill>
              </a:rPr>
              <a:t>.</a:t>
            </a:r>
            <a:endParaRPr lang="en-US">
              <a:solidFill>
                <a:schemeClr val="tx1"/>
              </a:solidFill>
            </a:endParaRPr>
          </a:p>
        </p:txBody>
      </p:sp>
    </p:spTree>
    <p:extLst>
      <p:ext uri="{BB962C8B-B14F-4D97-AF65-F5344CB8AC3E}">
        <p14:creationId xmlns:p14="http://schemas.microsoft.com/office/powerpoint/2010/main" val="298031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XAMPLE_tabl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7204790-98F1-43CE-9031-F9D8F9B2D5F8}"/>
              </a:ext>
            </a:extLst>
          </p:cNvPr>
          <p:cNvGraphicFramePr>
            <a:graphicFrameLocks noGrp="1"/>
          </p:cNvGraphicFramePr>
          <p:nvPr userDrawn="1">
            <p:extLst>
              <p:ext uri="{D42A27DB-BD31-4B8C-83A1-F6EECF244321}">
                <p14:modId xmlns:p14="http://schemas.microsoft.com/office/powerpoint/2010/main" val="2104764604"/>
              </p:ext>
            </p:extLst>
          </p:nvPr>
        </p:nvGraphicFramePr>
        <p:xfrm>
          <a:off x="947737" y="2438400"/>
          <a:ext cx="10296525" cy="3475035"/>
        </p:xfrm>
        <a:graphic>
          <a:graphicData uri="http://schemas.openxmlformats.org/drawingml/2006/table">
            <a:tbl>
              <a:tblPr firstRow="1" bandRow="1">
                <a:tableStyleId>{073A0DAA-6AF3-43AB-8588-CEC1D06C72B9}</a:tableStyleId>
              </a:tblPr>
              <a:tblGrid>
                <a:gridCol w="525463">
                  <a:extLst>
                    <a:ext uri="{9D8B030D-6E8A-4147-A177-3AD203B41FA5}">
                      <a16:colId xmlns:a16="http://schemas.microsoft.com/office/drawing/2014/main" val="553379762"/>
                    </a:ext>
                  </a:extLst>
                </a:gridCol>
                <a:gridCol w="4864100">
                  <a:extLst>
                    <a:ext uri="{9D8B030D-6E8A-4147-A177-3AD203B41FA5}">
                      <a16:colId xmlns:a16="http://schemas.microsoft.com/office/drawing/2014/main" val="2887563481"/>
                    </a:ext>
                  </a:extLst>
                </a:gridCol>
                <a:gridCol w="2781300">
                  <a:extLst>
                    <a:ext uri="{9D8B030D-6E8A-4147-A177-3AD203B41FA5}">
                      <a16:colId xmlns:a16="http://schemas.microsoft.com/office/drawing/2014/main" val="1877026651"/>
                    </a:ext>
                  </a:extLst>
                </a:gridCol>
                <a:gridCol w="1066800">
                  <a:extLst>
                    <a:ext uri="{9D8B030D-6E8A-4147-A177-3AD203B41FA5}">
                      <a16:colId xmlns:a16="http://schemas.microsoft.com/office/drawing/2014/main" val="3328280809"/>
                    </a:ext>
                  </a:extLst>
                </a:gridCol>
                <a:gridCol w="1058862">
                  <a:extLst>
                    <a:ext uri="{9D8B030D-6E8A-4147-A177-3AD203B41FA5}">
                      <a16:colId xmlns:a16="http://schemas.microsoft.com/office/drawing/2014/main" val="2481374449"/>
                    </a:ext>
                  </a:extLst>
                </a:gridCol>
              </a:tblGrid>
              <a:tr h="695007">
                <a:tc>
                  <a:txBody>
                    <a:bodyPr/>
                    <a:lstStyle/>
                    <a:p>
                      <a:r>
                        <a:rPr lang="en-US" sz="1600">
                          <a:solidFill>
                            <a:srgbClr val="002337"/>
                          </a:solidFill>
                          <a:latin typeface="TT Norms Pro Bold" panose="02000803030000020004" pitchFamily="2" charset="0"/>
                        </a:rPr>
                        <a:t>Nr.</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600">
                          <a:solidFill>
                            <a:srgbClr val="002337"/>
                          </a:solidFill>
                          <a:latin typeface="TT Norms Pro Bold" panose="02000803030000020004" pitchFamily="2" charset="0"/>
                        </a:rPr>
                        <a:t>Magna aliquam</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600">
                          <a:solidFill>
                            <a:srgbClr val="002337"/>
                          </a:solidFill>
                          <a:latin typeface="TT Norms Pro Bold" panose="02000803030000020004" pitchFamily="2" charset="0"/>
                        </a:rPr>
                        <a:t>Enim ad minim</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600">
                          <a:solidFill>
                            <a:srgbClr val="002337"/>
                          </a:solidFill>
                          <a:latin typeface="TT Norms Pro Bold" panose="02000803030000020004" pitchFamily="2" charset="0"/>
                        </a:rPr>
                        <a:t>Tation </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600">
                          <a:solidFill>
                            <a:srgbClr val="002337"/>
                          </a:solidFill>
                          <a:latin typeface="TT Norms Pro Bold" panose="02000803030000020004" pitchFamily="2" charset="0"/>
                        </a:rPr>
                        <a:t>Iriure</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437261061"/>
                  </a:ext>
                </a:extLst>
              </a:tr>
              <a:tr h="695007">
                <a:tc>
                  <a:txBody>
                    <a:bodyPr/>
                    <a:lstStyle/>
                    <a:p>
                      <a:pPr algn="ctr"/>
                      <a:r>
                        <a:rPr lang="en-US" sz="1500" b="0">
                          <a:latin typeface="TT Norms Pro medium" panose="02000803030000020003" pitchFamily="2" charset="0"/>
                        </a:rPr>
                        <a:t>1</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Aoreet dolore magna aliquam erat volutpat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Praesent luptatum</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003534893"/>
                  </a:ext>
                </a:extLst>
              </a:tr>
              <a:tr h="695007">
                <a:tc>
                  <a:txBody>
                    <a:bodyPr/>
                    <a:lstStyle/>
                    <a:p>
                      <a:pPr algn="ctr"/>
                      <a:r>
                        <a:rPr lang="en-US" sz="1500" b="0">
                          <a:latin typeface="TT Norms Pro medium" panose="02000803030000020003" pitchFamily="2" charset="0"/>
                        </a:rPr>
                        <a:t>2</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Ut wisi enim ad minim veniam, quis nostrud</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Dolore te feugait nul</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182109185"/>
                  </a:ext>
                </a:extLst>
              </a:tr>
              <a:tr h="695007">
                <a:tc>
                  <a:txBody>
                    <a:bodyPr/>
                    <a:lstStyle/>
                    <a:p>
                      <a:pPr algn="ctr"/>
                      <a:r>
                        <a:rPr lang="en-US" sz="1500" b="0">
                          <a:latin typeface="TT Norms Pro medium" panose="02000803030000020003" pitchFamily="2" charset="0"/>
                        </a:rPr>
                        <a:t>3</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Exerci tation ullamcorper suscipit lobortis nisl</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Augue duis</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763808814"/>
                  </a:ext>
                </a:extLst>
              </a:tr>
              <a:tr h="695007">
                <a:tc>
                  <a:txBody>
                    <a:bodyPr/>
                    <a:lstStyle/>
                    <a:p>
                      <a:pPr algn="ctr"/>
                      <a:r>
                        <a:rPr lang="en-US" sz="1500" b="0">
                          <a:latin typeface="TT Norms Pro medium" panose="02000803030000020003" pitchFamily="2" charset="0"/>
                        </a:rPr>
                        <a:t>4</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Duis autem vel eum iriure dolor </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r>
                        <a:rPr lang="en-US" sz="1500">
                          <a:latin typeface="TT Norms Pro medium" panose="02000803030000020003" pitchFamily="2" charset="0"/>
                        </a:rPr>
                        <a:t>Te feugait nulla facilisi</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tc>
                  <a:txBody>
                    <a:bodyPr/>
                    <a:lstStyle/>
                    <a:p>
                      <a:pPr algn="ctr"/>
                      <a:r>
                        <a:rPr lang="en-US" sz="2000">
                          <a:solidFill>
                            <a:srgbClr val="00A984"/>
                          </a:solidFill>
                          <a:latin typeface="TT Norms Pro medium" panose="02000803030000020003" pitchFamily="2" charset="0"/>
                        </a:rPr>
                        <a:t>-</a:t>
                      </a:r>
                    </a:p>
                  </a:txBody>
                  <a:tcPr marL="108000" marR="108000" marT="54000" marB="54000" anchor="ctr">
                    <a:lnL w="19050" cap="flat" cmpd="sng" algn="ctr">
                      <a:solidFill>
                        <a:srgbClr val="E6E6E6"/>
                      </a:solidFill>
                      <a:prstDash val="solid"/>
                      <a:round/>
                      <a:headEnd type="none" w="med" len="med"/>
                      <a:tailEnd type="none" w="med" len="med"/>
                    </a:lnL>
                    <a:lnR w="19050" cap="flat" cmpd="sng" algn="ctr">
                      <a:solidFill>
                        <a:srgbClr val="E6E6E6"/>
                      </a:solidFill>
                      <a:prstDash val="solid"/>
                      <a:round/>
                      <a:headEnd type="none" w="med" len="med"/>
                      <a:tailEnd type="none" w="med" len="med"/>
                    </a:lnR>
                    <a:lnT w="19050" cap="flat" cmpd="sng" algn="ctr">
                      <a:solidFill>
                        <a:srgbClr val="E6E6E6"/>
                      </a:solidFill>
                      <a:prstDash val="solid"/>
                      <a:round/>
                      <a:headEnd type="none" w="med" len="med"/>
                      <a:tailEnd type="none" w="med" len="med"/>
                    </a:lnT>
                    <a:lnB w="19050"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3659441268"/>
                  </a:ext>
                </a:extLst>
              </a:tr>
            </a:tbl>
          </a:graphicData>
        </a:graphic>
      </p:graphicFrame>
      <p:sp>
        <p:nvSpPr>
          <p:cNvPr id="5" name="TextBox 4">
            <a:extLst>
              <a:ext uri="{FF2B5EF4-FFF2-40B4-BE49-F238E27FC236}">
                <a16:creationId xmlns:a16="http://schemas.microsoft.com/office/drawing/2014/main" id="{1335FB69-CB83-D943-8AC1-74455A683EC9}"/>
              </a:ext>
            </a:extLst>
          </p:cNvPr>
          <p:cNvSpPr txBox="1"/>
          <p:nvPr userDrawn="1"/>
        </p:nvSpPr>
        <p:spPr>
          <a:xfrm>
            <a:off x="1102519" y="698500"/>
            <a:ext cx="9986962" cy="1354217"/>
          </a:xfrm>
          <a:prstGeom prst="rect">
            <a:avLst/>
          </a:prstGeom>
          <a:noFill/>
        </p:spPr>
        <p:txBody>
          <a:bodyPr wrap="square" rtlCol="0">
            <a:spAutoFit/>
          </a:bodyPr>
          <a:lstStyle/>
          <a:p>
            <a:pPr algn="ctr">
              <a:spcAft>
                <a:spcPts val="600"/>
              </a:spcAft>
            </a:pPr>
            <a:r>
              <a:rPr lang="en-GB" sz="1800" b="0" i="0" kern="1200">
                <a:solidFill>
                  <a:srgbClr val="FF0000"/>
                </a:solidFill>
                <a:effectLst/>
                <a:latin typeface="+mn-lt"/>
                <a:ea typeface="+mn-ea"/>
                <a:cs typeface="+mn-cs"/>
              </a:rPr>
              <a:t>IMPORTANT (THIS IS NOT PART OF THE SLIDE DESIGN)</a:t>
            </a:r>
            <a:endParaRPr lang="lt-LT">
              <a:solidFill>
                <a:srgbClr val="FF0000"/>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lt-LT">
                <a:solidFill>
                  <a:schemeClr val="tx1"/>
                </a:solidFill>
              </a:rPr>
              <a:t>Copy table from Slide </a:t>
            </a:r>
            <a:r>
              <a:rPr lang="lt-LT" err="1">
                <a:solidFill>
                  <a:schemeClr val="tx1"/>
                </a:solidFill>
              </a:rPr>
              <a:t>Master</a:t>
            </a:r>
            <a:r>
              <a:rPr lang="lt-LT">
                <a:solidFill>
                  <a:schemeClr val="tx1"/>
                </a:solidFill>
              </a:rPr>
              <a:t>:</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GB" sz="1800" b="0" i="0" u="none" strike="noStrike" kern="1200">
                <a:solidFill>
                  <a:schemeClr val="tx1"/>
                </a:solidFill>
                <a:effectLst/>
                <a:latin typeface="+mn-lt"/>
                <a:ea typeface="+mn-ea"/>
                <a:cs typeface="+mn-cs"/>
              </a:rPr>
              <a:t>go to View panel &gt; select Slide Master &gt; Copy the table &gt; Close the Slide Master: select the Normal &gt;</a:t>
            </a:r>
            <a:br>
              <a:rPr lang="en-GB" sz="1800" b="0" i="0" u="none" strike="noStrike" kern="1200">
                <a:solidFill>
                  <a:schemeClr val="tx1"/>
                </a:solidFill>
                <a:effectLst/>
                <a:latin typeface="+mn-lt"/>
                <a:ea typeface="+mn-ea"/>
                <a:cs typeface="+mn-cs"/>
              </a:rPr>
            </a:br>
            <a:r>
              <a:rPr lang="en-GB" sz="1800" b="0" i="0" u="none" strike="noStrike" kern="1200">
                <a:solidFill>
                  <a:schemeClr val="tx1"/>
                </a:solidFill>
                <a:effectLst/>
                <a:latin typeface="+mn-lt"/>
                <a:ea typeface="+mn-ea"/>
                <a:cs typeface="+mn-cs"/>
              </a:rPr>
              <a:t>Paste the table on slide.</a:t>
            </a:r>
            <a:endParaRPr lang="lt-LT" sz="1800" b="0" i="0" u="none" strike="noStrike" kern="1200">
              <a:solidFill>
                <a:schemeClr val="tx1"/>
              </a:solidFill>
              <a:effectLst/>
              <a:latin typeface="+mn-lt"/>
              <a:ea typeface="+mn-ea"/>
              <a:cs typeface="+mn-cs"/>
            </a:endParaRPr>
          </a:p>
        </p:txBody>
      </p:sp>
    </p:spTree>
    <p:extLst>
      <p:ext uri="{BB962C8B-B14F-4D97-AF65-F5344CB8AC3E}">
        <p14:creationId xmlns:p14="http://schemas.microsoft.com/office/powerpoint/2010/main" val="203261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77015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D0AC2B5-AC76-204F-9CB0-96FB6FBC4E23}"/>
              </a:ext>
            </a:extLst>
          </p:cNvPr>
          <p:cNvSpPr>
            <a:spLocks noGrp="1"/>
          </p:cNvSpPr>
          <p:nvPr>
            <p:ph type="title" hasCustomPrompt="1"/>
          </p:nvPr>
        </p:nvSpPr>
        <p:spPr>
          <a:xfrm>
            <a:off x="838200" y="762609"/>
            <a:ext cx="10515600" cy="519458"/>
          </a:xfrm>
          <a:prstGeom prst="rect">
            <a:avLst/>
          </a:prstGeom>
        </p:spPr>
        <p:txBody>
          <a:bodyPr vert="horz" lIns="91440" tIns="45720" rIns="91440" bIns="45720" rtlCol="0" anchor="ctr">
            <a:normAutofit/>
          </a:bodyPr>
          <a:lstStyle/>
          <a:p>
            <a:r>
              <a:rPr lang="en-GB"/>
              <a:t>CLICK TO EDIT MASTER TITLE STYLE</a:t>
            </a:r>
            <a:endParaRPr lang="de-DE"/>
          </a:p>
        </p:txBody>
      </p:sp>
      <p:sp>
        <p:nvSpPr>
          <p:cNvPr id="15" name="Content Placeholder 14">
            <a:extLst>
              <a:ext uri="{FF2B5EF4-FFF2-40B4-BE49-F238E27FC236}">
                <a16:creationId xmlns:a16="http://schemas.microsoft.com/office/drawing/2014/main" id="{31D2F0F4-8C61-E349-B290-4A6261F23409}"/>
              </a:ext>
            </a:extLst>
          </p:cNvPr>
          <p:cNvSpPr>
            <a:spLocks noGrp="1"/>
          </p:cNvSpPr>
          <p:nvPr>
            <p:ph sz="quarter" idx="10"/>
          </p:nvPr>
        </p:nvSpPr>
        <p:spPr>
          <a:xfrm>
            <a:off x="838200" y="1400173"/>
            <a:ext cx="10515600" cy="45529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3908391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FB2A93D-371D-42F2-B93A-84BC43BDE492}"/>
              </a:ext>
            </a:extLst>
          </p:cNvPr>
          <p:cNvSpPr>
            <a:spLocks noGrp="1"/>
          </p:cNvSpPr>
          <p:nvPr>
            <p:ph type="title"/>
          </p:nvPr>
        </p:nvSpPr>
        <p:spPr/>
        <p:txBody>
          <a:bodyPr/>
          <a:lstStyle/>
          <a:p>
            <a:r>
              <a:rPr lang="ca-ES"/>
              <a:t>Feu clic aquí per editar l'estil</a:t>
            </a:r>
          </a:p>
        </p:txBody>
      </p:sp>
      <p:sp>
        <p:nvSpPr>
          <p:cNvPr id="3" name="Contenidor de contingut 2">
            <a:extLst>
              <a:ext uri="{FF2B5EF4-FFF2-40B4-BE49-F238E27FC236}">
                <a16:creationId xmlns:a16="http://schemas.microsoft.com/office/drawing/2014/main" id="{817D60FC-9BBC-4A2D-938D-D3BDC68E952D}"/>
              </a:ext>
            </a:extLst>
          </p:cNvPr>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4" name="Contenidor de data 3">
            <a:extLst>
              <a:ext uri="{FF2B5EF4-FFF2-40B4-BE49-F238E27FC236}">
                <a16:creationId xmlns:a16="http://schemas.microsoft.com/office/drawing/2014/main" id="{2EE8FFE0-E556-4972-BCD9-B4FB702BA144}"/>
              </a:ext>
            </a:extLst>
          </p:cNvPr>
          <p:cNvSpPr>
            <a:spLocks noGrp="1"/>
          </p:cNvSpPr>
          <p:nvPr>
            <p:ph type="dt" sz="half" idx="10"/>
          </p:nvPr>
        </p:nvSpPr>
        <p:spPr/>
        <p:txBody>
          <a:bodyPr/>
          <a:lstStyle/>
          <a:p>
            <a:fld id="{D2A08F41-0B30-47AA-8ED9-DDA47325BF8B}" type="datetimeFigureOut">
              <a:rPr lang="ca-ES" smtClean="0"/>
              <a:t>7/3/2023</a:t>
            </a:fld>
            <a:endParaRPr lang="ca-ES"/>
          </a:p>
        </p:txBody>
      </p:sp>
      <p:sp>
        <p:nvSpPr>
          <p:cNvPr id="5" name="Contenidor de peu de pàgina 4">
            <a:extLst>
              <a:ext uri="{FF2B5EF4-FFF2-40B4-BE49-F238E27FC236}">
                <a16:creationId xmlns:a16="http://schemas.microsoft.com/office/drawing/2014/main" id="{0E3B6510-C34A-4B65-A41B-165053616C1F}"/>
              </a:ext>
            </a:extLst>
          </p:cNvPr>
          <p:cNvSpPr>
            <a:spLocks noGrp="1"/>
          </p:cNvSpPr>
          <p:nvPr>
            <p:ph type="ftr" sz="quarter" idx="11"/>
          </p:nvPr>
        </p:nvSpPr>
        <p:spPr/>
        <p:txBody>
          <a:bodyPr/>
          <a:lstStyle/>
          <a:p>
            <a:endParaRPr lang="ca-ES"/>
          </a:p>
        </p:txBody>
      </p:sp>
      <p:sp>
        <p:nvSpPr>
          <p:cNvPr id="6" name="Contenidor de número de diapositiva 5">
            <a:extLst>
              <a:ext uri="{FF2B5EF4-FFF2-40B4-BE49-F238E27FC236}">
                <a16:creationId xmlns:a16="http://schemas.microsoft.com/office/drawing/2014/main" id="{D7C02D76-9935-4142-B641-DE5C576025A4}"/>
              </a:ext>
            </a:extLst>
          </p:cNvPr>
          <p:cNvSpPr>
            <a:spLocks noGrp="1"/>
          </p:cNvSpPr>
          <p:nvPr>
            <p:ph type="sldNum" sz="quarter" idx="12"/>
          </p:nvPr>
        </p:nvSpPr>
        <p:spPr/>
        <p:txBody>
          <a:bodyPr/>
          <a:lstStyle/>
          <a:p>
            <a:fld id="{8058B161-F49A-D04B-8BE7-76DEFF6C3AFE}" type="slidenum">
              <a:rPr lang="de-DE" smtClean="0"/>
              <a:pPr/>
              <a:t>‹#›</a:t>
            </a:fld>
            <a:endParaRPr lang="de-DE"/>
          </a:p>
        </p:txBody>
      </p:sp>
    </p:spTree>
    <p:extLst>
      <p:ext uri="{BB962C8B-B14F-4D97-AF65-F5344CB8AC3E}">
        <p14:creationId xmlns:p14="http://schemas.microsoft.com/office/powerpoint/2010/main" val="173489313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838200" y="762609"/>
            <a:ext cx="10515600" cy="519459"/>
          </a:xfrm>
          <a:prstGeom prst="rect">
            <a:avLst/>
          </a:prstGeom>
        </p:spPr>
        <p:txBody>
          <a:bodyPr/>
          <a:lstStyle>
            <a:lvl1pPr>
              <a:defRPr sz="2400">
                <a:solidFill>
                  <a:srgbClr val="000000"/>
                </a:solidFill>
              </a:defRPr>
            </a:lvl1pPr>
          </a:lstStyle>
          <a:p>
            <a:r>
              <a:t>Title Text</a:t>
            </a:r>
          </a:p>
        </p:txBody>
      </p:sp>
      <p:sp>
        <p:nvSpPr>
          <p:cNvPr id="117" name="Body Level One…"/>
          <p:cNvSpPr txBox="1">
            <a:spLocks noGrp="1"/>
          </p:cNvSpPr>
          <p:nvPr>
            <p:ph type="body" idx="1"/>
          </p:nvPr>
        </p:nvSpPr>
        <p:spPr>
          <a:xfrm>
            <a:off x="838200" y="1382222"/>
            <a:ext cx="10515600" cy="457029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125965" y="6599239"/>
            <a:ext cx="273656" cy="269241"/>
          </a:xfrm>
          <a:prstGeom prst="rect">
            <a:avLst/>
          </a:prstGeom>
        </p:spPr>
        <p:txBody>
          <a:bodyPr anchor="t"/>
          <a:lstStyle>
            <a:lvl1pPr algn="ctr"/>
          </a:lstStyle>
          <a:p>
            <a:fld id="{86CB4B4D-7CA3-9044-876B-883B54F8677D}" type="slidenum">
              <a:t>‹#›</a:t>
            </a:fld>
            <a:endParaRPr/>
          </a:p>
        </p:txBody>
      </p:sp>
    </p:spTree>
    <p:extLst>
      <p:ext uri="{BB962C8B-B14F-4D97-AF65-F5344CB8AC3E}">
        <p14:creationId xmlns:p14="http://schemas.microsoft.com/office/powerpoint/2010/main" val="391259684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údo geral">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5143FEB-97F3-4185-9E3D-C43AC1DA887B}"/>
              </a:ext>
            </a:extLst>
          </p:cNvPr>
          <p:cNvSpPr txBox="1">
            <a:spLocks/>
          </p:cNvSpPr>
          <p:nvPr userDrawn="1"/>
        </p:nvSpPr>
        <p:spPr>
          <a:xfrm>
            <a:off x="1890132" y="6335712"/>
            <a:ext cx="2413581"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Roboto"/>
                <a:ea typeface="+mn-ea"/>
                <a:cs typeface="+mn-cs"/>
              </a:defRPr>
            </a:lvl2pPr>
            <a:lvl3pPr marL="914400" algn="l" rtl="0" eaLnBrk="0" fontAlgn="base" hangingPunct="0">
              <a:spcBef>
                <a:spcPct val="0"/>
              </a:spcBef>
              <a:spcAft>
                <a:spcPct val="0"/>
              </a:spcAft>
              <a:defRPr kern="1200">
                <a:solidFill>
                  <a:schemeClr val="tx1"/>
                </a:solidFill>
                <a:latin typeface="Roboto"/>
                <a:ea typeface="+mn-ea"/>
                <a:cs typeface="+mn-cs"/>
              </a:defRPr>
            </a:lvl3pPr>
            <a:lvl4pPr marL="1371600" algn="l" rtl="0" eaLnBrk="0" fontAlgn="base" hangingPunct="0">
              <a:spcBef>
                <a:spcPct val="0"/>
              </a:spcBef>
              <a:spcAft>
                <a:spcPct val="0"/>
              </a:spcAft>
              <a:defRPr kern="1200">
                <a:solidFill>
                  <a:schemeClr val="tx1"/>
                </a:solidFill>
                <a:latin typeface="Roboto"/>
                <a:ea typeface="+mn-ea"/>
                <a:cs typeface="+mn-cs"/>
              </a:defRPr>
            </a:lvl4pPr>
            <a:lvl5pPr marL="1828800" algn="l" rtl="0" eaLnBrk="0" fontAlgn="base" hangingPunct="0">
              <a:spcBef>
                <a:spcPct val="0"/>
              </a:spcBef>
              <a:spcAft>
                <a:spcPct val="0"/>
              </a:spcAft>
              <a:defRPr kern="1200">
                <a:solidFill>
                  <a:schemeClr val="tx1"/>
                </a:solidFill>
                <a:latin typeface="Roboto"/>
                <a:ea typeface="+mn-ea"/>
                <a:cs typeface="+mn-cs"/>
              </a:defRPr>
            </a:lvl5pPr>
            <a:lvl6pPr marL="2286000" algn="l" defTabSz="914400" rtl="0" eaLnBrk="1" latinLnBrk="0" hangingPunct="1">
              <a:defRPr kern="1200">
                <a:solidFill>
                  <a:schemeClr val="tx1"/>
                </a:solidFill>
                <a:latin typeface="Roboto"/>
                <a:ea typeface="+mn-ea"/>
                <a:cs typeface="+mn-cs"/>
              </a:defRPr>
            </a:lvl6pPr>
            <a:lvl7pPr marL="2743200" algn="l" defTabSz="914400" rtl="0" eaLnBrk="1" latinLnBrk="0" hangingPunct="1">
              <a:defRPr kern="1200">
                <a:solidFill>
                  <a:schemeClr val="tx1"/>
                </a:solidFill>
                <a:latin typeface="Roboto"/>
                <a:ea typeface="+mn-ea"/>
                <a:cs typeface="+mn-cs"/>
              </a:defRPr>
            </a:lvl7pPr>
            <a:lvl8pPr marL="3200400" algn="l" defTabSz="914400" rtl="0" eaLnBrk="1" latinLnBrk="0" hangingPunct="1">
              <a:defRPr kern="1200">
                <a:solidFill>
                  <a:schemeClr val="tx1"/>
                </a:solidFill>
                <a:latin typeface="Roboto"/>
                <a:ea typeface="+mn-ea"/>
                <a:cs typeface="+mn-cs"/>
              </a:defRPr>
            </a:lvl8pPr>
            <a:lvl9pPr marL="3657600" algn="l" defTabSz="914400" rtl="0" eaLnBrk="1" latinLnBrk="0" hangingPunct="1">
              <a:defRPr kern="1200">
                <a:solidFill>
                  <a:schemeClr val="tx1"/>
                </a:solidFill>
                <a:latin typeface="Roboto"/>
                <a:ea typeface="+mn-ea"/>
                <a:cs typeface="+mn-cs"/>
              </a:defRPr>
            </a:lvl9pPr>
          </a:lstStyle>
          <a:p>
            <a:pPr>
              <a:defRPr/>
            </a:pPr>
            <a:r>
              <a:rPr lang="en-US" sz="1000"/>
              <a:t> </a:t>
            </a:r>
          </a:p>
        </p:txBody>
      </p:sp>
      <p:sp>
        <p:nvSpPr>
          <p:cNvPr id="15" name="Title 1">
            <a:extLst>
              <a:ext uri="{FF2B5EF4-FFF2-40B4-BE49-F238E27FC236}">
                <a16:creationId xmlns:a16="http://schemas.microsoft.com/office/drawing/2014/main" id="{89046C6C-CCC7-4594-93E8-2995256A93D1}"/>
              </a:ext>
            </a:extLst>
          </p:cNvPr>
          <p:cNvSpPr>
            <a:spLocks noGrp="1"/>
          </p:cNvSpPr>
          <p:nvPr>
            <p:ph type="title" hasCustomPrompt="1"/>
          </p:nvPr>
        </p:nvSpPr>
        <p:spPr>
          <a:xfrm>
            <a:off x="334963" y="53744"/>
            <a:ext cx="8569349" cy="854306"/>
          </a:xfrm>
        </p:spPr>
        <p:txBody>
          <a:bodyPr/>
          <a:lstStyle>
            <a:lvl1pPr>
              <a:defRPr sz="2400" b="1" baseline="0">
                <a:solidFill>
                  <a:srgbClr val="192AEA"/>
                </a:solidFill>
              </a:defRPr>
            </a:lvl1pPr>
          </a:lstStyle>
          <a:p>
            <a:r>
              <a:rPr lang="en-US" err="1"/>
              <a:t>Título</a:t>
            </a:r>
            <a:r>
              <a:rPr lang="en-US"/>
              <a:t> </a:t>
            </a:r>
            <a:r>
              <a:rPr lang="en-US" err="1"/>
              <a:t>em</a:t>
            </a:r>
            <a:r>
              <a:rPr lang="en-US"/>
              <a:t> </a:t>
            </a:r>
            <a:r>
              <a:rPr lang="en-US" err="1"/>
              <a:t>duas</a:t>
            </a:r>
            <a:r>
              <a:rPr lang="en-US"/>
              <a:t> </a:t>
            </a:r>
            <a:r>
              <a:rPr lang="en-US" err="1"/>
              <a:t>linhas</a:t>
            </a:r>
            <a:br>
              <a:rPr lang="en-US"/>
            </a:br>
            <a:r>
              <a:rPr lang="en-US" err="1"/>
              <a:t>Título</a:t>
            </a:r>
            <a:r>
              <a:rPr lang="en-US"/>
              <a:t> </a:t>
            </a:r>
            <a:r>
              <a:rPr lang="en-US" err="1"/>
              <a:t>em</a:t>
            </a:r>
            <a:r>
              <a:rPr lang="en-US"/>
              <a:t> </a:t>
            </a:r>
            <a:r>
              <a:rPr lang="en-US" err="1"/>
              <a:t>duas</a:t>
            </a:r>
            <a:r>
              <a:rPr lang="en-US"/>
              <a:t> </a:t>
            </a:r>
            <a:r>
              <a:rPr lang="en-US" err="1"/>
              <a:t>linhas</a:t>
            </a:r>
            <a:endParaRPr lang="en-US"/>
          </a:p>
        </p:txBody>
      </p:sp>
      <p:sp>
        <p:nvSpPr>
          <p:cNvPr id="8" name="Content Placeholder 2">
            <a:extLst>
              <a:ext uri="{FF2B5EF4-FFF2-40B4-BE49-F238E27FC236}">
                <a16:creationId xmlns:a16="http://schemas.microsoft.com/office/drawing/2014/main" id="{07C8F26A-D045-4A39-8B89-5F58EDDE179F}"/>
              </a:ext>
            </a:extLst>
          </p:cNvPr>
          <p:cNvSpPr>
            <a:spLocks noGrp="1"/>
          </p:cNvSpPr>
          <p:nvPr>
            <p:ph idx="1"/>
          </p:nvPr>
        </p:nvSpPr>
        <p:spPr>
          <a:xfrm>
            <a:off x="334565" y="1052736"/>
            <a:ext cx="11522075" cy="5124227"/>
          </a:xfrm>
        </p:spPr>
        <p:txBody>
          <a:bodyPr/>
          <a:lstStyle>
            <a:lvl1pPr>
              <a:defRPr sz="2400">
                <a:solidFill>
                  <a:srgbClr val="373E47"/>
                </a:solidFill>
              </a:defRPr>
            </a:lvl1pPr>
            <a:lvl2pPr>
              <a:defRPr sz="2000">
                <a:solidFill>
                  <a:srgbClr val="373E47"/>
                </a:solidFill>
              </a:defRPr>
            </a:lvl2pPr>
            <a:lvl3pPr>
              <a:defRPr sz="1800">
                <a:solidFill>
                  <a:srgbClr val="373E47"/>
                </a:solidFill>
              </a:defRPr>
            </a:lvl3pPr>
            <a:lvl4pPr>
              <a:defRPr sz="1600">
                <a:solidFill>
                  <a:srgbClr val="373E47"/>
                </a:solidFill>
              </a:defRPr>
            </a:lvl4pPr>
            <a:lvl5pPr>
              <a:defRPr sz="1600">
                <a:solidFill>
                  <a:srgbClr val="373E4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Graphic 21">
            <a:extLst>
              <a:ext uri="{FF2B5EF4-FFF2-40B4-BE49-F238E27FC236}">
                <a16:creationId xmlns:a16="http://schemas.microsoft.com/office/drawing/2014/main" id="{7B6357D5-B15C-45CD-8D1D-3E1C9259A7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05" y="5477296"/>
            <a:ext cx="715617" cy="12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4">
            <a:extLst>
              <a:ext uri="{FF2B5EF4-FFF2-40B4-BE49-F238E27FC236}">
                <a16:creationId xmlns:a16="http://schemas.microsoft.com/office/drawing/2014/main" id="{47B25FBF-3AD3-4053-9BA4-F5DBB4D33A2D}"/>
              </a:ext>
            </a:extLst>
          </p:cNvPr>
          <p:cNvSpPr>
            <a:spLocks noGrp="1"/>
          </p:cNvSpPr>
          <p:nvPr>
            <p:ph type="sldNum" sz="quarter" idx="10"/>
          </p:nvPr>
        </p:nvSpPr>
        <p:spPr>
          <a:xfrm>
            <a:off x="10973196" y="6308725"/>
            <a:ext cx="883842" cy="549275"/>
          </a:xfrm>
        </p:spPr>
        <p:txBody>
          <a:bodyPr/>
          <a:lstStyle/>
          <a:p>
            <a:pPr>
              <a:defRPr/>
            </a:pPr>
            <a:r>
              <a:rPr lang="en-US">
                <a:solidFill>
                  <a:srgbClr val="6E85F4"/>
                </a:solidFill>
              </a:rPr>
              <a:t> | </a:t>
            </a:r>
            <a:fld id="{C80D9E65-88DB-445E-A278-980344531DBD}" type="slidenum">
              <a:rPr lang="en-US" smtClean="0">
                <a:solidFill>
                  <a:srgbClr val="6E85F4"/>
                </a:solidFill>
              </a:rPr>
              <a:pPr>
                <a:defRPr/>
              </a:pPr>
              <a:t>‹#›</a:t>
            </a:fld>
            <a:endParaRPr lang="en-US">
              <a:solidFill>
                <a:srgbClr val="6E85F4"/>
              </a:solidFill>
            </a:endParaRPr>
          </a:p>
        </p:txBody>
      </p:sp>
    </p:spTree>
    <p:extLst>
      <p:ext uri="{BB962C8B-B14F-4D97-AF65-F5344CB8AC3E}">
        <p14:creationId xmlns:p14="http://schemas.microsoft.com/office/powerpoint/2010/main" val="1527664603"/>
      </p:ext>
    </p:extLst>
  </p:cSld>
  <p:clrMapOvr>
    <a:masterClrMapping/>
  </p:clrMapOvr>
  <p:extLst>
    <p:ext uri="{DCECCB84-F9BA-43D5-87BE-67443E8EF086}">
      <p15:sldGuideLst xmlns:p15="http://schemas.microsoft.com/office/powerpoint/2012/main">
        <p15:guide id="1" orient="horz" pos="3974">
          <p15:clr>
            <a:srgbClr val="FBAE40"/>
          </p15:clr>
        </p15:guide>
        <p15:guide id="2" pos="3840">
          <p15:clr>
            <a:srgbClr val="FBAE40"/>
          </p15:clr>
        </p15:guide>
        <p15:guide id="3" orient="horz" pos="572">
          <p15:clr>
            <a:srgbClr val="FBAE40"/>
          </p15:clr>
        </p15:guide>
        <p15:guide id="4" pos="6335">
          <p15:clr>
            <a:srgbClr val="FBAE40"/>
          </p15:clr>
        </p15:guide>
        <p15:guide id="5" pos="7469">
          <p15:clr>
            <a:srgbClr val="FBAE40"/>
          </p15:clr>
        </p15:guide>
        <p15:guide id="6" pos="211">
          <p15:clr>
            <a:srgbClr val="FBAE40"/>
          </p15:clr>
        </p15:guide>
        <p15:guide id="7" orient="horz" pos="28">
          <p15:clr>
            <a:srgbClr val="FBAE40"/>
          </p15:clr>
        </p15:guide>
        <p15:guide id="8"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_green">
    <p:bg>
      <p:bgPr>
        <a:solidFill>
          <a:srgbClr val="00A98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F8F43E-4108-3846-91C7-84FFF888CD8B}"/>
              </a:ext>
            </a:extLst>
          </p:cNvPr>
          <p:cNvSpPr txBox="1"/>
          <p:nvPr userDrawn="1"/>
        </p:nvSpPr>
        <p:spPr>
          <a:xfrm>
            <a:off x="-95251" y="7004172"/>
            <a:ext cx="12525375" cy="10002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b="0" i="0" u="none" strike="noStrike" kern="1200">
                <a:solidFill>
                  <a:srgbClr val="FF0000"/>
                </a:solidFill>
                <a:effectLst/>
                <a:latin typeface="+mn-lt"/>
                <a:ea typeface="+mn-ea"/>
                <a:cs typeface="+mn-cs"/>
              </a:rPr>
              <a:t>Copy the element           on the photo from the Slide Master:</a:t>
            </a:r>
          </a:p>
          <a:p>
            <a:r>
              <a:rPr lang="en-GB" sz="1800" b="0" i="0" u="none" strike="noStrike" kern="1200">
                <a:solidFill>
                  <a:srgbClr val="FF0000"/>
                </a:solidFill>
                <a:effectLst/>
                <a:latin typeface="+mn-lt"/>
                <a:ea typeface="+mn-ea"/>
                <a:cs typeface="+mn-cs"/>
              </a:rPr>
              <a:t>Insert the photo to the slide &gt; go to View panel &gt; select Slide Master &gt; Copy the element &gt; Close the Slide Master: select the Normal &gt; Paste the element on your photo.</a:t>
            </a:r>
          </a:p>
        </p:txBody>
      </p:sp>
      <p:sp>
        <p:nvSpPr>
          <p:cNvPr id="29" name="Picture Placeholder 28">
            <a:extLst>
              <a:ext uri="{FF2B5EF4-FFF2-40B4-BE49-F238E27FC236}">
                <a16:creationId xmlns:a16="http://schemas.microsoft.com/office/drawing/2014/main" id="{8847C842-15A4-47D6-9D74-F8E6D78747B7}"/>
              </a:ext>
            </a:extLst>
          </p:cNvPr>
          <p:cNvSpPr>
            <a:spLocks noGrp="1"/>
          </p:cNvSpPr>
          <p:nvPr>
            <p:ph type="pic" sz="quarter" idx="12"/>
          </p:nvPr>
        </p:nvSpPr>
        <p:spPr>
          <a:xfrm>
            <a:off x="0" y="0"/>
            <a:ext cx="6924675" cy="6858000"/>
          </a:xfrm>
          <a:prstGeom prst="rect">
            <a:avLst/>
          </a:prstGeom>
          <a:noFill/>
        </p:spPr>
        <p:txBody>
          <a:bodyPr/>
          <a:lstStyle/>
          <a:p>
            <a:endParaRPr lang="en-US"/>
          </a:p>
        </p:txBody>
      </p:sp>
      <p:pic>
        <p:nvPicPr>
          <p:cNvPr id="15" name="Picture 14">
            <a:extLst>
              <a:ext uri="{FF2B5EF4-FFF2-40B4-BE49-F238E27FC236}">
                <a16:creationId xmlns:a16="http://schemas.microsoft.com/office/drawing/2014/main" id="{269D9B6E-3AC2-4389-9A5B-00000225109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010274" y="679911"/>
            <a:ext cx="1505454" cy="903519"/>
          </a:xfrm>
          <a:prstGeom prst="rect">
            <a:avLst/>
          </a:prstGeom>
        </p:spPr>
      </p:pic>
      <p:sp>
        <p:nvSpPr>
          <p:cNvPr id="17" name="Text Placeholder 16">
            <a:extLst>
              <a:ext uri="{FF2B5EF4-FFF2-40B4-BE49-F238E27FC236}">
                <a16:creationId xmlns:a16="http://schemas.microsoft.com/office/drawing/2014/main" id="{7EF59865-9DF9-4F23-9716-EDF0A35E5262}"/>
              </a:ext>
            </a:extLst>
          </p:cNvPr>
          <p:cNvSpPr>
            <a:spLocks noGrp="1"/>
          </p:cNvSpPr>
          <p:nvPr>
            <p:ph type="body" sz="quarter" idx="11" hasCustomPrompt="1"/>
          </p:nvPr>
        </p:nvSpPr>
        <p:spPr>
          <a:xfrm>
            <a:off x="7391400" y="3667125"/>
            <a:ext cx="3852863" cy="2714625"/>
          </a:xfrm>
          <a:prstGeom prst="rect">
            <a:avLst/>
          </a:prstGeom>
        </p:spPr>
        <p:txBody>
          <a:bodyPr anchor="b"/>
          <a:lstStyle>
            <a:lvl1pPr marL="0" indent="0">
              <a:lnSpc>
                <a:spcPct val="100000"/>
              </a:lnSpc>
              <a:spcBef>
                <a:spcPts val="0"/>
              </a:spcBef>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Text</a:t>
            </a:r>
            <a:endParaRPr lang="en-US"/>
          </a:p>
        </p:txBody>
      </p:sp>
      <p:pic>
        <p:nvPicPr>
          <p:cNvPr id="11" name="Picture 10" descr="A close up of a logo&#10;&#10;Description automatically generated">
            <a:extLst>
              <a:ext uri="{FF2B5EF4-FFF2-40B4-BE49-F238E27FC236}">
                <a16:creationId xmlns:a16="http://schemas.microsoft.com/office/drawing/2014/main" id="{4F90C473-45CC-4B72-9C37-1A489A6745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3115"/>
          <a:stretch/>
        </p:blipFill>
        <p:spPr>
          <a:xfrm>
            <a:off x="1185" y="0"/>
            <a:ext cx="6934098" cy="6858000"/>
          </a:xfrm>
          <a:prstGeom prst="rect">
            <a:avLst/>
          </a:prstGeom>
        </p:spPr>
      </p:pic>
      <p:pic>
        <p:nvPicPr>
          <p:cNvPr id="12" name="Graphic 11">
            <a:extLst>
              <a:ext uri="{FF2B5EF4-FFF2-40B4-BE49-F238E27FC236}">
                <a16:creationId xmlns:a16="http://schemas.microsoft.com/office/drawing/2014/main" id="{F789334D-B226-4143-952E-0885E5A8F1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28019" y="7028922"/>
            <a:ext cx="352425" cy="352425"/>
          </a:xfrm>
          <a:prstGeom prst="rect">
            <a:avLst/>
          </a:prstGeom>
        </p:spPr>
      </p:pic>
    </p:spTree>
    <p:extLst>
      <p:ext uri="{BB962C8B-B14F-4D97-AF65-F5344CB8AC3E}">
        <p14:creationId xmlns:p14="http://schemas.microsoft.com/office/powerpoint/2010/main" val="2011787209"/>
      </p:ext>
    </p:extLst>
  </p:cSld>
  <p:clrMapOvr>
    <a:masterClrMapping/>
  </p:clrMapOvr>
  <p:extLst>
    <p:ext uri="{DCECCB84-F9BA-43D5-87BE-67443E8EF086}">
      <p15:sldGuideLst xmlns:p15="http://schemas.microsoft.com/office/powerpoint/2012/main">
        <p15:guide id="1" orient="horz" pos="4020">
          <p15:clr>
            <a:srgbClr val="FBAE40"/>
          </p15:clr>
        </p15:guide>
        <p15:guide id="3" orient="horz" pos="595">
          <p15:clr>
            <a:srgbClr val="FBAE40"/>
          </p15:clr>
        </p15:guide>
        <p15:guide id="4" pos="7083">
          <p15:clr>
            <a:srgbClr val="FBAE40"/>
          </p15:clr>
        </p15:guide>
        <p15:guide id="5" pos="4362">
          <p15:clr>
            <a:srgbClr val="FBAE40"/>
          </p15:clr>
        </p15:guide>
        <p15:guide id="6" pos="46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84123D-7F6C-4F04-B62C-80223A963C1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13" name="Slide Number Placeholder 3">
            <a:extLst>
              <a:ext uri="{FF2B5EF4-FFF2-40B4-BE49-F238E27FC236}">
                <a16:creationId xmlns:a16="http://schemas.microsoft.com/office/drawing/2014/main" id="{1F020832-3338-4893-A7C1-9BDE21C45C64}"/>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4" name="Text Placeholder 2">
            <a:extLst>
              <a:ext uri="{FF2B5EF4-FFF2-40B4-BE49-F238E27FC236}">
                <a16:creationId xmlns:a16="http://schemas.microsoft.com/office/drawing/2014/main" id="{73E75644-04C3-4469-B3CE-A966B095F30F}"/>
              </a:ext>
            </a:extLst>
          </p:cNvPr>
          <p:cNvSpPr>
            <a:spLocks noGrp="1"/>
          </p:cNvSpPr>
          <p:nvPr>
            <p:ph type="body" sz="quarter" idx="10" hasCustomPrompt="1"/>
          </p:nvPr>
        </p:nvSpPr>
        <p:spPr>
          <a:xfrm>
            <a:off x="958679" y="959077"/>
            <a:ext cx="10285584"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6" name="Text Placeholder 20">
            <a:extLst>
              <a:ext uri="{FF2B5EF4-FFF2-40B4-BE49-F238E27FC236}">
                <a16:creationId xmlns:a16="http://schemas.microsoft.com/office/drawing/2014/main" id="{A615EB4C-E3BD-FE40-B070-8FA59D16BA3A}"/>
              </a:ext>
            </a:extLst>
          </p:cNvPr>
          <p:cNvSpPr>
            <a:spLocks noGrp="1"/>
          </p:cNvSpPr>
          <p:nvPr>
            <p:ph type="body" sz="quarter" idx="11" hasCustomPrompt="1"/>
          </p:nvPr>
        </p:nvSpPr>
        <p:spPr>
          <a:xfrm>
            <a:off x="958678" y="2206488"/>
            <a:ext cx="8235017" cy="3692436"/>
          </a:xfrm>
          <a:prstGeom prst="rect">
            <a:avLst/>
          </a:prstGeom>
        </p:spPr>
        <p:txBody>
          <a:bodyPr anchor="b"/>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4009018278"/>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userDrawn="1">
          <p15:clr>
            <a:srgbClr val="FBAE40"/>
          </p15:clr>
        </p15:guide>
        <p15:guide id="5" pos="708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yellow">
    <p:bg>
      <p:bgPr>
        <a:solidFill>
          <a:srgbClr val="FFE48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D2890D-0927-4B0A-9B37-D358F7555776}"/>
              </a:ext>
            </a:extLst>
          </p:cNvPr>
          <p:cNvSpPr>
            <a:spLocks noGrp="1"/>
          </p:cNvSpPr>
          <p:nvPr>
            <p:ph type="body" sz="quarter" idx="10" hasCustomPrompt="1"/>
          </p:nvPr>
        </p:nvSpPr>
        <p:spPr>
          <a:xfrm>
            <a:off x="958679" y="959077"/>
            <a:ext cx="10285584"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17" name="Picture 16">
            <a:extLst>
              <a:ext uri="{FF2B5EF4-FFF2-40B4-BE49-F238E27FC236}">
                <a16:creationId xmlns:a16="http://schemas.microsoft.com/office/drawing/2014/main" id="{20383D40-023F-48E8-AAB0-0CC8E4886AA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18" name="Slide Number Placeholder 3">
            <a:extLst>
              <a:ext uri="{FF2B5EF4-FFF2-40B4-BE49-F238E27FC236}">
                <a16:creationId xmlns:a16="http://schemas.microsoft.com/office/drawing/2014/main" id="{4883B411-DFAA-4B42-A4F3-679CC0609982}"/>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6" name="Text Placeholder 20">
            <a:extLst>
              <a:ext uri="{FF2B5EF4-FFF2-40B4-BE49-F238E27FC236}">
                <a16:creationId xmlns:a16="http://schemas.microsoft.com/office/drawing/2014/main" id="{F173E868-6327-2247-AD81-C732B0F79CCE}"/>
              </a:ext>
            </a:extLst>
          </p:cNvPr>
          <p:cNvSpPr>
            <a:spLocks noGrp="1"/>
          </p:cNvSpPr>
          <p:nvPr>
            <p:ph type="body" sz="quarter" idx="11" hasCustomPrompt="1"/>
          </p:nvPr>
        </p:nvSpPr>
        <p:spPr>
          <a:xfrm>
            <a:off x="958678" y="2206488"/>
            <a:ext cx="8235017" cy="3692436"/>
          </a:xfrm>
          <a:prstGeom prst="rect">
            <a:avLst/>
          </a:prstGeom>
        </p:spPr>
        <p:txBody>
          <a:bodyPr anchor="b"/>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2343238454"/>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708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2 components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71D8C-5699-482C-9B87-9239EB6D583C}"/>
              </a:ext>
            </a:extLst>
          </p:cNvPr>
          <p:cNvSpPr/>
          <p:nvPr userDrawn="1"/>
        </p:nvSpPr>
        <p:spPr>
          <a:xfrm rot="5400000">
            <a:off x="-381000" y="381000"/>
            <a:ext cx="6858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3669B6A6-45F2-4A7E-B5A9-C382CEF0F8A5}"/>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25" name="Text Placeholder 2">
            <a:extLst>
              <a:ext uri="{FF2B5EF4-FFF2-40B4-BE49-F238E27FC236}">
                <a16:creationId xmlns:a16="http://schemas.microsoft.com/office/drawing/2014/main" id="{08605651-4B91-4B03-BDD9-CDE2F4DD0C4C}"/>
              </a:ext>
            </a:extLst>
          </p:cNvPr>
          <p:cNvSpPr>
            <a:spLocks noGrp="1"/>
          </p:cNvSpPr>
          <p:nvPr>
            <p:ph type="body" sz="quarter" idx="12" hasCustomPrompt="1"/>
          </p:nvPr>
        </p:nvSpPr>
        <p:spPr>
          <a:xfrm>
            <a:off x="6996114" y="959077"/>
            <a:ext cx="4248150"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27" name="Picture 26">
            <a:extLst>
              <a:ext uri="{FF2B5EF4-FFF2-40B4-BE49-F238E27FC236}">
                <a16:creationId xmlns:a16="http://schemas.microsoft.com/office/drawing/2014/main" id="{9952FBEA-EDB0-47DF-B38E-C9F8200234C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8" name="Slide Number Placeholder 3">
            <a:extLst>
              <a:ext uri="{FF2B5EF4-FFF2-40B4-BE49-F238E27FC236}">
                <a16:creationId xmlns:a16="http://schemas.microsoft.com/office/drawing/2014/main" id="{9A9794E1-B37C-48B0-84C8-446E6233106E}"/>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9" name="Text Placeholder 20">
            <a:extLst>
              <a:ext uri="{FF2B5EF4-FFF2-40B4-BE49-F238E27FC236}">
                <a16:creationId xmlns:a16="http://schemas.microsoft.com/office/drawing/2014/main" id="{983B4E19-2E35-4C40-BC6E-E1FACBB1B763}"/>
              </a:ext>
            </a:extLst>
          </p:cNvPr>
          <p:cNvSpPr>
            <a:spLocks noGrp="1"/>
          </p:cNvSpPr>
          <p:nvPr>
            <p:ph type="body" sz="quarter" idx="11" hasCustomPrompt="1"/>
          </p:nvPr>
        </p:nvSpPr>
        <p:spPr>
          <a:xfrm>
            <a:off x="958678" y="2913743"/>
            <a:ext cx="4237209" cy="2985180"/>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0" name="Text Placeholder 20">
            <a:extLst>
              <a:ext uri="{FF2B5EF4-FFF2-40B4-BE49-F238E27FC236}">
                <a16:creationId xmlns:a16="http://schemas.microsoft.com/office/drawing/2014/main" id="{91322E24-AA1A-3644-8F8D-301808D0DEFD}"/>
              </a:ext>
            </a:extLst>
          </p:cNvPr>
          <p:cNvSpPr>
            <a:spLocks noGrp="1"/>
          </p:cNvSpPr>
          <p:nvPr>
            <p:ph type="body" sz="quarter" idx="13" hasCustomPrompt="1"/>
          </p:nvPr>
        </p:nvSpPr>
        <p:spPr>
          <a:xfrm>
            <a:off x="7018792" y="2933701"/>
            <a:ext cx="4214530" cy="2979737"/>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2286898066"/>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3273" userDrawn="1">
          <p15:clr>
            <a:srgbClr val="FBAE40"/>
          </p15:clr>
        </p15:guide>
        <p15:guide id="6" pos="7083" userDrawn="1">
          <p15:clr>
            <a:srgbClr val="FBAE40"/>
          </p15:clr>
        </p15:guide>
        <p15:guide id="7" pos="440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_2 components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71D8C-5699-482C-9B87-9239EB6D583C}"/>
              </a:ext>
            </a:extLst>
          </p:cNvPr>
          <p:cNvSpPr/>
          <p:nvPr userDrawn="1"/>
        </p:nvSpPr>
        <p:spPr>
          <a:xfrm rot="5400000">
            <a:off x="5715000" y="381000"/>
            <a:ext cx="6858000" cy="6096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DB5DE5FB-65F6-41C3-A0C7-BF5BB6BD36B1}"/>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29" name="Text Placeholder 2">
            <a:extLst>
              <a:ext uri="{FF2B5EF4-FFF2-40B4-BE49-F238E27FC236}">
                <a16:creationId xmlns:a16="http://schemas.microsoft.com/office/drawing/2014/main" id="{EA648D59-2653-4753-A677-9146B8CA4651}"/>
              </a:ext>
            </a:extLst>
          </p:cNvPr>
          <p:cNvSpPr>
            <a:spLocks noGrp="1"/>
          </p:cNvSpPr>
          <p:nvPr>
            <p:ph type="body" sz="quarter" idx="12" hasCustomPrompt="1"/>
          </p:nvPr>
        </p:nvSpPr>
        <p:spPr>
          <a:xfrm>
            <a:off x="6996114" y="959077"/>
            <a:ext cx="4248150"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31" name="Picture 30">
            <a:extLst>
              <a:ext uri="{FF2B5EF4-FFF2-40B4-BE49-F238E27FC236}">
                <a16:creationId xmlns:a16="http://schemas.microsoft.com/office/drawing/2014/main" id="{7CA7FE6E-8DCB-4219-8DFF-3EA7FEB0EC5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32" name="Slide Number Placeholder 3">
            <a:extLst>
              <a:ext uri="{FF2B5EF4-FFF2-40B4-BE49-F238E27FC236}">
                <a16:creationId xmlns:a16="http://schemas.microsoft.com/office/drawing/2014/main" id="{E6268FDA-ABA5-45B0-BD67-2C2A11FE3D89}"/>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0" name="Text Placeholder 20">
            <a:extLst>
              <a:ext uri="{FF2B5EF4-FFF2-40B4-BE49-F238E27FC236}">
                <a16:creationId xmlns:a16="http://schemas.microsoft.com/office/drawing/2014/main" id="{4B20A174-4506-7948-8FA1-B34124F63742}"/>
              </a:ext>
            </a:extLst>
          </p:cNvPr>
          <p:cNvSpPr>
            <a:spLocks noGrp="1"/>
          </p:cNvSpPr>
          <p:nvPr>
            <p:ph type="body" sz="quarter" idx="11" hasCustomPrompt="1"/>
          </p:nvPr>
        </p:nvSpPr>
        <p:spPr>
          <a:xfrm>
            <a:off x="958678" y="2913743"/>
            <a:ext cx="4237209" cy="2985180"/>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09FED387-6BBE-4D43-9231-B6116B161B36}"/>
              </a:ext>
            </a:extLst>
          </p:cNvPr>
          <p:cNvSpPr>
            <a:spLocks noGrp="1"/>
          </p:cNvSpPr>
          <p:nvPr>
            <p:ph type="body" sz="quarter" idx="13" hasCustomPrompt="1"/>
          </p:nvPr>
        </p:nvSpPr>
        <p:spPr>
          <a:xfrm>
            <a:off x="7018792" y="2933701"/>
            <a:ext cx="4214530" cy="2979737"/>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2246350747"/>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3273" userDrawn="1">
          <p15:clr>
            <a:srgbClr val="FBAE40"/>
          </p15:clr>
        </p15:guide>
        <p15:guide id="6" pos="7083" userDrawn="1">
          <p15:clr>
            <a:srgbClr val="FBAE40"/>
          </p15:clr>
        </p15:guide>
        <p15:guide id="7" pos="440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2 components_yellow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471D8C-5699-482C-9B87-9239EB6D583C}"/>
              </a:ext>
            </a:extLst>
          </p:cNvPr>
          <p:cNvSpPr/>
          <p:nvPr userDrawn="1"/>
        </p:nvSpPr>
        <p:spPr>
          <a:xfrm rot="5400000">
            <a:off x="-381000" y="381000"/>
            <a:ext cx="6858000" cy="6096000"/>
          </a:xfrm>
          <a:prstGeom prst="rect">
            <a:avLst/>
          </a:prstGeom>
          <a:solidFill>
            <a:srgbClr val="FFE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7211E6A8-A809-4528-8443-FABF5F41E581}"/>
              </a:ext>
            </a:extLst>
          </p:cNvPr>
          <p:cNvSpPr>
            <a:spLocks noGrp="1"/>
          </p:cNvSpPr>
          <p:nvPr>
            <p:ph type="body" sz="quarter" idx="10" hasCustomPrompt="1"/>
          </p:nvPr>
        </p:nvSpPr>
        <p:spPr>
          <a:xfrm>
            <a:off x="958680" y="959077"/>
            <a:ext cx="4212262"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sp>
        <p:nvSpPr>
          <p:cNvPr id="25" name="Text Placeholder 2">
            <a:extLst>
              <a:ext uri="{FF2B5EF4-FFF2-40B4-BE49-F238E27FC236}">
                <a16:creationId xmlns:a16="http://schemas.microsoft.com/office/drawing/2014/main" id="{93DBB72E-472A-4788-8982-CE4D02B8F205}"/>
              </a:ext>
            </a:extLst>
          </p:cNvPr>
          <p:cNvSpPr>
            <a:spLocks noGrp="1"/>
          </p:cNvSpPr>
          <p:nvPr>
            <p:ph type="body" sz="quarter" idx="12" hasCustomPrompt="1"/>
          </p:nvPr>
        </p:nvSpPr>
        <p:spPr>
          <a:xfrm>
            <a:off x="6996114" y="959077"/>
            <a:ext cx="4270828" cy="507773"/>
          </a:xfrm>
          <a:prstGeom prst="rect">
            <a:avLst/>
          </a:prstGeom>
        </p:spPr>
        <p:txBody>
          <a:bodyPr/>
          <a:lstStyle>
            <a:lvl1pPr marL="0" indent="0">
              <a:lnSpc>
                <a:spcPct val="100000"/>
              </a:lnSpc>
              <a:spcBef>
                <a:spcPts val="0"/>
              </a:spcBef>
              <a:buFontTx/>
              <a:buNone/>
              <a:defRPr sz="3000">
                <a:solidFill>
                  <a:srgbClr val="002337"/>
                </a:solidFill>
                <a:latin typeface="+mj-lt"/>
              </a:defRPr>
            </a:lvl1pPr>
            <a:lvl2pPr marL="457200" indent="0">
              <a:lnSpc>
                <a:spcPct val="100000"/>
              </a:lnSpc>
              <a:buNone/>
              <a:defRPr sz="3000">
                <a:solidFill>
                  <a:srgbClr val="002337"/>
                </a:solidFill>
                <a:latin typeface="+mj-lt"/>
              </a:defRPr>
            </a:lvl2pPr>
            <a:lvl3pPr marL="914400" indent="0">
              <a:lnSpc>
                <a:spcPct val="100000"/>
              </a:lnSpc>
              <a:buNone/>
              <a:defRPr sz="3000">
                <a:solidFill>
                  <a:srgbClr val="002337"/>
                </a:solidFill>
                <a:latin typeface="+mj-lt"/>
              </a:defRPr>
            </a:lvl3pPr>
            <a:lvl4pPr marL="1371600" indent="0">
              <a:lnSpc>
                <a:spcPct val="100000"/>
              </a:lnSpc>
              <a:buNone/>
              <a:defRPr sz="3000">
                <a:solidFill>
                  <a:srgbClr val="002337"/>
                </a:solidFill>
                <a:latin typeface="+mj-lt"/>
              </a:defRPr>
            </a:lvl4pPr>
            <a:lvl5pPr marL="1828800" indent="0">
              <a:lnSpc>
                <a:spcPct val="100000"/>
              </a:lnSpc>
              <a:buNone/>
              <a:defRPr sz="3000">
                <a:solidFill>
                  <a:srgbClr val="002337"/>
                </a:solidFill>
                <a:latin typeface="+mj-lt"/>
              </a:defRPr>
            </a:lvl5pPr>
          </a:lstStyle>
          <a:p>
            <a:pPr lvl="0"/>
            <a:r>
              <a:rPr lang="lt-LT"/>
              <a:t>HEADLINE</a:t>
            </a:r>
            <a:endParaRPr lang="en-US"/>
          </a:p>
        </p:txBody>
      </p:sp>
      <p:pic>
        <p:nvPicPr>
          <p:cNvPr id="27" name="Picture 26">
            <a:extLst>
              <a:ext uri="{FF2B5EF4-FFF2-40B4-BE49-F238E27FC236}">
                <a16:creationId xmlns:a16="http://schemas.microsoft.com/office/drawing/2014/main" id="{1157757F-2636-434D-878B-1F8D563B01A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600502" y="6290097"/>
            <a:ext cx="330024" cy="326166"/>
          </a:xfrm>
          <a:prstGeom prst="rect">
            <a:avLst/>
          </a:prstGeom>
        </p:spPr>
      </p:pic>
      <p:sp>
        <p:nvSpPr>
          <p:cNvPr id="28" name="Slide Number Placeholder 3">
            <a:extLst>
              <a:ext uri="{FF2B5EF4-FFF2-40B4-BE49-F238E27FC236}">
                <a16:creationId xmlns:a16="http://schemas.microsoft.com/office/drawing/2014/main" id="{6A23E899-6B4E-4662-857D-DF75D9D820E7}"/>
              </a:ext>
            </a:extLst>
          </p:cNvPr>
          <p:cNvSpPr>
            <a:spLocks noGrp="1"/>
          </p:cNvSpPr>
          <p:nvPr>
            <p:ph type="sldNum" sz="quarter" idx="16"/>
          </p:nvPr>
        </p:nvSpPr>
        <p:spPr>
          <a:xfrm>
            <a:off x="11506751" y="6210209"/>
            <a:ext cx="517525" cy="365125"/>
          </a:xfrm>
          <a:prstGeom prst="rect">
            <a:avLst/>
          </a:prstGeom>
        </p:spPr>
        <p:txBody>
          <a:bodyPr/>
          <a:lstStyle>
            <a:lvl1pPr algn="ctr">
              <a:defRPr sz="1500">
                <a:solidFill>
                  <a:srgbClr val="002337"/>
                </a:solidFill>
              </a:defRPr>
            </a:lvl1pPr>
          </a:lstStyle>
          <a:p>
            <a:fld id="{D6F01323-A656-431B-B19E-EE6A8E2AF848}" type="slidenum">
              <a:rPr lang="en-US" smtClean="0"/>
              <a:pPr/>
              <a:t>‹#›</a:t>
            </a:fld>
            <a:endParaRPr lang="en-US"/>
          </a:p>
        </p:txBody>
      </p:sp>
      <p:sp>
        <p:nvSpPr>
          <p:cNvPr id="10" name="Text Placeholder 20">
            <a:extLst>
              <a:ext uri="{FF2B5EF4-FFF2-40B4-BE49-F238E27FC236}">
                <a16:creationId xmlns:a16="http://schemas.microsoft.com/office/drawing/2014/main" id="{3499E1CE-493D-BD4B-8469-D965AD1FAC69}"/>
              </a:ext>
            </a:extLst>
          </p:cNvPr>
          <p:cNvSpPr>
            <a:spLocks noGrp="1"/>
          </p:cNvSpPr>
          <p:nvPr>
            <p:ph type="body" sz="quarter" idx="11" hasCustomPrompt="1"/>
          </p:nvPr>
        </p:nvSpPr>
        <p:spPr>
          <a:xfrm>
            <a:off x="958678" y="2913743"/>
            <a:ext cx="4237209" cy="2985180"/>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
        <p:nvSpPr>
          <p:cNvPr id="11" name="Text Placeholder 20">
            <a:extLst>
              <a:ext uri="{FF2B5EF4-FFF2-40B4-BE49-F238E27FC236}">
                <a16:creationId xmlns:a16="http://schemas.microsoft.com/office/drawing/2014/main" id="{7819C347-1F68-7E47-9CAB-3CB4F4A4F5EB}"/>
              </a:ext>
            </a:extLst>
          </p:cNvPr>
          <p:cNvSpPr>
            <a:spLocks noGrp="1"/>
          </p:cNvSpPr>
          <p:nvPr>
            <p:ph type="body" sz="quarter" idx="13" hasCustomPrompt="1"/>
          </p:nvPr>
        </p:nvSpPr>
        <p:spPr>
          <a:xfrm>
            <a:off x="7018792" y="2933701"/>
            <a:ext cx="4214530" cy="2979737"/>
          </a:xfrm>
          <a:prstGeom prst="rect">
            <a:avLst/>
          </a:prstGeom>
        </p:spPr>
        <p:txBody>
          <a:bodyPr anchor="t"/>
          <a:lstStyle>
            <a:lvl1pPr marL="0" indent="0">
              <a:lnSpc>
                <a:spcPct val="100000"/>
              </a:lnSpc>
              <a:spcBef>
                <a:spcPts val="0"/>
              </a:spcBef>
              <a:spcAft>
                <a:spcPts val="0"/>
              </a:spcAft>
              <a:buFont typeface="+mj-lt"/>
              <a:buNone/>
              <a:defRPr sz="1500">
                <a:solidFill>
                  <a:srgbClr val="002337"/>
                </a:solidFill>
              </a:defRPr>
            </a:lvl1pPr>
          </a:lstStyle>
          <a:p>
            <a:pPr lvl="0"/>
            <a:r>
              <a:rPr lang="lt-LT"/>
              <a:t>Text</a:t>
            </a:r>
          </a:p>
        </p:txBody>
      </p:sp>
    </p:spTree>
    <p:extLst>
      <p:ext uri="{BB962C8B-B14F-4D97-AF65-F5344CB8AC3E}">
        <p14:creationId xmlns:p14="http://schemas.microsoft.com/office/powerpoint/2010/main" val="279786042"/>
      </p:ext>
    </p:extLst>
  </p:cSld>
  <p:clrMapOvr>
    <a:masterClrMapping/>
  </p:clrMapOvr>
  <p:extLst>
    <p:ext uri="{DCECCB84-F9BA-43D5-87BE-67443E8EF086}">
      <p15:sldGuideLst xmlns:p15="http://schemas.microsoft.com/office/powerpoint/2012/main">
        <p15:guide id="1" orient="horz" pos="3725">
          <p15:clr>
            <a:srgbClr val="FBAE40"/>
          </p15:clr>
        </p15:guide>
        <p15:guide id="2" pos="597">
          <p15:clr>
            <a:srgbClr val="FBAE40"/>
          </p15:clr>
        </p15:guide>
        <p15:guide id="3" orient="horz" pos="595">
          <p15:clr>
            <a:srgbClr val="FBAE40"/>
          </p15:clr>
        </p15:guide>
        <p15:guide id="4" pos="3840">
          <p15:clr>
            <a:srgbClr val="FBAE40"/>
          </p15:clr>
        </p15:guide>
        <p15:guide id="5" pos="3273" userDrawn="1">
          <p15:clr>
            <a:srgbClr val="FBAE40"/>
          </p15:clr>
        </p15:guide>
        <p15:guide id="6" pos="7083" userDrawn="1">
          <p15:clr>
            <a:srgbClr val="FBAE40"/>
          </p15:clr>
        </p15:guide>
        <p15:guide id="7" pos="440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52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4" r:id="rId5"/>
    <p:sldLayoutId id="2147483665" r:id="rId6"/>
    <p:sldLayoutId id="2147483666" r:id="rId7"/>
    <p:sldLayoutId id="2147483667" r:id="rId8"/>
    <p:sldLayoutId id="2147483669" r:id="rId9"/>
    <p:sldLayoutId id="2147483668" r:id="rId10"/>
    <p:sldLayoutId id="2147483670" r:id="rId11"/>
    <p:sldLayoutId id="2147483671" r:id="rId12"/>
    <p:sldLayoutId id="2147483673" r:id="rId13"/>
    <p:sldLayoutId id="2147483672" r:id="rId14"/>
    <p:sldLayoutId id="2147483674" r:id="rId15"/>
    <p:sldLayoutId id="2147483675" r:id="rId16"/>
    <p:sldLayoutId id="2147483676" r:id="rId17"/>
    <p:sldLayoutId id="2147483677" r:id="rId18"/>
    <p:sldLayoutId id="2147483678" r:id="rId19"/>
    <p:sldLayoutId id="2147483679" r:id="rId20"/>
    <p:sldLayoutId id="2147483691" r:id="rId21"/>
    <p:sldLayoutId id="2147483690" r:id="rId22"/>
    <p:sldLayoutId id="2147483692" r:id="rId23"/>
    <p:sldLayoutId id="2147483693" r:id="rId24"/>
    <p:sldLayoutId id="2147483694" r:id="rId25"/>
    <p:sldLayoutId id="2147483682" r:id="rId26"/>
    <p:sldLayoutId id="2147483683" r:id="rId27"/>
    <p:sldLayoutId id="2147483680" r:id="rId28"/>
    <p:sldLayoutId id="2147483681" r:id="rId29"/>
    <p:sldLayoutId id="2147483684" r:id="rId30"/>
    <p:sldLayoutId id="2147483688" r:id="rId31"/>
    <p:sldLayoutId id="2147483689" r:id="rId32"/>
    <p:sldLayoutId id="2147483695" r:id="rId33"/>
    <p:sldLayoutId id="2147483697" r:id="rId34"/>
    <p:sldLayoutId id="2147483698" r:id="rId35"/>
    <p:sldLayoutId id="2147483699" r:id="rId36"/>
    <p:sldLayoutId id="2147483714"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2.png"/><Relationship Id="rId3" Type="http://schemas.openxmlformats.org/officeDocument/2006/relationships/slideLayout" Target="../slideLayouts/slideLayout36.xml"/><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tags" Target="../tags/tag2.xml"/><Relationship Id="rId16" Type="http://schemas.openxmlformats.org/officeDocument/2006/relationships/image" Target="../media/image60.png"/><Relationship Id="rId1" Type="http://schemas.openxmlformats.org/officeDocument/2006/relationships/tags" Target="../tags/tag1.xml"/><Relationship Id="rId6" Type="http://schemas.openxmlformats.org/officeDocument/2006/relationships/image" Target="../media/image51.emf"/><Relationship Id="rId11" Type="http://schemas.openxmlformats.org/officeDocument/2006/relationships/image" Target="../media/image56.png"/><Relationship Id="rId5" Type="http://schemas.openxmlformats.org/officeDocument/2006/relationships/oleObject" Target="../embeddings/oleObject1.bin"/><Relationship Id="rId15" Type="http://schemas.openxmlformats.org/officeDocument/2006/relationships/image" Target="../media/image49.jpeg"/><Relationship Id="rId10" Type="http://schemas.openxmlformats.org/officeDocument/2006/relationships/image" Target="../media/image55.png"/><Relationship Id="rId4" Type="http://schemas.openxmlformats.org/officeDocument/2006/relationships/notesSlide" Target="../notesSlides/notesSlide8.xml"/><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hyperlink" Target="https://engage.eciu.eu/browse"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19.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70.png"/><Relationship Id="rId7" Type="http://schemas.openxmlformats.org/officeDocument/2006/relationships/diagramData" Target="../diagrams/data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3.png"/><Relationship Id="rId11" Type="http://schemas.microsoft.com/office/2007/relationships/diagramDrawing" Target="../diagrams/drawing4.xml"/><Relationship Id="rId5" Type="http://schemas.openxmlformats.org/officeDocument/2006/relationships/image" Target="../media/image72.jpeg"/><Relationship Id="rId10" Type="http://schemas.openxmlformats.org/officeDocument/2006/relationships/diagramColors" Target="../diagrams/colors4.xml"/><Relationship Id="rId4" Type="http://schemas.openxmlformats.org/officeDocument/2006/relationships/image" Target="../media/image71.jpeg"/><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hyperlink" Target="https://eformularis.uab.cat/group/alta-eciuuniversity-participaciodocent/eciu-university-participacio-docen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formularis.uab.cat/group/alta-eciuuniversity-participaciodocent/eciu-university-participacio-docent" TargetMode="External"/><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slide" Target="slide2.xml"/><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19.png"/><Relationship Id="rId2" Type="http://schemas.openxmlformats.org/officeDocument/2006/relationships/notesSlide" Target="../notesSlides/notesSlide16.xml"/><Relationship Id="rId16" Type="http://schemas.openxmlformats.org/officeDocument/2006/relationships/image" Target="../media/image91.gif"/><Relationship Id="rId1" Type="http://schemas.openxmlformats.org/officeDocument/2006/relationships/slideLayout" Target="../slideLayouts/slideLayout3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4.svg"/><Relationship Id="rId11" Type="http://schemas.openxmlformats.org/officeDocument/2006/relationships/image" Target="../media/image22.jpe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DF69D39-3F20-4132-B6E9-F5E4263072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79993" y="643535"/>
            <a:ext cx="2936033" cy="1358964"/>
          </a:xfrm>
          <a:prstGeom prst="rect">
            <a:avLst/>
          </a:prstGeom>
        </p:spPr>
      </p:pic>
      <p:sp>
        <p:nvSpPr>
          <p:cNvPr id="6" name="Contenidor de text 5">
            <a:extLst>
              <a:ext uri="{FF2B5EF4-FFF2-40B4-BE49-F238E27FC236}">
                <a16:creationId xmlns:a16="http://schemas.microsoft.com/office/drawing/2014/main" id="{5A3EA508-9641-461D-AAEB-B61F4122E4B6}"/>
              </a:ext>
            </a:extLst>
          </p:cNvPr>
          <p:cNvSpPr>
            <a:spLocks noGrp="1"/>
          </p:cNvSpPr>
          <p:nvPr>
            <p:ph type="body" sz="quarter" idx="10"/>
          </p:nvPr>
        </p:nvSpPr>
        <p:spPr>
          <a:xfrm>
            <a:off x="1753784" y="5845002"/>
            <a:ext cx="7219950" cy="738926"/>
          </a:xfrm>
        </p:spPr>
        <p:txBody>
          <a:bodyPr lIns="91440" tIns="45720" rIns="91440" bIns="45720" anchor="b"/>
          <a:lstStyle/>
          <a:p>
            <a:r>
              <a:rPr lang="ca-ES" sz="2000" dirty="0">
                <a:latin typeface="+mn-lt"/>
              </a:rPr>
              <a:t>Sílvia Blanch </a:t>
            </a:r>
            <a:r>
              <a:rPr lang="ca-ES" sz="2000" dirty="0">
                <a:latin typeface="+mn-lt"/>
                <a:ea typeface="+mj-lt"/>
                <a:cs typeface="+mj-lt"/>
              </a:rPr>
              <a:t>(ECIU University Coord.WP8. </a:t>
            </a:r>
            <a:r>
              <a:rPr lang="ca-ES" sz="2000" dirty="0" err="1">
                <a:latin typeface="+mn-lt"/>
                <a:ea typeface="+mj-lt"/>
                <a:cs typeface="+mj-lt"/>
              </a:rPr>
              <a:t>Capacity</a:t>
            </a:r>
            <a:r>
              <a:rPr lang="ca-ES" sz="2000" dirty="0">
                <a:latin typeface="+mn-lt"/>
                <a:ea typeface="+mj-lt"/>
                <a:cs typeface="+mj-lt"/>
              </a:rPr>
              <a:t> &amp; </a:t>
            </a:r>
            <a:r>
              <a:rPr lang="ca-ES" sz="2000" dirty="0" err="1">
                <a:latin typeface="+mn-lt"/>
                <a:ea typeface="+mj-lt"/>
                <a:cs typeface="+mj-lt"/>
              </a:rPr>
              <a:t>Development</a:t>
            </a:r>
            <a:r>
              <a:rPr lang="ca-ES" sz="2000" dirty="0">
                <a:latin typeface="+mn-lt"/>
                <a:ea typeface="+mj-lt"/>
                <a:cs typeface="+mj-lt"/>
              </a:rPr>
              <a:t>)</a:t>
            </a:r>
          </a:p>
          <a:p>
            <a:r>
              <a:rPr lang="ca-ES" sz="2000" dirty="0">
                <a:latin typeface="+mn-lt"/>
              </a:rPr>
              <a:t>Myra Ronzoni (ECIU University Project Manager)</a:t>
            </a:r>
          </a:p>
        </p:txBody>
      </p:sp>
      <p:sp>
        <p:nvSpPr>
          <p:cNvPr id="4" name="CuadroTexto 3">
            <a:extLst>
              <a:ext uri="{FF2B5EF4-FFF2-40B4-BE49-F238E27FC236}">
                <a16:creationId xmlns:a16="http://schemas.microsoft.com/office/drawing/2014/main" id="{67693C2C-2319-424D-AF89-7D01189D1A22}"/>
              </a:ext>
            </a:extLst>
          </p:cNvPr>
          <p:cNvSpPr txBox="1"/>
          <p:nvPr/>
        </p:nvSpPr>
        <p:spPr>
          <a:xfrm>
            <a:off x="5772151" y="3221005"/>
            <a:ext cx="6256020" cy="1384995"/>
          </a:xfrm>
          <a:prstGeom prst="rect">
            <a:avLst/>
          </a:prstGeom>
          <a:noFill/>
        </p:spPr>
        <p:txBody>
          <a:bodyPr wrap="square" rtlCol="0">
            <a:spAutoFit/>
          </a:bodyPr>
          <a:lstStyle/>
          <a:p>
            <a:pPr algn="ctr"/>
            <a:r>
              <a:rPr lang="es-ES" sz="2800" b="1" dirty="0">
                <a:solidFill>
                  <a:schemeClr val="bg1"/>
                </a:solidFill>
              </a:rPr>
              <a:t>T’IMAGINES UNA UNIVERSITAT DIFERENT? EDUCACIÓ OBERTA A PARTIR DE REPTES TERRITORIALS</a:t>
            </a:r>
          </a:p>
        </p:txBody>
      </p:sp>
      <p:pic>
        <p:nvPicPr>
          <p:cNvPr id="2050" name="Picture 2" descr="Imatge de l'OEW 2023">
            <a:extLst>
              <a:ext uri="{FF2B5EF4-FFF2-40B4-BE49-F238E27FC236}">
                <a16:creationId xmlns:a16="http://schemas.microsoft.com/office/drawing/2014/main" id="{B7030238-52C5-8289-3BBE-F13B728A1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9730" y="5149638"/>
            <a:ext cx="2518410" cy="14166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769B4F-5B03-3D70-0296-6A4944D36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86" y="258731"/>
            <a:ext cx="1344498" cy="470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0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D6F01323-A656-431B-B19E-EE6A8E2AF848}" type="slidenum">
              <a:rPr lang="en-US" smtClean="0"/>
              <a:pPr/>
              <a:t>10</a:t>
            </a:fld>
            <a:endParaRPr lang="en-US"/>
          </a:p>
        </p:txBody>
      </p:sp>
      <p:sp>
        <p:nvSpPr>
          <p:cNvPr id="6" name="Text Placeholder 5"/>
          <p:cNvSpPr>
            <a:spLocks noGrp="1"/>
          </p:cNvSpPr>
          <p:nvPr>
            <p:ph type="body" sz="quarter" idx="13"/>
          </p:nvPr>
        </p:nvSpPr>
        <p:spPr>
          <a:xfrm>
            <a:off x="0" y="1939131"/>
            <a:ext cx="6118791" cy="2979737"/>
          </a:xfrm>
        </p:spPr>
        <p:txBody>
          <a:bodyPr>
            <a:normAutofit lnSpcReduction="10000"/>
          </a:bodyPr>
          <a:lstStyle/>
          <a:p>
            <a:pPr algn="just" rtl="0" fontAlgn="base"/>
            <a:r>
              <a:rPr lang="en-US" sz="2800" b="0" i="0" u="none" strike="noStrike" dirty="0">
                <a:solidFill>
                  <a:srgbClr val="002337"/>
                </a:solidFill>
                <a:effectLst/>
                <a:latin typeface="TT Norms Pro Bold"/>
              </a:rPr>
              <a:t>It is a short training capsules which allow students to learn more about the United Nations' SDG #11, acquire additional skills to help them solve a challenge, or even just learn a new language.</a:t>
            </a:r>
            <a:endParaRPr lang="en-GB" sz="2800" b="0" i="0" u="none" strike="noStrike" dirty="0">
              <a:solidFill>
                <a:srgbClr val="002337"/>
              </a:solidFill>
              <a:effectLst/>
              <a:latin typeface="TT Norms Pro Bold"/>
            </a:endParaRPr>
          </a:p>
          <a:p>
            <a:pPr algn="r" rtl="0" fontAlgn="base"/>
            <a:r>
              <a:rPr lang="en-GB" sz="2800" b="0" i="0" u="none" strike="noStrike" dirty="0">
                <a:solidFill>
                  <a:srgbClr val="002337"/>
                </a:solidFill>
                <a:effectLst/>
                <a:latin typeface="TT Norms Pro Bold"/>
              </a:rPr>
              <a:t>(ECIU, 2022)</a:t>
            </a:r>
            <a:r>
              <a:rPr lang="en-US" sz="2800" b="0" i="0" dirty="0">
                <a:solidFill>
                  <a:srgbClr val="002337"/>
                </a:solidFill>
                <a:effectLst/>
                <a:latin typeface="TT Norms Pro Bold"/>
              </a:rPr>
              <a:t>​</a:t>
            </a:r>
            <a:endParaRPr lang="en-US" sz="2800" b="0" i="0" dirty="0">
              <a:solidFill>
                <a:srgbClr val="002337"/>
              </a:solidFill>
              <a:effectLst/>
              <a:latin typeface="Segoe UI" panose="020B0502040204020203" pitchFamily="34" charset="0"/>
            </a:endParaRPr>
          </a:p>
          <a:p>
            <a:pPr algn="just"/>
            <a:endParaRPr lang="en-GB" sz="2800" dirty="0"/>
          </a:p>
        </p:txBody>
      </p:sp>
      <p:sp>
        <p:nvSpPr>
          <p:cNvPr id="8" name="Títol 4">
            <a:extLst>
              <a:ext uri="{FF2B5EF4-FFF2-40B4-BE49-F238E27FC236}">
                <a16:creationId xmlns:a16="http://schemas.microsoft.com/office/drawing/2014/main" id="{918D84D9-EE88-4378-B1D7-4D0BDB005499}"/>
              </a:ext>
            </a:extLst>
          </p:cNvPr>
          <p:cNvSpPr txBox="1">
            <a:spLocks/>
          </p:cNvSpPr>
          <p:nvPr/>
        </p:nvSpPr>
        <p:spPr>
          <a:xfrm>
            <a:off x="1416723" y="-17628"/>
            <a:ext cx="9646920" cy="892175"/>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b="1" dirty="0"/>
              <a:t>Què és un micro-mòdul?</a:t>
            </a:r>
          </a:p>
        </p:txBody>
      </p:sp>
      <p:pic>
        <p:nvPicPr>
          <p:cNvPr id="25" name="Imatge 24">
            <a:extLst>
              <a:ext uri="{FF2B5EF4-FFF2-40B4-BE49-F238E27FC236}">
                <a16:creationId xmlns:a16="http://schemas.microsoft.com/office/drawing/2014/main" id="{6D35294B-2609-7DB4-D72F-AAB2B65FB36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846"/>
          <a:stretch/>
        </p:blipFill>
        <p:spPr>
          <a:xfrm>
            <a:off x="11063643" y="0"/>
            <a:ext cx="1128357" cy="634701"/>
          </a:xfrm>
          <a:prstGeom prst="rect">
            <a:avLst/>
          </a:prstGeom>
        </p:spPr>
      </p:pic>
      <p:pic>
        <p:nvPicPr>
          <p:cNvPr id="5" name="Imatge 4">
            <a:extLst>
              <a:ext uri="{FF2B5EF4-FFF2-40B4-BE49-F238E27FC236}">
                <a16:creationId xmlns:a16="http://schemas.microsoft.com/office/drawing/2014/main" id="{CB9301AB-F1C8-F2C9-24C2-F3FF8F193A09}"/>
              </a:ext>
            </a:extLst>
          </p:cNvPr>
          <p:cNvPicPr>
            <a:picLocks noChangeAspect="1"/>
          </p:cNvPicPr>
          <p:nvPr/>
        </p:nvPicPr>
        <p:blipFill rotWithShape="1">
          <a:blip r:embed="rId4"/>
          <a:srcRect l="64239" t="13102" r="14130" b="9323"/>
          <a:stretch/>
        </p:blipFill>
        <p:spPr>
          <a:xfrm>
            <a:off x="6240183" y="1308980"/>
            <a:ext cx="5348626" cy="5394961"/>
          </a:xfrm>
          <a:prstGeom prst="rect">
            <a:avLst/>
          </a:prstGeom>
        </p:spPr>
      </p:pic>
      <p:sp>
        <p:nvSpPr>
          <p:cNvPr id="9" name="QuadreDeText 8">
            <a:extLst>
              <a:ext uri="{FF2B5EF4-FFF2-40B4-BE49-F238E27FC236}">
                <a16:creationId xmlns:a16="http://schemas.microsoft.com/office/drawing/2014/main" id="{B7C4F971-869D-9F69-6515-B5AF3B3D3F1E}"/>
              </a:ext>
            </a:extLst>
          </p:cNvPr>
          <p:cNvSpPr txBox="1"/>
          <p:nvPr/>
        </p:nvSpPr>
        <p:spPr>
          <a:xfrm>
            <a:off x="-50095" y="5305785"/>
            <a:ext cx="6168886" cy="923330"/>
          </a:xfrm>
          <a:prstGeom prst="rect">
            <a:avLst/>
          </a:prstGeom>
          <a:noFill/>
        </p:spPr>
        <p:txBody>
          <a:bodyPr wrap="square">
            <a:spAutoFit/>
          </a:bodyPr>
          <a:lstStyle/>
          <a:p>
            <a:pPr algn="ctr"/>
            <a:r>
              <a:rPr lang="en-US" b="0" i="0" dirty="0">
                <a:solidFill>
                  <a:srgbClr val="111111"/>
                </a:solidFill>
                <a:effectLst/>
                <a:latin typeface="neue-haas-grotesk-display"/>
              </a:rPr>
              <a:t>40 Micro-modules offered with a variety of subjects to choose from, including empathy and innovation in intercultural skills, gamification and negotiation skills, foreign languages, etc.</a:t>
            </a:r>
            <a:endParaRPr lang="ca-ES" dirty="0"/>
          </a:p>
        </p:txBody>
      </p:sp>
      <p:sp>
        <p:nvSpPr>
          <p:cNvPr id="14" name="QuadreDeText 13">
            <a:extLst>
              <a:ext uri="{FF2B5EF4-FFF2-40B4-BE49-F238E27FC236}">
                <a16:creationId xmlns:a16="http://schemas.microsoft.com/office/drawing/2014/main" id="{F71946BF-FE17-BFE4-92F7-DAE9D9651AF9}"/>
              </a:ext>
            </a:extLst>
          </p:cNvPr>
          <p:cNvSpPr txBox="1"/>
          <p:nvPr/>
        </p:nvSpPr>
        <p:spPr>
          <a:xfrm>
            <a:off x="6240183" y="912393"/>
            <a:ext cx="6168886" cy="369332"/>
          </a:xfrm>
          <a:prstGeom prst="rect">
            <a:avLst/>
          </a:prstGeom>
          <a:noFill/>
        </p:spPr>
        <p:txBody>
          <a:bodyPr wrap="square">
            <a:spAutoFit/>
          </a:bodyPr>
          <a:lstStyle/>
          <a:p>
            <a:r>
              <a:rPr lang="en-US" b="0" i="0" dirty="0">
                <a:solidFill>
                  <a:srgbClr val="002337"/>
                </a:solidFill>
                <a:effectLst/>
                <a:latin typeface="TTNormsPro"/>
              </a:rPr>
              <a:t>Choose a micro-module that intrigues you</a:t>
            </a:r>
            <a:endParaRPr lang="ca-ES" dirty="0"/>
          </a:p>
        </p:txBody>
      </p:sp>
    </p:spTree>
    <p:extLst>
      <p:ext uri="{BB962C8B-B14F-4D97-AF65-F5344CB8AC3E}">
        <p14:creationId xmlns:p14="http://schemas.microsoft.com/office/powerpoint/2010/main" val="275540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395" imgH="394" progId="TCLayout.ActiveDocument.1">
                  <p:embed/>
                </p:oleObj>
              </mc:Choice>
              <mc:Fallback>
                <p:oleObj name="Diapositiva de think-cell" r:id="rId5" imgW="395" imgH="394" progId="TCLayout.ActiveDocument.1">
                  <p:embed/>
                  <p:pic>
                    <p:nvPicPr>
                      <p:cNvPr id="7" name="Objeto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ángulo 4" hidden="1"/>
          <p:cNvSpPr/>
          <p:nvPr>
            <p:custDataLst>
              <p:tags r:id="rId2"/>
            </p:custDataLst>
          </p:nvPr>
        </p:nvSpPr>
        <p:spPr>
          <a:xfrm>
            <a:off x="0" y="-92979"/>
            <a:ext cx="98551" cy="344708"/>
          </a:xfrm>
          <a:prstGeom prst="rect">
            <a:avLst/>
          </a:prstGeom>
          <a:solidFill>
            <a:schemeClr val="accent3">
              <a:lumOff val="44000"/>
            </a:schemeClr>
          </a:solidFill>
          <a:ln w="25400" cap="flat">
            <a:solidFill>
              <a:schemeClr val="accent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0" rtlCol="0" anchor="ctr">
            <a:noAutofit/>
          </a:bodyPr>
          <a:lstStyle/>
          <a:p>
            <a:pPr hangingPunct="0">
              <a:spcBef>
                <a:spcPct val="0"/>
              </a:spcBef>
              <a:spcAft>
                <a:spcPct val="0"/>
              </a:spcAft>
            </a:pPr>
            <a:endParaRPr lang="en-GB" sz="2000" b="1">
              <a:solidFill>
                <a:srgbClr val="000000"/>
              </a:solidFill>
              <a:latin typeface="Arial" panose="020B060402020202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130" name="Group 129">
            <a:extLst>
              <a:ext uri="{FF2B5EF4-FFF2-40B4-BE49-F238E27FC236}">
                <a16:creationId xmlns:a16="http://schemas.microsoft.com/office/drawing/2014/main" id="{2AD809A3-B439-44BC-A110-0A2786074F25}"/>
              </a:ext>
            </a:extLst>
          </p:cNvPr>
          <p:cNvGrpSpPr/>
          <p:nvPr/>
        </p:nvGrpSpPr>
        <p:grpSpPr>
          <a:xfrm>
            <a:off x="3485552" y="4525186"/>
            <a:ext cx="1926534" cy="832321"/>
            <a:chOff x="5085764" y="4872286"/>
            <a:chExt cx="1926534" cy="832321"/>
          </a:xfrm>
        </p:grpSpPr>
        <p:cxnSp>
          <p:nvCxnSpPr>
            <p:cNvPr id="131" name="Straight Connector 101">
              <a:extLst>
                <a:ext uri="{FF2B5EF4-FFF2-40B4-BE49-F238E27FC236}">
                  <a16:creationId xmlns:a16="http://schemas.microsoft.com/office/drawing/2014/main" id="{9598F654-E980-427B-A54F-23F6D9D6528C}"/>
                </a:ext>
              </a:extLst>
            </p:cNvPr>
            <p:cNvCxnSpPr>
              <a:cxnSpLocks/>
            </p:cNvCxnSpPr>
            <p:nvPr/>
          </p:nvCxnSpPr>
          <p:spPr>
            <a:xfrm>
              <a:off x="5967078" y="4872286"/>
              <a:ext cx="0" cy="219041"/>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2" name="Rectángulo redondeado 33">
              <a:extLst>
                <a:ext uri="{FF2B5EF4-FFF2-40B4-BE49-F238E27FC236}">
                  <a16:creationId xmlns:a16="http://schemas.microsoft.com/office/drawing/2014/main" id="{0ED732B8-0F5B-4F93-8F2C-018C8B2F3861}"/>
                </a:ext>
              </a:extLst>
            </p:cNvPr>
            <p:cNvSpPr/>
            <p:nvPr/>
          </p:nvSpPr>
          <p:spPr>
            <a:xfrm>
              <a:off x="5085764" y="5167487"/>
              <a:ext cx="1926534" cy="537120"/>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33" name="CuadroTexto 155">
              <a:extLst>
                <a:ext uri="{FF2B5EF4-FFF2-40B4-BE49-F238E27FC236}">
                  <a16:creationId xmlns:a16="http://schemas.microsoft.com/office/drawing/2014/main" id="{477213D0-5B8B-4602-AFEC-19A8E3489F0C}"/>
                </a:ext>
              </a:extLst>
            </p:cNvPr>
            <p:cNvSpPr txBox="1"/>
            <p:nvPr/>
          </p:nvSpPr>
          <p:spPr>
            <a:xfrm>
              <a:off x="5298030" y="5226990"/>
              <a:ext cx="1546201" cy="461665"/>
            </a:xfrm>
            <a:prstGeom prst="rect">
              <a:avLst/>
            </a:prstGeom>
            <a:noFill/>
          </p:spPr>
          <p:txBody>
            <a:bodyPr wrap="square" lIns="36000" rIns="36000" rtlCol="0">
              <a:spAutoFit/>
            </a:bodyPr>
            <a:lstStyle/>
            <a:p>
              <a:pPr algn="ctr"/>
              <a:r>
                <a:rPr lang="en-US" sz="1200" b="0">
                  <a:solidFill>
                    <a:srgbClr val="0C4D99"/>
                  </a:solidFill>
                  <a:latin typeface="Verdana" panose="020B0604030504040204" pitchFamily="34" charset="0"/>
                  <a:ea typeface="Verdana" panose="020B0604030504040204" pitchFamily="34" charset="0"/>
                  <a:cs typeface="Verdana" panose="020B0604030504040204" pitchFamily="34" charset="0"/>
                </a:rPr>
                <a:t>DE Qualification as a Painter</a:t>
              </a:r>
              <a:endParaRPr lang="en-GB" sz="1200" b="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34" name="Group 133">
            <a:extLst>
              <a:ext uri="{FF2B5EF4-FFF2-40B4-BE49-F238E27FC236}">
                <a16:creationId xmlns:a16="http://schemas.microsoft.com/office/drawing/2014/main" id="{F8D0D031-1276-426D-92F1-92170ECC78EF}"/>
              </a:ext>
            </a:extLst>
          </p:cNvPr>
          <p:cNvGrpSpPr/>
          <p:nvPr/>
        </p:nvGrpSpPr>
        <p:grpSpPr>
          <a:xfrm>
            <a:off x="1520402" y="4490820"/>
            <a:ext cx="1644300" cy="1489952"/>
            <a:chOff x="510009" y="4882495"/>
            <a:chExt cx="1926534" cy="1489952"/>
          </a:xfrm>
        </p:grpSpPr>
        <p:cxnSp>
          <p:nvCxnSpPr>
            <p:cNvPr id="135" name="Straight Connector 101">
              <a:extLst>
                <a:ext uri="{FF2B5EF4-FFF2-40B4-BE49-F238E27FC236}">
                  <a16:creationId xmlns:a16="http://schemas.microsoft.com/office/drawing/2014/main" id="{09C31893-635C-4383-9B59-13AF03F6A753}"/>
                </a:ext>
              </a:extLst>
            </p:cNvPr>
            <p:cNvCxnSpPr>
              <a:cxnSpLocks/>
              <a:endCxn id="138" idx="0"/>
            </p:cNvCxnSpPr>
            <p:nvPr/>
          </p:nvCxnSpPr>
          <p:spPr>
            <a:xfrm flipH="1">
              <a:off x="1453845" y="4882495"/>
              <a:ext cx="5094" cy="259610"/>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6" name="Rectángulo redondeado 33">
              <a:extLst>
                <a:ext uri="{FF2B5EF4-FFF2-40B4-BE49-F238E27FC236}">
                  <a16:creationId xmlns:a16="http://schemas.microsoft.com/office/drawing/2014/main" id="{6A3920A6-75C6-40D0-A103-C241B5C17127}"/>
                </a:ext>
              </a:extLst>
            </p:cNvPr>
            <p:cNvSpPr/>
            <p:nvPr/>
          </p:nvSpPr>
          <p:spPr>
            <a:xfrm>
              <a:off x="510009" y="5212062"/>
              <a:ext cx="1926534" cy="1160385"/>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37" name="CuadroTexto 155">
              <a:extLst>
                <a:ext uri="{FF2B5EF4-FFF2-40B4-BE49-F238E27FC236}">
                  <a16:creationId xmlns:a16="http://schemas.microsoft.com/office/drawing/2014/main" id="{1E070F39-2A51-45A4-8FD4-399E33F094B8}"/>
                </a:ext>
              </a:extLst>
            </p:cNvPr>
            <p:cNvSpPr txBox="1"/>
            <p:nvPr/>
          </p:nvSpPr>
          <p:spPr>
            <a:xfrm>
              <a:off x="722275" y="5271566"/>
              <a:ext cx="1546201" cy="1015663"/>
            </a:xfrm>
            <a:prstGeom prst="rect">
              <a:avLst/>
            </a:prstGeom>
            <a:noFill/>
          </p:spPr>
          <p:txBody>
            <a:bodyPr wrap="square" lIns="36000" rIns="36000" rtlCol="0">
              <a:spAutoFit/>
            </a:bodyPr>
            <a:lstStyle/>
            <a:p>
              <a:pPr algn="ctr"/>
              <a:r>
                <a:rPr lang="en-US" sz="1200" b="0">
                  <a:solidFill>
                    <a:srgbClr val="0C4D99"/>
                  </a:solidFill>
                  <a:ea typeface="Verdana" panose="020B0604030504040204" pitchFamily="34" charset="0"/>
                  <a:cs typeface="Verdana" panose="020B0604030504040204" pitchFamily="34" charset="0"/>
                </a:rPr>
                <a:t>150 hours of coursework</a:t>
              </a:r>
            </a:p>
            <a:p>
              <a:endParaRPr lang="en-US" sz="1200" b="0">
                <a:solidFill>
                  <a:srgbClr val="0C4D99"/>
                </a:solidFill>
                <a:latin typeface="Verdana" panose="020B0604030504040204" pitchFamily="34" charset="0"/>
                <a:ea typeface="Verdana" panose="020B0604030504040204" pitchFamily="34" charset="0"/>
                <a:cs typeface="Verdana" panose="020B0604030504040204" pitchFamily="34" charset="0"/>
              </a:endParaRPr>
            </a:p>
            <a:p>
              <a:pPr algn="ctr"/>
              <a:r>
                <a:rPr lang="en-US" sz="1200" b="0">
                  <a:solidFill>
                    <a:srgbClr val="0C4D99"/>
                  </a:solidFill>
                  <a:ea typeface="Verdana" panose="020B0604030504040204" pitchFamily="34" charset="0"/>
                  <a:cs typeface="Verdana" panose="020B0604030504040204" pitchFamily="34" charset="0"/>
                </a:rPr>
                <a:t>100 hours of apprenticeship</a:t>
              </a:r>
              <a:endParaRPr lang="en-GB" sz="1200" b="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sp>
          <p:nvSpPr>
            <p:cNvPr id="138" name="Oval 102">
              <a:extLst>
                <a:ext uri="{FF2B5EF4-FFF2-40B4-BE49-F238E27FC236}">
                  <a16:creationId xmlns:a16="http://schemas.microsoft.com/office/drawing/2014/main" id="{8CBBAAEC-DEC9-4502-A7B2-73501608AB8B}"/>
                </a:ext>
              </a:extLst>
            </p:cNvPr>
            <p:cNvSpPr>
              <a:spLocks/>
            </p:cNvSpPr>
            <p:nvPr/>
          </p:nvSpPr>
          <p:spPr>
            <a:xfrm>
              <a:off x="1408169" y="5142105"/>
              <a:ext cx="91352"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grpSp>
      <p:grpSp>
        <p:nvGrpSpPr>
          <p:cNvPr id="139" name="Group 138">
            <a:extLst>
              <a:ext uri="{FF2B5EF4-FFF2-40B4-BE49-F238E27FC236}">
                <a16:creationId xmlns:a16="http://schemas.microsoft.com/office/drawing/2014/main" id="{6E079BF9-8A95-4869-852B-6568FBF57549}"/>
              </a:ext>
            </a:extLst>
          </p:cNvPr>
          <p:cNvGrpSpPr/>
          <p:nvPr/>
        </p:nvGrpSpPr>
        <p:grpSpPr>
          <a:xfrm>
            <a:off x="5560214" y="5788486"/>
            <a:ext cx="1926534" cy="537120"/>
            <a:chOff x="5560214" y="6071518"/>
            <a:chExt cx="1926534" cy="537120"/>
          </a:xfrm>
        </p:grpSpPr>
        <p:sp>
          <p:nvSpPr>
            <p:cNvPr id="140" name="Rectángulo redondeado 33">
              <a:extLst>
                <a:ext uri="{FF2B5EF4-FFF2-40B4-BE49-F238E27FC236}">
                  <a16:creationId xmlns:a16="http://schemas.microsoft.com/office/drawing/2014/main" id="{645FBFB1-4836-405A-89AB-0652ECCF3D70}"/>
                </a:ext>
              </a:extLst>
            </p:cNvPr>
            <p:cNvSpPr/>
            <p:nvPr/>
          </p:nvSpPr>
          <p:spPr>
            <a:xfrm>
              <a:off x="5560214" y="6071518"/>
              <a:ext cx="1926534" cy="537120"/>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41" name="CuadroTexto 155">
              <a:extLst>
                <a:ext uri="{FF2B5EF4-FFF2-40B4-BE49-F238E27FC236}">
                  <a16:creationId xmlns:a16="http://schemas.microsoft.com/office/drawing/2014/main" id="{143643E9-298B-4B48-8AAD-0E426AC64AE9}"/>
                </a:ext>
              </a:extLst>
            </p:cNvPr>
            <p:cNvSpPr txBox="1"/>
            <p:nvPr/>
          </p:nvSpPr>
          <p:spPr>
            <a:xfrm>
              <a:off x="5661318" y="6079082"/>
              <a:ext cx="1546201" cy="461665"/>
            </a:xfrm>
            <a:prstGeom prst="rect">
              <a:avLst/>
            </a:prstGeom>
            <a:noFill/>
          </p:spPr>
          <p:txBody>
            <a:bodyPr wrap="square" lIns="36000" rIns="36000" rtlCol="0">
              <a:spAutoFit/>
            </a:bodyPr>
            <a:lstStyle/>
            <a:p>
              <a:pPr algn="ctr"/>
              <a:r>
                <a:rPr lang="en-US" sz="1200" b="0">
                  <a:solidFill>
                    <a:srgbClr val="0C4D99"/>
                  </a:solidFill>
                  <a:latin typeface="Verdana" panose="020B0604030504040204" pitchFamily="34" charset="0"/>
                  <a:ea typeface="Verdana" panose="020B0604030504040204" pitchFamily="34" charset="0"/>
                  <a:cs typeface="Verdana" panose="020B0604030504040204" pitchFamily="34" charset="0"/>
                </a:rPr>
                <a:t>Final Examination Grade B</a:t>
              </a:r>
              <a:endParaRPr lang="en-GB" sz="1200" b="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42" name="Group 141">
            <a:extLst>
              <a:ext uri="{FF2B5EF4-FFF2-40B4-BE49-F238E27FC236}">
                <a16:creationId xmlns:a16="http://schemas.microsoft.com/office/drawing/2014/main" id="{D7D49F5C-DE7A-4F8E-940C-A1C17A4EE3B8}"/>
              </a:ext>
            </a:extLst>
          </p:cNvPr>
          <p:cNvGrpSpPr/>
          <p:nvPr/>
        </p:nvGrpSpPr>
        <p:grpSpPr>
          <a:xfrm>
            <a:off x="8375743" y="4512968"/>
            <a:ext cx="1979709" cy="837972"/>
            <a:chOff x="7157700" y="4883966"/>
            <a:chExt cx="1926534" cy="837972"/>
          </a:xfrm>
        </p:grpSpPr>
        <p:cxnSp>
          <p:nvCxnSpPr>
            <p:cNvPr id="143" name="Straight Connector 101">
              <a:extLst>
                <a:ext uri="{FF2B5EF4-FFF2-40B4-BE49-F238E27FC236}">
                  <a16:creationId xmlns:a16="http://schemas.microsoft.com/office/drawing/2014/main" id="{8261E27B-E6D2-40C6-8248-58FF15F313F5}"/>
                </a:ext>
              </a:extLst>
            </p:cNvPr>
            <p:cNvCxnSpPr>
              <a:cxnSpLocks/>
            </p:cNvCxnSpPr>
            <p:nvPr/>
          </p:nvCxnSpPr>
          <p:spPr>
            <a:xfrm>
              <a:off x="8107388" y="4883966"/>
              <a:ext cx="3231" cy="255048"/>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4" name="Rectángulo redondeado 33">
              <a:extLst>
                <a:ext uri="{FF2B5EF4-FFF2-40B4-BE49-F238E27FC236}">
                  <a16:creationId xmlns:a16="http://schemas.microsoft.com/office/drawing/2014/main" id="{68A4FD78-C5B4-46B6-A7EB-8FE25DC0D2EE}"/>
                </a:ext>
              </a:extLst>
            </p:cNvPr>
            <p:cNvSpPr/>
            <p:nvPr/>
          </p:nvSpPr>
          <p:spPr>
            <a:xfrm>
              <a:off x="7157700" y="5184818"/>
              <a:ext cx="1926534" cy="537120"/>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45" name="CuadroTexto 155">
              <a:extLst>
                <a:ext uri="{FF2B5EF4-FFF2-40B4-BE49-F238E27FC236}">
                  <a16:creationId xmlns:a16="http://schemas.microsoft.com/office/drawing/2014/main" id="{A49E9434-6D18-425B-99D0-A05E40499C20}"/>
                </a:ext>
              </a:extLst>
            </p:cNvPr>
            <p:cNvSpPr txBox="1"/>
            <p:nvPr/>
          </p:nvSpPr>
          <p:spPr>
            <a:xfrm>
              <a:off x="7344663" y="5226135"/>
              <a:ext cx="1546201" cy="461665"/>
            </a:xfrm>
            <a:prstGeom prst="rect">
              <a:avLst/>
            </a:prstGeom>
            <a:noFill/>
          </p:spPr>
          <p:txBody>
            <a:bodyPr wrap="square" lIns="36000" rIns="36000" rtlCol="0">
              <a:spAutoFit/>
            </a:bodyPr>
            <a:lstStyle/>
            <a:p>
              <a:pPr algn="ctr"/>
              <a:r>
                <a:rPr lang="en-US" sz="1200" b="0">
                  <a:solidFill>
                    <a:srgbClr val="0C4D99"/>
                  </a:solidFill>
                  <a:latin typeface="Verdana" panose="020B0604030504040204" pitchFamily="34" charset="0"/>
                  <a:ea typeface="Verdana" panose="020B0604030504040204" pitchFamily="34" charset="0"/>
                  <a:cs typeface="Verdana" panose="020B0604030504040204" pitchFamily="34" charset="0"/>
                </a:rPr>
                <a:t>Recognition of qualification in FI</a:t>
              </a:r>
              <a:endParaRPr lang="en-GB" sz="1200" b="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46" name="Rectángulo redondeado 15">
            <a:extLst>
              <a:ext uri="{FF2B5EF4-FFF2-40B4-BE49-F238E27FC236}">
                <a16:creationId xmlns:a16="http://schemas.microsoft.com/office/drawing/2014/main" id="{8B395B14-EF69-4B9C-9C34-808F4E636A54}"/>
              </a:ext>
            </a:extLst>
          </p:cNvPr>
          <p:cNvSpPr/>
          <p:nvPr/>
        </p:nvSpPr>
        <p:spPr>
          <a:xfrm>
            <a:off x="6034981" y="2637425"/>
            <a:ext cx="1979084" cy="399934"/>
          </a:xfrm>
          <a:prstGeom prst="roundRect">
            <a:avLst>
              <a:gd name="adj" fmla="val 0"/>
            </a:avLst>
          </a:prstGeom>
          <a:solidFill>
            <a:srgbClr val="FFF200"/>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47" name="Rectángulo redondeado 33">
            <a:extLst>
              <a:ext uri="{FF2B5EF4-FFF2-40B4-BE49-F238E27FC236}">
                <a16:creationId xmlns:a16="http://schemas.microsoft.com/office/drawing/2014/main" id="{3B9ABED1-E322-4204-8FFF-996AA81B9814}"/>
              </a:ext>
            </a:extLst>
          </p:cNvPr>
          <p:cNvSpPr/>
          <p:nvPr/>
        </p:nvSpPr>
        <p:spPr>
          <a:xfrm>
            <a:off x="1515269" y="1435510"/>
            <a:ext cx="8840192" cy="1224136"/>
          </a:xfrm>
          <a:prstGeom prst="roundRect">
            <a:avLst>
              <a:gd name="adj" fmla="val 10250"/>
            </a:avLst>
          </a:prstGeom>
          <a:solidFill>
            <a:srgbClr val="3F85C1"/>
          </a:solidFill>
          <a:ln w="25400" cap="flat">
            <a:solidFill>
              <a:srgbClr val="3F85C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48" name="CuadroTexto 68">
            <a:extLst>
              <a:ext uri="{FF2B5EF4-FFF2-40B4-BE49-F238E27FC236}">
                <a16:creationId xmlns:a16="http://schemas.microsoft.com/office/drawing/2014/main" id="{A82B2AF0-9B31-445B-9147-41CAD47FDE7B}"/>
              </a:ext>
            </a:extLst>
          </p:cNvPr>
          <p:cNvSpPr txBox="1"/>
          <p:nvPr/>
        </p:nvSpPr>
        <p:spPr>
          <a:xfrm>
            <a:off x="1535217" y="1525556"/>
            <a:ext cx="8784975" cy="338554"/>
          </a:xfrm>
          <a:prstGeom prst="rect">
            <a:avLst/>
          </a:prstGeom>
          <a:noFill/>
        </p:spPr>
        <p:txBody>
          <a:bodyPr wrap="square" rtlCol="0">
            <a:spAutoFit/>
          </a:bodyPr>
          <a:lstStyle/>
          <a:p>
            <a:pPr algn="ctr"/>
            <a:r>
              <a:rPr lang="hu-HU" sz="1600" b="1" dirty="0">
                <a:solidFill>
                  <a:schemeClr val="bg1"/>
                </a:solidFill>
                <a:latin typeface="Verdana" panose="020B0604030504040204" pitchFamily="34" charset="0"/>
                <a:ea typeface="Verdana" panose="020B0604030504040204" pitchFamily="34" charset="0"/>
                <a:cs typeface="Verdana" panose="020B0604030504040204" pitchFamily="34" charset="0"/>
              </a:rPr>
              <a:t>A European Digital Credential for Learning </a:t>
            </a:r>
            <a:r>
              <a:rPr lang="en-GB" sz="1600" b="1" dirty="0">
                <a:solidFill>
                  <a:schemeClr val="bg1"/>
                </a:solidFill>
                <a:latin typeface="Verdana" panose="020B0604030504040204" pitchFamily="34" charset="0"/>
                <a:ea typeface="Verdana" panose="020B0604030504040204" pitchFamily="34" charset="0"/>
                <a:cs typeface="Verdana" panose="020B0604030504040204" pitchFamily="34" charset="0"/>
              </a:rPr>
              <a:t>contains information about</a:t>
            </a:r>
          </a:p>
        </p:txBody>
      </p:sp>
      <p:grpSp>
        <p:nvGrpSpPr>
          <p:cNvPr id="149" name="Group 148">
            <a:extLst>
              <a:ext uri="{FF2B5EF4-FFF2-40B4-BE49-F238E27FC236}">
                <a16:creationId xmlns:a16="http://schemas.microsoft.com/office/drawing/2014/main" id="{584BD5D7-1B3B-4CC9-8188-8F99952A5B84}"/>
              </a:ext>
            </a:extLst>
          </p:cNvPr>
          <p:cNvGrpSpPr/>
          <p:nvPr/>
        </p:nvGrpSpPr>
        <p:grpSpPr>
          <a:xfrm>
            <a:off x="2002533" y="1884290"/>
            <a:ext cx="1615911" cy="563570"/>
            <a:chOff x="1671983" y="2652818"/>
            <a:chExt cx="1615911" cy="563570"/>
          </a:xfrm>
        </p:grpSpPr>
        <p:sp>
          <p:nvSpPr>
            <p:cNvPr id="150" name="CuadroTexto 155">
              <a:extLst>
                <a:ext uri="{FF2B5EF4-FFF2-40B4-BE49-F238E27FC236}">
                  <a16:creationId xmlns:a16="http://schemas.microsoft.com/office/drawing/2014/main" id="{416A8FFB-E7E0-49A1-ADAD-839C1578181E}"/>
                </a:ext>
              </a:extLst>
            </p:cNvPr>
            <p:cNvSpPr txBox="1"/>
            <p:nvPr/>
          </p:nvSpPr>
          <p:spPr>
            <a:xfrm>
              <a:off x="2276328" y="2662390"/>
              <a:ext cx="1011566" cy="553998"/>
            </a:xfrm>
            <a:prstGeom prst="rect">
              <a:avLst/>
            </a:prstGeom>
            <a:noFill/>
          </p:spPr>
          <p:txBody>
            <a:bodyPr wrap="square" lIns="36000" rIns="36000" rtlCol="0">
              <a:spAutoFit/>
            </a:bodyPr>
            <a:lstStyle/>
            <a:p>
              <a:r>
                <a:rPr lang="en-GB" sz="1400" b="1">
                  <a:solidFill>
                    <a:schemeClr val="bg1"/>
                  </a:solidFill>
                  <a:latin typeface="Verdana" panose="020B0604030504040204" pitchFamily="34" charset="0"/>
                  <a:ea typeface="Verdana" panose="020B0604030504040204" pitchFamily="34" charset="0"/>
                  <a:cs typeface="Verdana" panose="020B0604030504040204" pitchFamily="34" charset="0"/>
                </a:rPr>
                <a:t>Metadata</a:t>
              </a:r>
            </a:p>
            <a:p>
              <a:r>
                <a:rPr lang="en-GB" sz="800" b="1">
                  <a:solidFill>
                    <a:schemeClr val="bg1"/>
                  </a:solidFill>
                  <a:latin typeface="Verdana" panose="020B0604030504040204" pitchFamily="34" charset="0"/>
                  <a:ea typeface="Verdana" panose="020B0604030504040204" pitchFamily="34" charset="0"/>
                  <a:cs typeface="Verdana" panose="020B0604030504040204" pitchFamily="34" charset="0"/>
                </a:rPr>
                <a:t>(data about the credential)</a:t>
              </a:r>
              <a:endParaRPr lang="en-GB" sz="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1" name="Group 150">
              <a:extLst>
                <a:ext uri="{FF2B5EF4-FFF2-40B4-BE49-F238E27FC236}">
                  <a16:creationId xmlns:a16="http://schemas.microsoft.com/office/drawing/2014/main" id="{BAC15AB6-ED2B-41D4-BD1A-EB6881CEF230}"/>
                </a:ext>
              </a:extLst>
            </p:cNvPr>
            <p:cNvGrpSpPr/>
            <p:nvPr/>
          </p:nvGrpSpPr>
          <p:grpSpPr>
            <a:xfrm>
              <a:off x="1671983" y="2652818"/>
              <a:ext cx="504000" cy="399934"/>
              <a:chOff x="1255090" y="3139029"/>
              <a:chExt cx="504000" cy="399934"/>
            </a:xfrm>
          </p:grpSpPr>
          <p:grpSp>
            <p:nvGrpSpPr>
              <p:cNvPr id="152" name="Group 151">
                <a:extLst>
                  <a:ext uri="{FF2B5EF4-FFF2-40B4-BE49-F238E27FC236}">
                    <a16:creationId xmlns:a16="http://schemas.microsoft.com/office/drawing/2014/main" id="{3E458E33-5062-4EF0-84ED-B264F8716962}"/>
                  </a:ext>
                </a:extLst>
              </p:cNvPr>
              <p:cNvGrpSpPr/>
              <p:nvPr/>
            </p:nvGrpSpPr>
            <p:grpSpPr>
              <a:xfrm>
                <a:off x="1255090" y="3139029"/>
                <a:ext cx="504000" cy="399934"/>
                <a:chOff x="1126900" y="3164667"/>
                <a:chExt cx="504000" cy="399934"/>
              </a:xfrm>
            </p:grpSpPr>
            <p:sp>
              <p:nvSpPr>
                <p:cNvPr id="154" name="Elipse 8">
                  <a:extLst>
                    <a:ext uri="{FF2B5EF4-FFF2-40B4-BE49-F238E27FC236}">
                      <a16:creationId xmlns:a16="http://schemas.microsoft.com/office/drawing/2014/main" id="{8E094855-B5A2-4E2C-A34C-46D436786501}"/>
                    </a:ext>
                  </a:extLst>
                </p:cNvPr>
                <p:cNvSpPr>
                  <a:spLocks noChangeAspect="1"/>
                </p:cNvSpPr>
                <p:nvPr/>
              </p:nvSpPr>
              <p:spPr>
                <a:xfrm>
                  <a:off x="1126900" y="3164667"/>
                  <a:ext cx="397805" cy="399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55" name="Elipse 9">
                  <a:extLst>
                    <a:ext uri="{FF2B5EF4-FFF2-40B4-BE49-F238E27FC236}">
                      <a16:creationId xmlns:a16="http://schemas.microsoft.com/office/drawing/2014/main" id="{2B9DA340-4076-4D4F-B3AC-B1A289140B1A}"/>
                    </a:ext>
                  </a:extLst>
                </p:cNvPr>
                <p:cNvSpPr>
                  <a:spLocks noChangeAspect="1"/>
                </p:cNvSpPr>
                <p:nvPr/>
              </p:nvSpPr>
              <p:spPr>
                <a:xfrm>
                  <a:off x="1233095" y="3164667"/>
                  <a:ext cx="397805" cy="3999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53" name="Imagen 110">
                <a:extLst>
                  <a:ext uri="{FF2B5EF4-FFF2-40B4-BE49-F238E27FC236}">
                    <a16:creationId xmlns:a16="http://schemas.microsoft.com/office/drawing/2014/main" id="{BE4232B5-6FB6-4B20-97C1-47FF057966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297" y="3242813"/>
                <a:ext cx="216000" cy="216000"/>
              </a:xfrm>
              <a:prstGeom prst="rect">
                <a:avLst/>
              </a:prstGeom>
            </p:spPr>
          </p:pic>
        </p:grpSp>
      </p:grpSp>
      <p:grpSp>
        <p:nvGrpSpPr>
          <p:cNvPr id="156" name="Group 155">
            <a:extLst>
              <a:ext uri="{FF2B5EF4-FFF2-40B4-BE49-F238E27FC236}">
                <a16:creationId xmlns:a16="http://schemas.microsoft.com/office/drawing/2014/main" id="{879C6C44-575D-42F9-860F-534642D3B941}"/>
              </a:ext>
            </a:extLst>
          </p:cNvPr>
          <p:cNvGrpSpPr/>
          <p:nvPr/>
        </p:nvGrpSpPr>
        <p:grpSpPr>
          <a:xfrm>
            <a:off x="6282740" y="1899404"/>
            <a:ext cx="2161092" cy="570522"/>
            <a:chOff x="5070774" y="2426430"/>
            <a:chExt cx="2161092" cy="570522"/>
          </a:xfrm>
        </p:grpSpPr>
        <p:sp>
          <p:nvSpPr>
            <p:cNvPr id="157" name="CuadroTexto 155 - 2">
              <a:extLst>
                <a:ext uri="{FF2B5EF4-FFF2-40B4-BE49-F238E27FC236}">
                  <a16:creationId xmlns:a16="http://schemas.microsoft.com/office/drawing/2014/main" id="{4CA6DC5E-D2ED-4793-84C8-9D6FCDB6AEA4}"/>
                </a:ext>
              </a:extLst>
            </p:cNvPr>
            <p:cNvSpPr txBox="1"/>
            <p:nvPr/>
          </p:nvSpPr>
          <p:spPr>
            <a:xfrm>
              <a:off x="5681325" y="2442954"/>
              <a:ext cx="1550541" cy="553998"/>
            </a:xfrm>
            <a:prstGeom prst="rect">
              <a:avLst/>
            </a:prstGeom>
            <a:noFill/>
          </p:spPr>
          <p:txBody>
            <a:bodyPr wrap="square" lIns="36000" rIns="36000" rtlCol="0">
              <a:spAutoFit/>
            </a:bodyPr>
            <a:lstStyle/>
            <a:p>
              <a:r>
                <a:rPr lang="en-GB" sz="1400" b="1">
                  <a:solidFill>
                    <a:schemeClr val="bg1"/>
                  </a:solidFill>
                  <a:latin typeface="Verdana" panose="020B0604030504040204" pitchFamily="34" charset="0"/>
                  <a:ea typeface="Verdana" panose="020B0604030504040204" pitchFamily="34" charset="0"/>
                </a:rPr>
                <a:t>Subject</a:t>
              </a:r>
            </a:p>
            <a:p>
              <a:r>
                <a:rPr lang="en-GB" sz="800">
                  <a:solidFill>
                    <a:schemeClr val="bg1"/>
                  </a:solidFill>
                  <a:ea typeface="Verdana" panose="020B0604030504040204" pitchFamily="34" charset="0"/>
                </a:rPr>
                <a:t>(claims about</a:t>
              </a:r>
            </a:p>
            <a:p>
              <a:r>
                <a:rPr lang="en-GB" sz="800">
                  <a:solidFill>
                    <a:schemeClr val="bg1"/>
                  </a:solidFill>
                  <a:ea typeface="Verdana" panose="020B0604030504040204" pitchFamily="34" charset="0"/>
                </a:rPr>
                <a:t>person)</a:t>
              </a:r>
            </a:p>
          </p:txBody>
        </p:sp>
        <p:grpSp>
          <p:nvGrpSpPr>
            <p:cNvPr id="158" name="Group 157">
              <a:extLst>
                <a:ext uri="{FF2B5EF4-FFF2-40B4-BE49-F238E27FC236}">
                  <a16:creationId xmlns:a16="http://schemas.microsoft.com/office/drawing/2014/main" id="{BEB7B8B9-BB8C-49DD-92B6-76B92014A37D}"/>
                </a:ext>
              </a:extLst>
            </p:cNvPr>
            <p:cNvGrpSpPr/>
            <p:nvPr/>
          </p:nvGrpSpPr>
          <p:grpSpPr>
            <a:xfrm>
              <a:off x="5070774" y="2426430"/>
              <a:ext cx="532569" cy="399934"/>
              <a:chOff x="1255090" y="4412487"/>
              <a:chExt cx="504000" cy="399934"/>
            </a:xfrm>
          </p:grpSpPr>
          <p:grpSp>
            <p:nvGrpSpPr>
              <p:cNvPr id="159" name="Group 158">
                <a:extLst>
                  <a:ext uri="{FF2B5EF4-FFF2-40B4-BE49-F238E27FC236}">
                    <a16:creationId xmlns:a16="http://schemas.microsoft.com/office/drawing/2014/main" id="{EBA545D3-F4B7-4AB6-8CDB-9FBE4E5F921F}"/>
                  </a:ext>
                </a:extLst>
              </p:cNvPr>
              <p:cNvGrpSpPr/>
              <p:nvPr/>
            </p:nvGrpSpPr>
            <p:grpSpPr>
              <a:xfrm>
                <a:off x="1255090" y="4412487"/>
                <a:ext cx="504000" cy="399934"/>
                <a:chOff x="1126900" y="4453714"/>
                <a:chExt cx="504000" cy="399934"/>
              </a:xfrm>
            </p:grpSpPr>
            <p:sp>
              <p:nvSpPr>
                <p:cNvPr id="161" name="Elipse 8">
                  <a:extLst>
                    <a:ext uri="{FF2B5EF4-FFF2-40B4-BE49-F238E27FC236}">
                      <a16:creationId xmlns:a16="http://schemas.microsoft.com/office/drawing/2014/main" id="{DF2EFC88-3613-48B4-80CB-131A697E819D}"/>
                    </a:ext>
                  </a:extLst>
                </p:cNvPr>
                <p:cNvSpPr>
                  <a:spLocks noChangeAspect="1"/>
                </p:cNvSpPr>
                <p:nvPr/>
              </p:nvSpPr>
              <p:spPr>
                <a:xfrm>
                  <a:off x="1126900" y="4453714"/>
                  <a:ext cx="397805" cy="399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62" name="Elipse 9">
                  <a:extLst>
                    <a:ext uri="{FF2B5EF4-FFF2-40B4-BE49-F238E27FC236}">
                      <a16:creationId xmlns:a16="http://schemas.microsoft.com/office/drawing/2014/main" id="{C998CAAA-B3F9-4312-8E14-4937FDE1B4B2}"/>
                    </a:ext>
                  </a:extLst>
                </p:cNvPr>
                <p:cNvSpPr>
                  <a:spLocks noChangeAspect="1"/>
                </p:cNvSpPr>
                <p:nvPr/>
              </p:nvSpPr>
              <p:spPr>
                <a:xfrm>
                  <a:off x="1233095" y="4453714"/>
                  <a:ext cx="397805" cy="3999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60" name="Imagen 109">
                <a:extLst>
                  <a:ext uri="{FF2B5EF4-FFF2-40B4-BE49-F238E27FC236}">
                    <a16:creationId xmlns:a16="http://schemas.microsoft.com/office/drawing/2014/main" id="{E2F00AAC-2D9C-45B9-A494-56F6A40ED6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2733" y="4493920"/>
                <a:ext cx="252000" cy="252000"/>
              </a:xfrm>
              <a:prstGeom prst="rect">
                <a:avLst/>
              </a:prstGeom>
            </p:spPr>
          </p:pic>
        </p:grpSp>
      </p:grpSp>
      <p:grpSp>
        <p:nvGrpSpPr>
          <p:cNvPr id="163" name="Group 162">
            <a:extLst>
              <a:ext uri="{FF2B5EF4-FFF2-40B4-BE49-F238E27FC236}">
                <a16:creationId xmlns:a16="http://schemas.microsoft.com/office/drawing/2014/main" id="{6967895C-ADC8-4089-8D9B-491F55339C8E}"/>
              </a:ext>
            </a:extLst>
          </p:cNvPr>
          <p:cNvGrpSpPr/>
          <p:nvPr/>
        </p:nvGrpSpPr>
        <p:grpSpPr>
          <a:xfrm>
            <a:off x="8359249" y="1913506"/>
            <a:ext cx="1336609" cy="399934"/>
            <a:chOff x="8930783" y="2672846"/>
            <a:chExt cx="1336609" cy="399934"/>
          </a:xfrm>
        </p:grpSpPr>
        <p:sp>
          <p:nvSpPr>
            <p:cNvPr id="164" name="CuadroTexto 155 - 3">
              <a:extLst>
                <a:ext uri="{FF2B5EF4-FFF2-40B4-BE49-F238E27FC236}">
                  <a16:creationId xmlns:a16="http://schemas.microsoft.com/office/drawing/2014/main" id="{C503277B-26EF-4264-899D-A4AA6F35874C}"/>
                </a:ext>
              </a:extLst>
            </p:cNvPr>
            <p:cNvSpPr txBox="1"/>
            <p:nvPr/>
          </p:nvSpPr>
          <p:spPr>
            <a:xfrm>
              <a:off x="9535558" y="2733955"/>
              <a:ext cx="731834" cy="318797"/>
            </a:xfrm>
            <a:prstGeom prst="rect">
              <a:avLst/>
            </a:prstGeom>
            <a:noFill/>
          </p:spPr>
          <p:txBody>
            <a:bodyPr wrap="square" lIns="36000" rIns="36000" rtlCol="0">
              <a:spAutoFit/>
            </a:bodyPr>
            <a:lstStyle/>
            <a:p>
              <a:r>
                <a:rPr lang="hu-HU" sz="1400" b="1">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en-US" sz="1400" b="1">
                  <a:solidFill>
                    <a:schemeClr val="bg1"/>
                  </a:solidFill>
                  <a:latin typeface="Verdana" panose="020B0604030504040204" pitchFamily="34" charset="0"/>
                  <a:ea typeface="Verdana" panose="020B0604030504040204" pitchFamily="34" charset="0"/>
                  <a:cs typeface="Verdana" panose="020B0604030504040204" pitchFamily="34" charset="0"/>
                </a:rPr>
                <a:t>Seal</a:t>
              </a:r>
              <a:endParaRPr lang="en-GB"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5" name="Group 164">
              <a:extLst>
                <a:ext uri="{FF2B5EF4-FFF2-40B4-BE49-F238E27FC236}">
                  <a16:creationId xmlns:a16="http://schemas.microsoft.com/office/drawing/2014/main" id="{57C6A4D5-3A65-4D0B-90E3-21CC28274A62}"/>
                </a:ext>
              </a:extLst>
            </p:cNvPr>
            <p:cNvGrpSpPr/>
            <p:nvPr/>
          </p:nvGrpSpPr>
          <p:grpSpPr>
            <a:xfrm>
              <a:off x="8930783" y="2672846"/>
              <a:ext cx="504000" cy="399934"/>
              <a:chOff x="1255090" y="5049215"/>
              <a:chExt cx="504000" cy="399934"/>
            </a:xfrm>
          </p:grpSpPr>
          <p:grpSp>
            <p:nvGrpSpPr>
              <p:cNvPr id="166" name="Group 165">
                <a:extLst>
                  <a:ext uri="{FF2B5EF4-FFF2-40B4-BE49-F238E27FC236}">
                    <a16:creationId xmlns:a16="http://schemas.microsoft.com/office/drawing/2014/main" id="{A3AB12C5-F0CD-4881-87DE-E6EF5D79217B}"/>
                  </a:ext>
                </a:extLst>
              </p:cNvPr>
              <p:cNvGrpSpPr/>
              <p:nvPr/>
            </p:nvGrpSpPr>
            <p:grpSpPr>
              <a:xfrm>
                <a:off x="1255090" y="5049215"/>
                <a:ext cx="504000" cy="399934"/>
                <a:chOff x="1126900" y="5074853"/>
                <a:chExt cx="504000" cy="399934"/>
              </a:xfrm>
            </p:grpSpPr>
            <p:sp>
              <p:nvSpPr>
                <p:cNvPr id="168" name="Elipse 8">
                  <a:extLst>
                    <a:ext uri="{FF2B5EF4-FFF2-40B4-BE49-F238E27FC236}">
                      <a16:creationId xmlns:a16="http://schemas.microsoft.com/office/drawing/2014/main" id="{FF346C19-92FA-4F2D-876D-C2F4B9F0384E}"/>
                    </a:ext>
                  </a:extLst>
                </p:cNvPr>
                <p:cNvSpPr>
                  <a:spLocks noChangeAspect="1"/>
                </p:cNvSpPr>
                <p:nvPr/>
              </p:nvSpPr>
              <p:spPr>
                <a:xfrm>
                  <a:off x="1126900" y="5074853"/>
                  <a:ext cx="397805" cy="399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69" name="Elipse 9">
                  <a:extLst>
                    <a:ext uri="{FF2B5EF4-FFF2-40B4-BE49-F238E27FC236}">
                      <a16:creationId xmlns:a16="http://schemas.microsoft.com/office/drawing/2014/main" id="{AD6E2853-7FF3-4D47-8BB7-73973995CE59}"/>
                    </a:ext>
                  </a:extLst>
                </p:cNvPr>
                <p:cNvSpPr>
                  <a:spLocks noChangeAspect="1"/>
                </p:cNvSpPr>
                <p:nvPr/>
              </p:nvSpPr>
              <p:spPr>
                <a:xfrm>
                  <a:off x="1233095" y="5074853"/>
                  <a:ext cx="397805" cy="3999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67" name="Imagen 15">
                <a:extLst>
                  <a:ext uri="{FF2B5EF4-FFF2-40B4-BE49-F238E27FC236}">
                    <a16:creationId xmlns:a16="http://schemas.microsoft.com/office/drawing/2014/main" id="{6B06C088-0E87-4F85-88F1-3DAAD60A55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4103" y="5134232"/>
                <a:ext cx="252000" cy="247207"/>
              </a:xfrm>
              <a:prstGeom prst="rect">
                <a:avLst/>
              </a:prstGeom>
              <a:solidFill>
                <a:schemeClr val="bg1"/>
              </a:solidFill>
            </p:spPr>
          </p:pic>
        </p:grpSp>
      </p:grpSp>
      <p:grpSp>
        <p:nvGrpSpPr>
          <p:cNvPr id="170" name="Group 169">
            <a:extLst>
              <a:ext uri="{FF2B5EF4-FFF2-40B4-BE49-F238E27FC236}">
                <a16:creationId xmlns:a16="http://schemas.microsoft.com/office/drawing/2014/main" id="{CB6A8E0D-A140-43AF-B7F2-C015F4D5FAF5}"/>
              </a:ext>
            </a:extLst>
          </p:cNvPr>
          <p:cNvGrpSpPr/>
          <p:nvPr/>
        </p:nvGrpSpPr>
        <p:grpSpPr>
          <a:xfrm>
            <a:off x="4248752" y="1899404"/>
            <a:ext cx="1385916" cy="399934"/>
            <a:chOff x="3741097" y="2624487"/>
            <a:chExt cx="1385916" cy="399934"/>
          </a:xfrm>
        </p:grpSpPr>
        <p:sp>
          <p:nvSpPr>
            <p:cNvPr id="171" name="CuadroTexto 155 - 1">
              <a:extLst>
                <a:ext uri="{FF2B5EF4-FFF2-40B4-BE49-F238E27FC236}">
                  <a16:creationId xmlns:a16="http://schemas.microsoft.com/office/drawing/2014/main" id="{13E77129-5066-45F2-BFDA-90AD44D69E5E}"/>
                </a:ext>
              </a:extLst>
            </p:cNvPr>
            <p:cNvSpPr txBox="1"/>
            <p:nvPr/>
          </p:nvSpPr>
          <p:spPr>
            <a:xfrm>
              <a:off x="4336867" y="2658535"/>
              <a:ext cx="790146" cy="307777"/>
            </a:xfrm>
            <a:prstGeom prst="rect">
              <a:avLst/>
            </a:prstGeom>
            <a:noFill/>
          </p:spPr>
          <p:txBody>
            <a:bodyPr wrap="square" lIns="36000" rIns="36000" rtlCol="0">
              <a:spAutoFit/>
            </a:bodyPr>
            <a:lstStyle/>
            <a:p>
              <a:r>
                <a:rPr lang="en-GB" sz="1400" b="1">
                  <a:solidFill>
                    <a:schemeClr val="bg1"/>
                  </a:solidFill>
                  <a:latin typeface="Verdana" panose="020B0604030504040204" pitchFamily="34" charset="0"/>
                  <a:ea typeface="Verdana" panose="020B0604030504040204" pitchFamily="34" charset="0"/>
                  <a:cs typeface="Verdana" panose="020B0604030504040204" pitchFamily="34" charset="0"/>
                </a:rPr>
                <a:t>Issuer</a:t>
              </a:r>
              <a:endParaRPr lang="en-GB"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72" name="Group 171">
              <a:extLst>
                <a:ext uri="{FF2B5EF4-FFF2-40B4-BE49-F238E27FC236}">
                  <a16:creationId xmlns:a16="http://schemas.microsoft.com/office/drawing/2014/main" id="{1707E04A-044E-42CD-8B39-F4A3FEAF2E16}"/>
                </a:ext>
              </a:extLst>
            </p:cNvPr>
            <p:cNvGrpSpPr/>
            <p:nvPr/>
          </p:nvGrpSpPr>
          <p:grpSpPr>
            <a:xfrm>
              <a:off x="3741097" y="2624487"/>
              <a:ext cx="504000" cy="399934"/>
              <a:chOff x="1255090" y="3775758"/>
              <a:chExt cx="504000" cy="399934"/>
            </a:xfrm>
          </p:grpSpPr>
          <p:grpSp>
            <p:nvGrpSpPr>
              <p:cNvPr id="173" name="Group 172">
                <a:extLst>
                  <a:ext uri="{FF2B5EF4-FFF2-40B4-BE49-F238E27FC236}">
                    <a16:creationId xmlns:a16="http://schemas.microsoft.com/office/drawing/2014/main" id="{F4F19933-31C4-4DA3-AF53-B1511F36BE95}"/>
                  </a:ext>
                </a:extLst>
              </p:cNvPr>
              <p:cNvGrpSpPr/>
              <p:nvPr/>
            </p:nvGrpSpPr>
            <p:grpSpPr>
              <a:xfrm>
                <a:off x="1255090" y="3775758"/>
                <a:ext cx="504000" cy="399934"/>
                <a:chOff x="1137043" y="3799891"/>
                <a:chExt cx="504000" cy="399934"/>
              </a:xfrm>
            </p:grpSpPr>
            <p:sp>
              <p:nvSpPr>
                <p:cNvPr id="175" name="Elipse 8">
                  <a:extLst>
                    <a:ext uri="{FF2B5EF4-FFF2-40B4-BE49-F238E27FC236}">
                      <a16:creationId xmlns:a16="http://schemas.microsoft.com/office/drawing/2014/main" id="{FCFDB9FC-A990-4C58-8473-822D69F83EF3}"/>
                    </a:ext>
                  </a:extLst>
                </p:cNvPr>
                <p:cNvSpPr>
                  <a:spLocks noChangeAspect="1"/>
                </p:cNvSpPr>
                <p:nvPr/>
              </p:nvSpPr>
              <p:spPr>
                <a:xfrm>
                  <a:off x="1137043" y="3799891"/>
                  <a:ext cx="397805" cy="3999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76" name="Elipse 9">
                  <a:extLst>
                    <a:ext uri="{FF2B5EF4-FFF2-40B4-BE49-F238E27FC236}">
                      <a16:creationId xmlns:a16="http://schemas.microsoft.com/office/drawing/2014/main" id="{82B9B03D-8906-445D-8407-9CA9E86C76BF}"/>
                    </a:ext>
                  </a:extLst>
                </p:cNvPr>
                <p:cNvSpPr>
                  <a:spLocks noChangeAspect="1"/>
                </p:cNvSpPr>
                <p:nvPr/>
              </p:nvSpPr>
              <p:spPr>
                <a:xfrm>
                  <a:off x="1243238" y="3799891"/>
                  <a:ext cx="397805" cy="3999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74" name="Imagen 132">
                <a:extLst>
                  <a:ext uri="{FF2B5EF4-FFF2-40B4-BE49-F238E27FC236}">
                    <a16:creationId xmlns:a16="http://schemas.microsoft.com/office/drawing/2014/main" id="{62F1BA0E-CC45-444C-B182-4485913BC6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9988" y="3873238"/>
                <a:ext cx="252000" cy="252000"/>
              </a:xfrm>
              <a:prstGeom prst="rect">
                <a:avLst/>
              </a:prstGeom>
            </p:spPr>
          </p:pic>
        </p:grpSp>
      </p:grpSp>
      <p:sp>
        <p:nvSpPr>
          <p:cNvPr id="177" name="Rectángulo redondeado 15">
            <a:extLst>
              <a:ext uri="{FF2B5EF4-FFF2-40B4-BE49-F238E27FC236}">
                <a16:creationId xmlns:a16="http://schemas.microsoft.com/office/drawing/2014/main" id="{2526D10B-29E1-4BC2-983E-3CB1C04CFF80}"/>
              </a:ext>
            </a:extLst>
          </p:cNvPr>
          <p:cNvSpPr/>
          <p:nvPr/>
        </p:nvSpPr>
        <p:spPr>
          <a:xfrm>
            <a:off x="1515268" y="2811127"/>
            <a:ext cx="8840185" cy="1721953"/>
          </a:xfrm>
          <a:prstGeom prst="roundRect">
            <a:avLst>
              <a:gd name="adj" fmla="val 10250"/>
            </a:avLst>
          </a:prstGeom>
          <a:solidFill>
            <a:srgbClr val="FFF200"/>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178" name="CuadroTexto 68">
            <a:extLst>
              <a:ext uri="{FF2B5EF4-FFF2-40B4-BE49-F238E27FC236}">
                <a16:creationId xmlns:a16="http://schemas.microsoft.com/office/drawing/2014/main" id="{AB30A6AF-42DB-487B-8A54-DE79F31398B2}"/>
              </a:ext>
            </a:extLst>
          </p:cNvPr>
          <p:cNvSpPr txBox="1"/>
          <p:nvPr/>
        </p:nvSpPr>
        <p:spPr>
          <a:xfrm>
            <a:off x="3909593" y="2842390"/>
            <a:ext cx="4036225" cy="338554"/>
          </a:xfrm>
          <a:prstGeom prst="rect">
            <a:avLst/>
          </a:prstGeom>
          <a:noFill/>
        </p:spPr>
        <p:txBody>
          <a:bodyPr wrap="square" rtlCol="0">
            <a:spAutoFit/>
          </a:bodyPr>
          <a:lstStyle/>
          <a:p>
            <a:pPr algn="ctr"/>
            <a:r>
              <a:rPr lang="en-GB" sz="1600" b="1">
                <a:solidFill>
                  <a:srgbClr val="0C4D99"/>
                </a:solidFill>
                <a:latin typeface="Verdana" panose="020B0604030504040204" pitchFamily="34" charset="0"/>
                <a:ea typeface="Verdana" panose="020B0604030504040204" pitchFamily="34" charset="0"/>
                <a:cs typeface="Verdana" panose="020B0604030504040204" pitchFamily="34" charset="0"/>
              </a:rPr>
              <a:t>describes claims relates to</a:t>
            </a:r>
          </a:p>
        </p:txBody>
      </p:sp>
      <p:grpSp>
        <p:nvGrpSpPr>
          <p:cNvPr id="179" name="Group 178">
            <a:extLst>
              <a:ext uri="{FF2B5EF4-FFF2-40B4-BE49-F238E27FC236}">
                <a16:creationId xmlns:a16="http://schemas.microsoft.com/office/drawing/2014/main" id="{E20E5846-2DB2-48B7-A1E0-64D1F5D6870A}"/>
              </a:ext>
            </a:extLst>
          </p:cNvPr>
          <p:cNvGrpSpPr/>
          <p:nvPr/>
        </p:nvGrpSpPr>
        <p:grpSpPr>
          <a:xfrm>
            <a:off x="1923711" y="3268727"/>
            <a:ext cx="1682883" cy="399934"/>
            <a:chOff x="586006" y="3639823"/>
            <a:chExt cx="1682883" cy="399934"/>
          </a:xfrm>
        </p:grpSpPr>
        <p:sp>
          <p:nvSpPr>
            <p:cNvPr id="180" name="CuadroTexto 155">
              <a:extLst>
                <a:ext uri="{FF2B5EF4-FFF2-40B4-BE49-F238E27FC236}">
                  <a16:creationId xmlns:a16="http://schemas.microsoft.com/office/drawing/2014/main" id="{736D9977-A13C-4573-8602-C2EE9A2EDBC7}"/>
                </a:ext>
              </a:extLst>
            </p:cNvPr>
            <p:cNvSpPr txBox="1"/>
            <p:nvPr/>
          </p:nvSpPr>
          <p:spPr>
            <a:xfrm>
              <a:off x="1188381" y="3678413"/>
              <a:ext cx="1080508" cy="306558"/>
            </a:xfrm>
            <a:prstGeom prst="rect">
              <a:avLst/>
            </a:prstGeom>
            <a:noFill/>
          </p:spPr>
          <p:txBody>
            <a:bodyPr wrap="square" lIns="36000" rIns="36000" rtlCol="0">
              <a:spAutoFit/>
            </a:bodyPr>
            <a:lstStyle/>
            <a:p>
              <a:r>
                <a:rPr lang="en-GB" sz="1400" b="1" dirty="0">
                  <a:solidFill>
                    <a:srgbClr val="0C4D99"/>
                  </a:solidFill>
                  <a:latin typeface="Verdana" panose="020B0604030504040204" pitchFamily="34" charset="0"/>
                  <a:ea typeface="Verdana" panose="020B0604030504040204" pitchFamily="34" charset="0"/>
                  <a:cs typeface="Verdana" panose="020B0604030504040204" pitchFamily="34" charset="0"/>
                </a:rPr>
                <a:t>Activities</a:t>
              </a:r>
              <a:endParaRPr lang="en-GB" sz="1400" dirty="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1" name="Group 180">
              <a:extLst>
                <a:ext uri="{FF2B5EF4-FFF2-40B4-BE49-F238E27FC236}">
                  <a16:creationId xmlns:a16="http://schemas.microsoft.com/office/drawing/2014/main" id="{EBDA5152-93EB-4DD0-AC80-A6ECFDDEFDBE}"/>
                </a:ext>
              </a:extLst>
            </p:cNvPr>
            <p:cNvGrpSpPr/>
            <p:nvPr/>
          </p:nvGrpSpPr>
          <p:grpSpPr>
            <a:xfrm>
              <a:off x="586006" y="3639823"/>
              <a:ext cx="504000" cy="399934"/>
              <a:chOff x="1585927" y="3928465"/>
              <a:chExt cx="504000" cy="399934"/>
            </a:xfrm>
          </p:grpSpPr>
          <p:sp>
            <p:nvSpPr>
              <p:cNvPr id="182" name="Elipse 8">
                <a:extLst>
                  <a:ext uri="{FF2B5EF4-FFF2-40B4-BE49-F238E27FC236}">
                    <a16:creationId xmlns:a16="http://schemas.microsoft.com/office/drawing/2014/main" id="{BE02E24E-351B-4F87-B88C-65D9B6C856A3}"/>
                  </a:ext>
                </a:extLst>
              </p:cNvPr>
              <p:cNvSpPr>
                <a:spLocks noChangeAspect="1"/>
              </p:cNvSpPr>
              <p:nvPr/>
            </p:nvSpPr>
            <p:spPr>
              <a:xfrm>
                <a:off x="1585927" y="3928465"/>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83" name="Elipse 9">
                <a:extLst>
                  <a:ext uri="{FF2B5EF4-FFF2-40B4-BE49-F238E27FC236}">
                    <a16:creationId xmlns:a16="http://schemas.microsoft.com/office/drawing/2014/main" id="{6FE34020-C4C4-4A46-B341-8243B48D324B}"/>
                  </a:ext>
                </a:extLst>
              </p:cNvPr>
              <p:cNvSpPr>
                <a:spLocks noChangeAspect="1"/>
              </p:cNvSpPr>
              <p:nvPr/>
            </p:nvSpPr>
            <p:spPr>
              <a:xfrm>
                <a:off x="1692122" y="3928465"/>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pic>
            <p:nvPicPr>
              <p:cNvPr id="184" name="Picture 12">
                <a:extLst>
                  <a:ext uri="{FF2B5EF4-FFF2-40B4-BE49-F238E27FC236}">
                    <a16:creationId xmlns:a16="http://schemas.microsoft.com/office/drawing/2014/main" id="{9E0FAAA0-3F9C-454B-A4C7-915F65DB09C3}"/>
                  </a:ext>
                </a:extLst>
              </p:cNvPr>
              <p:cNvPicPr>
                <a:picLocks noChangeAspect="1"/>
              </p:cNvPicPr>
              <p:nvPr/>
            </p:nvPicPr>
            <p:blipFill rotWithShape="1">
              <a:blip r:embed="rId11"/>
              <a:srcRect l="16316" t="15270" r="75263" b="57507"/>
              <a:stretch/>
            </p:blipFill>
            <p:spPr>
              <a:xfrm>
                <a:off x="1749972" y="3986309"/>
                <a:ext cx="288000" cy="306002"/>
              </a:xfrm>
              <a:prstGeom prst="ellipse">
                <a:avLst/>
              </a:prstGeom>
            </p:spPr>
          </p:pic>
        </p:grpSp>
      </p:grpSp>
      <p:grpSp>
        <p:nvGrpSpPr>
          <p:cNvPr id="185" name="Group 184">
            <a:extLst>
              <a:ext uri="{FF2B5EF4-FFF2-40B4-BE49-F238E27FC236}">
                <a16:creationId xmlns:a16="http://schemas.microsoft.com/office/drawing/2014/main" id="{6445D870-BEE7-41FE-AE33-4449CB03DE1B}"/>
              </a:ext>
            </a:extLst>
          </p:cNvPr>
          <p:cNvGrpSpPr/>
          <p:nvPr/>
        </p:nvGrpSpPr>
        <p:grpSpPr>
          <a:xfrm>
            <a:off x="4009154" y="3245611"/>
            <a:ext cx="2143522" cy="399934"/>
            <a:chOff x="4891767" y="3628292"/>
            <a:chExt cx="2024570" cy="399934"/>
          </a:xfrm>
        </p:grpSpPr>
        <p:sp>
          <p:nvSpPr>
            <p:cNvPr id="186" name="CuadroTexto 155 - 2">
              <a:extLst>
                <a:ext uri="{FF2B5EF4-FFF2-40B4-BE49-F238E27FC236}">
                  <a16:creationId xmlns:a16="http://schemas.microsoft.com/office/drawing/2014/main" id="{EDECE24F-33E1-409B-98C1-D87B06E3A460}"/>
                </a:ext>
              </a:extLst>
            </p:cNvPr>
            <p:cNvSpPr txBox="1"/>
            <p:nvPr/>
          </p:nvSpPr>
          <p:spPr>
            <a:xfrm>
              <a:off x="5490456" y="3677194"/>
              <a:ext cx="1425881" cy="307777"/>
            </a:xfrm>
            <a:prstGeom prst="rect">
              <a:avLst/>
            </a:prstGeom>
            <a:noFill/>
          </p:spPr>
          <p:txBody>
            <a:bodyPr wrap="square" lIns="36000" rIns="36000" rtlCol="0">
              <a:spAutoFit/>
            </a:bodyPr>
            <a:lstStyle/>
            <a:p>
              <a:r>
                <a:rPr lang="en-GB" sz="1400" b="1" dirty="0">
                  <a:solidFill>
                    <a:srgbClr val="0C4D99"/>
                  </a:solidFill>
                  <a:latin typeface="Verdana" panose="020B0604030504040204" pitchFamily="34" charset="0"/>
                  <a:ea typeface="Verdana" panose="020B0604030504040204" pitchFamily="34" charset="0"/>
                  <a:cs typeface="Verdana" panose="020B0604030504040204" pitchFamily="34" charset="0"/>
                </a:rPr>
                <a:t>Achievement</a:t>
              </a:r>
              <a:r>
                <a:rPr lang="hu-HU" sz="1400" b="1" dirty="0">
                  <a:solidFill>
                    <a:srgbClr val="0C4D99"/>
                  </a:solidFill>
                  <a:latin typeface="Verdana" panose="020B0604030504040204" pitchFamily="34" charset="0"/>
                  <a:ea typeface="Verdana" panose="020B0604030504040204" pitchFamily="34" charset="0"/>
                  <a:cs typeface="Verdana" panose="020B0604030504040204" pitchFamily="34" charset="0"/>
                </a:rPr>
                <a:t>s</a:t>
              </a:r>
              <a:endParaRPr lang="en-GB" sz="1400" dirty="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7" name="Group 186">
              <a:extLst>
                <a:ext uri="{FF2B5EF4-FFF2-40B4-BE49-F238E27FC236}">
                  <a16:creationId xmlns:a16="http://schemas.microsoft.com/office/drawing/2014/main" id="{F330C935-C239-4B82-AB28-F4CA0A36F15D}"/>
                </a:ext>
              </a:extLst>
            </p:cNvPr>
            <p:cNvGrpSpPr/>
            <p:nvPr/>
          </p:nvGrpSpPr>
          <p:grpSpPr>
            <a:xfrm>
              <a:off x="4891767" y="3628292"/>
              <a:ext cx="504000" cy="399934"/>
              <a:chOff x="6653919" y="3880412"/>
              <a:chExt cx="504000" cy="399934"/>
            </a:xfrm>
          </p:grpSpPr>
          <p:grpSp>
            <p:nvGrpSpPr>
              <p:cNvPr id="188" name="Group 187">
                <a:extLst>
                  <a:ext uri="{FF2B5EF4-FFF2-40B4-BE49-F238E27FC236}">
                    <a16:creationId xmlns:a16="http://schemas.microsoft.com/office/drawing/2014/main" id="{E3AD41D8-C879-4D58-ADE9-FD73CB785060}"/>
                  </a:ext>
                </a:extLst>
              </p:cNvPr>
              <p:cNvGrpSpPr/>
              <p:nvPr/>
            </p:nvGrpSpPr>
            <p:grpSpPr>
              <a:xfrm>
                <a:off x="6653919" y="3880412"/>
                <a:ext cx="504000" cy="399934"/>
                <a:chOff x="1126900" y="3164667"/>
                <a:chExt cx="504000" cy="399934"/>
              </a:xfrm>
            </p:grpSpPr>
            <p:sp>
              <p:nvSpPr>
                <p:cNvPr id="190" name="Elipse 8">
                  <a:extLst>
                    <a:ext uri="{FF2B5EF4-FFF2-40B4-BE49-F238E27FC236}">
                      <a16:creationId xmlns:a16="http://schemas.microsoft.com/office/drawing/2014/main" id="{89D783A8-E6DA-4602-BA30-C298EF3E71D9}"/>
                    </a:ext>
                  </a:extLst>
                </p:cNvPr>
                <p:cNvSpPr>
                  <a:spLocks noChangeAspect="1"/>
                </p:cNvSpPr>
                <p:nvPr/>
              </p:nvSpPr>
              <p:spPr>
                <a:xfrm>
                  <a:off x="1126900" y="3164667"/>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91" name="Elipse 9">
                  <a:extLst>
                    <a:ext uri="{FF2B5EF4-FFF2-40B4-BE49-F238E27FC236}">
                      <a16:creationId xmlns:a16="http://schemas.microsoft.com/office/drawing/2014/main" id="{39B53D1E-AC86-48A3-9B64-9EB4F9609F30}"/>
                    </a:ext>
                  </a:extLst>
                </p:cNvPr>
                <p:cNvSpPr>
                  <a:spLocks noChangeAspect="1"/>
                </p:cNvSpPr>
                <p:nvPr/>
              </p:nvSpPr>
              <p:spPr>
                <a:xfrm>
                  <a:off x="1233095" y="3164667"/>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89" name="Imagen 58">
                <a:extLst>
                  <a:ext uri="{FF2B5EF4-FFF2-40B4-BE49-F238E27FC236}">
                    <a16:creationId xmlns:a16="http://schemas.microsoft.com/office/drawing/2014/main" id="{927D03E9-93BD-43A5-A0C6-9DAEAC3BF3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9999" y="3978475"/>
                <a:ext cx="252000" cy="252000"/>
              </a:xfrm>
              <a:prstGeom prst="rect">
                <a:avLst/>
              </a:prstGeom>
            </p:spPr>
          </p:pic>
        </p:grpSp>
      </p:grpSp>
      <p:grpSp>
        <p:nvGrpSpPr>
          <p:cNvPr id="192" name="Group 191">
            <a:extLst>
              <a:ext uri="{FF2B5EF4-FFF2-40B4-BE49-F238E27FC236}">
                <a16:creationId xmlns:a16="http://schemas.microsoft.com/office/drawing/2014/main" id="{04E3C6DD-F2C5-4F3E-B938-4E10793A2ABD}"/>
              </a:ext>
            </a:extLst>
          </p:cNvPr>
          <p:cNvGrpSpPr/>
          <p:nvPr/>
        </p:nvGrpSpPr>
        <p:grpSpPr>
          <a:xfrm>
            <a:off x="4804204" y="4005186"/>
            <a:ext cx="1960579" cy="399934"/>
            <a:chOff x="2818873" y="3626430"/>
            <a:chExt cx="1866394" cy="399934"/>
          </a:xfrm>
        </p:grpSpPr>
        <p:sp>
          <p:nvSpPr>
            <p:cNvPr id="193" name="CuadroTexto 155 - 1">
              <a:extLst>
                <a:ext uri="{FF2B5EF4-FFF2-40B4-BE49-F238E27FC236}">
                  <a16:creationId xmlns:a16="http://schemas.microsoft.com/office/drawing/2014/main" id="{CDEC27BC-4311-428D-B471-EE7CB18BB8F7}"/>
                </a:ext>
              </a:extLst>
            </p:cNvPr>
            <p:cNvSpPr txBox="1"/>
            <p:nvPr/>
          </p:nvSpPr>
          <p:spPr>
            <a:xfrm>
              <a:off x="3383809" y="3650560"/>
              <a:ext cx="1301458" cy="307777"/>
            </a:xfrm>
            <a:prstGeom prst="rect">
              <a:avLst/>
            </a:prstGeom>
            <a:noFill/>
          </p:spPr>
          <p:txBody>
            <a:bodyPr wrap="square" lIns="36000" rIns="36000" rtlCol="0">
              <a:spAutoFit/>
            </a:bodyPr>
            <a:lstStyle/>
            <a:p>
              <a:r>
                <a:rPr lang="en-GB" sz="1400" b="1">
                  <a:solidFill>
                    <a:srgbClr val="0C4D99"/>
                  </a:solidFill>
                  <a:latin typeface="Verdana" panose="020B0604030504040204" pitchFamily="34" charset="0"/>
                  <a:ea typeface="Verdana" panose="020B0604030504040204" pitchFamily="34" charset="0"/>
                  <a:cs typeface="Verdana" panose="020B0604030504040204" pitchFamily="34" charset="0"/>
                </a:rPr>
                <a:t>Assessment</a:t>
              </a:r>
              <a:r>
                <a:rPr lang="hu-HU" sz="1400" b="1">
                  <a:solidFill>
                    <a:srgbClr val="0C4D99"/>
                  </a:solidFill>
                  <a:latin typeface="Verdana" panose="020B0604030504040204" pitchFamily="34" charset="0"/>
                  <a:ea typeface="Verdana" panose="020B0604030504040204" pitchFamily="34" charset="0"/>
                  <a:cs typeface="Verdana" panose="020B0604030504040204" pitchFamily="34" charset="0"/>
                </a:rPr>
                <a:t>s</a:t>
              </a:r>
              <a:endParaRPr lang="en-GB" sz="140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94" name="Group 193">
              <a:extLst>
                <a:ext uri="{FF2B5EF4-FFF2-40B4-BE49-F238E27FC236}">
                  <a16:creationId xmlns:a16="http://schemas.microsoft.com/office/drawing/2014/main" id="{4D9DD917-955D-422C-AAF3-CC41985A1342}"/>
                </a:ext>
              </a:extLst>
            </p:cNvPr>
            <p:cNvGrpSpPr/>
            <p:nvPr/>
          </p:nvGrpSpPr>
          <p:grpSpPr>
            <a:xfrm>
              <a:off x="2818873" y="3626430"/>
              <a:ext cx="504000" cy="399934"/>
              <a:chOff x="4233771" y="3880412"/>
              <a:chExt cx="504000" cy="399934"/>
            </a:xfrm>
          </p:grpSpPr>
          <p:grpSp>
            <p:nvGrpSpPr>
              <p:cNvPr id="195" name="Group 194">
                <a:extLst>
                  <a:ext uri="{FF2B5EF4-FFF2-40B4-BE49-F238E27FC236}">
                    <a16:creationId xmlns:a16="http://schemas.microsoft.com/office/drawing/2014/main" id="{2B60BD59-DF77-40FA-860E-AFD6726FBA5E}"/>
                  </a:ext>
                </a:extLst>
              </p:cNvPr>
              <p:cNvGrpSpPr/>
              <p:nvPr/>
            </p:nvGrpSpPr>
            <p:grpSpPr>
              <a:xfrm>
                <a:off x="4233771" y="3880412"/>
                <a:ext cx="504000" cy="399934"/>
                <a:chOff x="1126900" y="3164667"/>
                <a:chExt cx="504000" cy="399934"/>
              </a:xfrm>
            </p:grpSpPr>
            <p:sp>
              <p:nvSpPr>
                <p:cNvPr id="197" name="Elipse 8">
                  <a:extLst>
                    <a:ext uri="{FF2B5EF4-FFF2-40B4-BE49-F238E27FC236}">
                      <a16:creationId xmlns:a16="http://schemas.microsoft.com/office/drawing/2014/main" id="{CF3D2C28-66F7-47EF-A0E8-E6465DD1BC92}"/>
                    </a:ext>
                  </a:extLst>
                </p:cNvPr>
                <p:cNvSpPr>
                  <a:spLocks noChangeAspect="1"/>
                </p:cNvSpPr>
                <p:nvPr/>
              </p:nvSpPr>
              <p:spPr>
                <a:xfrm>
                  <a:off x="1126900" y="3164667"/>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198" name="Elipse 9">
                  <a:extLst>
                    <a:ext uri="{FF2B5EF4-FFF2-40B4-BE49-F238E27FC236}">
                      <a16:creationId xmlns:a16="http://schemas.microsoft.com/office/drawing/2014/main" id="{5093262D-6646-40DA-B46A-6554E913BE97}"/>
                    </a:ext>
                  </a:extLst>
                </p:cNvPr>
                <p:cNvSpPr>
                  <a:spLocks noChangeAspect="1"/>
                </p:cNvSpPr>
                <p:nvPr/>
              </p:nvSpPr>
              <p:spPr>
                <a:xfrm>
                  <a:off x="1233095" y="3164667"/>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196" name="Imagen 131">
                <a:extLst>
                  <a:ext uri="{FF2B5EF4-FFF2-40B4-BE49-F238E27FC236}">
                    <a16:creationId xmlns:a16="http://schemas.microsoft.com/office/drawing/2014/main" id="{B02BB19F-C6B4-43B6-A230-591FEB40A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3742" y="3958658"/>
                <a:ext cx="252000" cy="252000"/>
              </a:xfrm>
              <a:prstGeom prst="rect">
                <a:avLst/>
              </a:prstGeom>
            </p:spPr>
          </p:pic>
        </p:grpSp>
      </p:grpSp>
      <p:grpSp>
        <p:nvGrpSpPr>
          <p:cNvPr id="199" name="Group 198">
            <a:extLst>
              <a:ext uri="{FF2B5EF4-FFF2-40B4-BE49-F238E27FC236}">
                <a16:creationId xmlns:a16="http://schemas.microsoft.com/office/drawing/2014/main" id="{A53636FD-AADC-46C6-A7E0-353DC2BA2A05}"/>
              </a:ext>
            </a:extLst>
          </p:cNvPr>
          <p:cNvGrpSpPr/>
          <p:nvPr/>
        </p:nvGrpSpPr>
        <p:grpSpPr>
          <a:xfrm>
            <a:off x="8164902" y="3268020"/>
            <a:ext cx="1861268" cy="399934"/>
            <a:chOff x="7052605" y="3606807"/>
            <a:chExt cx="1861268" cy="399934"/>
          </a:xfrm>
        </p:grpSpPr>
        <p:sp>
          <p:nvSpPr>
            <p:cNvPr id="200" name="CuadroTexto 155 - 3">
              <a:extLst>
                <a:ext uri="{FF2B5EF4-FFF2-40B4-BE49-F238E27FC236}">
                  <a16:creationId xmlns:a16="http://schemas.microsoft.com/office/drawing/2014/main" id="{70804556-B8CB-4B78-8D55-31F12A9AB14A}"/>
                </a:ext>
              </a:extLst>
            </p:cNvPr>
            <p:cNvSpPr txBox="1"/>
            <p:nvPr/>
          </p:nvSpPr>
          <p:spPr>
            <a:xfrm>
              <a:off x="7616290" y="3644177"/>
              <a:ext cx="1297583" cy="307777"/>
            </a:xfrm>
            <a:prstGeom prst="rect">
              <a:avLst/>
            </a:prstGeom>
            <a:noFill/>
          </p:spPr>
          <p:txBody>
            <a:bodyPr wrap="square" lIns="36000" rIns="36000" rtlCol="0">
              <a:spAutoFit/>
            </a:bodyPr>
            <a:lstStyle/>
            <a:p>
              <a:r>
                <a:rPr lang="en-GB" sz="1400" b="1">
                  <a:solidFill>
                    <a:srgbClr val="0C4D99"/>
                  </a:solidFill>
                  <a:latin typeface="Verdana" panose="020B0604030504040204" pitchFamily="34" charset="0"/>
                  <a:ea typeface="Verdana" panose="020B0604030504040204" pitchFamily="34" charset="0"/>
                  <a:cs typeface="Verdana" panose="020B0604030504040204" pitchFamily="34" charset="0"/>
                </a:rPr>
                <a:t>Attestation</a:t>
              </a:r>
              <a:r>
                <a:rPr lang="hu-HU" sz="1400" b="1">
                  <a:solidFill>
                    <a:srgbClr val="0C4D99"/>
                  </a:solidFill>
                  <a:latin typeface="Verdana" panose="020B0604030504040204" pitchFamily="34" charset="0"/>
                  <a:ea typeface="Verdana" panose="020B0604030504040204" pitchFamily="34" charset="0"/>
                  <a:cs typeface="Verdana" panose="020B0604030504040204" pitchFamily="34" charset="0"/>
                </a:rPr>
                <a:t>s</a:t>
              </a:r>
              <a:endParaRPr lang="en-GB" sz="140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01" name="Group 200">
              <a:extLst>
                <a:ext uri="{FF2B5EF4-FFF2-40B4-BE49-F238E27FC236}">
                  <a16:creationId xmlns:a16="http://schemas.microsoft.com/office/drawing/2014/main" id="{ADFD4189-3E1E-449C-BD1E-5CBBAFDADC21}"/>
                </a:ext>
              </a:extLst>
            </p:cNvPr>
            <p:cNvGrpSpPr/>
            <p:nvPr/>
          </p:nvGrpSpPr>
          <p:grpSpPr>
            <a:xfrm>
              <a:off x="7052605" y="3606807"/>
              <a:ext cx="504000" cy="399934"/>
              <a:chOff x="3699123" y="5096151"/>
              <a:chExt cx="504000" cy="399934"/>
            </a:xfrm>
          </p:grpSpPr>
          <p:grpSp>
            <p:nvGrpSpPr>
              <p:cNvPr id="202" name="Group 201">
                <a:extLst>
                  <a:ext uri="{FF2B5EF4-FFF2-40B4-BE49-F238E27FC236}">
                    <a16:creationId xmlns:a16="http://schemas.microsoft.com/office/drawing/2014/main" id="{FC96F5C5-F121-4896-B0C6-B1BEE28C380C}"/>
                  </a:ext>
                </a:extLst>
              </p:cNvPr>
              <p:cNvGrpSpPr/>
              <p:nvPr/>
            </p:nvGrpSpPr>
            <p:grpSpPr>
              <a:xfrm>
                <a:off x="3699123" y="5096151"/>
                <a:ext cx="504000" cy="399934"/>
                <a:chOff x="1126900" y="3164667"/>
                <a:chExt cx="504000" cy="399934"/>
              </a:xfrm>
            </p:grpSpPr>
            <p:sp>
              <p:nvSpPr>
                <p:cNvPr id="204" name="Elipse 8">
                  <a:extLst>
                    <a:ext uri="{FF2B5EF4-FFF2-40B4-BE49-F238E27FC236}">
                      <a16:creationId xmlns:a16="http://schemas.microsoft.com/office/drawing/2014/main" id="{582E7233-7797-4DAE-9128-4282A4ED498C}"/>
                    </a:ext>
                  </a:extLst>
                </p:cNvPr>
                <p:cNvSpPr>
                  <a:spLocks noChangeAspect="1"/>
                </p:cNvSpPr>
                <p:nvPr/>
              </p:nvSpPr>
              <p:spPr>
                <a:xfrm>
                  <a:off x="1126900" y="3164667"/>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205" name="Elipse 9">
                  <a:extLst>
                    <a:ext uri="{FF2B5EF4-FFF2-40B4-BE49-F238E27FC236}">
                      <a16:creationId xmlns:a16="http://schemas.microsoft.com/office/drawing/2014/main" id="{953C9BF9-1D9C-4EE3-92A4-4DA85720601F}"/>
                    </a:ext>
                  </a:extLst>
                </p:cNvPr>
                <p:cNvSpPr>
                  <a:spLocks noChangeAspect="1"/>
                </p:cNvSpPr>
                <p:nvPr/>
              </p:nvSpPr>
              <p:spPr>
                <a:xfrm>
                  <a:off x="1233095" y="3164667"/>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203" name="Picture 16">
                <a:extLst>
                  <a:ext uri="{FF2B5EF4-FFF2-40B4-BE49-F238E27FC236}">
                    <a16:creationId xmlns:a16="http://schemas.microsoft.com/office/drawing/2014/main" id="{DE961A18-C216-4F9A-ACD3-5B2B5955CF95}"/>
                  </a:ext>
                </a:extLst>
              </p:cNvPr>
              <p:cNvPicPr>
                <a:picLocks noChangeAspect="1"/>
              </p:cNvPicPr>
              <p:nvPr/>
            </p:nvPicPr>
            <p:blipFill rotWithShape="1">
              <a:blip r:embed="rId14"/>
              <a:srcRect l="16184" t="26079" r="75263" b="47898"/>
              <a:stretch/>
            </p:blipFill>
            <p:spPr>
              <a:xfrm>
                <a:off x="3868745" y="5168030"/>
                <a:ext cx="273268" cy="273268"/>
              </a:xfrm>
              <a:prstGeom prst="ellipse">
                <a:avLst/>
              </a:prstGeom>
            </p:spPr>
          </p:pic>
        </p:grpSp>
      </p:grpSp>
      <p:grpSp>
        <p:nvGrpSpPr>
          <p:cNvPr id="206" name="Group 205">
            <a:extLst>
              <a:ext uri="{FF2B5EF4-FFF2-40B4-BE49-F238E27FC236}">
                <a16:creationId xmlns:a16="http://schemas.microsoft.com/office/drawing/2014/main" id="{D7AEA2E3-CD2D-4B02-B63C-991A0A8104C1}"/>
              </a:ext>
            </a:extLst>
          </p:cNvPr>
          <p:cNvGrpSpPr/>
          <p:nvPr/>
        </p:nvGrpSpPr>
        <p:grpSpPr>
          <a:xfrm>
            <a:off x="2985614" y="3921388"/>
            <a:ext cx="2543144" cy="523220"/>
            <a:chOff x="3814959" y="4304069"/>
            <a:chExt cx="2543144" cy="523220"/>
          </a:xfrm>
        </p:grpSpPr>
        <p:sp>
          <p:nvSpPr>
            <p:cNvPr id="207" name="CuadroTexto 155 - 3">
              <a:extLst>
                <a:ext uri="{FF2B5EF4-FFF2-40B4-BE49-F238E27FC236}">
                  <a16:creationId xmlns:a16="http://schemas.microsoft.com/office/drawing/2014/main" id="{1742E302-2895-4756-8445-43B88B49B8A0}"/>
                </a:ext>
              </a:extLst>
            </p:cNvPr>
            <p:cNvSpPr txBox="1"/>
            <p:nvPr/>
          </p:nvSpPr>
          <p:spPr>
            <a:xfrm>
              <a:off x="4393638" y="4304069"/>
              <a:ext cx="1964465" cy="523220"/>
            </a:xfrm>
            <a:prstGeom prst="rect">
              <a:avLst/>
            </a:prstGeom>
            <a:noFill/>
          </p:spPr>
          <p:txBody>
            <a:bodyPr wrap="square" lIns="36000" rIns="36000" rtlCol="0">
              <a:spAutoFit/>
            </a:bodyPr>
            <a:lstStyle/>
            <a:p>
              <a:r>
                <a:rPr lang="en-GB" sz="1400" b="1">
                  <a:solidFill>
                    <a:srgbClr val="0C4D99"/>
                  </a:solidFill>
                  <a:latin typeface="Verdana" panose="020B0604030504040204" pitchFamily="34" charset="0"/>
                  <a:ea typeface="Verdana" panose="020B0604030504040204" pitchFamily="34" charset="0"/>
                  <a:cs typeface="Verdana" panose="020B0604030504040204" pitchFamily="34" charset="0"/>
                </a:rPr>
                <a:t>Learning Outcomes</a:t>
              </a:r>
              <a:endParaRPr lang="en-GB" sz="140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08" name="Group 207">
              <a:extLst>
                <a:ext uri="{FF2B5EF4-FFF2-40B4-BE49-F238E27FC236}">
                  <a16:creationId xmlns:a16="http://schemas.microsoft.com/office/drawing/2014/main" id="{E6E646F0-A29B-4AE5-BF53-5DD330DB4A15}"/>
                </a:ext>
              </a:extLst>
            </p:cNvPr>
            <p:cNvGrpSpPr/>
            <p:nvPr/>
          </p:nvGrpSpPr>
          <p:grpSpPr>
            <a:xfrm>
              <a:off x="3814959" y="4372935"/>
              <a:ext cx="504000" cy="399934"/>
              <a:chOff x="6653919" y="3880412"/>
              <a:chExt cx="504000" cy="399934"/>
            </a:xfrm>
          </p:grpSpPr>
          <p:grpSp>
            <p:nvGrpSpPr>
              <p:cNvPr id="209" name="Group 208">
                <a:extLst>
                  <a:ext uri="{FF2B5EF4-FFF2-40B4-BE49-F238E27FC236}">
                    <a16:creationId xmlns:a16="http://schemas.microsoft.com/office/drawing/2014/main" id="{B545ADAE-3305-432B-B170-B2C162459C3E}"/>
                  </a:ext>
                </a:extLst>
              </p:cNvPr>
              <p:cNvGrpSpPr/>
              <p:nvPr/>
            </p:nvGrpSpPr>
            <p:grpSpPr>
              <a:xfrm>
                <a:off x="6653919" y="3880412"/>
                <a:ext cx="504000" cy="399934"/>
                <a:chOff x="1126900" y="3164667"/>
                <a:chExt cx="504000" cy="399934"/>
              </a:xfrm>
            </p:grpSpPr>
            <p:sp>
              <p:nvSpPr>
                <p:cNvPr id="211" name="Elipse 8">
                  <a:extLst>
                    <a:ext uri="{FF2B5EF4-FFF2-40B4-BE49-F238E27FC236}">
                      <a16:creationId xmlns:a16="http://schemas.microsoft.com/office/drawing/2014/main" id="{6E283FD5-6D57-47D8-BBAA-0968B52C5F33}"/>
                    </a:ext>
                  </a:extLst>
                </p:cNvPr>
                <p:cNvSpPr>
                  <a:spLocks noChangeAspect="1"/>
                </p:cNvSpPr>
                <p:nvPr/>
              </p:nvSpPr>
              <p:spPr>
                <a:xfrm>
                  <a:off x="1126900" y="3164667"/>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212" name="Elipse 9">
                  <a:extLst>
                    <a:ext uri="{FF2B5EF4-FFF2-40B4-BE49-F238E27FC236}">
                      <a16:creationId xmlns:a16="http://schemas.microsoft.com/office/drawing/2014/main" id="{9EE0DCC3-DF9A-4CF8-B113-284582BCA290}"/>
                    </a:ext>
                  </a:extLst>
                </p:cNvPr>
                <p:cNvSpPr>
                  <a:spLocks noChangeAspect="1"/>
                </p:cNvSpPr>
                <p:nvPr/>
              </p:nvSpPr>
              <p:spPr>
                <a:xfrm>
                  <a:off x="1233095" y="3164667"/>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210" name="Imagen 58">
                <a:extLst>
                  <a:ext uri="{FF2B5EF4-FFF2-40B4-BE49-F238E27FC236}">
                    <a16:creationId xmlns:a16="http://schemas.microsoft.com/office/drawing/2014/main" id="{25F9BBE3-439D-47CF-A0A3-B08926918D8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9999" y="3978475"/>
                <a:ext cx="252000" cy="252000"/>
              </a:xfrm>
              <a:prstGeom prst="rect">
                <a:avLst/>
              </a:prstGeom>
            </p:spPr>
          </p:pic>
        </p:grpSp>
      </p:grpSp>
      <p:grpSp>
        <p:nvGrpSpPr>
          <p:cNvPr id="213" name="Group 212">
            <a:extLst>
              <a:ext uri="{FF2B5EF4-FFF2-40B4-BE49-F238E27FC236}">
                <a16:creationId xmlns:a16="http://schemas.microsoft.com/office/drawing/2014/main" id="{57488918-E9D6-4046-A7F7-BB73C314F826}"/>
              </a:ext>
            </a:extLst>
          </p:cNvPr>
          <p:cNvGrpSpPr/>
          <p:nvPr/>
        </p:nvGrpSpPr>
        <p:grpSpPr>
          <a:xfrm>
            <a:off x="6205945" y="3224403"/>
            <a:ext cx="1947685" cy="399934"/>
            <a:chOff x="6002703" y="4357284"/>
            <a:chExt cx="1947685" cy="399934"/>
          </a:xfrm>
        </p:grpSpPr>
        <p:sp>
          <p:nvSpPr>
            <p:cNvPr id="214" name="CuadroTexto 155 - 3">
              <a:extLst>
                <a:ext uri="{FF2B5EF4-FFF2-40B4-BE49-F238E27FC236}">
                  <a16:creationId xmlns:a16="http://schemas.microsoft.com/office/drawing/2014/main" id="{0BD6687E-3E4E-4908-8F77-71276B3A6D36}"/>
                </a:ext>
              </a:extLst>
            </p:cNvPr>
            <p:cNvSpPr txBox="1"/>
            <p:nvPr/>
          </p:nvSpPr>
          <p:spPr>
            <a:xfrm>
              <a:off x="6567975" y="4423002"/>
              <a:ext cx="1382413" cy="307777"/>
            </a:xfrm>
            <a:prstGeom prst="rect">
              <a:avLst/>
            </a:prstGeom>
            <a:noFill/>
          </p:spPr>
          <p:txBody>
            <a:bodyPr wrap="square" lIns="36000" rIns="36000" rtlCol="0">
              <a:spAutoFit/>
            </a:bodyPr>
            <a:lstStyle/>
            <a:p>
              <a:r>
                <a:rPr lang="en-GB" sz="1400" b="1">
                  <a:solidFill>
                    <a:srgbClr val="0C4D99"/>
                  </a:solidFill>
                  <a:latin typeface="Verdana" panose="020B0604030504040204" pitchFamily="34" charset="0"/>
                  <a:ea typeface="Verdana" panose="020B0604030504040204" pitchFamily="34" charset="0"/>
                  <a:cs typeface="Verdana" panose="020B0604030504040204" pitchFamily="34" charset="0"/>
                </a:rPr>
                <a:t>Entitlements</a:t>
              </a:r>
              <a:endParaRPr lang="en-GB" sz="1400">
                <a:solidFill>
                  <a:srgbClr val="0C4D99"/>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15" name="Group 214">
              <a:extLst>
                <a:ext uri="{FF2B5EF4-FFF2-40B4-BE49-F238E27FC236}">
                  <a16:creationId xmlns:a16="http://schemas.microsoft.com/office/drawing/2014/main" id="{9E9AF354-0D7F-487A-A755-1021A153BACF}"/>
                </a:ext>
              </a:extLst>
            </p:cNvPr>
            <p:cNvGrpSpPr/>
            <p:nvPr/>
          </p:nvGrpSpPr>
          <p:grpSpPr>
            <a:xfrm>
              <a:off x="6002703" y="4357284"/>
              <a:ext cx="504000" cy="399934"/>
              <a:chOff x="6653919" y="3880412"/>
              <a:chExt cx="504000" cy="399934"/>
            </a:xfrm>
          </p:grpSpPr>
          <p:grpSp>
            <p:nvGrpSpPr>
              <p:cNvPr id="216" name="Group 215">
                <a:extLst>
                  <a:ext uri="{FF2B5EF4-FFF2-40B4-BE49-F238E27FC236}">
                    <a16:creationId xmlns:a16="http://schemas.microsoft.com/office/drawing/2014/main" id="{E185CA17-B495-4E30-94FE-C6AA17AC93B5}"/>
                  </a:ext>
                </a:extLst>
              </p:cNvPr>
              <p:cNvGrpSpPr/>
              <p:nvPr/>
            </p:nvGrpSpPr>
            <p:grpSpPr>
              <a:xfrm>
                <a:off x="6653919" y="3880412"/>
                <a:ext cx="504000" cy="399934"/>
                <a:chOff x="1126900" y="3164667"/>
                <a:chExt cx="504000" cy="399934"/>
              </a:xfrm>
            </p:grpSpPr>
            <p:sp>
              <p:nvSpPr>
                <p:cNvPr id="218" name="Elipse 8">
                  <a:extLst>
                    <a:ext uri="{FF2B5EF4-FFF2-40B4-BE49-F238E27FC236}">
                      <a16:creationId xmlns:a16="http://schemas.microsoft.com/office/drawing/2014/main" id="{6CAB6F02-51EF-4ED7-BE26-DD2C23EC845D}"/>
                    </a:ext>
                  </a:extLst>
                </p:cNvPr>
                <p:cNvSpPr>
                  <a:spLocks noChangeAspect="1"/>
                </p:cNvSpPr>
                <p:nvPr/>
              </p:nvSpPr>
              <p:spPr>
                <a:xfrm>
                  <a:off x="1126900" y="3164667"/>
                  <a:ext cx="397805" cy="39993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sp>
              <p:nvSpPr>
                <p:cNvPr id="219" name="Elipse 9">
                  <a:extLst>
                    <a:ext uri="{FF2B5EF4-FFF2-40B4-BE49-F238E27FC236}">
                      <a16:creationId xmlns:a16="http://schemas.microsoft.com/office/drawing/2014/main" id="{D5FE8722-2AFA-4F2F-80B5-0FD388F44CE5}"/>
                    </a:ext>
                  </a:extLst>
                </p:cNvPr>
                <p:cNvSpPr>
                  <a:spLocks noChangeAspect="1"/>
                </p:cNvSpPr>
                <p:nvPr/>
              </p:nvSpPr>
              <p:spPr>
                <a:xfrm>
                  <a:off x="1233095" y="3164667"/>
                  <a:ext cx="397805" cy="399934"/>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panose="020B0604020202020204" pitchFamily="34" charset="0"/>
                    <a:cs typeface="Arial" panose="020B0604020202020204" pitchFamily="34" charset="0"/>
                  </a:endParaRPr>
                </a:p>
              </p:txBody>
            </p:sp>
          </p:grpSp>
          <p:pic>
            <p:nvPicPr>
              <p:cNvPr id="217" name="Imagen 58">
                <a:extLst>
                  <a:ext uri="{FF2B5EF4-FFF2-40B4-BE49-F238E27FC236}">
                    <a16:creationId xmlns:a16="http://schemas.microsoft.com/office/drawing/2014/main" id="{343F8B35-E94F-495F-AE10-D6E2ED202A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839999" y="3978475"/>
                <a:ext cx="252000" cy="252000"/>
              </a:xfrm>
              <a:prstGeom prst="rect">
                <a:avLst/>
              </a:prstGeom>
            </p:spPr>
          </p:pic>
        </p:grpSp>
      </p:grpSp>
      <p:grpSp>
        <p:nvGrpSpPr>
          <p:cNvPr id="220" name="Group 219">
            <a:extLst>
              <a:ext uri="{FF2B5EF4-FFF2-40B4-BE49-F238E27FC236}">
                <a16:creationId xmlns:a16="http://schemas.microsoft.com/office/drawing/2014/main" id="{3540B823-6809-498F-99DE-D912CD78D6AE}"/>
              </a:ext>
            </a:extLst>
          </p:cNvPr>
          <p:cNvGrpSpPr/>
          <p:nvPr/>
        </p:nvGrpSpPr>
        <p:grpSpPr>
          <a:xfrm>
            <a:off x="3258575" y="3668661"/>
            <a:ext cx="1857711" cy="299071"/>
            <a:chOff x="4087920" y="4051342"/>
            <a:chExt cx="1857711" cy="299071"/>
          </a:xfrm>
        </p:grpSpPr>
        <p:cxnSp>
          <p:nvCxnSpPr>
            <p:cNvPr id="221" name="Straight Connector 101">
              <a:extLst>
                <a:ext uri="{FF2B5EF4-FFF2-40B4-BE49-F238E27FC236}">
                  <a16:creationId xmlns:a16="http://schemas.microsoft.com/office/drawing/2014/main" id="{476D41EA-ECD0-476D-937E-FA0582E3C7FC}"/>
                </a:ext>
              </a:extLst>
            </p:cNvPr>
            <p:cNvCxnSpPr>
              <a:cxnSpLocks/>
            </p:cNvCxnSpPr>
            <p:nvPr/>
          </p:nvCxnSpPr>
          <p:spPr>
            <a:xfrm>
              <a:off x="5174020" y="4051342"/>
              <a:ext cx="0" cy="132035"/>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2" name="Straight Connector 101">
              <a:extLst>
                <a:ext uri="{FF2B5EF4-FFF2-40B4-BE49-F238E27FC236}">
                  <a16:creationId xmlns:a16="http://schemas.microsoft.com/office/drawing/2014/main" id="{FE51E8B9-3FD8-47FC-BBAD-927E6E0A2E8E}"/>
                </a:ext>
              </a:extLst>
            </p:cNvPr>
            <p:cNvCxnSpPr>
              <a:cxnSpLocks/>
            </p:cNvCxnSpPr>
            <p:nvPr/>
          </p:nvCxnSpPr>
          <p:spPr>
            <a:xfrm flipH="1">
              <a:off x="4087920" y="4181795"/>
              <a:ext cx="1857711" cy="17069"/>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3" name="Straight Connector 101">
              <a:extLst>
                <a:ext uri="{FF2B5EF4-FFF2-40B4-BE49-F238E27FC236}">
                  <a16:creationId xmlns:a16="http://schemas.microsoft.com/office/drawing/2014/main" id="{95960F93-25FB-4803-B78C-7F670EF37C6B}"/>
                </a:ext>
              </a:extLst>
            </p:cNvPr>
            <p:cNvCxnSpPr>
              <a:cxnSpLocks/>
            </p:cNvCxnSpPr>
            <p:nvPr/>
          </p:nvCxnSpPr>
          <p:spPr>
            <a:xfrm>
              <a:off x="5932928" y="4175104"/>
              <a:ext cx="0" cy="160997"/>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4" name="Straight Connector 101">
              <a:extLst>
                <a:ext uri="{FF2B5EF4-FFF2-40B4-BE49-F238E27FC236}">
                  <a16:creationId xmlns:a16="http://schemas.microsoft.com/office/drawing/2014/main" id="{6A9DB35B-63DD-4E48-B988-66ECB9D99300}"/>
                </a:ext>
              </a:extLst>
            </p:cNvPr>
            <p:cNvCxnSpPr>
              <a:cxnSpLocks/>
            </p:cNvCxnSpPr>
            <p:nvPr/>
          </p:nvCxnSpPr>
          <p:spPr>
            <a:xfrm>
              <a:off x="4094803" y="4189416"/>
              <a:ext cx="0" cy="160997"/>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25" name="Group 224">
            <a:extLst>
              <a:ext uri="{FF2B5EF4-FFF2-40B4-BE49-F238E27FC236}">
                <a16:creationId xmlns:a16="http://schemas.microsoft.com/office/drawing/2014/main" id="{29502F2F-8783-4506-9681-747BB8754041}"/>
              </a:ext>
            </a:extLst>
          </p:cNvPr>
          <p:cNvGrpSpPr/>
          <p:nvPr/>
        </p:nvGrpSpPr>
        <p:grpSpPr>
          <a:xfrm>
            <a:off x="3261965" y="5799278"/>
            <a:ext cx="1926534" cy="537120"/>
            <a:chOff x="5186896" y="5950199"/>
            <a:chExt cx="1926534" cy="537120"/>
          </a:xfrm>
        </p:grpSpPr>
        <p:sp>
          <p:nvSpPr>
            <p:cNvPr id="226" name="Rectángulo redondeado 33">
              <a:extLst>
                <a:ext uri="{FF2B5EF4-FFF2-40B4-BE49-F238E27FC236}">
                  <a16:creationId xmlns:a16="http://schemas.microsoft.com/office/drawing/2014/main" id="{B941DC3A-F88F-4DC2-9187-77CAC1530CC1}"/>
                </a:ext>
              </a:extLst>
            </p:cNvPr>
            <p:cNvSpPr/>
            <p:nvPr/>
          </p:nvSpPr>
          <p:spPr>
            <a:xfrm>
              <a:off x="5186896" y="5950199"/>
              <a:ext cx="1926534" cy="537120"/>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27" name="CuadroTexto 155">
              <a:extLst>
                <a:ext uri="{FF2B5EF4-FFF2-40B4-BE49-F238E27FC236}">
                  <a16:creationId xmlns:a16="http://schemas.microsoft.com/office/drawing/2014/main" id="{D084E614-C9FA-4647-BA98-6CD188810E0E}"/>
                </a:ext>
              </a:extLst>
            </p:cNvPr>
            <p:cNvSpPr txBox="1"/>
            <p:nvPr/>
          </p:nvSpPr>
          <p:spPr>
            <a:xfrm>
              <a:off x="5373859" y="5962020"/>
              <a:ext cx="1546201" cy="461665"/>
            </a:xfrm>
            <a:prstGeom prst="rect">
              <a:avLst/>
            </a:prstGeom>
            <a:noFill/>
          </p:spPr>
          <p:txBody>
            <a:bodyPr wrap="square" lIns="36000" rIns="36000" rtlCol="0">
              <a:spAutoFit/>
            </a:bodyPr>
            <a:lstStyle/>
            <a:p>
              <a:pPr algn="ctr"/>
              <a:r>
                <a:rPr lang="en-GB" sz="1200" b="0">
                  <a:solidFill>
                    <a:srgbClr val="0C4D99"/>
                  </a:solidFill>
                  <a:latin typeface="Verdana" panose="020B0604030504040204" pitchFamily="34" charset="0"/>
                  <a:ea typeface="Verdana" panose="020B0604030504040204" pitchFamily="34" charset="0"/>
                  <a:cs typeface="Verdana" panose="020B0604030504040204" pitchFamily="34" charset="0"/>
                </a:rPr>
                <a:t>LO of skill of painting</a:t>
              </a:r>
            </a:p>
          </p:txBody>
        </p:sp>
      </p:grpSp>
      <p:grpSp>
        <p:nvGrpSpPr>
          <p:cNvPr id="228" name="Group 227">
            <a:extLst>
              <a:ext uri="{FF2B5EF4-FFF2-40B4-BE49-F238E27FC236}">
                <a16:creationId xmlns:a16="http://schemas.microsoft.com/office/drawing/2014/main" id="{8A6B8329-BB20-4639-A705-F95FE54E3428}"/>
              </a:ext>
            </a:extLst>
          </p:cNvPr>
          <p:cNvGrpSpPr/>
          <p:nvPr/>
        </p:nvGrpSpPr>
        <p:grpSpPr>
          <a:xfrm>
            <a:off x="3642763" y="5341680"/>
            <a:ext cx="2206796" cy="383657"/>
            <a:chOff x="4899305" y="5733256"/>
            <a:chExt cx="2206796" cy="299071"/>
          </a:xfrm>
        </p:grpSpPr>
        <p:cxnSp>
          <p:nvCxnSpPr>
            <p:cNvPr id="229" name="Straight Connector 101">
              <a:extLst>
                <a:ext uri="{FF2B5EF4-FFF2-40B4-BE49-F238E27FC236}">
                  <a16:creationId xmlns:a16="http://schemas.microsoft.com/office/drawing/2014/main" id="{1C8B4845-2FC0-4E9F-A0E2-FE34F95872BB}"/>
                </a:ext>
              </a:extLst>
            </p:cNvPr>
            <p:cNvCxnSpPr>
              <a:cxnSpLocks/>
            </p:cNvCxnSpPr>
            <p:nvPr/>
          </p:nvCxnSpPr>
          <p:spPr>
            <a:xfrm>
              <a:off x="5386693" y="5733256"/>
              <a:ext cx="0" cy="132035"/>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0" name="Straight Connector 101">
              <a:extLst>
                <a:ext uri="{FF2B5EF4-FFF2-40B4-BE49-F238E27FC236}">
                  <a16:creationId xmlns:a16="http://schemas.microsoft.com/office/drawing/2014/main" id="{956777A6-6D81-4485-9DBF-A18645ABE784}"/>
                </a:ext>
              </a:extLst>
            </p:cNvPr>
            <p:cNvCxnSpPr>
              <a:cxnSpLocks/>
            </p:cNvCxnSpPr>
            <p:nvPr/>
          </p:nvCxnSpPr>
          <p:spPr>
            <a:xfrm flipH="1">
              <a:off x="4899305" y="5861882"/>
              <a:ext cx="2206796" cy="18896"/>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1" name="Straight Connector 101">
              <a:extLst>
                <a:ext uri="{FF2B5EF4-FFF2-40B4-BE49-F238E27FC236}">
                  <a16:creationId xmlns:a16="http://schemas.microsoft.com/office/drawing/2014/main" id="{1533F5AC-D94C-43DB-9A5D-1401C190D33E}"/>
                </a:ext>
              </a:extLst>
            </p:cNvPr>
            <p:cNvCxnSpPr>
              <a:cxnSpLocks/>
            </p:cNvCxnSpPr>
            <p:nvPr/>
          </p:nvCxnSpPr>
          <p:spPr>
            <a:xfrm>
              <a:off x="7098144" y="5861882"/>
              <a:ext cx="1" cy="165101"/>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2" name="Straight Connector 101">
              <a:extLst>
                <a:ext uri="{FF2B5EF4-FFF2-40B4-BE49-F238E27FC236}">
                  <a16:creationId xmlns:a16="http://schemas.microsoft.com/office/drawing/2014/main" id="{6312232E-2D5E-414B-BCAA-D9863E2FD500}"/>
                </a:ext>
              </a:extLst>
            </p:cNvPr>
            <p:cNvCxnSpPr>
              <a:cxnSpLocks/>
            </p:cNvCxnSpPr>
            <p:nvPr/>
          </p:nvCxnSpPr>
          <p:spPr>
            <a:xfrm>
              <a:off x="4900712" y="5871330"/>
              <a:ext cx="0" cy="160997"/>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grpSp>
      <p:grpSp>
        <p:nvGrpSpPr>
          <p:cNvPr id="233" name="Group 232">
            <a:extLst>
              <a:ext uri="{FF2B5EF4-FFF2-40B4-BE49-F238E27FC236}">
                <a16:creationId xmlns:a16="http://schemas.microsoft.com/office/drawing/2014/main" id="{0B084BDA-9D52-4950-8B33-F7CCE360DADA}"/>
              </a:ext>
            </a:extLst>
          </p:cNvPr>
          <p:cNvGrpSpPr/>
          <p:nvPr/>
        </p:nvGrpSpPr>
        <p:grpSpPr>
          <a:xfrm>
            <a:off x="6087531" y="4525186"/>
            <a:ext cx="1926534" cy="825267"/>
            <a:chOff x="6087531" y="4808218"/>
            <a:chExt cx="1926534" cy="825267"/>
          </a:xfrm>
        </p:grpSpPr>
        <p:cxnSp>
          <p:nvCxnSpPr>
            <p:cNvPr id="234" name="Straight Connector 101">
              <a:extLst>
                <a:ext uri="{FF2B5EF4-FFF2-40B4-BE49-F238E27FC236}">
                  <a16:creationId xmlns:a16="http://schemas.microsoft.com/office/drawing/2014/main" id="{8EAB71C3-1918-43A1-95D5-3DF85240ED63}"/>
                </a:ext>
              </a:extLst>
            </p:cNvPr>
            <p:cNvCxnSpPr>
              <a:cxnSpLocks/>
            </p:cNvCxnSpPr>
            <p:nvPr/>
          </p:nvCxnSpPr>
          <p:spPr>
            <a:xfrm>
              <a:off x="7107547" y="4808218"/>
              <a:ext cx="0" cy="238258"/>
            </a:xfrm>
            <a:prstGeom prst="line">
              <a:avLst/>
            </a:prstGeom>
            <a:solidFill>
              <a:srgbClr val="F82288"/>
            </a:solidFill>
            <a:ln w="25400" cap="flat">
              <a:solidFill>
                <a:srgbClr val="76B861"/>
              </a:solidFill>
              <a:prstDash val="solid"/>
              <a:bevel/>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grpSp>
          <p:nvGrpSpPr>
            <p:cNvPr id="235" name="Group 234">
              <a:extLst>
                <a:ext uri="{FF2B5EF4-FFF2-40B4-BE49-F238E27FC236}">
                  <a16:creationId xmlns:a16="http://schemas.microsoft.com/office/drawing/2014/main" id="{0257CB98-48B5-4ABC-A90A-E9BCB4918022}"/>
                </a:ext>
              </a:extLst>
            </p:cNvPr>
            <p:cNvGrpSpPr/>
            <p:nvPr/>
          </p:nvGrpSpPr>
          <p:grpSpPr>
            <a:xfrm>
              <a:off x="6087531" y="5096365"/>
              <a:ext cx="1926534" cy="537120"/>
              <a:chOff x="6175577" y="6022814"/>
              <a:chExt cx="1926534" cy="537120"/>
            </a:xfrm>
          </p:grpSpPr>
          <p:sp>
            <p:nvSpPr>
              <p:cNvPr id="236" name="Rectángulo redondeado 33">
                <a:extLst>
                  <a:ext uri="{FF2B5EF4-FFF2-40B4-BE49-F238E27FC236}">
                    <a16:creationId xmlns:a16="http://schemas.microsoft.com/office/drawing/2014/main" id="{95B4D761-F402-4446-92DD-87D8D4D09AB9}"/>
                  </a:ext>
                </a:extLst>
              </p:cNvPr>
              <p:cNvSpPr/>
              <p:nvPr/>
            </p:nvSpPr>
            <p:spPr>
              <a:xfrm>
                <a:off x="6175577" y="6022814"/>
                <a:ext cx="1926534" cy="537120"/>
              </a:xfrm>
              <a:prstGeom prst="roundRect">
                <a:avLst>
                  <a:gd name="adj" fmla="val 10250"/>
                </a:avLst>
              </a:prstGeom>
              <a:solidFill>
                <a:schemeClr val="bg1">
                  <a:lumMod val="75000"/>
                  <a:alpha val="50196"/>
                </a:schemeClr>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37" name="CuadroTexto 155">
                <a:extLst>
                  <a:ext uri="{FF2B5EF4-FFF2-40B4-BE49-F238E27FC236}">
                    <a16:creationId xmlns:a16="http://schemas.microsoft.com/office/drawing/2014/main" id="{2F8E6CA5-C3DC-4A9C-84C8-C0CB6FC30562}"/>
                  </a:ext>
                </a:extLst>
              </p:cNvPr>
              <p:cNvSpPr txBox="1"/>
              <p:nvPr/>
            </p:nvSpPr>
            <p:spPr>
              <a:xfrm>
                <a:off x="6371723" y="6062376"/>
                <a:ext cx="1546201" cy="461665"/>
              </a:xfrm>
              <a:prstGeom prst="rect">
                <a:avLst/>
              </a:prstGeom>
              <a:noFill/>
            </p:spPr>
            <p:txBody>
              <a:bodyPr wrap="square" lIns="36000" rIns="36000" rtlCol="0">
                <a:spAutoFit/>
              </a:bodyPr>
              <a:lstStyle/>
              <a:p>
                <a:pPr algn="ctr"/>
                <a:r>
                  <a:rPr lang="en-GB" sz="1200" b="0">
                    <a:solidFill>
                      <a:srgbClr val="0C4D99"/>
                    </a:solidFill>
                    <a:latin typeface="Verdana" panose="020B0604030504040204" pitchFamily="34" charset="0"/>
                    <a:ea typeface="Verdana" panose="020B0604030504040204" pitchFamily="34" charset="0"/>
                    <a:cs typeface="Verdana" panose="020B0604030504040204" pitchFamily="34" charset="0"/>
                  </a:rPr>
                  <a:t>Entitlement to work as a painter</a:t>
                </a:r>
              </a:p>
            </p:txBody>
          </p:sp>
        </p:grpSp>
      </p:grpSp>
      <p:sp>
        <p:nvSpPr>
          <p:cNvPr id="238" name="Oval 102">
            <a:extLst>
              <a:ext uri="{FF2B5EF4-FFF2-40B4-BE49-F238E27FC236}">
                <a16:creationId xmlns:a16="http://schemas.microsoft.com/office/drawing/2014/main" id="{BCF56352-5C1F-4F15-A56E-ABDE7298837C}"/>
              </a:ext>
            </a:extLst>
          </p:cNvPr>
          <p:cNvSpPr>
            <a:spLocks/>
          </p:cNvSpPr>
          <p:nvPr/>
        </p:nvSpPr>
        <p:spPr>
          <a:xfrm>
            <a:off x="7065434" y="4752326"/>
            <a:ext cx="77969"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39" name="Oval 102">
            <a:extLst>
              <a:ext uri="{FF2B5EF4-FFF2-40B4-BE49-F238E27FC236}">
                <a16:creationId xmlns:a16="http://schemas.microsoft.com/office/drawing/2014/main" id="{86BA5858-6533-4F9D-8A4F-89A3C7638637}"/>
              </a:ext>
            </a:extLst>
          </p:cNvPr>
          <p:cNvSpPr>
            <a:spLocks/>
          </p:cNvSpPr>
          <p:nvPr/>
        </p:nvSpPr>
        <p:spPr>
          <a:xfrm>
            <a:off x="9313488" y="4746705"/>
            <a:ext cx="77969"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40" name="Oval 102">
            <a:extLst>
              <a:ext uri="{FF2B5EF4-FFF2-40B4-BE49-F238E27FC236}">
                <a16:creationId xmlns:a16="http://schemas.microsoft.com/office/drawing/2014/main" id="{04A55A6B-1F3E-4227-83DF-723E772A2641}"/>
              </a:ext>
            </a:extLst>
          </p:cNvPr>
          <p:cNvSpPr>
            <a:spLocks/>
          </p:cNvSpPr>
          <p:nvPr/>
        </p:nvSpPr>
        <p:spPr>
          <a:xfrm>
            <a:off x="5800742" y="5720262"/>
            <a:ext cx="77969"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41" name="Oval 102">
            <a:extLst>
              <a:ext uri="{FF2B5EF4-FFF2-40B4-BE49-F238E27FC236}">
                <a16:creationId xmlns:a16="http://schemas.microsoft.com/office/drawing/2014/main" id="{DE682C16-DDD0-4F2E-B6FB-9BCC5D295924}"/>
              </a:ext>
            </a:extLst>
          </p:cNvPr>
          <p:cNvSpPr>
            <a:spLocks/>
          </p:cNvSpPr>
          <p:nvPr/>
        </p:nvSpPr>
        <p:spPr>
          <a:xfrm>
            <a:off x="3604391" y="5720262"/>
            <a:ext cx="77969"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sp>
        <p:nvSpPr>
          <p:cNvPr id="242" name="Oval 102">
            <a:extLst>
              <a:ext uri="{FF2B5EF4-FFF2-40B4-BE49-F238E27FC236}">
                <a16:creationId xmlns:a16="http://schemas.microsoft.com/office/drawing/2014/main" id="{0A4C7B79-A41F-4202-A3B1-A21FEE62283C}"/>
              </a:ext>
            </a:extLst>
          </p:cNvPr>
          <p:cNvSpPr>
            <a:spLocks/>
          </p:cNvSpPr>
          <p:nvPr/>
        </p:nvSpPr>
        <p:spPr>
          <a:xfrm>
            <a:off x="4327881" y="4750430"/>
            <a:ext cx="77969" cy="72006"/>
          </a:xfrm>
          <a:prstGeom prst="ellipse">
            <a:avLst/>
          </a:prstGeom>
          <a:solidFill>
            <a:srgbClr val="76B861"/>
          </a:solidFill>
          <a:ln w="25400" cap="flat">
            <a:solidFill>
              <a:srgbClr val="76B86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000000"/>
              </a:solidFill>
              <a:effectLst/>
              <a:uFillTx/>
              <a:latin typeface="Verdana"/>
              <a:ea typeface="Verdana"/>
              <a:cs typeface="Verdana"/>
              <a:sym typeface="Verdana"/>
            </a:endParaRPr>
          </a:p>
        </p:txBody>
      </p:sp>
      <p:pic>
        <p:nvPicPr>
          <p:cNvPr id="3" name="Imatge 2">
            <a:extLst>
              <a:ext uri="{FF2B5EF4-FFF2-40B4-BE49-F238E27FC236}">
                <a16:creationId xmlns:a16="http://schemas.microsoft.com/office/drawing/2014/main" id="{ADEE38A6-73E8-678E-149C-FE965ED6DC24}"/>
              </a:ext>
            </a:extLst>
          </p:cNvPr>
          <p:cNvPicPr>
            <a:picLocks noChangeAspect="1"/>
          </p:cNvPicPr>
          <p:nvPr/>
        </p:nvPicPr>
        <p:blipFill rotWithShape="1">
          <a:blip r:embed="rId15">
            <a:alphaModFix/>
            <a:extLst>
              <a:ext uri="{28A0092B-C50C-407E-A947-70E740481C1C}">
                <a14:useLocalDpi xmlns:a14="http://schemas.microsoft.com/office/drawing/2010/main" val="0"/>
              </a:ext>
            </a:extLst>
          </a:blip>
          <a:srcRect t="3846"/>
          <a:stretch/>
        </p:blipFill>
        <p:spPr>
          <a:xfrm>
            <a:off x="11063643" y="0"/>
            <a:ext cx="1128357" cy="428905"/>
          </a:xfrm>
          <a:prstGeom prst="rect">
            <a:avLst/>
          </a:prstGeom>
        </p:spPr>
      </p:pic>
      <p:sp>
        <p:nvSpPr>
          <p:cNvPr id="4" name="Títol 4">
            <a:extLst>
              <a:ext uri="{FF2B5EF4-FFF2-40B4-BE49-F238E27FC236}">
                <a16:creationId xmlns:a16="http://schemas.microsoft.com/office/drawing/2014/main" id="{EFD84C5E-E03E-94CC-55AB-20C744C869C3}"/>
              </a:ext>
            </a:extLst>
          </p:cNvPr>
          <p:cNvSpPr txBox="1">
            <a:spLocks/>
          </p:cNvSpPr>
          <p:nvPr/>
        </p:nvSpPr>
        <p:spPr>
          <a:xfrm>
            <a:off x="546443" y="13125"/>
            <a:ext cx="10586565" cy="1406433"/>
          </a:xfrm>
          <a:prstGeom prst="rect">
            <a:avLst/>
          </a:prstGeom>
          <a:solidFill>
            <a:schemeClr val="accent4"/>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b="1" dirty="0"/>
              <a:t>Reconeixement</a:t>
            </a:r>
          </a:p>
          <a:p>
            <a:pPr algn="ctr"/>
            <a:r>
              <a:rPr lang="ca-ES" b="1" dirty="0"/>
              <a:t>Credencials digitals</a:t>
            </a:r>
          </a:p>
        </p:txBody>
      </p:sp>
      <p:pic>
        <p:nvPicPr>
          <p:cNvPr id="6" name="Imatge 5">
            <a:extLst>
              <a:ext uri="{FF2B5EF4-FFF2-40B4-BE49-F238E27FC236}">
                <a16:creationId xmlns:a16="http://schemas.microsoft.com/office/drawing/2014/main" id="{4143AE2D-FA31-304C-0A91-759C6C3B2F74}"/>
              </a:ext>
            </a:extLst>
          </p:cNvPr>
          <p:cNvPicPr>
            <a:picLocks noChangeAspect="1"/>
          </p:cNvPicPr>
          <p:nvPr/>
        </p:nvPicPr>
        <p:blipFill rotWithShape="1">
          <a:blip r:embed="rId16"/>
          <a:srcRect l="71601" t="71648" r="10365" b="13703"/>
          <a:stretch/>
        </p:blipFill>
        <p:spPr>
          <a:xfrm rot="16200000">
            <a:off x="-1656750" y="3512438"/>
            <a:ext cx="4949917" cy="764157"/>
          </a:xfrm>
          <a:prstGeom prst="rect">
            <a:avLst/>
          </a:prstGeom>
        </p:spPr>
      </p:pic>
      <p:pic>
        <p:nvPicPr>
          <p:cNvPr id="12" name="Imatge 11">
            <a:extLst>
              <a:ext uri="{FF2B5EF4-FFF2-40B4-BE49-F238E27FC236}">
                <a16:creationId xmlns:a16="http://schemas.microsoft.com/office/drawing/2014/main" id="{953C3D02-69F4-2FD0-9483-8C25D1C7A744}"/>
              </a:ext>
            </a:extLst>
          </p:cNvPr>
          <p:cNvPicPr>
            <a:picLocks noChangeAspect="1"/>
          </p:cNvPicPr>
          <p:nvPr/>
        </p:nvPicPr>
        <p:blipFill>
          <a:blip r:embed="rId17"/>
          <a:stretch>
            <a:fillRect/>
          </a:stretch>
        </p:blipFill>
        <p:spPr>
          <a:xfrm>
            <a:off x="8881243" y="37995"/>
            <a:ext cx="1275501" cy="1363743"/>
          </a:xfrm>
          <a:prstGeom prst="rect">
            <a:avLst/>
          </a:prstGeom>
        </p:spPr>
      </p:pic>
      <p:pic>
        <p:nvPicPr>
          <p:cNvPr id="13" name="Imatge 12">
            <a:extLst>
              <a:ext uri="{FF2B5EF4-FFF2-40B4-BE49-F238E27FC236}">
                <a16:creationId xmlns:a16="http://schemas.microsoft.com/office/drawing/2014/main" id="{2C4DF9A9-F5F9-749E-3C54-9EC6F5673002}"/>
              </a:ext>
            </a:extLst>
          </p:cNvPr>
          <p:cNvPicPr>
            <a:picLocks noChangeAspect="1"/>
          </p:cNvPicPr>
          <p:nvPr/>
        </p:nvPicPr>
        <p:blipFill>
          <a:blip r:embed="rId18"/>
          <a:stretch>
            <a:fillRect/>
          </a:stretch>
        </p:blipFill>
        <p:spPr>
          <a:xfrm>
            <a:off x="1306772" y="13126"/>
            <a:ext cx="1417253" cy="1370566"/>
          </a:xfrm>
          <a:prstGeom prst="rect">
            <a:avLst/>
          </a:prstGeom>
        </p:spPr>
      </p:pic>
    </p:spTree>
    <p:extLst>
      <p:ext uri="{BB962C8B-B14F-4D97-AF65-F5344CB8AC3E}">
        <p14:creationId xmlns:p14="http://schemas.microsoft.com/office/powerpoint/2010/main" val="12000740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500" fill="hold"/>
                                        <p:tgtEl>
                                          <p:spTgt spid="134"/>
                                        </p:tgtEl>
                                        <p:attrNameLst>
                                          <p:attrName>ppt_x</p:attrName>
                                        </p:attrNameLst>
                                      </p:cBhvr>
                                      <p:tavLst>
                                        <p:tav tm="0">
                                          <p:val>
                                            <p:strVal val="#ppt_x"/>
                                          </p:val>
                                        </p:tav>
                                        <p:tav tm="100000">
                                          <p:val>
                                            <p:strVal val="#ppt_x"/>
                                          </p:val>
                                        </p:tav>
                                      </p:tavLst>
                                    </p:anim>
                                    <p:anim calcmode="lin" valueType="num">
                                      <p:cBhvr additive="base">
                                        <p:cTn id="8"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
                                        </p:tgtEl>
                                        <p:attrNameLst>
                                          <p:attrName>style.visibility</p:attrName>
                                        </p:attrNameLst>
                                      </p:cBhvr>
                                      <p:to>
                                        <p:strVal val="visible"/>
                                      </p:to>
                                    </p:set>
                                    <p:anim calcmode="lin" valueType="num">
                                      <p:cBhvr additive="base">
                                        <p:cTn id="13" dur="500" fill="hold"/>
                                        <p:tgtEl>
                                          <p:spTgt spid="130"/>
                                        </p:tgtEl>
                                        <p:attrNameLst>
                                          <p:attrName>ppt_x</p:attrName>
                                        </p:attrNameLst>
                                      </p:cBhvr>
                                      <p:tavLst>
                                        <p:tav tm="0">
                                          <p:val>
                                            <p:strVal val="#ppt_x"/>
                                          </p:val>
                                        </p:tav>
                                        <p:tav tm="100000">
                                          <p:val>
                                            <p:strVal val="#ppt_x"/>
                                          </p:val>
                                        </p:tav>
                                      </p:tavLst>
                                    </p:anim>
                                    <p:anim calcmode="lin" valueType="num">
                                      <p:cBhvr additive="base">
                                        <p:cTn id="14" dur="500" fill="hold"/>
                                        <p:tgtEl>
                                          <p:spTgt spid="1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500" fill="hold"/>
                                        <p:tgtEl>
                                          <p:spTgt spid="139"/>
                                        </p:tgtEl>
                                        <p:attrNameLst>
                                          <p:attrName>ppt_x</p:attrName>
                                        </p:attrNameLst>
                                      </p:cBhvr>
                                      <p:tavLst>
                                        <p:tav tm="0">
                                          <p:val>
                                            <p:strVal val="#ppt_x"/>
                                          </p:val>
                                        </p:tav>
                                        <p:tav tm="100000">
                                          <p:val>
                                            <p:strVal val="#ppt_x"/>
                                          </p:val>
                                        </p:tav>
                                      </p:tavLst>
                                    </p:anim>
                                    <p:anim calcmode="lin" valueType="num">
                                      <p:cBhvr additive="base">
                                        <p:cTn id="18" dur="500" fill="hold"/>
                                        <p:tgtEl>
                                          <p:spTgt spid="13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
                                        </p:tgtEl>
                                        <p:attrNameLst>
                                          <p:attrName>style.visibility</p:attrName>
                                        </p:attrNameLst>
                                      </p:cBhvr>
                                      <p:to>
                                        <p:strVal val="visible"/>
                                      </p:to>
                                    </p:set>
                                    <p:anim calcmode="lin" valueType="num">
                                      <p:cBhvr additive="base">
                                        <p:cTn id="21" dur="500" fill="hold"/>
                                        <p:tgtEl>
                                          <p:spTgt spid="225"/>
                                        </p:tgtEl>
                                        <p:attrNameLst>
                                          <p:attrName>ppt_x</p:attrName>
                                        </p:attrNameLst>
                                      </p:cBhvr>
                                      <p:tavLst>
                                        <p:tav tm="0">
                                          <p:val>
                                            <p:strVal val="#ppt_x"/>
                                          </p:val>
                                        </p:tav>
                                        <p:tav tm="100000">
                                          <p:val>
                                            <p:strVal val="#ppt_x"/>
                                          </p:val>
                                        </p:tav>
                                      </p:tavLst>
                                    </p:anim>
                                    <p:anim calcmode="lin" valueType="num">
                                      <p:cBhvr additive="base">
                                        <p:cTn id="22" dur="500" fill="hold"/>
                                        <p:tgtEl>
                                          <p:spTgt spid="2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anim calcmode="lin" valueType="num">
                                      <p:cBhvr additive="base">
                                        <p:cTn id="25" dur="500" fill="hold"/>
                                        <p:tgtEl>
                                          <p:spTgt spid="228"/>
                                        </p:tgtEl>
                                        <p:attrNameLst>
                                          <p:attrName>ppt_x</p:attrName>
                                        </p:attrNameLst>
                                      </p:cBhvr>
                                      <p:tavLst>
                                        <p:tav tm="0">
                                          <p:val>
                                            <p:strVal val="#ppt_x"/>
                                          </p:val>
                                        </p:tav>
                                        <p:tav tm="100000">
                                          <p:val>
                                            <p:strVal val="#ppt_x"/>
                                          </p:val>
                                        </p:tav>
                                      </p:tavLst>
                                    </p:anim>
                                    <p:anim calcmode="lin" valueType="num">
                                      <p:cBhvr additive="base">
                                        <p:cTn id="26" dur="500" fill="hold"/>
                                        <p:tgtEl>
                                          <p:spTgt spid="2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0"/>
                                        </p:tgtEl>
                                        <p:attrNameLst>
                                          <p:attrName>style.visibility</p:attrName>
                                        </p:attrNameLst>
                                      </p:cBhvr>
                                      <p:to>
                                        <p:strVal val="visible"/>
                                      </p:to>
                                    </p:set>
                                    <p:anim calcmode="lin" valueType="num">
                                      <p:cBhvr additive="base">
                                        <p:cTn id="29" dur="500" fill="hold"/>
                                        <p:tgtEl>
                                          <p:spTgt spid="240"/>
                                        </p:tgtEl>
                                        <p:attrNameLst>
                                          <p:attrName>ppt_x</p:attrName>
                                        </p:attrNameLst>
                                      </p:cBhvr>
                                      <p:tavLst>
                                        <p:tav tm="0">
                                          <p:val>
                                            <p:strVal val="#ppt_x"/>
                                          </p:val>
                                        </p:tav>
                                        <p:tav tm="100000">
                                          <p:val>
                                            <p:strVal val="#ppt_x"/>
                                          </p:val>
                                        </p:tav>
                                      </p:tavLst>
                                    </p:anim>
                                    <p:anim calcmode="lin" valueType="num">
                                      <p:cBhvr additive="base">
                                        <p:cTn id="30" dur="500" fill="hold"/>
                                        <p:tgtEl>
                                          <p:spTgt spid="24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1"/>
                                        </p:tgtEl>
                                        <p:attrNameLst>
                                          <p:attrName>style.visibility</p:attrName>
                                        </p:attrNameLst>
                                      </p:cBhvr>
                                      <p:to>
                                        <p:strVal val="visible"/>
                                      </p:to>
                                    </p:set>
                                    <p:anim calcmode="lin" valueType="num">
                                      <p:cBhvr additive="base">
                                        <p:cTn id="33" dur="500" fill="hold"/>
                                        <p:tgtEl>
                                          <p:spTgt spid="241"/>
                                        </p:tgtEl>
                                        <p:attrNameLst>
                                          <p:attrName>ppt_x</p:attrName>
                                        </p:attrNameLst>
                                      </p:cBhvr>
                                      <p:tavLst>
                                        <p:tav tm="0">
                                          <p:val>
                                            <p:strVal val="#ppt_x"/>
                                          </p:val>
                                        </p:tav>
                                        <p:tav tm="100000">
                                          <p:val>
                                            <p:strVal val="#ppt_x"/>
                                          </p:val>
                                        </p:tav>
                                      </p:tavLst>
                                    </p:anim>
                                    <p:anim calcmode="lin" valueType="num">
                                      <p:cBhvr additive="base">
                                        <p:cTn id="34" dur="500" fill="hold"/>
                                        <p:tgtEl>
                                          <p:spTgt spid="24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2"/>
                                        </p:tgtEl>
                                        <p:attrNameLst>
                                          <p:attrName>style.visibility</p:attrName>
                                        </p:attrNameLst>
                                      </p:cBhvr>
                                      <p:to>
                                        <p:strVal val="visible"/>
                                      </p:to>
                                    </p:set>
                                    <p:anim calcmode="lin" valueType="num">
                                      <p:cBhvr additive="base">
                                        <p:cTn id="37" dur="500" fill="hold"/>
                                        <p:tgtEl>
                                          <p:spTgt spid="242"/>
                                        </p:tgtEl>
                                        <p:attrNameLst>
                                          <p:attrName>ppt_x</p:attrName>
                                        </p:attrNameLst>
                                      </p:cBhvr>
                                      <p:tavLst>
                                        <p:tav tm="0">
                                          <p:val>
                                            <p:strVal val="#ppt_x"/>
                                          </p:val>
                                        </p:tav>
                                        <p:tav tm="100000">
                                          <p:val>
                                            <p:strVal val="#ppt_x"/>
                                          </p:val>
                                        </p:tav>
                                      </p:tavLst>
                                    </p:anim>
                                    <p:anim calcmode="lin" valueType="num">
                                      <p:cBhvr additive="base">
                                        <p:cTn id="38"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3"/>
                                        </p:tgtEl>
                                        <p:attrNameLst>
                                          <p:attrName>style.visibility</p:attrName>
                                        </p:attrNameLst>
                                      </p:cBhvr>
                                      <p:to>
                                        <p:strVal val="visible"/>
                                      </p:to>
                                    </p:set>
                                    <p:anim calcmode="lin" valueType="num">
                                      <p:cBhvr additive="base">
                                        <p:cTn id="43" dur="500" fill="hold"/>
                                        <p:tgtEl>
                                          <p:spTgt spid="233"/>
                                        </p:tgtEl>
                                        <p:attrNameLst>
                                          <p:attrName>ppt_x</p:attrName>
                                        </p:attrNameLst>
                                      </p:cBhvr>
                                      <p:tavLst>
                                        <p:tav tm="0">
                                          <p:val>
                                            <p:strVal val="#ppt_x"/>
                                          </p:val>
                                        </p:tav>
                                        <p:tav tm="100000">
                                          <p:val>
                                            <p:strVal val="#ppt_x"/>
                                          </p:val>
                                        </p:tav>
                                      </p:tavLst>
                                    </p:anim>
                                    <p:anim calcmode="lin" valueType="num">
                                      <p:cBhvr additive="base">
                                        <p:cTn id="44" dur="500" fill="hold"/>
                                        <p:tgtEl>
                                          <p:spTgt spid="23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8"/>
                                        </p:tgtEl>
                                        <p:attrNameLst>
                                          <p:attrName>style.visibility</p:attrName>
                                        </p:attrNameLst>
                                      </p:cBhvr>
                                      <p:to>
                                        <p:strVal val="visible"/>
                                      </p:to>
                                    </p:set>
                                    <p:anim calcmode="lin" valueType="num">
                                      <p:cBhvr additive="base">
                                        <p:cTn id="47" dur="500" fill="hold"/>
                                        <p:tgtEl>
                                          <p:spTgt spid="238"/>
                                        </p:tgtEl>
                                        <p:attrNameLst>
                                          <p:attrName>ppt_x</p:attrName>
                                        </p:attrNameLst>
                                      </p:cBhvr>
                                      <p:tavLst>
                                        <p:tav tm="0">
                                          <p:val>
                                            <p:strVal val="#ppt_x"/>
                                          </p:val>
                                        </p:tav>
                                        <p:tav tm="100000">
                                          <p:val>
                                            <p:strVal val="#ppt_x"/>
                                          </p:val>
                                        </p:tav>
                                      </p:tavLst>
                                    </p:anim>
                                    <p:anim calcmode="lin" valueType="num">
                                      <p:cBhvr additive="base">
                                        <p:cTn id="4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2"/>
                                        </p:tgtEl>
                                        <p:attrNameLst>
                                          <p:attrName>style.visibility</p:attrName>
                                        </p:attrNameLst>
                                      </p:cBhvr>
                                      <p:to>
                                        <p:strVal val="visible"/>
                                      </p:to>
                                    </p:set>
                                    <p:anim calcmode="lin" valueType="num">
                                      <p:cBhvr additive="base">
                                        <p:cTn id="53" dur="500" fill="hold"/>
                                        <p:tgtEl>
                                          <p:spTgt spid="142"/>
                                        </p:tgtEl>
                                        <p:attrNameLst>
                                          <p:attrName>ppt_x</p:attrName>
                                        </p:attrNameLst>
                                      </p:cBhvr>
                                      <p:tavLst>
                                        <p:tav tm="0">
                                          <p:val>
                                            <p:strVal val="#ppt_x"/>
                                          </p:val>
                                        </p:tav>
                                        <p:tav tm="100000">
                                          <p:val>
                                            <p:strVal val="#ppt_x"/>
                                          </p:val>
                                        </p:tav>
                                      </p:tavLst>
                                    </p:anim>
                                    <p:anim calcmode="lin" valueType="num">
                                      <p:cBhvr additive="base">
                                        <p:cTn id="54" dur="500" fill="hold"/>
                                        <p:tgtEl>
                                          <p:spTgt spid="14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9"/>
                                        </p:tgtEl>
                                        <p:attrNameLst>
                                          <p:attrName>style.visibility</p:attrName>
                                        </p:attrNameLst>
                                      </p:cBhvr>
                                      <p:to>
                                        <p:strVal val="visible"/>
                                      </p:to>
                                    </p:set>
                                    <p:anim calcmode="lin" valueType="num">
                                      <p:cBhvr additive="base">
                                        <p:cTn id="57" dur="500" fill="hold"/>
                                        <p:tgtEl>
                                          <p:spTgt spid="239"/>
                                        </p:tgtEl>
                                        <p:attrNameLst>
                                          <p:attrName>ppt_x</p:attrName>
                                        </p:attrNameLst>
                                      </p:cBhvr>
                                      <p:tavLst>
                                        <p:tav tm="0">
                                          <p:val>
                                            <p:strVal val="#ppt_x"/>
                                          </p:val>
                                        </p:tav>
                                        <p:tav tm="100000">
                                          <p:val>
                                            <p:strVal val="#ppt_x"/>
                                          </p:val>
                                        </p:tav>
                                      </p:tavLst>
                                    </p:anim>
                                    <p:anim calcmode="lin" valueType="num">
                                      <p:cBhvr additive="base">
                                        <p:cTn id="58"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animBg="1"/>
      <p:bldP spid="239" grpId="0" animBg="1"/>
      <p:bldP spid="240" grpId="0" animBg="1"/>
      <p:bldP spid="241" grpId="0" animBg="1"/>
      <p:bldP spid="2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QuadreDeText 10">
            <a:extLst>
              <a:ext uri="{FF2B5EF4-FFF2-40B4-BE49-F238E27FC236}">
                <a16:creationId xmlns:a16="http://schemas.microsoft.com/office/drawing/2014/main" id="{00507CF3-C7F4-45C0-9F92-D29728074137}"/>
              </a:ext>
            </a:extLst>
          </p:cNvPr>
          <p:cNvSpPr txBox="1"/>
          <p:nvPr/>
        </p:nvSpPr>
        <p:spPr>
          <a:xfrm>
            <a:off x="1169881" y="5282458"/>
            <a:ext cx="4055063" cy="369332"/>
          </a:xfrm>
          <a:prstGeom prst="rect">
            <a:avLst/>
          </a:prstGeom>
          <a:noFill/>
        </p:spPr>
        <p:txBody>
          <a:bodyPr wrap="square">
            <a:spAutoFit/>
          </a:bodyPr>
          <a:lstStyle/>
          <a:p>
            <a:r>
              <a:rPr lang="es-ES" dirty="0">
                <a:hlinkClick r:id="rId3"/>
              </a:rPr>
              <a:t>https://engage.eciu.eu/browse</a:t>
            </a:r>
            <a:r>
              <a:rPr lang="es-ES" dirty="0"/>
              <a:t> </a:t>
            </a:r>
          </a:p>
        </p:txBody>
      </p:sp>
      <p:pic>
        <p:nvPicPr>
          <p:cNvPr id="1026" name="Picture 2" descr="ECIU University spring challenges green">
            <a:extLst>
              <a:ext uri="{FF2B5EF4-FFF2-40B4-BE49-F238E27FC236}">
                <a16:creationId xmlns:a16="http://schemas.microsoft.com/office/drawing/2014/main" id="{8BF9CFFE-7C4F-EE40-8195-516EF2ACE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42416"/>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269CC000-6E19-4CD4-9EFE-0DF52B061222}"/>
              </a:ext>
            </a:extLst>
          </p:cNvPr>
          <p:cNvSpPr txBox="1">
            <a:spLocks/>
          </p:cNvSpPr>
          <p:nvPr/>
        </p:nvSpPr>
        <p:spPr>
          <a:xfrm>
            <a:off x="842878" y="6036850"/>
            <a:ext cx="4237209" cy="36933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spcAft>
                <a:spcPts val="0"/>
              </a:spcAft>
              <a:buFont typeface="+mj-lt"/>
              <a:buNone/>
              <a:defRPr sz="1500" kern="1200">
                <a:solidFill>
                  <a:srgbClr val="0023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endParaRPr lang="es-ES" sz="2000" dirty="0">
              <a:solidFill>
                <a:srgbClr val="333333"/>
              </a:solidFill>
              <a:latin typeface="Roboto"/>
              <a:ea typeface="Roboto"/>
            </a:endParaRPr>
          </a:p>
        </p:txBody>
      </p:sp>
      <p:pic>
        <p:nvPicPr>
          <p:cNvPr id="2" name="Imagen 4">
            <a:extLst>
              <a:ext uri="{FF2B5EF4-FFF2-40B4-BE49-F238E27FC236}">
                <a16:creationId xmlns:a16="http://schemas.microsoft.com/office/drawing/2014/main" id="{DA8CC3AC-3B57-412F-B9D5-65A0507E0F42}"/>
              </a:ext>
            </a:extLst>
          </p:cNvPr>
          <p:cNvPicPr>
            <a:picLocks noChangeAspect="1"/>
          </p:cNvPicPr>
          <p:nvPr/>
        </p:nvPicPr>
        <p:blipFill>
          <a:blip r:embed="rId5"/>
          <a:stretch>
            <a:fillRect/>
          </a:stretch>
        </p:blipFill>
        <p:spPr>
          <a:xfrm>
            <a:off x="11348256" y="45594"/>
            <a:ext cx="838045" cy="508418"/>
          </a:xfrm>
          <a:prstGeom prst="rect">
            <a:avLst/>
          </a:prstGeom>
        </p:spPr>
      </p:pic>
      <p:pic>
        <p:nvPicPr>
          <p:cNvPr id="3" name="Imatge 2">
            <a:extLst>
              <a:ext uri="{FF2B5EF4-FFF2-40B4-BE49-F238E27FC236}">
                <a16:creationId xmlns:a16="http://schemas.microsoft.com/office/drawing/2014/main" id="{41B76714-0B1A-CF2F-F33E-1CE5F61E4807}"/>
              </a:ext>
            </a:extLst>
          </p:cNvPr>
          <p:cNvPicPr>
            <a:picLocks noChangeAspect="1"/>
          </p:cNvPicPr>
          <p:nvPr/>
        </p:nvPicPr>
        <p:blipFill>
          <a:blip r:embed="rId6"/>
          <a:stretch>
            <a:fillRect/>
          </a:stretch>
        </p:blipFill>
        <p:spPr>
          <a:xfrm>
            <a:off x="6356987" y="891242"/>
            <a:ext cx="5639289" cy="4145639"/>
          </a:xfrm>
          <a:prstGeom prst="rect">
            <a:avLst/>
          </a:prstGeom>
        </p:spPr>
      </p:pic>
    </p:spTree>
    <p:extLst>
      <p:ext uri="{BB962C8B-B14F-4D97-AF65-F5344CB8AC3E}">
        <p14:creationId xmlns:p14="http://schemas.microsoft.com/office/powerpoint/2010/main" val="325137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883912-DBE6-2497-F32C-E6E5084260CC}"/>
              </a:ext>
            </a:extLst>
          </p:cNvPr>
          <p:cNvSpPr/>
          <p:nvPr/>
        </p:nvSpPr>
        <p:spPr>
          <a:xfrm>
            <a:off x="174170" y="427333"/>
            <a:ext cx="11546830" cy="10438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ca-ES"/>
          </a:p>
        </p:txBody>
      </p:sp>
      <p:sp>
        <p:nvSpPr>
          <p:cNvPr id="2" name="Contenidor de text 1">
            <a:extLst>
              <a:ext uri="{FF2B5EF4-FFF2-40B4-BE49-F238E27FC236}">
                <a16:creationId xmlns:a16="http://schemas.microsoft.com/office/drawing/2014/main" id="{4B145CA7-3483-7C79-8D2A-D1FA01A4984D}"/>
              </a:ext>
            </a:extLst>
          </p:cNvPr>
          <p:cNvSpPr>
            <a:spLocks noGrp="1"/>
          </p:cNvSpPr>
          <p:nvPr>
            <p:ph type="body" sz="quarter" idx="10"/>
          </p:nvPr>
        </p:nvSpPr>
        <p:spPr>
          <a:xfrm>
            <a:off x="471000" y="492647"/>
            <a:ext cx="10170330" cy="913266"/>
          </a:xfrm>
        </p:spPr>
        <p:txBody>
          <a:bodyPr/>
          <a:lstStyle/>
          <a:p>
            <a:r>
              <a:rPr lang="ca-ES" b="1" dirty="0"/>
              <a:t>Exemples concrets a l’ECIU University : </a:t>
            </a:r>
          </a:p>
          <a:p>
            <a:r>
              <a:rPr lang="ca-ES" b="1" dirty="0"/>
              <a:t>el repte del Prat de Llobregat</a:t>
            </a:r>
          </a:p>
        </p:txBody>
      </p:sp>
      <p:sp>
        <p:nvSpPr>
          <p:cNvPr id="4" name="Contenidor de número de diapositiva 3">
            <a:extLst>
              <a:ext uri="{FF2B5EF4-FFF2-40B4-BE49-F238E27FC236}">
                <a16:creationId xmlns:a16="http://schemas.microsoft.com/office/drawing/2014/main" id="{0795AA2F-A259-B080-EAB7-5A490B15E9FD}"/>
              </a:ext>
            </a:extLst>
          </p:cNvPr>
          <p:cNvSpPr>
            <a:spLocks noGrp="1"/>
          </p:cNvSpPr>
          <p:nvPr>
            <p:ph type="sldNum" sz="quarter" idx="16"/>
          </p:nvPr>
        </p:nvSpPr>
        <p:spPr/>
        <p:txBody>
          <a:bodyPr/>
          <a:lstStyle/>
          <a:p>
            <a:fld id="{D6F01323-A656-431B-B19E-EE6A8E2AF848}" type="slidenum">
              <a:rPr lang="en-US" smtClean="0"/>
              <a:pPr/>
              <a:t>13</a:t>
            </a:fld>
            <a:endParaRPr lang="en-US" dirty="0"/>
          </a:p>
        </p:txBody>
      </p:sp>
      <p:pic>
        <p:nvPicPr>
          <p:cNvPr id="1028" name="Picture 4" descr="Jornada ECIU challenge El Prat">
            <a:extLst>
              <a:ext uri="{FF2B5EF4-FFF2-40B4-BE49-F238E27FC236}">
                <a16:creationId xmlns:a16="http://schemas.microsoft.com/office/drawing/2014/main" id="{84C2C860-0203-8444-1C1B-7E1A6388F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0" y="1918314"/>
            <a:ext cx="5267949" cy="296761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Interfaz de usuario gráfica, Texto, Aplicación&#10;&#10;Descripción generada automáticamente">
            <a:extLst>
              <a:ext uri="{FF2B5EF4-FFF2-40B4-BE49-F238E27FC236}">
                <a16:creationId xmlns:a16="http://schemas.microsoft.com/office/drawing/2014/main" id="{A263E777-0440-D4EB-AB39-6A6EBEE2F097}"/>
              </a:ext>
            </a:extLst>
          </p:cNvPr>
          <p:cNvPicPr>
            <a:picLocks noChangeAspect="1"/>
          </p:cNvPicPr>
          <p:nvPr/>
        </p:nvPicPr>
        <p:blipFill rotWithShape="1">
          <a:blip r:embed="rId3">
            <a:extLst>
              <a:ext uri="{28A0092B-C50C-407E-A947-70E740481C1C}">
                <a14:useLocalDpi xmlns:a14="http://schemas.microsoft.com/office/drawing/2010/main" val="0"/>
              </a:ext>
            </a:extLst>
          </a:blip>
          <a:srcRect r="2557"/>
          <a:stretch/>
        </p:blipFill>
        <p:spPr>
          <a:xfrm>
            <a:off x="9443200" y="0"/>
            <a:ext cx="2748800" cy="7200803"/>
          </a:xfrm>
          <a:prstGeom prst="rect">
            <a:avLst/>
          </a:prstGeom>
        </p:spPr>
      </p:pic>
      <p:sp>
        <p:nvSpPr>
          <p:cNvPr id="6" name="CuadroTexto 5">
            <a:extLst>
              <a:ext uri="{FF2B5EF4-FFF2-40B4-BE49-F238E27FC236}">
                <a16:creationId xmlns:a16="http://schemas.microsoft.com/office/drawing/2014/main" id="{10947F75-D752-C2F3-CEA4-AD5AC49B8229}"/>
              </a:ext>
            </a:extLst>
          </p:cNvPr>
          <p:cNvSpPr txBox="1"/>
          <p:nvPr/>
        </p:nvSpPr>
        <p:spPr>
          <a:xfrm>
            <a:off x="167724" y="5507337"/>
            <a:ext cx="7369630" cy="1200329"/>
          </a:xfrm>
          <a:prstGeom prst="rect">
            <a:avLst/>
          </a:prstGeom>
          <a:noFill/>
        </p:spPr>
        <p:txBody>
          <a:bodyPr wrap="square">
            <a:spAutoFit/>
          </a:bodyPr>
          <a:lstStyle/>
          <a:p>
            <a:pPr algn="l"/>
            <a:r>
              <a:rPr lang="ca-ES" b="1" dirty="0"/>
              <a:t>Format: </a:t>
            </a:r>
            <a:r>
              <a:rPr lang="ca-ES" dirty="0"/>
              <a:t>Standard</a:t>
            </a:r>
          </a:p>
          <a:p>
            <a:pPr algn="l"/>
            <a:r>
              <a:rPr lang="ca-ES" b="1" dirty="0" err="1"/>
              <a:t>Teamchers</a:t>
            </a:r>
            <a:r>
              <a:rPr lang="ca-ES" b="1" dirty="0"/>
              <a:t>: </a:t>
            </a:r>
            <a:r>
              <a:rPr lang="es-ES" dirty="0"/>
              <a:t>Jose Luís Molina, Xavier Gabarrell, Jordi Verdú</a:t>
            </a:r>
            <a:endParaRPr lang="ca-ES" dirty="0"/>
          </a:p>
          <a:p>
            <a:pPr algn="l"/>
            <a:r>
              <a:rPr lang="ca-ES" b="1" dirty="0"/>
              <a:t>Alumnat: </a:t>
            </a:r>
            <a:r>
              <a:rPr lang="es-ES" dirty="0"/>
              <a:t>16 UAB + 9 altres universitats ECIU</a:t>
            </a:r>
          </a:p>
          <a:p>
            <a:pPr algn="l"/>
            <a:r>
              <a:rPr lang="es-ES" b="1" dirty="0" err="1"/>
              <a:t>Stakeholders</a:t>
            </a:r>
            <a:r>
              <a:rPr lang="es-ES" b="1" dirty="0"/>
              <a:t>: </a:t>
            </a:r>
            <a:r>
              <a:rPr lang="es-ES" dirty="0" err="1"/>
              <a:t>Ajuntament</a:t>
            </a:r>
            <a:r>
              <a:rPr lang="es-ES" dirty="0"/>
              <a:t> del Prat i Asociación Bienestar y Desarrollo</a:t>
            </a:r>
          </a:p>
        </p:txBody>
      </p:sp>
      <p:pic>
        <p:nvPicPr>
          <p:cNvPr id="8" name="Imagen 7">
            <a:extLst>
              <a:ext uri="{FF2B5EF4-FFF2-40B4-BE49-F238E27FC236}">
                <a16:creationId xmlns:a16="http://schemas.microsoft.com/office/drawing/2014/main" id="{AF1045EB-4FFF-8A8C-F66E-91CD1DB75328}"/>
              </a:ext>
            </a:extLst>
          </p:cNvPr>
          <p:cNvPicPr>
            <a:picLocks noChangeAspect="1"/>
          </p:cNvPicPr>
          <p:nvPr/>
        </p:nvPicPr>
        <p:blipFill>
          <a:blip r:embed="rId4"/>
          <a:stretch>
            <a:fillRect/>
          </a:stretch>
        </p:blipFill>
        <p:spPr>
          <a:xfrm>
            <a:off x="5739949" y="2875235"/>
            <a:ext cx="3405420" cy="16332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8584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883912-DBE6-2497-F32C-E6E5084260CC}"/>
              </a:ext>
            </a:extLst>
          </p:cNvPr>
          <p:cNvSpPr/>
          <p:nvPr/>
        </p:nvSpPr>
        <p:spPr>
          <a:xfrm>
            <a:off x="174170" y="427333"/>
            <a:ext cx="11546830" cy="10438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ca-ES"/>
          </a:p>
        </p:txBody>
      </p:sp>
      <p:sp>
        <p:nvSpPr>
          <p:cNvPr id="2" name="Contenidor de text 1">
            <a:extLst>
              <a:ext uri="{FF2B5EF4-FFF2-40B4-BE49-F238E27FC236}">
                <a16:creationId xmlns:a16="http://schemas.microsoft.com/office/drawing/2014/main" id="{4B145CA7-3483-7C79-8D2A-D1FA01A4984D}"/>
              </a:ext>
            </a:extLst>
          </p:cNvPr>
          <p:cNvSpPr>
            <a:spLocks noGrp="1"/>
          </p:cNvSpPr>
          <p:nvPr>
            <p:ph type="body" sz="quarter" idx="10"/>
          </p:nvPr>
        </p:nvSpPr>
        <p:spPr>
          <a:xfrm>
            <a:off x="471000" y="492647"/>
            <a:ext cx="10170330" cy="913266"/>
          </a:xfrm>
        </p:spPr>
        <p:txBody>
          <a:bodyPr/>
          <a:lstStyle/>
          <a:p>
            <a:r>
              <a:rPr lang="ca-ES" b="1" dirty="0"/>
              <a:t>Exemples concrets a l’ECIU University : el repte sobre prevenció de residus tèxtils</a:t>
            </a:r>
          </a:p>
        </p:txBody>
      </p:sp>
      <p:sp>
        <p:nvSpPr>
          <p:cNvPr id="4" name="Contenidor de número de diapositiva 3">
            <a:extLst>
              <a:ext uri="{FF2B5EF4-FFF2-40B4-BE49-F238E27FC236}">
                <a16:creationId xmlns:a16="http://schemas.microsoft.com/office/drawing/2014/main" id="{0795AA2F-A259-B080-EAB7-5A490B15E9FD}"/>
              </a:ext>
            </a:extLst>
          </p:cNvPr>
          <p:cNvSpPr>
            <a:spLocks noGrp="1"/>
          </p:cNvSpPr>
          <p:nvPr>
            <p:ph type="sldNum" sz="quarter" idx="16"/>
          </p:nvPr>
        </p:nvSpPr>
        <p:spPr/>
        <p:txBody>
          <a:bodyPr/>
          <a:lstStyle/>
          <a:p>
            <a:fld id="{D6F01323-A656-431B-B19E-EE6A8E2AF848}" type="slidenum">
              <a:rPr lang="en-US" smtClean="0"/>
              <a:pPr/>
              <a:t>14</a:t>
            </a:fld>
            <a:endParaRPr lang="en-US" dirty="0"/>
          </a:p>
        </p:txBody>
      </p:sp>
      <p:sp>
        <p:nvSpPr>
          <p:cNvPr id="6" name="CuadroTexto 5">
            <a:extLst>
              <a:ext uri="{FF2B5EF4-FFF2-40B4-BE49-F238E27FC236}">
                <a16:creationId xmlns:a16="http://schemas.microsoft.com/office/drawing/2014/main" id="{10947F75-D752-C2F3-CEA4-AD5AC49B8229}"/>
              </a:ext>
            </a:extLst>
          </p:cNvPr>
          <p:cNvSpPr txBox="1"/>
          <p:nvPr/>
        </p:nvSpPr>
        <p:spPr>
          <a:xfrm>
            <a:off x="174170" y="3341714"/>
            <a:ext cx="7369630" cy="1200329"/>
          </a:xfrm>
          <a:prstGeom prst="rect">
            <a:avLst/>
          </a:prstGeom>
          <a:noFill/>
        </p:spPr>
        <p:txBody>
          <a:bodyPr wrap="square">
            <a:spAutoFit/>
          </a:bodyPr>
          <a:lstStyle/>
          <a:p>
            <a:pPr algn="l"/>
            <a:r>
              <a:rPr lang="ca-ES" b="1" dirty="0"/>
              <a:t>Format: </a:t>
            </a:r>
            <a:r>
              <a:rPr lang="ca-ES" dirty="0"/>
              <a:t>Mini</a:t>
            </a:r>
          </a:p>
          <a:p>
            <a:pPr algn="l"/>
            <a:r>
              <a:rPr lang="ca-ES" b="1" dirty="0" err="1"/>
              <a:t>Teamchers</a:t>
            </a:r>
            <a:r>
              <a:rPr lang="ca-ES" b="1" dirty="0"/>
              <a:t>: </a:t>
            </a:r>
            <a:r>
              <a:rPr lang="es-ES" dirty="0"/>
              <a:t> Susana Toboso i Laura Talens</a:t>
            </a:r>
            <a:endParaRPr lang="ca-ES" dirty="0"/>
          </a:p>
          <a:p>
            <a:pPr algn="l"/>
            <a:r>
              <a:rPr lang="ca-ES" b="1" dirty="0"/>
              <a:t>Alumnat: </a:t>
            </a:r>
            <a:r>
              <a:rPr lang="es-ES" dirty="0"/>
              <a:t>6 universitats ECIU + 2 </a:t>
            </a:r>
            <a:r>
              <a:rPr lang="es-ES" dirty="0" err="1"/>
              <a:t>Life</a:t>
            </a:r>
            <a:r>
              <a:rPr lang="es-ES" dirty="0"/>
              <a:t>-Long Learners</a:t>
            </a:r>
          </a:p>
          <a:p>
            <a:pPr algn="l"/>
            <a:r>
              <a:rPr lang="es-ES" b="1" dirty="0" err="1"/>
              <a:t>Stakeholders</a:t>
            </a:r>
            <a:r>
              <a:rPr lang="es-ES" b="1" dirty="0"/>
              <a:t>: </a:t>
            </a:r>
            <a:r>
              <a:rPr lang="es-ES" dirty="0" err="1"/>
              <a:t>Mercavallès</a:t>
            </a:r>
            <a:r>
              <a:rPr lang="es-ES" dirty="0"/>
              <a:t> (CCVOC)</a:t>
            </a:r>
          </a:p>
        </p:txBody>
      </p:sp>
      <p:pic>
        <p:nvPicPr>
          <p:cNvPr id="5" name="Imagen 2" descr="Interfaz de usuario gráfica, Aplicación, PowerPoint&#10;&#10;Descripción generada automáticamente">
            <a:extLst>
              <a:ext uri="{FF2B5EF4-FFF2-40B4-BE49-F238E27FC236}">
                <a16:creationId xmlns:a16="http://schemas.microsoft.com/office/drawing/2014/main" id="{0630D8A8-DC9F-403C-489D-D06E12CF73A2}"/>
              </a:ext>
            </a:extLst>
          </p:cNvPr>
          <p:cNvPicPr>
            <a:picLocks noChangeAspect="1"/>
          </p:cNvPicPr>
          <p:nvPr/>
        </p:nvPicPr>
        <p:blipFill rotWithShape="1">
          <a:blip r:embed="rId2"/>
          <a:srcRect l="11571" t="16554" r="79653" b="18642"/>
          <a:stretch/>
        </p:blipFill>
        <p:spPr>
          <a:xfrm>
            <a:off x="8190275" y="1004641"/>
            <a:ext cx="2999695" cy="6166729"/>
          </a:xfrm>
          <a:prstGeom prst="rect">
            <a:avLst/>
          </a:prstGeom>
        </p:spPr>
      </p:pic>
    </p:spTree>
    <p:extLst>
      <p:ext uri="{BB962C8B-B14F-4D97-AF65-F5344CB8AC3E}">
        <p14:creationId xmlns:p14="http://schemas.microsoft.com/office/powerpoint/2010/main" val="1597941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883912-DBE6-2497-F32C-E6E5084260CC}"/>
              </a:ext>
            </a:extLst>
          </p:cNvPr>
          <p:cNvSpPr/>
          <p:nvPr/>
        </p:nvSpPr>
        <p:spPr>
          <a:xfrm>
            <a:off x="174170" y="427333"/>
            <a:ext cx="11546830" cy="10438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ca-ES"/>
          </a:p>
        </p:txBody>
      </p:sp>
      <p:sp>
        <p:nvSpPr>
          <p:cNvPr id="2" name="Contenidor de text 1">
            <a:extLst>
              <a:ext uri="{FF2B5EF4-FFF2-40B4-BE49-F238E27FC236}">
                <a16:creationId xmlns:a16="http://schemas.microsoft.com/office/drawing/2014/main" id="{4B145CA7-3483-7C79-8D2A-D1FA01A4984D}"/>
              </a:ext>
            </a:extLst>
          </p:cNvPr>
          <p:cNvSpPr>
            <a:spLocks noGrp="1"/>
          </p:cNvSpPr>
          <p:nvPr>
            <p:ph type="body" sz="quarter" idx="10"/>
          </p:nvPr>
        </p:nvSpPr>
        <p:spPr>
          <a:xfrm>
            <a:off x="471000" y="492647"/>
            <a:ext cx="10170330" cy="913266"/>
          </a:xfrm>
        </p:spPr>
        <p:txBody>
          <a:bodyPr/>
          <a:lstStyle/>
          <a:p>
            <a:r>
              <a:rPr lang="ca-ES" b="1" dirty="0"/>
              <a:t>Exemples concrets a la UAB: </a:t>
            </a:r>
            <a:r>
              <a:rPr lang="ca-ES" b="1" dirty="0" err="1"/>
              <a:t>Coralina</a:t>
            </a:r>
            <a:r>
              <a:rPr lang="ca-ES" b="1" dirty="0"/>
              <a:t> i Mirem el món</a:t>
            </a:r>
          </a:p>
        </p:txBody>
      </p:sp>
      <p:sp>
        <p:nvSpPr>
          <p:cNvPr id="4" name="Contenidor de número de diapositiva 3">
            <a:extLst>
              <a:ext uri="{FF2B5EF4-FFF2-40B4-BE49-F238E27FC236}">
                <a16:creationId xmlns:a16="http://schemas.microsoft.com/office/drawing/2014/main" id="{0795AA2F-A259-B080-EAB7-5A490B15E9FD}"/>
              </a:ext>
            </a:extLst>
          </p:cNvPr>
          <p:cNvSpPr>
            <a:spLocks noGrp="1"/>
          </p:cNvSpPr>
          <p:nvPr>
            <p:ph type="sldNum" sz="quarter" idx="16"/>
          </p:nvPr>
        </p:nvSpPr>
        <p:spPr/>
        <p:txBody>
          <a:bodyPr/>
          <a:lstStyle/>
          <a:p>
            <a:fld id="{D6F01323-A656-431B-B19E-EE6A8E2AF848}" type="slidenum">
              <a:rPr lang="en-US" smtClean="0"/>
              <a:pPr/>
              <a:t>15</a:t>
            </a:fld>
            <a:endParaRPr lang="en-US" dirty="0"/>
          </a:p>
        </p:txBody>
      </p:sp>
      <p:sp>
        <p:nvSpPr>
          <p:cNvPr id="8" name="CuadroTexto 7">
            <a:extLst>
              <a:ext uri="{FF2B5EF4-FFF2-40B4-BE49-F238E27FC236}">
                <a16:creationId xmlns:a16="http://schemas.microsoft.com/office/drawing/2014/main" id="{01E0EA7E-2229-1FA7-D0BA-E6FB16E8A563}"/>
              </a:ext>
            </a:extLst>
          </p:cNvPr>
          <p:cNvSpPr txBox="1"/>
          <p:nvPr/>
        </p:nvSpPr>
        <p:spPr>
          <a:xfrm>
            <a:off x="174170" y="1654107"/>
            <a:ext cx="5952774" cy="59708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CORALINA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Facultat: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Filosofia i Lletres + Open Lab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Biblioteca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d’Humanitats</a:t>
            </a:r>
            <a:endParaRPr kumimoji="0" lang="en-US" altLang="ca-ES" b="0" i="0" u="none" strike="noStrike" cap="none" normalizeH="0" baseline="0" dirty="0">
              <a:ln>
                <a:noFill/>
              </a:ln>
              <a:solidFill>
                <a:schemeClr val="tx1"/>
              </a:solidFill>
              <a:effectLst/>
              <a:latin typeface="Arial Unicode MS"/>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err="1">
                <a:ln>
                  <a:noFill/>
                </a:ln>
                <a:solidFill>
                  <a:schemeClr val="tx1"/>
                </a:solidFill>
                <a:effectLst/>
                <a:latin typeface="Arial Unicode MS"/>
                <a:cs typeface="Calibri" panose="020F0502020204030204" pitchFamily="34" charset="0"/>
              </a:rPr>
              <a:t>Assignatura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Art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romà</a:t>
            </a:r>
            <a:endParaRPr kumimoji="0" lang="en-US" altLang="ca-ES" b="0" i="0" u="none" strike="noStrike" cap="none" normalizeH="0" baseline="0" dirty="0">
              <a:ln>
                <a:noFill/>
              </a:ln>
              <a:solidFill>
                <a:schemeClr val="tx1"/>
              </a:solidFill>
              <a:effectLst/>
              <a:latin typeface="Arial Unicode MS"/>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err="1">
                <a:ln>
                  <a:noFill/>
                </a:ln>
                <a:solidFill>
                  <a:schemeClr val="tx1"/>
                </a:solidFill>
                <a:effectLst/>
                <a:latin typeface="Arial Unicode MS"/>
                <a:cs typeface="Calibri" panose="020F0502020204030204" pitchFamily="34" charset="0"/>
              </a:rPr>
              <a:t>Professores</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a:t>
            </a:r>
            <a:r>
              <a:rPr kumimoji="0" lang="it-IT" altLang="ca-ES" b="0" i="0" u="none" strike="noStrike" cap="none" normalizeH="0" baseline="0" dirty="0">
                <a:ln>
                  <a:noFill/>
                </a:ln>
                <a:solidFill>
                  <a:schemeClr val="tx1"/>
                </a:solidFill>
                <a:effectLst/>
                <a:latin typeface="Arial Unicode MS"/>
                <a:cs typeface="Calibri" panose="020F0502020204030204" pitchFamily="34" charset="0"/>
              </a:rPr>
              <a:t>Montserrat Claveria i Saray García</a:t>
            </a:r>
            <a:br>
              <a:rPr kumimoji="0" lang="en-US" altLang="ca-ES" b="0" i="0" u="none" strike="noStrike" cap="none" normalizeH="0" baseline="0" dirty="0">
                <a:ln>
                  <a:noFill/>
                </a:ln>
                <a:solidFill>
                  <a:schemeClr val="tx1"/>
                </a:solidFill>
                <a:effectLst/>
                <a:latin typeface="Arial Unicode MS"/>
                <a:cs typeface="Calibri" panose="020F0502020204030204" pitchFamily="34" charset="0"/>
              </a:rPr>
            </a:br>
            <a:r>
              <a:rPr lang="en-US" altLang="ca-ES" b="1" dirty="0" err="1">
                <a:latin typeface="Arial Unicode MS"/>
                <a:cs typeface="Calibri" panose="020F0502020204030204" pitchFamily="34" charset="0"/>
              </a:rPr>
              <a:t>Repte</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Com li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donem</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sentit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al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patrimoni</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l'antiguitat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clàssica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avui</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una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aposta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 CBL per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incorporar</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el</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passat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en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els</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reptes</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 la nostra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societat</a:t>
            </a:r>
            <a:br>
              <a:rPr kumimoji="0" lang="en-US" altLang="ca-ES" b="0" i="0" u="none" strike="noStrike" cap="none" normalizeH="0" baseline="0" dirty="0">
                <a:ln>
                  <a:noFill/>
                </a:ln>
                <a:solidFill>
                  <a:schemeClr val="tx1"/>
                </a:solidFill>
                <a:effectLst/>
                <a:latin typeface="Arial Unicode MS"/>
                <a:cs typeface="Calibri" panose="020F0502020204030204" pitchFamily="34" charset="0"/>
              </a:rPr>
            </a:br>
            <a:r>
              <a:rPr lang="en-US" altLang="ca-ES" b="1" dirty="0">
                <a:latin typeface="Arial Unicode MS"/>
                <a:cs typeface="Calibri" panose="020F0502020204030204" pitchFamily="34" charset="0"/>
              </a:rPr>
              <a:t>Stakeholders</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pt-BR" altLang="ca-ES" b="0" i="0" u="none" strike="noStrike" cap="none" normalizeH="0" baseline="0" dirty="0">
                <a:ln>
                  <a:noFill/>
                </a:ln>
                <a:solidFill>
                  <a:schemeClr val="tx1"/>
                </a:solidFill>
                <a:effectLst/>
                <a:latin typeface="Arial Unicode MS"/>
                <a:cs typeface="Calibri" panose="020F0502020204030204" pitchFamily="34" charset="0"/>
              </a:rPr>
              <a:t>Museu d’Arqueologia de </a:t>
            </a:r>
            <a:r>
              <a:rPr kumimoji="0" lang="pt-BR" altLang="ca-ES" b="0" i="0" u="none" strike="noStrike" cap="none" normalizeH="0" baseline="0" dirty="0" err="1">
                <a:ln>
                  <a:noFill/>
                </a:ln>
                <a:solidFill>
                  <a:schemeClr val="tx1"/>
                </a:solidFill>
                <a:effectLst/>
                <a:latin typeface="Arial Unicode MS"/>
                <a:cs typeface="Calibri" panose="020F0502020204030204" pitchFamily="34" charset="0"/>
              </a:rPr>
              <a:t>Catalunya</a:t>
            </a:r>
            <a:r>
              <a:rPr kumimoji="0" lang="pt-BR" altLang="ca-ES" b="0" i="0" u="none" strike="noStrike" cap="none" normalizeH="0" baseline="0" dirty="0">
                <a:ln>
                  <a:noFill/>
                </a:ln>
                <a:solidFill>
                  <a:schemeClr val="tx1"/>
                </a:solidFill>
                <a:effectLst/>
                <a:latin typeface="Arial Unicode MS"/>
                <a:cs typeface="Calibri" panose="020F0502020204030204" pitchFamily="34" charset="0"/>
              </a:rPr>
              <a:t> (MAC)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ca-ES" b="0" i="0" u="none" strike="noStrike" cap="none" normalizeH="0" baseline="0" dirty="0">
              <a:ln>
                <a:noFill/>
              </a:ln>
              <a:solidFill>
                <a:schemeClr val="tx1"/>
              </a:solidFill>
              <a:effectLst/>
              <a:latin typeface="Arial Unicode MS"/>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MIREM </a:t>
            </a:r>
            <a:r>
              <a:rPr lang="en-US" altLang="ca-ES" b="1" dirty="0">
                <a:latin typeface="Arial Unicode MS"/>
                <a:cs typeface="Calibri" panose="020F0502020204030204" pitchFamily="34" charset="0"/>
              </a:rPr>
              <a:t>E</a:t>
            </a: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L MÓN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Facultat: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C.C.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Educació</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err="1">
                <a:ln>
                  <a:noFill/>
                </a:ln>
                <a:solidFill>
                  <a:schemeClr val="tx1"/>
                </a:solidFill>
                <a:effectLst/>
                <a:latin typeface="Arial Unicode MS"/>
                <a:cs typeface="Calibri" panose="020F0502020204030204" pitchFamily="34" charset="0"/>
              </a:rPr>
              <a:t>Assignatura</a:t>
            </a:r>
            <a:r>
              <a:rPr kumimoji="0" lang="en-US" altLang="ca-ES" b="1" i="0" u="none" strike="noStrike" cap="none" normalizeH="0" baseline="0" dirty="0">
                <a:ln>
                  <a:noFill/>
                </a:ln>
                <a:solidFill>
                  <a:schemeClr val="tx1"/>
                </a:solidFill>
                <a:effectLst/>
                <a:latin typeface="Arial Unicode MS"/>
                <a:cs typeface="Calibri" panose="020F0502020204030204" pitchFamily="34" charset="0"/>
              </a:rPr>
              <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Mirem</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el</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Món</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 primer del Grau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d'Educació</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Primària en Anglés.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a-ES" b="1" i="0" u="none" strike="noStrike" cap="none" normalizeH="0" baseline="0" dirty="0" err="1">
                <a:ln>
                  <a:noFill/>
                </a:ln>
                <a:solidFill>
                  <a:schemeClr val="tx1"/>
                </a:solidFill>
                <a:effectLst/>
                <a:latin typeface="Arial Unicode MS"/>
                <a:cs typeface="Calibri" panose="020F0502020204030204" pitchFamily="34" charset="0"/>
              </a:rPr>
              <a:t>Professora</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:Sandra</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Saura </a:t>
            </a:r>
            <a:br>
              <a:rPr kumimoji="0" lang="en-US" altLang="ca-ES" b="0" i="0" u="none" strike="noStrike" cap="none" normalizeH="0" baseline="0" dirty="0">
                <a:ln>
                  <a:noFill/>
                </a:ln>
                <a:solidFill>
                  <a:schemeClr val="tx1"/>
                </a:solidFill>
                <a:effectLst/>
                <a:latin typeface="Arial Unicode MS"/>
                <a:cs typeface="Calibri" panose="020F0502020204030204" pitchFamily="34" charset="0"/>
              </a:rPr>
            </a:br>
            <a:r>
              <a:rPr lang="en-US" altLang="ca-ES" b="1" dirty="0" err="1">
                <a:latin typeface="Arial Unicode MS"/>
                <a:cs typeface="Calibri" panose="020F0502020204030204" pitchFamily="34" charset="0"/>
              </a:rPr>
              <a:t>Repte</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Sostenibilitat</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dels aliments a la UAB. </a:t>
            </a:r>
            <a:br>
              <a:rPr kumimoji="0" lang="en-US" altLang="ca-ES" b="0" i="0" u="none" strike="noStrike" cap="none" normalizeH="0" baseline="0" dirty="0">
                <a:ln>
                  <a:noFill/>
                </a:ln>
                <a:solidFill>
                  <a:schemeClr val="tx1"/>
                </a:solidFill>
                <a:effectLst/>
                <a:latin typeface="Arial Unicode MS"/>
                <a:cs typeface="Calibri" panose="020F0502020204030204" pitchFamily="34" charset="0"/>
              </a:rPr>
            </a:br>
            <a:r>
              <a:rPr lang="en-US" altLang="ca-ES" b="1" dirty="0">
                <a:latin typeface="Arial Unicode MS"/>
                <a:cs typeface="Calibri" panose="020F0502020204030204" pitchFamily="34" charset="0"/>
              </a:rPr>
              <a:t>Stakeholders</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la </a:t>
            </a:r>
            <a:r>
              <a:rPr kumimoji="0" lang="en-US" altLang="ca-ES" b="0" i="0" u="none" strike="noStrike" cap="none" normalizeH="0" baseline="0" dirty="0" err="1">
                <a:ln>
                  <a:noFill/>
                </a:ln>
                <a:solidFill>
                  <a:schemeClr val="tx1"/>
                </a:solidFill>
                <a:effectLst/>
                <a:latin typeface="Arial Unicode MS"/>
                <a:cs typeface="Calibri" panose="020F0502020204030204" pitchFamily="34" charset="0"/>
              </a:rPr>
              <a:t>restauració</a:t>
            </a:r>
            <a:r>
              <a:rPr kumimoji="0" lang="en-US" altLang="ca-ES" b="0" i="0" u="none" strike="noStrike" cap="none" normalizeH="0" baseline="0" dirty="0">
                <a:ln>
                  <a:noFill/>
                </a:ln>
                <a:solidFill>
                  <a:schemeClr val="tx1"/>
                </a:solidFill>
                <a:effectLst/>
                <a:latin typeface="Arial Unicode MS"/>
                <a:cs typeface="Calibri" panose="020F0502020204030204" pitchFamily="34" charset="0"/>
              </a:rPr>
              <a:t> de la UAB.</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ca-ES" dirty="0">
              <a:latin typeface="Arial Unicode MS"/>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ca-ES" sz="4000" b="0" i="0" u="none" strike="noStrike" cap="none" normalizeH="0" baseline="0" dirty="0">
              <a:ln>
                <a:noFill/>
              </a:ln>
              <a:solidFill>
                <a:schemeClr val="tx1"/>
              </a:solidFill>
              <a:effectLst/>
              <a:latin typeface="Arial" panose="020B0604020202020204" pitchFamily="34" charset="0"/>
            </a:endParaRPr>
          </a:p>
        </p:txBody>
      </p:sp>
      <p:pic>
        <p:nvPicPr>
          <p:cNvPr id="12" name="Imagen 11">
            <a:extLst>
              <a:ext uri="{FF2B5EF4-FFF2-40B4-BE49-F238E27FC236}">
                <a16:creationId xmlns:a16="http://schemas.microsoft.com/office/drawing/2014/main" id="{9EAC42A0-F5D9-D38F-431C-86A8E0466905}"/>
              </a:ext>
            </a:extLst>
          </p:cNvPr>
          <p:cNvPicPr>
            <a:picLocks noChangeAspect="1"/>
          </p:cNvPicPr>
          <p:nvPr/>
        </p:nvPicPr>
        <p:blipFill>
          <a:blip r:embed="rId3"/>
          <a:stretch>
            <a:fillRect/>
          </a:stretch>
        </p:blipFill>
        <p:spPr>
          <a:xfrm>
            <a:off x="6221574" y="1536541"/>
            <a:ext cx="6080768" cy="6740434"/>
          </a:xfrm>
          <a:prstGeom prst="rect">
            <a:avLst/>
          </a:prstGeom>
        </p:spPr>
      </p:pic>
    </p:spTree>
    <p:extLst>
      <p:ext uri="{BB962C8B-B14F-4D97-AF65-F5344CB8AC3E}">
        <p14:creationId xmlns:p14="http://schemas.microsoft.com/office/powerpoint/2010/main" val="3656203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883912-DBE6-2497-F32C-E6E5084260CC}"/>
              </a:ext>
            </a:extLst>
          </p:cNvPr>
          <p:cNvSpPr/>
          <p:nvPr/>
        </p:nvSpPr>
        <p:spPr>
          <a:xfrm>
            <a:off x="174170" y="427333"/>
            <a:ext cx="11546830" cy="10438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ca-ES"/>
          </a:p>
        </p:txBody>
      </p:sp>
      <p:sp>
        <p:nvSpPr>
          <p:cNvPr id="2" name="Contenidor de text 1">
            <a:extLst>
              <a:ext uri="{FF2B5EF4-FFF2-40B4-BE49-F238E27FC236}">
                <a16:creationId xmlns:a16="http://schemas.microsoft.com/office/drawing/2014/main" id="{4B145CA7-3483-7C79-8D2A-D1FA01A4984D}"/>
              </a:ext>
            </a:extLst>
          </p:cNvPr>
          <p:cNvSpPr>
            <a:spLocks noGrp="1"/>
          </p:cNvSpPr>
          <p:nvPr>
            <p:ph type="body" sz="quarter" idx="10"/>
          </p:nvPr>
        </p:nvSpPr>
        <p:spPr>
          <a:xfrm>
            <a:off x="471000" y="492647"/>
            <a:ext cx="10170330" cy="913266"/>
          </a:xfrm>
        </p:spPr>
        <p:txBody>
          <a:bodyPr/>
          <a:lstStyle/>
          <a:p>
            <a:r>
              <a:rPr lang="ca-ES" b="1" dirty="0"/>
              <a:t>La implementació institucional de l’ABR a la UAB:</a:t>
            </a:r>
          </a:p>
          <a:p>
            <a:r>
              <a:rPr lang="ca-ES" b="1" dirty="0"/>
              <a:t>Els actors claus</a:t>
            </a:r>
          </a:p>
        </p:txBody>
      </p:sp>
      <p:sp>
        <p:nvSpPr>
          <p:cNvPr id="4" name="Contenidor de número de diapositiva 3">
            <a:extLst>
              <a:ext uri="{FF2B5EF4-FFF2-40B4-BE49-F238E27FC236}">
                <a16:creationId xmlns:a16="http://schemas.microsoft.com/office/drawing/2014/main" id="{0795AA2F-A259-B080-EAB7-5A490B15E9FD}"/>
              </a:ext>
            </a:extLst>
          </p:cNvPr>
          <p:cNvSpPr>
            <a:spLocks noGrp="1"/>
          </p:cNvSpPr>
          <p:nvPr>
            <p:ph type="sldNum" sz="quarter" idx="16"/>
          </p:nvPr>
        </p:nvSpPr>
        <p:spPr/>
        <p:txBody>
          <a:bodyPr/>
          <a:lstStyle/>
          <a:p>
            <a:fld id="{D6F01323-A656-431B-B19E-EE6A8E2AF848}" type="slidenum">
              <a:rPr lang="en-US" smtClean="0"/>
              <a:pPr/>
              <a:t>16</a:t>
            </a:fld>
            <a:endParaRPr lang="en-US" dirty="0"/>
          </a:p>
        </p:txBody>
      </p:sp>
      <p:pic>
        <p:nvPicPr>
          <p:cNvPr id="3" name="Imagen 2" descr="Logotipo&#10;&#10;Descripción generada automáticamente">
            <a:extLst>
              <a:ext uri="{FF2B5EF4-FFF2-40B4-BE49-F238E27FC236}">
                <a16:creationId xmlns:a16="http://schemas.microsoft.com/office/drawing/2014/main" id="{D60758BF-B41E-46AF-3923-83A316302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492" y="4298594"/>
            <a:ext cx="2687225" cy="1571896"/>
          </a:xfrm>
          <a:prstGeom prst="rect">
            <a:avLst/>
          </a:prstGeom>
          <a:solidFill>
            <a:schemeClr val="bg1"/>
          </a:solidFill>
          <a:ln>
            <a:noFill/>
          </a:ln>
          <a:effectLst>
            <a:outerShdw blurRad="292100" dist="139700" dir="2700000" algn="tl" rotWithShape="0">
              <a:srgbClr val="333333">
                <a:alpha val="65000"/>
              </a:srgbClr>
            </a:outerShdw>
          </a:effectLst>
        </p:spPr>
      </p:pic>
      <p:pic>
        <p:nvPicPr>
          <p:cNvPr id="5" name="Picture 2" descr="Descarga apuntes de Facultad de Biociencias">
            <a:extLst>
              <a:ext uri="{FF2B5EF4-FFF2-40B4-BE49-F238E27FC236}">
                <a16:creationId xmlns:a16="http://schemas.microsoft.com/office/drawing/2014/main" id="{95977EFF-0B1A-42F2-8B43-4CC847339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31" y="2455390"/>
            <a:ext cx="4091071" cy="237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La Facultat de Filosofia i Lletres destaca als rànquings internacionals -  Facultat de Filosofia i Lletres - UAB Barcelona">
            <a:extLst>
              <a:ext uri="{FF2B5EF4-FFF2-40B4-BE49-F238E27FC236}">
                <a16:creationId xmlns:a16="http://schemas.microsoft.com/office/drawing/2014/main" id="{8C9658D9-1634-B3E0-9E89-EA7BB983C9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01" t="522" r="12166" b="21323"/>
          <a:stretch/>
        </p:blipFill>
        <p:spPr bwMode="auto">
          <a:xfrm>
            <a:off x="7892010" y="2455390"/>
            <a:ext cx="3650859" cy="2775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42734A97-6B61-58D6-BD9D-9091982BC730}"/>
              </a:ext>
            </a:extLst>
          </p:cNvPr>
          <p:cNvPicPr>
            <a:picLocks noChangeAspect="1"/>
          </p:cNvPicPr>
          <p:nvPr/>
        </p:nvPicPr>
        <p:blipFill rotWithShape="1">
          <a:blip r:embed="rId6"/>
          <a:srcRect r="30459"/>
          <a:stretch/>
        </p:blipFill>
        <p:spPr>
          <a:xfrm>
            <a:off x="4972493" y="2826125"/>
            <a:ext cx="2687225" cy="12057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0742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883912-DBE6-2497-F32C-E6E5084260CC}"/>
              </a:ext>
            </a:extLst>
          </p:cNvPr>
          <p:cNvSpPr/>
          <p:nvPr/>
        </p:nvSpPr>
        <p:spPr>
          <a:xfrm>
            <a:off x="174170" y="427333"/>
            <a:ext cx="11546830" cy="104389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ca-ES"/>
          </a:p>
        </p:txBody>
      </p:sp>
      <p:sp>
        <p:nvSpPr>
          <p:cNvPr id="2" name="Contenidor de text 1">
            <a:extLst>
              <a:ext uri="{FF2B5EF4-FFF2-40B4-BE49-F238E27FC236}">
                <a16:creationId xmlns:a16="http://schemas.microsoft.com/office/drawing/2014/main" id="{4B145CA7-3483-7C79-8D2A-D1FA01A4984D}"/>
              </a:ext>
            </a:extLst>
          </p:cNvPr>
          <p:cNvSpPr>
            <a:spLocks noGrp="1"/>
          </p:cNvSpPr>
          <p:nvPr>
            <p:ph type="body" sz="quarter" idx="10"/>
          </p:nvPr>
        </p:nvSpPr>
        <p:spPr>
          <a:xfrm>
            <a:off x="471000" y="492647"/>
            <a:ext cx="10170330" cy="913266"/>
          </a:xfrm>
        </p:spPr>
        <p:txBody>
          <a:bodyPr/>
          <a:lstStyle/>
          <a:p>
            <a:r>
              <a:rPr lang="ca-ES" b="1" dirty="0"/>
              <a:t>La implementació institucional de l’ABR a la UAB:</a:t>
            </a:r>
          </a:p>
          <a:p>
            <a:r>
              <a:rPr lang="ca-ES" b="1" dirty="0"/>
              <a:t>Els actors claus</a:t>
            </a:r>
          </a:p>
        </p:txBody>
      </p:sp>
      <p:sp>
        <p:nvSpPr>
          <p:cNvPr id="4" name="Contenidor de número de diapositiva 3">
            <a:extLst>
              <a:ext uri="{FF2B5EF4-FFF2-40B4-BE49-F238E27FC236}">
                <a16:creationId xmlns:a16="http://schemas.microsoft.com/office/drawing/2014/main" id="{0795AA2F-A259-B080-EAB7-5A490B15E9FD}"/>
              </a:ext>
            </a:extLst>
          </p:cNvPr>
          <p:cNvSpPr>
            <a:spLocks noGrp="1"/>
          </p:cNvSpPr>
          <p:nvPr>
            <p:ph type="sldNum" sz="quarter" idx="16"/>
          </p:nvPr>
        </p:nvSpPr>
        <p:spPr/>
        <p:txBody>
          <a:bodyPr/>
          <a:lstStyle/>
          <a:p>
            <a:fld id="{D6F01323-A656-431B-B19E-EE6A8E2AF848}" type="slidenum">
              <a:rPr lang="en-US" smtClean="0"/>
              <a:pPr/>
              <a:t>17</a:t>
            </a:fld>
            <a:endParaRPr lang="en-US" dirty="0"/>
          </a:p>
        </p:txBody>
      </p:sp>
      <p:pic>
        <p:nvPicPr>
          <p:cNvPr id="3" name="Imagen 2" descr="Logotipo&#10;&#10;Descripción generada automáticamente">
            <a:extLst>
              <a:ext uri="{FF2B5EF4-FFF2-40B4-BE49-F238E27FC236}">
                <a16:creationId xmlns:a16="http://schemas.microsoft.com/office/drawing/2014/main" id="{D60758BF-B41E-46AF-3923-83A316302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831" y="4298594"/>
            <a:ext cx="2687225" cy="1571896"/>
          </a:xfrm>
          <a:prstGeom prst="rect">
            <a:avLst/>
          </a:prstGeom>
          <a:solidFill>
            <a:schemeClr val="bg1"/>
          </a:solidFill>
          <a:ln>
            <a:noFill/>
          </a:ln>
          <a:effectLst>
            <a:outerShdw blurRad="292100" dist="139700" dir="2700000" algn="tl" rotWithShape="0">
              <a:srgbClr val="333333">
                <a:alpha val="65000"/>
              </a:srgbClr>
            </a:outerShdw>
          </a:effectLst>
        </p:spPr>
      </p:pic>
      <p:pic>
        <p:nvPicPr>
          <p:cNvPr id="5" name="Picture 2" descr="Descarga apuntes de Facultad de Biociencias">
            <a:extLst>
              <a:ext uri="{FF2B5EF4-FFF2-40B4-BE49-F238E27FC236}">
                <a16:creationId xmlns:a16="http://schemas.microsoft.com/office/drawing/2014/main" id="{95977EFF-0B1A-42F2-8B43-4CC847339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00" y="2455390"/>
            <a:ext cx="4091071" cy="237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La Facultat de Filosofia i Lletres destaca als rànquings internacionals -  Facultat de Filosofia i Lletres - UAB Barcelona">
            <a:extLst>
              <a:ext uri="{FF2B5EF4-FFF2-40B4-BE49-F238E27FC236}">
                <a16:creationId xmlns:a16="http://schemas.microsoft.com/office/drawing/2014/main" id="{8C9658D9-1634-B3E0-9E89-EA7BB983C9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01" t="522" r="12166" b="21323"/>
          <a:stretch/>
        </p:blipFill>
        <p:spPr bwMode="auto">
          <a:xfrm>
            <a:off x="7892010" y="2455390"/>
            <a:ext cx="3650859" cy="2775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42734A97-6B61-58D6-BD9D-9091982BC730}"/>
              </a:ext>
            </a:extLst>
          </p:cNvPr>
          <p:cNvPicPr>
            <a:picLocks noChangeAspect="1"/>
          </p:cNvPicPr>
          <p:nvPr/>
        </p:nvPicPr>
        <p:blipFill rotWithShape="1">
          <a:blip r:embed="rId6"/>
          <a:srcRect r="30459"/>
          <a:stretch/>
        </p:blipFill>
        <p:spPr>
          <a:xfrm>
            <a:off x="4933831" y="2915040"/>
            <a:ext cx="2687225" cy="1205749"/>
          </a:xfrm>
          <a:prstGeom prst="rect">
            <a:avLst/>
          </a:prstGeom>
          <a:ln>
            <a:noFill/>
          </a:ln>
          <a:effectLst>
            <a:outerShdw blurRad="292100" dist="139700" dir="2700000" algn="tl" rotWithShape="0">
              <a:srgbClr val="333333">
                <a:alpha val="65000"/>
              </a:srgbClr>
            </a:outerShdw>
          </a:effectLst>
        </p:spPr>
      </p:pic>
      <p:graphicFrame>
        <p:nvGraphicFramePr>
          <p:cNvPr id="8" name="Diagrama 7">
            <a:extLst>
              <a:ext uri="{FF2B5EF4-FFF2-40B4-BE49-F238E27FC236}">
                <a16:creationId xmlns:a16="http://schemas.microsoft.com/office/drawing/2014/main" id="{AFB48137-38E6-5F23-0FE7-64794F81E1DB}"/>
              </a:ext>
            </a:extLst>
          </p:cNvPr>
          <p:cNvGraphicFramePr/>
          <p:nvPr>
            <p:extLst>
              <p:ext uri="{D42A27DB-BD31-4B8C-83A1-F6EECF244321}">
                <p14:modId xmlns:p14="http://schemas.microsoft.com/office/powerpoint/2010/main" val="4019457864"/>
              </p:ext>
            </p:extLst>
          </p:nvPr>
        </p:nvGraphicFramePr>
        <p:xfrm>
          <a:off x="797062" y="1848105"/>
          <a:ext cx="10301045" cy="41792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21331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ono Del Pensador, Estilo Simple Ilustración del Vector - Ilustración de  aislado, muestra: 115584473">
            <a:extLst>
              <a:ext uri="{FF2B5EF4-FFF2-40B4-BE49-F238E27FC236}">
                <a16:creationId xmlns:a16="http://schemas.microsoft.com/office/drawing/2014/main" id="{D8D3AD20-3CB0-6845-AFA2-76915518F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98" b="38486"/>
          <a:stretch/>
        </p:blipFill>
        <p:spPr bwMode="auto">
          <a:xfrm>
            <a:off x="6808904" y="304645"/>
            <a:ext cx="4436725" cy="172379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ABBD1D9-8549-F24B-BE87-D95FC194D6F1}"/>
              </a:ext>
            </a:extLst>
          </p:cNvPr>
          <p:cNvSpPr txBox="1"/>
          <p:nvPr/>
        </p:nvSpPr>
        <p:spPr>
          <a:xfrm>
            <a:off x="843832" y="893735"/>
            <a:ext cx="5965072" cy="954107"/>
          </a:xfrm>
          <a:prstGeom prst="rect">
            <a:avLst/>
          </a:prstGeom>
          <a:noFill/>
        </p:spPr>
        <p:txBody>
          <a:bodyPr wrap="square" lIns="91440" tIns="45720" rIns="91440" bIns="45720" rtlCol="0" anchor="t">
            <a:spAutoFit/>
          </a:bodyPr>
          <a:lstStyle/>
          <a:p>
            <a:pPr algn="ctr"/>
            <a:r>
              <a:rPr lang="en-GB" sz="2800" b="1" dirty="0"/>
              <a:t>SÓC PDI, COM PUC PARTICIPAR EN L’ECIU UNIVERSITY?</a:t>
            </a:r>
          </a:p>
        </p:txBody>
      </p:sp>
      <p:sp>
        <p:nvSpPr>
          <p:cNvPr id="3" name="Rectángulo 2"/>
          <p:cNvSpPr/>
          <p:nvPr/>
        </p:nvSpPr>
        <p:spPr>
          <a:xfrm>
            <a:off x="843832" y="5456433"/>
            <a:ext cx="10911373" cy="1015663"/>
          </a:xfrm>
          <a:prstGeom prst="rect">
            <a:avLst/>
          </a:prstGeom>
        </p:spPr>
        <p:txBody>
          <a:bodyPr wrap="square">
            <a:spAutoFit/>
          </a:bodyPr>
          <a:lstStyle/>
          <a:p>
            <a:endParaRPr lang="ca-ES" sz="2000" i="1" u="sng" dirty="0">
              <a:solidFill>
                <a:schemeClr val="accent1"/>
              </a:solidFill>
              <a:hlinkClick r:id="rId4">
                <a:extLst>
                  <a:ext uri="{A12FA001-AC4F-418D-AE19-62706E023703}">
                    <ahyp:hlinkClr xmlns:ahyp="http://schemas.microsoft.com/office/drawing/2018/hyperlinkcolor" val="tx"/>
                  </a:ext>
                </a:extLst>
              </a:hlinkClick>
            </a:endParaRPr>
          </a:p>
          <a:p>
            <a:r>
              <a:rPr lang="ca-ES" sz="2000" i="1" u="sng" dirty="0">
                <a:solidFill>
                  <a:schemeClr val="accent1"/>
                </a:solidFill>
                <a:hlinkClick r:id="rId4">
                  <a:extLst>
                    <a:ext uri="{A12FA001-AC4F-418D-AE19-62706E023703}">
                      <ahyp:hlinkClr xmlns:ahyp="http://schemas.microsoft.com/office/drawing/2018/hyperlinkcolor" val="tx"/>
                    </a:ext>
                  </a:extLst>
                </a:hlinkClick>
              </a:rPr>
              <a:t>https://eformularis.uab.cat/group/alta-eciuuniversity-participaciodocent/eciu-university-participacio-docent</a:t>
            </a:r>
            <a:endParaRPr lang="ca-ES" sz="2000" i="1" u="sng" dirty="0">
              <a:solidFill>
                <a:schemeClr val="accent1"/>
              </a:solidFill>
            </a:endParaRPr>
          </a:p>
        </p:txBody>
      </p:sp>
      <p:pic>
        <p:nvPicPr>
          <p:cNvPr id="2" name="Imagen 4">
            <a:extLst>
              <a:ext uri="{FF2B5EF4-FFF2-40B4-BE49-F238E27FC236}">
                <a16:creationId xmlns:a16="http://schemas.microsoft.com/office/drawing/2014/main" id="{78C2AB59-D3A8-4218-9610-783864C23A0A}"/>
              </a:ext>
            </a:extLst>
          </p:cNvPr>
          <p:cNvPicPr>
            <a:picLocks noChangeAspect="1"/>
          </p:cNvPicPr>
          <p:nvPr/>
        </p:nvPicPr>
        <p:blipFill>
          <a:blip r:embed="rId5"/>
          <a:stretch>
            <a:fillRect/>
          </a:stretch>
        </p:blipFill>
        <p:spPr>
          <a:xfrm>
            <a:off x="10886296" y="172957"/>
            <a:ext cx="1200307" cy="720778"/>
          </a:xfrm>
          <a:prstGeom prst="rect">
            <a:avLst/>
          </a:prstGeom>
        </p:spPr>
      </p:pic>
      <p:sp>
        <p:nvSpPr>
          <p:cNvPr id="7" name="QuadreDeText 6">
            <a:extLst>
              <a:ext uri="{FF2B5EF4-FFF2-40B4-BE49-F238E27FC236}">
                <a16:creationId xmlns:a16="http://schemas.microsoft.com/office/drawing/2014/main" id="{61BA2B09-F489-4D83-BCE9-F88AB7C08CB7}"/>
              </a:ext>
            </a:extLst>
          </p:cNvPr>
          <p:cNvSpPr txBox="1"/>
          <p:nvPr/>
        </p:nvSpPr>
        <p:spPr>
          <a:xfrm>
            <a:off x="427187" y="2255433"/>
            <a:ext cx="11059263" cy="3416320"/>
          </a:xfrm>
          <a:prstGeom prst="rect">
            <a:avLst/>
          </a:prstGeom>
          <a:noFill/>
        </p:spPr>
        <p:txBody>
          <a:bodyPr wrap="square">
            <a:spAutoFit/>
          </a:bodyPr>
          <a:lstStyle/>
          <a:p>
            <a:pPr marL="342900" indent="-342900" algn="just">
              <a:buFont typeface="Arial" panose="020B0604020202020204" pitchFamily="34" charset="0"/>
              <a:buChar char="•"/>
            </a:pPr>
            <a:r>
              <a:rPr lang="ca-ES" sz="2400" dirty="0">
                <a:solidFill>
                  <a:srgbClr val="002337"/>
                </a:solidFill>
              </a:rPr>
              <a:t>Incorporar, en una de les assignatures, l'aprenentatge basat en reptes (</a:t>
            </a:r>
            <a:r>
              <a:rPr lang="ca-ES" sz="2400" b="1" dirty="0">
                <a:solidFill>
                  <a:srgbClr val="002337"/>
                </a:solidFill>
              </a:rPr>
              <a:t>Challenge </a:t>
            </a:r>
            <a:r>
              <a:rPr lang="ca-ES" sz="2400" b="1" dirty="0" err="1">
                <a:solidFill>
                  <a:srgbClr val="002337"/>
                </a:solidFill>
              </a:rPr>
              <a:t>Based</a:t>
            </a:r>
            <a:r>
              <a:rPr lang="ca-ES" sz="2400" b="1" dirty="0">
                <a:solidFill>
                  <a:srgbClr val="002337"/>
                </a:solidFill>
              </a:rPr>
              <a:t> </a:t>
            </a:r>
            <a:r>
              <a:rPr lang="ca-ES" sz="2400" b="1" dirty="0" err="1">
                <a:solidFill>
                  <a:srgbClr val="002337"/>
                </a:solidFill>
              </a:rPr>
              <a:t>Learning</a:t>
            </a:r>
            <a:r>
              <a:rPr lang="ca-ES" sz="2400" b="1" dirty="0">
                <a:solidFill>
                  <a:srgbClr val="002337"/>
                </a:solidFill>
              </a:rPr>
              <a:t> </a:t>
            </a:r>
            <a:r>
              <a:rPr lang="ca-ES" sz="2400" dirty="0">
                <a:solidFill>
                  <a:srgbClr val="002337"/>
                </a:solidFill>
              </a:rPr>
              <a:t>o CBL)</a:t>
            </a:r>
          </a:p>
          <a:p>
            <a:pPr marL="342900" indent="-342900" algn="just">
              <a:buFont typeface="Arial" panose="020B0604020202020204" pitchFamily="34" charset="0"/>
              <a:buChar char="•"/>
            </a:pPr>
            <a:r>
              <a:rPr lang="ca-ES" sz="2400" dirty="0">
                <a:solidFill>
                  <a:srgbClr val="002337"/>
                </a:solidFill>
              </a:rPr>
              <a:t>Fer de dinamitzador i guia (</a:t>
            </a:r>
            <a:r>
              <a:rPr lang="ca-ES" sz="2400" b="1" dirty="0" err="1">
                <a:solidFill>
                  <a:srgbClr val="002337"/>
                </a:solidFill>
              </a:rPr>
              <a:t>teamcher</a:t>
            </a:r>
            <a:r>
              <a:rPr lang="ca-ES" sz="2400" dirty="0">
                <a:solidFill>
                  <a:srgbClr val="002337"/>
                </a:solidFill>
              </a:rPr>
              <a:t>) d'un grup de treball interdisciplinari internacional d'un repte de l'ECIU University</a:t>
            </a:r>
          </a:p>
          <a:p>
            <a:pPr marL="342900" indent="-342900" algn="just">
              <a:buFont typeface="Arial" panose="020B0604020202020204" pitchFamily="34" charset="0"/>
              <a:buChar char="•"/>
            </a:pPr>
            <a:r>
              <a:rPr lang="ca-ES" sz="2400" dirty="0">
                <a:solidFill>
                  <a:srgbClr val="002337"/>
                </a:solidFill>
              </a:rPr>
              <a:t>Proporcionar reptes i </a:t>
            </a:r>
            <a:r>
              <a:rPr lang="ca-ES" sz="2400" b="1" dirty="0" err="1">
                <a:solidFill>
                  <a:srgbClr val="002337"/>
                </a:solidFill>
              </a:rPr>
              <a:t>stakeholders</a:t>
            </a:r>
            <a:endParaRPr lang="ca-ES" sz="2400" b="1" dirty="0">
              <a:solidFill>
                <a:srgbClr val="002337"/>
              </a:solidFill>
            </a:endParaRPr>
          </a:p>
          <a:p>
            <a:pPr marL="342900" indent="-342900" algn="just">
              <a:buFont typeface="Arial" panose="020B0604020202020204" pitchFamily="34" charset="0"/>
              <a:buChar char="•"/>
            </a:pPr>
            <a:r>
              <a:rPr lang="ca-ES" sz="2400" dirty="0">
                <a:solidFill>
                  <a:srgbClr val="002337"/>
                </a:solidFill>
              </a:rPr>
              <a:t>Dissenyar un </a:t>
            </a:r>
            <a:r>
              <a:rPr lang="ca-ES" sz="2400" b="1" dirty="0">
                <a:solidFill>
                  <a:srgbClr val="002337"/>
                </a:solidFill>
              </a:rPr>
              <a:t>micro-mòdul formatiu </a:t>
            </a:r>
            <a:r>
              <a:rPr lang="ca-ES" sz="2400" dirty="0">
                <a:solidFill>
                  <a:srgbClr val="002337"/>
                </a:solidFill>
              </a:rPr>
              <a:t>per complementar coneixements i competències necessàries pels participants en reptes de l'ECIU University</a:t>
            </a:r>
          </a:p>
          <a:p>
            <a:pPr marL="342900" indent="-342900" algn="just">
              <a:buFont typeface="Arial" panose="020B0604020202020204" pitchFamily="34" charset="0"/>
              <a:buChar char="•"/>
            </a:pPr>
            <a:r>
              <a:rPr lang="ca-ES" sz="2400" dirty="0">
                <a:solidFill>
                  <a:srgbClr val="002337"/>
                </a:solidFill>
              </a:rPr>
              <a:t>Participar en projectes de recerca basats en reptes de l'ECIU University (</a:t>
            </a:r>
            <a:r>
              <a:rPr lang="ca-ES" sz="2400" b="1" dirty="0">
                <a:solidFill>
                  <a:srgbClr val="002337"/>
                </a:solidFill>
              </a:rPr>
              <a:t>Challenge </a:t>
            </a:r>
            <a:r>
              <a:rPr lang="ca-ES" sz="2400" b="1" dirty="0" err="1">
                <a:solidFill>
                  <a:srgbClr val="002337"/>
                </a:solidFill>
              </a:rPr>
              <a:t>Based</a:t>
            </a:r>
            <a:r>
              <a:rPr lang="ca-ES" sz="2400" b="1" dirty="0">
                <a:solidFill>
                  <a:srgbClr val="002337"/>
                </a:solidFill>
              </a:rPr>
              <a:t> Research</a:t>
            </a:r>
            <a:r>
              <a:rPr lang="ca-ES" sz="2400" dirty="0">
                <a:solidFill>
                  <a:srgbClr val="002337"/>
                </a:solidFill>
              </a:rPr>
              <a:t> o CBR)</a:t>
            </a:r>
          </a:p>
        </p:txBody>
      </p:sp>
    </p:spTree>
    <p:extLst>
      <p:ext uri="{BB962C8B-B14F-4D97-AF65-F5344CB8AC3E}">
        <p14:creationId xmlns:p14="http://schemas.microsoft.com/office/powerpoint/2010/main" val="5713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43832" y="5456433"/>
            <a:ext cx="10911373" cy="1015663"/>
          </a:xfrm>
          <a:prstGeom prst="rect">
            <a:avLst/>
          </a:prstGeom>
        </p:spPr>
        <p:txBody>
          <a:bodyPr wrap="square">
            <a:spAutoFit/>
          </a:bodyPr>
          <a:lstStyle/>
          <a:p>
            <a:endParaRPr lang="ca-ES" sz="2000" i="1" u="sng" dirty="0">
              <a:solidFill>
                <a:schemeClr val="accent1"/>
              </a:solidFill>
              <a:hlinkClick r:id="rId3">
                <a:extLst>
                  <a:ext uri="{A12FA001-AC4F-418D-AE19-62706E023703}">
                    <ahyp:hlinkClr xmlns:ahyp="http://schemas.microsoft.com/office/drawing/2018/hyperlinkcolor" val="tx"/>
                  </a:ext>
                </a:extLst>
              </a:hlinkClick>
            </a:endParaRPr>
          </a:p>
          <a:p>
            <a:r>
              <a:rPr lang="ca-ES" sz="2000" i="1" u="sng" dirty="0">
                <a:solidFill>
                  <a:schemeClr val="accent1"/>
                </a:solidFill>
              </a:rPr>
              <a:t>https://eformularis.uab.cat/group/alta-eciuuniversity-participaciodocent/eciu-university-participacio-pas</a:t>
            </a:r>
          </a:p>
        </p:txBody>
      </p:sp>
      <p:sp>
        <p:nvSpPr>
          <p:cNvPr id="7" name="QuadreDeText 6">
            <a:extLst>
              <a:ext uri="{FF2B5EF4-FFF2-40B4-BE49-F238E27FC236}">
                <a16:creationId xmlns:a16="http://schemas.microsoft.com/office/drawing/2014/main" id="{61BA2B09-F489-4D83-BCE9-F88AB7C08CB7}"/>
              </a:ext>
            </a:extLst>
          </p:cNvPr>
          <p:cNvSpPr txBox="1"/>
          <p:nvPr/>
        </p:nvSpPr>
        <p:spPr>
          <a:xfrm>
            <a:off x="427187" y="2255433"/>
            <a:ext cx="11059263" cy="1938992"/>
          </a:xfrm>
          <a:prstGeom prst="rect">
            <a:avLst/>
          </a:prstGeom>
          <a:noFill/>
        </p:spPr>
        <p:txBody>
          <a:bodyPr wrap="square">
            <a:spAutoFit/>
          </a:bodyPr>
          <a:lstStyle/>
          <a:p>
            <a:pPr marL="342900" indent="-342900" algn="just">
              <a:buFont typeface="Arial" panose="020B0604020202020204" pitchFamily="34" charset="0"/>
              <a:buChar char="•"/>
            </a:pPr>
            <a:r>
              <a:rPr lang="ca-ES" sz="2400" dirty="0">
                <a:solidFill>
                  <a:srgbClr val="002337"/>
                </a:solidFill>
              </a:rPr>
              <a:t>Fer de dinamitzador i guia (</a:t>
            </a:r>
            <a:r>
              <a:rPr lang="ca-ES" sz="2400" b="1" dirty="0" err="1">
                <a:solidFill>
                  <a:srgbClr val="002337"/>
                </a:solidFill>
              </a:rPr>
              <a:t>teamcher</a:t>
            </a:r>
            <a:r>
              <a:rPr lang="ca-ES" sz="2400" dirty="0">
                <a:solidFill>
                  <a:srgbClr val="002337"/>
                </a:solidFill>
              </a:rPr>
              <a:t>) d'un grup de treball interdisciplinari internacional d'un repte de l'ECIU University</a:t>
            </a:r>
          </a:p>
          <a:p>
            <a:pPr marL="342900" indent="-342900" algn="just">
              <a:buFont typeface="Arial" panose="020B0604020202020204" pitchFamily="34" charset="0"/>
              <a:buChar char="•"/>
            </a:pPr>
            <a:r>
              <a:rPr lang="ca-ES" sz="2400" dirty="0">
                <a:solidFill>
                  <a:srgbClr val="002337"/>
                </a:solidFill>
              </a:rPr>
              <a:t>Proporcionar reptes i </a:t>
            </a:r>
            <a:r>
              <a:rPr lang="ca-ES" sz="2400" b="1" dirty="0" err="1">
                <a:solidFill>
                  <a:srgbClr val="002337"/>
                </a:solidFill>
              </a:rPr>
              <a:t>stakeholders</a:t>
            </a:r>
            <a:endParaRPr lang="ca-ES" sz="2400" b="1" dirty="0">
              <a:solidFill>
                <a:srgbClr val="002337"/>
              </a:solidFill>
            </a:endParaRPr>
          </a:p>
          <a:p>
            <a:pPr marL="342900" indent="-342900" algn="just">
              <a:buFont typeface="Arial" panose="020B0604020202020204" pitchFamily="34" charset="0"/>
              <a:buChar char="•"/>
            </a:pPr>
            <a:r>
              <a:rPr lang="ca-ES" sz="2400" dirty="0">
                <a:solidFill>
                  <a:srgbClr val="002337"/>
                </a:solidFill>
              </a:rPr>
              <a:t>Dissenyar un </a:t>
            </a:r>
            <a:r>
              <a:rPr lang="ca-ES" sz="2400" b="1" dirty="0">
                <a:solidFill>
                  <a:srgbClr val="002337"/>
                </a:solidFill>
              </a:rPr>
              <a:t>micro-mòdul formatiu </a:t>
            </a:r>
            <a:r>
              <a:rPr lang="ca-ES" sz="2400" dirty="0">
                <a:solidFill>
                  <a:srgbClr val="002337"/>
                </a:solidFill>
              </a:rPr>
              <a:t>per complementar coneixements i competències necessàries pels participants en reptes de l'ECIU University</a:t>
            </a:r>
          </a:p>
        </p:txBody>
      </p:sp>
      <p:pic>
        <p:nvPicPr>
          <p:cNvPr id="4" name="Picture 2" descr="Icono Del Pensador, Estilo Simple Ilustración del Vector - Ilustración de  aislado, muestra: 115584473">
            <a:extLst>
              <a:ext uri="{FF2B5EF4-FFF2-40B4-BE49-F238E27FC236}">
                <a16:creationId xmlns:a16="http://schemas.microsoft.com/office/drawing/2014/main" id="{09580AB5-8F23-09BE-BD3D-E09337406B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98" b="38486"/>
          <a:stretch/>
        </p:blipFill>
        <p:spPr bwMode="auto">
          <a:xfrm>
            <a:off x="6808904" y="304645"/>
            <a:ext cx="4436725" cy="172379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AA0DEE6C-108E-39BD-AED5-0A62F714FED2}"/>
              </a:ext>
            </a:extLst>
          </p:cNvPr>
          <p:cNvSpPr txBox="1"/>
          <p:nvPr/>
        </p:nvSpPr>
        <p:spPr>
          <a:xfrm>
            <a:off x="843832" y="893735"/>
            <a:ext cx="5965072" cy="954107"/>
          </a:xfrm>
          <a:prstGeom prst="rect">
            <a:avLst/>
          </a:prstGeom>
          <a:noFill/>
        </p:spPr>
        <p:txBody>
          <a:bodyPr wrap="square" lIns="91440" tIns="45720" rIns="91440" bIns="45720" rtlCol="0" anchor="t">
            <a:spAutoFit/>
          </a:bodyPr>
          <a:lstStyle/>
          <a:p>
            <a:pPr algn="ctr"/>
            <a:r>
              <a:rPr lang="en-GB" sz="2800" b="1" dirty="0"/>
              <a:t>SÓC PAS, COM PUC PARTICIPAR EN L’ECIU UNIVERSITY?</a:t>
            </a:r>
          </a:p>
        </p:txBody>
      </p:sp>
      <p:pic>
        <p:nvPicPr>
          <p:cNvPr id="8" name="Imagen 4">
            <a:extLst>
              <a:ext uri="{FF2B5EF4-FFF2-40B4-BE49-F238E27FC236}">
                <a16:creationId xmlns:a16="http://schemas.microsoft.com/office/drawing/2014/main" id="{DFD29E82-5139-112E-6674-FCADD6D87DA9}"/>
              </a:ext>
            </a:extLst>
          </p:cNvPr>
          <p:cNvPicPr>
            <a:picLocks noChangeAspect="1"/>
          </p:cNvPicPr>
          <p:nvPr/>
        </p:nvPicPr>
        <p:blipFill>
          <a:blip r:embed="rId5"/>
          <a:stretch>
            <a:fillRect/>
          </a:stretch>
        </p:blipFill>
        <p:spPr>
          <a:xfrm>
            <a:off x="10886296" y="172957"/>
            <a:ext cx="1200307" cy="720778"/>
          </a:xfrm>
          <a:prstGeom prst="rect">
            <a:avLst/>
          </a:prstGeom>
        </p:spPr>
      </p:pic>
    </p:spTree>
    <p:extLst>
      <p:ext uri="{BB962C8B-B14F-4D97-AF65-F5344CB8AC3E}">
        <p14:creationId xmlns:p14="http://schemas.microsoft.com/office/powerpoint/2010/main" val="306714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C5C0948-2831-462D-8C9A-AF0DF838D47B}"/>
              </a:ext>
            </a:extLst>
          </p:cNvPr>
          <p:cNvSpPr>
            <a:spLocks noGrp="1"/>
          </p:cNvSpPr>
          <p:nvPr>
            <p:ph type="ctrTitle"/>
          </p:nvPr>
        </p:nvSpPr>
        <p:spPr>
          <a:xfrm>
            <a:off x="642323" y="224367"/>
            <a:ext cx="11364164" cy="1828772"/>
          </a:xfrm>
          <a:solidFill>
            <a:schemeClr val="tx1"/>
          </a:solidFill>
        </p:spPr>
        <p:txBody>
          <a:bodyPr anchor="ctr">
            <a:normAutofit fontScale="90000"/>
          </a:bodyPr>
          <a:lstStyle/>
          <a:p>
            <a:br>
              <a:rPr lang="ca-ES" sz="4800" b="1" dirty="0">
                <a:solidFill>
                  <a:schemeClr val="bg1"/>
                </a:solidFill>
                <a:latin typeface="Bell MT" panose="020B0604020202020204" pitchFamily="18" charset="0"/>
                <a:cs typeface="Arabic Typesetting" panose="020B0604020202020204" pitchFamily="66" charset="-78"/>
              </a:rPr>
            </a:br>
            <a:r>
              <a:rPr lang="ca-ES" sz="4800" b="1" dirty="0">
                <a:solidFill>
                  <a:schemeClr val="bg1"/>
                </a:solidFill>
                <a:latin typeface="Bell MT" panose="020B0604020202020204" pitchFamily="18" charset="0"/>
                <a:cs typeface="Arabic Typesetting" panose="020B0604020202020204" pitchFamily="66" charset="-78"/>
              </a:rPr>
              <a:t>OFERTA FORMATIVA ECIU</a:t>
            </a:r>
            <a:br>
              <a:rPr lang="ca-ES" sz="4800" b="1" dirty="0">
                <a:solidFill>
                  <a:schemeClr val="bg1"/>
                </a:solidFill>
                <a:latin typeface="Bell MT" panose="020B0604020202020204" pitchFamily="18" charset="0"/>
                <a:cs typeface="Arabic Typesetting" panose="020B0604020202020204" pitchFamily="66" charset="-78"/>
              </a:rPr>
            </a:br>
            <a:r>
              <a:rPr lang="ca-ES" sz="4800" b="1" dirty="0">
                <a:solidFill>
                  <a:schemeClr val="bg1"/>
                </a:solidFill>
                <a:latin typeface="Bell MT" panose="020B0604020202020204" pitchFamily="18" charset="0"/>
                <a:cs typeface="Arabic Typesetting" panose="020B0604020202020204" pitchFamily="66" charset="-78"/>
              </a:rPr>
              <a:t>  Reptes                             Micro-mòduls</a:t>
            </a:r>
            <a:br>
              <a:rPr lang="ca-ES" sz="4800" b="1" dirty="0">
                <a:solidFill>
                  <a:schemeClr val="bg1"/>
                </a:solidFill>
                <a:latin typeface="Bell MT" panose="020B0604020202020204" pitchFamily="18" charset="0"/>
                <a:cs typeface="Arabic Typesetting" panose="020B0604020202020204" pitchFamily="66" charset="-78"/>
              </a:rPr>
            </a:br>
            <a:endParaRPr lang="ca-ES" sz="3600" b="1" dirty="0">
              <a:solidFill>
                <a:schemeClr val="bg1"/>
              </a:solidFill>
              <a:latin typeface="Bell MT" panose="020B0604020202020204" pitchFamily="18" charset="0"/>
              <a:cs typeface="Arabic Typesetting" panose="020B0604020202020204" pitchFamily="66" charset="-78"/>
            </a:endParaRPr>
          </a:p>
        </p:txBody>
      </p:sp>
      <p:sp>
        <p:nvSpPr>
          <p:cNvPr id="3" name="Subtítol 2">
            <a:extLst>
              <a:ext uri="{FF2B5EF4-FFF2-40B4-BE49-F238E27FC236}">
                <a16:creationId xmlns:a16="http://schemas.microsoft.com/office/drawing/2014/main" id="{52EF60CB-4737-478E-BAE6-E259D64879C2}"/>
              </a:ext>
            </a:extLst>
          </p:cNvPr>
          <p:cNvSpPr>
            <a:spLocks noGrp="1"/>
          </p:cNvSpPr>
          <p:nvPr>
            <p:ph type="subTitle" idx="1"/>
          </p:nvPr>
        </p:nvSpPr>
        <p:spPr>
          <a:xfrm>
            <a:off x="6419655" y="6428469"/>
            <a:ext cx="5772346" cy="533714"/>
          </a:xfrm>
        </p:spPr>
        <p:txBody>
          <a:bodyPr anchor="ctr">
            <a:normAutofit/>
          </a:bodyPr>
          <a:lstStyle/>
          <a:p>
            <a:pPr algn="l"/>
            <a:r>
              <a:rPr lang="ca-ES" sz="2000">
                <a:solidFill>
                  <a:schemeClr val="bg1"/>
                </a:solidFill>
              </a:rPr>
              <a:t>WP3 :Anna Marbà i Sílvia Blanch</a:t>
            </a:r>
          </a:p>
        </p:txBody>
      </p:sp>
      <p:pic>
        <p:nvPicPr>
          <p:cNvPr id="10" name="Imatge 9">
            <a:extLst>
              <a:ext uri="{FF2B5EF4-FFF2-40B4-BE49-F238E27FC236}">
                <a16:creationId xmlns:a16="http://schemas.microsoft.com/office/drawing/2014/main" id="{AFD10978-EFB1-EE7C-018F-ED1D78FB29E0}"/>
              </a:ext>
            </a:extLst>
          </p:cNvPr>
          <p:cNvPicPr>
            <a:picLocks noChangeAspect="1"/>
          </p:cNvPicPr>
          <p:nvPr/>
        </p:nvPicPr>
        <p:blipFill>
          <a:blip r:embed="rId3"/>
          <a:stretch>
            <a:fillRect/>
          </a:stretch>
        </p:blipFill>
        <p:spPr>
          <a:xfrm>
            <a:off x="6908746" y="2225521"/>
            <a:ext cx="5097741" cy="4030566"/>
          </a:xfrm>
          <a:prstGeom prst="rect">
            <a:avLst/>
          </a:prstGeom>
        </p:spPr>
      </p:pic>
      <p:pic>
        <p:nvPicPr>
          <p:cNvPr id="13" name="Imatge 12">
            <a:extLst>
              <a:ext uri="{FF2B5EF4-FFF2-40B4-BE49-F238E27FC236}">
                <a16:creationId xmlns:a16="http://schemas.microsoft.com/office/drawing/2014/main" id="{C6C31C74-BCD4-5E47-1CBA-63B36AD78163}"/>
              </a:ext>
            </a:extLst>
          </p:cNvPr>
          <p:cNvPicPr>
            <a:picLocks noChangeAspect="1"/>
          </p:cNvPicPr>
          <p:nvPr/>
        </p:nvPicPr>
        <p:blipFill>
          <a:blip r:embed="rId4"/>
          <a:stretch>
            <a:fillRect/>
          </a:stretch>
        </p:blipFill>
        <p:spPr>
          <a:xfrm>
            <a:off x="642323" y="2225521"/>
            <a:ext cx="5145470" cy="4011516"/>
          </a:xfrm>
          <a:prstGeom prst="rect">
            <a:avLst/>
          </a:prstGeom>
        </p:spPr>
      </p:pic>
    </p:spTree>
    <p:extLst>
      <p:ext uri="{BB962C8B-B14F-4D97-AF65-F5344CB8AC3E}">
        <p14:creationId xmlns:p14="http://schemas.microsoft.com/office/powerpoint/2010/main" val="4188984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05721" y="2421935"/>
            <a:ext cx="7883190" cy="2014129"/>
          </a:xfrm>
        </p:spPr>
        <p:txBody>
          <a:bodyPr>
            <a:noAutofit/>
          </a:bodyPr>
          <a:lstStyle/>
          <a:p>
            <a:pPr algn="ctr"/>
            <a:r>
              <a:rPr lang="en-GB" sz="4000" b="1" dirty="0" err="1"/>
              <a:t>Preguntes</a:t>
            </a:r>
            <a:r>
              <a:rPr lang="en-GB" sz="4000" b="1" dirty="0"/>
              <a:t>, </a:t>
            </a:r>
          </a:p>
          <a:p>
            <a:pPr algn="ctr"/>
            <a:r>
              <a:rPr lang="en-GB" sz="4000" b="1" dirty="0" err="1"/>
              <a:t>dubtes</a:t>
            </a:r>
            <a:r>
              <a:rPr lang="en-GB" sz="4000" b="1" dirty="0"/>
              <a:t>, </a:t>
            </a:r>
          </a:p>
          <a:p>
            <a:pPr algn="ctr"/>
            <a:r>
              <a:rPr lang="en-GB" sz="4000" b="1" dirty="0" err="1"/>
              <a:t>comentaris</a:t>
            </a:r>
            <a:r>
              <a:rPr lang="en-GB" sz="4000" b="1" dirty="0"/>
              <a:t>?</a:t>
            </a:r>
          </a:p>
        </p:txBody>
      </p:sp>
      <p:pic>
        <p:nvPicPr>
          <p:cNvPr id="5" name="Imagen 4">
            <a:extLst>
              <a:ext uri="{FF2B5EF4-FFF2-40B4-BE49-F238E27FC236}">
                <a16:creationId xmlns:a16="http://schemas.microsoft.com/office/drawing/2014/main" id="{04F61938-40C9-4E82-AA90-833E6E70FB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37102" y="389453"/>
            <a:ext cx="1301689" cy="1301689"/>
          </a:xfrm>
          <a:prstGeom prst="rect">
            <a:avLst/>
          </a:prstGeom>
        </p:spPr>
      </p:pic>
      <p:pic>
        <p:nvPicPr>
          <p:cNvPr id="7" name="Imagen 6">
            <a:extLst>
              <a:ext uri="{FF2B5EF4-FFF2-40B4-BE49-F238E27FC236}">
                <a16:creationId xmlns:a16="http://schemas.microsoft.com/office/drawing/2014/main" id="{3D382070-0071-4642-A2C0-49EDD43ECD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37102" y="1894297"/>
            <a:ext cx="1303200" cy="1303200"/>
          </a:xfrm>
          <a:prstGeom prst="rect">
            <a:avLst/>
          </a:prstGeom>
        </p:spPr>
      </p:pic>
      <p:pic>
        <p:nvPicPr>
          <p:cNvPr id="9" name="Imagen 8">
            <a:extLst>
              <a:ext uri="{FF2B5EF4-FFF2-40B4-BE49-F238E27FC236}">
                <a16:creationId xmlns:a16="http://schemas.microsoft.com/office/drawing/2014/main" id="{9EAB9468-C9CC-44A0-8A43-EAD15613B8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7102" y="3400653"/>
            <a:ext cx="1303200" cy="1303200"/>
          </a:xfrm>
          <a:prstGeom prst="rect">
            <a:avLst/>
          </a:prstGeom>
        </p:spPr>
      </p:pic>
      <p:pic>
        <p:nvPicPr>
          <p:cNvPr id="11" name="Imagen 10">
            <a:extLst>
              <a:ext uri="{FF2B5EF4-FFF2-40B4-BE49-F238E27FC236}">
                <a16:creationId xmlns:a16="http://schemas.microsoft.com/office/drawing/2014/main" id="{B696F1F6-1494-4E47-B800-152F8763B0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37102" y="4907009"/>
            <a:ext cx="1303200" cy="1303200"/>
          </a:xfrm>
          <a:prstGeom prst="rect">
            <a:avLst/>
          </a:prstGeom>
        </p:spPr>
      </p:pic>
      <p:pic>
        <p:nvPicPr>
          <p:cNvPr id="4" name="Imatge 3">
            <a:extLst>
              <a:ext uri="{FF2B5EF4-FFF2-40B4-BE49-F238E27FC236}">
                <a16:creationId xmlns:a16="http://schemas.microsoft.com/office/drawing/2014/main" id="{E9C3AA3C-5EDD-E050-3E0D-FD86224CE7B8}"/>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t="3846"/>
          <a:stretch/>
        </p:blipFill>
        <p:spPr>
          <a:xfrm>
            <a:off x="11238791" y="66724"/>
            <a:ext cx="953209" cy="536180"/>
          </a:xfrm>
          <a:prstGeom prst="rect">
            <a:avLst/>
          </a:prstGeom>
        </p:spPr>
      </p:pic>
    </p:spTree>
    <p:extLst>
      <p:ext uri="{BB962C8B-B14F-4D97-AF65-F5344CB8AC3E}">
        <p14:creationId xmlns:p14="http://schemas.microsoft.com/office/powerpoint/2010/main" val="3933149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1"/>
          <p:cNvSpPr/>
          <p:nvPr/>
        </p:nvSpPr>
        <p:spPr>
          <a:xfrm>
            <a:off x="54800" y="259818"/>
            <a:ext cx="12192000" cy="6858000"/>
          </a:xfrm>
          <a:prstGeom prst="rect">
            <a:avLst/>
          </a:prstGeom>
          <a:solidFill>
            <a:srgbClr val="13223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8" name="Google Shape;248;p21"/>
          <p:cNvSpPr/>
          <p:nvPr/>
        </p:nvSpPr>
        <p:spPr>
          <a:xfrm>
            <a:off x="4330525" y="2756941"/>
            <a:ext cx="3510600" cy="1626300"/>
          </a:xfrm>
          <a:prstGeom prst="rect">
            <a:avLst/>
          </a:prstGeom>
          <a:noFill/>
          <a:ln w="381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9" name="Google Shape;249;p21"/>
          <p:cNvSpPr/>
          <p:nvPr/>
        </p:nvSpPr>
        <p:spPr>
          <a:xfrm>
            <a:off x="4331100" y="726675"/>
            <a:ext cx="3510600" cy="1320300"/>
          </a:xfrm>
          <a:prstGeom prst="rect">
            <a:avLst/>
          </a:prstGeom>
          <a:no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0" name="Google Shape;250;p21"/>
          <p:cNvSpPr/>
          <p:nvPr/>
        </p:nvSpPr>
        <p:spPr>
          <a:xfrm>
            <a:off x="222884" y="703249"/>
            <a:ext cx="3844500" cy="892800"/>
          </a:xfrm>
          <a:prstGeom prst="rect">
            <a:avLst/>
          </a:prstGeom>
          <a:no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21"/>
          <p:cNvSpPr/>
          <p:nvPr/>
        </p:nvSpPr>
        <p:spPr>
          <a:xfrm>
            <a:off x="4331100" y="2148425"/>
            <a:ext cx="3510600" cy="52650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2" name="Google Shape;252;p21"/>
          <p:cNvSpPr/>
          <p:nvPr/>
        </p:nvSpPr>
        <p:spPr>
          <a:xfrm>
            <a:off x="222884" y="2150173"/>
            <a:ext cx="3844500" cy="842400"/>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3" name="Google Shape;253;p21"/>
          <p:cNvSpPr/>
          <p:nvPr/>
        </p:nvSpPr>
        <p:spPr>
          <a:xfrm>
            <a:off x="197576" y="4461494"/>
            <a:ext cx="3870000" cy="807000"/>
          </a:xfrm>
          <a:prstGeom prst="rect">
            <a:avLst/>
          </a:prstGeom>
          <a:no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4" name="Google Shape;254;p21"/>
          <p:cNvSpPr/>
          <p:nvPr/>
        </p:nvSpPr>
        <p:spPr>
          <a:xfrm>
            <a:off x="187700" y="5592725"/>
            <a:ext cx="3870000" cy="6915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5" name="Google Shape;255;p21">
            <a:hlinkClick r:id="rId3" action="ppaction://hlinksldjump"/>
          </p:cNvPr>
          <p:cNvSpPr/>
          <p:nvPr/>
        </p:nvSpPr>
        <p:spPr>
          <a:xfrm>
            <a:off x="919216" y="4517256"/>
            <a:ext cx="30588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Superblock</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de Covadonga</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6" name="Google Shape;256;p21">
            <a:hlinkClick r:id="" action="ppaction://noaction"/>
          </p:cNvPr>
          <p:cNvSpPr/>
          <p:nvPr/>
        </p:nvSpPr>
        <p:spPr>
          <a:xfrm>
            <a:off x="919216" y="777457"/>
            <a:ext cx="31992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Proporcionar </a:t>
            </a:r>
            <a:r>
              <a:rPr lang="es-ES" sz="1200" kern="0" err="1">
                <a:solidFill>
                  <a:srgbClr val="FFFFFF"/>
                </a:solidFill>
                <a:latin typeface="Calibri"/>
                <a:ea typeface="Calibri"/>
                <a:cs typeface="Calibri"/>
                <a:sym typeface="Calibri"/>
              </a:rPr>
              <a:t>habitatges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assequibles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dignes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energèticament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eficients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per garantir un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dret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bàsic</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enfortir</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la vida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comunitària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21">
            <a:hlinkClick r:id="rId3" action="ppaction://hlinksldjump"/>
          </p:cNvPr>
          <p:cNvSpPr/>
          <p:nvPr/>
        </p:nvSpPr>
        <p:spPr>
          <a:xfrm>
            <a:off x="919217" y="2154347"/>
            <a:ext cx="30372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Aprofitar</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les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oportunitats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de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l’economia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digital per crear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millors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llocs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de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treball</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fomentar la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igualtat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de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gènere</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generar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riquesa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comunitària</a:t>
            </a:r>
            <a:r>
              <a:rPr lang="es-ES" sz="1200" kern="0">
                <a:solidFill>
                  <a:srgbClr val="FFFFFF"/>
                </a:solidFill>
                <a:latin typeface="Calibri"/>
                <a:ea typeface="Calibri"/>
                <a:cs typeface="Calibri"/>
                <a:sym typeface="Calibri"/>
              </a:rPr>
              <a:t>.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21">
            <a:hlinkClick r:id="" action="ppaction://noaction"/>
          </p:cNvPr>
          <p:cNvSpPr/>
          <p:nvPr/>
        </p:nvSpPr>
        <p:spPr>
          <a:xfrm>
            <a:off x="5088790" y="784072"/>
            <a:ext cx="2781300" cy="46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Accés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l’habitatge</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socials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en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situacions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d’emergència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risc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21">
            <a:hlinkClick r:id="" action="ppaction://noaction"/>
          </p:cNvPr>
          <p:cNvSpPr/>
          <p:nvPr/>
        </p:nvSpPr>
        <p:spPr>
          <a:xfrm>
            <a:off x="5088790" y="1423128"/>
            <a:ext cx="2940300" cy="46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Transició</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energètica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un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detonant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per acabar </a:t>
            </a:r>
            <a:r>
              <a:rPr lang="es-ES" sz="1200" kern="0" err="1">
                <a:solidFill>
                  <a:srgbClr val="FFFFFF"/>
                </a:solidFill>
                <a:latin typeface="Calibri"/>
                <a:ea typeface="Calibri"/>
                <a:cs typeface="Calibri"/>
                <a:sym typeface="Calibri"/>
              </a:rPr>
              <a:t>amb</a:t>
            </a:r>
            <a:r>
              <a:rPr lang="es-ES" sz="1200" kern="0">
                <a:solidFill>
                  <a:srgbClr val="FFFFFF"/>
                </a:solidFill>
                <a:latin typeface="Calibri"/>
                <a:ea typeface="Calibri"/>
                <a:cs typeface="Calibri"/>
                <a:sym typeface="Calibri"/>
              </a:rPr>
              <a:t> les </a:t>
            </a:r>
            <a:r>
              <a:rPr lang="es-ES" sz="1200" kern="0" err="1">
                <a:solidFill>
                  <a:srgbClr val="FFFFFF"/>
                </a:solidFill>
                <a:latin typeface="Calibri"/>
                <a:ea typeface="Calibri"/>
                <a:cs typeface="Calibri"/>
                <a:sym typeface="Calibri"/>
              </a:rPr>
              <a:t>desigualtats</a:t>
            </a:r>
            <a:r>
              <a:rPr lang="es-ES" sz="1200" kern="0">
                <a:solidFill>
                  <a:srgbClr val="FFFFFF"/>
                </a:solidFill>
                <a:latin typeface="Calibri"/>
                <a:ea typeface="Calibri"/>
                <a:cs typeface="Calibri"/>
                <a:sym typeface="Calibri"/>
              </a:rPr>
              <a:t> </a:t>
            </a:r>
            <a:r>
              <a:rPr lang="es-ES" sz="1200" kern="0" err="1">
                <a:solidFill>
                  <a:srgbClr val="FFFFFF"/>
                </a:solidFill>
                <a:latin typeface="Calibri"/>
                <a:ea typeface="Calibri"/>
                <a:cs typeface="Calibri"/>
                <a:sym typeface="Calibri"/>
              </a:rPr>
              <a:t>socials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21">
            <a:hlinkClick r:id="rId3" action="ppaction://hlinksldjump"/>
          </p:cNvPr>
          <p:cNvSpPr/>
          <p:nvPr/>
        </p:nvSpPr>
        <p:spPr>
          <a:xfrm>
            <a:off x="5077205" y="2156545"/>
            <a:ext cx="2566200" cy="461700"/>
          </a:xfrm>
          <a:prstGeom prst="rect">
            <a:avLst/>
          </a:prstGeom>
          <a:noFill/>
          <a:ln>
            <a:noFill/>
          </a:ln>
        </p:spPr>
        <p:txBody>
          <a:bodyPr spcFirstLastPara="1" wrap="square" lIns="91425" tIns="45700" rIns="91425" bIns="45700" anchor="t" anchorCtr="0">
            <a:noAutofit/>
          </a:bodyPr>
          <a:lstStyle/>
          <a:p>
            <a:pPr lvl="0">
              <a:buClr>
                <a:srgbClr val="FFFFFF"/>
              </a:buClr>
              <a:buSzPts val="1200"/>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Interseccionalitat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en </a:t>
            </a:r>
            <a:r>
              <a:rPr lang="es-ES" sz="1200" kern="0">
                <a:solidFill>
                  <a:srgbClr val="FFFFFF"/>
                </a:solidFill>
                <a:latin typeface="Calibri"/>
                <a:ea typeface="Calibri"/>
                <a:cs typeface="Calibri"/>
                <a:sym typeface="Calibri"/>
              </a:rPr>
              <a:t>les </a:t>
            </a:r>
            <a:r>
              <a:rPr lang="es-ES" sz="1200" kern="0" err="1">
                <a:solidFill>
                  <a:srgbClr val="FFFFFF"/>
                </a:solidFill>
                <a:latin typeface="Calibri"/>
                <a:ea typeface="Calibri"/>
                <a:cs typeface="Calibri"/>
                <a:sym typeface="Calibri"/>
              </a:rPr>
              <a:t>estratègies</a:t>
            </a:r>
            <a:r>
              <a:rPr lang="es-ES" sz="1200" kern="0">
                <a:solidFill>
                  <a:srgbClr val="FFFFFF"/>
                </a:solidFill>
                <a:latin typeface="Calibri"/>
                <a:ea typeface="Calibri"/>
                <a:cs typeface="Calibri"/>
                <a:sym typeface="Calibri"/>
              </a:rPr>
              <a:t> de </a:t>
            </a:r>
            <a:r>
              <a:rPr lang="es-ES" sz="1200" kern="0" err="1">
                <a:solidFill>
                  <a:srgbClr val="FFFFFF"/>
                </a:solidFill>
                <a:latin typeface="Calibri"/>
                <a:ea typeface="Calibri"/>
                <a:cs typeface="Calibri"/>
                <a:sym typeface="Calibri"/>
              </a:rPr>
              <a:t>reducció</a:t>
            </a:r>
            <a:r>
              <a:rPr lang="es-ES" sz="1200" kern="0">
                <a:solidFill>
                  <a:srgbClr val="FFFFFF"/>
                </a:solidFill>
                <a:latin typeface="Calibri"/>
                <a:ea typeface="Calibri"/>
                <a:cs typeface="Calibri"/>
                <a:sym typeface="Calibri"/>
              </a:rPr>
              <a:t> </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de les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pobreses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femenines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21">
            <a:hlinkClick r:id="rId3" action="ppaction://hlinksldjump"/>
          </p:cNvPr>
          <p:cNvSpPr/>
          <p:nvPr/>
        </p:nvSpPr>
        <p:spPr>
          <a:xfrm>
            <a:off x="1058994" y="5651751"/>
            <a:ext cx="2887497" cy="723919"/>
          </a:xfrm>
          <a:prstGeom prst="rect">
            <a:avLst/>
          </a:prstGeom>
          <a:noFill/>
          <a:ln>
            <a:noFill/>
          </a:ln>
        </p:spPr>
        <p:txBody>
          <a:bodyPr spcFirstLastPara="1" wrap="square" lIns="91425" tIns="45700" rIns="91425" bIns="45700" anchor="t" anchorCtr="0">
            <a:noAutofit/>
          </a:bodyPr>
          <a:lstStyle/>
          <a:p>
            <a:pPr lvl="0">
              <a:buClr>
                <a:srgbClr val="FFFFFF"/>
              </a:buClr>
              <a:buSzPts val="1200"/>
              <a:defRPr/>
            </a:pPr>
            <a:r>
              <a:rPr lang="es-ES" sz="1200" kern="0">
                <a:solidFill>
                  <a:srgbClr val="FFFFFF"/>
                </a:solidFill>
                <a:latin typeface="Calibri"/>
                <a:cs typeface="Calibri"/>
              </a:rPr>
              <a:t>Transformar el programa gratuït de distribució d'aliments </a:t>
            </a:r>
            <a:r>
              <a:rPr lang="es-ES" sz="1200" kern="0" err="1">
                <a:solidFill>
                  <a:srgbClr val="FFFFFF"/>
                </a:solidFill>
                <a:latin typeface="Calibri"/>
                <a:cs typeface="Calibri"/>
              </a:rPr>
              <a:t>garantint</a:t>
            </a:r>
            <a:r>
              <a:rPr lang="es-ES" sz="1200" kern="0">
                <a:solidFill>
                  <a:srgbClr val="FFFFFF"/>
                </a:solidFill>
                <a:latin typeface="Calibri"/>
                <a:cs typeface="Calibri"/>
              </a:rPr>
              <a:t> la seguretat alimentària per a grups vulnerables</a:t>
            </a:r>
            <a:endParaRPr sz="1200" kern="0">
              <a:solidFill>
                <a:srgbClr val="FFFFFF"/>
              </a:solidFill>
              <a:latin typeface="Calibri"/>
              <a:cs typeface="Calibri"/>
              <a:sym typeface="Calibri"/>
            </a:endParaRPr>
          </a:p>
        </p:txBody>
      </p:sp>
      <p:pic>
        <p:nvPicPr>
          <p:cNvPr id="262" name="Google Shape;262;p21">
            <a:hlinkClick r:id="" action="ppaction://noaction"/>
          </p:cNvPr>
          <p:cNvPicPr preferRelativeResize="0"/>
          <p:nvPr/>
        </p:nvPicPr>
        <p:blipFill rotWithShape="1">
          <a:blip r:embed="rId4">
            <a:alphaModFix/>
          </a:blip>
          <a:srcRect b="13194"/>
          <a:stretch/>
        </p:blipFill>
        <p:spPr>
          <a:xfrm>
            <a:off x="197576" y="793261"/>
            <a:ext cx="744597" cy="646331"/>
          </a:xfrm>
          <a:prstGeom prst="rect">
            <a:avLst/>
          </a:prstGeom>
          <a:noFill/>
          <a:ln>
            <a:noFill/>
          </a:ln>
        </p:spPr>
      </p:pic>
      <p:pic>
        <p:nvPicPr>
          <p:cNvPr id="263" name="Google Shape;263;p21">
            <a:hlinkClick r:id="rId3" action="ppaction://hlinksldjump"/>
          </p:cNvPr>
          <p:cNvPicPr preferRelativeResize="0"/>
          <p:nvPr/>
        </p:nvPicPr>
        <p:blipFill rotWithShape="1">
          <a:blip r:embed="rId5">
            <a:alphaModFix/>
          </a:blip>
          <a:srcRect b="13194"/>
          <a:stretch/>
        </p:blipFill>
        <p:spPr>
          <a:xfrm>
            <a:off x="239307" y="4479424"/>
            <a:ext cx="760541" cy="660172"/>
          </a:xfrm>
          <a:prstGeom prst="rect">
            <a:avLst/>
          </a:prstGeom>
          <a:noFill/>
          <a:ln>
            <a:noFill/>
          </a:ln>
        </p:spPr>
      </p:pic>
      <p:pic>
        <p:nvPicPr>
          <p:cNvPr id="264" name="Google Shape;264;p21">
            <a:hlinkClick r:id="rId3" action="ppaction://hlinksldjump"/>
          </p:cNvPr>
          <p:cNvPicPr preferRelativeResize="0"/>
          <p:nvPr/>
        </p:nvPicPr>
        <p:blipFill rotWithShape="1">
          <a:blip r:embed="rId6">
            <a:alphaModFix/>
          </a:blip>
          <a:srcRect b="16555"/>
          <a:stretch/>
        </p:blipFill>
        <p:spPr>
          <a:xfrm>
            <a:off x="124262" y="2140605"/>
            <a:ext cx="995843" cy="830996"/>
          </a:xfrm>
          <a:prstGeom prst="rect">
            <a:avLst/>
          </a:prstGeom>
          <a:noFill/>
          <a:ln>
            <a:noFill/>
          </a:ln>
        </p:spPr>
      </p:pic>
      <p:pic>
        <p:nvPicPr>
          <p:cNvPr id="265" name="Google Shape;265;p21">
            <a:hlinkClick r:id="" action="ppaction://noaction"/>
          </p:cNvPr>
          <p:cNvPicPr preferRelativeResize="0"/>
          <p:nvPr/>
        </p:nvPicPr>
        <p:blipFill rotWithShape="1">
          <a:blip r:embed="rId7">
            <a:alphaModFix/>
          </a:blip>
          <a:srcRect b="13329"/>
          <a:stretch/>
        </p:blipFill>
        <p:spPr>
          <a:xfrm>
            <a:off x="4520376" y="749873"/>
            <a:ext cx="607455" cy="526451"/>
          </a:xfrm>
          <a:prstGeom prst="rect">
            <a:avLst/>
          </a:prstGeom>
          <a:noFill/>
          <a:ln>
            <a:noFill/>
          </a:ln>
        </p:spPr>
      </p:pic>
      <p:pic>
        <p:nvPicPr>
          <p:cNvPr id="266" name="Google Shape;266;p21"/>
          <p:cNvPicPr preferRelativeResize="0"/>
          <p:nvPr/>
        </p:nvPicPr>
        <p:blipFill rotWithShape="1">
          <a:blip r:embed="rId8">
            <a:alphaModFix/>
          </a:blip>
          <a:srcRect b="16555"/>
          <a:stretch/>
        </p:blipFill>
        <p:spPr>
          <a:xfrm>
            <a:off x="4268547" y="958265"/>
            <a:ext cx="425906" cy="355406"/>
          </a:xfrm>
          <a:prstGeom prst="rect">
            <a:avLst/>
          </a:prstGeom>
          <a:noFill/>
          <a:ln>
            <a:noFill/>
          </a:ln>
        </p:spPr>
      </p:pic>
      <p:pic>
        <p:nvPicPr>
          <p:cNvPr id="267" name="Google Shape;267;p21">
            <a:hlinkClick r:id="" action="ppaction://noaction"/>
          </p:cNvPr>
          <p:cNvPicPr preferRelativeResize="0"/>
          <p:nvPr/>
        </p:nvPicPr>
        <p:blipFill rotWithShape="1">
          <a:blip r:embed="rId9">
            <a:alphaModFix/>
          </a:blip>
          <a:srcRect b="17333"/>
          <a:stretch/>
        </p:blipFill>
        <p:spPr>
          <a:xfrm>
            <a:off x="4415076" y="1341900"/>
            <a:ext cx="727800" cy="601620"/>
          </a:xfrm>
          <a:prstGeom prst="rect">
            <a:avLst/>
          </a:prstGeom>
          <a:noFill/>
          <a:ln>
            <a:noFill/>
          </a:ln>
        </p:spPr>
      </p:pic>
      <p:pic>
        <p:nvPicPr>
          <p:cNvPr id="268" name="Google Shape;268;p21">
            <a:hlinkClick r:id="rId3" action="ppaction://hlinksldjump"/>
          </p:cNvPr>
          <p:cNvPicPr preferRelativeResize="0"/>
          <p:nvPr/>
        </p:nvPicPr>
        <p:blipFill rotWithShape="1">
          <a:blip r:embed="rId10">
            <a:alphaModFix/>
          </a:blip>
          <a:srcRect b="25058"/>
          <a:stretch/>
        </p:blipFill>
        <p:spPr>
          <a:xfrm>
            <a:off x="4371910" y="2067615"/>
            <a:ext cx="760550" cy="569944"/>
          </a:xfrm>
          <a:prstGeom prst="rect">
            <a:avLst/>
          </a:prstGeom>
          <a:noFill/>
          <a:ln>
            <a:noFill/>
          </a:ln>
        </p:spPr>
      </p:pic>
      <p:pic>
        <p:nvPicPr>
          <p:cNvPr id="269" name="Google Shape;269;p21">
            <a:hlinkClick r:id="rId3" action="ppaction://hlinksldjump"/>
          </p:cNvPr>
          <p:cNvPicPr preferRelativeResize="0"/>
          <p:nvPr/>
        </p:nvPicPr>
        <p:blipFill rotWithShape="1">
          <a:blip r:embed="rId11">
            <a:alphaModFix/>
          </a:blip>
          <a:srcRect b="19672"/>
          <a:stretch/>
        </p:blipFill>
        <p:spPr>
          <a:xfrm>
            <a:off x="264273" y="5625023"/>
            <a:ext cx="804646" cy="646331"/>
          </a:xfrm>
          <a:prstGeom prst="rect">
            <a:avLst/>
          </a:prstGeom>
          <a:noFill/>
          <a:ln>
            <a:noFill/>
          </a:ln>
        </p:spPr>
      </p:pic>
      <p:sp>
        <p:nvSpPr>
          <p:cNvPr id="270" name="Google Shape;270;p21"/>
          <p:cNvSpPr txBox="1"/>
          <p:nvPr/>
        </p:nvSpPr>
        <p:spPr>
          <a:xfrm>
            <a:off x="54800" y="180275"/>
            <a:ext cx="4002900" cy="461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2400"/>
              <a:buFont typeface="Impact"/>
              <a:buNone/>
              <a:tabLst/>
              <a:defRPr/>
            </a:pPr>
            <a:r>
              <a:rPr kumimoji="0" lang="es-ES" sz="2400" b="0" i="1" u="sng" strike="noStrike" kern="0" cap="none" spc="0" normalizeH="0" baseline="0" noProof="0">
                <a:ln>
                  <a:noFill/>
                </a:ln>
                <a:solidFill>
                  <a:srgbClr val="FFC000"/>
                </a:solidFill>
                <a:effectLst/>
                <a:uLnTx/>
                <a:uFillTx/>
                <a:latin typeface="Impact"/>
                <a:ea typeface="Impact"/>
                <a:cs typeface="Impact"/>
                <a:sym typeface="Impact"/>
              </a:rPr>
              <a:t>REPTES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271;p21"/>
          <p:cNvSpPr txBox="1"/>
          <p:nvPr/>
        </p:nvSpPr>
        <p:spPr>
          <a:xfrm>
            <a:off x="4956228" y="180271"/>
            <a:ext cx="2439000" cy="461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2400"/>
              <a:buFont typeface="Impact"/>
              <a:buNone/>
              <a:tabLst/>
              <a:defRPr/>
            </a:pPr>
            <a:r>
              <a:rPr kumimoji="0" lang="es-ES" sz="2400" b="0" i="1" u="sng" strike="noStrike" kern="0" cap="none" spc="0" normalizeH="0" baseline="0" noProof="0">
                <a:ln>
                  <a:noFill/>
                </a:ln>
                <a:solidFill>
                  <a:srgbClr val="FFC000"/>
                </a:solidFill>
                <a:effectLst/>
                <a:uLnTx/>
                <a:uFillTx/>
                <a:latin typeface="Impact"/>
                <a:ea typeface="Impact"/>
                <a:cs typeface="Impact"/>
                <a:sym typeface="Impact"/>
              </a:rPr>
              <a:t>SUB-REPTES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272;p21">
            <a:hlinkClick r:id="rId3" action="ppaction://hlinksldjump"/>
          </p:cNvPr>
          <p:cNvSpPr/>
          <p:nvPr/>
        </p:nvSpPr>
        <p:spPr>
          <a:xfrm>
            <a:off x="4845500" y="2807467"/>
            <a:ext cx="2687700" cy="96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Reducció</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de la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bretxa</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digital.</a:t>
            </a: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Foment</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del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lideratge</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comunitari</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3" name="Google Shape;273;p21" descr="https://lh6.googleusercontent.com/tnMpDfoE136uaA1uV09bpHgxxCdPlExSacxzvdwyObQnkhj74pwgluzN-koSuoW2XzAlE7l0cOy4zGFIgbr53M33dJ2yuWZoJ1ttdWjfs3Bj7vbGiw0RcH753G-lL-au6aEBZKxjahs"/>
          <p:cNvPicPr preferRelativeResize="0"/>
          <p:nvPr/>
        </p:nvPicPr>
        <p:blipFill rotWithShape="1">
          <a:blip r:embed="rId12">
            <a:alphaModFix/>
          </a:blip>
          <a:srcRect b="13845"/>
          <a:stretch/>
        </p:blipFill>
        <p:spPr>
          <a:xfrm>
            <a:off x="4404096" y="2808891"/>
            <a:ext cx="449962" cy="368496"/>
          </a:xfrm>
          <a:prstGeom prst="rect">
            <a:avLst/>
          </a:prstGeom>
          <a:noFill/>
          <a:ln>
            <a:noFill/>
          </a:ln>
        </p:spPr>
      </p:pic>
      <p:pic>
        <p:nvPicPr>
          <p:cNvPr id="274" name="Google Shape;274;p21" descr="https://lh5.googleusercontent.com/XbclAON_aq2KfgbrAfc4VfxeDY_ty2hK7QQf-pmEOBmfn2OUv2KnHI9AaeakyQlCJcINm4HzX7JPzcM-E9ft_BSMYFjYbOhy-3pololIfg3WUUNULuUCVjBmtrTvCH-MAqqs6xFGnk8"/>
          <p:cNvPicPr preferRelativeResize="0"/>
          <p:nvPr/>
        </p:nvPicPr>
        <p:blipFill rotWithShape="1">
          <a:blip r:embed="rId13">
            <a:alphaModFix/>
          </a:blip>
          <a:srcRect b="14080"/>
          <a:stretch/>
        </p:blipFill>
        <p:spPr>
          <a:xfrm>
            <a:off x="4382522" y="3261578"/>
            <a:ext cx="523142" cy="427240"/>
          </a:xfrm>
          <a:prstGeom prst="rect">
            <a:avLst/>
          </a:prstGeom>
          <a:noFill/>
          <a:ln>
            <a:noFill/>
          </a:ln>
        </p:spPr>
      </p:pic>
      <p:pic>
        <p:nvPicPr>
          <p:cNvPr id="275" name="Google Shape;275;p21" descr="https://lh5.googleusercontent.com/DV1M4C5IzXi7xMSYKC8RJZLAWpHOnliUeDuwo6vbXluWm9tlo-buP4RYnzd1P3joUDI_hK3c7cMvrsm44qbud4aisWG9wDAnvFavd2w40q2eeM2KPWsvsji9ukNLtLLeOTlpgszZ-9k"/>
          <p:cNvPicPr preferRelativeResize="0"/>
          <p:nvPr/>
        </p:nvPicPr>
        <p:blipFill rotWithShape="1">
          <a:blip r:embed="rId14">
            <a:alphaModFix/>
          </a:blip>
          <a:srcRect b="12025"/>
          <a:stretch/>
        </p:blipFill>
        <p:spPr>
          <a:xfrm>
            <a:off x="4361938" y="3773007"/>
            <a:ext cx="534263" cy="446784"/>
          </a:xfrm>
          <a:prstGeom prst="rect">
            <a:avLst/>
          </a:prstGeom>
          <a:noFill/>
          <a:ln>
            <a:noFill/>
          </a:ln>
        </p:spPr>
      </p:pic>
      <p:cxnSp>
        <p:nvCxnSpPr>
          <p:cNvPr id="276" name="Google Shape;276;p21"/>
          <p:cNvCxnSpPr/>
          <p:nvPr/>
        </p:nvCxnSpPr>
        <p:spPr>
          <a:xfrm>
            <a:off x="4187200" y="496325"/>
            <a:ext cx="0" cy="6141600"/>
          </a:xfrm>
          <a:prstGeom prst="straightConnector1">
            <a:avLst/>
          </a:prstGeom>
          <a:noFill/>
          <a:ln w="28575" cap="flat" cmpd="sng">
            <a:solidFill>
              <a:srgbClr val="FFFFFF"/>
            </a:solidFill>
            <a:prstDash val="solid"/>
            <a:round/>
            <a:headEnd type="none" w="sm" len="sm"/>
            <a:tailEnd type="none" w="sm" len="sm"/>
          </a:ln>
        </p:spPr>
      </p:cxnSp>
      <p:cxnSp>
        <p:nvCxnSpPr>
          <p:cNvPr id="277" name="Google Shape;277;p21"/>
          <p:cNvCxnSpPr/>
          <p:nvPr/>
        </p:nvCxnSpPr>
        <p:spPr>
          <a:xfrm>
            <a:off x="7971175" y="593850"/>
            <a:ext cx="0" cy="6055500"/>
          </a:xfrm>
          <a:prstGeom prst="straightConnector1">
            <a:avLst/>
          </a:prstGeom>
          <a:noFill/>
          <a:ln w="28575" cap="flat" cmpd="sng">
            <a:solidFill>
              <a:srgbClr val="FFFFFF"/>
            </a:solidFill>
            <a:prstDash val="solid"/>
            <a:round/>
            <a:headEnd type="none" w="sm" len="sm"/>
            <a:tailEnd type="none" w="sm" len="sm"/>
          </a:ln>
        </p:spPr>
      </p:cxnSp>
      <p:sp>
        <p:nvSpPr>
          <p:cNvPr id="278" name="Google Shape;278;p21"/>
          <p:cNvSpPr txBox="1"/>
          <p:nvPr/>
        </p:nvSpPr>
        <p:spPr>
          <a:xfrm>
            <a:off x="8150469" y="252078"/>
            <a:ext cx="3870000" cy="461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2200"/>
              <a:buFont typeface="Impact"/>
              <a:buNone/>
              <a:tabLst/>
              <a:defRPr/>
            </a:pPr>
            <a:r>
              <a:rPr kumimoji="0" lang="es-ES" sz="2200" b="0" i="1" u="sng" strike="noStrike" kern="0" cap="none" spc="0" normalizeH="0" baseline="0" noProof="0">
                <a:ln>
                  <a:noFill/>
                </a:ln>
                <a:solidFill>
                  <a:srgbClr val="FFC000"/>
                </a:solidFill>
                <a:effectLst/>
                <a:uLnTx/>
                <a:uFillTx/>
                <a:latin typeface="Impact"/>
                <a:ea typeface="Impact"/>
                <a:cs typeface="Impact"/>
                <a:sym typeface="Impact"/>
              </a:rPr>
              <a:t>SESSIONS de CO-CREACIÓ</a:t>
            </a:r>
            <a:endParaRPr kumimoji="0" sz="2200" b="0" i="1" u="sng" strike="noStrike" kern="0" cap="none" spc="0" normalizeH="0" baseline="0" noProof="0">
              <a:ln>
                <a:noFill/>
              </a:ln>
              <a:solidFill>
                <a:srgbClr val="FFC000"/>
              </a:solidFill>
              <a:effectLst/>
              <a:uLnTx/>
              <a:uFillTx/>
              <a:latin typeface="Impact"/>
              <a:ea typeface="Impact"/>
              <a:cs typeface="Impact"/>
              <a:sym typeface="Impact"/>
            </a:endParaRPr>
          </a:p>
          <a:p>
            <a:pPr marL="0" marR="0" lvl="0" indent="0" algn="ctr" defTabSz="914400" rtl="0" eaLnBrk="1" fontAlgn="auto" latinLnBrk="0" hangingPunct="1">
              <a:lnSpc>
                <a:spcPct val="100000"/>
              </a:lnSpc>
              <a:spcBef>
                <a:spcPts val="0"/>
              </a:spcBef>
              <a:spcAft>
                <a:spcPts val="0"/>
              </a:spcAft>
              <a:buClr>
                <a:srgbClr val="FFC000"/>
              </a:buClr>
              <a:buSzPts val="2200"/>
              <a:buFont typeface="Impact"/>
              <a:buNone/>
              <a:tabLst/>
              <a:defRPr/>
            </a:pPr>
            <a:r>
              <a:rPr kumimoji="0" lang="es-ES" sz="2200" b="0" i="1" u="sng" strike="noStrike" kern="0" cap="none" spc="0" normalizeH="0" baseline="0" noProof="0">
                <a:ln>
                  <a:noFill/>
                </a:ln>
                <a:solidFill>
                  <a:srgbClr val="FFC000"/>
                </a:solidFill>
                <a:effectLst/>
                <a:uLnTx/>
                <a:uFillTx/>
                <a:latin typeface="Impact"/>
                <a:ea typeface="Impact"/>
                <a:cs typeface="Impact"/>
                <a:sym typeface="Impact"/>
              </a:rPr>
              <a:t>STAKEHOLDERS i PARTICIPANTS</a:t>
            </a:r>
            <a:endParaRPr kumimoji="0" sz="2200" b="0" i="1" u="sng" strike="noStrike" kern="0" cap="none" spc="0" normalizeH="0" baseline="0" noProof="0">
              <a:ln>
                <a:noFill/>
              </a:ln>
              <a:solidFill>
                <a:srgbClr val="FFC000"/>
              </a:solidFill>
              <a:effectLst/>
              <a:uLnTx/>
              <a:uFillTx/>
              <a:latin typeface="Impact"/>
              <a:ea typeface="Impact"/>
              <a:cs typeface="Impact"/>
              <a:sym typeface="Impact"/>
            </a:endParaRPr>
          </a:p>
        </p:txBody>
      </p:sp>
      <p:sp>
        <p:nvSpPr>
          <p:cNvPr id="279" name="Google Shape;279;p21"/>
          <p:cNvSpPr txBox="1"/>
          <p:nvPr/>
        </p:nvSpPr>
        <p:spPr>
          <a:xfrm rot="-5400000">
            <a:off x="6655825" y="3314125"/>
            <a:ext cx="3092400" cy="461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s-ES" sz="1800" b="0" i="0" u="none" strike="noStrike" kern="0" cap="none" spc="0" normalizeH="0" baseline="0" noProof="0">
                <a:ln>
                  <a:noFill/>
                </a:ln>
                <a:solidFill>
                  <a:srgbClr val="FFFFFF"/>
                </a:solidFill>
                <a:effectLst/>
                <a:uLnTx/>
                <a:uFillTx/>
                <a:latin typeface="Calibri"/>
                <a:ea typeface="Calibri"/>
                <a:cs typeface="Calibri"/>
                <a:sym typeface="Calibri"/>
              </a:rPr>
              <a:t>MICROMÓDULS A</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0" name="Google Shape;280;p21"/>
          <p:cNvPicPr preferRelativeResize="0"/>
          <p:nvPr/>
        </p:nvPicPr>
        <p:blipFill rotWithShape="1">
          <a:blip r:embed="rId15">
            <a:alphaModFix/>
          </a:blip>
          <a:srcRect l="26025" t="20513" r="43527" b="18920"/>
          <a:stretch/>
        </p:blipFill>
        <p:spPr>
          <a:xfrm>
            <a:off x="10477375" y="5695685"/>
            <a:ext cx="1714627" cy="1120988"/>
          </a:xfrm>
          <a:prstGeom prst="rect">
            <a:avLst/>
          </a:prstGeom>
          <a:noFill/>
          <a:ln>
            <a:noFill/>
          </a:ln>
        </p:spPr>
      </p:pic>
      <p:sp>
        <p:nvSpPr>
          <p:cNvPr id="281" name="Google Shape;281;p21"/>
          <p:cNvSpPr txBox="1"/>
          <p:nvPr/>
        </p:nvSpPr>
        <p:spPr>
          <a:xfrm>
            <a:off x="4845500" y="3726431"/>
            <a:ext cx="3000000" cy="544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Creació</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foment</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d'ecosistemes</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xarxes</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locals</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dins</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 del </a:t>
            </a:r>
            <a:r>
              <a:rPr kumimoji="0" lang="es-ES" sz="1200" b="1" i="0" u="none" strike="noStrike" kern="0" cap="none" spc="0" normalizeH="0" baseline="0" noProof="0" err="1">
                <a:ln>
                  <a:noFill/>
                </a:ln>
                <a:solidFill>
                  <a:srgbClr val="FFFFFF"/>
                </a:solidFill>
                <a:effectLst/>
                <a:uLnTx/>
                <a:uFillTx/>
                <a:latin typeface="Calibri"/>
                <a:ea typeface="Calibri"/>
                <a:cs typeface="Calibri"/>
                <a:sym typeface="Calibri"/>
              </a:rPr>
              <a:t>territori</a:t>
            </a:r>
            <a:r>
              <a:rPr kumimoji="0" lang="es-ES" sz="1200" b="1" i="0" u="none" strike="noStrike" kern="0" cap="none" spc="0" normalizeH="0" baseline="0" noProof="0">
                <a:ln>
                  <a:noFill/>
                </a:ln>
                <a:solidFill>
                  <a:srgbClr val="FFFFFF"/>
                </a:solidFill>
                <a:effectLst/>
                <a:uLnTx/>
                <a:uFillTx/>
                <a:latin typeface="Calibri"/>
                <a:ea typeface="Calibri"/>
                <a:cs typeface="Calibri"/>
                <a:sym typeface="Calibri"/>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21"/>
          <p:cNvSpPr txBox="1"/>
          <p:nvPr/>
        </p:nvSpPr>
        <p:spPr>
          <a:xfrm>
            <a:off x="929825" y="3003013"/>
            <a:ext cx="24390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err="1">
                <a:ln>
                  <a:noFill/>
                </a:ln>
                <a:solidFill>
                  <a:srgbClr val="FFC000"/>
                </a:solidFill>
                <a:effectLst/>
                <a:uLnTx/>
                <a:uFillTx/>
                <a:latin typeface="Calibri"/>
                <a:ea typeface="Calibri"/>
                <a:cs typeface="Calibri"/>
                <a:sym typeface="Calibri"/>
              </a:rPr>
              <a:t>Ajuntament</a:t>
            </a: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  de Barcelona</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21"/>
          <p:cNvSpPr txBox="1"/>
          <p:nvPr/>
        </p:nvSpPr>
        <p:spPr>
          <a:xfrm>
            <a:off x="929825" y="5250863"/>
            <a:ext cx="24390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err="1">
                <a:ln>
                  <a:noFill/>
                </a:ln>
                <a:solidFill>
                  <a:srgbClr val="FFC000"/>
                </a:solidFill>
                <a:effectLst/>
                <a:uLnTx/>
                <a:uFillTx/>
                <a:latin typeface="Calibri"/>
                <a:ea typeface="Calibri"/>
                <a:cs typeface="Calibri"/>
                <a:sym typeface="Calibri"/>
              </a:rPr>
              <a:t>Ajuntament</a:t>
            </a: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 de Sabadell</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21"/>
          <p:cNvSpPr txBox="1"/>
          <p:nvPr/>
        </p:nvSpPr>
        <p:spPr>
          <a:xfrm>
            <a:off x="758675" y="6264578"/>
            <a:ext cx="2781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ABD- Asociación de Bienestar y Desarrollo</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21"/>
          <p:cNvSpPr/>
          <p:nvPr/>
        </p:nvSpPr>
        <p:spPr>
          <a:xfrm>
            <a:off x="4297500" y="4455500"/>
            <a:ext cx="3563400" cy="807000"/>
          </a:xfrm>
          <a:prstGeom prst="rect">
            <a:avLst/>
          </a:prstGeom>
          <a:no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7" name="Google Shape;287;p21"/>
          <p:cNvSpPr/>
          <p:nvPr/>
        </p:nvSpPr>
        <p:spPr>
          <a:xfrm>
            <a:off x="4316700" y="5573650"/>
            <a:ext cx="3563400" cy="6915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8" name="Google Shape;288;p21"/>
          <p:cNvPicPr preferRelativeResize="0"/>
          <p:nvPr/>
        </p:nvPicPr>
        <p:blipFill rotWithShape="1">
          <a:blip r:embed="rId16">
            <a:alphaModFix/>
          </a:blip>
          <a:srcRect/>
          <a:stretch/>
        </p:blipFill>
        <p:spPr>
          <a:xfrm>
            <a:off x="5756150" y="4595763"/>
            <a:ext cx="526450" cy="526450"/>
          </a:xfrm>
          <a:prstGeom prst="rect">
            <a:avLst/>
          </a:prstGeom>
          <a:noFill/>
          <a:ln>
            <a:noFill/>
          </a:ln>
        </p:spPr>
      </p:pic>
      <p:pic>
        <p:nvPicPr>
          <p:cNvPr id="289" name="Google Shape;289;p21"/>
          <p:cNvPicPr preferRelativeResize="0"/>
          <p:nvPr/>
        </p:nvPicPr>
        <p:blipFill rotWithShape="1">
          <a:blip r:embed="rId16">
            <a:alphaModFix/>
          </a:blip>
          <a:srcRect/>
          <a:stretch/>
        </p:blipFill>
        <p:spPr>
          <a:xfrm>
            <a:off x="9749063" y="1363425"/>
            <a:ext cx="526450" cy="526450"/>
          </a:xfrm>
          <a:prstGeom prst="rect">
            <a:avLst/>
          </a:prstGeom>
          <a:noFill/>
          <a:ln>
            <a:noFill/>
          </a:ln>
        </p:spPr>
      </p:pic>
      <p:sp>
        <p:nvSpPr>
          <p:cNvPr id="290" name="Google Shape;290;p21">
            <a:hlinkClick r:id="rId3" action="ppaction://hlinksldjump"/>
          </p:cNvPr>
          <p:cNvSpPr txBox="1"/>
          <p:nvPr/>
        </p:nvSpPr>
        <p:spPr>
          <a:xfrm>
            <a:off x="6342393" y="4674328"/>
            <a:ext cx="12783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800"/>
              <a:buFont typeface="Calibri"/>
              <a:buNone/>
              <a:tabLst/>
              <a:defRPr/>
            </a:pPr>
            <a:r>
              <a:rPr kumimoji="0" lang="es-ES" sz="1800" b="0" i="0" u="none" strike="noStrike" kern="0" cap="none" spc="0" normalizeH="0" baseline="0" noProof="0">
                <a:ln>
                  <a:noFill/>
                </a:ln>
                <a:solidFill>
                  <a:srgbClr val="7F7F7F"/>
                </a:solidFill>
                <a:effectLst/>
                <a:uLnTx/>
                <a:uFillTx/>
                <a:latin typeface="Calibri"/>
                <a:ea typeface="Calibri"/>
                <a:cs typeface="Calibri"/>
                <a:sym typeface="Calibri"/>
              </a:rPr>
              <a:t>En </a:t>
            </a:r>
            <a:r>
              <a:rPr kumimoji="0" lang="es-ES" sz="1800" b="0" i="0" u="none" strike="noStrike" kern="0" cap="none" spc="0" normalizeH="0" baseline="0" noProof="0" err="1">
                <a:ln>
                  <a:noFill/>
                </a:ln>
                <a:solidFill>
                  <a:srgbClr val="7F7F7F"/>
                </a:solidFill>
                <a:effectLst/>
                <a:uLnTx/>
                <a:uFillTx/>
                <a:latin typeface="Calibri"/>
                <a:ea typeface="Calibri"/>
                <a:cs typeface="Calibri"/>
                <a:sym typeface="Calibri"/>
              </a:rPr>
              <a:t>procés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2" name="Google Shape;292;p21"/>
          <p:cNvPicPr preferRelativeResize="0"/>
          <p:nvPr/>
        </p:nvPicPr>
        <p:blipFill rotWithShape="1">
          <a:blip r:embed="rId16">
            <a:alphaModFix/>
          </a:blip>
          <a:srcRect/>
          <a:stretch/>
        </p:blipFill>
        <p:spPr>
          <a:xfrm>
            <a:off x="5751213" y="5609800"/>
            <a:ext cx="526450" cy="526450"/>
          </a:xfrm>
          <a:prstGeom prst="rect">
            <a:avLst/>
          </a:prstGeom>
          <a:noFill/>
          <a:ln>
            <a:noFill/>
          </a:ln>
        </p:spPr>
      </p:pic>
      <p:sp>
        <p:nvSpPr>
          <p:cNvPr id="293" name="Google Shape;293;p21">
            <a:hlinkClick r:id="rId3" action="ppaction://hlinksldjump"/>
          </p:cNvPr>
          <p:cNvSpPr txBox="1"/>
          <p:nvPr/>
        </p:nvSpPr>
        <p:spPr>
          <a:xfrm>
            <a:off x="7522501" y="5816532"/>
            <a:ext cx="7278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00"/>
              </a:buClr>
              <a:buSzPts val="3200"/>
              <a:buFont typeface="Impact"/>
              <a:buNone/>
              <a:tabLst/>
              <a:defRPr/>
            </a:pPr>
            <a:r>
              <a:rPr kumimoji="0" lang="es-ES" sz="3200" b="0" i="0" u="none" strike="noStrike" kern="0" cap="none" spc="0" normalizeH="0" baseline="0" noProof="0">
                <a:ln>
                  <a:noFill/>
                </a:ln>
                <a:solidFill>
                  <a:srgbClr val="FFFF00"/>
                </a:solidFill>
                <a:effectLst/>
                <a:uLnTx/>
                <a:uFillTx/>
                <a:latin typeface="Impact"/>
                <a:ea typeface="Impact"/>
                <a:cs typeface="Impact"/>
                <a:sym typeface="Impact"/>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21">
            <a:hlinkClick r:id="rId3" action="ppaction://hlinksldjump"/>
          </p:cNvPr>
          <p:cNvSpPr txBox="1"/>
          <p:nvPr/>
        </p:nvSpPr>
        <p:spPr>
          <a:xfrm>
            <a:off x="7478805" y="3940553"/>
            <a:ext cx="4902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B0F0"/>
              </a:buClr>
              <a:buSzPts val="3200"/>
              <a:buFont typeface="Impact"/>
              <a:buNone/>
              <a:tabLst/>
              <a:defRPr/>
            </a:pPr>
            <a:r>
              <a:rPr kumimoji="0" lang="es-ES" sz="3200" b="0" i="0" u="none" strike="noStrike" kern="0" cap="none" spc="0" normalizeH="0" baseline="0" noProof="0">
                <a:ln>
                  <a:noFill/>
                </a:ln>
                <a:solidFill>
                  <a:srgbClr val="00B0F0"/>
                </a:solidFill>
                <a:effectLst/>
                <a:uLnTx/>
                <a:uFillTx/>
                <a:latin typeface="Impact"/>
                <a:ea typeface="Impact"/>
                <a:cs typeface="Impact"/>
                <a:sym typeface="Impact"/>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21">
            <a:hlinkClick r:id="rId3" action="ppaction://hlinksldjump"/>
          </p:cNvPr>
          <p:cNvSpPr txBox="1"/>
          <p:nvPr/>
        </p:nvSpPr>
        <p:spPr>
          <a:xfrm>
            <a:off x="7506182" y="4850395"/>
            <a:ext cx="7278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030A0"/>
              </a:buClr>
              <a:buSzPts val="3200"/>
              <a:buFont typeface="Impact"/>
              <a:buNone/>
              <a:tabLst/>
              <a:defRPr/>
            </a:pPr>
            <a:r>
              <a:rPr kumimoji="0" lang="es-ES" sz="3200" b="0" i="0" u="none" strike="noStrike" kern="0" cap="none" spc="0" normalizeH="0" baseline="0" noProof="0">
                <a:ln>
                  <a:noFill/>
                </a:ln>
                <a:solidFill>
                  <a:srgbClr val="7030A0"/>
                </a:solidFill>
                <a:effectLst/>
                <a:uLnTx/>
                <a:uFillTx/>
                <a:latin typeface="Impact"/>
                <a:ea typeface="Impact"/>
                <a:cs typeface="Impact"/>
                <a:sym typeface="Impact"/>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21">
            <a:hlinkClick r:id="" action="ppaction://noaction"/>
          </p:cNvPr>
          <p:cNvSpPr txBox="1"/>
          <p:nvPr/>
        </p:nvSpPr>
        <p:spPr>
          <a:xfrm>
            <a:off x="7489758" y="1611579"/>
            <a:ext cx="7278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92D050"/>
              </a:buClr>
              <a:buSzPts val="3200"/>
              <a:buFont typeface="Impact"/>
              <a:buNone/>
              <a:tabLst/>
              <a:defRPr/>
            </a:pPr>
            <a:r>
              <a:rPr kumimoji="0" lang="es-ES" sz="3200" b="0" i="0" u="none" strike="noStrike" kern="0" cap="none" spc="0" normalizeH="0" baseline="0" noProof="0">
                <a:ln>
                  <a:noFill/>
                </a:ln>
                <a:solidFill>
                  <a:srgbClr val="92D050"/>
                </a:solidFill>
                <a:effectLst/>
                <a:uLnTx/>
                <a:uFillTx/>
                <a:latin typeface="Impact"/>
                <a:ea typeface="Impact"/>
                <a:cs typeface="Impact"/>
                <a:sym typeface="Impact"/>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298" name="Google Shape;298;p21"/>
          <p:cNvCxnSpPr/>
          <p:nvPr/>
        </p:nvCxnSpPr>
        <p:spPr>
          <a:xfrm rot="10800000" flipH="1">
            <a:off x="7242828" y="402121"/>
            <a:ext cx="1141200" cy="9000"/>
          </a:xfrm>
          <a:prstGeom prst="straightConnector1">
            <a:avLst/>
          </a:prstGeom>
          <a:noFill/>
          <a:ln w="28575" cap="flat" cmpd="sng">
            <a:solidFill>
              <a:srgbClr val="FFFFFF"/>
            </a:solidFill>
            <a:prstDash val="solid"/>
            <a:round/>
            <a:headEnd type="none" w="sm" len="sm"/>
            <a:tailEnd type="triangle" w="med" len="med"/>
          </a:ln>
        </p:spPr>
      </p:cxnSp>
      <p:cxnSp>
        <p:nvCxnSpPr>
          <p:cNvPr id="299" name="Google Shape;299;p21"/>
          <p:cNvCxnSpPr/>
          <p:nvPr/>
        </p:nvCxnSpPr>
        <p:spPr>
          <a:xfrm rot="10800000" flipH="1">
            <a:off x="3764478" y="403621"/>
            <a:ext cx="1141200" cy="9000"/>
          </a:xfrm>
          <a:prstGeom prst="straightConnector1">
            <a:avLst/>
          </a:prstGeom>
          <a:noFill/>
          <a:ln w="28575" cap="flat" cmpd="sng">
            <a:solidFill>
              <a:srgbClr val="FFFFFF"/>
            </a:solidFill>
            <a:prstDash val="solid"/>
            <a:round/>
            <a:headEnd type="none" w="sm" len="sm"/>
            <a:tailEnd type="triangle" w="med" len="med"/>
          </a:ln>
        </p:spPr>
      </p:cxnSp>
      <p:sp>
        <p:nvSpPr>
          <p:cNvPr id="60" name="Google Shape;301;p21">
            <a:extLst>
              <a:ext uri="{FF2B5EF4-FFF2-40B4-BE49-F238E27FC236}">
                <a16:creationId xmlns:a16="http://schemas.microsoft.com/office/drawing/2014/main" id="{39983BD1-DBDE-4A48-AE70-F1320C2089BD}"/>
              </a:ext>
            </a:extLst>
          </p:cNvPr>
          <p:cNvSpPr txBox="1"/>
          <p:nvPr/>
        </p:nvSpPr>
        <p:spPr>
          <a:xfrm>
            <a:off x="794727" y="1636383"/>
            <a:ext cx="2781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ABD- Asociación de Bienestar y Desarrollo</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301;p21">
            <a:extLst>
              <a:ext uri="{FF2B5EF4-FFF2-40B4-BE49-F238E27FC236}">
                <a16:creationId xmlns:a16="http://schemas.microsoft.com/office/drawing/2014/main" id="{359E26A6-9049-354B-B95C-2F84449F2C62}"/>
              </a:ext>
            </a:extLst>
          </p:cNvPr>
          <p:cNvSpPr txBox="1"/>
          <p:nvPr/>
        </p:nvSpPr>
        <p:spPr>
          <a:xfrm>
            <a:off x="608525" y="3218276"/>
            <a:ext cx="2781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ABD- Asociación de Bienestar y Desarrollo</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83;p21">
            <a:extLst>
              <a:ext uri="{FF2B5EF4-FFF2-40B4-BE49-F238E27FC236}">
                <a16:creationId xmlns:a16="http://schemas.microsoft.com/office/drawing/2014/main" id="{B5AD9284-BC21-634B-9AC6-9A1E946199B3}"/>
              </a:ext>
            </a:extLst>
          </p:cNvPr>
          <p:cNvSpPr txBox="1"/>
          <p:nvPr/>
        </p:nvSpPr>
        <p:spPr>
          <a:xfrm>
            <a:off x="836750" y="6434696"/>
            <a:ext cx="24390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1000"/>
              <a:buFont typeface="Calibri"/>
              <a:buNone/>
              <a:tabLst/>
              <a:defRPr/>
            </a:pPr>
            <a:r>
              <a:rPr kumimoji="0" lang="es-ES" sz="1000" b="1" i="0" u="none" strike="noStrike" kern="0" cap="none" spc="0" normalizeH="0" baseline="0" noProof="0" err="1">
                <a:ln>
                  <a:noFill/>
                </a:ln>
                <a:solidFill>
                  <a:srgbClr val="FFC000"/>
                </a:solidFill>
                <a:effectLst/>
                <a:uLnTx/>
                <a:uFillTx/>
                <a:latin typeface="Calibri"/>
                <a:ea typeface="Calibri"/>
                <a:cs typeface="Calibri"/>
                <a:sym typeface="Calibri"/>
              </a:rPr>
              <a:t>Ajuntament</a:t>
            </a:r>
            <a:r>
              <a:rPr kumimoji="0" lang="es-ES" sz="1000" b="1" i="0" u="none" strike="noStrike" kern="0" cap="none" spc="0" normalizeH="0" baseline="0" noProof="0">
                <a:ln>
                  <a:noFill/>
                </a:ln>
                <a:solidFill>
                  <a:srgbClr val="FFC000"/>
                </a:solidFill>
                <a:effectLst/>
                <a:uLnTx/>
                <a:uFillTx/>
                <a:latin typeface="Calibri"/>
                <a:ea typeface="Calibri"/>
                <a:cs typeface="Calibri"/>
                <a:sym typeface="Calibri"/>
              </a:rPr>
              <a:t>  del Prat de Llobregat</a:t>
            </a: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90;p21">
            <a:hlinkClick r:id="rId3" action="ppaction://hlinksldjump"/>
            <a:extLst>
              <a:ext uri="{FF2B5EF4-FFF2-40B4-BE49-F238E27FC236}">
                <a16:creationId xmlns:a16="http://schemas.microsoft.com/office/drawing/2014/main" id="{702B1199-C0A8-EC4C-8A97-C67B8F3B6A1A}"/>
              </a:ext>
            </a:extLst>
          </p:cNvPr>
          <p:cNvSpPr txBox="1"/>
          <p:nvPr/>
        </p:nvSpPr>
        <p:spPr>
          <a:xfrm>
            <a:off x="6337389" y="5705131"/>
            <a:ext cx="12783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800"/>
              <a:buFont typeface="Calibri"/>
              <a:buNone/>
              <a:tabLst/>
              <a:defRPr/>
            </a:pPr>
            <a:r>
              <a:rPr kumimoji="0" lang="es-ES" sz="1800" b="0" i="0" u="none" strike="noStrike" kern="0" cap="none" spc="0" normalizeH="0" baseline="0" noProof="0">
                <a:ln>
                  <a:noFill/>
                </a:ln>
                <a:solidFill>
                  <a:srgbClr val="7F7F7F"/>
                </a:solidFill>
                <a:effectLst/>
                <a:uLnTx/>
                <a:uFillTx/>
                <a:latin typeface="Calibri"/>
                <a:ea typeface="Calibri"/>
                <a:cs typeface="Calibri"/>
                <a:sym typeface="Calibri"/>
              </a:rPr>
              <a:t>En </a:t>
            </a:r>
            <a:r>
              <a:rPr kumimoji="0" lang="es-ES" sz="1800" b="0" i="0" u="none" strike="noStrike" kern="0" cap="none" spc="0" normalizeH="0" baseline="0" noProof="0" err="1">
                <a:ln>
                  <a:noFill/>
                </a:ln>
                <a:solidFill>
                  <a:srgbClr val="7F7F7F"/>
                </a:solidFill>
                <a:effectLst/>
                <a:uLnTx/>
                <a:uFillTx/>
                <a:latin typeface="Calibri"/>
                <a:ea typeface="Calibri"/>
                <a:cs typeface="Calibri"/>
                <a:sym typeface="Calibri"/>
              </a:rPr>
              <a:t>procés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90;p21">
            <a:hlinkClick r:id="rId3" action="ppaction://hlinksldjump"/>
            <a:extLst>
              <a:ext uri="{FF2B5EF4-FFF2-40B4-BE49-F238E27FC236}">
                <a16:creationId xmlns:a16="http://schemas.microsoft.com/office/drawing/2014/main" id="{EB858D21-29F1-4B40-99A0-8BF8CD3CA804}"/>
              </a:ext>
            </a:extLst>
          </p:cNvPr>
          <p:cNvSpPr txBox="1"/>
          <p:nvPr/>
        </p:nvSpPr>
        <p:spPr>
          <a:xfrm>
            <a:off x="10529037" y="1451733"/>
            <a:ext cx="1278300" cy="369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800"/>
              <a:buFont typeface="Calibri"/>
              <a:buNone/>
              <a:tabLst/>
              <a:defRPr/>
            </a:pPr>
            <a:r>
              <a:rPr kumimoji="0" lang="es-ES" sz="1800" b="0" i="0" u="none" strike="noStrike" kern="0" cap="none" spc="0" normalizeH="0" baseline="0" noProof="0">
                <a:ln>
                  <a:noFill/>
                </a:ln>
                <a:solidFill>
                  <a:srgbClr val="7F7F7F"/>
                </a:solidFill>
                <a:effectLst/>
                <a:uLnTx/>
                <a:uFillTx/>
                <a:latin typeface="Calibri"/>
                <a:ea typeface="Calibri"/>
                <a:cs typeface="Calibri"/>
                <a:sym typeface="Calibri"/>
              </a:rPr>
              <a:t>En </a:t>
            </a:r>
            <a:r>
              <a:rPr kumimoji="0" lang="es-ES" sz="1800" b="0" i="0" u="none" strike="noStrike" kern="0" cap="none" spc="0" normalizeH="0" baseline="0" noProof="0" err="1">
                <a:ln>
                  <a:noFill/>
                </a:ln>
                <a:solidFill>
                  <a:srgbClr val="7F7F7F"/>
                </a:solidFill>
                <a:effectLst/>
                <a:uLnTx/>
                <a:uFillTx/>
                <a:latin typeface="Calibri"/>
                <a:ea typeface="Calibri"/>
                <a:cs typeface="Calibri"/>
                <a:sym typeface="Calibri"/>
              </a:rPr>
              <a:t>procés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 name="Imagen 4">
            <a:extLst>
              <a:ext uri="{FF2B5EF4-FFF2-40B4-BE49-F238E27FC236}">
                <a16:creationId xmlns:a16="http://schemas.microsoft.com/office/drawing/2014/main" id="{54C7271D-EA11-4AE0-8A47-55009C9B5AF3}"/>
              </a:ext>
            </a:extLst>
          </p:cNvPr>
          <p:cNvPicPr>
            <a:picLocks noChangeAspect="1"/>
          </p:cNvPicPr>
          <p:nvPr/>
        </p:nvPicPr>
        <p:blipFill>
          <a:blip r:embed="rId17"/>
          <a:stretch>
            <a:fillRect/>
          </a:stretch>
        </p:blipFill>
        <p:spPr>
          <a:xfrm>
            <a:off x="11698026" y="45594"/>
            <a:ext cx="488275" cy="30854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Forma libre 86">
            <a:extLst>
              <a:ext uri="{FF2B5EF4-FFF2-40B4-BE49-F238E27FC236}">
                <a16:creationId xmlns:a16="http://schemas.microsoft.com/office/drawing/2014/main" id="{AF49EFEA-9E6A-1145-88A1-793B008F7B09}"/>
              </a:ext>
            </a:extLst>
          </p:cNvPr>
          <p:cNvSpPr/>
          <p:nvPr/>
        </p:nvSpPr>
        <p:spPr>
          <a:xfrm>
            <a:off x="219362" y="1488324"/>
            <a:ext cx="4722782" cy="2242159"/>
          </a:xfrm>
          <a:custGeom>
            <a:avLst/>
            <a:gdLst>
              <a:gd name="connsiteX0" fmla="*/ 1828849 w 4722782"/>
              <a:gd name="connsiteY0" fmla="*/ 37578 h 2242159"/>
              <a:gd name="connsiteX1" fmla="*/ 1753693 w 4722782"/>
              <a:gd name="connsiteY1" fmla="*/ 50104 h 2242159"/>
              <a:gd name="connsiteX2" fmla="*/ 1315282 w 4722782"/>
              <a:gd name="connsiteY2" fmla="*/ 75156 h 2242159"/>
              <a:gd name="connsiteX3" fmla="*/ 1227600 w 4722782"/>
              <a:gd name="connsiteY3" fmla="*/ 87682 h 2242159"/>
              <a:gd name="connsiteX4" fmla="*/ 1127391 w 4722782"/>
              <a:gd name="connsiteY4" fmla="*/ 100208 h 2242159"/>
              <a:gd name="connsiteX5" fmla="*/ 851819 w 4722782"/>
              <a:gd name="connsiteY5" fmla="*/ 175365 h 2242159"/>
              <a:gd name="connsiteX6" fmla="*/ 739084 w 4722782"/>
              <a:gd name="connsiteY6" fmla="*/ 212943 h 2242159"/>
              <a:gd name="connsiteX7" fmla="*/ 651402 w 4722782"/>
              <a:gd name="connsiteY7" fmla="*/ 263047 h 2242159"/>
              <a:gd name="connsiteX8" fmla="*/ 551194 w 4722782"/>
              <a:gd name="connsiteY8" fmla="*/ 313151 h 2242159"/>
              <a:gd name="connsiteX9" fmla="*/ 325726 w 4722782"/>
              <a:gd name="connsiteY9" fmla="*/ 475989 h 2242159"/>
              <a:gd name="connsiteX10" fmla="*/ 275621 w 4722782"/>
              <a:gd name="connsiteY10" fmla="*/ 538619 h 2242159"/>
              <a:gd name="connsiteX11" fmla="*/ 162887 w 4722782"/>
              <a:gd name="connsiteY11" fmla="*/ 651354 h 2242159"/>
              <a:gd name="connsiteX12" fmla="*/ 87731 w 4722782"/>
              <a:gd name="connsiteY12" fmla="*/ 776614 h 2242159"/>
              <a:gd name="connsiteX13" fmla="*/ 25101 w 4722782"/>
              <a:gd name="connsiteY13" fmla="*/ 914400 h 2242159"/>
              <a:gd name="connsiteX14" fmla="*/ 12575 w 4722782"/>
              <a:gd name="connsiteY14" fmla="*/ 1002082 h 2242159"/>
              <a:gd name="connsiteX15" fmla="*/ 49 w 4722782"/>
              <a:gd name="connsiteY15" fmla="*/ 1077238 h 2242159"/>
              <a:gd name="connsiteX16" fmla="*/ 25101 w 4722782"/>
              <a:gd name="connsiteY16" fmla="*/ 1390389 h 2242159"/>
              <a:gd name="connsiteX17" fmla="*/ 50153 w 4722782"/>
              <a:gd name="connsiteY17" fmla="*/ 1503123 h 2242159"/>
              <a:gd name="connsiteX18" fmla="*/ 112783 w 4722782"/>
              <a:gd name="connsiteY18" fmla="*/ 1615858 h 2242159"/>
              <a:gd name="connsiteX19" fmla="*/ 175413 w 4722782"/>
              <a:gd name="connsiteY19" fmla="*/ 1716066 h 2242159"/>
              <a:gd name="connsiteX20" fmla="*/ 225517 w 4722782"/>
              <a:gd name="connsiteY20" fmla="*/ 1753644 h 2242159"/>
              <a:gd name="connsiteX21" fmla="*/ 313200 w 4722782"/>
              <a:gd name="connsiteY21" fmla="*/ 1853852 h 2242159"/>
              <a:gd name="connsiteX22" fmla="*/ 375830 w 4722782"/>
              <a:gd name="connsiteY22" fmla="*/ 1891430 h 2242159"/>
              <a:gd name="connsiteX23" fmla="*/ 425934 w 4722782"/>
              <a:gd name="connsiteY23" fmla="*/ 1929008 h 2242159"/>
              <a:gd name="connsiteX24" fmla="*/ 563720 w 4722782"/>
              <a:gd name="connsiteY24" fmla="*/ 1991638 h 2242159"/>
              <a:gd name="connsiteX25" fmla="*/ 688980 w 4722782"/>
              <a:gd name="connsiteY25" fmla="*/ 2054269 h 2242159"/>
              <a:gd name="connsiteX26" fmla="*/ 739084 w 4722782"/>
              <a:gd name="connsiteY26" fmla="*/ 2066795 h 2242159"/>
              <a:gd name="connsiteX27" fmla="*/ 876871 w 4722782"/>
              <a:gd name="connsiteY27" fmla="*/ 2116899 h 2242159"/>
              <a:gd name="connsiteX28" fmla="*/ 939501 w 4722782"/>
              <a:gd name="connsiteY28" fmla="*/ 2129425 h 2242159"/>
              <a:gd name="connsiteX29" fmla="*/ 989605 w 4722782"/>
              <a:gd name="connsiteY29" fmla="*/ 2141951 h 2242159"/>
              <a:gd name="connsiteX30" fmla="*/ 1114865 w 4722782"/>
              <a:gd name="connsiteY30" fmla="*/ 2167003 h 2242159"/>
              <a:gd name="connsiteX31" fmla="*/ 1240126 w 4722782"/>
              <a:gd name="connsiteY31" fmla="*/ 2192055 h 2242159"/>
              <a:gd name="connsiteX32" fmla="*/ 1352860 w 4722782"/>
              <a:gd name="connsiteY32" fmla="*/ 2204581 h 2242159"/>
              <a:gd name="connsiteX33" fmla="*/ 1415490 w 4722782"/>
              <a:gd name="connsiteY33" fmla="*/ 2217107 h 2242159"/>
              <a:gd name="connsiteX34" fmla="*/ 1816323 w 4722782"/>
              <a:gd name="connsiteY34" fmla="*/ 2242159 h 2242159"/>
              <a:gd name="connsiteX35" fmla="*/ 2292312 w 4722782"/>
              <a:gd name="connsiteY35" fmla="*/ 2217107 h 2242159"/>
              <a:gd name="connsiteX36" fmla="*/ 2455150 w 4722782"/>
              <a:gd name="connsiteY36" fmla="*/ 2192055 h 2242159"/>
              <a:gd name="connsiteX37" fmla="*/ 2630515 w 4722782"/>
              <a:gd name="connsiteY37" fmla="*/ 2179529 h 2242159"/>
              <a:gd name="connsiteX38" fmla="*/ 2730723 w 4722782"/>
              <a:gd name="connsiteY38" fmla="*/ 2167003 h 2242159"/>
              <a:gd name="connsiteX39" fmla="*/ 2906087 w 4722782"/>
              <a:gd name="connsiteY39" fmla="*/ 2154477 h 2242159"/>
              <a:gd name="connsiteX40" fmla="*/ 3081452 w 4722782"/>
              <a:gd name="connsiteY40" fmla="*/ 2116899 h 2242159"/>
              <a:gd name="connsiteX41" fmla="*/ 3269342 w 4722782"/>
              <a:gd name="connsiteY41" fmla="*/ 2091847 h 2242159"/>
              <a:gd name="connsiteX42" fmla="*/ 3620071 w 4722782"/>
              <a:gd name="connsiteY42" fmla="*/ 1991638 h 2242159"/>
              <a:gd name="connsiteX43" fmla="*/ 3707753 w 4722782"/>
              <a:gd name="connsiteY43" fmla="*/ 1966586 h 2242159"/>
              <a:gd name="connsiteX44" fmla="*/ 3795435 w 4722782"/>
              <a:gd name="connsiteY44" fmla="*/ 1941534 h 2242159"/>
              <a:gd name="connsiteX45" fmla="*/ 3895643 w 4722782"/>
              <a:gd name="connsiteY45" fmla="*/ 1903956 h 2242159"/>
              <a:gd name="connsiteX46" fmla="*/ 4071008 w 4722782"/>
              <a:gd name="connsiteY46" fmla="*/ 1841326 h 2242159"/>
              <a:gd name="connsiteX47" fmla="*/ 4221320 w 4722782"/>
              <a:gd name="connsiteY47" fmla="*/ 1766170 h 2242159"/>
              <a:gd name="connsiteX48" fmla="*/ 4384158 w 4722782"/>
              <a:gd name="connsiteY48" fmla="*/ 1653436 h 2242159"/>
              <a:gd name="connsiteX49" fmla="*/ 4509419 w 4722782"/>
              <a:gd name="connsiteY49" fmla="*/ 1565754 h 2242159"/>
              <a:gd name="connsiteX50" fmla="*/ 4622153 w 4722782"/>
              <a:gd name="connsiteY50" fmla="*/ 1453019 h 2242159"/>
              <a:gd name="connsiteX51" fmla="*/ 4659731 w 4722782"/>
              <a:gd name="connsiteY51" fmla="*/ 1390389 h 2242159"/>
              <a:gd name="connsiteX52" fmla="*/ 4709835 w 4722782"/>
              <a:gd name="connsiteY52" fmla="*/ 1290181 h 2242159"/>
              <a:gd name="connsiteX53" fmla="*/ 4697309 w 4722782"/>
              <a:gd name="connsiteY53" fmla="*/ 989556 h 2242159"/>
              <a:gd name="connsiteX54" fmla="*/ 4684783 w 4722782"/>
              <a:gd name="connsiteY54" fmla="*/ 951978 h 2242159"/>
              <a:gd name="connsiteX55" fmla="*/ 4659731 w 4722782"/>
              <a:gd name="connsiteY55" fmla="*/ 914400 h 2242159"/>
              <a:gd name="connsiteX56" fmla="*/ 4634679 w 4722782"/>
              <a:gd name="connsiteY56" fmla="*/ 864296 h 2242159"/>
              <a:gd name="connsiteX57" fmla="*/ 4559523 w 4722782"/>
              <a:gd name="connsiteY57" fmla="*/ 789140 h 2242159"/>
              <a:gd name="connsiteX58" fmla="*/ 4421737 w 4722782"/>
              <a:gd name="connsiteY58" fmla="*/ 676406 h 2242159"/>
              <a:gd name="connsiteX59" fmla="*/ 4309002 w 4722782"/>
              <a:gd name="connsiteY59" fmla="*/ 601249 h 2242159"/>
              <a:gd name="connsiteX60" fmla="*/ 4258898 w 4722782"/>
              <a:gd name="connsiteY60" fmla="*/ 563671 h 2242159"/>
              <a:gd name="connsiteX61" fmla="*/ 4146164 w 4722782"/>
              <a:gd name="connsiteY61" fmla="*/ 501041 h 2242159"/>
              <a:gd name="connsiteX62" fmla="*/ 4083534 w 4722782"/>
              <a:gd name="connsiteY62" fmla="*/ 463463 h 2242159"/>
              <a:gd name="connsiteX63" fmla="*/ 4033430 w 4722782"/>
              <a:gd name="connsiteY63" fmla="*/ 438411 h 2242159"/>
              <a:gd name="connsiteX64" fmla="*/ 3970800 w 4722782"/>
              <a:gd name="connsiteY64" fmla="*/ 400833 h 2242159"/>
              <a:gd name="connsiteX65" fmla="*/ 3920695 w 4722782"/>
              <a:gd name="connsiteY65" fmla="*/ 375781 h 2242159"/>
              <a:gd name="connsiteX66" fmla="*/ 3858065 w 4722782"/>
              <a:gd name="connsiteY66" fmla="*/ 350729 h 2242159"/>
              <a:gd name="connsiteX67" fmla="*/ 3807961 w 4722782"/>
              <a:gd name="connsiteY67" fmla="*/ 313151 h 2242159"/>
              <a:gd name="connsiteX68" fmla="*/ 3720279 w 4722782"/>
              <a:gd name="connsiteY68" fmla="*/ 275573 h 2242159"/>
              <a:gd name="connsiteX69" fmla="*/ 3645123 w 4722782"/>
              <a:gd name="connsiteY69" fmla="*/ 225469 h 2242159"/>
              <a:gd name="connsiteX70" fmla="*/ 3607545 w 4722782"/>
              <a:gd name="connsiteY70" fmla="*/ 200417 h 2242159"/>
              <a:gd name="connsiteX71" fmla="*/ 3519863 w 4722782"/>
              <a:gd name="connsiteY71" fmla="*/ 125260 h 2242159"/>
              <a:gd name="connsiteX72" fmla="*/ 3494810 w 4722782"/>
              <a:gd name="connsiteY72" fmla="*/ 100208 h 2242159"/>
              <a:gd name="connsiteX73" fmla="*/ 3444706 w 4722782"/>
              <a:gd name="connsiteY73" fmla="*/ 75156 h 2242159"/>
              <a:gd name="connsiteX74" fmla="*/ 3369550 w 4722782"/>
              <a:gd name="connsiteY74" fmla="*/ 25052 h 2242159"/>
              <a:gd name="connsiteX75" fmla="*/ 3294394 w 4722782"/>
              <a:gd name="connsiteY75" fmla="*/ 0 h 2242159"/>
              <a:gd name="connsiteX76" fmla="*/ 3119030 w 4722782"/>
              <a:gd name="connsiteY76" fmla="*/ 12526 h 22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722782" h="2242159">
                <a:moveTo>
                  <a:pt x="1828849" y="37578"/>
                </a:moveTo>
                <a:cubicBezTo>
                  <a:pt x="1803797" y="41753"/>
                  <a:pt x="1779023" y="48251"/>
                  <a:pt x="1753693" y="50104"/>
                </a:cubicBezTo>
                <a:cubicBezTo>
                  <a:pt x="1607708" y="60786"/>
                  <a:pt x="1315282" y="75156"/>
                  <a:pt x="1315282" y="75156"/>
                </a:cubicBezTo>
                <a:lnTo>
                  <a:pt x="1227600" y="87682"/>
                </a:lnTo>
                <a:cubicBezTo>
                  <a:pt x="1194232" y="92131"/>
                  <a:pt x="1160477" y="94004"/>
                  <a:pt x="1127391" y="100208"/>
                </a:cubicBezTo>
                <a:cubicBezTo>
                  <a:pt x="1074975" y="110036"/>
                  <a:pt x="871765" y="168716"/>
                  <a:pt x="851819" y="175365"/>
                </a:cubicBezTo>
                <a:cubicBezTo>
                  <a:pt x="814241" y="187891"/>
                  <a:pt x="775374" y="197066"/>
                  <a:pt x="739084" y="212943"/>
                </a:cubicBezTo>
                <a:cubicBezTo>
                  <a:pt x="708244" y="226436"/>
                  <a:pt x="681104" y="247206"/>
                  <a:pt x="651402" y="263047"/>
                </a:cubicBezTo>
                <a:cubicBezTo>
                  <a:pt x="618450" y="280621"/>
                  <a:pt x="583217" y="293937"/>
                  <a:pt x="551194" y="313151"/>
                </a:cubicBezTo>
                <a:cubicBezTo>
                  <a:pt x="496739" y="345824"/>
                  <a:pt x="380538" y="421178"/>
                  <a:pt x="325726" y="475989"/>
                </a:cubicBezTo>
                <a:cubicBezTo>
                  <a:pt x="306821" y="494894"/>
                  <a:pt x="293813" y="519027"/>
                  <a:pt x="275621" y="538619"/>
                </a:cubicBezTo>
                <a:cubicBezTo>
                  <a:pt x="239459" y="577562"/>
                  <a:pt x="190229" y="605784"/>
                  <a:pt x="162887" y="651354"/>
                </a:cubicBezTo>
                <a:cubicBezTo>
                  <a:pt x="137835" y="693107"/>
                  <a:pt x="109507" y="733062"/>
                  <a:pt x="87731" y="776614"/>
                </a:cubicBezTo>
                <a:cubicBezTo>
                  <a:pt x="40097" y="871881"/>
                  <a:pt x="60555" y="825764"/>
                  <a:pt x="25101" y="914400"/>
                </a:cubicBezTo>
                <a:cubicBezTo>
                  <a:pt x="20926" y="943627"/>
                  <a:pt x="17064" y="972901"/>
                  <a:pt x="12575" y="1002082"/>
                </a:cubicBezTo>
                <a:cubicBezTo>
                  <a:pt x="8713" y="1027184"/>
                  <a:pt x="-770" y="1051854"/>
                  <a:pt x="49" y="1077238"/>
                </a:cubicBezTo>
                <a:cubicBezTo>
                  <a:pt x="3425" y="1181901"/>
                  <a:pt x="14681" y="1286192"/>
                  <a:pt x="25101" y="1390389"/>
                </a:cubicBezTo>
                <a:cubicBezTo>
                  <a:pt x="26183" y="1401211"/>
                  <a:pt x="44447" y="1487907"/>
                  <a:pt x="50153" y="1503123"/>
                </a:cubicBezTo>
                <a:cubicBezTo>
                  <a:pt x="64016" y="1540091"/>
                  <a:pt x="94382" y="1582737"/>
                  <a:pt x="112783" y="1615858"/>
                </a:cubicBezTo>
                <a:cubicBezTo>
                  <a:pt x="137589" y="1660508"/>
                  <a:pt x="137345" y="1677998"/>
                  <a:pt x="175413" y="1716066"/>
                </a:cubicBezTo>
                <a:cubicBezTo>
                  <a:pt x="190175" y="1730828"/>
                  <a:pt x="210755" y="1738882"/>
                  <a:pt x="225517" y="1753644"/>
                </a:cubicBezTo>
                <a:cubicBezTo>
                  <a:pt x="262619" y="1790746"/>
                  <a:pt x="272664" y="1823450"/>
                  <a:pt x="313200" y="1853852"/>
                </a:cubicBezTo>
                <a:cubicBezTo>
                  <a:pt x="332677" y="1868460"/>
                  <a:pt x="355573" y="1877925"/>
                  <a:pt x="375830" y="1891430"/>
                </a:cubicBezTo>
                <a:cubicBezTo>
                  <a:pt x="393200" y="1903010"/>
                  <a:pt x="408032" y="1918267"/>
                  <a:pt x="425934" y="1929008"/>
                </a:cubicBezTo>
                <a:cubicBezTo>
                  <a:pt x="504960" y="1976424"/>
                  <a:pt x="488122" y="1956358"/>
                  <a:pt x="563720" y="1991638"/>
                </a:cubicBezTo>
                <a:cubicBezTo>
                  <a:pt x="606022" y="2011379"/>
                  <a:pt x="643692" y="2042947"/>
                  <a:pt x="688980" y="2054269"/>
                </a:cubicBezTo>
                <a:cubicBezTo>
                  <a:pt x="705681" y="2058444"/>
                  <a:pt x="722752" y="2061351"/>
                  <a:pt x="739084" y="2066795"/>
                </a:cubicBezTo>
                <a:cubicBezTo>
                  <a:pt x="839936" y="2100412"/>
                  <a:pt x="764291" y="2086195"/>
                  <a:pt x="876871" y="2116899"/>
                </a:cubicBezTo>
                <a:cubicBezTo>
                  <a:pt x="897411" y="2122501"/>
                  <a:pt x="918718" y="2124807"/>
                  <a:pt x="939501" y="2129425"/>
                </a:cubicBezTo>
                <a:cubicBezTo>
                  <a:pt x="956306" y="2133160"/>
                  <a:pt x="972772" y="2138344"/>
                  <a:pt x="989605" y="2141951"/>
                </a:cubicBezTo>
                <a:cubicBezTo>
                  <a:pt x="1031240" y="2150873"/>
                  <a:pt x="1073112" y="2158652"/>
                  <a:pt x="1114865" y="2167003"/>
                </a:cubicBezTo>
                <a:cubicBezTo>
                  <a:pt x="1114869" y="2167004"/>
                  <a:pt x="1240123" y="2192055"/>
                  <a:pt x="1240126" y="2192055"/>
                </a:cubicBezTo>
                <a:cubicBezTo>
                  <a:pt x="1277704" y="2196230"/>
                  <a:pt x="1315431" y="2199234"/>
                  <a:pt x="1352860" y="2204581"/>
                </a:cubicBezTo>
                <a:cubicBezTo>
                  <a:pt x="1373936" y="2207592"/>
                  <a:pt x="1394317" y="2214878"/>
                  <a:pt x="1415490" y="2217107"/>
                </a:cubicBezTo>
                <a:cubicBezTo>
                  <a:pt x="1495465" y="2225525"/>
                  <a:pt x="1751298" y="2238546"/>
                  <a:pt x="1816323" y="2242159"/>
                </a:cubicBezTo>
                <a:lnTo>
                  <a:pt x="2292312" y="2217107"/>
                </a:lnTo>
                <a:cubicBezTo>
                  <a:pt x="2487079" y="2200877"/>
                  <a:pt x="2280382" y="2209532"/>
                  <a:pt x="2455150" y="2192055"/>
                </a:cubicBezTo>
                <a:cubicBezTo>
                  <a:pt x="2513463" y="2186224"/>
                  <a:pt x="2572152" y="2184835"/>
                  <a:pt x="2630515" y="2179529"/>
                </a:cubicBezTo>
                <a:cubicBezTo>
                  <a:pt x="2664039" y="2176481"/>
                  <a:pt x="2697199" y="2170051"/>
                  <a:pt x="2730723" y="2167003"/>
                </a:cubicBezTo>
                <a:cubicBezTo>
                  <a:pt x="2789086" y="2161697"/>
                  <a:pt x="2847747" y="2160033"/>
                  <a:pt x="2906087" y="2154477"/>
                </a:cubicBezTo>
                <a:cubicBezTo>
                  <a:pt x="3044392" y="2141305"/>
                  <a:pt x="2944243" y="2146301"/>
                  <a:pt x="3081452" y="2116899"/>
                </a:cubicBezTo>
                <a:cubicBezTo>
                  <a:pt x="3105654" y="2111713"/>
                  <a:pt x="3250212" y="2094238"/>
                  <a:pt x="3269342" y="2091847"/>
                </a:cubicBezTo>
                <a:lnTo>
                  <a:pt x="3620071" y="1991638"/>
                </a:lnTo>
                <a:lnTo>
                  <a:pt x="3707753" y="1966586"/>
                </a:lnTo>
                <a:cubicBezTo>
                  <a:pt x="3736980" y="1958235"/>
                  <a:pt x="3766974" y="1952207"/>
                  <a:pt x="3795435" y="1941534"/>
                </a:cubicBezTo>
                <a:lnTo>
                  <a:pt x="3895643" y="1903956"/>
                </a:lnTo>
                <a:cubicBezTo>
                  <a:pt x="3957900" y="1881722"/>
                  <a:pt x="4009221" y="1869130"/>
                  <a:pt x="4071008" y="1841326"/>
                </a:cubicBezTo>
                <a:cubicBezTo>
                  <a:pt x="4122092" y="1818338"/>
                  <a:pt x="4175262" y="1798056"/>
                  <a:pt x="4221320" y="1766170"/>
                </a:cubicBezTo>
                <a:lnTo>
                  <a:pt x="4384158" y="1653436"/>
                </a:lnTo>
                <a:cubicBezTo>
                  <a:pt x="4405953" y="1638524"/>
                  <a:pt x="4484271" y="1588967"/>
                  <a:pt x="4509419" y="1565754"/>
                </a:cubicBezTo>
                <a:cubicBezTo>
                  <a:pt x="4548469" y="1529708"/>
                  <a:pt x="4594811" y="1498589"/>
                  <a:pt x="4622153" y="1453019"/>
                </a:cubicBezTo>
                <a:cubicBezTo>
                  <a:pt x="4634679" y="1432142"/>
                  <a:pt x="4648188" y="1411825"/>
                  <a:pt x="4659731" y="1390389"/>
                </a:cubicBezTo>
                <a:cubicBezTo>
                  <a:pt x="4677436" y="1357508"/>
                  <a:pt x="4709835" y="1290181"/>
                  <a:pt x="4709835" y="1290181"/>
                </a:cubicBezTo>
                <a:cubicBezTo>
                  <a:pt x="4727540" y="1130832"/>
                  <a:pt x="4730363" y="1187880"/>
                  <a:pt x="4697309" y="989556"/>
                </a:cubicBezTo>
                <a:cubicBezTo>
                  <a:pt x="4695138" y="976532"/>
                  <a:pt x="4690688" y="963788"/>
                  <a:pt x="4684783" y="951978"/>
                </a:cubicBezTo>
                <a:cubicBezTo>
                  <a:pt x="4678050" y="938513"/>
                  <a:pt x="4667200" y="927471"/>
                  <a:pt x="4659731" y="914400"/>
                </a:cubicBezTo>
                <a:cubicBezTo>
                  <a:pt x="4650467" y="898188"/>
                  <a:pt x="4646344" y="878877"/>
                  <a:pt x="4634679" y="864296"/>
                </a:cubicBezTo>
                <a:cubicBezTo>
                  <a:pt x="4612547" y="836631"/>
                  <a:pt x="4584575" y="814192"/>
                  <a:pt x="4559523" y="789140"/>
                </a:cubicBezTo>
                <a:cubicBezTo>
                  <a:pt x="4492422" y="722039"/>
                  <a:pt x="4536114" y="762188"/>
                  <a:pt x="4421737" y="676406"/>
                </a:cubicBezTo>
                <a:cubicBezTo>
                  <a:pt x="4296915" y="582790"/>
                  <a:pt x="4453953" y="697884"/>
                  <a:pt x="4309002" y="601249"/>
                </a:cubicBezTo>
                <a:cubicBezTo>
                  <a:pt x="4291632" y="589669"/>
                  <a:pt x="4276268" y="575251"/>
                  <a:pt x="4258898" y="563671"/>
                </a:cubicBezTo>
                <a:cubicBezTo>
                  <a:pt x="4180581" y="511460"/>
                  <a:pt x="4217795" y="540836"/>
                  <a:pt x="4146164" y="501041"/>
                </a:cubicBezTo>
                <a:cubicBezTo>
                  <a:pt x="4124882" y="489217"/>
                  <a:pt x="4104816" y="475287"/>
                  <a:pt x="4083534" y="463463"/>
                </a:cubicBezTo>
                <a:cubicBezTo>
                  <a:pt x="4067211" y="454395"/>
                  <a:pt x="4049753" y="447479"/>
                  <a:pt x="4033430" y="438411"/>
                </a:cubicBezTo>
                <a:cubicBezTo>
                  <a:pt x="4012148" y="426587"/>
                  <a:pt x="3992082" y="412656"/>
                  <a:pt x="3970800" y="400833"/>
                </a:cubicBezTo>
                <a:cubicBezTo>
                  <a:pt x="3954477" y="391765"/>
                  <a:pt x="3937759" y="383365"/>
                  <a:pt x="3920695" y="375781"/>
                </a:cubicBezTo>
                <a:cubicBezTo>
                  <a:pt x="3900148" y="366649"/>
                  <a:pt x="3877720" y="361649"/>
                  <a:pt x="3858065" y="350729"/>
                </a:cubicBezTo>
                <a:cubicBezTo>
                  <a:pt x="3839816" y="340590"/>
                  <a:pt x="3825664" y="324216"/>
                  <a:pt x="3807961" y="313151"/>
                </a:cubicBezTo>
                <a:cubicBezTo>
                  <a:pt x="3607267" y="187717"/>
                  <a:pt x="3873704" y="360809"/>
                  <a:pt x="3720279" y="275573"/>
                </a:cubicBezTo>
                <a:cubicBezTo>
                  <a:pt x="3693959" y="260951"/>
                  <a:pt x="3670175" y="242170"/>
                  <a:pt x="3645123" y="225469"/>
                </a:cubicBezTo>
                <a:cubicBezTo>
                  <a:pt x="3632597" y="217118"/>
                  <a:pt x="3618190" y="211062"/>
                  <a:pt x="3607545" y="200417"/>
                </a:cubicBezTo>
                <a:cubicBezTo>
                  <a:pt x="3486950" y="79820"/>
                  <a:pt x="3615237" y="201558"/>
                  <a:pt x="3519863" y="125260"/>
                </a:cubicBezTo>
                <a:cubicBezTo>
                  <a:pt x="3510641" y="117883"/>
                  <a:pt x="3504636" y="106759"/>
                  <a:pt x="3494810" y="100208"/>
                </a:cubicBezTo>
                <a:cubicBezTo>
                  <a:pt x="3479273" y="89850"/>
                  <a:pt x="3460718" y="84763"/>
                  <a:pt x="3444706" y="75156"/>
                </a:cubicBezTo>
                <a:cubicBezTo>
                  <a:pt x="3418888" y="59665"/>
                  <a:pt x="3398114" y="34573"/>
                  <a:pt x="3369550" y="25052"/>
                </a:cubicBezTo>
                <a:lnTo>
                  <a:pt x="3294394" y="0"/>
                </a:lnTo>
                <a:cubicBezTo>
                  <a:pt x="3135760" y="13219"/>
                  <a:pt x="3194360" y="12526"/>
                  <a:pt x="3119030" y="12526"/>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14" name="Grupo 13">
            <a:extLst>
              <a:ext uri="{FF2B5EF4-FFF2-40B4-BE49-F238E27FC236}">
                <a16:creationId xmlns:a16="http://schemas.microsoft.com/office/drawing/2014/main" id="{3EFB63D6-2488-BE41-834E-593A5B39ABF4}"/>
              </a:ext>
            </a:extLst>
          </p:cNvPr>
          <p:cNvGrpSpPr/>
          <p:nvPr/>
        </p:nvGrpSpPr>
        <p:grpSpPr>
          <a:xfrm>
            <a:off x="7685313" y="318624"/>
            <a:ext cx="4038602" cy="1233714"/>
            <a:chOff x="7114413" y="1161265"/>
            <a:chExt cx="4038602" cy="1233714"/>
          </a:xfrm>
        </p:grpSpPr>
        <p:grpSp>
          <p:nvGrpSpPr>
            <p:cNvPr id="12" name="Grupo 11">
              <a:extLst>
                <a:ext uri="{FF2B5EF4-FFF2-40B4-BE49-F238E27FC236}">
                  <a16:creationId xmlns:a16="http://schemas.microsoft.com/office/drawing/2014/main" id="{B8EC0123-2FD7-2D48-8818-4EC1C50E515F}"/>
                </a:ext>
              </a:extLst>
            </p:cNvPr>
            <p:cNvGrpSpPr/>
            <p:nvPr/>
          </p:nvGrpSpPr>
          <p:grpSpPr>
            <a:xfrm>
              <a:off x="7114414" y="1161265"/>
              <a:ext cx="4038601" cy="1233714"/>
              <a:chOff x="7114414" y="1161265"/>
              <a:chExt cx="4038601" cy="1233714"/>
            </a:xfrm>
          </p:grpSpPr>
          <p:grpSp>
            <p:nvGrpSpPr>
              <p:cNvPr id="10" name="Grupo 9">
                <a:extLst>
                  <a:ext uri="{FF2B5EF4-FFF2-40B4-BE49-F238E27FC236}">
                    <a16:creationId xmlns:a16="http://schemas.microsoft.com/office/drawing/2014/main" id="{7CF55701-3571-3C47-8204-792BDA618E63}"/>
                  </a:ext>
                </a:extLst>
              </p:cNvPr>
              <p:cNvGrpSpPr/>
              <p:nvPr/>
            </p:nvGrpSpPr>
            <p:grpSpPr>
              <a:xfrm>
                <a:off x="7114414" y="1161265"/>
                <a:ext cx="4038601" cy="1233714"/>
                <a:chOff x="4419600" y="1502229"/>
                <a:chExt cx="4038601" cy="1233714"/>
              </a:xfrm>
            </p:grpSpPr>
            <p:sp>
              <p:nvSpPr>
                <p:cNvPr id="5" name="Rectángulo redondeado 4">
                  <a:extLst>
                    <a:ext uri="{FF2B5EF4-FFF2-40B4-BE49-F238E27FC236}">
                      <a16:creationId xmlns:a16="http://schemas.microsoft.com/office/drawing/2014/main" id="{49CFD086-B23E-D444-A6DE-579F4F7829DE}"/>
                    </a:ext>
                  </a:extLst>
                </p:cNvPr>
                <p:cNvSpPr/>
                <p:nvPr/>
              </p:nvSpPr>
              <p:spPr>
                <a:xfrm>
                  <a:off x="4419600" y="1502229"/>
                  <a:ext cx="4038601" cy="122985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CuadroTexto 8">
                  <a:extLst>
                    <a:ext uri="{FF2B5EF4-FFF2-40B4-BE49-F238E27FC236}">
                      <a16:creationId xmlns:a16="http://schemas.microsoft.com/office/drawing/2014/main" id="{F23D28A1-71EB-3847-B068-5C9B405E7C43}"/>
                    </a:ext>
                  </a:extLst>
                </p:cNvPr>
                <p:cNvSpPr txBox="1"/>
                <p:nvPr/>
              </p:nvSpPr>
              <p:spPr>
                <a:xfrm>
                  <a:off x="7368535" y="2366611"/>
                  <a:ext cx="1040680" cy="369332"/>
                </a:xfrm>
                <a:prstGeom prst="rect">
                  <a:avLst/>
                </a:prstGeom>
                <a:noFill/>
              </p:spPr>
              <p:txBody>
                <a:bodyPr wrap="square" rtlCol="0">
                  <a:spAutoFit/>
                </a:bodyPr>
                <a:lstStyle/>
                <a:p>
                  <a:r>
                    <a:rPr lang="ca-ES" b="1"/>
                    <a:t>REPTE</a:t>
                  </a:r>
                </a:p>
              </p:txBody>
            </p:sp>
          </p:grpSp>
          <p:sp>
            <p:nvSpPr>
              <p:cNvPr id="11" name="Google Shape;256;p21">
                <a:hlinkClick r:id="" action="ppaction://noaction"/>
                <a:extLst>
                  <a:ext uri="{FF2B5EF4-FFF2-40B4-BE49-F238E27FC236}">
                    <a16:creationId xmlns:a16="http://schemas.microsoft.com/office/drawing/2014/main" id="{D334DC85-E187-514A-93D9-1E8CE38C882B}"/>
                  </a:ext>
                </a:extLst>
              </p:cNvPr>
              <p:cNvSpPr/>
              <p:nvPr/>
            </p:nvSpPr>
            <p:spPr>
              <a:xfrm>
                <a:off x="7953814" y="1399844"/>
                <a:ext cx="31992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Proporcionar </a:t>
                </a:r>
                <a:r>
                  <a:rPr lang="es-ES" sz="1200" kern="0" err="1">
                    <a:solidFill>
                      <a:srgbClr val="FFFFFF"/>
                    </a:solidFill>
                    <a:latin typeface="Calibri"/>
                    <a:ea typeface="Calibri"/>
                    <a:cs typeface="Calibri"/>
                    <a:sym typeface="Calibri"/>
                  </a:rPr>
                  <a:t>habitatges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assequibles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dignes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energèticament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eficiens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per garantir un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dret</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bàsic</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enfortir</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la vida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comunitària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comunitaria.</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3" name="Google Shape;262;p21">
              <a:hlinkClick r:id="" action="ppaction://noaction"/>
              <a:extLst>
                <a:ext uri="{FF2B5EF4-FFF2-40B4-BE49-F238E27FC236}">
                  <a16:creationId xmlns:a16="http://schemas.microsoft.com/office/drawing/2014/main" id="{1D187FA3-E3C2-7D47-BFD9-3DF6E7272211}"/>
                </a:ext>
              </a:extLst>
            </p:cNvPr>
            <p:cNvPicPr preferRelativeResize="0"/>
            <p:nvPr/>
          </p:nvPicPr>
          <p:blipFill rotWithShape="1">
            <a:blip r:embed="rId3">
              <a:alphaModFix/>
            </a:blip>
            <a:srcRect b="13194"/>
            <a:stretch/>
          </p:blipFill>
          <p:spPr>
            <a:xfrm>
              <a:off x="7114413" y="1399713"/>
              <a:ext cx="744597" cy="646331"/>
            </a:xfrm>
            <a:prstGeom prst="rect">
              <a:avLst/>
            </a:prstGeom>
            <a:noFill/>
            <a:ln>
              <a:noFill/>
            </a:ln>
          </p:spPr>
        </p:pic>
      </p:grpSp>
      <p:grpSp>
        <p:nvGrpSpPr>
          <p:cNvPr id="72" name="Grupo 71">
            <a:extLst>
              <a:ext uri="{FF2B5EF4-FFF2-40B4-BE49-F238E27FC236}">
                <a16:creationId xmlns:a16="http://schemas.microsoft.com/office/drawing/2014/main" id="{65366EF1-567B-C644-94C5-240A0064C809}"/>
              </a:ext>
            </a:extLst>
          </p:cNvPr>
          <p:cNvGrpSpPr/>
          <p:nvPr/>
        </p:nvGrpSpPr>
        <p:grpSpPr>
          <a:xfrm>
            <a:off x="201796" y="1060553"/>
            <a:ext cx="3851654" cy="2255144"/>
            <a:chOff x="593956" y="1199612"/>
            <a:chExt cx="3851654" cy="2255144"/>
          </a:xfrm>
        </p:grpSpPr>
        <p:grpSp>
          <p:nvGrpSpPr>
            <p:cNvPr id="32" name="Grupo 31">
              <a:extLst>
                <a:ext uri="{FF2B5EF4-FFF2-40B4-BE49-F238E27FC236}">
                  <a16:creationId xmlns:a16="http://schemas.microsoft.com/office/drawing/2014/main" id="{35A678E4-83A4-3A49-AA99-34E4DAB26E94}"/>
                </a:ext>
              </a:extLst>
            </p:cNvPr>
            <p:cNvGrpSpPr/>
            <p:nvPr/>
          </p:nvGrpSpPr>
          <p:grpSpPr>
            <a:xfrm>
              <a:off x="593956" y="1199612"/>
              <a:ext cx="3851654" cy="2255144"/>
              <a:chOff x="137421" y="2508452"/>
              <a:chExt cx="3851654" cy="2255144"/>
            </a:xfrm>
          </p:grpSpPr>
          <p:grpSp>
            <p:nvGrpSpPr>
              <p:cNvPr id="25" name="Grupo 24">
                <a:extLst>
                  <a:ext uri="{FF2B5EF4-FFF2-40B4-BE49-F238E27FC236}">
                    <a16:creationId xmlns:a16="http://schemas.microsoft.com/office/drawing/2014/main" id="{FF2CD5EE-2191-D841-AF2E-0B83AE6FC1F9}"/>
                  </a:ext>
                </a:extLst>
              </p:cNvPr>
              <p:cNvGrpSpPr/>
              <p:nvPr/>
            </p:nvGrpSpPr>
            <p:grpSpPr>
              <a:xfrm>
                <a:off x="1718642" y="2508452"/>
                <a:ext cx="2270433" cy="806297"/>
                <a:chOff x="1506449" y="3441783"/>
                <a:chExt cx="2270433" cy="806297"/>
              </a:xfrm>
            </p:grpSpPr>
            <p:sp>
              <p:nvSpPr>
                <p:cNvPr id="24" name="Rectángulo 23">
                  <a:extLst>
                    <a:ext uri="{FF2B5EF4-FFF2-40B4-BE49-F238E27FC236}">
                      <a16:creationId xmlns:a16="http://schemas.microsoft.com/office/drawing/2014/main" id="{8F45028D-92DA-2D4D-B795-23BC4B766273}"/>
                    </a:ext>
                  </a:extLst>
                </p:cNvPr>
                <p:cNvSpPr/>
                <p:nvPr/>
              </p:nvSpPr>
              <p:spPr>
                <a:xfrm>
                  <a:off x="1506449" y="3441783"/>
                  <a:ext cx="2270433" cy="704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CuadroTexto 14">
                  <a:extLst>
                    <a:ext uri="{FF2B5EF4-FFF2-40B4-BE49-F238E27FC236}">
                      <a16:creationId xmlns:a16="http://schemas.microsoft.com/office/drawing/2014/main" id="{DB91DF14-D9D4-4341-B5A2-BDE1407AC242}"/>
                    </a:ext>
                  </a:extLst>
                </p:cNvPr>
                <p:cNvSpPr txBox="1"/>
                <p:nvPr/>
              </p:nvSpPr>
              <p:spPr>
                <a:xfrm>
                  <a:off x="1645194" y="3601749"/>
                  <a:ext cx="1954960" cy="646331"/>
                </a:xfrm>
                <a:prstGeom prst="rect">
                  <a:avLst/>
                </a:prstGeom>
                <a:noFill/>
              </p:spPr>
              <p:txBody>
                <a:bodyPr wrap="square" rtlCol="0">
                  <a:spAutoFit/>
                </a:bodyPr>
                <a:lstStyle/>
                <a:p>
                  <a:r>
                    <a:rPr lang="ca-ES" b="1" dirty="0"/>
                    <a:t>ASSIGNATURA CURRICULAR</a:t>
                  </a:r>
                </a:p>
              </p:txBody>
            </p:sp>
          </p:grpSp>
          <p:grpSp>
            <p:nvGrpSpPr>
              <p:cNvPr id="21" name="Grupo 20">
                <a:extLst>
                  <a:ext uri="{FF2B5EF4-FFF2-40B4-BE49-F238E27FC236}">
                    <a16:creationId xmlns:a16="http://schemas.microsoft.com/office/drawing/2014/main" id="{558502F9-A05C-6745-B10C-B0CAA6AD915E}"/>
                  </a:ext>
                </a:extLst>
              </p:cNvPr>
              <p:cNvGrpSpPr/>
              <p:nvPr/>
            </p:nvGrpSpPr>
            <p:grpSpPr>
              <a:xfrm>
                <a:off x="1718643" y="4389436"/>
                <a:ext cx="1947332" cy="374160"/>
                <a:chOff x="1831181" y="4458669"/>
                <a:chExt cx="1947332" cy="374160"/>
              </a:xfrm>
            </p:grpSpPr>
            <p:sp>
              <p:nvSpPr>
                <p:cNvPr id="17" name="Triángulo 16">
                  <a:extLst>
                    <a:ext uri="{FF2B5EF4-FFF2-40B4-BE49-F238E27FC236}">
                      <a16:creationId xmlns:a16="http://schemas.microsoft.com/office/drawing/2014/main" id="{806769F5-3809-E34C-AC12-19E552720C7C}"/>
                    </a:ext>
                  </a:extLst>
                </p:cNvPr>
                <p:cNvSpPr/>
                <p:nvPr/>
              </p:nvSpPr>
              <p:spPr>
                <a:xfrm>
                  <a:off x="1831181" y="4458669"/>
                  <a:ext cx="411290" cy="369332"/>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Triángulo 17">
                  <a:extLst>
                    <a:ext uri="{FF2B5EF4-FFF2-40B4-BE49-F238E27FC236}">
                      <a16:creationId xmlns:a16="http://schemas.microsoft.com/office/drawing/2014/main" id="{BA7F2B0F-D547-4941-95D9-06C3C1C469A2}"/>
                    </a:ext>
                  </a:extLst>
                </p:cNvPr>
                <p:cNvSpPr/>
                <p:nvPr/>
              </p:nvSpPr>
              <p:spPr>
                <a:xfrm>
                  <a:off x="2360586" y="4458669"/>
                  <a:ext cx="411290" cy="369332"/>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Triángulo 18">
                  <a:extLst>
                    <a:ext uri="{FF2B5EF4-FFF2-40B4-BE49-F238E27FC236}">
                      <a16:creationId xmlns:a16="http://schemas.microsoft.com/office/drawing/2014/main" id="{64B74DAE-B0D4-644F-A6F6-7C9BD5016675}"/>
                    </a:ext>
                  </a:extLst>
                </p:cNvPr>
                <p:cNvSpPr/>
                <p:nvPr/>
              </p:nvSpPr>
              <p:spPr>
                <a:xfrm>
                  <a:off x="3367223" y="4461166"/>
                  <a:ext cx="411290" cy="369332"/>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Triángulo 19">
                  <a:extLst>
                    <a:ext uri="{FF2B5EF4-FFF2-40B4-BE49-F238E27FC236}">
                      <a16:creationId xmlns:a16="http://schemas.microsoft.com/office/drawing/2014/main" id="{70916C7C-449B-9A4A-B073-77FAEAD29BB1}"/>
                    </a:ext>
                  </a:extLst>
                </p:cNvPr>
                <p:cNvSpPr/>
                <p:nvPr/>
              </p:nvSpPr>
              <p:spPr>
                <a:xfrm>
                  <a:off x="2867321" y="4463497"/>
                  <a:ext cx="411290" cy="369332"/>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3" name="CuadroTexto 22">
                <a:extLst>
                  <a:ext uri="{FF2B5EF4-FFF2-40B4-BE49-F238E27FC236}">
                    <a16:creationId xmlns:a16="http://schemas.microsoft.com/office/drawing/2014/main" id="{53E3C911-D134-9A4C-9C5C-6F83388422EB}"/>
                  </a:ext>
                </a:extLst>
              </p:cNvPr>
              <p:cNvSpPr txBox="1"/>
              <p:nvPr/>
            </p:nvSpPr>
            <p:spPr>
              <a:xfrm>
                <a:off x="137421" y="3935687"/>
                <a:ext cx="1940339" cy="369332"/>
              </a:xfrm>
              <a:prstGeom prst="rect">
                <a:avLst/>
              </a:prstGeom>
              <a:noFill/>
            </p:spPr>
            <p:txBody>
              <a:bodyPr wrap="square" rtlCol="0">
                <a:spAutoFit/>
              </a:bodyPr>
              <a:lstStyle/>
              <a:p>
                <a:r>
                  <a:rPr lang="ca-ES" b="1"/>
                  <a:t>GRUPS ALUMNAT</a:t>
                </a:r>
              </a:p>
            </p:txBody>
          </p:sp>
          <p:sp>
            <p:nvSpPr>
              <p:cNvPr id="31" name="Flecha abajo 30">
                <a:extLst>
                  <a:ext uri="{FF2B5EF4-FFF2-40B4-BE49-F238E27FC236}">
                    <a16:creationId xmlns:a16="http://schemas.microsoft.com/office/drawing/2014/main" id="{D3FE8C56-E2F3-2646-8559-4AF199D46DA9}"/>
                  </a:ext>
                </a:extLst>
              </p:cNvPr>
              <p:cNvSpPr/>
              <p:nvPr/>
            </p:nvSpPr>
            <p:spPr>
              <a:xfrm>
                <a:off x="2555310" y="3370899"/>
                <a:ext cx="135392" cy="5748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a-ES"/>
              </a:p>
            </p:txBody>
          </p:sp>
        </p:grpSp>
        <p:sp>
          <p:nvSpPr>
            <p:cNvPr id="47" name="CuadroTexto 46">
              <a:extLst>
                <a:ext uri="{FF2B5EF4-FFF2-40B4-BE49-F238E27FC236}">
                  <a16:creationId xmlns:a16="http://schemas.microsoft.com/office/drawing/2014/main" id="{BA5175EC-ED8B-E748-9568-2D824A691E8E}"/>
                </a:ext>
              </a:extLst>
            </p:cNvPr>
            <p:cNvSpPr txBox="1"/>
            <p:nvPr/>
          </p:nvSpPr>
          <p:spPr>
            <a:xfrm>
              <a:off x="1262785" y="2109795"/>
              <a:ext cx="1510285" cy="369332"/>
            </a:xfrm>
            <a:prstGeom prst="rect">
              <a:avLst/>
            </a:prstGeom>
            <a:noFill/>
          </p:spPr>
          <p:txBody>
            <a:bodyPr wrap="none" rtlCol="0">
              <a:spAutoFit/>
            </a:bodyPr>
            <a:lstStyle/>
            <a:p>
              <a:r>
                <a:rPr lang="ca-ES">
                  <a:ln w="0"/>
                  <a:solidFill>
                    <a:schemeClr val="accent1"/>
                  </a:solidFill>
                  <a:effectLst>
                    <a:outerShdw blurRad="38100" dist="25400" dir="5400000" algn="ctr" rotWithShape="0">
                      <a:srgbClr val="6E747A">
                        <a:alpha val="43000"/>
                      </a:srgbClr>
                    </a:outerShdw>
                  </a:effectLst>
                </a:rPr>
                <a:t>PROFESSORAT</a:t>
              </a:r>
              <a:endParaRPr lang="ca-ES"/>
            </a:p>
          </p:txBody>
        </p:sp>
      </p:grpSp>
      <p:grpSp>
        <p:nvGrpSpPr>
          <p:cNvPr id="73" name="Grupo 72">
            <a:extLst>
              <a:ext uri="{FF2B5EF4-FFF2-40B4-BE49-F238E27FC236}">
                <a16:creationId xmlns:a16="http://schemas.microsoft.com/office/drawing/2014/main" id="{4DD06D76-5B31-E84A-9C97-4C591739634D}"/>
              </a:ext>
            </a:extLst>
          </p:cNvPr>
          <p:cNvGrpSpPr/>
          <p:nvPr/>
        </p:nvGrpSpPr>
        <p:grpSpPr>
          <a:xfrm>
            <a:off x="128668" y="2949899"/>
            <a:ext cx="7443047" cy="3557365"/>
            <a:chOff x="3181752" y="-740335"/>
            <a:chExt cx="7443047" cy="3557365"/>
          </a:xfrm>
        </p:grpSpPr>
        <p:grpSp>
          <p:nvGrpSpPr>
            <p:cNvPr id="44" name="Grupo 43">
              <a:extLst>
                <a:ext uri="{FF2B5EF4-FFF2-40B4-BE49-F238E27FC236}">
                  <a16:creationId xmlns:a16="http://schemas.microsoft.com/office/drawing/2014/main" id="{1EC1D5B1-E380-4240-9733-C21A9C8CB904}"/>
                </a:ext>
              </a:extLst>
            </p:cNvPr>
            <p:cNvGrpSpPr/>
            <p:nvPr/>
          </p:nvGrpSpPr>
          <p:grpSpPr>
            <a:xfrm>
              <a:off x="3181752" y="-740335"/>
              <a:ext cx="7443047" cy="3557365"/>
              <a:chOff x="2700766" y="1166556"/>
              <a:chExt cx="7443047" cy="3557365"/>
            </a:xfrm>
          </p:grpSpPr>
          <p:sp>
            <p:nvSpPr>
              <p:cNvPr id="27" name="Rectángulo redondeado 26">
                <a:extLst>
                  <a:ext uri="{FF2B5EF4-FFF2-40B4-BE49-F238E27FC236}">
                    <a16:creationId xmlns:a16="http://schemas.microsoft.com/office/drawing/2014/main" id="{E15A22B2-1AAE-DF46-B42D-1D51E6BDF299}"/>
                  </a:ext>
                </a:extLst>
              </p:cNvPr>
              <p:cNvSpPr/>
              <p:nvPr/>
            </p:nvSpPr>
            <p:spPr>
              <a:xfrm>
                <a:off x="5527794" y="2514600"/>
                <a:ext cx="1853852"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43" name="Grupo 42">
                <a:extLst>
                  <a:ext uri="{FF2B5EF4-FFF2-40B4-BE49-F238E27FC236}">
                    <a16:creationId xmlns:a16="http://schemas.microsoft.com/office/drawing/2014/main" id="{147F44DC-C110-F142-81C2-ECFE51215A0B}"/>
                  </a:ext>
                </a:extLst>
              </p:cNvPr>
              <p:cNvGrpSpPr/>
              <p:nvPr/>
            </p:nvGrpSpPr>
            <p:grpSpPr>
              <a:xfrm>
                <a:off x="2700766" y="1166556"/>
                <a:ext cx="7443047" cy="3557365"/>
                <a:chOff x="2678088" y="1154030"/>
                <a:chExt cx="7443047" cy="3557365"/>
              </a:xfrm>
            </p:grpSpPr>
            <p:sp>
              <p:nvSpPr>
                <p:cNvPr id="28" name="Google Shape;258;p21">
                  <a:hlinkClick r:id="" action="ppaction://noaction"/>
                  <a:extLst>
                    <a:ext uri="{FF2B5EF4-FFF2-40B4-BE49-F238E27FC236}">
                      <a16:creationId xmlns:a16="http://schemas.microsoft.com/office/drawing/2014/main" id="{EBAE41B5-9994-5D42-960F-D158053EF72E}"/>
                    </a:ext>
                  </a:extLst>
                </p:cNvPr>
                <p:cNvSpPr/>
                <p:nvPr/>
              </p:nvSpPr>
              <p:spPr>
                <a:xfrm>
                  <a:off x="5695526" y="2654838"/>
                  <a:ext cx="1686120" cy="46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Accés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l’habitatge</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socials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en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situacions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d’emergència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risc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CuadroTexto 32">
                  <a:extLst>
                    <a:ext uri="{FF2B5EF4-FFF2-40B4-BE49-F238E27FC236}">
                      <a16:creationId xmlns:a16="http://schemas.microsoft.com/office/drawing/2014/main" id="{3D9AD8B2-40FC-7B48-A1CD-E7FFA5021727}"/>
                    </a:ext>
                  </a:extLst>
                </p:cNvPr>
                <p:cNvSpPr txBox="1"/>
                <p:nvPr/>
              </p:nvSpPr>
              <p:spPr>
                <a:xfrm>
                  <a:off x="8524835" y="1154030"/>
                  <a:ext cx="1596300" cy="369332"/>
                </a:xfrm>
                <a:prstGeom prst="rect">
                  <a:avLst/>
                </a:prstGeom>
                <a:noFill/>
              </p:spPr>
              <p:txBody>
                <a:bodyPr wrap="square" rtlCol="0">
                  <a:spAutoFit/>
                </a:bodyPr>
                <a:lstStyle/>
                <a:p>
                  <a:r>
                    <a:rPr lang="ca-ES" b="1"/>
                    <a:t>CONCRECIÓ</a:t>
                  </a:r>
                </a:p>
              </p:txBody>
            </p:sp>
            <p:grpSp>
              <p:nvGrpSpPr>
                <p:cNvPr id="40" name="Grupo 39">
                  <a:extLst>
                    <a:ext uri="{FF2B5EF4-FFF2-40B4-BE49-F238E27FC236}">
                      <a16:creationId xmlns:a16="http://schemas.microsoft.com/office/drawing/2014/main" id="{E4338FBC-8212-FB40-B31C-19A9D38CCD88}"/>
                    </a:ext>
                  </a:extLst>
                </p:cNvPr>
                <p:cNvGrpSpPr/>
                <p:nvPr/>
              </p:nvGrpSpPr>
              <p:grpSpPr>
                <a:xfrm>
                  <a:off x="2678088" y="4025521"/>
                  <a:ext cx="4910158" cy="685874"/>
                  <a:chOff x="3282457" y="3868625"/>
                  <a:chExt cx="4910158" cy="685874"/>
                </a:xfrm>
              </p:grpSpPr>
              <p:sp>
                <p:nvSpPr>
                  <p:cNvPr id="35" name="Estrella de 5 puntas 34">
                    <a:extLst>
                      <a:ext uri="{FF2B5EF4-FFF2-40B4-BE49-F238E27FC236}">
                        <a16:creationId xmlns:a16="http://schemas.microsoft.com/office/drawing/2014/main" id="{6C5168FF-459F-A341-B0A9-0899FCA53F18}"/>
                      </a:ext>
                    </a:extLst>
                  </p:cNvPr>
                  <p:cNvSpPr/>
                  <p:nvPr/>
                </p:nvSpPr>
                <p:spPr>
                  <a:xfrm>
                    <a:off x="6559043" y="3868625"/>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6" name="Estrella de 5 puntas 35">
                    <a:extLst>
                      <a:ext uri="{FF2B5EF4-FFF2-40B4-BE49-F238E27FC236}">
                        <a16:creationId xmlns:a16="http://schemas.microsoft.com/office/drawing/2014/main" id="{ED166AC2-AA5E-A446-8199-4C5F83165024}"/>
                      </a:ext>
                    </a:extLst>
                  </p:cNvPr>
                  <p:cNvSpPr/>
                  <p:nvPr/>
                </p:nvSpPr>
                <p:spPr>
                  <a:xfrm>
                    <a:off x="7039864" y="3888396"/>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7" name="Estrella de 5 puntas 36">
                    <a:extLst>
                      <a:ext uri="{FF2B5EF4-FFF2-40B4-BE49-F238E27FC236}">
                        <a16:creationId xmlns:a16="http://schemas.microsoft.com/office/drawing/2014/main" id="{CB595C04-446B-244C-AA5A-410C7A80598C}"/>
                      </a:ext>
                    </a:extLst>
                  </p:cNvPr>
                  <p:cNvSpPr/>
                  <p:nvPr/>
                </p:nvSpPr>
                <p:spPr>
                  <a:xfrm>
                    <a:off x="7464019" y="3908168"/>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8" name="Estrella de 5 puntas 37">
                    <a:extLst>
                      <a:ext uri="{FF2B5EF4-FFF2-40B4-BE49-F238E27FC236}">
                        <a16:creationId xmlns:a16="http://schemas.microsoft.com/office/drawing/2014/main" id="{63B35B79-7958-6142-86DE-7E311D986E17}"/>
                      </a:ext>
                    </a:extLst>
                  </p:cNvPr>
                  <p:cNvSpPr/>
                  <p:nvPr/>
                </p:nvSpPr>
                <p:spPr>
                  <a:xfrm>
                    <a:off x="7883640" y="3908168"/>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9" name="CuadroTexto 38">
                    <a:extLst>
                      <a:ext uri="{FF2B5EF4-FFF2-40B4-BE49-F238E27FC236}">
                        <a16:creationId xmlns:a16="http://schemas.microsoft.com/office/drawing/2014/main" id="{26B2ED84-78D4-0449-ACFA-AE5EA8CECB50}"/>
                      </a:ext>
                    </a:extLst>
                  </p:cNvPr>
                  <p:cNvSpPr txBox="1"/>
                  <p:nvPr/>
                </p:nvSpPr>
                <p:spPr>
                  <a:xfrm>
                    <a:off x="3282457" y="3908168"/>
                    <a:ext cx="2254973" cy="646331"/>
                  </a:xfrm>
                  <a:prstGeom prst="rect">
                    <a:avLst/>
                  </a:prstGeom>
                  <a:noFill/>
                </p:spPr>
                <p:txBody>
                  <a:bodyPr wrap="square" rtlCol="0">
                    <a:spAutoFit/>
                  </a:bodyPr>
                  <a:lstStyle/>
                  <a:p>
                    <a:r>
                      <a:rPr lang="ca-ES" b="1" dirty="0"/>
                      <a:t>ALUMNAT DIFERENTS ASSIGNATURES</a:t>
                    </a:r>
                  </a:p>
                </p:txBody>
              </p:sp>
            </p:grpSp>
            <p:sp>
              <p:nvSpPr>
                <p:cNvPr id="41" name="Flecha abajo 40">
                  <a:extLst>
                    <a:ext uri="{FF2B5EF4-FFF2-40B4-BE49-F238E27FC236}">
                      <a16:creationId xmlns:a16="http://schemas.microsoft.com/office/drawing/2014/main" id="{A762FA0A-8E6D-D44F-8A49-FBDDC95F7386}"/>
                    </a:ext>
                  </a:extLst>
                </p:cNvPr>
                <p:cNvSpPr/>
                <p:nvPr/>
              </p:nvSpPr>
              <p:spPr>
                <a:xfrm>
                  <a:off x="6403194" y="3569238"/>
                  <a:ext cx="135392" cy="5748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a-ES"/>
                </a:p>
              </p:txBody>
            </p:sp>
          </p:grpSp>
        </p:grpSp>
        <p:sp>
          <p:nvSpPr>
            <p:cNvPr id="48" name="CuadroTexto 47">
              <a:extLst>
                <a:ext uri="{FF2B5EF4-FFF2-40B4-BE49-F238E27FC236}">
                  <a16:creationId xmlns:a16="http://schemas.microsoft.com/office/drawing/2014/main" id="{CC052052-DF81-084C-852F-E4B93B27885F}"/>
                </a:ext>
              </a:extLst>
            </p:cNvPr>
            <p:cNvSpPr txBox="1"/>
            <p:nvPr/>
          </p:nvSpPr>
          <p:spPr>
            <a:xfrm>
              <a:off x="7325190" y="1774684"/>
              <a:ext cx="1259063" cy="369332"/>
            </a:xfrm>
            <a:prstGeom prst="rect">
              <a:avLst/>
            </a:prstGeom>
            <a:noFill/>
          </p:spPr>
          <p:txBody>
            <a:bodyPr wrap="none" rtlCol="0">
              <a:spAutoFit/>
            </a:bodyPr>
            <a:lstStyle/>
            <a:p>
              <a:r>
                <a:rPr lang="ca-ES">
                  <a:ln w="0"/>
                  <a:solidFill>
                    <a:schemeClr val="accent1"/>
                  </a:solidFill>
                  <a:effectLst>
                    <a:outerShdw blurRad="38100" dist="25400" dir="5400000" algn="ctr" rotWithShape="0">
                      <a:srgbClr val="6E747A">
                        <a:alpha val="43000"/>
                      </a:srgbClr>
                    </a:outerShdw>
                  </a:effectLst>
                </a:rPr>
                <a:t>TEAMCHER</a:t>
              </a:r>
            </a:p>
          </p:txBody>
        </p:sp>
      </p:grpSp>
      <p:sp>
        <p:nvSpPr>
          <p:cNvPr id="51" name="CuadroTexto 50">
            <a:extLst>
              <a:ext uri="{FF2B5EF4-FFF2-40B4-BE49-F238E27FC236}">
                <a16:creationId xmlns:a16="http://schemas.microsoft.com/office/drawing/2014/main" id="{8C9B595B-74FD-4541-9C0B-68A379B518F5}"/>
              </a:ext>
            </a:extLst>
          </p:cNvPr>
          <p:cNvSpPr txBox="1"/>
          <p:nvPr/>
        </p:nvSpPr>
        <p:spPr>
          <a:xfrm>
            <a:off x="9943846" y="1953450"/>
            <a:ext cx="1759560" cy="369332"/>
          </a:xfrm>
          <a:prstGeom prst="rect">
            <a:avLst/>
          </a:prstGeom>
          <a:noFill/>
        </p:spPr>
        <p:txBody>
          <a:bodyPr wrap="square" rtlCol="0">
            <a:spAutoFit/>
          </a:bodyPr>
          <a:lstStyle/>
          <a:p>
            <a:r>
              <a:rPr lang="ca-ES" b="1"/>
              <a:t>CONCRECIÓ</a:t>
            </a:r>
          </a:p>
        </p:txBody>
      </p:sp>
      <p:grpSp>
        <p:nvGrpSpPr>
          <p:cNvPr id="62" name="Grupo 61">
            <a:extLst>
              <a:ext uri="{FF2B5EF4-FFF2-40B4-BE49-F238E27FC236}">
                <a16:creationId xmlns:a16="http://schemas.microsoft.com/office/drawing/2014/main" id="{196F6345-1B55-3940-A51C-2064E12D6719}"/>
              </a:ext>
            </a:extLst>
          </p:cNvPr>
          <p:cNvGrpSpPr/>
          <p:nvPr/>
        </p:nvGrpSpPr>
        <p:grpSpPr>
          <a:xfrm>
            <a:off x="9368550" y="5350275"/>
            <a:ext cx="1157285" cy="428647"/>
            <a:chOff x="8290155" y="5548360"/>
            <a:chExt cx="1157285" cy="428647"/>
          </a:xfrm>
        </p:grpSpPr>
        <p:sp>
          <p:nvSpPr>
            <p:cNvPr id="58" name="Estrella de 5 puntas 57">
              <a:extLst>
                <a:ext uri="{FF2B5EF4-FFF2-40B4-BE49-F238E27FC236}">
                  <a16:creationId xmlns:a16="http://schemas.microsoft.com/office/drawing/2014/main" id="{68AB194A-62A3-B245-B76A-3183A8093834}"/>
                </a:ext>
              </a:extLst>
            </p:cNvPr>
            <p:cNvSpPr/>
            <p:nvPr/>
          </p:nvSpPr>
          <p:spPr>
            <a:xfrm>
              <a:off x="8290155" y="5568132"/>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9" name="Estrella de 5 puntas 58">
              <a:extLst>
                <a:ext uri="{FF2B5EF4-FFF2-40B4-BE49-F238E27FC236}">
                  <a16:creationId xmlns:a16="http://schemas.microsoft.com/office/drawing/2014/main" id="{D9C5A680-CC5F-0A44-90D1-409D8B3976BB}"/>
                </a:ext>
              </a:extLst>
            </p:cNvPr>
            <p:cNvSpPr/>
            <p:nvPr/>
          </p:nvSpPr>
          <p:spPr>
            <a:xfrm>
              <a:off x="8714310" y="5548360"/>
              <a:ext cx="308975" cy="408875"/>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0" name="Estrella de 5 puntas 59">
              <a:extLst>
                <a:ext uri="{FF2B5EF4-FFF2-40B4-BE49-F238E27FC236}">
                  <a16:creationId xmlns:a16="http://schemas.microsoft.com/office/drawing/2014/main" id="{6E7AC4F2-CC0E-1D4E-892F-8592D371F265}"/>
                </a:ext>
              </a:extLst>
            </p:cNvPr>
            <p:cNvSpPr/>
            <p:nvPr/>
          </p:nvSpPr>
          <p:spPr>
            <a:xfrm>
              <a:off x="9138465" y="5568132"/>
              <a:ext cx="308975" cy="408875"/>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pSp>
        <p:nvGrpSpPr>
          <p:cNvPr id="77" name="Grupo 76">
            <a:extLst>
              <a:ext uri="{FF2B5EF4-FFF2-40B4-BE49-F238E27FC236}">
                <a16:creationId xmlns:a16="http://schemas.microsoft.com/office/drawing/2014/main" id="{61798B94-B7B7-A844-A7AF-604AC0D64874}"/>
              </a:ext>
            </a:extLst>
          </p:cNvPr>
          <p:cNvGrpSpPr/>
          <p:nvPr/>
        </p:nvGrpSpPr>
        <p:grpSpPr>
          <a:xfrm>
            <a:off x="6661173" y="3065187"/>
            <a:ext cx="5441357" cy="3822494"/>
            <a:chOff x="6724673" y="2992616"/>
            <a:chExt cx="5441357" cy="3822494"/>
          </a:xfrm>
        </p:grpSpPr>
        <p:sp>
          <p:nvSpPr>
            <p:cNvPr id="49" name="Rectángulo redondeado 48">
              <a:extLst>
                <a:ext uri="{FF2B5EF4-FFF2-40B4-BE49-F238E27FC236}">
                  <a16:creationId xmlns:a16="http://schemas.microsoft.com/office/drawing/2014/main" id="{2934AE59-DC04-954A-8CE6-80788EA9F208}"/>
                </a:ext>
              </a:extLst>
            </p:cNvPr>
            <p:cNvSpPr/>
            <p:nvPr/>
          </p:nvSpPr>
          <p:spPr>
            <a:xfrm>
              <a:off x="8912056" y="2992616"/>
              <a:ext cx="1853852"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0" name="Google Shape;258;p21">
              <a:hlinkClick r:id="" action="ppaction://noaction"/>
              <a:extLst>
                <a:ext uri="{FF2B5EF4-FFF2-40B4-BE49-F238E27FC236}">
                  <a16:creationId xmlns:a16="http://schemas.microsoft.com/office/drawing/2014/main" id="{0E7A2547-ADF0-1A42-9E37-462FBC63FD29}"/>
                </a:ext>
              </a:extLst>
            </p:cNvPr>
            <p:cNvSpPr/>
            <p:nvPr/>
          </p:nvSpPr>
          <p:spPr>
            <a:xfrm>
              <a:off x="9102466" y="3145380"/>
              <a:ext cx="1686120" cy="461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Calibri"/>
                <a:buNone/>
                <a:tabLst/>
                <a:defRPr/>
              </a:pP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Accés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l’habitatge</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socials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en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situacions</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d’emergència</a:t>
              </a:r>
              <a:r>
                <a:rPr kumimoji="0" lang="es-ES" sz="1200" b="0" i="0" u="none" strike="noStrike" kern="0" cap="none" spc="0" normalizeH="0" baseline="0" noProof="0">
                  <a:ln>
                    <a:noFill/>
                  </a:ln>
                  <a:solidFill>
                    <a:srgbClr val="FFFFFF"/>
                  </a:solidFill>
                  <a:effectLst/>
                  <a:uLnTx/>
                  <a:uFillTx/>
                  <a:latin typeface="Calibri"/>
                  <a:ea typeface="Calibri"/>
                  <a:cs typeface="Calibri"/>
                  <a:sym typeface="Calibri"/>
                </a:rPr>
                <a:t> i </a:t>
              </a:r>
              <a:r>
                <a:rPr kumimoji="0" lang="es-ES" sz="1200" b="0" i="0" u="none" strike="noStrike" kern="0" cap="none" spc="0" normalizeH="0" baseline="0" noProof="0" err="1">
                  <a:ln>
                    <a:noFill/>
                  </a:ln>
                  <a:solidFill>
                    <a:srgbClr val="FFFFFF"/>
                  </a:solidFill>
                  <a:effectLst/>
                  <a:uLnTx/>
                  <a:uFillTx/>
                  <a:latin typeface="Calibri"/>
                  <a:ea typeface="Calibri"/>
                  <a:cs typeface="Calibri"/>
                  <a:sym typeface="Calibri"/>
                </a:rPr>
                <a:t>risc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7" name="Grupo 56">
              <a:extLst>
                <a:ext uri="{FF2B5EF4-FFF2-40B4-BE49-F238E27FC236}">
                  <a16:creationId xmlns:a16="http://schemas.microsoft.com/office/drawing/2014/main" id="{BDA9880F-DB3F-9C45-A1CA-26FB14480C0B}"/>
                </a:ext>
              </a:extLst>
            </p:cNvPr>
            <p:cNvGrpSpPr/>
            <p:nvPr/>
          </p:nvGrpSpPr>
          <p:grpSpPr>
            <a:xfrm>
              <a:off x="9046428" y="4225692"/>
              <a:ext cx="2956335" cy="1000563"/>
              <a:chOff x="9046428" y="4225692"/>
              <a:chExt cx="2956335" cy="1000563"/>
            </a:xfrm>
          </p:grpSpPr>
          <p:grpSp>
            <p:nvGrpSpPr>
              <p:cNvPr id="55" name="Grupo 54">
                <a:extLst>
                  <a:ext uri="{FF2B5EF4-FFF2-40B4-BE49-F238E27FC236}">
                    <a16:creationId xmlns:a16="http://schemas.microsoft.com/office/drawing/2014/main" id="{A2B39917-D3CF-924F-B3B8-677E0D47D147}"/>
                  </a:ext>
                </a:extLst>
              </p:cNvPr>
              <p:cNvGrpSpPr/>
              <p:nvPr/>
            </p:nvGrpSpPr>
            <p:grpSpPr>
              <a:xfrm>
                <a:off x="9046428" y="4637354"/>
                <a:ext cx="1871543" cy="588901"/>
                <a:chOff x="8991797" y="4250524"/>
                <a:chExt cx="1871543" cy="588901"/>
              </a:xfrm>
            </p:grpSpPr>
            <p:sp>
              <p:nvSpPr>
                <p:cNvPr id="52" name="Elipse 51">
                  <a:extLst>
                    <a:ext uri="{FF2B5EF4-FFF2-40B4-BE49-F238E27FC236}">
                      <a16:creationId xmlns:a16="http://schemas.microsoft.com/office/drawing/2014/main" id="{CE2B506E-074E-DD40-BD76-8CA41682863A}"/>
                    </a:ext>
                  </a:extLst>
                </p:cNvPr>
                <p:cNvSpPr/>
                <p:nvPr/>
              </p:nvSpPr>
              <p:spPr>
                <a:xfrm>
                  <a:off x="8991797" y="4250524"/>
                  <a:ext cx="575166" cy="587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3" name="Elipse 52">
                  <a:extLst>
                    <a:ext uri="{FF2B5EF4-FFF2-40B4-BE49-F238E27FC236}">
                      <a16:creationId xmlns:a16="http://schemas.microsoft.com/office/drawing/2014/main" id="{A3A467B3-A01F-8542-B9FC-5310F7421350}"/>
                    </a:ext>
                  </a:extLst>
                </p:cNvPr>
                <p:cNvSpPr/>
                <p:nvPr/>
              </p:nvSpPr>
              <p:spPr>
                <a:xfrm>
                  <a:off x="9657943" y="4250524"/>
                  <a:ext cx="575166" cy="58743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4" name="Elipse 53">
                  <a:extLst>
                    <a:ext uri="{FF2B5EF4-FFF2-40B4-BE49-F238E27FC236}">
                      <a16:creationId xmlns:a16="http://schemas.microsoft.com/office/drawing/2014/main" id="{7C570F05-3BCF-7449-9B0F-4F0806EC0463}"/>
                    </a:ext>
                  </a:extLst>
                </p:cNvPr>
                <p:cNvSpPr/>
                <p:nvPr/>
              </p:nvSpPr>
              <p:spPr>
                <a:xfrm>
                  <a:off x="10288174" y="4251986"/>
                  <a:ext cx="575166" cy="58743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56" name="CuadroTexto 55">
                <a:extLst>
                  <a:ext uri="{FF2B5EF4-FFF2-40B4-BE49-F238E27FC236}">
                    <a16:creationId xmlns:a16="http://schemas.microsoft.com/office/drawing/2014/main" id="{28DCD852-853E-584F-A913-BF43088E2541}"/>
                  </a:ext>
                </a:extLst>
              </p:cNvPr>
              <p:cNvSpPr txBox="1"/>
              <p:nvPr/>
            </p:nvSpPr>
            <p:spPr>
              <a:xfrm>
                <a:off x="9998242" y="4225692"/>
                <a:ext cx="2004521" cy="369332"/>
              </a:xfrm>
              <a:prstGeom prst="rect">
                <a:avLst/>
              </a:prstGeom>
              <a:noFill/>
            </p:spPr>
            <p:txBody>
              <a:bodyPr wrap="square" rtlCol="0">
                <a:spAutoFit/>
              </a:bodyPr>
              <a:lstStyle/>
              <a:p>
                <a:r>
                  <a:rPr lang="ca-ES" b="1"/>
                  <a:t>ASSIGNATURES</a:t>
                </a:r>
              </a:p>
            </p:txBody>
          </p:sp>
        </p:grpSp>
        <p:grpSp>
          <p:nvGrpSpPr>
            <p:cNvPr id="63" name="Grupo 62">
              <a:extLst>
                <a:ext uri="{FF2B5EF4-FFF2-40B4-BE49-F238E27FC236}">
                  <a16:creationId xmlns:a16="http://schemas.microsoft.com/office/drawing/2014/main" id="{0A357CBE-5258-A946-B318-B90E48809529}"/>
                </a:ext>
              </a:extLst>
            </p:cNvPr>
            <p:cNvGrpSpPr/>
            <p:nvPr/>
          </p:nvGrpSpPr>
          <p:grpSpPr>
            <a:xfrm>
              <a:off x="8442555" y="5700760"/>
              <a:ext cx="1157285" cy="428647"/>
              <a:chOff x="8290155" y="5548360"/>
              <a:chExt cx="1157285" cy="428647"/>
            </a:xfrm>
          </p:grpSpPr>
          <p:sp>
            <p:nvSpPr>
              <p:cNvPr id="64" name="Estrella de 5 puntas 63">
                <a:extLst>
                  <a:ext uri="{FF2B5EF4-FFF2-40B4-BE49-F238E27FC236}">
                    <a16:creationId xmlns:a16="http://schemas.microsoft.com/office/drawing/2014/main" id="{9CBC3409-3267-544A-A4DC-66154B23D5AC}"/>
                  </a:ext>
                </a:extLst>
              </p:cNvPr>
              <p:cNvSpPr/>
              <p:nvPr/>
            </p:nvSpPr>
            <p:spPr>
              <a:xfrm>
                <a:off x="8290155" y="5568132"/>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5" name="Estrella de 5 puntas 64">
                <a:extLst>
                  <a:ext uri="{FF2B5EF4-FFF2-40B4-BE49-F238E27FC236}">
                    <a16:creationId xmlns:a16="http://schemas.microsoft.com/office/drawing/2014/main" id="{84D7C0C5-A941-0F4E-B4CA-F07F1A6AE89A}"/>
                  </a:ext>
                </a:extLst>
              </p:cNvPr>
              <p:cNvSpPr/>
              <p:nvPr/>
            </p:nvSpPr>
            <p:spPr>
              <a:xfrm>
                <a:off x="8714310" y="5548360"/>
                <a:ext cx="308975" cy="408875"/>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6" name="Estrella de 5 puntas 65">
                <a:extLst>
                  <a:ext uri="{FF2B5EF4-FFF2-40B4-BE49-F238E27FC236}">
                    <a16:creationId xmlns:a16="http://schemas.microsoft.com/office/drawing/2014/main" id="{CFC99134-5E93-8E43-9758-1A55ABFC3BDA}"/>
                  </a:ext>
                </a:extLst>
              </p:cNvPr>
              <p:cNvSpPr/>
              <p:nvPr/>
            </p:nvSpPr>
            <p:spPr>
              <a:xfrm>
                <a:off x="9138465" y="5568132"/>
                <a:ext cx="308975" cy="408875"/>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pSp>
          <p:nvGrpSpPr>
            <p:cNvPr id="67" name="Grupo 66">
              <a:extLst>
                <a:ext uri="{FF2B5EF4-FFF2-40B4-BE49-F238E27FC236}">
                  <a16:creationId xmlns:a16="http://schemas.microsoft.com/office/drawing/2014/main" id="{7577A111-0D1D-5343-BA19-FF8E713AFC5A}"/>
                </a:ext>
              </a:extLst>
            </p:cNvPr>
            <p:cNvGrpSpPr/>
            <p:nvPr/>
          </p:nvGrpSpPr>
          <p:grpSpPr>
            <a:xfrm>
              <a:off x="10418190" y="5668184"/>
              <a:ext cx="1157285" cy="428647"/>
              <a:chOff x="8290155" y="5548360"/>
              <a:chExt cx="1157285" cy="428647"/>
            </a:xfrm>
          </p:grpSpPr>
          <p:sp>
            <p:nvSpPr>
              <p:cNvPr id="68" name="Estrella de 5 puntas 67">
                <a:extLst>
                  <a:ext uri="{FF2B5EF4-FFF2-40B4-BE49-F238E27FC236}">
                    <a16:creationId xmlns:a16="http://schemas.microsoft.com/office/drawing/2014/main" id="{1177A771-37AE-8149-A257-A9899956C1FF}"/>
                  </a:ext>
                </a:extLst>
              </p:cNvPr>
              <p:cNvSpPr/>
              <p:nvPr/>
            </p:nvSpPr>
            <p:spPr>
              <a:xfrm>
                <a:off x="8290155" y="5568132"/>
                <a:ext cx="308975" cy="4088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9" name="Estrella de 5 puntas 68">
                <a:extLst>
                  <a:ext uri="{FF2B5EF4-FFF2-40B4-BE49-F238E27FC236}">
                    <a16:creationId xmlns:a16="http://schemas.microsoft.com/office/drawing/2014/main" id="{634B2AE6-D963-9B4F-847F-4B2D4DCB6777}"/>
                  </a:ext>
                </a:extLst>
              </p:cNvPr>
              <p:cNvSpPr/>
              <p:nvPr/>
            </p:nvSpPr>
            <p:spPr>
              <a:xfrm>
                <a:off x="8714310" y="5548360"/>
                <a:ext cx="308975" cy="408875"/>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0" name="Estrella de 5 puntas 69">
                <a:extLst>
                  <a:ext uri="{FF2B5EF4-FFF2-40B4-BE49-F238E27FC236}">
                    <a16:creationId xmlns:a16="http://schemas.microsoft.com/office/drawing/2014/main" id="{F70AA6EE-71B0-D34C-8D9A-184499400F36}"/>
                  </a:ext>
                </a:extLst>
              </p:cNvPr>
              <p:cNvSpPr/>
              <p:nvPr/>
            </p:nvSpPr>
            <p:spPr>
              <a:xfrm>
                <a:off x="9138465" y="5568132"/>
                <a:ext cx="308975" cy="408875"/>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71" name="CuadroTexto 70">
              <a:extLst>
                <a:ext uri="{FF2B5EF4-FFF2-40B4-BE49-F238E27FC236}">
                  <a16:creationId xmlns:a16="http://schemas.microsoft.com/office/drawing/2014/main" id="{B84917CD-C78B-BA4E-BAF3-4C88364E5736}"/>
                </a:ext>
              </a:extLst>
            </p:cNvPr>
            <p:cNvSpPr txBox="1"/>
            <p:nvPr/>
          </p:nvSpPr>
          <p:spPr>
            <a:xfrm>
              <a:off x="6724673" y="6168779"/>
              <a:ext cx="5441357" cy="646331"/>
            </a:xfrm>
            <a:prstGeom prst="rect">
              <a:avLst/>
            </a:prstGeom>
            <a:noFill/>
          </p:spPr>
          <p:txBody>
            <a:bodyPr wrap="square" rtlCol="0">
              <a:spAutoFit/>
            </a:bodyPr>
            <a:lstStyle/>
            <a:p>
              <a:r>
                <a:rPr lang="ca-ES" b="1" dirty="0"/>
                <a:t>ALUMNAT DIFERENTS ASSIGNATURES/GRAUS/FACULTATS</a:t>
              </a:r>
            </a:p>
          </p:txBody>
        </p:sp>
        <p:sp>
          <p:nvSpPr>
            <p:cNvPr id="74" name="CuadroTexto 73">
              <a:extLst>
                <a:ext uri="{FF2B5EF4-FFF2-40B4-BE49-F238E27FC236}">
                  <a16:creationId xmlns:a16="http://schemas.microsoft.com/office/drawing/2014/main" id="{827B4A81-8AF8-964D-97FF-068355C30977}"/>
                </a:ext>
              </a:extLst>
            </p:cNvPr>
            <p:cNvSpPr txBox="1"/>
            <p:nvPr/>
          </p:nvSpPr>
          <p:spPr>
            <a:xfrm>
              <a:off x="7334384" y="4160219"/>
              <a:ext cx="1259063" cy="369332"/>
            </a:xfrm>
            <a:prstGeom prst="rect">
              <a:avLst/>
            </a:prstGeom>
            <a:noFill/>
          </p:spPr>
          <p:txBody>
            <a:bodyPr wrap="none" rtlCol="0">
              <a:spAutoFit/>
            </a:bodyPr>
            <a:lstStyle/>
            <a:p>
              <a:r>
                <a:rPr lang="ca-ES">
                  <a:ln w="0"/>
                  <a:solidFill>
                    <a:schemeClr val="accent1"/>
                  </a:solidFill>
                  <a:effectLst>
                    <a:outerShdw blurRad="38100" dist="25400" dir="5400000" algn="ctr" rotWithShape="0">
                      <a:srgbClr val="6E747A">
                        <a:alpha val="43000"/>
                      </a:srgbClr>
                    </a:outerShdw>
                  </a:effectLst>
                </a:rPr>
                <a:t>TEAMCHER</a:t>
              </a:r>
            </a:p>
          </p:txBody>
        </p:sp>
        <p:sp>
          <p:nvSpPr>
            <p:cNvPr id="75" name="CuadroTexto 74">
              <a:extLst>
                <a:ext uri="{FF2B5EF4-FFF2-40B4-BE49-F238E27FC236}">
                  <a16:creationId xmlns:a16="http://schemas.microsoft.com/office/drawing/2014/main" id="{F3E6AED2-6871-4F4B-9726-50765424D8D7}"/>
                </a:ext>
              </a:extLst>
            </p:cNvPr>
            <p:cNvSpPr txBox="1"/>
            <p:nvPr/>
          </p:nvSpPr>
          <p:spPr>
            <a:xfrm>
              <a:off x="7209224" y="5106355"/>
              <a:ext cx="1510285" cy="369332"/>
            </a:xfrm>
            <a:prstGeom prst="rect">
              <a:avLst/>
            </a:prstGeom>
            <a:noFill/>
          </p:spPr>
          <p:txBody>
            <a:bodyPr wrap="none" rtlCol="0">
              <a:spAutoFit/>
            </a:bodyPr>
            <a:lstStyle/>
            <a:p>
              <a:r>
                <a:rPr lang="ca-ES">
                  <a:ln w="0"/>
                  <a:solidFill>
                    <a:schemeClr val="accent1"/>
                  </a:solidFill>
                  <a:effectLst>
                    <a:outerShdw blurRad="38100" dist="25400" dir="5400000" algn="ctr" rotWithShape="0">
                      <a:srgbClr val="6E747A">
                        <a:alpha val="43000"/>
                      </a:srgbClr>
                    </a:outerShdw>
                  </a:effectLst>
                </a:rPr>
                <a:t>PROFESSORAT</a:t>
              </a:r>
              <a:endParaRPr lang="ca-ES"/>
            </a:p>
          </p:txBody>
        </p:sp>
        <p:sp>
          <p:nvSpPr>
            <p:cNvPr id="76" name="Flecha abajo 75">
              <a:extLst>
                <a:ext uri="{FF2B5EF4-FFF2-40B4-BE49-F238E27FC236}">
                  <a16:creationId xmlns:a16="http://schemas.microsoft.com/office/drawing/2014/main" id="{4B07F67E-84CF-804D-A543-5F4D947BE3A8}"/>
                </a:ext>
              </a:extLst>
            </p:cNvPr>
            <p:cNvSpPr/>
            <p:nvPr/>
          </p:nvSpPr>
          <p:spPr>
            <a:xfrm>
              <a:off x="9759043" y="4004079"/>
              <a:ext cx="135392" cy="5748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a-ES"/>
            </a:p>
          </p:txBody>
        </p:sp>
      </p:grpSp>
      <p:cxnSp>
        <p:nvCxnSpPr>
          <p:cNvPr id="79" name="Conector recto de flecha 78">
            <a:extLst>
              <a:ext uri="{FF2B5EF4-FFF2-40B4-BE49-F238E27FC236}">
                <a16:creationId xmlns:a16="http://schemas.microsoft.com/office/drawing/2014/main" id="{8C83F3F8-C13A-7846-8993-DA7DCD5CE079}"/>
              </a:ext>
            </a:extLst>
          </p:cNvPr>
          <p:cNvCxnSpPr/>
          <p:nvPr/>
        </p:nvCxnSpPr>
        <p:spPr>
          <a:xfrm flipH="1">
            <a:off x="4390035" y="1386438"/>
            <a:ext cx="2830882" cy="335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29DB87C3-3D5C-6E4D-999A-FC0D09E4AC2F}"/>
              </a:ext>
            </a:extLst>
          </p:cNvPr>
          <p:cNvCxnSpPr>
            <a:cxnSpLocks/>
          </p:cNvCxnSpPr>
          <p:nvPr/>
        </p:nvCxnSpPr>
        <p:spPr>
          <a:xfrm flipH="1">
            <a:off x="5377466" y="1801910"/>
            <a:ext cx="1950493" cy="1698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ector recto de flecha 81">
            <a:extLst>
              <a:ext uri="{FF2B5EF4-FFF2-40B4-BE49-F238E27FC236}">
                <a16:creationId xmlns:a16="http://schemas.microsoft.com/office/drawing/2014/main" id="{5F6AB071-EFC2-B14D-8631-706AB519BC89}"/>
              </a:ext>
            </a:extLst>
          </p:cNvPr>
          <p:cNvCxnSpPr>
            <a:cxnSpLocks/>
          </p:cNvCxnSpPr>
          <p:nvPr/>
        </p:nvCxnSpPr>
        <p:spPr>
          <a:xfrm>
            <a:off x="9891921" y="1661086"/>
            <a:ext cx="6881" cy="1140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CuadroTexto 83">
            <a:extLst>
              <a:ext uri="{FF2B5EF4-FFF2-40B4-BE49-F238E27FC236}">
                <a16:creationId xmlns:a16="http://schemas.microsoft.com/office/drawing/2014/main" id="{FC1D5544-B706-4346-900B-4EBF9629474F}"/>
              </a:ext>
            </a:extLst>
          </p:cNvPr>
          <p:cNvSpPr txBox="1"/>
          <p:nvPr/>
        </p:nvSpPr>
        <p:spPr>
          <a:xfrm>
            <a:off x="6096556" y="745079"/>
            <a:ext cx="1522789" cy="369332"/>
          </a:xfrm>
          <a:prstGeom prst="rect">
            <a:avLst/>
          </a:prstGeom>
          <a:noFill/>
        </p:spPr>
        <p:txBody>
          <a:bodyPr wrap="none" rtlCol="0">
            <a:spAutoFit/>
          </a:bodyPr>
          <a:lstStyle/>
          <a:p>
            <a:r>
              <a:rPr lang="ca-ES" dirty="0">
                <a:ln w="0"/>
                <a:solidFill>
                  <a:srgbClr val="7030A0"/>
                </a:solidFill>
                <a:effectLst>
                  <a:outerShdw blurRad="38100" dist="25400" dir="5400000" algn="ctr" rotWithShape="0">
                    <a:srgbClr val="6E747A">
                      <a:alpha val="43000"/>
                    </a:srgbClr>
                  </a:outerShdw>
                </a:effectLst>
              </a:rPr>
              <a:t>STAKEHOLDER</a:t>
            </a:r>
            <a:endParaRPr lang="ca-ES" dirty="0">
              <a:solidFill>
                <a:srgbClr val="7030A0"/>
              </a:solidFill>
            </a:endParaRPr>
          </a:p>
        </p:txBody>
      </p:sp>
      <p:sp>
        <p:nvSpPr>
          <p:cNvPr id="88" name="Forma libre 87">
            <a:extLst>
              <a:ext uri="{FF2B5EF4-FFF2-40B4-BE49-F238E27FC236}">
                <a16:creationId xmlns:a16="http://schemas.microsoft.com/office/drawing/2014/main" id="{489FE1FF-4D79-214D-A701-784573FBE528}"/>
              </a:ext>
            </a:extLst>
          </p:cNvPr>
          <p:cNvSpPr/>
          <p:nvPr/>
        </p:nvSpPr>
        <p:spPr>
          <a:xfrm>
            <a:off x="1841326" y="4459266"/>
            <a:ext cx="4709786" cy="2016690"/>
          </a:xfrm>
          <a:custGeom>
            <a:avLst/>
            <a:gdLst>
              <a:gd name="connsiteX0" fmla="*/ 1277655 w 4709786"/>
              <a:gd name="connsiteY0" fmla="*/ 0 h 2016690"/>
              <a:gd name="connsiteX1" fmla="*/ 1215025 w 4709786"/>
              <a:gd name="connsiteY1" fmla="*/ 12526 h 2016690"/>
              <a:gd name="connsiteX2" fmla="*/ 1177447 w 4709786"/>
              <a:gd name="connsiteY2" fmla="*/ 25052 h 2016690"/>
              <a:gd name="connsiteX3" fmla="*/ 876822 w 4709786"/>
              <a:gd name="connsiteY3" fmla="*/ 50104 h 2016690"/>
              <a:gd name="connsiteX4" fmla="*/ 814192 w 4709786"/>
              <a:gd name="connsiteY4" fmla="*/ 62630 h 2016690"/>
              <a:gd name="connsiteX5" fmla="*/ 701458 w 4709786"/>
              <a:gd name="connsiteY5" fmla="*/ 75156 h 2016690"/>
              <a:gd name="connsiteX6" fmla="*/ 626301 w 4709786"/>
              <a:gd name="connsiteY6" fmla="*/ 87682 h 2016690"/>
              <a:gd name="connsiteX7" fmla="*/ 588723 w 4709786"/>
              <a:gd name="connsiteY7" fmla="*/ 100208 h 2016690"/>
              <a:gd name="connsiteX8" fmla="*/ 501041 w 4709786"/>
              <a:gd name="connsiteY8" fmla="*/ 125260 h 2016690"/>
              <a:gd name="connsiteX9" fmla="*/ 363255 w 4709786"/>
              <a:gd name="connsiteY9" fmla="*/ 187890 h 2016690"/>
              <a:gd name="connsiteX10" fmla="*/ 300625 w 4709786"/>
              <a:gd name="connsiteY10" fmla="*/ 237994 h 2016690"/>
              <a:gd name="connsiteX11" fmla="*/ 237995 w 4709786"/>
              <a:gd name="connsiteY11" fmla="*/ 275572 h 2016690"/>
              <a:gd name="connsiteX12" fmla="*/ 112734 w 4709786"/>
              <a:gd name="connsiteY12" fmla="*/ 413359 h 2016690"/>
              <a:gd name="connsiteX13" fmla="*/ 37578 w 4709786"/>
              <a:gd name="connsiteY13" fmla="*/ 538619 h 2016690"/>
              <a:gd name="connsiteX14" fmla="*/ 0 w 4709786"/>
              <a:gd name="connsiteY14" fmla="*/ 676405 h 2016690"/>
              <a:gd name="connsiteX15" fmla="*/ 12526 w 4709786"/>
              <a:gd name="connsiteY15" fmla="*/ 851770 h 2016690"/>
              <a:gd name="connsiteX16" fmla="*/ 50104 w 4709786"/>
              <a:gd name="connsiteY16" fmla="*/ 939452 h 2016690"/>
              <a:gd name="connsiteX17" fmla="*/ 87682 w 4709786"/>
              <a:gd name="connsiteY17" fmla="*/ 1014608 h 2016690"/>
              <a:gd name="connsiteX18" fmla="*/ 137786 w 4709786"/>
              <a:gd name="connsiteY18" fmla="*/ 1102290 h 2016690"/>
              <a:gd name="connsiteX19" fmla="*/ 225469 w 4709786"/>
              <a:gd name="connsiteY19" fmla="*/ 1177446 h 2016690"/>
              <a:gd name="connsiteX20" fmla="*/ 263047 w 4709786"/>
              <a:gd name="connsiteY20" fmla="*/ 1215024 h 2016690"/>
              <a:gd name="connsiteX21" fmla="*/ 300625 w 4709786"/>
              <a:gd name="connsiteY21" fmla="*/ 1240076 h 2016690"/>
              <a:gd name="connsiteX22" fmla="*/ 338203 w 4709786"/>
              <a:gd name="connsiteY22" fmla="*/ 1277655 h 2016690"/>
              <a:gd name="connsiteX23" fmla="*/ 388307 w 4709786"/>
              <a:gd name="connsiteY23" fmla="*/ 1302707 h 2016690"/>
              <a:gd name="connsiteX24" fmla="*/ 438411 w 4709786"/>
              <a:gd name="connsiteY24" fmla="*/ 1340285 h 2016690"/>
              <a:gd name="connsiteX25" fmla="*/ 488515 w 4709786"/>
              <a:gd name="connsiteY25" fmla="*/ 1365337 h 2016690"/>
              <a:gd name="connsiteX26" fmla="*/ 526093 w 4709786"/>
              <a:gd name="connsiteY26" fmla="*/ 1402915 h 2016690"/>
              <a:gd name="connsiteX27" fmla="*/ 588723 w 4709786"/>
              <a:gd name="connsiteY27" fmla="*/ 1427967 h 2016690"/>
              <a:gd name="connsiteX28" fmla="*/ 638827 w 4709786"/>
              <a:gd name="connsiteY28" fmla="*/ 1465545 h 2016690"/>
              <a:gd name="connsiteX29" fmla="*/ 713984 w 4709786"/>
              <a:gd name="connsiteY29" fmla="*/ 1490597 h 2016690"/>
              <a:gd name="connsiteX30" fmla="*/ 776614 w 4709786"/>
              <a:gd name="connsiteY30" fmla="*/ 1528175 h 2016690"/>
              <a:gd name="connsiteX31" fmla="*/ 901874 w 4709786"/>
              <a:gd name="connsiteY31" fmla="*/ 1590805 h 2016690"/>
              <a:gd name="connsiteX32" fmla="*/ 964504 w 4709786"/>
              <a:gd name="connsiteY32" fmla="*/ 1628383 h 2016690"/>
              <a:gd name="connsiteX33" fmla="*/ 1189973 w 4709786"/>
              <a:gd name="connsiteY33" fmla="*/ 1716066 h 2016690"/>
              <a:gd name="connsiteX34" fmla="*/ 1427967 w 4709786"/>
              <a:gd name="connsiteY34" fmla="*/ 1803748 h 2016690"/>
              <a:gd name="connsiteX35" fmla="*/ 1628384 w 4709786"/>
              <a:gd name="connsiteY35" fmla="*/ 1853852 h 2016690"/>
              <a:gd name="connsiteX36" fmla="*/ 1716066 w 4709786"/>
              <a:gd name="connsiteY36" fmla="*/ 1878904 h 2016690"/>
              <a:gd name="connsiteX37" fmla="*/ 1828800 w 4709786"/>
              <a:gd name="connsiteY37" fmla="*/ 1903956 h 2016690"/>
              <a:gd name="connsiteX38" fmla="*/ 2041742 w 4709786"/>
              <a:gd name="connsiteY38" fmla="*/ 1941534 h 2016690"/>
              <a:gd name="connsiteX39" fmla="*/ 2167003 w 4709786"/>
              <a:gd name="connsiteY39" fmla="*/ 1966586 h 2016690"/>
              <a:gd name="connsiteX40" fmla="*/ 2292263 w 4709786"/>
              <a:gd name="connsiteY40" fmla="*/ 1979112 h 2016690"/>
              <a:gd name="connsiteX41" fmla="*/ 2404997 w 4709786"/>
              <a:gd name="connsiteY41" fmla="*/ 1991638 h 2016690"/>
              <a:gd name="connsiteX42" fmla="*/ 2655518 w 4709786"/>
              <a:gd name="connsiteY42" fmla="*/ 2016690 h 2016690"/>
              <a:gd name="connsiteX43" fmla="*/ 3657600 w 4709786"/>
              <a:gd name="connsiteY43" fmla="*/ 2004164 h 2016690"/>
              <a:gd name="connsiteX44" fmla="*/ 3883069 w 4709786"/>
              <a:gd name="connsiteY44" fmla="*/ 1979112 h 2016690"/>
              <a:gd name="connsiteX45" fmla="*/ 4158641 w 4709786"/>
              <a:gd name="connsiteY45" fmla="*/ 1916482 h 2016690"/>
              <a:gd name="connsiteX46" fmla="*/ 4233797 w 4709786"/>
              <a:gd name="connsiteY46" fmla="*/ 1891430 h 2016690"/>
              <a:gd name="connsiteX47" fmla="*/ 4321479 w 4709786"/>
              <a:gd name="connsiteY47" fmla="*/ 1866378 h 2016690"/>
              <a:gd name="connsiteX48" fmla="*/ 4409162 w 4709786"/>
              <a:gd name="connsiteY48" fmla="*/ 1828800 h 2016690"/>
              <a:gd name="connsiteX49" fmla="*/ 4484318 w 4709786"/>
              <a:gd name="connsiteY49" fmla="*/ 1803748 h 2016690"/>
              <a:gd name="connsiteX50" fmla="*/ 4584526 w 4709786"/>
              <a:gd name="connsiteY50" fmla="*/ 1716066 h 2016690"/>
              <a:gd name="connsiteX51" fmla="*/ 4672208 w 4709786"/>
              <a:gd name="connsiteY51" fmla="*/ 1628383 h 2016690"/>
              <a:gd name="connsiteX52" fmla="*/ 4709786 w 4709786"/>
              <a:gd name="connsiteY52" fmla="*/ 1503123 h 2016690"/>
              <a:gd name="connsiteX53" fmla="*/ 4684734 w 4709786"/>
              <a:gd name="connsiteY53" fmla="*/ 1277655 h 2016690"/>
              <a:gd name="connsiteX54" fmla="*/ 4672208 w 4709786"/>
              <a:gd name="connsiteY54" fmla="*/ 1227550 h 2016690"/>
              <a:gd name="connsiteX55" fmla="*/ 4609578 w 4709786"/>
              <a:gd name="connsiteY55" fmla="*/ 1139868 h 2016690"/>
              <a:gd name="connsiteX56" fmla="*/ 4584526 w 4709786"/>
              <a:gd name="connsiteY56" fmla="*/ 1089764 h 2016690"/>
              <a:gd name="connsiteX57" fmla="*/ 4434214 w 4709786"/>
              <a:gd name="connsiteY57" fmla="*/ 951978 h 2016690"/>
              <a:gd name="connsiteX58" fmla="*/ 4396636 w 4709786"/>
              <a:gd name="connsiteY58" fmla="*/ 914400 h 2016690"/>
              <a:gd name="connsiteX59" fmla="*/ 4334006 w 4709786"/>
              <a:gd name="connsiteY59" fmla="*/ 876822 h 2016690"/>
              <a:gd name="connsiteX60" fmla="*/ 4221271 w 4709786"/>
              <a:gd name="connsiteY60" fmla="*/ 776613 h 2016690"/>
              <a:gd name="connsiteX61" fmla="*/ 4158641 w 4709786"/>
              <a:gd name="connsiteY61" fmla="*/ 739035 h 2016690"/>
              <a:gd name="connsiteX62" fmla="*/ 4108537 w 4709786"/>
              <a:gd name="connsiteY62" fmla="*/ 701457 h 2016690"/>
              <a:gd name="connsiteX63" fmla="*/ 4045907 w 4709786"/>
              <a:gd name="connsiteY63" fmla="*/ 663879 h 2016690"/>
              <a:gd name="connsiteX64" fmla="*/ 3983277 w 4709786"/>
              <a:gd name="connsiteY64" fmla="*/ 613775 h 2016690"/>
              <a:gd name="connsiteX65" fmla="*/ 3933173 w 4709786"/>
              <a:gd name="connsiteY65" fmla="*/ 588723 h 2016690"/>
              <a:gd name="connsiteX66" fmla="*/ 3870542 w 4709786"/>
              <a:gd name="connsiteY66" fmla="*/ 551145 h 2016690"/>
              <a:gd name="connsiteX67" fmla="*/ 3820438 w 4709786"/>
              <a:gd name="connsiteY67" fmla="*/ 513567 h 2016690"/>
              <a:gd name="connsiteX68" fmla="*/ 3770334 w 4709786"/>
              <a:gd name="connsiteY68" fmla="*/ 488515 h 2016690"/>
              <a:gd name="connsiteX69" fmla="*/ 3670126 w 4709786"/>
              <a:gd name="connsiteY69" fmla="*/ 413359 h 2016690"/>
              <a:gd name="connsiteX70" fmla="*/ 3569918 w 4709786"/>
              <a:gd name="connsiteY70" fmla="*/ 363255 h 2016690"/>
              <a:gd name="connsiteX71" fmla="*/ 3532340 w 4709786"/>
              <a:gd name="connsiteY71" fmla="*/ 338202 h 2016690"/>
              <a:gd name="connsiteX72" fmla="*/ 3482236 w 4709786"/>
              <a:gd name="connsiteY72" fmla="*/ 313150 h 2016690"/>
              <a:gd name="connsiteX73" fmla="*/ 3444658 w 4709786"/>
              <a:gd name="connsiteY73" fmla="*/ 288098 h 2016690"/>
              <a:gd name="connsiteX74" fmla="*/ 3369501 w 4709786"/>
              <a:gd name="connsiteY74" fmla="*/ 263046 h 2016690"/>
              <a:gd name="connsiteX75" fmla="*/ 3294345 w 4709786"/>
              <a:gd name="connsiteY75" fmla="*/ 212942 h 2016690"/>
              <a:gd name="connsiteX76" fmla="*/ 3231715 w 4709786"/>
              <a:gd name="connsiteY76" fmla="*/ 187890 h 2016690"/>
              <a:gd name="connsiteX77" fmla="*/ 3194137 w 4709786"/>
              <a:gd name="connsiteY77" fmla="*/ 175364 h 2016690"/>
              <a:gd name="connsiteX78" fmla="*/ 3156559 w 4709786"/>
              <a:gd name="connsiteY78" fmla="*/ 150312 h 2016690"/>
              <a:gd name="connsiteX79" fmla="*/ 3118981 w 4709786"/>
              <a:gd name="connsiteY79" fmla="*/ 137786 h 2016690"/>
              <a:gd name="connsiteX80" fmla="*/ 3081403 w 4709786"/>
              <a:gd name="connsiteY80" fmla="*/ 112734 h 20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709786" h="2016690">
                <a:moveTo>
                  <a:pt x="1277655" y="0"/>
                </a:moveTo>
                <a:cubicBezTo>
                  <a:pt x="1256778" y="4175"/>
                  <a:pt x="1235679" y="7362"/>
                  <a:pt x="1215025" y="12526"/>
                </a:cubicBezTo>
                <a:cubicBezTo>
                  <a:pt x="1202216" y="15728"/>
                  <a:pt x="1190518" y="23185"/>
                  <a:pt x="1177447" y="25052"/>
                </a:cubicBezTo>
                <a:cubicBezTo>
                  <a:pt x="1136720" y="30870"/>
                  <a:pt x="907071" y="47777"/>
                  <a:pt x="876822" y="50104"/>
                </a:cubicBezTo>
                <a:cubicBezTo>
                  <a:pt x="855945" y="54279"/>
                  <a:pt x="835268" y="59619"/>
                  <a:pt x="814192" y="62630"/>
                </a:cubicBezTo>
                <a:cubicBezTo>
                  <a:pt x="776763" y="67977"/>
                  <a:pt x="738936" y="70159"/>
                  <a:pt x="701458" y="75156"/>
                </a:cubicBezTo>
                <a:cubicBezTo>
                  <a:pt x="676283" y="78513"/>
                  <a:pt x="651353" y="83507"/>
                  <a:pt x="626301" y="87682"/>
                </a:cubicBezTo>
                <a:cubicBezTo>
                  <a:pt x="613775" y="91857"/>
                  <a:pt x="601419" y="96581"/>
                  <a:pt x="588723" y="100208"/>
                </a:cubicBezTo>
                <a:cubicBezTo>
                  <a:pt x="562966" y="107567"/>
                  <a:pt x="526454" y="113709"/>
                  <a:pt x="501041" y="125260"/>
                </a:cubicBezTo>
                <a:cubicBezTo>
                  <a:pt x="347017" y="195271"/>
                  <a:pt x="451113" y="158604"/>
                  <a:pt x="363255" y="187890"/>
                </a:cubicBezTo>
                <a:cubicBezTo>
                  <a:pt x="342378" y="204591"/>
                  <a:pt x="322527" y="222662"/>
                  <a:pt x="300625" y="237994"/>
                </a:cubicBezTo>
                <a:cubicBezTo>
                  <a:pt x="280680" y="251956"/>
                  <a:pt x="256838" y="260155"/>
                  <a:pt x="237995" y="275572"/>
                </a:cubicBezTo>
                <a:cubicBezTo>
                  <a:pt x="204117" y="303291"/>
                  <a:pt x="139556" y="373126"/>
                  <a:pt x="112734" y="413359"/>
                </a:cubicBezTo>
                <a:cubicBezTo>
                  <a:pt x="85724" y="453873"/>
                  <a:pt x="52976" y="492425"/>
                  <a:pt x="37578" y="538619"/>
                </a:cubicBezTo>
                <a:cubicBezTo>
                  <a:pt x="5793" y="633973"/>
                  <a:pt x="17705" y="587881"/>
                  <a:pt x="0" y="676405"/>
                </a:cubicBezTo>
                <a:cubicBezTo>
                  <a:pt x="4175" y="734860"/>
                  <a:pt x="5679" y="793567"/>
                  <a:pt x="12526" y="851770"/>
                </a:cubicBezTo>
                <a:cubicBezTo>
                  <a:pt x="15702" y="878764"/>
                  <a:pt x="40721" y="917559"/>
                  <a:pt x="50104" y="939452"/>
                </a:cubicBezTo>
                <a:cubicBezTo>
                  <a:pt x="99316" y="1054281"/>
                  <a:pt x="18905" y="894248"/>
                  <a:pt x="87682" y="1014608"/>
                </a:cubicBezTo>
                <a:cubicBezTo>
                  <a:pt x="107991" y="1050149"/>
                  <a:pt x="111628" y="1071772"/>
                  <a:pt x="137786" y="1102290"/>
                </a:cubicBezTo>
                <a:cubicBezTo>
                  <a:pt x="213057" y="1190106"/>
                  <a:pt x="158981" y="1122040"/>
                  <a:pt x="225469" y="1177446"/>
                </a:cubicBezTo>
                <a:cubicBezTo>
                  <a:pt x="239078" y="1188786"/>
                  <a:pt x="249438" y="1203683"/>
                  <a:pt x="263047" y="1215024"/>
                </a:cubicBezTo>
                <a:cubicBezTo>
                  <a:pt x="274612" y="1224662"/>
                  <a:pt x="289060" y="1230438"/>
                  <a:pt x="300625" y="1240076"/>
                </a:cubicBezTo>
                <a:cubicBezTo>
                  <a:pt x="314234" y="1251417"/>
                  <a:pt x="323788" y="1267358"/>
                  <a:pt x="338203" y="1277655"/>
                </a:cubicBezTo>
                <a:cubicBezTo>
                  <a:pt x="353397" y="1288508"/>
                  <a:pt x="372473" y="1292811"/>
                  <a:pt x="388307" y="1302707"/>
                </a:cubicBezTo>
                <a:cubicBezTo>
                  <a:pt x="406010" y="1313772"/>
                  <a:pt x="420708" y="1329220"/>
                  <a:pt x="438411" y="1340285"/>
                </a:cubicBezTo>
                <a:cubicBezTo>
                  <a:pt x="454245" y="1350181"/>
                  <a:pt x="473320" y="1354484"/>
                  <a:pt x="488515" y="1365337"/>
                </a:cubicBezTo>
                <a:cubicBezTo>
                  <a:pt x="502930" y="1375633"/>
                  <a:pt x="511071" y="1393526"/>
                  <a:pt x="526093" y="1402915"/>
                </a:cubicBezTo>
                <a:cubicBezTo>
                  <a:pt x="545160" y="1414832"/>
                  <a:pt x="569068" y="1417047"/>
                  <a:pt x="588723" y="1427967"/>
                </a:cubicBezTo>
                <a:cubicBezTo>
                  <a:pt x="606972" y="1438106"/>
                  <a:pt x="620154" y="1456209"/>
                  <a:pt x="638827" y="1465545"/>
                </a:cubicBezTo>
                <a:cubicBezTo>
                  <a:pt x="662447" y="1477355"/>
                  <a:pt x="689944" y="1479670"/>
                  <a:pt x="713984" y="1490597"/>
                </a:cubicBezTo>
                <a:cubicBezTo>
                  <a:pt x="736148" y="1500671"/>
                  <a:pt x="755132" y="1516718"/>
                  <a:pt x="776614" y="1528175"/>
                </a:cubicBezTo>
                <a:cubicBezTo>
                  <a:pt x="817804" y="1550143"/>
                  <a:pt x="861845" y="1566787"/>
                  <a:pt x="901874" y="1590805"/>
                </a:cubicBezTo>
                <a:cubicBezTo>
                  <a:pt x="922751" y="1603331"/>
                  <a:pt x="942475" y="1618016"/>
                  <a:pt x="964504" y="1628383"/>
                </a:cubicBezTo>
                <a:cubicBezTo>
                  <a:pt x="1184897" y="1732097"/>
                  <a:pt x="1041087" y="1658801"/>
                  <a:pt x="1189973" y="1716066"/>
                </a:cubicBezTo>
                <a:cubicBezTo>
                  <a:pt x="1303410" y="1759696"/>
                  <a:pt x="1285339" y="1768091"/>
                  <a:pt x="1427967" y="1803748"/>
                </a:cubicBezTo>
                <a:cubicBezTo>
                  <a:pt x="1494773" y="1820449"/>
                  <a:pt x="1562172" y="1834934"/>
                  <a:pt x="1628384" y="1853852"/>
                </a:cubicBezTo>
                <a:cubicBezTo>
                  <a:pt x="1657611" y="1862203"/>
                  <a:pt x="1686577" y="1871532"/>
                  <a:pt x="1716066" y="1878904"/>
                </a:cubicBezTo>
                <a:cubicBezTo>
                  <a:pt x="1753411" y="1888240"/>
                  <a:pt x="1791329" y="1895139"/>
                  <a:pt x="1828800" y="1903956"/>
                </a:cubicBezTo>
                <a:cubicBezTo>
                  <a:pt x="2072583" y="1961317"/>
                  <a:pt x="1777404" y="1899797"/>
                  <a:pt x="2041742" y="1941534"/>
                </a:cubicBezTo>
                <a:cubicBezTo>
                  <a:pt x="2083801" y="1948175"/>
                  <a:pt x="2124894" y="1960270"/>
                  <a:pt x="2167003" y="1966586"/>
                </a:cubicBezTo>
                <a:cubicBezTo>
                  <a:pt x="2208500" y="1972811"/>
                  <a:pt x="2250532" y="1974719"/>
                  <a:pt x="2292263" y="1979112"/>
                </a:cubicBezTo>
                <a:lnTo>
                  <a:pt x="2404997" y="1991638"/>
                </a:lnTo>
                <a:lnTo>
                  <a:pt x="2655518" y="2016690"/>
                </a:lnTo>
                <a:lnTo>
                  <a:pt x="3657600" y="2004164"/>
                </a:lnTo>
                <a:cubicBezTo>
                  <a:pt x="3696215" y="2003306"/>
                  <a:pt x="3837604" y="1984795"/>
                  <a:pt x="3883069" y="1979112"/>
                </a:cubicBezTo>
                <a:cubicBezTo>
                  <a:pt x="4090800" y="1919760"/>
                  <a:pt x="3998109" y="1936549"/>
                  <a:pt x="4158641" y="1916482"/>
                </a:cubicBezTo>
                <a:cubicBezTo>
                  <a:pt x="4183693" y="1908131"/>
                  <a:pt x="4208558" y="1899196"/>
                  <a:pt x="4233797" y="1891430"/>
                </a:cubicBezTo>
                <a:cubicBezTo>
                  <a:pt x="4262850" y="1882491"/>
                  <a:pt x="4292853" y="1876602"/>
                  <a:pt x="4321479" y="1866378"/>
                </a:cubicBezTo>
                <a:cubicBezTo>
                  <a:pt x="4351425" y="1855683"/>
                  <a:pt x="4379483" y="1840215"/>
                  <a:pt x="4409162" y="1828800"/>
                </a:cubicBezTo>
                <a:cubicBezTo>
                  <a:pt x="4433809" y="1819320"/>
                  <a:pt x="4459266" y="1812099"/>
                  <a:pt x="4484318" y="1803748"/>
                </a:cubicBezTo>
                <a:cubicBezTo>
                  <a:pt x="4610642" y="1709005"/>
                  <a:pt x="4454804" y="1829574"/>
                  <a:pt x="4584526" y="1716066"/>
                </a:cubicBezTo>
                <a:cubicBezTo>
                  <a:pt x="4669550" y="1641669"/>
                  <a:pt x="4603886" y="1719480"/>
                  <a:pt x="4672208" y="1628383"/>
                </a:cubicBezTo>
                <a:cubicBezTo>
                  <a:pt x="4702704" y="1536895"/>
                  <a:pt x="4690855" y="1578846"/>
                  <a:pt x="4709786" y="1503123"/>
                </a:cubicBezTo>
                <a:cubicBezTo>
                  <a:pt x="4689689" y="1201674"/>
                  <a:pt x="4718517" y="1395897"/>
                  <a:pt x="4684734" y="1277655"/>
                </a:cubicBezTo>
                <a:cubicBezTo>
                  <a:pt x="4680005" y="1261102"/>
                  <a:pt x="4678990" y="1243374"/>
                  <a:pt x="4672208" y="1227550"/>
                </a:cubicBezTo>
                <a:cubicBezTo>
                  <a:pt x="4664981" y="1210687"/>
                  <a:pt x="4615410" y="1149200"/>
                  <a:pt x="4609578" y="1139868"/>
                </a:cubicBezTo>
                <a:cubicBezTo>
                  <a:pt x="4599682" y="1124034"/>
                  <a:pt x="4596350" y="1104216"/>
                  <a:pt x="4584526" y="1089764"/>
                </a:cubicBezTo>
                <a:cubicBezTo>
                  <a:pt x="4514461" y="1004129"/>
                  <a:pt x="4505497" y="1014351"/>
                  <a:pt x="4434214" y="951978"/>
                </a:cubicBezTo>
                <a:cubicBezTo>
                  <a:pt x="4420883" y="940313"/>
                  <a:pt x="4410808" y="925029"/>
                  <a:pt x="4396636" y="914400"/>
                </a:cubicBezTo>
                <a:cubicBezTo>
                  <a:pt x="4377159" y="899792"/>
                  <a:pt x="4353224" y="891769"/>
                  <a:pt x="4334006" y="876822"/>
                </a:cubicBezTo>
                <a:cubicBezTo>
                  <a:pt x="4159913" y="741417"/>
                  <a:pt x="4421291" y="916628"/>
                  <a:pt x="4221271" y="776613"/>
                </a:cubicBezTo>
                <a:cubicBezTo>
                  <a:pt x="4201326" y="762651"/>
                  <a:pt x="4178898" y="752540"/>
                  <a:pt x="4158641" y="739035"/>
                </a:cubicBezTo>
                <a:cubicBezTo>
                  <a:pt x="4141271" y="727455"/>
                  <a:pt x="4125907" y="713037"/>
                  <a:pt x="4108537" y="701457"/>
                </a:cubicBezTo>
                <a:cubicBezTo>
                  <a:pt x="4088280" y="687952"/>
                  <a:pt x="4065852" y="677841"/>
                  <a:pt x="4045907" y="663879"/>
                </a:cubicBezTo>
                <a:cubicBezTo>
                  <a:pt x="4024005" y="648547"/>
                  <a:pt x="4005522" y="628605"/>
                  <a:pt x="3983277" y="613775"/>
                </a:cubicBezTo>
                <a:cubicBezTo>
                  <a:pt x="3967740" y="603417"/>
                  <a:pt x="3949496" y="597791"/>
                  <a:pt x="3933173" y="588723"/>
                </a:cubicBezTo>
                <a:cubicBezTo>
                  <a:pt x="3911890" y="576899"/>
                  <a:pt x="3890800" y="564650"/>
                  <a:pt x="3870542" y="551145"/>
                </a:cubicBezTo>
                <a:cubicBezTo>
                  <a:pt x="3853172" y="539565"/>
                  <a:pt x="3838141" y="524632"/>
                  <a:pt x="3820438" y="513567"/>
                </a:cubicBezTo>
                <a:cubicBezTo>
                  <a:pt x="3804604" y="503671"/>
                  <a:pt x="3785871" y="498873"/>
                  <a:pt x="3770334" y="488515"/>
                </a:cubicBezTo>
                <a:cubicBezTo>
                  <a:pt x="3735593" y="465354"/>
                  <a:pt x="3707471" y="432032"/>
                  <a:pt x="3670126" y="413359"/>
                </a:cubicBezTo>
                <a:cubicBezTo>
                  <a:pt x="3636723" y="396658"/>
                  <a:pt x="3600991" y="383971"/>
                  <a:pt x="3569918" y="363255"/>
                </a:cubicBezTo>
                <a:cubicBezTo>
                  <a:pt x="3557392" y="354904"/>
                  <a:pt x="3545411" y="345671"/>
                  <a:pt x="3532340" y="338202"/>
                </a:cubicBezTo>
                <a:cubicBezTo>
                  <a:pt x="3516128" y="328938"/>
                  <a:pt x="3498448" y="322414"/>
                  <a:pt x="3482236" y="313150"/>
                </a:cubicBezTo>
                <a:cubicBezTo>
                  <a:pt x="3469165" y="305681"/>
                  <a:pt x="3458415" y="294212"/>
                  <a:pt x="3444658" y="288098"/>
                </a:cubicBezTo>
                <a:cubicBezTo>
                  <a:pt x="3420527" y="277373"/>
                  <a:pt x="3391473" y="277694"/>
                  <a:pt x="3369501" y="263046"/>
                </a:cubicBezTo>
                <a:cubicBezTo>
                  <a:pt x="3344449" y="246345"/>
                  <a:pt x="3322300" y="224124"/>
                  <a:pt x="3294345" y="212942"/>
                </a:cubicBezTo>
                <a:cubicBezTo>
                  <a:pt x="3273468" y="204591"/>
                  <a:pt x="3252768" y="195785"/>
                  <a:pt x="3231715" y="187890"/>
                </a:cubicBezTo>
                <a:cubicBezTo>
                  <a:pt x="3219352" y="183254"/>
                  <a:pt x="3205947" y="181269"/>
                  <a:pt x="3194137" y="175364"/>
                </a:cubicBezTo>
                <a:cubicBezTo>
                  <a:pt x="3180672" y="168631"/>
                  <a:pt x="3170024" y="157045"/>
                  <a:pt x="3156559" y="150312"/>
                </a:cubicBezTo>
                <a:cubicBezTo>
                  <a:pt x="3144749" y="144407"/>
                  <a:pt x="3130791" y="143691"/>
                  <a:pt x="3118981" y="137786"/>
                </a:cubicBezTo>
                <a:cubicBezTo>
                  <a:pt x="3105516" y="131053"/>
                  <a:pt x="3081403" y="112734"/>
                  <a:pt x="3081403" y="112734"/>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9" name="Forma libre 88">
            <a:extLst>
              <a:ext uri="{FF2B5EF4-FFF2-40B4-BE49-F238E27FC236}">
                <a16:creationId xmlns:a16="http://schemas.microsoft.com/office/drawing/2014/main" id="{3E12D37B-4038-034C-A920-6F6AC0A436F5}"/>
              </a:ext>
            </a:extLst>
          </p:cNvPr>
          <p:cNvSpPr/>
          <p:nvPr/>
        </p:nvSpPr>
        <p:spPr>
          <a:xfrm>
            <a:off x="6944417" y="3533998"/>
            <a:ext cx="4897677" cy="2918564"/>
          </a:xfrm>
          <a:custGeom>
            <a:avLst/>
            <a:gdLst>
              <a:gd name="connsiteX0" fmla="*/ 1791222 w 4897677"/>
              <a:gd name="connsiteY0" fmla="*/ 0 h 2918564"/>
              <a:gd name="connsiteX1" fmla="*/ 1728592 w 4897677"/>
              <a:gd name="connsiteY1" fmla="*/ 12526 h 2918564"/>
              <a:gd name="connsiteX2" fmla="*/ 1503124 w 4897677"/>
              <a:gd name="connsiteY2" fmla="*/ 37578 h 2918564"/>
              <a:gd name="connsiteX3" fmla="*/ 1402916 w 4897677"/>
              <a:gd name="connsiteY3" fmla="*/ 62630 h 2918564"/>
              <a:gd name="connsiteX4" fmla="*/ 1177447 w 4897677"/>
              <a:gd name="connsiteY4" fmla="*/ 87682 h 2918564"/>
              <a:gd name="connsiteX5" fmla="*/ 951979 w 4897677"/>
              <a:gd name="connsiteY5" fmla="*/ 150312 h 2918564"/>
              <a:gd name="connsiteX6" fmla="*/ 726510 w 4897677"/>
              <a:gd name="connsiteY6" fmla="*/ 212943 h 2918564"/>
              <a:gd name="connsiteX7" fmla="*/ 626302 w 4897677"/>
              <a:gd name="connsiteY7" fmla="*/ 263047 h 2918564"/>
              <a:gd name="connsiteX8" fmla="*/ 526094 w 4897677"/>
              <a:gd name="connsiteY8" fmla="*/ 300625 h 2918564"/>
              <a:gd name="connsiteX9" fmla="*/ 425885 w 4897677"/>
              <a:gd name="connsiteY9" fmla="*/ 363255 h 2918564"/>
              <a:gd name="connsiteX10" fmla="*/ 263047 w 4897677"/>
              <a:gd name="connsiteY10" fmla="*/ 475989 h 2918564"/>
              <a:gd name="connsiteX11" fmla="*/ 200417 w 4897677"/>
              <a:gd name="connsiteY11" fmla="*/ 526093 h 2918564"/>
              <a:gd name="connsiteX12" fmla="*/ 150313 w 4897677"/>
              <a:gd name="connsiteY12" fmla="*/ 601249 h 2918564"/>
              <a:gd name="connsiteX13" fmla="*/ 112735 w 4897677"/>
              <a:gd name="connsiteY13" fmla="*/ 663880 h 2918564"/>
              <a:gd name="connsiteX14" fmla="*/ 50105 w 4897677"/>
              <a:gd name="connsiteY14" fmla="*/ 814192 h 2918564"/>
              <a:gd name="connsiteX15" fmla="*/ 25053 w 4897677"/>
              <a:gd name="connsiteY15" fmla="*/ 977030 h 2918564"/>
              <a:gd name="connsiteX16" fmla="*/ 0 w 4897677"/>
              <a:gd name="connsiteY16" fmla="*/ 1177447 h 2918564"/>
              <a:gd name="connsiteX17" fmla="*/ 62631 w 4897677"/>
              <a:gd name="connsiteY17" fmla="*/ 1578280 h 2918564"/>
              <a:gd name="connsiteX18" fmla="*/ 125261 w 4897677"/>
              <a:gd name="connsiteY18" fmla="*/ 1753644 h 2918564"/>
              <a:gd name="connsiteX19" fmla="*/ 175365 w 4897677"/>
              <a:gd name="connsiteY19" fmla="*/ 1828800 h 2918564"/>
              <a:gd name="connsiteX20" fmla="*/ 375781 w 4897677"/>
              <a:gd name="connsiteY20" fmla="*/ 2054269 h 2918564"/>
              <a:gd name="connsiteX21" fmla="*/ 563672 w 4897677"/>
              <a:gd name="connsiteY21" fmla="*/ 2192055 h 2918564"/>
              <a:gd name="connsiteX22" fmla="*/ 688932 w 4897677"/>
              <a:gd name="connsiteY22" fmla="*/ 2254685 h 2918564"/>
              <a:gd name="connsiteX23" fmla="*/ 789140 w 4897677"/>
              <a:gd name="connsiteY23" fmla="*/ 2317315 h 2918564"/>
              <a:gd name="connsiteX24" fmla="*/ 1064713 w 4897677"/>
              <a:gd name="connsiteY24" fmla="*/ 2442575 h 2918564"/>
              <a:gd name="connsiteX25" fmla="*/ 1365337 w 4897677"/>
              <a:gd name="connsiteY25" fmla="*/ 2555310 h 2918564"/>
              <a:gd name="connsiteX26" fmla="*/ 1503124 w 4897677"/>
              <a:gd name="connsiteY26" fmla="*/ 2605414 h 2918564"/>
              <a:gd name="connsiteX27" fmla="*/ 1653436 w 4897677"/>
              <a:gd name="connsiteY27" fmla="*/ 2642992 h 2918564"/>
              <a:gd name="connsiteX28" fmla="*/ 1991639 w 4897677"/>
              <a:gd name="connsiteY28" fmla="*/ 2730674 h 2918564"/>
              <a:gd name="connsiteX29" fmla="*/ 2154477 w 4897677"/>
              <a:gd name="connsiteY29" fmla="*/ 2755726 h 2918564"/>
              <a:gd name="connsiteX30" fmla="*/ 2304790 w 4897677"/>
              <a:gd name="connsiteY30" fmla="*/ 2793304 h 2918564"/>
              <a:gd name="connsiteX31" fmla="*/ 2617940 w 4897677"/>
              <a:gd name="connsiteY31" fmla="*/ 2843408 h 2918564"/>
              <a:gd name="connsiteX32" fmla="*/ 2743200 w 4897677"/>
              <a:gd name="connsiteY32" fmla="*/ 2868460 h 2918564"/>
              <a:gd name="connsiteX33" fmla="*/ 3043825 w 4897677"/>
              <a:gd name="connsiteY33" fmla="*/ 2893512 h 2918564"/>
              <a:gd name="connsiteX34" fmla="*/ 3444658 w 4897677"/>
              <a:gd name="connsiteY34" fmla="*/ 2918564 h 2918564"/>
              <a:gd name="connsiteX35" fmla="*/ 4033381 w 4897677"/>
              <a:gd name="connsiteY35" fmla="*/ 2880986 h 2918564"/>
              <a:gd name="connsiteX36" fmla="*/ 4121063 w 4897677"/>
              <a:gd name="connsiteY36" fmla="*/ 2868460 h 2918564"/>
              <a:gd name="connsiteX37" fmla="*/ 4283902 w 4897677"/>
              <a:gd name="connsiteY37" fmla="*/ 2818356 h 2918564"/>
              <a:gd name="connsiteX38" fmla="*/ 4371584 w 4897677"/>
              <a:gd name="connsiteY38" fmla="*/ 2793304 h 2918564"/>
              <a:gd name="connsiteX39" fmla="*/ 4446740 w 4897677"/>
              <a:gd name="connsiteY39" fmla="*/ 2755726 h 2918564"/>
              <a:gd name="connsiteX40" fmla="*/ 4634631 w 4897677"/>
              <a:gd name="connsiteY40" fmla="*/ 2630466 h 2918564"/>
              <a:gd name="connsiteX41" fmla="*/ 4734839 w 4897677"/>
              <a:gd name="connsiteY41" fmla="*/ 2530258 h 2918564"/>
              <a:gd name="connsiteX42" fmla="*/ 4809995 w 4897677"/>
              <a:gd name="connsiteY42" fmla="*/ 2430049 h 2918564"/>
              <a:gd name="connsiteX43" fmla="*/ 4847573 w 4897677"/>
              <a:gd name="connsiteY43" fmla="*/ 2329841 h 2918564"/>
              <a:gd name="connsiteX44" fmla="*/ 4872625 w 4897677"/>
              <a:gd name="connsiteY44" fmla="*/ 2267211 h 2918564"/>
              <a:gd name="connsiteX45" fmla="*/ 4897677 w 4897677"/>
              <a:gd name="connsiteY45" fmla="*/ 2154477 h 2918564"/>
              <a:gd name="connsiteX46" fmla="*/ 4872625 w 4897677"/>
              <a:gd name="connsiteY46" fmla="*/ 1816274 h 2918564"/>
              <a:gd name="connsiteX47" fmla="*/ 4860099 w 4897677"/>
              <a:gd name="connsiteY47" fmla="*/ 1753644 h 2918564"/>
              <a:gd name="connsiteX48" fmla="*/ 4809995 w 4897677"/>
              <a:gd name="connsiteY48" fmla="*/ 1615858 h 2918564"/>
              <a:gd name="connsiteX49" fmla="*/ 4772417 w 4897677"/>
              <a:gd name="connsiteY49" fmla="*/ 1553227 h 2918564"/>
              <a:gd name="connsiteX50" fmla="*/ 4697261 w 4897677"/>
              <a:gd name="connsiteY50" fmla="*/ 1415441 h 2918564"/>
              <a:gd name="connsiteX51" fmla="*/ 4597053 w 4897677"/>
              <a:gd name="connsiteY51" fmla="*/ 1290181 h 2918564"/>
              <a:gd name="connsiteX52" fmla="*/ 4559474 w 4897677"/>
              <a:gd name="connsiteY52" fmla="*/ 1240077 h 2918564"/>
              <a:gd name="connsiteX53" fmla="*/ 4496844 w 4897677"/>
              <a:gd name="connsiteY53" fmla="*/ 1177447 h 2918564"/>
              <a:gd name="connsiteX54" fmla="*/ 4409162 w 4897677"/>
              <a:gd name="connsiteY54" fmla="*/ 1052186 h 2918564"/>
              <a:gd name="connsiteX55" fmla="*/ 4296428 w 4897677"/>
              <a:gd name="connsiteY55" fmla="*/ 939452 h 2918564"/>
              <a:gd name="connsiteX56" fmla="*/ 4196220 w 4897677"/>
              <a:gd name="connsiteY56" fmla="*/ 839244 h 2918564"/>
              <a:gd name="connsiteX57" fmla="*/ 4096011 w 4897677"/>
              <a:gd name="connsiteY57" fmla="*/ 739036 h 2918564"/>
              <a:gd name="connsiteX58" fmla="*/ 4058433 w 4897677"/>
              <a:gd name="connsiteY58" fmla="*/ 701458 h 2918564"/>
              <a:gd name="connsiteX59" fmla="*/ 4008329 w 4897677"/>
              <a:gd name="connsiteY59" fmla="*/ 663880 h 2918564"/>
              <a:gd name="connsiteX60" fmla="*/ 3933173 w 4897677"/>
              <a:gd name="connsiteY60" fmla="*/ 588723 h 2918564"/>
              <a:gd name="connsiteX61" fmla="*/ 3845491 w 4897677"/>
              <a:gd name="connsiteY61" fmla="*/ 513567 h 2918564"/>
              <a:gd name="connsiteX62" fmla="*/ 3795387 w 4897677"/>
              <a:gd name="connsiteY62" fmla="*/ 488515 h 2918564"/>
              <a:gd name="connsiteX63" fmla="*/ 3720231 w 4897677"/>
              <a:gd name="connsiteY63" fmla="*/ 438411 h 2918564"/>
              <a:gd name="connsiteX64" fmla="*/ 3682653 w 4897677"/>
              <a:gd name="connsiteY64" fmla="*/ 413359 h 2918564"/>
              <a:gd name="connsiteX65" fmla="*/ 3620022 w 4897677"/>
              <a:gd name="connsiteY65" fmla="*/ 375781 h 2918564"/>
              <a:gd name="connsiteX66" fmla="*/ 3594970 w 4897677"/>
              <a:gd name="connsiteY66" fmla="*/ 338203 h 2918564"/>
              <a:gd name="connsiteX67" fmla="*/ 3557392 w 4897677"/>
              <a:gd name="connsiteY67" fmla="*/ 325677 h 2918564"/>
              <a:gd name="connsiteX68" fmla="*/ 3519814 w 4897677"/>
              <a:gd name="connsiteY68" fmla="*/ 300625 h 2918564"/>
              <a:gd name="connsiteX69" fmla="*/ 3519814 w 4897677"/>
              <a:gd name="connsiteY69" fmla="*/ 288099 h 291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97677" h="2918564">
                <a:moveTo>
                  <a:pt x="1791222" y="0"/>
                </a:moveTo>
                <a:cubicBezTo>
                  <a:pt x="1770345" y="4175"/>
                  <a:pt x="1749695" y="9712"/>
                  <a:pt x="1728592" y="12526"/>
                </a:cubicBezTo>
                <a:cubicBezTo>
                  <a:pt x="1676158" y="19517"/>
                  <a:pt x="1559676" y="26975"/>
                  <a:pt x="1503124" y="37578"/>
                </a:cubicBezTo>
                <a:cubicBezTo>
                  <a:pt x="1469283" y="43923"/>
                  <a:pt x="1436946" y="57395"/>
                  <a:pt x="1402916" y="62630"/>
                </a:cubicBezTo>
                <a:cubicBezTo>
                  <a:pt x="1328176" y="74128"/>
                  <a:pt x="1251265" y="71278"/>
                  <a:pt x="1177447" y="87682"/>
                </a:cubicBezTo>
                <a:cubicBezTo>
                  <a:pt x="880991" y="153561"/>
                  <a:pt x="1250492" y="67392"/>
                  <a:pt x="951979" y="150312"/>
                </a:cubicBezTo>
                <a:cubicBezTo>
                  <a:pt x="822700" y="186223"/>
                  <a:pt x="852998" y="160859"/>
                  <a:pt x="726510" y="212943"/>
                </a:cubicBezTo>
                <a:cubicBezTo>
                  <a:pt x="691978" y="227162"/>
                  <a:pt x="660516" y="248078"/>
                  <a:pt x="626302" y="263047"/>
                </a:cubicBezTo>
                <a:cubicBezTo>
                  <a:pt x="593619" y="277346"/>
                  <a:pt x="558002" y="284671"/>
                  <a:pt x="526094" y="300625"/>
                </a:cubicBezTo>
                <a:cubicBezTo>
                  <a:pt x="490862" y="318241"/>
                  <a:pt x="458660" y="341405"/>
                  <a:pt x="425885" y="363255"/>
                </a:cubicBezTo>
                <a:cubicBezTo>
                  <a:pt x="370955" y="399875"/>
                  <a:pt x="314598" y="434748"/>
                  <a:pt x="263047" y="475989"/>
                </a:cubicBezTo>
                <a:cubicBezTo>
                  <a:pt x="242170" y="492690"/>
                  <a:pt x="218302" y="506221"/>
                  <a:pt x="200417" y="526093"/>
                </a:cubicBezTo>
                <a:cubicBezTo>
                  <a:pt x="180275" y="548473"/>
                  <a:pt x="166478" y="575847"/>
                  <a:pt x="150313" y="601249"/>
                </a:cubicBezTo>
                <a:cubicBezTo>
                  <a:pt x="137242" y="621789"/>
                  <a:pt x="123102" y="641851"/>
                  <a:pt x="112735" y="663880"/>
                </a:cubicBezTo>
                <a:cubicBezTo>
                  <a:pt x="89623" y="712993"/>
                  <a:pt x="50105" y="814192"/>
                  <a:pt x="50105" y="814192"/>
                </a:cubicBezTo>
                <a:cubicBezTo>
                  <a:pt x="38270" y="885200"/>
                  <a:pt x="34725" y="902882"/>
                  <a:pt x="25053" y="977030"/>
                </a:cubicBezTo>
                <a:cubicBezTo>
                  <a:pt x="16345" y="1043790"/>
                  <a:pt x="0" y="1177447"/>
                  <a:pt x="0" y="1177447"/>
                </a:cubicBezTo>
                <a:cubicBezTo>
                  <a:pt x="14243" y="1405319"/>
                  <a:pt x="-1053" y="1355385"/>
                  <a:pt x="62631" y="1578280"/>
                </a:cubicBezTo>
                <a:cubicBezTo>
                  <a:pt x="82689" y="1648482"/>
                  <a:pt x="90072" y="1688293"/>
                  <a:pt x="125261" y="1753644"/>
                </a:cubicBezTo>
                <a:cubicBezTo>
                  <a:pt x="139536" y="1780154"/>
                  <a:pt x="156880" y="1805034"/>
                  <a:pt x="175365" y="1828800"/>
                </a:cubicBezTo>
                <a:cubicBezTo>
                  <a:pt x="207370" y="1869950"/>
                  <a:pt x="317486" y="2007077"/>
                  <a:pt x="375781" y="2054269"/>
                </a:cubicBezTo>
                <a:cubicBezTo>
                  <a:pt x="436146" y="2103136"/>
                  <a:pt x="494205" y="2157322"/>
                  <a:pt x="563672" y="2192055"/>
                </a:cubicBezTo>
                <a:cubicBezTo>
                  <a:pt x="605425" y="2212932"/>
                  <a:pt x="648125" y="2232014"/>
                  <a:pt x="688932" y="2254685"/>
                </a:cubicBezTo>
                <a:cubicBezTo>
                  <a:pt x="723365" y="2273814"/>
                  <a:pt x="754707" y="2298186"/>
                  <a:pt x="789140" y="2317315"/>
                </a:cubicBezTo>
                <a:cubicBezTo>
                  <a:pt x="877294" y="2366290"/>
                  <a:pt x="970905" y="2406094"/>
                  <a:pt x="1064713" y="2442575"/>
                </a:cubicBezTo>
                <a:cubicBezTo>
                  <a:pt x="1164458" y="2481365"/>
                  <a:pt x="1265012" y="2518046"/>
                  <a:pt x="1365337" y="2555310"/>
                </a:cubicBezTo>
                <a:cubicBezTo>
                  <a:pt x="1411150" y="2572326"/>
                  <a:pt x="1455712" y="2593561"/>
                  <a:pt x="1503124" y="2605414"/>
                </a:cubicBezTo>
                <a:lnTo>
                  <a:pt x="1653436" y="2642992"/>
                </a:lnTo>
                <a:cubicBezTo>
                  <a:pt x="1810243" y="2685209"/>
                  <a:pt x="1835648" y="2700676"/>
                  <a:pt x="1991639" y="2730674"/>
                </a:cubicBezTo>
                <a:cubicBezTo>
                  <a:pt x="2045569" y="2741045"/>
                  <a:pt x="2100626" y="2744956"/>
                  <a:pt x="2154477" y="2755726"/>
                </a:cubicBezTo>
                <a:cubicBezTo>
                  <a:pt x="2205120" y="2765855"/>
                  <a:pt x="2254044" y="2783703"/>
                  <a:pt x="2304790" y="2793304"/>
                </a:cubicBezTo>
                <a:cubicBezTo>
                  <a:pt x="2408658" y="2812955"/>
                  <a:pt x="2514282" y="2822676"/>
                  <a:pt x="2617940" y="2843408"/>
                </a:cubicBezTo>
                <a:cubicBezTo>
                  <a:pt x="2659693" y="2851759"/>
                  <a:pt x="2700911" y="2863485"/>
                  <a:pt x="2743200" y="2868460"/>
                </a:cubicBezTo>
                <a:cubicBezTo>
                  <a:pt x="2843067" y="2880209"/>
                  <a:pt x="2943768" y="2883506"/>
                  <a:pt x="3043825" y="2893512"/>
                </a:cubicBezTo>
                <a:cubicBezTo>
                  <a:pt x="3260581" y="2915188"/>
                  <a:pt x="3127167" y="2904133"/>
                  <a:pt x="3444658" y="2918564"/>
                </a:cubicBezTo>
                <a:cubicBezTo>
                  <a:pt x="3825884" y="2905418"/>
                  <a:pt x="3723449" y="2918178"/>
                  <a:pt x="4033381" y="2880986"/>
                </a:cubicBezTo>
                <a:cubicBezTo>
                  <a:pt x="4062695" y="2877468"/>
                  <a:pt x="4092194" y="2874646"/>
                  <a:pt x="4121063" y="2868460"/>
                </a:cubicBezTo>
                <a:cubicBezTo>
                  <a:pt x="4180532" y="2855717"/>
                  <a:pt x="4226477" y="2836025"/>
                  <a:pt x="4283902" y="2818356"/>
                </a:cubicBezTo>
                <a:cubicBezTo>
                  <a:pt x="4312955" y="2809417"/>
                  <a:pt x="4343213" y="2804216"/>
                  <a:pt x="4371584" y="2793304"/>
                </a:cubicBezTo>
                <a:cubicBezTo>
                  <a:pt x="4397726" y="2783249"/>
                  <a:pt x="4422328" y="2769458"/>
                  <a:pt x="4446740" y="2755726"/>
                </a:cubicBezTo>
                <a:cubicBezTo>
                  <a:pt x="4516937" y="2716240"/>
                  <a:pt x="4576798" y="2683850"/>
                  <a:pt x="4634631" y="2630466"/>
                </a:cubicBezTo>
                <a:cubicBezTo>
                  <a:pt x="4669342" y="2598425"/>
                  <a:pt x="4734839" y="2530258"/>
                  <a:pt x="4734839" y="2530258"/>
                </a:cubicBezTo>
                <a:cubicBezTo>
                  <a:pt x="4795477" y="2408979"/>
                  <a:pt x="4715035" y="2556662"/>
                  <a:pt x="4809995" y="2430049"/>
                </a:cubicBezTo>
                <a:cubicBezTo>
                  <a:pt x="4840745" y="2389049"/>
                  <a:pt x="4832363" y="2375470"/>
                  <a:pt x="4847573" y="2329841"/>
                </a:cubicBezTo>
                <a:cubicBezTo>
                  <a:pt x="4854683" y="2308510"/>
                  <a:pt x="4865515" y="2288542"/>
                  <a:pt x="4872625" y="2267211"/>
                </a:cubicBezTo>
                <a:cubicBezTo>
                  <a:pt x="4881470" y="2240677"/>
                  <a:pt x="4892713" y="2179296"/>
                  <a:pt x="4897677" y="2154477"/>
                </a:cubicBezTo>
                <a:cubicBezTo>
                  <a:pt x="4886949" y="1929178"/>
                  <a:pt x="4898713" y="1959756"/>
                  <a:pt x="4872625" y="1816274"/>
                </a:cubicBezTo>
                <a:cubicBezTo>
                  <a:pt x="4868817" y="1795327"/>
                  <a:pt x="4865701" y="1774184"/>
                  <a:pt x="4860099" y="1753644"/>
                </a:cubicBezTo>
                <a:cubicBezTo>
                  <a:pt x="4853084" y="1727921"/>
                  <a:pt x="4823443" y="1642753"/>
                  <a:pt x="4809995" y="1615858"/>
                </a:cubicBezTo>
                <a:cubicBezTo>
                  <a:pt x="4799107" y="1594082"/>
                  <a:pt x="4784075" y="1574601"/>
                  <a:pt x="4772417" y="1553227"/>
                </a:cubicBezTo>
                <a:cubicBezTo>
                  <a:pt x="4745341" y="1503588"/>
                  <a:pt x="4730656" y="1460980"/>
                  <a:pt x="4697261" y="1415441"/>
                </a:cubicBezTo>
                <a:cubicBezTo>
                  <a:pt x="4665641" y="1372322"/>
                  <a:pt x="4630088" y="1332226"/>
                  <a:pt x="4597053" y="1290181"/>
                </a:cubicBezTo>
                <a:cubicBezTo>
                  <a:pt x="4584155" y="1273765"/>
                  <a:pt x="4574236" y="1254839"/>
                  <a:pt x="4559474" y="1240077"/>
                </a:cubicBezTo>
                <a:cubicBezTo>
                  <a:pt x="4538597" y="1219200"/>
                  <a:pt x="4515287" y="1200501"/>
                  <a:pt x="4496844" y="1177447"/>
                </a:cubicBezTo>
                <a:cubicBezTo>
                  <a:pt x="4381408" y="1033151"/>
                  <a:pt x="4544868" y="1198330"/>
                  <a:pt x="4409162" y="1052186"/>
                </a:cubicBezTo>
                <a:cubicBezTo>
                  <a:pt x="4373001" y="1013243"/>
                  <a:pt x="4334006" y="977030"/>
                  <a:pt x="4296428" y="939452"/>
                </a:cubicBezTo>
                <a:lnTo>
                  <a:pt x="4196220" y="839244"/>
                </a:lnTo>
                <a:lnTo>
                  <a:pt x="4096011" y="739036"/>
                </a:lnTo>
                <a:cubicBezTo>
                  <a:pt x="4083485" y="726510"/>
                  <a:pt x="4072605" y="712087"/>
                  <a:pt x="4058433" y="701458"/>
                </a:cubicBezTo>
                <a:lnTo>
                  <a:pt x="4008329" y="663880"/>
                </a:lnTo>
                <a:cubicBezTo>
                  <a:pt x="3964228" y="597727"/>
                  <a:pt x="4005678" y="650870"/>
                  <a:pt x="3933173" y="588723"/>
                </a:cubicBezTo>
                <a:cubicBezTo>
                  <a:pt x="3877991" y="541424"/>
                  <a:pt x="3913116" y="555832"/>
                  <a:pt x="3845491" y="513567"/>
                </a:cubicBezTo>
                <a:cubicBezTo>
                  <a:pt x="3829657" y="503671"/>
                  <a:pt x="3811399" y="498122"/>
                  <a:pt x="3795387" y="488515"/>
                </a:cubicBezTo>
                <a:cubicBezTo>
                  <a:pt x="3769569" y="473024"/>
                  <a:pt x="3745283" y="455112"/>
                  <a:pt x="3720231" y="438411"/>
                </a:cubicBezTo>
                <a:cubicBezTo>
                  <a:pt x="3707705" y="430060"/>
                  <a:pt x="3693298" y="424004"/>
                  <a:pt x="3682653" y="413359"/>
                </a:cubicBezTo>
                <a:cubicBezTo>
                  <a:pt x="3648263" y="378971"/>
                  <a:pt x="3668804" y="392042"/>
                  <a:pt x="3620022" y="375781"/>
                </a:cubicBezTo>
                <a:cubicBezTo>
                  <a:pt x="3611671" y="363255"/>
                  <a:pt x="3606725" y="347607"/>
                  <a:pt x="3594970" y="338203"/>
                </a:cubicBezTo>
                <a:cubicBezTo>
                  <a:pt x="3584660" y="329955"/>
                  <a:pt x="3569202" y="331582"/>
                  <a:pt x="3557392" y="325677"/>
                </a:cubicBezTo>
                <a:cubicBezTo>
                  <a:pt x="3543927" y="318944"/>
                  <a:pt x="3530459" y="311270"/>
                  <a:pt x="3519814" y="300625"/>
                </a:cubicBezTo>
                <a:lnTo>
                  <a:pt x="3519814" y="288099"/>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4" name="Grupo 3">
            <a:extLst>
              <a:ext uri="{FF2B5EF4-FFF2-40B4-BE49-F238E27FC236}">
                <a16:creationId xmlns:a16="http://schemas.microsoft.com/office/drawing/2014/main" id="{281FA462-E599-4AE0-A2A2-D8C801019742}"/>
              </a:ext>
            </a:extLst>
          </p:cNvPr>
          <p:cNvGrpSpPr/>
          <p:nvPr/>
        </p:nvGrpSpPr>
        <p:grpSpPr>
          <a:xfrm>
            <a:off x="7549356" y="1697977"/>
            <a:ext cx="1123891" cy="988984"/>
            <a:chOff x="6408385" y="1826085"/>
            <a:chExt cx="1123891" cy="988984"/>
          </a:xfrm>
        </p:grpSpPr>
        <p:grpSp>
          <p:nvGrpSpPr>
            <p:cNvPr id="2" name="Grupo 1">
              <a:extLst>
                <a:ext uri="{FF2B5EF4-FFF2-40B4-BE49-F238E27FC236}">
                  <a16:creationId xmlns:a16="http://schemas.microsoft.com/office/drawing/2014/main" id="{16CC2E58-E162-43BC-A5F5-B45A2E71B9B9}"/>
                </a:ext>
              </a:extLst>
            </p:cNvPr>
            <p:cNvGrpSpPr/>
            <p:nvPr/>
          </p:nvGrpSpPr>
          <p:grpSpPr>
            <a:xfrm>
              <a:off x="6408385" y="1826085"/>
              <a:ext cx="1119390" cy="622962"/>
              <a:chOff x="6418682" y="1864760"/>
              <a:chExt cx="1119390" cy="622962"/>
            </a:xfrm>
          </p:grpSpPr>
          <p:sp>
            <p:nvSpPr>
              <p:cNvPr id="3" name="Rectángulo redondeado 2">
                <a:extLst>
                  <a:ext uri="{FF2B5EF4-FFF2-40B4-BE49-F238E27FC236}">
                    <a16:creationId xmlns:a16="http://schemas.microsoft.com/office/drawing/2014/main" id="{20A6A6CC-54D0-2340-827C-4B724A008C7E}"/>
                  </a:ext>
                </a:extLst>
              </p:cNvPr>
              <p:cNvSpPr/>
              <p:nvPr/>
            </p:nvSpPr>
            <p:spPr>
              <a:xfrm>
                <a:off x="6424477" y="1864760"/>
                <a:ext cx="1113595" cy="283555"/>
              </a:xfrm>
              <a:prstGeom prst="roundRect">
                <a:avLst/>
              </a:prstGeom>
              <a:solidFill>
                <a:schemeClr val="accent4">
                  <a:lumMod val="40000"/>
                  <a:lumOff val="60000"/>
                </a:schemeClr>
              </a:solidFill>
              <a:ln w="2222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a:solidFill>
                      <a:schemeClr val="tx1"/>
                    </a:solidFill>
                  </a:rPr>
                  <a:t>Micromòdul 1</a:t>
                </a:r>
              </a:p>
            </p:txBody>
          </p:sp>
          <p:sp>
            <p:nvSpPr>
              <p:cNvPr id="81" name="Rectángulo redondeado 80">
                <a:extLst>
                  <a:ext uri="{FF2B5EF4-FFF2-40B4-BE49-F238E27FC236}">
                    <a16:creationId xmlns:a16="http://schemas.microsoft.com/office/drawing/2014/main" id="{570DCD5A-A276-AD4C-B13B-A6680A908C55}"/>
                  </a:ext>
                </a:extLst>
              </p:cNvPr>
              <p:cNvSpPr/>
              <p:nvPr/>
            </p:nvSpPr>
            <p:spPr>
              <a:xfrm>
                <a:off x="6418682" y="2204167"/>
                <a:ext cx="1113595" cy="283555"/>
              </a:xfrm>
              <a:prstGeom prst="roundRect">
                <a:avLst/>
              </a:prstGeom>
              <a:solidFill>
                <a:schemeClr val="accent4">
                  <a:lumMod val="40000"/>
                  <a:lumOff val="60000"/>
                </a:schemeClr>
              </a:solidFill>
              <a:ln w="2222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a:solidFill>
                      <a:schemeClr val="tx1"/>
                    </a:solidFill>
                  </a:rPr>
                  <a:t>Micromòdul 2</a:t>
                </a:r>
              </a:p>
            </p:txBody>
          </p:sp>
        </p:grpSp>
        <p:sp>
          <p:nvSpPr>
            <p:cNvPr id="83" name="Rectángulo redondeado 82">
              <a:extLst>
                <a:ext uri="{FF2B5EF4-FFF2-40B4-BE49-F238E27FC236}">
                  <a16:creationId xmlns:a16="http://schemas.microsoft.com/office/drawing/2014/main" id="{33304EE2-F68E-414C-98D2-0D637B796A27}"/>
                </a:ext>
              </a:extLst>
            </p:cNvPr>
            <p:cNvSpPr/>
            <p:nvPr/>
          </p:nvSpPr>
          <p:spPr>
            <a:xfrm>
              <a:off x="6418681" y="2531514"/>
              <a:ext cx="1113595" cy="283555"/>
            </a:xfrm>
            <a:prstGeom prst="roundRect">
              <a:avLst/>
            </a:prstGeom>
            <a:solidFill>
              <a:schemeClr val="accent4">
                <a:lumMod val="40000"/>
                <a:lumOff val="60000"/>
              </a:schemeClr>
            </a:solidFill>
            <a:ln w="2222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00">
                  <a:solidFill>
                    <a:schemeClr val="tx1"/>
                  </a:solidFill>
                </a:rPr>
                <a:t>Micromòdul 3</a:t>
              </a:r>
            </a:p>
          </p:txBody>
        </p:sp>
      </p:grpSp>
      <p:sp>
        <p:nvSpPr>
          <p:cNvPr id="90" name="Títol 2">
            <a:extLst>
              <a:ext uri="{FF2B5EF4-FFF2-40B4-BE49-F238E27FC236}">
                <a16:creationId xmlns:a16="http://schemas.microsoft.com/office/drawing/2014/main" id="{545EA453-62F6-A54A-B2D1-00BCED5314E1}"/>
              </a:ext>
            </a:extLst>
          </p:cNvPr>
          <p:cNvSpPr txBox="1">
            <a:spLocks/>
          </p:cNvSpPr>
          <p:nvPr/>
        </p:nvSpPr>
        <p:spPr>
          <a:xfrm>
            <a:off x="133087" y="112199"/>
            <a:ext cx="6957002" cy="597420"/>
          </a:xfrm>
          <a:prstGeom prst="rect">
            <a:avLst/>
          </a:prstGeom>
          <a:solidFill>
            <a:schemeClr val="accent4"/>
          </a:solidFill>
          <a:ln>
            <a:noFill/>
          </a:ln>
        </p:spPr>
        <p:txBody>
          <a:bodyPr spcFirstLastPara="1" vert="horz" wrap="square" lIns="91440" tIns="45720" rIns="91440" bIns="45720" rtlCol="0" anchor="b" anchorCtr="0">
            <a:normAutofit fontScale="75000" lnSpcReduction="20000"/>
          </a:bodyPr>
          <a:lstStyle>
            <a:lvl1pPr lvl="0" algn="ctr" defTabSz="914400" rtl="0" eaLnBrk="1" latinLnBrk="0" hangingPunct="1">
              <a:lnSpc>
                <a:spcPct val="90000"/>
              </a:lnSpc>
              <a:spcBef>
                <a:spcPts val="0"/>
              </a:spcBef>
              <a:spcAft>
                <a:spcPts val="0"/>
              </a:spcAft>
              <a:buClr>
                <a:schemeClr val="dk1"/>
              </a:buClr>
              <a:buSzPts val="6000"/>
              <a:buFont typeface="Calibri"/>
              <a:buNone/>
              <a:defRPr sz="60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ca-ES" b="1">
                <a:solidFill>
                  <a:prstClr val="black"/>
                </a:solidFill>
                <a:latin typeface="Calibri Light"/>
              </a:rPr>
              <a:t>Possibilitats d’organització </a:t>
            </a:r>
            <a:endParaRPr lang="es-ES" b="1">
              <a:solidFill>
                <a:prstClr val="black"/>
              </a:solidFill>
              <a:latin typeface="Calibri Light"/>
            </a:endParaRPr>
          </a:p>
        </p:txBody>
      </p:sp>
      <p:sp>
        <p:nvSpPr>
          <p:cNvPr id="78" name="CuadroTexto 77">
            <a:extLst>
              <a:ext uri="{FF2B5EF4-FFF2-40B4-BE49-F238E27FC236}">
                <a16:creationId xmlns:a16="http://schemas.microsoft.com/office/drawing/2014/main" id="{84E04B45-EBC8-409E-9624-287C1C8A0C07}"/>
              </a:ext>
            </a:extLst>
          </p:cNvPr>
          <p:cNvSpPr txBox="1"/>
          <p:nvPr/>
        </p:nvSpPr>
        <p:spPr>
          <a:xfrm>
            <a:off x="4437488" y="1699449"/>
            <a:ext cx="1759560" cy="369332"/>
          </a:xfrm>
          <a:prstGeom prst="rect">
            <a:avLst/>
          </a:prstGeom>
          <a:noFill/>
        </p:spPr>
        <p:txBody>
          <a:bodyPr wrap="square" rtlCol="0">
            <a:spAutoFit/>
          </a:bodyPr>
          <a:lstStyle/>
          <a:p>
            <a:r>
              <a:rPr lang="ca-ES" b="1"/>
              <a:t>CONCRECIÓ</a:t>
            </a:r>
          </a:p>
        </p:txBody>
      </p:sp>
      <p:pic>
        <p:nvPicPr>
          <p:cNvPr id="6" name="Imagen 4">
            <a:extLst>
              <a:ext uri="{FF2B5EF4-FFF2-40B4-BE49-F238E27FC236}">
                <a16:creationId xmlns:a16="http://schemas.microsoft.com/office/drawing/2014/main" id="{B5887D33-2DCD-45B5-B729-BDC815B65CD1}"/>
              </a:ext>
            </a:extLst>
          </p:cNvPr>
          <p:cNvPicPr>
            <a:picLocks noChangeAspect="1"/>
          </p:cNvPicPr>
          <p:nvPr/>
        </p:nvPicPr>
        <p:blipFill>
          <a:blip r:embed="rId4"/>
          <a:stretch>
            <a:fillRect/>
          </a:stretch>
        </p:blipFill>
        <p:spPr>
          <a:xfrm>
            <a:off x="11710518" y="-4373"/>
            <a:ext cx="575717" cy="371008"/>
          </a:xfrm>
          <a:prstGeom prst="rect">
            <a:avLst/>
          </a:prstGeom>
        </p:spPr>
      </p:pic>
      <p:sp>
        <p:nvSpPr>
          <p:cNvPr id="7" name="CuadroTexto 14">
            <a:extLst>
              <a:ext uri="{FF2B5EF4-FFF2-40B4-BE49-F238E27FC236}">
                <a16:creationId xmlns:a16="http://schemas.microsoft.com/office/drawing/2014/main" id="{9D68A281-3072-2B6A-CA7C-8535D58BE26E}"/>
              </a:ext>
            </a:extLst>
          </p:cNvPr>
          <p:cNvSpPr txBox="1"/>
          <p:nvPr/>
        </p:nvSpPr>
        <p:spPr>
          <a:xfrm>
            <a:off x="212714" y="5479263"/>
            <a:ext cx="1954960" cy="369332"/>
          </a:xfrm>
          <a:prstGeom prst="rect">
            <a:avLst/>
          </a:prstGeom>
          <a:solidFill>
            <a:schemeClr val="accent6"/>
          </a:solidFill>
        </p:spPr>
        <p:txBody>
          <a:bodyPr wrap="square" rtlCol="0">
            <a:spAutoFit/>
          </a:bodyPr>
          <a:lstStyle/>
          <a:p>
            <a:pPr algn="ctr"/>
            <a:r>
              <a:rPr lang="ca-ES" b="1" dirty="0"/>
              <a:t>GRAU</a:t>
            </a:r>
          </a:p>
        </p:txBody>
      </p:sp>
    </p:spTree>
    <p:extLst>
      <p:ext uri="{BB962C8B-B14F-4D97-AF65-F5344CB8AC3E}">
        <p14:creationId xmlns:p14="http://schemas.microsoft.com/office/powerpoint/2010/main" val="108935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4E8F8742-6A02-446A-9B94-5E027A2414FC}"/>
              </a:ext>
            </a:extLst>
          </p:cNvPr>
          <p:cNvSpPr>
            <a:spLocks noGrp="1"/>
          </p:cNvSpPr>
          <p:nvPr>
            <p:ph type="title"/>
          </p:nvPr>
        </p:nvSpPr>
        <p:spPr>
          <a:xfrm>
            <a:off x="0" y="4763"/>
            <a:ext cx="10515600" cy="681037"/>
          </a:xfrm>
          <a:solidFill>
            <a:schemeClr val="accent4"/>
          </a:solidFill>
        </p:spPr>
        <p:txBody>
          <a:bodyPr vert="horz" lIns="91440" tIns="45720" rIns="91440" bIns="45720" rtlCol="0" anchor="b">
            <a:normAutofit fontScale="90000"/>
          </a:bodyPr>
          <a:lstStyle/>
          <a:p>
            <a:pPr algn="ctr"/>
            <a:r>
              <a:rPr lang="ca-ES" b="1">
                <a:solidFill>
                  <a:prstClr val="black"/>
                </a:solidFill>
                <a:latin typeface="Calibri Light"/>
              </a:rPr>
              <a:t>TEAMCHER- Primers esbossos de procediment</a:t>
            </a:r>
            <a:endParaRPr lang="es-ES" b="1">
              <a:solidFill>
                <a:prstClr val="black"/>
              </a:solidFill>
              <a:latin typeface="Calibri Light"/>
            </a:endParaRPr>
          </a:p>
        </p:txBody>
      </p:sp>
      <p:sp>
        <p:nvSpPr>
          <p:cNvPr id="4" name="Contenidor de contingut 3">
            <a:extLst>
              <a:ext uri="{FF2B5EF4-FFF2-40B4-BE49-F238E27FC236}">
                <a16:creationId xmlns:a16="http://schemas.microsoft.com/office/drawing/2014/main" id="{2C94FB57-70DB-4830-90DE-6BFA2860D24C}"/>
              </a:ext>
            </a:extLst>
          </p:cNvPr>
          <p:cNvSpPr>
            <a:spLocks noGrp="1"/>
          </p:cNvSpPr>
          <p:nvPr>
            <p:ph sz="quarter" idx="10"/>
          </p:nvPr>
        </p:nvSpPr>
        <p:spPr>
          <a:xfrm>
            <a:off x="832104" y="1194800"/>
            <a:ext cx="11359896" cy="5727247"/>
          </a:xfrm>
        </p:spPr>
        <p:txBody>
          <a:bodyPr/>
          <a:lstStyle/>
          <a:p>
            <a:pPr algn="l" rtl="0" fontAlgn="base">
              <a:buFont typeface="+mj-lt"/>
              <a:buAutoNum type="arabicPeriod"/>
            </a:pPr>
            <a:r>
              <a:rPr lang="es-ES" sz="1800" b="1" i="0" dirty="0" err="1">
                <a:solidFill>
                  <a:srgbClr val="000000"/>
                </a:solidFill>
                <a:effectLst/>
                <a:latin typeface="Calibri" panose="020F0502020204030204" pitchFamily="34" charset="0"/>
              </a:rPr>
              <a:t>Engage</a:t>
            </a:r>
            <a:r>
              <a:rPr lang="es-ES" sz="1800" b="1" i="0" dirty="0">
                <a:solidFill>
                  <a:srgbClr val="000000"/>
                </a:solidFill>
                <a:effectLst/>
                <a:latin typeface="Calibri" panose="020F0502020204030204" pitchFamily="34" charset="0"/>
              </a:rPr>
              <a:t> (Big idea, </a:t>
            </a:r>
            <a:r>
              <a:rPr lang="es-ES" sz="1800" b="1" i="0" dirty="0" err="1">
                <a:solidFill>
                  <a:srgbClr val="000000"/>
                </a:solidFill>
                <a:effectLst/>
                <a:latin typeface="Calibri" panose="020F0502020204030204" pitchFamily="34" charset="0"/>
              </a:rPr>
              <a:t>questions</a:t>
            </a:r>
            <a:r>
              <a:rPr lang="es-ES" sz="1800" b="1" dirty="0">
                <a:solidFill>
                  <a:srgbClr val="000000"/>
                </a:solidFill>
                <a:latin typeface="Calibri" panose="020F0502020204030204" pitchFamily="34" charset="0"/>
              </a:rPr>
              <a:t> and </a:t>
            </a:r>
            <a:r>
              <a:rPr lang="es-ES" sz="1800" b="1" dirty="0" err="1">
                <a:solidFill>
                  <a:srgbClr val="000000"/>
                </a:solidFill>
                <a:latin typeface="Calibri" panose="020F0502020204030204" pitchFamily="34" charset="0"/>
              </a:rPr>
              <a:t>tasks</a:t>
            </a:r>
            <a:r>
              <a:rPr lang="es-ES" sz="1800" b="1" dirty="0">
                <a:solidFill>
                  <a:srgbClr val="000000"/>
                </a:solidFill>
                <a:latin typeface="Calibri" panose="020F0502020204030204" pitchFamily="34" charset="0"/>
              </a:rPr>
              <a:t>)</a:t>
            </a:r>
            <a:r>
              <a:rPr lang="es-ES" sz="1800" b="0" i="0" dirty="0">
                <a:solidFill>
                  <a:srgbClr val="000000"/>
                </a:solidFill>
                <a:effectLst/>
                <a:latin typeface="Calibri" panose="020F0502020204030204" pitchFamily="34" charset="0"/>
              </a:rPr>
              <a:t> </a:t>
            </a:r>
            <a:r>
              <a:rPr lang="es-ES" sz="1800" b="1" dirty="0">
                <a:solidFill>
                  <a:schemeClr val="accent1"/>
                </a:solidFill>
                <a:latin typeface="Calibri" panose="020F0502020204030204" pitchFamily="34" charset="0"/>
              </a:rPr>
              <a:t> </a:t>
            </a:r>
            <a:r>
              <a:rPr lang="es-ES" sz="1800" b="1" dirty="0" err="1">
                <a:solidFill>
                  <a:schemeClr val="accent1"/>
                </a:solidFill>
                <a:latin typeface="Calibri" panose="020F0502020204030204" pitchFamily="34" charset="0"/>
              </a:rPr>
              <a:t>Empathy</a:t>
            </a:r>
            <a:r>
              <a:rPr lang="es-ES" sz="1800" b="1" dirty="0">
                <a:solidFill>
                  <a:schemeClr val="accent1"/>
                </a:solidFill>
                <a:latin typeface="Calibri" panose="020F0502020204030204" pitchFamily="34" charset="0"/>
              </a:rPr>
              <a:t> &amp; </a:t>
            </a:r>
            <a:r>
              <a:rPr lang="es-ES" sz="1800" b="1" dirty="0" err="1">
                <a:solidFill>
                  <a:schemeClr val="accent1"/>
                </a:solidFill>
                <a:latin typeface="Calibri" panose="020F0502020204030204" pitchFamily="34" charset="0"/>
              </a:rPr>
              <a:t>Definition</a:t>
            </a:r>
            <a:endParaRPr lang="es-ES" sz="1800" b="0" i="0" dirty="0">
              <a:solidFill>
                <a:srgbClr val="000000"/>
              </a:solidFill>
              <a:effectLst/>
              <a:latin typeface="Calibri" panose="020F0502020204030204" pitchFamily="34" charset="0"/>
            </a:endParaRPr>
          </a:p>
          <a:p>
            <a:pPr fontAlgn="base"/>
            <a:r>
              <a:rPr lang="es-ES" sz="1600" b="0" i="0" dirty="0" err="1">
                <a:solidFill>
                  <a:srgbClr val="000000"/>
                </a:solidFill>
                <a:effectLst/>
                <a:latin typeface="Calibri" panose="020F0502020204030204" pitchFamily="34" charset="0"/>
              </a:rPr>
              <a:t>Presentació</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Teamcher</a:t>
            </a:r>
            <a:r>
              <a:rPr lang="es-ES" sz="1600" b="0" i="0" dirty="0">
                <a:solidFill>
                  <a:srgbClr val="000000"/>
                </a:solidFill>
                <a:effectLst/>
                <a:latin typeface="Calibri" panose="020F0502020204030204" pitchFamily="34" charset="0"/>
              </a:rPr>
              <a:t> i </a:t>
            </a:r>
            <a:r>
              <a:rPr lang="es-ES" sz="1600" b="0" i="0" dirty="0" err="1">
                <a:solidFill>
                  <a:srgbClr val="000000"/>
                </a:solidFill>
                <a:effectLst/>
                <a:latin typeface="Calibri" panose="020F0502020204030204" pitchFamily="34" charset="0"/>
              </a:rPr>
              <a:t>alumnat</a:t>
            </a:r>
            <a:r>
              <a:rPr lang="es-ES" sz="1600" dirty="0">
                <a:solidFill>
                  <a:srgbClr val="000000"/>
                </a:solidFill>
                <a:latin typeface="Calibri" panose="020F0502020204030204" pitchFamily="34" charset="0"/>
              </a:rPr>
              <a:t>, explica el CBL i </a:t>
            </a:r>
            <a:r>
              <a:rPr lang="es-ES" sz="1600" dirty="0" err="1">
                <a:solidFill>
                  <a:srgbClr val="000000"/>
                </a:solidFill>
                <a:latin typeface="Calibri" panose="020F0502020204030204" pitchFamily="34" charset="0"/>
              </a:rPr>
              <a:t>organitza</a:t>
            </a:r>
            <a:r>
              <a:rPr lang="es-ES" sz="1600" dirty="0">
                <a:solidFill>
                  <a:srgbClr val="000000"/>
                </a:solidFill>
                <a:latin typeface="Calibri" panose="020F0502020204030204" pitchFamily="34" charset="0"/>
              </a:rPr>
              <a:t> </a:t>
            </a:r>
            <a:r>
              <a:rPr lang="es-ES" sz="1600" dirty="0" err="1">
                <a:solidFill>
                  <a:srgbClr val="000000"/>
                </a:solidFill>
                <a:latin typeface="Calibri" panose="020F0502020204030204" pitchFamily="34" charset="0"/>
              </a:rPr>
              <a:t>els</a:t>
            </a:r>
            <a:r>
              <a:rPr lang="es-ES" sz="1600" dirty="0">
                <a:solidFill>
                  <a:srgbClr val="000000"/>
                </a:solidFill>
                <a:latin typeface="Calibri" panose="020F0502020204030204" pitchFamily="34" charset="0"/>
              </a:rPr>
              <a:t> </a:t>
            </a:r>
            <a:r>
              <a:rPr lang="es-ES" sz="1600" dirty="0" err="1">
                <a:solidFill>
                  <a:srgbClr val="000000"/>
                </a:solidFill>
                <a:latin typeface="Calibri" panose="020F0502020204030204" pitchFamily="34" charset="0"/>
              </a:rPr>
              <a:t>equips</a:t>
            </a:r>
            <a:endParaRPr lang="es-ES" sz="1600" b="0" i="0" dirty="0">
              <a:solidFill>
                <a:srgbClr val="000000"/>
              </a:solidFill>
              <a:effectLst/>
              <a:latin typeface="Calibri" panose="020F0502020204030204" pitchFamily="34" charset="0"/>
            </a:endParaRPr>
          </a:p>
          <a:p>
            <a:pPr fontAlgn="base"/>
            <a:r>
              <a:rPr lang="es-ES" sz="1600" dirty="0" err="1">
                <a:solidFill>
                  <a:srgbClr val="000000"/>
                </a:solidFill>
                <a:latin typeface="Calibri" panose="020F0502020204030204" pitchFamily="34" charset="0"/>
              </a:rPr>
              <a:t>Presentació</a:t>
            </a:r>
            <a:r>
              <a:rPr lang="es-ES" sz="1600" dirty="0">
                <a:solidFill>
                  <a:srgbClr val="000000"/>
                </a:solidFill>
                <a:latin typeface="Calibri" panose="020F0502020204030204" pitchFamily="34" charset="0"/>
              </a:rPr>
              <a:t> del repte </a:t>
            </a:r>
            <a:r>
              <a:rPr lang="es-ES" sz="1600" dirty="0" err="1">
                <a:solidFill>
                  <a:srgbClr val="000000"/>
                </a:solidFill>
                <a:latin typeface="Calibri" panose="020F0502020204030204" pitchFamily="34" charset="0"/>
              </a:rPr>
              <a:t>amb</a:t>
            </a:r>
            <a:r>
              <a:rPr lang="es-ES" sz="1600" dirty="0">
                <a:solidFill>
                  <a:srgbClr val="000000"/>
                </a:solidFill>
                <a:latin typeface="Calibri" panose="020F0502020204030204" pitchFamily="34" charset="0"/>
              </a:rPr>
              <a:t> </a:t>
            </a:r>
            <a:r>
              <a:rPr lang="es-ES" sz="1600" dirty="0" err="1">
                <a:solidFill>
                  <a:srgbClr val="000000"/>
                </a:solidFill>
                <a:latin typeface="Calibri" panose="020F0502020204030204" pitchFamily="34" charset="0"/>
              </a:rPr>
              <a:t>els</a:t>
            </a:r>
            <a:r>
              <a:rPr lang="es-ES" sz="1600" dirty="0">
                <a:solidFill>
                  <a:srgbClr val="000000"/>
                </a:solidFill>
                <a:latin typeface="Calibri" panose="020F0502020204030204" pitchFamily="34" charset="0"/>
              </a:rPr>
              <a:t> </a:t>
            </a:r>
            <a:r>
              <a:rPr lang="es-ES" sz="1600" dirty="0" err="1">
                <a:solidFill>
                  <a:srgbClr val="000000"/>
                </a:solidFill>
                <a:latin typeface="Calibri" panose="020F0502020204030204" pitchFamily="34" charset="0"/>
              </a:rPr>
              <a:t>Stakeholders</a:t>
            </a:r>
            <a:endParaRPr lang="es-ES" sz="1600" dirty="0">
              <a:solidFill>
                <a:srgbClr val="000000"/>
              </a:solidFill>
              <a:latin typeface="Calibri" panose="020F0502020204030204" pitchFamily="34" charset="0"/>
            </a:endParaRPr>
          </a:p>
          <a:p>
            <a:pPr fontAlgn="base"/>
            <a:r>
              <a:rPr lang="es-ES" sz="1600" dirty="0" err="1">
                <a:solidFill>
                  <a:srgbClr val="000000"/>
                </a:solidFill>
                <a:latin typeface="Calibri" panose="020F0502020204030204" pitchFamily="34" charset="0"/>
              </a:rPr>
              <a:t>X</a:t>
            </a:r>
            <a:r>
              <a:rPr lang="es-ES" sz="1600" b="0" i="0" dirty="0" err="1">
                <a:solidFill>
                  <a:srgbClr val="000000"/>
                </a:solidFill>
                <a:effectLst/>
                <a:latin typeface="Calibri" panose="020F0502020204030204" pitchFamily="34" charset="0"/>
              </a:rPr>
              <a:t>errades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inspiracionals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Hackaton</a:t>
            </a:r>
            <a:r>
              <a:rPr lang="es-ES" sz="1600" b="0" i="0" dirty="0">
                <a:solidFill>
                  <a:srgbClr val="000000"/>
                </a:solidFill>
                <a:effectLst/>
                <a:latin typeface="Calibri" panose="020F0502020204030204" pitchFamily="34" charset="0"/>
              </a:rPr>
              <a:t>) per </a:t>
            </a:r>
            <a:r>
              <a:rPr lang="es-ES" sz="1600" b="0" i="0" dirty="0" err="1">
                <a:solidFill>
                  <a:srgbClr val="000000"/>
                </a:solidFill>
                <a:effectLst/>
                <a:latin typeface="Calibri" panose="020F0502020204030204" pitchFamily="34" charset="0"/>
              </a:rPr>
              <a:t>promoure</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l’empati</a:t>
            </a:r>
            <a:r>
              <a:rPr lang="es-ES" sz="1600" dirty="0" err="1">
                <a:solidFill>
                  <a:srgbClr val="000000"/>
                </a:solidFill>
                <a:latin typeface="Calibri" panose="020F0502020204030204" pitchFamily="34" charset="0"/>
              </a:rPr>
              <a:t>a</a:t>
            </a:r>
            <a:r>
              <a:rPr lang="es-ES" sz="1600" dirty="0">
                <a:solidFill>
                  <a:srgbClr val="000000"/>
                </a:solidFill>
                <a:latin typeface="Calibri" panose="020F0502020204030204" pitchFamily="34" charset="0"/>
              </a:rPr>
              <a:t> i </a:t>
            </a:r>
            <a:r>
              <a:rPr lang="es-ES" sz="1600" dirty="0" err="1">
                <a:solidFill>
                  <a:srgbClr val="000000"/>
                </a:solidFill>
                <a:latin typeface="Calibri" panose="020F0502020204030204" pitchFamily="34" charset="0"/>
              </a:rPr>
              <a:t>coneixement</a:t>
            </a:r>
            <a:endParaRPr lang="es-ES" sz="1600" b="0" i="0" dirty="0">
              <a:solidFill>
                <a:srgbClr val="000000"/>
              </a:solidFill>
              <a:effectLst/>
              <a:latin typeface="Calibri" panose="020F0502020204030204" pitchFamily="34" charset="0"/>
            </a:endParaRPr>
          </a:p>
          <a:p>
            <a:pPr fontAlgn="base"/>
            <a:r>
              <a:rPr lang="es-ES" sz="1600" dirty="0">
                <a:solidFill>
                  <a:srgbClr val="000000"/>
                </a:solidFill>
                <a:latin typeface="Calibri" panose="020F0502020204030204" pitchFamily="34" charset="0"/>
              </a:rPr>
              <a:t>A partir del repte, </a:t>
            </a:r>
            <a:r>
              <a:rPr lang="es-ES" sz="1600" dirty="0" err="1">
                <a:solidFill>
                  <a:srgbClr val="000000"/>
                </a:solidFill>
                <a:latin typeface="Calibri" panose="020F0502020204030204" pitchFamily="34" charset="0"/>
              </a:rPr>
              <a:t>concreció</a:t>
            </a:r>
            <a:r>
              <a:rPr lang="es-ES" sz="1600" dirty="0">
                <a:solidFill>
                  <a:srgbClr val="000000"/>
                </a:solidFill>
                <a:latin typeface="Calibri" panose="020F0502020204030204" pitchFamily="34" charset="0"/>
              </a:rPr>
              <a:t> de les preguntes per definir el </a:t>
            </a:r>
            <a:r>
              <a:rPr lang="es-ES" sz="1600" dirty="0" err="1">
                <a:solidFill>
                  <a:srgbClr val="000000"/>
                </a:solidFill>
                <a:latin typeface="Calibri" panose="020F0502020204030204" pitchFamily="34" charset="0"/>
              </a:rPr>
              <a:t>subrepte</a:t>
            </a:r>
            <a:endParaRPr lang="es-ES" sz="1600" dirty="0">
              <a:solidFill>
                <a:srgbClr val="000000"/>
              </a:solidFill>
              <a:latin typeface="Calibri" panose="020F0502020204030204" pitchFamily="34" charset="0"/>
            </a:endParaRPr>
          </a:p>
          <a:p>
            <a:pPr algn="l" rtl="0" fontAlgn="base">
              <a:buFont typeface="+mj-lt"/>
              <a:buAutoNum type="arabicPeriod" startAt="2"/>
            </a:pPr>
            <a:r>
              <a:rPr lang="es-ES" sz="1800" b="1" i="0" dirty="0" err="1">
                <a:solidFill>
                  <a:srgbClr val="000000"/>
                </a:solidFill>
                <a:effectLst/>
                <a:latin typeface="Calibri" panose="020F0502020204030204" pitchFamily="34" charset="0"/>
              </a:rPr>
              <a:t>Investigate</a:t>
            </a:r>
            <a:r>
              <a:rPr lang="es-ES" sz="1800" b="1" i="0" dirty="0">
                <a:solidFill>
                  <a:srgbClr val="000000"/>
                </a:solidFill>
                <a:effectLst/>
                <a:latin typeface="Calibri" panose="020F0502020204030204" pitchFamily="34" charset="0"/>
              </a:rPr>
              <a:t> </a:t>
            </a:r>
            <a:r>
              <a:rPr lang="es-ES" sz="1800" b="0" i="0" dirty="0">
                <a:solidFill>
                  <a:srgbClr val="000000"/>
                </a:solidFill>
                <a:effectLst/>
                <a:latin typeface="Calibri" panose="020F0502020204030204" pitchFamily="34" charset="0"/>
              </a:rPr>
              <a:t> </a:t>
            </a:r>
            <a:r>
              <a:rPr lang="es-ES" sz="1800" b="1" i="0" dirty="0">
                <a:solidFill>
                  <a:srgbClr val="000000"/>
                </a:solidFill>
                <a:effectLst/>
                <a:latin typeface="Calibri" panose="020F0502020204030204" pitchFamily="34" charset="0"/>
              </a:rPr>
              <a:t>(</a:t>
            </a:r>
            <a:r>
              <a:rPr lang="es-ES" sz="1800" b="1" i="0" dirty="0" err="1">
                <a:solidFill>
                  <a:srgbClr val="000000"/>
                </a:solidFill>
                <a:effectLst/>
                <a:latin typeface="Calibri" panose="020F0502020204030204" pitchFamily="34" charset="0"/>
              </a:rPr>
              <a:t>research</a:t>
            </a:r>
            <a:r>
              <a:rPr lang="es-ES" sz="1800" b="1" i="0" dirty="0">
                <a:solidFill>
                  <a:srgbClr val="000000"/>
                </a:solidFill>
                <a:effectLst/>
                <a:latin typeface="Calibri" panose="020F0502020204030204" pitchFamily="34" charset="0"/>
              </a:rPr>
              <a:t>, </a:t>
            </a:r>
            <a:r>
              <a:rPr lang="es-ES" sz="1800" b="1" i="0" dirty="0" err="1">
                <a:solidFill>
                  <a:srgbClr val="000000"/>
                </a:solidFill>
                <a:effectLst/>
                <a:latin typeface="Calibri" panose="020F0502020204030204" pitchFamily="34" charset="0"/>
              </a:rPr>
              <a:t>concep</a:t>
            </a:r>
            <a:r>
              <a:rPr lang="es-ES" sz="1800" b="1" i="0" dirty="0">
                <a:solidFill>
                  <a:srgbClr val="000000"/>
                </a:solidFill>
                <a:effectLst/>
                <a:latin typeface="Calibri" panose="020F0502020204030204" pitchFamily="34" charset="0"/>
              </a:rPr>
              <a:t>, </a:t>
            </a:r>
            <a:r>
              <a:rPr lang="es-ES" sz="1800" b="1" i="0" dirty="0" err="1">
                <a:solidFill>
                  <a:srgbClr val="000000"/>
                </a:solidFill>
                <a:effectLst/>
                <a:latin typeface="Calibri" panose="020F0502020204030204" pitchFamily="34" charset="0"/>
              </a:rPr>
              <a:t>testing</a:t>
            </a:r>
            <a:r>
              <a:rPr lang="es-ES" sz="1800" b="1" i="0" dirty="0">
                <a:solidFill>
                  <a:srgbClr val="000000"/>
                </a:solidFill>
                <a:effectLst/>
                <a:latin typeface="Calibri" panose="020F0502020204030204" pitchFamily="34" charset="0"/>
              </a:rPr>
              <a:t>)</a:t>
            </a:r>
            <a:r>
              <a:rPr lang="es-ES" sz="1800" b="1" i="0" dirty="0">
                <a:solidFill>
                  <a:schemeClr val="accent1"/>
                </a:solidFill>
                <a:effectLst/>
                <a:latin typeface="Calibri" panose="020F0502020204030204" pitchFamily="34" charset="0"/>
              </a:rPr>
              <a:t> </a:t>
            </a:r>
            <a:r>
              <a:rPr lang="es-ES" sz="1800" b="1" i="0" dirty="0" err="1">
                <a:solidFill>
                  <a:schemeClr val="accent1"/>
                </a:solidFill>
                <a:effectLst/>
                <a:latin typeface="Calibri" panose="020F0502020204030204" pitchFamily="34" charset="0"/>
              </a:rPr>
              <a:t>Creation</a:t>
            </a:r>
            <a:r>
              <a:rPr lang="es-ES" sz="1800" b="1" i="0" dirty="0">
                <a:solidFill>
                  <a:schemeClr val="accent1"/>
                </a:solidFill>
                <a:effectLst/>
                <a:latin typeface="Calibri" panose="020F0502020204030204" pitchFamily="34" charset="0"/>
              </a:rPr>
              <a:t> </a:t>
            </a:r>
            <a:r>
              <a:rPr lang="es-ES" sz="1800" b="1" i="0" dirty="0" err="1">
                <a:solidFill>
                  <a:schemeClr val="accent1"/>
                </a:solidFill>
                <a:effectLst/>
                <a:latin typeface="Calibri" panose="020F0502020204030204" pitchFamily="34" charset="0"/>
              </a:rPr>
              <a:t>ends</a:t>
            </a:r>
            <a:r>
              <a:rPr lang="es-ES" sz="1800" b="1" i="0" dirty="0">
                <a:solidFill>
                  <a:schemeClr val="accent1"/>
                </a:solidFill>
                <a:effectLst/>
                <a:latin typeface="Calibri" panose="020F0502020204030204" pitchFamily="34" charset="0"/>
              </a:rPr>
              <a:t> in ideas: </a:t>
            </a:r>
          </a:p>
          <a:p>
            <a:pPr marL="0" indent="0" algn="l" rtl="0" fontAlgn="base">
              <a:buNone/>
            </a:pPr>
            <a:r>
              <a:rPr lang="es-ES" sz="1800" b="1" i="0" dirty="0" err="1">
                <a:solidFill>
                  <a:schemeClr val="accent1"/>
                </a:solidFill>
                <a:effectLst/>
                <a:latin typeface="Calibri" panose="020F0502020204030204" pitchFamily="34" charset="0"/>
              </a:rPr>
              <a:t>ideation</a:t>
            </a:r>
            <a:r>
              <a:rPr lang="es-ES" sz="1800" b="1" i="0" dirty="0">
                <a:solidFill>
                  <a:schemeClr val="accent1"/>
                </a:solidFill>
                <a:effectLst/>
                <a:latin typeface="Calibri" panose="020F0502020204030204" pitchFamily="34" charset="0"/>
              </a:rPr>
              <a:t> and </a:t>
            </a:r>
            <a:r>
              <a:rPr lang="es-ES" sz="1800" b="1" i="0" dirty="0" err="1">
                <a:solidFill>
                  <a:schemeClr val="accent1"/>
                </a:solidFill>
                <a:effectLst/>
                <a:latin typeface="Calibri" panose="020F0502020204030204" pitchFamily="34" charset="0"/>
              </a:rPr>
              <a:t>prototyping</a:t>
            </a:r>
            <a:endParaRPr lang="es-ES" sz="1800" b="1"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s-ES" sz="1600" b="0" i="0" dirty="0">
                <a:solidFill>
                  <a:srgbClr val="000000"/>
                </a:solidFill>
                <a:effectLst/>
                <a:latin typeface="Calibri" panose="020F0502020204030204" pitchFamily="34" charset="0"/>
              </a:rPr>
              <a:t>Preguntes </a:t>
            </a:r>
            <a:r>
              <a:rPr lang="es-ES" sz="1600" b="0" i="0" dirty="0" err="1">
                <a:solidFill>
                  <a:srgbClr val="000000"/>
                </a:solidFill>
                <a:effectLst/>
                <a:latin typeface="Calibri" panose="020F0502020204030204" pitchFamily="34" charset="0"/>
              </a:rPr>
              <a:t>essencials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obertes</a:t>
            </a:r>
            <a:r>
              <a:rPr lang="es-ES" sz="1600" b="0" i="0" dirty="0">
                <a:solidFill>
                  <a:srgbClr val="000000"/>
                </a:solidFill>
                <a:effectLst/>
                <a:latin typeface="Calibri" panose="020F0502020204030204" pitchFamily="34" charset="0"/>
              </a:rPr>
              <a:t>, provocatives, generadores de </a:t>
            </a:r>
            <a:r>
              <a:rPr lang="es-ES" sz="1600" b="0" i="0" dirty="0" err="1">
                <a:solidFill>
                  <a:srgbClr val="000000"/>
                </a:solidFill>
                <a:effectLst/>
                <a:latin typeface="Calibri" panose="020F0502020204030204" pitchFamily="34" charset="0"/>
              </a:rPr>
              <a:t>més</a:t>
            </a:r>
            <a:r>
              <a:rPr lang="es-ES" sz="1600"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s-ES" sz="1600" b="0" i="0" dirty="0" err="1">
                <a:solidFill>
                  <a:srgbClr val="000000"/>
                </a:solidFill>
                <a:effectLst/>
                <a:latin typeface="Calibri" panose="020F0502020204030204" pitchFamily="34" charset="0"/>
              </a:rPr>
              <a:t>Equips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investigació</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enquestes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bibliogràfiques</a:t>
            </a:r>
            <a:r>
              <a:rPr lang="es-ES" sz="1600" b="0" i="0" dirty="0">
                <a:solidFill>
                  <a:srgbClr val="000000"/>
                </a:solidFill>
                <a:effectLst/>
                <a:latin typeface="Calibri" panose="020F0502020204030204" pitchFamily="34" charset="0"/>
              </a:rPr>
              <a:t>, entrevistes...). </a:t>
            </a:r>
          </a:p>
          <a:p>
            <a:pPr fontAlgn="base"/>
            <a:r>
              <a:rPr lang="es-ES" sz="1600" b="0" i="0" dirty="0" err="1">
                <a:solidFill>
                  <a:srgbClr val="000000"/>
                </a:solidFill>
                <a:effectLst/>
                <a:latin typeface="Calibri" panose="020F0502020204030204" pitchFamily="34" charset="0"/>
              </a:rPr>
              <a:t>Xerrades</a:t>
            </a:r>
            <a:r>
              <a:rPr lang="es-ES" sz="1600" b="0" i="0" dirty="0">
                <a:solidFill>
                  <a:srgbClr val="000000"/>
                </a:solidFill>
                <a:effectLst/>
                <a:latin typeface="Calibri" panose="020F0502020204030204" pitchFamily="34" charset="0"/>
              </a:rPr>
              <a:t> de temes </a:t>
            </a:r>
            <a:r>
              <a:rPr lang="es-ES" sz="1600" b="0" i="0" dirty="0" err="1">
                <a:solidFill>
                  <a:srgbClr val="000000"/>
                </a:solidFill>
                <a:effectLst/>
                <a:latin typeface="Calibri" panose="020F0502020204030204" pitchFamily="34" charset="0"/>
              </a:rPr>
              <a:t>claus</a:t>
            </a:r>
            <a:r>
              <a:rPr lang="es-ES" sz="1600" b="0" i="0" dirty="0">
                <a:solidFill>
                  <a:srgbClr val="000000"/>
                </a:solidFill>
                <a:effectLst/>
                <a:latin typeface="Calibri" panose="020F0502020204030204" pitchFamily="34" charset="0"/>
              </a:rPr>
              <a:t> </a:t>
            </a:r>
            <a:r>
              <a:rPr lang="es-ES" sz="1600" dirty="0">
                <a:solidFill>
                  <a:srgbClr val="000000"/>
                </a:solidFill>
                <a:latin typeface="Calibri" panose="020F0502020204030204" pitchFamily="34" charset="0"/>
              </a:rPr>
              <a:t>.</a:t>
            </a:r>
            <a:r>
              <a:rPr lang="es-ES" sz="1600" dirty="0" err="1">
                <a:solidFill>
                  <a:srgbClr val="000000"/>
                </a:solidFill>
                <a:latin typeface="Calibri" panose="020F0502020204030204" pitchFamily="34" charset="0"/>
              </a:rPr>
              <a:t>amb</a:t>
            </a:r>
            <a:r>
              <a:rPr lang="es-ES" sz="1600" dirty="0">
                <a:solidFill>
                  <a:srgbClr val="000000"/>
                </a:solidFill>
                <a:latin typeface="Calibri" panose="020F0502020204030204" pitchFamily="34" charset="0"/>
              </a:rPr>
              <a:t> </a:t>
            </a:r>
            <a:r>
              <a:rPr lang="es-ES" sz="1600" dirty="0" err="1">
                <a:solidFill>
                  <a:srgbClr val="000000"/>
                </a:solidFill>
                <a:latin typeface="Calibri" panose="020F0502020204030204" pitchFamily="34" charset="0"/>
              </a:rPr>
              <a:t>experts</a:t>
            </a:r>
            <a:r>
              <a:rPr lang="es-ES" sz="1600" dirty="0">
                <a:solidFill>
                  <a:srgbClr val="000000"/>
                </a:solidFill>
                <a:latin typeface="Calibri" panose="020F0502020204030204" pitchFamily="34" charset="0"/>
              </a:rPr>
              <a:t> en </a:t>
            </a:r>
            <a:r>
              <a:rPr lang="es-ES" sz="1600" dirty="0" err="1">
                <a:solidFill>
                  <a:srgbClr val="000000"/>
                </a:solidFill>
                <a:latin typeface="Calibri" panose="020F0502020204030204" pitchFamily="34" charset="0"/>
              </a:rPr>
              <a:t>funció</a:t>
            </a:r>
            <a:r>
              <a:rPr lang="es-ES" sz="1600" dirty="0">
                <a:solidFill>
                  <a:srgbClr val="000000"/>
                </a:solidFill>
                <a:latin typeface="Calibri" panose="020F0502020204030204" pitchFamily="34" charset="0"/>
              </a:rPr>
              <a:t> de </a:t>
            </a:r>
            <a:r>
              <a:rPr lang="es-ES" sz="1600" dirty="0" err="1">
                <a:solidFill>
                  <a:srgbClr val="000000"/>
                </a:solidFill>
                <a:latin typeface="Calibri" panose="020F0502020204030204" pitchFamily="34" charset="0"/>
              </a:rPr>
              <a:t>com</a:t>
            </a:r>
            <a:r>
              <a:rPr lang="es-ES" sz="1600" dirty="0">
                <a:solidFill>
                  <a:srgbClr val="000000"/>
                </a:solidFill>
                <a:latin typeface="Calibri" panose="020F0502020204030204" pitchFamily="34" charset="0"/>
              </a:rPr>
              <a:t> es concreta el repte (</a:t>
            </a:r>
            <a:r>
              <a:rPr lang="es-ES" sz="1600" dirty="0" err="1">
                <a:solidFill>
                  <a:srgbClr val="000000"/>
                </a:solidFill>
                <a:latin typeface="Calibri" panose="020F0502020204030204" pitchFamily="34" charset="0"/>
              </a:rPr>
              <a:t>pot</a:t>
            </a:r>
            <a:r>
              <a:rPr lang="es-ES" sz="1600" dirty="0">
                <a:solidFill>
                  <a:srgbClr val="000000"/>
                </a:solidFill>
                <a:latin typeface="Calibri" panose="020F0502020204030204" pitchFamily="34" charset="0"/>
              </a:rPr>
              <a:t> ser </a:t>
            </a:r>
            <a:r>
              <a:rPr lang="es-ES" sz="1600" dirty="0" err="1">
                <a:solidFill>
                  <a:srgbClr val="000000"/>
                </a:solidFill>
                <a:latin typeface="Calibri" panose="020F0502020204030204" pitchFamily="34" charset="0"/>
              </a:rPr>
              <a:t>diferent</a:t>
            </a:r>
            <a:r>
              <a:rPr lang="es-ES" sz="1600" dirty="0">
                <a:solidFill>
                  <a:srgbClr val="000000"/>
                </a:solidFill>
                <a:latin typeface="Calibri" panose="020F0502020204030204" pitchFamily="34" charset="0"/>
              </a:rPr>
              <a:t> per cada </a:t>
            </a:r>
            <a:r>
              <a:rPr lang="es-ES" sz="1600" dirty="0" err="1">
                <a:solidFill>
                  <a:srgbClr val="000000"/>
                </a:solidFill>
                <a:latin typeface="Calibri" panose="020F0502020204030204" pitchFamily="34" charset="0"/>
              </a:rPr>
              <a:t>grup</a:t>
            </a:r>
            <a:r>
              <a:rPr lang="es-ES" sz="1600" dirty="0">
                <a:solidFill>
                  <a:srgbClr val="000000"/>
                </a:solidFill>
                <a:latin typeface="Calibri" panose="020F0502020204030204" pitchFamily="34" charset="0"/>
              </a:rPr>
              <a:t>)</a:t>
            </a:r>
          </a:p>
          <a:p>
            <a:pPr algn="l" rtl="0" fontAlgn="base">
              <a:buFont typeface="Arial" panose="020B0604020202020204" pitchFamily="34" charset="0"/>
              <a:buChar char="•"/>
            </a:pPr>
            <a:r>
              <a:rPr lang="es-ES" sz="1600" b="0" i="0" dirty="0" err="1">
                <a:solidFill>
                  <a:srgbClr val="000000"/>
                </a:solidFill>
                <a:effectLst/>
                <a:latin typeface="Calibri" panose="020F0502020204030204" pitchFamily="34" charset="0"/>
              </a:rPr>
              <a:t>Ideació</a:t>
            </a:r>
            <a:r>
              <a:rPr lang="es-ES" sz="1600" b="0" i="0" dirty="0">
                <a:solidFill>
                  <a:srgbClr val="000000"/>
                </a:solidFill>
                <a:effectLst/>
                <a:latin typeface="Calibri" panose="020F0502020204030204" pitchFamily="34" charset="0"/>
              </a:rPr>
              <a:t> en </a:t>
            </a:r>
            <a:r>
              <a:rPr lang="es-ES" sz="1600" b="0" i="0" dirty="0" err="1">
                <a:solidFill>
                  <a:srgbClr val="000000"/>
                </a:solidFill>
                <a:effectLst/>
                <a:latin typeface="Calibri" panose="020F0502020204030204" pitchFamily="34" charset="0"/>
              </a:rPr>
              <a:t>solucions</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possibles</a:t>
            </a:r>
            <a:r>
              <a:rPr lang="es-ES" sz="1600" b="0" i="0" dirty="0">
                <a:solidFill>
                  <a:srgbClr val="000000"/>
                </a:solidFill>
                <a:effectLst/>
                <a:latin typeface="Calibri" panose="020F0502020204030204" pitchFamily="34" charset="0"/>
              </a:rPr>
              <a:t> i prototipar</a:t>
            </a:r>
          </a:p>
          <a:p>
            <a:pPr algn="l" rtl="0" fontAlgn="base">
              <a:buFont typeface="+mj-lt"/>
              <a:buAutoNum type="arabicPeriod" startAt="3"/>
            </a:pPr>
            <a:r>
              <a:rPr lang="es-ES" sz="1800" b="1" i="0" dirty="0" err="1">
                <a:solidFill>
                  <a:srgbClr val="000000"/>
                </a:solidFill>
                <a:effectLst/>
                <a:latin typeface="Calibri" panose="020F0502020204030204" pitchFamily="34" charset="0"/>
              </a:rPr>
              <a:t>Act</a:t>
            </a:r>
            <a:r>
              <a:rPr lang="es-ES" sz="1800" b="1" i="0" dirty="0">
                <a:solidFill>
                  <a:srgbClr val="000000"/>
                </a:solidFill>
                <a:effectLst/>
                <a:latin typeface="Calibri" panose="020F0502020204030204" pitchFamily="34" charset="0"/>
              </a:rPr>
              <a:t> </a:t>
            </a:r>
            <a:r>
              <a:rPr lang="es-ES" sz="1800" b="0" i="0" dirty="0">
                <a:solidFill>
                  <a:srgbClr val="000000"/>
                </a:solidFill>
                <a:effectLst/>
                <a:latin typeface="Calibri" panose="020F0502020204030204" pitchFamily="34" charset="0"/>
              </a:rPr>
              <a:t> </a:t>
            </a:r>
            <a:r>
              <a:rPr lang="es-ES" sz="1800" b="1" i="0" dirty="0">
                <a:solidFill>
                  <a:srgbClr val="000000"/>
                </a:solidFill>
                <a:effectLst/>
                <a:latin typeface="Calibri" panose="020F0502020204030204" pitchFamily="34" charset="0"/>
              </a:rPr>
              <a:t>(</a:t>
            </a:r>
            <a:r>
              <a:rPr lang="es-ES" sz="1800" b="1" i="0" dirty="0" err="1">
                <a:solidFill>
                  <a:srgbClr val="000000"/>
                </a:solidFill>
                <a:effectLst/>
                <a:latin typeface="Calibri" panose="020F0502020204030204" pitchFamily="34" charset="0"/>
              </a:rPr>
              <a:t>implementing</a:t>
            </a:r>
            <a:r>
              <a:rPr lang="es-ES" sz="1800" b="1" i="0" dirty="0">
                <a:solidFill>
                  <a:srgbClr val="000000"/>
                </a:solidFill>
                <a:effectLst/>
                <a:latin typeface="Calibri" panose="020F0502020204030204" pitchFamily="34" charset="0"/>
              </a:rPr>
              <a:t> and </a:t>
            </a:r>
            <a:r>
              <a:rPr lang="es-ES" sz="1800" b="1" i="0" dirty="0" err="1">
                <a:solidFill>
                  <a:srgbClr val="000000"/>
                </a:solidFill>
                <a:effectLst/>
                <a:latin typeface="Calibri" panose="020F0502020204030204" pitchFamily="34" charset="0"/>
              </a:rPr>
              <a:t>evaluation</a:t>
            </a:r>
            <a:r>
              <a:rPr lang="es-ES" sz="1800" b="1" i="0" dirty="0">
                <a:solidFill>
                  <a:srgbClr val="000000"/>
                </a:solidFill>
                <a:effectLst/>
                <a:latin typeface="Calibri" panose="020F0502020204030204" pitchFamily="34" charset="0"/>
              </a:rPr>
              <a:t>)</a:t>
            </a:r>
            <a:r>
              <a:rPr lang="es-ES" sz="1800" b="1" i="0" dirty="0">
                <a:solidFill>
                  <a:schemeClr val="accent1"/>
                </a:solidFill>
                <a:effectLst/>
                <a:latin typeface="Calibri" panose="020F0502020204030204" pitchFamily="34" charset="0"/>
              </a:rPr>
              <a:t> </a:t>
            </a:r>
            <a:r>
              <a:rPr lang="es-ES" sz="1800" b="1" i="0" dirty="0" err="1">
                <a:solidFill>
                  <a:schemeClr val="accent1"/>
                </a:solidFill>
                <a:effectLst/>
                <a:latin typeface="Calibri" panose="020F0502020204030204" pitchFamily="34" charset="0"/>
              </a:rPr>
              <a:t>Delivery</a:t>
            </a:r>
            <a:r>
              <a:rPr lang="es-ES" sz="1800" b="1" i="0" dirty="0">
                <a:solidFill>
                  <a:schemeClr val="accent1"/>
                </a:solidFill>
                <a:effectLst/>
                <a:latin typeface="Calibri" panose="020F0502020204030204" pitchFamily="34" charset="0"/>
              </a:rPr>
              <a:t>: </a:t>
            </a:r>
            <a:r>
              <a:rPr lang="es-ES" sz="1800" b="1" i="0" dirty="0" err="1">
                <a:solidFill>
                  <a:schemeClr val="accent1"/>
                </a:solidFill>
                <a:effectLst/>
                <a:latin typeface="Calibri" panose="020F0502020204030204" pitchFamily="34" charset="0"/>
              </a:rPr>
              <a:t>prototyping</a:t>
            </a:r>
            <a:r>
              <a:rPr lang="es-ES" sz="1800" b="1" i="0" dirty="0">
                <a:solidFill>
                  <a:schemeClr val="accent1"/>
                </a:solidFill>
                <a:effectLst/>
                <a:latin typeface="Calibri" panose="020F0502020204030204" pitchFamily="34" charset="0"/>
              </a:rPr>
              <a:t> and </a:t>
            </a:r>
            <a:r>
              <a:rPr lang="es-ES" sz="1800" b="1" i="0" dirty="0" err="1">
                <a:solidFill>
                  <a:schemeClr val="accent1"/>
                </a:solidFill>
                <a:effectLst/>
                <a:latin typeface="Calibri" panose="020F0502020204030204" pitchFamily="34" charset="0"/>
              </a:rPr>
              <a:t>testing</a:t>
            </a:r>
            <a:endParaRPr lang="es-ES" sz="1800" b="1"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s-ES" sz="1600" b="0" i="0" dirty="0" err="1">
                <a:solidFill>
                  <a:srgbClr val="000000"/>
                </a:solidFill>
                <a:effectLst/>
                <a:latin typeface="Calibri" panose="020F0502020204030204" pitchFamily="34" charset="0"/>
              </a:rPr>
              <a:t>Desenvolupar</a:t>
            </a:r>
            <a:r>
              <a:rPr lang="es-ES" sz="1600" b="0" i="0" dirty="0">
                <a:solidFill>
                  <a:srgbClr val="000000"/>
                </a:solidFill>
                <a:effectLst/>
                <a:latin typeface="Calibri" panose="020F0502020204030204" pitchFamily="34" charset="0"/>
              </a:rPr>
              <a:t> el </a:t>
            </a:r>
            <a:r>
              <a:rPr lang="es-ES" sz="1600" b="0" i="0" dirty="0" err="1">
                <a:solidFill>
                  <a:srgbClr val="000000"/>
                </a:solidFill>
                <a:effectLst/>
                <a:latin typeface="Calibri" panose="020F0502020204030204" pitchFamily="34" charset="0"/>
              </a:rPr>
              <a:t>prototip</a:t>
            </a:r>
            <a:r>
              <a:rPr lang="es-ES" sz="1600" b="0" i="0" dirty="0">
                <a:solidFill>
                  <a:srgbClr val="000000"/>
                </a:solidFill>
                <a:effectLst/>
                <a:latin typeface="Calibri" panose="020F0502020204030204" pitchFamily="34" charset="0"/>
              </a:rPr>
              <a:t> i finalizar el </a:t>
            </a:r>
            <a:r>
              <a:rPr lang="es-ES" sz="1600" b="0" i="0" dirty="0" err="1">
                <a:solidFill>
                  <a:srgbClr val="000000"/>
                </a:solidFill>
                <a:effectLst/>
                <a:latin typeface="Calibri" panose="020F0502020204030204" pitchFamily="34" charset="0"/>
              </a:rPr>
              <a:t>producte</a:t>
            </a:r>
            <a:r>
              <a:rPr lang="es-ES" sz="1600" b="0" i="0" dirty="0">
                <a:solidFill>
                  <a:srgbClr val="000000"/>
                </a:solidFill>
                <a:effectLst/>
                <a:latin typeface="Calibri" panose="020F0502020204030204" pitchFamily="34" charset="0"/>
              </a:rPr>
              <a:t> (</a:t>
            </a:r>
            <a:r>
              <a:rPr lang="es-ES" sz="1600" b="0" i="0" dirty="0" err="1">
                <a:solidFill>
                  <a:srgbClr val="000000"/>
                </a:solidFill>
                <a:effectLst/>
                <a:latin typeface="Calibri" panose="020F0502020204030204" pitchFamily="34" charset="0"/>
              </a:rPr>
              <a:t>paper</a:t>
            </a:r>
            <a:r>
              <a:rPr lang="es-ES" sz="1600" b="0" i="0" dirty="0">
                <a:solidFill>
                  <a:srgbClr val="000000"/>
                </a:solidFill>
                <a:effectLst/>
                <a:latin typeface="Calibri" panose="020F0502020204030204" pitchFamily="34" charset="0"/>
              </a:rPr>
              <a:t>, infografía, vídeo, </a:t>
            </a:r>
          </a:p>
          <a:p>
            <a:pPr marL="0" indent="0" algn="l" rtl="0" fontAlgn="base">
              <a:buNone/>
            </a:pPr>
            <a:r>
              <a:rPr lang="es-ES" sz="1600" dirty="0">
                <a:solidFill>
                  <a:srgbClr val="000000"/>
                </a:solidFill>
                <a:latin typeface="Calibri" panose="020F0502020204030204" pitchFamily="34" charset="0"/>
              </a:rPr>
              <a:t>  </a:t>
            </a:r>
            <a:r>
              <a:rPr lang="es-ES" sz="1600" b="0" i="0" dirty="0">
                <a:solidFill>
                  <a:srgbClr val="000000"/>
                </a:solidFill>
                <a:effectLst/>
                <a:latin typeface="Calibri" panose="020F0502020204030204" pitchFamily="34" charset="0"/>
              </a:rPr>
              <a:t>digital, presentación …) </a:t>
            </a:r>
          </a:p>
          <a:p>
            <a:pPr algn="l" rtl="0" fontAlgn="base">
              <a:buFont typeface="Arial" panose="020B0604020202020204" pitchFamily="34" charset="0"/>
              <a:buChar char="•"/>
            </a:pPr>
            <a:r>
              <a:rPr lang="es-ES" sz="1600" b="0" i="0" dirty="0">
                <a:solidFill>
                  <a:srgbClr val="000000"/>
                </a:solidFill>
                <a:effectLst/>
                <a:latin typeface="Calibri" panose="020F0502020204030204" pitchFamily="34" charset="0"/>
              </a:rPr>
              <a:t>Implementar </a:t>
            </a:r>
          </a:p>
          <a:p>
            <a:pPr algn="l" rtl="0" fontAlgn="base">
              <a:buFont typeface="Arial" panose="020B0604020202020204" pitchFamily="34" charset="0"/>
              <a:buChar char="•"/>
            </a:pPr>
            <a:r>
              <a:rPr lang="es-ES" sz="1600" b="0" i="0" dirty="0" err="1">
                <a:solidFill>
                  <a:srgbClr val="000000"/>
                </a:solidFill>
                <a:effectLst/>
                <a:latin typeface="Calibri" panose="020F0502020204030204" pitchFamily="34" charset="0"/>
              </a:rPr>
              <a:t>Com</a:t>
            </a:r>
            <a:r>
              <a:rPr lang="es-ES" sz="1600" b="0" i="0" dirty="0">
                <a:solidFill>
                  <a:srgbClr val="000000"/>
                </a:solidFill>
                <a:effectLst/>
                <a:latin typeface="Calibri" panose="020F0502020204030204" pitchFamily="34" charset="0"/>
              </a:rPr>
              <a:t> avaluar? </a:t>
            </a:r>
            <a:r>
              <a:rPr lang="es-ES" sz="1600" b="0" i="0" dirty="0" err="1">
                <a:solidFill>
                  <a:srgbClr val="000000"/>
                </a:solidFill>
                <a:effectLst/>
                <a:latin typeface="Calibri" panose="020F0502020204030204" pitchFamily="34" charset="0"/>
              </a:rPr>
              <a:t>Quan</a:t>
            </a:r>
            <a:r>
              <a:rPr lang="es-ES" sz="1600" b="0" i="0" dirty="0">
                <a:solidFill>
                  <a:srgbClr val="000000"/>
                </a:solidFill>
                <a:effectLst/>
                <a:latin typeface="Calibri" panose="020F0502020204030204" pitchFamily="34" charset="0"/>
              </a:rPr>
              <a:t>? </a:t>
            </a:r>
          </a:p>
          <a:p>
            <a:endParaRPr lang="es-ES" dirty="0"/>
          </a:p>
        </p:txBody>
      </p:sp>
      <p:pic>
        <p:nvPicPr>
          <p:cNvPr id="5" name="Imatge 4">
            <a:extLst>
              <a:ext uri="{FF2B5EF4-FFF2-40B4-BE49-F238E27FC236}">
                <a16:creationId xmlns:a16="http://schemas.microsoft.com/office/drawing/2014/main" id="{34B01479-C5BF-4AAA-8F5C-1C531301A963}"/>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t="3846"/>
          <a:stretch/>
        </p:blipFill>
        <p:spPr>
          <a:xfrm>
            <a:off x="11123706" y="156602"/>
            <a:ext cx="940796" cy="529198"/>
          </a:xfrm>
          <a:prstGeom prst="rect">
            <a:avLst/>
          </a:prstGeom>
        </p:spPr>
      </p:pic>
      <p:sp>
        <p:nvSpPr>
          <p:cNvPr id="11" name="CuadroTexto 10">
            <a:extLst>
              <a:ext uri="{FF2B5EF4-FFF2-40B4-BE49-F238E27FC236}">
                <a16:creationId xmlns:a16="http://schemas.microsoft.com/office/drawing/2014/main" id="{E0B1D736-FFE6-BB4E-B2EE-02A6F2359ADB}"/>
              </a:ext>
            </a:extLst>
          </p:cNvPr>
          <p:cNvSpPr txBox="1"/>
          <p:nvPr/>
        </p:nvSpPr>
        <p:spPr>
          <a:xfrm>
            <a:off x="750304" y="776974"/>
            <a:ext cx="8782854" cy="369332"/>
          </a:xfrm>
          <a:prstGeom prst="rect">
            <a:avLst/>
          </a:prstGeom>
          <a:noFill/>
        </p:spPr>
        <p:txBody>
          <a:bodyPr wrap="none" rtlCol="0">
            <a:spAutoFit/>
          </a:bodyPr>
          <a:lstStyle/>
          <a:p>
            <a:r>
              <a:rPr lang="ca-ES" b="1" dirty="0" err="1"/>
              <a:t>Teamcher</a:t>
            </a:r>
            <a:r>
              <a:rPr lang="ca-ES" b="1" dirty="0"/>
              <a:t> com a mentor, inspirador, etc.. Acompanyar a l’alumnat en la resolució del repte</a:t>
            </a:r>
          </a:p>
        </p:txBody>
      </p:sp>
      <p:sp>
        <p:nvSpPr>
          <p:cNvPr id="12" name="CuadroTexto 11">
            <a:extLst>
              <a:ext uri="{FF2B5EF4-FFF2-40B4-BE49-F238E27FC236}">
                <a16:creationId xmlns:a16="http://schemas.microsoft.com/office/drawing/2014/main" id="{285F30FA-3963-3D45-8B5F-910A156B66AD}"/>
              </a:ext>
            </a:extLst>
          </p:cNvPr>
          <p:cNvSpPr txBox="1"/>
          <p:nvPr/>
        </p:nvSpPr>
        <p:spPr>
          <a:xfrm>
            <a:off x="8025049" y="3218688"/>
            <a:ext cx="2743200" cy="1200329"/>
          </a:xfrm>
          <a:prstGeom prst="rect">
            <a:avLst/>
          </a:prstGeom>
          <a:noFill/>
          <a:ln>
            <a:solidFill>
              <a:schemeClr val="accent1"/>
            </a:solidFill>
          </a:ln>
        </p:spPr>
        <p:txBody>
          <a:bodyPr wrap="square" rtlCol="0">
            <a:spAutoFit/>
          </a:bodyPr>
          <a:lstStyle/>
          <a:p>
            <a:r>
              <a:rPr lang="ca-ES" dirty="0"/>
              <a:t>Presentació de la proposta de solució del repte a resta de grups i </a:t>
            </a:r>
            <a:r>
              <a:rPr lang="ca-ES" dirty="0" err="1"/>
              <a:t>Stakeholder</a:t>
            </a:r>
            <a:r>
              <a:rPr lang="ca-ES" dirty="0"/>
              <a:t> abans de la implementació</a:t>
            </a:r>
          </a:p>
        </p:txBody>
      </p:sp>
      <p:sp>
        <p:nvSpPr>
          <p:cNvPr id="8" name="CuadroTexto 7">
            <a:extLst>
              <a:ext uri="{FF2B5EF4-FFF2-40B4-BE49-F238E27FC236}">
                <a16:creationId xmlns:a16="http://schemas.microsoft.com/office/drawing/2014/main" id="{4E14A996-AF21-41D1-BB48-12D2698B487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4" name="CuadroTexto 5">
            <a:extLst>
              <a:ext uri="{FF2B5EF4-FFF2-40B4-BE49-F238E27FC236}">
                <a16:creationId xmlns:a16="http://schemas.microsoft.com/office/drawing/2014/main" id="{8B538B34-F5B3-551B-3350-1B2AF5EA9B75}"/>
              </a:ext>
            </a:extLst>
          </p:cNvPr>
          <p:cNvSpPr txBox="1"/>
          <p:nvPr/>
        </p:nvSpPr>
        <p:spPr>
          <a:xfrm rot="10800000">
            <a:off x="11521463" y="1600200"/>
            <a:ext cx="461665" cy="4988556"/>
          </a:xfrm>
          <a:prstGeom prst="rect">
            <a:avLst/>
          </a:prstGeom>
          <a:solidFill>
            <a:srgbClr val="FFFF00"/>
          </a:solidFill>
        </p:spPr>
        <p:txBody>
          <a:bodyPr vert="vert270" wrap="square" rtlCol="0">
            <a:spAutoFit/>
          </a:bodyPr>
          <a:lstStyle/>
          <a:p>
            <a:pPr algn="ctr"/>
            <a:r>
              <a:rPr lang="ca-ES" dirty="0"/>
              <a:t>REFLECCIÓ</a:t>
            </a:r>
          </a:p>
        </p:txBody>
      </p:sp>
      <p:sp>
        <p:nvSpPr>
          <p:cNvPr id="15" name="CuadroTexto 5">
            <a:extLst>
              <a:ext uri="{FF2B5EF4-FFF2-40B4-BE49-F238E27FC236}">
                <a16:creationId xmlns:a16="http://schemas.microsoft.com/office/drawing/2014/main" id="{6C158176-2F57-C8D7-3F5F-22AC8E3B0D83}"/>
              </a:ext>
            </a:extLst>
          </p:cNvPr>
          <p:cNvSpPr txBox="1"/>
          <p:nvPr/>
        </p:nvSpPr>
        <p:spPr>
          <a:xfrm>
            <a:off x="288639" y="1237481"/>
            <a:ext cx="461665" cy="2842198"/>
          </a:xfrm>
          <a:prstGeom prst="rect">
            <a:avLst/>
          </a:prstGeom>
          <a:solidFill>
            <a:srgbClr val="00A984"/>
          </a:solidFill>
        </p:spPr>
        <p:txBody>
          <a:bodyPr vert="vert270" wrap="square" rtlCol="0">
            <a:spAutoFit/>
          </a:bodyPr>
          <a:lstStyle/>
          <a:p>
            <a:pPr algn="ctr"/>
            <a:r>
              <a:rPr lang="ca-ES" dirty="0"/>
              <a:t>ENGAGE</a:t>
            </a:r>
          </a:p>
        </p:txBody>
      </p:sp>
      <p:sp>
        <p:nvSpPr>
          <p:cNvPr id="16" name="CuadroTexto 6">
            <a:extLst>
              <a:ext uri="{FF2B5EF4-FFF2-40B4-BE49-F238E27FC236}">
                <a16:creationId xmlns:a16="http://schemas.microsoft.com/office/drawing/2014/main" id="{70E2DFF9-E0B9-B2C7-4300-7F84997F609D}"/>
              </a:ext>
            </a:extLst>
          </p:cNvPr>
          <p:cNvSpPr txBox="1"/>
          <p:nvPr/>
        </p:nvSpPr>
        <p:spPr>
          <a:xfrm>
            <a:off x="292421" y="3480260"/>
            <a:ext cx="461665" cy="2341314"/>
          </a:xfrm>
          <a:prstGeom prst="rect">
            <a:avLst/>
          </a:prstGeom>
          <a:solidFill>
            <a:schemeClr val="accent1">
              <a:lumMod val="75000"/>
            </a:schemeClr>
          </a:solidFill>
        </p:spPr>
        <p:txBody>
          <a:bodyPr vert="vert270" wrap="square" rtlCol="0">
            <a:spAutoFit/>
          </a:bodyPr>
          <a:lstStyle/>
          <a:p>
            <a:pPr algn="ctr"/>
            <a:r>
              <a:rPr lang="ca-ES" dirty="0"/>
              <a:t>INVESTIGATE</a:t>
            </a:r>
          </a:p>
        </p:txBody>
      </p:sp>
      <p:sp>
        <p:nvSpPr>
          <p:cNvPr id="17" name="CuadroTexto 8">
            <a:extLst>
              <a:ext uri="{FF2B5EF4-FFF2-40B4-BE49-F238E27FC236}">
                <a16:creationId xmlns:a16="http://schemas.microsoft.com/office/drawing/2014/main" id="{38E5D937-BDC0-4FD9-0F7B-E4A518BD4AB4}"/>
              </a:ext>
            </a:extLst>
          </p:cNvPr>
          <p:cNvSpPr txBox="1"/>
          <p:nvPr/>
        </p:nvSpPr>
        <p:spPr>
          <a:xfrm>
            <a:off x="292421" y="5568695"/>
            <a:ext cx="465447" cy="1284541"/>
          </a:xfrm>
          <a:prstGeom prst="rect">
            <a:avLst/>
          </a:prstGeom>
          <a:solidFill>
            <a:schemeClr val="accent4"/>
          </a:solidFill>
        </p:spPr>
        <p:txBody>
          <a:bodyPr vert="vert270" wrap="square" lIns="91440" tIns="45720" rIns="91440" bIns="45720" rtlCol="0" anchor="t">
            <a:spAutoFit/>
          </a:bodyPr>
          <a:lstStyle/>
          <a:p>
            <a:pPr algn="ctr"/>
            <a:r>
              <a:rPr lang="ca-ES" dirty="0"/>
              <a:t>ACT</a:t>
            </a:r>
          </a:p>
        </p:txBody>
      </p:sp>
    </p:spTree>
    <p:extLst>
      <p:ext uri="{BB962C8B-B14F-4D97-AF65-F5344CB8AC3E}">
        <p14:creationId xmlns:p14="http://schemas.microsoft.com/office/powerpoint/2010/main" val="895621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46154" y="1530970"/>
            <a:ext cx="4212262" cy="507773"/>
          </a:xfrm>
        </p:spPr>
        <p:txBody>
          <a:bodyPr/>
          <a:lstStyle/>
          <a:p>
            <a:r>
              <a:rPr lang="en-GB" dirty="0" err="1"/>
              <a:t>Moltes</a:t>
            </a:r>
            <a:r>
              <a:rPr lang="en-GB" dirty="0"/>
              <a:t> </a:t>
            </a:r>
            <a:r>
              <a:rPr lang="en-GB" dirty="0" err="1"/>
              <a:t>gràcies</a:t>
            </a:r>
            <a:endParaRPr lang="en-GB" dirty="0"/>
          </a:p>
        </p:txBody>
      </p:sp>
      <p:pic>
        <p:nvPicPr>
          <p:cNvPr id="4" name="Imagen 3">
            <a:extLst>
              <a:ext uri="{FF2B5EF4-FFF2-40B4-BE49-F238E27FC236}">
                <a16:creationId xmlns:a16="http://schemas.microsoft.com/office/drawing/2014/main" id="{B08595C6-3C46-4329-B4DA-295854DC64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5967" y="3091975"/>
            <a:ext cx="2936033" cy="1358964"/>
          </a:xfrm>
          <a:prstGeom prst="rect">
            <a:avLst/>
          </a:prstGeom>
        </p:spPr>
      </p:pic>
      <p:sp>
        <p:nvSpPr>
          <p:cNvPr id="3" name="Text Placeholder 1">
            <a:extLst>
              <a:ext uri="{FF2B5EF4-FFF2-40B4-BE49-F238E27FC236}">
                <a16:creationId xmlns:a16="http://schemas.microsoft.com/office/drawing/2014/main" id="{1ACBE11D-95B3-E41D-7A64-960D9D4E25D0}"/>
              </a:ext>
            </a:extLst>
          </p:cNvPr>
          <p:cNvSpPr txBox="1">
            <a:spLocks/>
          </p:cNvSpPr>
          <p:nvPr/>
        </p:nvSpPr>
        <p:spPr>
          <a:xfrm>
            <a:off x="814775" y="4197052"/>
            <a:ext cx="5764701" cy="507773"/>
          </a:xfrm>
          <a:prstGeom prst="rect">
            <a:avLst/>
          </a:prstGeom>
        </p:spPr>
        <p:txBody>
          <a:bodyPr/>
          <a:lstStyle>
            <a:lvl1pPr marL="0" indent="0" algn="l" defTabSz="914400" rtl="0" eaLnBrk="1" latinLnBrk="0" hangingPunct="1">
              <a:lnSpc>
                <a:spcPct val="100000"/>
              </a:lnSpc>
              <a:spcBef>
                <a:spcPts val="0"/>
              </a:spcBef>
              <a:buFontTx/>
              <a:buNone/>
              <a:defRPr sz="4000" kern="1200">
                <a:solidFill>
                  <a:schemeClr val="bg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000" kern="1200">
                <a:solidFill>
                  <a:srgbClr val="002337"/>
                </a:solidFill>
                <a:latin typeface="+mj-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3000" kern="1200">
                <a:solidFill>
                  <a:srgbClr val="002337"/>
                </a:solidFill>
                <a:latin typeface="+mj-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3000" kern="1200">
                <a:solidFill>
                  <a:srgbClr val="002337"/>
                </a:solidFill>
                <a:latin typeface="+mj-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3000" kern="1200">
                <a:solidFill>
                  <a:srgbClr val="00233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i="1" dirty="0">
                <a:latin typeface="+mn-lt"/>
              </a:rPr>
              <a:t>A </a:t>
            </a:r>
            <a:r>
              <a:rPr lang="en-GB" sz="1600" i="1" dirty="0" err="1">
                <a:latin typeface="+mn-lt"/>
              </a:rPr>
              <a:t>aquesta</a:t>
            </a:r>
            <a:r>
              <a:rPr lang="en-GB" sz="1600" i="1" dirty="0">
                <a:latin typeface="+mn-lt"/>
              </a:rPr>
              <a:t> </a:t>
            </a:r>
            <a:r>
              <a:rPr lang="en-GB" sz="1600" i="1" dirty="0" err="1">
                <a:latin typeface="+mn-lt"/>
              </a:rPr>
              <a:t>presentació</a:t>
            </a:r>
            <a:r>
              <a:rPr lang="en-GB" sz="1600" i="1" dirty="0">
                <a:latin typeface="+mn-lt"/>
              </a:rPr>
              <a:t> </a:t>
            </a:r>
            <a:r>
              <a:rPr lang="en-GB" sz="1600" i="1" dirty="0" err="1">
                <a:latin typeface="+mn-lt"/>
              </a:rPr>
              <a:t>s’han</a:t>
            </a:r>
            <a:r>
              <a:rPr lang="en-GB" sz="1600" i="1" dirty="0">
                <a:latin typeface="+mn-lt"/>
              </a:rPr>
              <a:t> </a:t>
            </a:r>
            <a:r>
              <a:rPr lang="en-GB" sz="1600" i="1" dirty="0" err="1">
                <a:latin typeface="+mn-lt"/>
              </a:rPr>
              <a:t>fet</a:t>
            </a:r>
            <a:r>
              <a:rPr lang="en-GB" sz="1600" i="1" dirty="0">
                <a:latin typeface="+mn-lt"/>
              </a:rPr>
              <a:t> </a:t>
            </a:r>
            <a:r>
              <a:rPr lang="en-GB" sz="1600" i="1" dirty="0" err="1">
                <a:latin typeface="+mn-lt"/>
              </a:rPr>
              <a:t>servir</a:t>
            </a:r>
            <a:r>
              <a:rPr lang="en-GB" sz="1600" i="1" dirty="0">
                <a:latin typeface="+mn-lt"/>
              </a:rPr>
              <a:t> </a:t>
            </a:r>
            <a:r>
              <a:rPr lang="en-GB" sz="1600" i="1" dirty="0" err="1">
                <a:latin typeface="+mn-lt"/>
              </a:rPr>
              <a:t>algunes</a:t>
            </a:r>
            <a:r>
              <a:rPr lang="en-GB" sz="1600" i="1" dirty="0">
                <a:latin typeface="+mn-lt"/>
              </a:rPr>
              <a:t> </a:t>
            </a:r>
            <a:r>
              <a:rPr lang="en-GB" sz="1600" i="1" dirty="0" err="1">
                <a:latin typeface="+mn-lt"/>
              </a:rPr>
              <a:t>imatges</a:t>
            </a:r>
            <a:r>
              <a:rPr lang="en-GB" sz="1600" i="1" dirty="0">
                <a:latin typeface="+mn-lt"/>
              </a:rPr>
              <a:t> de </a:t>
            </a:r>
            <a:r>
              <a:rPr lang="en-GB" sz="1600" i="1" dirty="0" err="1">
                <a:latin typeface="+mn-lt"/>
              </a:rPr>
              <a:t>l’ECIU</a:t>
            </a:r>
            <a:r>
              <a:rPr lang="en-GB" sz="1600" i="1" dirty="0">
                <a:latin typeface="+mn-lt"/>
              </a:rPr>
              <a:t> University, </a:t>
            </a:r>
            <a:r>
              <a:rPr lang="en-GB" sz="1600" i="1" dirty="0" err="1">
                <a:latin typeface="+mn-lt"/>
              </a:rPr>
              <a:t>només</a:t>
            </a:r>
            <a:r>
              <a:rPr lang="en-GB" sz="1600" i="1" dirty="0">
                <a:latin typeface="+mn-lt"/>
              </a:rPr>
              <a:t> per </a:t>
            </a:r>
            <a:r>
              <a:rPr lang="en-GB" sz="1600" i="1" dirty="0" err="1">
                <a:latin typeface="+mn-lt"/>
              </a:rPr>
              <a:t>finalitat</a:t>
            </a:r>
            <a:r>
              <a:rPr lang="en-GB" sz="1600" i="1" dirty="0">
                <a:latin typeface="+mn-lt"/>
              </a:rPr>
              <a:t> </a:t>
            </a:r>
            <a:r>
              <a:rPr lang="en-GB" sz="1600" i="1" dirty="0" err="1">
                <a:latin typeface="+mn-lt"/>
              </a:rPr>
              <a:t>divulgativa</a:t>
            </a:r>
            <a:r>
              <a:rPr lang="en-GB" sz="1600" i="1" dirty="0">
                <a:latin typeface="+mn-lt"/>
              </a:rPr>
              <a:t>.</a:t>
            </a:r>
          </a:p>
        </p:txBody>
      </p:sp>
    </p:spTree>
    <p:extLst>
      <p:ext uri="{BB962C8B-B14F-4D97-AF65-F5344CB8AC3E}">
        <p14:creationId xmlns:p14="http://schemas.microsoft.com/office/powerpoint/2010/main" val="94993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548439" y="258599"/>
            <a:ext cx="4270828" cy="507773"/>
          </a:xfrm>
        </p:spPr>
        <p:txBody>
          <a:bodyPr>
            <a:normAutofit fontScale="92500" lnSpcReduction="10000"/>
          </a:bodyPr>
          <a:lstStyle/>
          <a:p>
            <a:pPr algn="ctr"/>
            <a:r>
              <a:rPr lang="en-GB" b="1" dirty="0">
                <a:latin typeface="Roboto Light" panose="02000000000000000000" pitchFamily="2" charset="0"/>
                <a:ea typeface="Roboto Light" panose="02000000000000000000" pitchFamily="2" charset="0"/>
              </a:rPr>
              <a:t>ECIU Challenges</a:t>
            </a:r>
          </a:p>
        </p:txBody>
      </p:sp>
      <p:sp>
        <p:nvSpPr>
          <p:cNvPr id="4" name="Slide Number Placeholder 3"/>
          <p:cNvSpPr>
            <a:spLocks noGrp="1"/>
          </p:cNvSpPr>
          <p:nvPr>
            <p:ph type="sldNum" sz="quarter" idx="16"/>
          </p:nvPr>
        </p:nvSpPr>
        <p:spPr/>
        <p:txBody>
          <a:bodyPr/>
          <a:lstStyle/>
          <a:p>
            <a:fld id="{D6F01323-A656-431B-B19E-EE6A8E2AF848}" type="slidenum">
              <a:rPr lang="en-US" smtClean="0"/>
              <a:pPr/>
              <a:t>3</a:t>
            </a:fld>
            <a:endParaRPr lang="en-US" dirty="0"/>
          </a:p>
        </p:txBody>
      </p:sp>
      <p:sp>
        <p:nvSpPr>
          <p:cNvPr id="5" name="Text Placeholder 4"/>
          <p:cNvSpPr>
            <a:spLocks noGrp="1"/>
          </p:cNvSpPr>
          <p:nvPr>
            <p:ph type="body" sz="quarter" idx="11"/>
          </p:nvPr>
        </p:nvSpPr>
        <p:spPr>
          <a:xfrm>
            <a:off x="64008" y="3701028"/>
            <a:ext cx="6031992" cy="3023090"/>
          </a:xfrm>
        </p:spPr>
        <p:txBody>
          <a:bodyPr lIns="91440" tIns="45720" rIns="91440" bIns="45720" anchor="t">
            <a:noAutofit/>
          </a:bodyPr>
          <a:lstStyle/>
          <a:p>
            <a:pPr marL="342900" indent="-342900">
              <a:lnSpc>
                <a:spcPct val="114000"/>
              </a:lnSpc>
              <a:buFont typeface="Arial" panose="020B0604020202020204" pitchFamily="34" charset="0"/>
              <a:buChar char="•"/>
            </a:pPr>
            <a:r>
              <a:rPr lang="ca-ES" sz="1800" dirty="0">
                <a:solidFill>
                  <a:srgbClr val="333333"/>
                </a:solidFill>
                <a:latin typeface="Roboto"/>
                <a:ea typeface="Roboto"/>
              </a:rPr>
              <a:t>Estan </a:t>
            </a:r>
            <a:r>
              <a:rPr lang="ca-ES" sz="1800" b="1" dirty="0">
                <a:solidFill>
                  <a:srgbClr val="333333"/>
                </a:solidFill>
                <a:latin typeface="Roboto"/>
                <a:ea typeface="Roboto"/>
              </a:rPr>
              <a:t>vinculats a una problema global </a:t>
            </a:r>
            <a:r>
              <a:rPr lang="ca-ES" sz="1800" dirty="0">
                <a:solidFill>
                  <a:srgbClr val="333333"/>
                </a:solidFill>
                <a:latin typeface="Roboto"/>
                <a:ea typeface="Roboto"/>
              </a:rPr>
              <a:t>(Big Idea): pobresa, sostenibilitat,  habitatge…</a:t>
            </a:r>
          </a:p>
          <a:p>
            <a:pPr marL="342900" indent="-342900">
              <a:lnSpc>
                <a:spcPct val="114000"/>
              </a:lnSpc>
              <a:buFont typeface="Arial" panose="020B0604020202020204" pitchFamily="34" charset="0"/>
              <a:buChar char="•"/>
            </a:pPr>
            <a:endParaRPr lang="ca-ES" sz="1800" dirty="0">
              <a:solidFill>
                <a:srgbClr val="333333"/>
              </a:solidFill>
              <a:latin typeface="Roboto"/>
              <a:ea typeface="Roboto"/>
            </a:endParaRPr>
          </a:p>
          <a:p>
            <a:pPr marL="342900" indent="-342900">
              <a:lnSpc>
                <a:spcPct val="114000"/>
              </a:lnSpc>
              <a:buFont typeface="Arial" panose="020B0604020202020204" pitchFamily="34" charset="0"/>
              <a:buChar char="•"/>
            </a:pPr>
            <a:r>
              <a:rPr lang="ca-ES" sz="1800" b="1" dirty="0">
                <a:solidFill>
                  <a:srgbClr val="333333"/>
                </a:solidFill>
                <a:latin typeface="Roboto"/>
                <a:ea typeface="Roboto"/>
              </a:rPr>
              <a:t>No</a:t>
            </a:r>
            <a:r>
              <a:rPr lang="ca-ES" sz="1800" dirty="0">
                <a:solidFill>
                  <a:srgbClr val="333333"/>
                </a:solidFill>
                <a:latin typeface="Roboto"/>
                <a:ea typeface="Roboto"/>
              </a:rPr>
              <a:t> tenen </a:t>
            </a:r>
            <a:r>
              <a:rPr lang="ca-ES" sz="1800" b="1" dirty="0">
                <a:solidFill>
                  <a:srgbClr val="333333"/>
                </a:solidFill>
                <a:latin typeface="Roboto"/>
                <a:ea typeface="Roboto"/>
              </a:rPr>
              <a:t>una solució </a:t>
            </a:r>
            <a:r>
              <a:rPr lang="ca-ES" sz="1800" dirty="0">
                <a:solidFill>
                  <a:srgbClr val="333333"/>
                </a:solidFill>
                <a:latin typeface="Roboto"/>
                <a:ea typeface="Roboto"/>
              </a:rPr>
              <a:t>única ni evident, sinó </a:t>
            </a:r>
            <a:r>
              <a:rPr lang="ca-ES" sz="1800" b="1" dirty="0">
                <a:solidFill>
                  <a:srgbClr val="333333"/>
                </a:solidFill>
                <a:latin typeface="Roboto"/>
                <a:ea typeface="Roboto"/>
              </a:rPr>
              <a:t>diverses possibles solucions </a:t>
            </a:r>
            <a:r>
              <a:rPr lang="ca-ES" sz="1800" dirty="0">
                <a:solidFill>
                  <a:srgbClr val="333333"/>
                </a:solidFill>
                <a:latin typeface="Roboto"/>
                <a:ea typeface="Roboto"/>
              </a:rPr>
              <a:t>que avancen el la millora</a:t>
            </a:r>
          </a:p>
          <a:p>
            <a:pPr marL="342900" indent="-342900">
              <a:lnSpc>
                <a:spcPct val="114000"/>
              </a:lnSpc>
              <a:buFont typeface="Arial" panose="020B0604020202020204" pitchFamily="34" charset="0"/>
              <a:buChar char="•"/>
            </a:pPr>
            <a:endParaRPr lang="ca-ES" sz="1800" dirty="0">
              <a:solidFill>
                <a:srgbClr val="333333"/>
              </a:solidFill>
              <a:latin typeface="Roboto"/>
              <a:ea typeface="Roboto"/>
            </a:endParaRPr>
          </a:p>
          <a:p>
            <a:pPr marL="342900" indent="-342900">
              <a:lnSpc>
                <a:spcPct val="114000"/>
              </a:lnSpc>
              <a:buFont typeface="Arial" panose="020B0604020202020204" pitchFamily="34" charset="0"/>
              <a:buChar char="•"/>
            </a:pPr>
            <a:r>
              <a:rPr lang="ca-ES" sz="1800" dirty="0">
                <a:solidFill>
                  <a:srgbClr val="333333"/>
                </a:solidFill>
                <a:latin typeface="Roboto"/>
                <a:ea typeface="Roboto"/>
              </a:rPr>
              <a:t>Vinculada a tòpics com: economia circular, energia, sostenibilitat, emprenedoria, tecnologia, comunitats </a:t>
            </a:r>
            <a:r>
              <a:rPr lang="ca-ES" sz="1800" dirty="0" err="1">
                <a:solidFill>
                  <a:srgbClr val="333333"/>
                </a:solidFill>
                <a:latin typeface="Roboto"/>
                <a:ea typeface="Roboto"/>
              </a:rPr>
              <a:t>resilients</a:t>
            </a:r>
            <a:r>
              <a:rPr lang="ca-ES" sz="1800" dirty="0">
                <a:solidFill>
                  <a:srgbClr val="333333"/>
                </a:solidFill>
                <a:latin typeface="Roboto"/>
                <a:ea typeface="Roboto"/>
              </a:rPr>
              <a:t>…</a:t>
            </a:r>
          </a:p>
        </p:txBody>
      </p:sp>
      <p:pic>
        <p:nvPicPr>
          <p:cNvPr id="4098" name="Picture 2" descr="Imatge">
            <a:extLst>
              <a:ext uri="{FF2B5EF4-FFF2-40B4-BE49-F238E27FC236}">
                <a16:creationId xmlns:a16="http://schemas.microsoft.com/office/drawing/2014/main" id="{806609D7-A834-254C-8C11-030714768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000" y="1005942"/>
            <a:ext cx="4167749" cy="2330249"/>
          </a:xfrm>
          <a:prstGeom prst="rect">
            <a:avLst/>
          </a:prstGeom>
          <a:noFill/>
          <a:extLst>
            <a:ext uri="{909E8E84-426E-40DD-AFC4-6F175D3DCCD1}">
              <a14:hiddenFill xmlns:a14="http://schemas.microsoft.com/office/drawing/2010/main">
                <a:solidFill>
                  <a:srgbClr val="FFFFFF"/>
                </a:solidFill>
              </a14:hiddenFill>
            </a:ext>
          </a:extLst>
        </p:spPr>
      </p:pic>
      <p:sp>
        <p:nvSpPr>
          <p:cNvPr id="6" name="Títol 2">
            <a:extLst>
              <a:ext uri="{FF2B5EF4-FFF2-40B4-BE49-F238E27FC236}">
                <a16:creationId xmlns:a16="http://schemas.microsoft.com/office/drawing/2014/main" id="{9F655F75-5247-480E-8BD7-83ABF3DBC5B2}"/>
              </a:ext>
            </a:extLst>
          </p:cNvPr>
          <p:cNvSpPr txBox="1">
            <a:spLocks/>
          </p:cNvSpPr>
          <p:nvPr/>
        </p:nvSpPr>
        <p:spPr>
          <a:xfrm>
            <a:off x="187492" y="0"/>
            <a:ext cx="5618948" cy="1035781"/>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err="1"/>
              <a:t>Què</a:t>
            </a:r>
            <a:r>
              <a:rPr lang="en-US" sz="3300" b="1" dirty="0"/>
              <a:t> </a:t>
            </a:r>
            <a:r>
              <a:rPr lang="en-US" sz="3300" b="1" dirty="0" err="1"/>
              <a:t>és</a:t>
            </a:r>
            <a:r>
              <a:rPr lang="en-US" sz="3300" b="1" dirty="0"/>
              <a:t> un </a:t>
            </a:r>
            <a:r>
              <a:rPr lang="en-US" sz="3300" b="1" dirty="0" err="1"/>
              <a:t>repte</a:t>
            </a:r>
            <a:r>
              <a:rPr lang="en-US" sz="3300" b="1" dirty="0"/>
              <a:t>?  </a:t>
            </a:r>
            <a:endParaRPr lang="es-ES" dirty="0"/>
          </a:p>
        </p:txBody>
      </p:sp>
      <p:pic>
        <p:nvPicPr>
          <p:cNvPr id="10" name="Imagen 4">
            <a:extLst>
              <a:ext uri="{FF2B5EF4-FFF2-40B4-BE49-F238E27FC236}">
                <a16:creationId xmlns:a16="http://schemas.microsoft.com/office/drawing/2014/main" id="{CE9A9F95-9F14-413C-9A93-1272420E097E}"/>
              </a:ext>
            </a:extLst>
          </p:cNvPr>
          <p:cNvPicPr>
            <a:picLocks noChangeAspect="1"/>
          </p:cNvPicPr>
          <p:nvPr/>
        </p:nvPicPr>
        <p:blipFill>
          <a:blip r:embed="rId3"/>
          <a:stretch>
            <a:fillRect/>
          </a:stretch>
        </p:blipFill>
        <p:spPr>
          <a:xfrm>
            <a:off x="10991693" y="45594"/>
            <a:ext cx="1200307" cy="720778"/>
          </a:xfrm>
          <a:prstGeom prst="rect">
            <a:avLst/>
          </a:prstGeom>
        </p:spPr>
      </p:pic>
      <p:sp>
        <p:nvSpPr>
          <p:cNvPr id="2" name="QuadreDeText 1">
            <a:extLst>
              <a:ext uri="{FF2B5EF4-FFF2-40B4-BE49-F238E27FC236}">
                <a16:creationId xmlns:a16="http://schemas.microsoft.com/office/drawing/2014/main" id="{1016FCBA-78EA-4B55-A215-3B19614B1B19}"/>
              </a:ext>
            </a:extLst>
          </p:cNvPr>
          <p:cNvSpPr txBox="1"/>
          <p:nvPr/>
        </p:nvSpPr>
        <p:spPr>
          <a:xfrm>
            <a:off x="187492" y="1201571"/>
            <a:ext cx="5618948" cy="1938992"/>
          </a:xfrm>
          <a:prstGeom prst="rect">
            <a:avLst/>
          </a:prstGeom>
          <a:noFill/>
        </p:spPr>
        <p:txBody>
          <a:bodyPr wrap="square" rtlCol="0">
            <a:spAutoFit/>
          </a:bodyPr>
          <a:lstStyle/>
          <a:p>
            <a:pPr algn="just"/>
            <a:r>
              <a:rPr lang="ca-ES" sz="2400" dirty="0">
                <a:solidFill>
                  <a:srgbClr val="222222"/>
                </a:solidFill>
                <a:latin typeface="Roboto"/>
                <a:ea typeface="Roboto"/>
              </a:rPr>
              <a:t>Els reptes són experiències formatives que tenen per objectiu treballar </a:t>
            </a:r>
            <a:r>
              <a:rPr lang="ca-ES" sz="2400" b="1" dirty="0">
                <a:solidFill>
                  <a:srgbClr val="222222"/>
                </a:solidFill>
                <a:latin typeface="Roboto"/>
                <a:ea typeface="Roboto"/>
              </a:rPr>
              <a:t>problemàtiques de la vida real</a:t>
            </a:r>
            <a:r>
              <a:rPr lang="ca-ES" sz="2400" dirty="0">
                <a:solidFill>
                  <a:srgbClr val="222222"/>
                </a:solidFill>
                <a:latin typeface="Roboto"/>
                <a:ea typeface="Roboto"/>
              </a:rPr>
              <a:t>, elaborar una </a:t>
            </a:r>
            <a:r>
              <a:rPr lang="ca-ES" sz="2400" b="1" dirty="0">
                <a:solidFill>
                  <a:srgbClr val="222222"/>
                </a:solidFill>
                <a:latin typeface="Roboto"/>
                <a:ea typeface="Roboto"/>
              </a:rPr>
              <a:t>proposta de solució </a:t>
            </a:r>
            <a:r>
              <a:rPr lang="ca-ES" sz="2400" dirty="0">
                <a:solidFill>
                  <a:srgbClr val="222222"/>
                </a:solidFill>
                <a:latin typeface="Roboto"/>
                <a:ea typeface="Roboto"/>
              </a:rPr>
              <a:t>i generar un </a:t>
            </a:r>
            <a:r>
              <a:rPr lang="ca-ES" sz="2400" b="1" dirty="0">
                <a:solidFill>
                  <a:srgbClr val="222222"/>
                </a:solidFill>
                <a:latin typeface="Roboto"/>
                <a:ea typeface="Roboto"/>
              </a:rPr>
              <a:t>impacte</a:t>
            </a:r>
            <a:r>
              <a:rPr lang="ca-ES" dirty="0"/>
              <a:t>. </a:t>
            </a:r>
            <a:endParaRPr lang="es-ES" dirty="0"/>
          </a:p>
        </p:txBody>
      </p:sp>
      <p:graphicFrame>
        <p:nvGraphicFramePr>
          <p:cNvPr id="7" name="Diagrama 6">
            <a:extLst>
              <a:ext uri="{FF2B5EF4-FFF2-40B4-BE49-F238E27FC236}">
                <a16:creationId xmlns:a16="http://schemas.microsoft.com/office/drawing/2014/main" id="{9AE2DD5A-3574-1915-6603-A0209F217A77}"/>
              </a:ext>
            </a:extLst>
          </p:cNvPr>
          <p:cNvGraphicFramePr/>
          <p:nvPr>
            <p:extLst>
              <p:ext uri="{D42A27DB-BD31-4B8C-83A1-F6EECF244321}">
                <p14:modId xmlns:p14="http://schemas.microsoft.com/office/powerpoint/2010/main" val="4204248922"/>
              </p:ext>
            </p:extLst>
          </p:nvPr>
        </p:nvGraphicFramePr>
        <p:xfrm>
          <a:off x="6548439" y="3560558"/>
          <a:ext cx="5340350" cy="3163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Fletxa: dreta 7">
            <a:extLst>
              <a:ext uri="{FF2B5EF4-FFF2-40B4-BE49-F238E27FC236}">
                <a16:creationId xmlns:a16="http://schemas.microsoft.com/office/drawing/2014/main" id="{948EB8FE-7B54-F9DB-0B6F-60F4696FD776}"/>
              </a:ext>
            </a:extLst>
          </p:cNvPr>
          <p:cNvSpPr/>
          <p:nvPr/>
        </p:nvSpPr>
        <p:spPr>
          <a:xfrm>
            <a:off x="5991225" y="1952625"/>
            <a:ext cx="847725" cy="26670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406336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ángulo 65"/>
          <p:cNvSpPr/>
          <p:nvPr/>
        </p:nvSpPr>
        <p:spPr>
          <a:xfrm>
            <a:off x="10056440" y="0"/>
            <a:ext cx="2135559"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11" name="Grupo 10"/>
          <p:cNvGrpSpPr/>
          <p:nvPr/>
        </p:nvGrpSpPr>
        <p:grpSpPr>
          <a:xfrm>
            <a:off x="528529" y="1469525"/>
            <a:ext cx="8712968" cy="4839199"/>
            <a:chOff x="1199456" y="1484783"/>
            <a:chExt cx="8712968" cy="4783849"/>
          </a:xfrm>
        </p:grpSpPr>
        <p:sp>
          <p:nvSpPr>
            <p:cNvPr id="12" name="Rectángulo 11"/>
            <p:cNvSpPr/>
            <p:nvPr/>
          </p:nvSpPr>
          <p:spPr>
            <a:xfrm>
              <a:off x="1199456" y="1484783"/>
              <a:ext cx="8712968" cy="4783849"/>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ca-ES"/>
            </a:p>
          </p:txBody>
        </p:sp>
        <p:cxnSp>
          <p:nvCxnSpPr>
            <p:cNvPr id="13" name="Conector recto 12"/>
            <p:cNvCxnSpPr/>
            <p:nvPr/>
          </p:nvCxnSpPr>
          <p:spPr>
            <a:xfrm>
              <a:off x="4151784" y="1484784"/>
              <a:ext cx="0" cy="40324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1199456" y="1988840"/>
              <a:ext cx="871296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199456" y="3717032"/>
              <a:ext cx="871296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7104112" y="1988840"/>
              <a:ext cx="0" cy="41764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1199456" y="5517232"/>
              <a:ext cx="871296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7104112" y="4653136"/>
              <a:ext cx="280831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7104112" y="2780928"/>
              <a:ext cx="280831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2" name="Elipse 81"/>
          <p:cNvSpPr/>
          <p:nvPr/>
        </p:nvSpPr>
        <p:spPr>
          <a:xfrm>
            <a:off x="8643862" y="1515074"/>
            <a:ext cx="403577" cy="40357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3" name="Elipse 82"/>
          <p:cNvSpPr/>
          <p:nvPr/>
        </p:nvSpPr>
        <p:spPr>
          <a:xfrm>
            <a:off x="8637654" y="2065997"/>
            <a:ext cx="403577" cy="40357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5" name="Elipse 84"/>
          <p:cNvSpPr/>
          <p:nvPr/>
        </p:nvSpPr>
        <p:spPr>
          <a:xfrm>
            <a:off x="8668480" y="3012819"/>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7" name="Elipse 86"/>
          <p:cNvSpPr/>
          <p:nvPr/>
        </p:nvSpPr>
        <p:spPr>
          <a:xfrm>
            <a:off x="8675296" y="3924127"/>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8" name="Elipse 87"/>
          <p:cNvSpPr/>
          <p:nvPr/>
        </p:nvSpPr>
        <p:spPr>
          <a:xfrm>
            <a:off x="8695234" y="4806472"/>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0" name="Elipse 89"/>
          <p:cNvSpPr/>
          <p:nvPr/>
        </p:nvSpPr>
        <p:spPr>
          <a:xfrm>
            <a:off x="8665270" y="5556979"/>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1" name="Elipse 90"/>
          <p:cNvSpPr/>
          <p:nvPr/>
        </p:nvSpPr>
        <p:spPr>
          <a:xfrm>
            <a:off x="5895945" y="5571619"/>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2" name="Elipse 91"/>
          <p:cNvSpPr/>
          <p:nvPr/>
        </p:nvSpPr>
        <p:spPr>
          <a:xfrm>
            <a:off x="5871344" y="4852717"/>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3" name="Elipse 92"/>
          <p:cNvSpPr/>
          <p:nvPr/>
        </p:nvSpPr>
        <p:spPr>
          <a:xfrm>
            <a:off x="5825979" y="3188464"/>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4" name="Elipse 93"/>
          <p:cNvSpPr/>
          <p:nvPr/>
        </p:nvSpPr>
        <p:spPr>
          <a:xfrm>
            <a:off x="2949599" y="4832506"/>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5" name="Elipse 94"/>
          <p:cNvSpPr/>
          <p:nvPr/>
        </p:nvSpPr>
        <p:spPr>
          <a:xfrm>
            <a:off x="2928738" y="3221380"/>
            <a:ext cx="403577" cy="40483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1" name="Title 3">
            <a:extLst>
              <a:ext uri="{FF2B5EF4-FFF2-40B4-BE49-F238E27FC236}">
                <a16:creationId xmlns:a16="http://schemas.microsoft.com/office/drawing/2014/main" id="{6999D039-B18E-4319-90D6-0585CF57AEFE}"/>
              </a:ext>
            </a:extLst>
          </p:cNvPr>
          <p:cNvSpPr txBox="1">
            <a:spLocks/>
          </p:cNvSpPr>
          <p:nvPr/>
        </p:nvSpPr>
        <p:spPr bwMode="auto">
          <a:xfrm>
            <a:off x="569641" y="883996"/>
            <a:ext cx="8569349" cy="85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2400" b="1" kern="1200" baseline="0">
                <a:solidFill>
                  <a:srgbClr val="192AEA"/>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Roboto"/>
              </a:defRPr>
            </a:lvl2pPr>
            <a:lvl3pPr algn="l" rtl="0" eaLnBrk="1" fontAlgn="base" hangingPunct="1">
              <a:lnSpc>
                <a:spcPct val="90000"/>
              </a:lnSpc>
              <a:spcBef>
                <a:spcPct val="0"/>
              </a:spcBef>
              <a:spcAft>
                <a:spcPct val="0"/>
              </a:spcAft>
              <a:defRPr sz="4400">
                <a:solidFill>
                  <a:schemeClr val="tx1"/>
                </a:solidFill>
                <a:latin typeface="Roboto"/>
              </a:defRPr>
            </a:lvl3pPr>
            <a:lvl4pPr algn="l" rtl="0" eaLnBrk="1" fontAlgn="base" hangingPunct="1">
              <a:lnSpc>
                <a:spcPct val="90000"/>
              </a:lnSpc>
              <a:spcBef>
                <a:spcPct val="0"/>
              </a:spcBef>
              <a:spcAft>
                <a:spcPct val="0"/>
              </a:spcAft>
              <a:defRPr sz="4400">
                <a:solidFill>
                  <a:schemeClr val="tx1"/>
                </a:solidFill>
                <a:latin typeface="Roboto"/>
              </a:defRPr>
            </a:lvl4pPr>
            <a:lvl5pPr algn="l" rtl="0" eaLnBrk="1" fontAlgn="base" hangingPunct="1">
              <a:lnSpc>
                <a:spcPct val="90000"/>
              </a:lnSpc>
              <a:spcBef>
                <a:spcPct val="0"/>
              </a:spcBef>
              <a:spcAft>
                <a:spcPct val="0"/>
              </a:spcAft>
              <a:defRPr sz="4400">
                <a:solidFill>
                  <a:schemeClr val="tx1"/>
                </a:solidFill>
                <a:latin typeface="Roboto"/>
              </a:defRPr>
            </a:lvl5pPr>
            <a:lvl6pPr marL="457200" algn="l" rtl="0" eaLnBrk="1" fontAlgn="base" hangingPunct="1">
              <a:lnSpc>
                <a:spcPct val="90000"/>
              </a:lnSpc>
              <a:spcBef>
                <a:spcPct val="0"/>
              </a:spcBef>
              <a:spcAft>
                <a:spcPct val="0"/>
              </a:spcAft>
              <a:defRPr sz="4400">
                <a:solidFill>
                  <a:schemeClr val="tx1"/>
                </a:solidFill>
                <a:latin typeface="Roboto"/>
              </a:defRPr>
            </a:lvl6pPr>
            <a:lvl7pPr marL="914400" algn="l" rtl="0" eaLnBrk="1" fontAlgn="base" hangingPunct="1">
              <a:lnSpc>
                <a:spcPct val="90000"/>
              </a:lnSpc>
              <a:spcBef>
                <a:spcPct val="0"/>
              </a:spcBef>
              <a:spcAft>
                <a:spcPct val="0"/>
              </a:spcAft>
              <a:defRPr sz="4400">
                <a:solidFill>
                  <a:schemeClr val="tx1"/>
                </a:solidFill>
                <a:latin typeface="Roboto"/>
              </a:defRPr>
            </a:lvl7pPr>
            <a:lvl8pPr marL="1371600" algn="l" rtl="0" eaLnBrk="1" fontAlgn="base" hangingPunct="1">
              <a:lnSpc>
                <a:spcPct val="90000"/>
              </a:lnSpc>
              <a:spcBef>
                <a:spcPct val="0"/>
              </a:spcBef>
              <a:spcAft>
                <a:spcPct val="0"/>
              </a:spcAft>
              <a:defRPr sz="4400">
                <a:solidFill>
                  <a:schemeClr val="tx1"/>
                </a:solidFill>
                <a:latin typeface="Roboto"/>
              </a:defRPr>
            </a:lvl8pPr>
            <a:lvl9pPr marL="1828800" algn="l" rtl="0" eaLnBrk="1" fontAlgn="base" hangingPunct="1">
              <a:lnSpc>
                <a:spcPct val="90000"/>
              </a:lnSpc>
              <a:spcBef>
                <a:spcPct val="0"/>
              </a:spcBef>
              <a:spcAft>
                <a:spcPct val="0"/>
              </a:spcAft>
              <a:defRPr sz="4400">
                <a:solidFill>
                  <a:schemeClr val="tx1"/>
                </a:solidFill>
                <a:latin typeface="Roboto"/>
              </a:defRPr>
            </a:lvl9pPr>
          </a:lstStyle>
          <a:p>
            <a:r>
              <a:rPr lang="en-US" sz="1600" dirty="0"/>
              <a:t>El canvas com a eina per </a:t>
            </a:r>
            <a:r>
              <a:rPr lang="en-US" sz="1600" dirty="0" err="1"/>
              <a:t>definir</a:t>
            </a:r>
            <a:r>
              <a:rPr lang="en-US" sz="1600" dirty="0"/>
              <a:t> </a:t>
            </a:r>
            <a:r>
              <a:rPr lang="en-US" sz="1600" dirty="0" err="1"/>
              <a:t>els</a:t>
            </a:r>
            <a:r>
              <a:rPr lang="en-US" sz="1600" dirty="0"/>
              <a:t> REPTES ESTRATÈGICS</a:t>
            </a:r>
            <a:endParaRPr lang="es-ES" sz="1600" dirty="0"/>
          </a:p>
        </p:txBody>
      </p:sp>
      <p:sp>
        <p:nvSpPr>
          <p:cNvPr id="23" name="CuadroTexto 22"/>
          <p:cNvSpPr txBox="1"/>
          <p:nvPr/>
        </p:nvSpPr>
        <p:spPr>
          <a:xfrm>
            <a:off x="532520" y="1536996"/>
            <a:ext cx="2088232" cy="307777"/>
          </a:xfrm>
          <a:prstGeom prst="rect">
            <a:avLst/>
          </a:prstGeom>
          <a:noFill/>
        </p:spPr>
        <p:txBody>
          <a:bodyPr wrap="square" rtlCol="0">
            <a:spAutoFit/>
          </a:bodyPr>
          <a:lstStyle/>
          <a:p>
            <a:r>
              <a:rPr lang="en-US" sz="1400" b="1" err="1">
                <a:solidFill>
                  <a:schemeClr val="accent2"/>
                </a:solidFill>
              </a:rPr>
              <a:t>Títol</a:t>
            </a:r>
            <a:r>
              <a:rPr lang="en-US" sz="1400" b="1">
                <a:solidFill>
                  <a:schemeClr val="accent2"/>
                </a:solidFill>
              </a:rPr>
              <a:t> curt</a:t>
            </a:r>
          </a:p>
        </p:txBody>
      </p:sp>
      <p:sp>
        <p:nvSpPr>
          <p:cNvPr id="24" name="CuadroTexto 23"/>
          <p:cNvSpPr txBox="1"/>
          <p:nvPr/>
        </p:nvSpPr>
        <p:spPr>
          <a:xfrm>
            <a:off x="3524338" y="1522701"/>
            <a:ext cx="2088232" cy="307777"/>
          </a:xfrm>
          <a:prstGeom prst="rect">
            <a:avLst/>
          </a:prstGeom>
          <a:noFill/>
        </p:spPr>
        <p:txBody>
          <a:bodyPr wrap="square" rtlCol="0">
            <a:spAutoFit/>
          </a:bodyPr>
          <a:lstStyle/>
          <a:p>
            <a:r>
              <a:rPr lang="en-US" sz="1400" b="1" err="1">
                <a:solidFill>
                  <a:schemeClr val="accent2"/>
                </a:solidFill>
              </a:rPr>
              <a:t>Títol</a:t>
            </a:r>
            <a:r>
              <a:rPr lang="en-US" sz="1400" b="1">
                <a:solidFill>
                  <a:schemeClr val="accent2"/>
                </a:solidFill>
              </a:rPr>
              <a:t> </a:t>
            </a:r>
            <a:r>
              <a:rPr lang="en-US" sz="1400" b="1" err="1">
                <a:solidFill>
                  <a:schemeClr val="accent2"/>
                </a:solidFill>
              </a:rPr>
              <a:t>Llarg</a:t>
            </a:r>
            <a:endParaRPr lang="en-US" sz="1400" b="1">
              <a:solidFill>
                <a:schemeClr val="accent2"/>
              </a:solidFill>
            </a:endParaRPr>
          </a:p>
        </p:txBody>
      </p:sp>
      <p:sp>
        <p:nvSpPr>
          <p:cNvPr id="25" name="CuadroTexto 24"/>
          <p:cNvSpPr txBox="1"/>
          <p:nvPr/>
        </p:nvSpPr>
        <p:spPr>
          <a:xfrm>
            <a:off x="532520" y="2036508"/>
            <a:ext cx="2770054" cy="1007968"/>
          </a:xfrm>
          <a:prstGeom prst="rect">
            <a:avLst/>
          </a:prstGeom>
          <a:noFill/>
        </p:spPr>
        <p:txBody>
          <a:bodyPr wrap="square" rtlCol="0">
            <a:spAutoFit/>
          </a:bodyPr>
          <a:lstStyle/>
          <a:p>
            <a:r>
              <a:rPr lang="en-US" sz="1400" b="1" err="1">
                <a:solidFill>
                  <a:schemeClr val="accent2"/>
                </a:solidFill>
              </a:rPr>
              <a:t>Situació</a:t>
            </a:r>
            <a:r>
              <a:rPr lang="en-US" sz="1400" b="1">
                <a:solidFill>
                  <a:schemeClr val="accent2"/>
                </a:solidFill>
              </a:rPr>
              <a:t> actual</a:t>
            </a:r>
          </a:p>
          <a:p>
            <a:r>
              <a:rPr lang="en-US" sz="1050" i="1" err="1">
                <a:solidFill>
                  <a:schemeClr val="bg1">
                    <a:lumMod val="75000"/>
                  </a:schemeClr>
                </a:solidFill>
              </a:rPr>
              <a:t>Definició</a:t>
            </a:r>
            <a:r>
              <a:rPr lang="en-US" sz="1050" i="1">
                <a:solidFill>
                  <a:schemeClr val="bg1">
                    <a:lumMod val="75000"/>
                  </a:schemeClr>
                </a:solidFill>
              </a:rPr>
              <a:t> de </a:t>
            </a:r>
            <a:r>
              <a:rPr lang="en-US" sz="1050" i="1" err="1">
                <a:solidFill>
                  <a:schemeClr val="bg1">
                    <a:lumMod val="75000"/>
                  </a:schemeClr>
                </a:solidFill>
              </a:rPr>
              <a:t>l’estat</a:t>
            </a:r>
            <a:r>
              <a:rPr lang="en-US" sz="1050" i="1">
                <a:solidFill>
                  <a:schemeClr val="bg1">
                    <a:lumMod val="75000"/>
                  </a:schemeClr>
                </a:solidFill>
              </a:rPr>
              <a:t> actual, com </a:t>
            </a:r>
            <a:r>
              <a:rPr lang="en-US" sz="1050" i="1" err="1">
                <a:solidFill>
                  <a:schemeClr val="bg1">
                    <a:lumMod val="75000"/>
                  </a:schemeClr>
                </a:solidFill>
              </a:rPr>
              <a:t>és</a:t>
            </a:r>
            <a:r>
              <a:rPr lang="en-US" sz="1050" i="1">
                <a:solidFill>
                  <a:schemeClr val="bg1">
                    <a:lumMod val="75000"/>
                  </a:schemeClr>
                </a:solidFill>
              </a:rPr>
              <a:t>, </a:t>
            </a:r>
            <a:r>
              <a:rPr lang="en-US" sz="1050" i="1" err="1">
                <a:solidFill>
                  <a:schemeClr val="bg1">
                    <a:lumMod val="75000"/>
                  </a:schemeClr>
                </a:solidFill>
              </a:rPr>
              <a:t>què</a:t>
            </a:r>
            <a:r>
              <a:rPr lang="en-US" sz="1050" i="1">
                <a:solidFill>
                  <a:schemeClr val="bg1">
                    <a:lumMod val="75000"/>
                  </a:schemeClr>
                </a:solidFill>
              </a:rPr>
              <a:t> hi </a:t>
            </a:r>
            <a:r>
              <a:rPr lang="en-US" sz="1050" i="1" err="1">
                <a:solidFill>
                  <a:schemeClr val="bg1">
                    <a:lumMod val="75000"/>
                  </a:schemeClr>
                </a:solidFill>
              </a:rPr>
              <a:t>passa</a:t>
            </a:r>
            <a:r>
              <a:rPr lang="en-US" sz="1050" i="1">
                <a:solidFill>
                  <a:schemeClr val="bg1">
                    <a:lumMod val="75000"/>
                  </a:schemeClr>
                </a:solidFill>
              </a:rPr>
              <a:t>, </a:t>
            </a:r>
            <a:r>
              <a:rPr lang="en-US" sz="1050" i="1" err="1">
                <a:solidFill>
                  <a:schemeClr val="bg1">
                    <a:lumMod val="75000"/>
                  </a:schemeClr>
                </a:solidFill>
              </a:rPr>
              <a:t>què</a:t>
            </a:r>
            <a:r>
              <a:rPr lang="en-US" sz="1050" i="1">
                <a:solidFill>
                  <a:schemeClr val="bg1">
                    <a:lumMod val="75000"/>
                  </a:schemeClr>
                </a:solidFill>
              </a:rPr>
              <a:t> el </a:t>
            </a:r>
            <a:r>
              <a:rPr lang="en-US" sz="1050" i="1" err="1">
                <a:solidFill>
                  <a:schemeClr val="bg1">
                    <a:lumMod val="75000"/>
                  </a:schemeClr>
                </a:solidFill>
              </a:rPr>
              <a:t>caracteritza</a:t>
            </a:r>
            <a:r>
              <a:rPr lang="en-US" sz="1050" i="1">
                <a:solidFill>
                  <a:schemeClr val="bg1">
                    <a:lumMod val="75000"/>
                  </a:schemeClr>
                </a:solidFill>
              </a:rPr>
              <a:t> </a:t>
            </a:r>
            <a:r>
              <a:rPr lang="en-US" sz="1050" i="1" err="1">
                <a:solidFill>
                  <a:schemeClr val="bg1">
                    <a:lumMod val="75000"/>
                  </a:schemeClr>
                </a:solidFill>
              </a:rPr>
              <a:t>resptecte</a:t>
            </a:r>
            <a:r>
              <a:rPr lang="en-US" sz="1050" i="1">
                <a:solidFill>
                  <a:schemeClr val="bg1">
                    <a:lumMod val="75000"/>
                  </a:schemeClr>
                </a:solidFill>
              </a:rPr>
              <a:t> la idea del </a:t>
            </a:r>
            <a:r>
              <a:rPr lang="en-US" sz="1050" i="1" err="1">
                <a:solidFill>
                  <a:schemeClr val="bg1">
                    <a:lumMod val="75000"/>
                  </a:schemeClr>
                </a:solidFill>
              </a:rPr>
              <a:t>repte</a:t>
            </a:r>
            <a:r>
              <a:rPr lang="en-US" sz="1050" i="1">
                <a:solidFill>
                  <a:schemeClr val="bg1">
                    <a:lumMod val="75000"/>
                  </a:schemeClr>
                </a:solidFill>
              </a:rPr>
              <a:t>…</a:t>
            </a:r>
          </a:p>
          <a:p>
            <a:endParaRPr lang="en-US" sz="1400" b="1">
              <a:solidFill>
                <a:schemeClr val="accent2"/>
              </a:solidFill>
            </a:endParaRPr>
          </a:p>
        </p:txBody>
      </p:sp>
      <p:sp>
        <p:nvSpPr>
          <p:cNvPr id="26" name="CuadroTexto 25"/>
          <p:cNvSpPr txBox="1"/>
          <p:nvPr/>
        </p:nvSpPr>
        <p:spPr>
          <a:xfrm>
            <a:off x="569641" y="3819961"/>
            <a:ext cx="2689231" cy="954107"/>
          </a:xfrm>
          <a:prstGeom prst="rect">
            <a:avLst/>
          </a:prstGeom>
          <a:noFill/>
        </p:spPr>
        <p:txBody>
          <a:bodyPr wrap="square" rtlCol="0">
            <a:spAutoFit/>
          </a:bodyPr>
          <a:lstStyle/>
          <a:p>
            <a:r>
              <a:rPr lang="en-US" sz="1400" b="1" err="1">
                <a:solidFill>
                  <a:schemeClr val="accent2"/>
                </a:solidFill>
              </a:rPr>
              <a:t>Visió</a:t>
            </a:r>
            <a:r>
              <a:rPr lang="en-US" sz="1400" b="1">
                <a:solidFill>
                  <a:schemeClr val="accent2"/>
                </a:solidFill>
              </a:rPr>
              <a:t> de </a:t>
            </a:r>
            <a:r>
              <a:rPr lang="en-US" sz="1400" b="1" err="1">
                <a:solidFill>
                  <a:schemeClr val="accent2"/>
                </a:solidFill>
              </a:rPr>
              <a:t>futur</a:t>
            </a:r>
            <a:endParaRPr lang="en-US" sz="1400" b="1">
              <a:solidFill>
                <a:schemeClr val="accent2"/>
              </a:solidFill>
            </a:endParaRPr>
          </a:p>
          <a:p>
            <a:r>
              <a:rPr lang="en-US" sz="1050" i="1">
                <a:solidFill>
                  <a:schemeClr val="bg1">
                    <a:lumMod val="75000"/>
                  </a:schemeClr>
                </a:solidFill>
              </a:rPr>
              <a:t>Com </a:t>
            </a:r>
            <a:r>
              <a:rPr lang="en-US" sz="1050" i="1" err="1">
                <a:solidFill>
                  <a:schemeClr val="bg1">
                    <a:lumMod val="75000"/>
                  </a:schemeClr>
                </a:solidFill>
              </a:rPr>
              <a:t>visualitzem</a:t>
            </a:r>
            <a:r>
              <a:rPr lang="en-US" sz="1050" i="1">
                <a:solidFill>
                  <a:schemeClr val="bg1">
                    <a:lumMod val="75000"/>
                  </a:schemeClr>
                </a:solidFill>
              </a:rPr>
              <a:t> la </a:t>
            </a:r>
            <a:r>
              <a:rPr lang="en-US" sz="1050" i="1" err="1">
                <a:solidFill>
                  <a:schemeClr val="bg1">
                    <a:lumMod val="75000"/>
                  </a:schemeClr>
                </a:solidFill>
              </a:rPr>
              <a:t>situació</a:t>
            </a:r>
            <a:r>
              <a:rPr lang="en-US" sz="1050" i="1">
                <a:solidFill>
                  <a:schemeClr val="bg1">
                    <a:lumMod val="75000"/>
                  </a:schemeClr>
                </a:solidFill>
              </a:rPr>
              <a:t> actual en un </a:t>
            </a:r>
            <a:r>
              <a:rPr lang="en-US" sz="1050" i="1" err="1">
                <a:solidFill>
                  <a:schemeClr val="bg1">
                    <a:lumMod val="75000"/>
                  </a:schemeClr>
                </a:solidFill>
              </a:rPr>
              <a:t>futur</a:t>
            </a:r>
            <a:r>
              <a:rPr lang="en-US" sz="1050" i="1">
                <a:solidFill>
                  <a:schemeClr val="bg1">
                    <a:lumMod val="75000"/>
                  </a:schemeClr>
                </a:solidFill>
              </a:rPr>
              <a:t> a </a:t>
            </a:r>
            <a:r>
              <a:rPr lang="en-US" sz="1050" i="1" err="1">
                <a:solidFill>
                  <a:schemeClr val="bg1">
                    <a:lumMod val="75000"/>
                  </a:schemeClr>
                </a:solidFill>
              </a:rPr>
              <a:t>mig</a:t>
            </a:r>
            <a:r>
              <a:rPr lang="en-US" sz="1050" i="1">
                <a:solidFill>
                  <a:schemeClr val="bg1">
                    <a:lumMod val="75000"/>
                  </a:schemeClr>
                </a:solidFill>
              </a:rPr>
              <a:t> termini? Han de </a:t>
            </a:r>
            <a:r>
              <a:rPr lang="en-US" sz="1050" i="1" err="1">
                <a:solidFill>
                  <a:schemeClr val="bg1">
                    <a:lumMod val="75000"/>
                  </a:schemeClr>
                </a:solidFill>
              </a:rPr>
              <a:t>ser</a:t>
            </a:r>
            <a:r>
              <a:rPr lang="en-US" sz="1050" i="1">
                <a:solidFill>
                  <a:schemeClr val="bg1">
                    <a:lumMod val="75000"/>
                  </a:schemeClr>
                </a:solidFill>
              </a:rPr>
              <a:t> </a:t>
            </a:r>
            <a:r>
              <a:rPr lang="en-US" sz="1050" i="1" err="1">
                <a:solidFill>
                  <a:schemeClr val="bg1">
                    <a:lumMod val="75000"/>
                  </a:schemeClr>
                </a:solidFill>
              </a:rPr>
              <a:t>idees</a:t>
            </a:r>
            <a:r>
              <a:rPr lang="en-US" sz="1050" i="1">
                <a:solidFill>
                  <a:schemeClr val="bg1">
                    <a:lumMod val="75000"/>
                  </a:schemeClr>
                </a:solidFill>
              </a:rPr>
              <a:t> </a:t>
            </a:r>
            <a:r>
              <a:rPr lang="en-US" sz="1050" i="1" err="1">
                <a:solidFill>
                  <a:schemeClr val="bg1">
                    <a:lumMod val="75000"/>
                  </a:schemeClr>
                </a:solidFill>
              </a:rPr>
              <a:t>força</a:t>
            </a:r>
            <a:r>
              <a:rPr lang="en-US" sz="1050" i="1">
                <a:solidFill>
                  <a:schemeClr val="bg1">
                    <a:lumMod val="75000"/>
                  </a:schemeClr>
                </a:solidFill>
              </a:rPr>
              <a:t> </a:t>
            </a:r>
            <a:r>
              <a:rPr lang="en-US" sz="1050" i="1" err="1">
                <a:solidFill>
                  <a:schemeClr val="bg1">
                    <a:lumMod val="75000"/>
                  </a:schemeClr>
                </a:solidFill>
              </a:rPr>
              <a:t>que</a:t>
            </a:r>
            <a:r>
              <a:rPr lang="en-US" sz="1050" i="1">
                <a:solidFill>
                  <a:schemeClr val="bg1">
                    <a:lumMod val="75000"/>
                  </a:schemeClr>
                </a:solidFill>
              </a:rPr>
              <a:t> </a:t>
            </a:r>
            <a:r>
              <a:rPr lang="en-US" sz="1050" i="1" err="1">
                <a:solidFill>
                  <a:schemeClr val="bg1">
                    <a:lumMod val="75000"/>
                  </a:schemeClr>
                </a:solidFill>
              </a:rPr>
              <a:t>permetin</a:t>
            </a:r>
            <a:r>
              <a:rPr lang="en-US" sz="1050" i="1">
                <a:solidFill>
                  <a:schemeClr val="bg1">
                    <a:lumMod val="75000"/>
                  </a:schemeClr>
                </a:solidFill>
              </a:rPr>
              <a:t> </a:t>
            </a:r>
            <a:r>
              <a:rPr lang="en-US" sz="1050" i="1" err="1">
                <a:solidFill>
                  <a:schemeClr val="bg1">
                    <a:lumMod val="75000"/>
                  </a:schemeClr>
                </a:solidFill>
              </a:rPr>
              <a:t>visualitzar</a:t>
            </a:r>
            <a:r>
              <a:rPr lang="en-US" sz="1050" i="1">
                <a:solidFill>
                  <a:schemeClr val="bg1">
                    <a:lumMod val="75000"/>
                  </a:schemeClr>
                </a:solidFill>
              </a:rPr>
              <a:t> </a:t>
            </a:r>
            <a:r>
              <a:rPr lang="en-US" sz="1050" i="1" err="1">
                <a:solidFill>
                  <a:schemeClr val="bg1">
                    <a:lumMod val="75000"/>
                  </a:schemeClr>
                </a:solidFill>
              </a:rPr>
              <a:t>l’alternativa</a:t>
            </a:r>
            <a:r>
              <a:rPr lang="en-US" sz="1050" i="1">
                <a:solidFill>
                  <a:schemeClr val="bg1">
                    <a:lumMod val="75000"/>
                  </a:schemeClr>
                </a:solidFill>
              </a:rPr>
              <a:t> </a:t>
            </a:r>
            <a:r>
              <a:rPr lang="en-US" sz="1050" i="1" err="1">
                <a:solidFill>
                  <a:schemeClr val="bg1">
                    <a:lumMod val="75000"/>
                  </a:schemeClr>
                </a:solidFill>
              </a:rPr>
              <a:t>respecte</a:t>
            </a:r>
            <a:r>
              <a:rPr lang="en-US" sz="1050" i="1">
                <a:solidFill>
                  <a:schemeClr val="bg1">
                    <a:lumMod val="75000"/>
                  </a:schemeClr>
                </a:solidFill>
              </a:rPr>
              <a:t> el </a:t>
            </a:r>
            <a:r>
              <a:rPr lang="en-US" sz="1050" i="1" err="1">
                <a:solidFill>
                  <a:schemeClr val="bg1">
                    <a:lumMod val="75000"/>
                  </a:schemeClr>
                </a:solidFill>
              </a:rPr>
              <a:t>repte</a:t>
            </a:r>
            <a:r>
              <a:rPr lang="en-US" sz="1050" i="1">
                <a:solidFill>
                  <a:schemeClr val="bg1">
                    <a:lumMod val="75000"/>
                  </a:schemeClr>
                </a:solidFill>
              </a:rPr>
              <a:t>/idea de </a:t>
            </a:r>
            <a:r>
              <a:rPr lang="en-US" sz="1050" i="1" err="1">
                <a:solidFill>
                  <a:schemeClr val="bg1">
                    <a:lumMod val="75000"/>
                  </a:schemeClr>
                </a:solidFill>
              </a:rPr>
              <a:t>partida</a:t>
            </a:r>
            <a:r>
              <a:rPr lang="en-US" sz="1050" i="1">
                <a:solidFill>
                  <a:schemeClr val="bg1">
                    <a:lumMod val="75000"/>
                  </a:schemeClr>
                </a:solidFill>
              </a:rPr>
              <a:t>.</a:t>
            </a:r>
          </a:p>
        </p:txBody>
      </p:sp>
      <p:sp>
        <p:nvSpPr>
          <p:cNvPr id="27" name="CuadroTexto 26"/>
          <p:cNvSpPr txBox="1"/>
          <p:nvPr/>
        </p:nvSpPr>
        <p:spPr>
          <a:xfrm>
            <a:off x="6427668" y="1990305"/>
            <a:ext cx="2088232" cy="792525"/>
          </a:xfrm>
          <a:prstGeom prst="rect">
            <a:avLst/>
          </a:prstGeom>
          <a:noFill/>
        </p:spPr>
        <p:txBody>
          <a:bodyPr wrap="square" rtlCol="0">
            <a:spAutoFit/>
          </a:bodyPr>
          <a:lstStyle/>
          <a:p>
            <a:r>
              <a:rPr lang="en-US" sz="1400" b="1">
                <a:solidFill>
                  <a:schemeClr val="accent2"/>
                </a:solidFill>
              </a:rPr>
              <a:t>Participants</a:t>
            </a:r>
          </a:p>
          <a:p>
            <a:r>
              <a:rPr lang="en-US" sz="1050" i="1">
                <a:solidFill>
                  <a:schemeClr val="bg1">
                    <a:lumMod val="75000"/>
                  </a:schemeClr>
                </a:solidFill>
              </a:rPr>
              <a:t>Agents </a:t>
            </a:r>
            <a:r>
              <a:rPr lang="en-US" sz="1050" i="1" err="1">
                <a:solidFill>
                  <a:schemeClr val="bg1">
                    <a:lumMod val="75000"/>
                  </a:schemeClr>
                </a:solidFill>
              </a:rPr>
              <a:t>i</a:t>
            </a:r>
            <a:r>
              <a:rPr lang="en-US" sz="1050" i="1">
                <a:solidFill>
                  <a:schemeClr val="bg1">
                    <a:lumMod val="75000"/>
                  </a:schemeClr>
                </a:solidFill>
              </a:rPr>
              <a:t> </a:t>
            </a:r>
            <a:r>
              <a:rPr lang="en-US" sz="1050" i="1" err="1">
                <a:solidFill>
                  <a:schemeClr val="bg1">
                    <a:lumMod val="75000"/>
                  </a:schemeClr>
                </a:solidFill>
              </a:rPr>
              <a:t>persones</a:t>
            </a:r>
            <a:r>
              <a:rPr lang="en-US" sz="1050" i="1">
                <a:solidFill>
                  <a:schemeClr val="bg1">
                    <a:lumMod val="75000"/>
                  </a:schemeClr>
                </a:solidFill>
              </a:rPr>
              <a:t> </a:t>
            </a:r>
            <a:r>
              <a:rPr lang="en-US" sz="1050" i="1" err="1">
                <a:solidFill>
                  <a:schemeClr val="bg1">
                    <a:lumMod val="75000"/>
                  </a:schemeClr>
                </a:solidFill>
              </a:rPr>
              <a:t>que</a:t>
            </a:r>
            <a:r>
              <a:rPr lang="en-US" sz="1050" i="1">
                <a:solidFill>
                  <a:schemeClr val="bg1">
                    <a:lumMod val="75000"/>
                  </a:schemeClr>
                </a:solidFill>
              </a:rPr>
              <a:t> </a:t>
            </a:r>
            <a:r>
              <a:rPr lang="en-US" sz="1050" i="1" err="1">
                <a:solidFill>
                  <a:schemeClr val="bg1">
                    <a:lumMod val="75000"/>
                  </a:schemeClr>
                </a:solidFill>
              </a:rPr>
              <a:t>participen</a:t>
            </a:r>
            <a:r>
              <a:rPr lang="en-US" sz="1050" i="1">
                <a:solidFill>
                  <a:schemeClr val="bg1">
                    <a:lumMod val="75000"/>
                  </a:schemeClr>
                </a:solidFill>
              </a:rPr>
              <a:t> </a:t>
            </a:r>
            <a:r>
              <a:rPr lang="en-US" sz="1050" i="1" err="1">
                <a:solidFill>
                  <a:schemeClr val="bg1">
                    <a:lumMod val="75000"/>
                  </a:schemeClr>
                </a:solidFill>
              </a:rPr>
              <a:t>d’aquest</a:t>
            </a:r>
            <a:r>
              <a:rPr lang="en-US" sz="1050" i="1">
                <a:solidFill>
                  <a:schemeClr val="bg1">
                    <a:lumMod val="75000"/>
                  </a:schemeClr>
                </a:solidFill>
              </a:rPr>
              <a:t> </a:t>
            </a:r>
            <a:r>
              <a:rPr lang="en-US" sz="1050" i="1" err="1">
                <a:solidFill>
                  <a:schemeClr val="bg1">
                    <a:lumMod val="75000"/>
                  </a:schemeClr>
                </a:solidFill>
              </a:rPr>
              <a:t>grup</a:t>
            </a:r>
            <a:r>
              <a:rPr lang="en-US" sz="1050" i="1">
                <a:solidFill>
                  <a:schemeClr val="bg1">
                    <a:lumMod val="75000"/>
                  </a:schemeClr>
                </a:solidFill>
              </a:rPr>
              <a:t> de </a:t>
            </a:r>
            <a:r>
              <a:rPr lang="en-US" sz="1050" i="1" err="1">
                <a:solidFill>
                  <a:schemeClr val="bg1">
                    <a:lumMod val="75000"/>
                  </a:schemeClr>
                </a:solidFill>
              </a:rPr>
              <a:t>treball</a:t>
            </a:r>
            <a:r>
              <a:rPr lang="en-US" sz="1050" i="1">
                <a:solidFill>
                  <a:schemeClr val="bg1">
                    <a:lumMod val="75000"/>
                  </a:schemeClr>
                </a:solidFill>
              </a:rPr>
              <a:t> </a:t>
            </a:r>
            <a:r>
              <a:rPr lang="en-US" sz="1050" i="1" err="1">
                <a:solidFill>
                  <a:schemeClr val="bg1">
                    <a:lumMod val="75000"/>
                  </a:schemeClr>
                </a:solidFill>
              </a:rPr>
              <a:t>i</a:t>
            </a:r>
            <a:r>
              <a:rPr lang="en-US" sz="1050" i="1">
                <a:solidFill>
                  <a:schemeClr val="bg1">
                    <a:lumMod val="75000"/>
                  </a:schemeClr>
                </a:solidFill>
              </a:rPr>
              <a:t>, per </a:t>
            </a:r>
            <a:r>
              <a:rPr lang="en-US" sz="1050" i="1" err="1">
                <a:solidFill>
                  <a:schemeClr val="bg1">
                    <a:lumMod val="75000"/>
                  </a:schemeClr>
                </a:solidFill>
              </a:rPr>
              <a:t>tant</a:t>
            </a:r>
            <a:r>
              <a:rPr lang="en-US" sz="1050" i="1">
                <a:solidFill>
                  <a:schemeClr val="bg1">
                    <a:lumMod val="75000"/>
                  </a:schemeClr>
                </a:solidFill>
              </a:rPr>
              <a:t>, </a:t>
            </a:r>
            <a:r>
              <a:rPr lang="en-US" sz="1050" i="1" err="1">
                <a:solidFill>
                  <a:schemeClr val="bg1">
                    <a:lumMod val="75000"/>
                  </a:schemeClr>
                </a:solidFill>
              </a:rPr>
              <a:t>d’aquest</a:t>
            </a:r>
            <a:r>
              <a:rPr lang="en-US" sz="1050" i="1">
                <a:solidFill>
                  <a:schemeClr val="bg1">
                    <a:lumMod val="75000"/>
                  </a:schemeClr>
                </a:solidFill>
              </a:rPr>
              <a:t> canvas.</a:t>
            </a:r>
          </a:p>
        </p:txBody>
      </p:sp>
      <p:sp>
        <p:nvSpPr>
          <p:cNvPr id="28" name="CuadroTexto 27"/>
          <p:cNvSpPr txBox="1"/>
          <p:nvPr/>
        </p:nvSpPr>
        <p:spPr>
          <a:xfrm>
            <a:off x="532519" y="5547592"/>
            <a:ext cx="4479583" cy="630942"/>
          </a:xfrm>
          <a:prstGeom prst="rect">
            <a:avLst/>
          </a:prstGeom>
          <a:noFill/>
        </p:spPr>
        <p:txBody>
          <a:bodyPr wrap="square" rtlCol="0">
            <a:spAutoFit/>
          </a:bodyPr>
          <a:lstStyle/>
          <a:p>
            <a:r>
              <a:rPr lang="en-US" sz="1400" b="1">
                <a:solidFill>
                  <a:schemeClr val="accent2"/>
                </a:solidFill>
              </a:rPr>
              <a:t>Agents </a:t>
            </a:r>
            <a:r>
              <a:rPr lang="en-US" sz="1400" b="1" err="1">
                <a:solidFill>
                  <a:schemeClr val="accent2"/>
                </a:solidFill>
              </a:rPr>
              <a:t>involucrats</a:t>
            </a:r>
            <a:endParaRPr lang="en-US" sz="1400" b="1">
              <a:solidFill>
                <a:schemeClr val="accent2"/>
              </a:solidFill>
            </a:endParaRPr>
          </a:p>
          <a:p>
            <a:r>
              <a:rPr lang="en-US" sz="1050" i="1">
                <a:solidFill>
                  <a:schemeClr val="bg1">
                    <a:lumMod val="75000"/>
                  </a:schemeClr>
                </a:solidFill>
              </a:rPr>
              <a:t>Agents, </a:t>
            </a:r>
            <a:r>
              <a:rPr lang="en-US" sz="1050" i="1" err="1">
                <a:solidFill>
                  <a:schemeClr val="bg1">
                    <a:lumMod val="75000"/>
                  </a:schemeClr>
                </a:solidFill>
              </a:rPr>
              <a:t>col·lectius</a:t>
            </a:r>
            <a:r>
              <a:rPr lang="en-US" sz="1050" i="1">
                <a:solidFill>
                  <a:schemeClr val="bg1">
                    <a:lumMod val="75000"/>
                  </a:schemeClr>
                </a:solidFill>
              </a:rPr>
              <a:t>, </a:t>
            </a:r>
            <a:r>
              <a:rPr lang="en-US" sz="1050" i="1" err="1">
                <a:solidFill>
                  <a:schemeClr val="bg1">
                    <a:lumMod val="75000"/>
                  </a:schemeClr>
                </a:solidFill>
              </a:rPr>
              <a:t>entitats</a:t>
            </a:r>
            <a:r>
              <a:rPr lang="en-US" sz="1050" i="1">
                <a:solidFill>
                  <a:schemeClr val="bg1">
                    <a:lumMod val="75000"/>
                  </a:schemeClr>
                </a:solidFill>
              </a:rPr>
              <a:t>, etc. </a:t>
            </a:r>
            <a:r>
              <a:rPr lang="en-US" sz="1050" i="1" err="1">
                <a:solidFill>
                  <a:schemeClr val="bg1">
                    <a:lumMod val="75000"/>
                  </a:schemeClr>
                </a:solidFill>
              </a:rPr>
              <a:t>que</a:t>
            </a:r>
            <a:r>
              <a:rPr lang="en-US" sz="1050" i="1">
                <a:solidFill>
                  <a:schemeClr val="bg1">
                    <a:lumMod val="75000"/>
                  </a:schemeClr>
                </a:solidFill>
              </a:rPr>
              <a:t> </a:t>
            </a:r>
            <a:r>
              <a:rPr lang="en-US" sz="1050" i="1" err="1">
                <a:solidFill>
                  <a:schemeClr val="bg1">
                    <a:lumMod val="75000"/>
                  </a:schemeClr>
                </a:solidFill>
              </a:rPr>
              <a:t>haurien</a:t>
            </a:r>
            <a:r>
              <a:rPr lang="en-US" sz="1050" i="1">
                <a:solidFill>
                  <a:schemeClr val="bg1">
                    <a:lumMod val="75000"/>
                  </a:schemeClr>
                </a:solidFill>
              </a:rPr>
              <a:t> </a:t>
            </a:r>
            <a:r>
              <a:rPr lang="en-US" sz="1050" i="1" err="1">
                <a:solidFill>
                  <a:schemeClr val="bg1">
                    <a:lumMod val="75000"/>
                  </a:schemeClr>
                </a:solidFill>
              </a:rPr>
              <a:t>d’involucrar</a:t>
            </a:r>
            <a:r>
              <a:rPr lang="en-US" sz="1050" i="1">
                <a:solidFill>
                  <a:schemeClr val="bg1">
                    <a:lumMod val="75000"/>
                  </a:schemeClr>
                </a:solidFill>
              </a:rPr>
              <a:t>-se en el </a:t>
            </a:r>
            <a:r>
              <a:rPr lang="en-US" sz="1050" i="1" err="1">
                <a:solidFill>
                  <a:schemeClr val="bg1">
                    <a:lumMod val="75000"/>
                  </a:schemeClr>
                </a:solidFill>
              </a:rPr>
              <a:t>repte</a:t>
            </a:r>
            <a:r>
              <a:rPr lang="en-US" sz="1050" i="1">
                <a:solidFill>
                  <a:schemeClr val="bg1">
                    <a:lumMod val="75000"/>
                  </a:schemeClr>
                </a:solidFill>
              </a:rPr>
              <a:t> per la </a:t>
            </a:r>
            <a:r>
              <a:rPr lang="en-US" sz="1050" i="1" err="1">
                <a:solidFill>
                  <a:schemeClr val="bg1">
                    <a:lumMod val="75000"/>
                  </a:schemeClr>
                </a:solidFill>
              </a:rPr>
              <a:t>seva</a:t>
            </a:r>
            <a:r>
              <a:rPr lang="en-US" sz="1050" i="1">
                <a:solidFill>
                  <a:schemeClr val="bg1">
                    <a:lumMod val="75000"/>
                  </a:schemeClr>
                </a:solidFill>
              </a:rPr>
              <a:t> </a:t>
            </a:r>
            <a:r>
              <a:rPr lang="en-US" sz="1050" i="1" err="1">
                <a:solidFill>
                  <a:schemeClr val="bg1">
                    <a:lumMod val="75000"/>
                  </a:schemeClr>
                </a:solidFill>
              </a:rPr>
              <a:t>adequada</a:t>
            </a:r>
            <a:r>
              <a:rPr lang="en-US" sz="1050" i="1">
                <a:solidFill>
                  <a:schemeClr val="bg1">
                    <a:lumMod val="75000"/>
                  </a:schemeClr>
                </a:solidFill>
              </a:rPr>
              <a:t> </a:t>
            </a:r>
            <a:r>
              <a:rPr lang="en-US" sz="1050" i="1" err="1">
                <a:solidFill>
                  <a:schemeClr val="bg1">
                    <a:lumMod val="75000"/>
                  </a:schemeClr>
                </a:solidFill>
              </a:rPr>
              <a:t>resolució</a:t>
            </a:r>
            <a:r>
              <a:rPr lang="en-US" sz="1050" i="1">
                <a:solidFill>
                  <a:schemeClr val="bg1">
                    <a:lumMod val="75000"/>
                  </a:schemeClr>
                </a:solidFill>
              </a:rPr>
              <a:t>.</a:t>
            </a:r>
          </a:p>
        </p:txBody>
      </p:sp>
      <p:sp>
        <p:nvSpPr>
          <p:cNvPr id="29" name="CuadroTexto 28"/>
          <p:cNvSpPr txBox="1"/>
          <p:nvPr/>
        </p:nvSpPr>
        <p:spPr>
          <a:xfrm>
            <a:off x="6427668" y="2808179"/>
            <a:ext cx="2088232" cy="630942"/>
          </a:xfrm>
          <a:prstGeom prst="rect">
            <a:avLst/>
          </a:prstGeom>
          <a:noFill/>
        </p:spPr>
        <p:txBody>
          <a:bodyPr wrap="square" rtlCol="0">
            <a:spAutoFit/>
          </a:bodyPr>
          <a:lstStyle/>
          <a:p>
            <a:r>
              <a:rPr lang="en-US" sz="1400" b="1">
                <a:solidFill>
                  <a:schemeClr val="accent2"/>
                </a:solidFill>
              </a:rPr>
              <a:t>ODS</a:t>
            </a:r>
          </a:p>
          <a:p>
            <a:r>
              <a:rPr lang="en-US" sz="1050" i="1" err="1">
                <a:solidFill>
                  <a:schemeClr val="bg1">
                    <a:lumMod val="75000"/>
                  </a:schemeClr>
                </a:solidFill>
              </a:rPr>
              <a:t>Quins</a:t>
            </a:r>
            <a:r>
              <a:rPr lang="en-US" sz="1050" i="1">
                <a:solidFill>
                  <a:schemeClr val="bg1">
                    <a:lumMod val="75000"/>
                  </a:schemeClr>
                </a:solidFill>
              </a:rPr>
              <a:t> ODS </a:t>
            </a:r>
            <a:r>
              <a:rPr lang="en-US" sz="1050" i="1" err="1">
                <a:solidFill>
                  <a:schemeClr val="bg1">
                    <a:lumMod val="75000"/>
                  </a:schemeClr>
                </a:solidFill>
              </a:rPr>
              <a:t>estan</a:t>
            </a:r>
            <a:r>
              <a:rPr lang="en-US" sz="1050" i="1">
                <a:solidFill>
                  <a:schemeClr val="bg1">
                    <a:lumMod val="75000"/>
                  </a:schemeClr>
                </a:solidFill>
              </a:rPr>
              <a:t> </a:t>
            </a:r>
            <a:r>
              <a:rPr lang="en-US" sz="1050" i="1" err="1">
                <a:solidFill>
                  <a:schemeClr val="bg1">
                    <a:lumMod val="75000"/>
                  </a:schemeClr>
                </a:solidFill>
              </a:rPr>
              <a:t>relacionats</a:t>
            </a:r>
            <a:r>
              <a:rPr lang="en-US" sz="1050" i="1">
                <a:solidFill>
                  <a:schemeClr val="bg1">
                    <a:lumMod val="75000"/>
                  </a:schemeClr>
                </a:solidFill>
              </a:rPr>
              <a:t> </a:t>
            </a:r>
            <a:r>
              <a:rPr lang="en-US" sz="1050" i="1" err="1">
                <a:solidFill>
                  <a:schemeClr val="bg1">
                    <a:lumMod val="75000"/>
                  </a:schemeClr>
                </a:solidFill>
              </a:rPr>
              <a:t>amb</a:t>
            </a:r>
            <a:r>
              <a:rPr lang="en-US" sz="1050" i="1">
                <a:solidFill>
                  <a:schemeClr val="bg1">
                    <a:lumMod val="75000"/>
                  </a:schemeClr>
                </a:solidFill>
              </a:rPr>
              <a:t> </a:t>
            </a:r>
            <a:r>
              <a:rPr lang="en-US" sz="1050" i="1" err="1">
                <a:solidFill>
                  <a:schemeClr val="bg1">
                    <a:lumMod val="75000"/>
                  </a:schemeClr>
                </a:solidFill>
              </a:rPr>
              <a:t>aquest</a:t>
            </a:r>
            <a:r>
              <a:rPr lang="en-US" sz="1050" i="1">
                <a:solidFill>
                  <a:schemeClr val="bg1">
                    <a:lumMod val="75000"/>
                  </a:schemeClr>
                </a:solidFill>
              </a:rPr>
              <a:t> </a:t>
            </a:r>
            <a:r>
              <a:rPr lang="en-US" sz="1050" i="1" err="1">
                <a:solidFill>
                  <a:schemeClr val="bg1">
                    <a:lumMod val="75000"/>
                  </a:schemeClr>
                </a:solidFill>
              </a:rPr>
              <a:t>repte</a:t>
            </a:r>
            <a:r>
              <a:rPr lang="en-US" sz="1050" i="1">
                <a:solidFill>
                  <a:schemeClr val="bg1">
                    <a:lumMod val="75000"/>
                  </a:schemeClr>
                </a:solidFill>
              </a:rPr>
              <a:t>?</a:t>
            </a:r>
          </a:p>
        </p:txBody>
      </p:sp>
      <p:sp>
        <p:nvSpPr>
          <p:cNvPr id="30" name="CuadroTexto 29"/>
          <p:cNvSpPr txBox="1"/>
          <p:nvPr/>
        </p:nvSpPr>
        <p:spPr>
          <a:xfrm>
            <a:off x="6427668" y="3723260"/>
            <a:ext cx="2088232" cy="469359"/>
          </a:xfrm>
          <a:prstGeom prst="rect">
            <a:avLst/>
          </a:prstGeom>
          <a:noFill/>
        </p:spPr>
        <p:txBody>
          <a:bodyPr wrap="square" rtlCol="0">
            <a:spAutoFit/>
          </a:bodyPr>
          <a:lstStyle/>
          <a:p>
            <a:r>
              <a:rPr lang="en-US" sz="1400" b="1" err="1">
                <a:solidFill>
                  <a:schemeClr val="accent2"/>
                </a:solidFill>
              </a:rPr>
              <a:t>Propers</a:t>
            </a:r>
            <a:r>
              <a:rPr lang="en-US" sz="1400" b="1">
                <a:solidFill>
                  <a:schemeClr val="accent2"/>
                </a:solidFill>
              </a:rPr>
              <a:t> </a:t>
            </a:r>
            <a:r>
              <a:rPr lang="en-US" sz="1400" b="1" err="1">
                <a:solidFill>
                  <a:schemeClr val="accent2"/>
                </a:solidFill>
              </a:rPr>
              <a:t>passos</a:t>
            </a:r>
            <a:endParaRPr lang="en-US" sz="1400" b="1">
              <a:solidFill>
                <a:schemeClr val="accent2"/>
              </a:solidFill>
            </a:endParaRPr>
          </a:p>
          <a:p>
            <a:r>
              <a:rPr lang="en-US" sz="1050" i="1" err="1">
                <a:solidFill>
                  <a:schemeClr val="bg1">
                    <a:lumMod val="75000"/>
                  </a:schemeClr>
                </a:solidFill>
              </a:rPr>
              <a:t>Què</a:t>
            </a:r>
            <a:r>
              <a:rPr lang="en-US" sz="1050" i="1">
                <a:solidFill>
                  <a:schemeClr val="bg1">
                    <a:lumMod val="75000"/>
                  </a:schemeClr>
                </a:solidFill>
              </a:rPr>
              <a:t> </a:t>
            </a:r>
            <a:r>
              <a:rPr lang="en-US" sz="1050" i="1" err="1">
                <a:solidFill>
                  <a:schemeClr val="bg1">
                    <a:lumMod val="75000"/>
                  </a:schemeClr>
                </a:solidFill>
              </a:rPr>
              <a:t>podem</a:t>
            </a:r>
            <a:r>
              <a:rPr lang="en-US" sz="1050" i="1">
                <a:solidFill>
                  <a:schemeClr val="bg1">
                    <a:lumMod val="75000"/>
                  </a:schemeClr>
                </a:solidFill>
              </a:rPr>
              <a:t> </a:t>
            </a:r>
            <a:r>
              <a:rPr lang="en-US" sz="1050" i="1" err="1">
                <a:solidFill>
                  <a:schemeClr val="bg1">
                    <a:lumMod val="75000"/>
                  </a:schemeClr>
                </a:solidFill>
              </a:rPr>
              <a:t>fer</a:t>
            </a:r>
            <a:r>
              <a:rPr lang="en-US" sz="1050" i="1">
                <a:solidFill>
                  <a:schemeClr val="bg1">
                    <a:lumMod val="75000"/>
                  </a:schemeClr>
                </a:solidFill>
              </a:rPr>
              <a:t> per </a:t>
            </a:r>
            <a:r>
              <a:rPr lang="en-US" sz="1050" i="1" err="1">
                <a:solidFill>
                  <a:schemeClr val="bg1">
                    <a:lumMod val="75000"/>
                  </a:schemeClr>
                </a:solidFill>
              </a:rPr>
              <a:t>avançar</a:t>
            </a:r>
            <a:r>
              <a:rPr lang="en-US" sz="1050" i="1">
                <a:solidFill>
                  <a:schemeClr val="bg1">
                    <a:lumMod val="75000"/>
                  </a:schemeClr>
                </a:solidFill>
              </a:rPr>
              <a:t>?</a:t>
            </a:r>
          </a:p>
        </p:txBody>
      </p:sp>
      <p:sp>
        <p:nvSpPr>
          <p:cNvPr id="32" name="CuadroTexto 31"/>
          <p:cNvSpPr txBox="1"/>
          <p:nvPr/>
        </p:nvSpPr>
        <p:spPr>
          <a:xfrm>
            <a:off x="6427668" y="4680387"/>
            <a:ext cx="2088232" cy="846386"/>
          </a:xfrm>
          <a:prstGeom prst="rect">
            <a:avLst/>
          </a:prstGeom>
          <a:noFill/>
        </p:spPr>
        <p:txBody>
          <a:bodyPr wrap="square" rtlCol="0">
            <a:spAutoFit/>
          </a:bodyPr>
          <a:lstStyle/>
          <a:p>
            <a:r>
              <a:rPr lang="es-ES" sz="1400" b="1" err="1">
                <a:solidFill>
                  <a:schemeClr val="accent2"/>
                </a:solidFill>
              </a:rPr>
              <a:t>Requeriment</a:t>
            </a:r>
            <a:r>
              <a:rPr lang="es-ES" sz="1400" b="1">
                <a:solidFill>
                  <a:schemeClr val="accent2"/>
                </a:solidFill>
              </a:rPr>
              <a:t> de les </a:t>
            </a:r>
            <a:r>
              <a:rPr lang="es-ES" sz="1400" b="1" err="1">
                <a:solidFill>
                  <a:schemeClr val="accent2"/>
                </a:solidFill>
              </a:rPr>
              <a:t>solucions</a:t>
            </a:r>
            <a:endParaRPr lang="es-ES" sz="1400" b="1">
              <a:solidFill>
                <a:schemeClr val="accent2"/>
              </a:solidFill>
            </a:endParaRPr>
          </a:p>
          <a:p>
            <a:r>
              <a:rPr lang="es-ES" sz="1050" i="1" err="1">
                <a:solidFill>
                  <a:schemeClr val="bg1">
                    <a:lumMod val="75000"/>
                  </a:schemeClr>
                </a:solidFill>
              </a:rPr>
              <a:t>Què</a:t>
            </a:r>
            <a:r>
              <a:rPr lang="es-ES" sz="1050" i="1">
                <a:solidFill>
                  <a:schemeClr val="bg1">
                    <a:lumMod val="75000"/>
                  </a:schemeClr>
                </a:solidFill>
              </a:rPr>
              <a:t> han </a:t>
            </a:r>
            <a:r>
              <a:rPr lang="es-ES" sz="1050" i="1" err="1">
                <a:solidFill>
                  <a:schemeClr val="bg1">
                    <a:lumMod val="75000"/>
                  </a:schemeClr>
                </a:solidFill>
              </a:rPr>
              <a:t>d’incloure</a:t>
            </a:r>
            <a:r>
              <a:rPr lang="es-ES" sz="1050" i="1">
                <a:solidFill>
                  <a:schemeClr val="bg1">
                    <a:lumMod val="75000"/>
                  </a:schemeClr>
                </a:solidFill>
              </a:rPr>
              <a:t> / evitar les </a:t>
            </a:r>
            <a:r>
              <a:rPr lang="es-ES" sz="1050" i="1" err="1">
                <a:solidFill>
                  <a:schemeClr val="bg1">
                    <a:lumMod val="75000"/>
                  </a:schemeClr>
                </a:solidFill>
              </a:rPr>
              <a:t>solucions</a:t>
            </a:r>
            <a:r>
              <a:rPr lang="es-ES" sz="1050" i="1">
                <a:solidFill>
                  <a:schemeClr val="bg1">
                    <a:lumMod val="75000"/>
                  </a:schemeClr>
                </a:solidFill>
              </a:rPr>
              <a:t> que es </a:t>
            </a:r>
            <a:r>
              <a:rPr lang="es-ES" sz="1050" i="1" err="1">
                <a:solidFill>
                  <a:schemeClr val="bg1">
                    <a:lumMod val="75000"/>
                  </a:schemeClr>
                </a:solidFill>
              </a:rPr>
              <a:t>proposin</a:t>
            </a:r>
            <a:r>
              <a:rPr lang="es-ES" sz="1050" i="1">
                <a:solidFill>
                  <a:schemeClr val="bg1">
                    <a:lumMod val="75000"/>
                  </a:schemeClr>
                </a:solidFill>
              </a:rPr>
              <a:t>?</a:t>
            </a:r>
            <a:endParaRPr lang="en-US" sz="1050" i="1">
              <a:solidFill>
                <a:schemeClr val="bg1">
                  <a:lumMod val="75000"/>
                </a:schemeClr>
              </a:solidFill>
            </a:endParaRPr>
          </a:p>
        </p:txBody>
      </p:sp>
      <p:sp>
        <p:nvSpPr>
          <p:cNvPr id="33" name="CuadroTexto 32"/>
          <p:cNvSpPr txBox="1"/>
          <p:nvPr/>
        </p:nvSpPr>
        <p:spPr>
          <a:xfrm>
            <a:off x="6427668" y="5573258"/>
            <a:ext cx="2088232" cy="630942"/>
          </a:xfrm>
          <a:prstGeom prst="rect">
            <a:avLst/>
          </a:prstGeom>
          <a:noFill/>
        </p:spPr>
        <p:txBody>
          <a:bodyPr wrap="square" rtlCol="0">
            <a:spAutoFit/>
          </a:bodyPr>
          <a:lstStyle/>
          <a:p>
            <a:r>
              <a:rPr lang="en-US" sz="1400" b="1" err="1">
                <a:solidFill>
                  <a:schemeClr val="accent2"/>
                </a:solidFill>
              </a:rPr>
              <a:t>Impacte</a:t>
            </a:r>
            <a:r>
              <a:rPr lang="en-US" sz="1400" b="1">
                <a:solidFill>
                  <a:schemeClr val="accent2"/>
                </a:solidFill>
              </a:rPr>
              <a:t> </a:t>
            </a:r>
            <a:r>
              <a:rPr lang="en-US" sz="1400" b="1" err="1">
                <a:solidFill>
                  <a:schemeClr val="accent2"/>
                </a:solidFill>
              </a:rPr>
              <a:t>previst</a:t>
            </a:r>
            <a:endParaRPr lang="en-US" sz="1400" b="1">
              <a:solidFill>
                <a:schemeClr val="accent2"/>
              </a:solidFill>
            </a:endParaRPr>
          </a:p>
          <a:p>
            <a:r>
              <a:rPr lang="en-US" sz="1050" i="1" err="1">
                <a:solidFill>
                  <a:schemeClr val="bg1">
                    <a:lumMod val="75000"/>
                  </a:schemeClr>
                </a:solidFill>
              </a:rPr>
              <a:t>Què</a:t>
            </a:r>
            <a:r>
              <a:rPr lang="en-US" sz="1050" i="1">
                <a:solidFill>
                  <a:schemeClr val="bg1">
                    <a:lumMod val="75000"/>
                  </a:schemeClr>
                </a:solidFill>
              </a:rPr>
              <a:t> </a:t>
            </a:r>
            <a:r>
              <a:rPr lang="en-US" sz="1050" i="1" err="1">
                <a:solidFill>
                  <a:schemeClr val="bg1">
                    <a:lumMod val="75000"/>
                  </a:schemeClr>
                </a:solidFill>
              </a:rPr>
              <a:t>s’aporta</a:t>
            </a:r>
            <a:r>
              <a:rPr lang="en-US" sz="1050" i="1">
                <a:solidFill>
                  <a:schemeClr val="bg1">
                    <a:lumMod val="75000"/>
                  </a:schemeClr>
                </a:solidFill>
              </a:rPr>
              <a:t>, </a:t>
            </a:r>
            <a:r>
              <a:rPr lang="en-US" sz="1050" i="1" err="1">
                <a:solidFill>
                  <a:schemeClr val="bg1">
                    <a:lumMod val="75000"/>
                  </a:schemeClr>
                </a:solidFill>
              </a:rPr>
              <a:t>quin</a:t>
            </a:r>
            <a:r>
              <a:rPr lang="en-US" sz="1050" i="1">
                <a:solidFill>
                  <a:schemeClr val="bg1">
                    <a:lumMod val="75000"/>
                  </a:schemeClr>
                </a:solidFill>
              </a:rPr>
              <a:t> </a:t>
            </a:r>
            <a:r>
              <a:rPr lang="en-US" sz="1050" i="1" err="1">
                <a:solidFill>
                  <a:schemeClr val="bg1">
                    <a:lumMod val="75000"/>
                  </a:schemeClr>
                </a:solidFill>
              </a:rPr>
              <a:t>impacte</a:t>
            </a:r>
            <a:r>
              <a:rPr lang="en-US" sz="1050" i="1">
                <a:solidFill>
                  <a:schemeClr val="bg1">
                    <a:lumMod val="75000"/>
                  </a:schemeClr>
                </a:solidFill>
              </a:rPr>
              <a:t> </a:t>
            </a:r>
            <a:r>
              <a:rPr lang="en-US" sz="1050" i="1" err="1">
                <a:solidFill>
                  <a:schemeClr val="bg1">
                    <a:lumMod val="75000"/>
                  </a:schemeClr>
                </a:solidFill>
              </a:rPr>
              <a:t>tindrà</a:t>
            </a:r>
            <a:r>
              <a:rPr lang="en-US" sz="1050" i="1">
                <a:solidFill>
                  <a:schemeClr val="bg1">
                    <a:lumMod val="75000"/>
                  </a:schemeClr>
                </a:solidFill>
              </a:rPr>
              <a:t> la </a:t>
            </a:r>
            <a:r>
              <a:rPr lang="en-US" sz="1050" i="1" err="1">
                <a:solidFill>
                  <a:schemeClr val="bg1">
                    <a:lumMod val="75000"/>
                  </a:schemeClr>
                </a:solidFill>
              </a:rPr>
              <a:t>resolució</a:t>
            </a:r>
            <a:r>
              <a:rPr lang="en-US" sz="1050" i="1">
                <a:solidFill>
                  <a:schemeClr val="bg1">
                    <a:lumMod val="75000"/>
                  </a:schemeClr>
                </a:solidFill>
              </a:rPr>
              <a:t> del </a:t>
            </a:r>
            <a:r>
              <a:rPr lang="en-US" sz="1050" i="1" err="1">
                <a:solidFill>
                  <a:schemeClr val="bg1">
                    <a:lumMod val="75000"/>
                  </a:schemeClr>
                </a:solidFill>
              </a:rPr>
              <a:t>repte</a:t>
            </a:r>
            <a:r>
              <a:rPr lang="en-US" sz="1050" i="1">
                <a:solidFill>
                  <a:schemeClr val="bg1">
                    <a:lumMod val="75000"/>
                  </a:schemeClr>
                </a:solidFill>
              </a:rPr>
              <a:t>?</a:t>
            </a:r>
          </a:p>
        </p:txBody>
      </p:sp>
      <p:sp>
        <p:nvSpPr>
          <p:cNvPr id="34" name="CuadroTexto 33"/>
          <p:cNvSpPr txBox="1"/>
          <p:nvPr/>
        </p:nvSpPr>
        <p:spPr>
          <a:xfrm>
            <a:off x="3538146" y="3819961"/>
            <a:ext cx="2348005" cy="792525"/>
          </a:xfrm>
          <a:prstGeom prst="rect">
            <a:avLst/>
          </a:prstGeom>
          <a:noFill/>
        </p:spPr>
        <p:txBody>
          <a:bodyPr wrap="square" rtlCol="0">
            <a:spAutoFit/>
          </a:bodyPr>
          <a:lstStyle/>
          <a:p>
            <a:r>
              <a:rPr lang="en-US" sz="1400" b="1" err="1">
                <a:solidFill>
                  <a:schemeClr val="accent2"/>
                </a:solidFill>
              </a:rPr>
              <a:t>Repte</a:t>
            </a:r>
            <a:endParaRPr lang="en-US" sz="1400" b="1">
              <a:solidFill>
                <a:schemeClr val="accent2"/>
              </a:solidFill>
            </a:endParaRPr>
          </a:p>
          <a:p>
            <a:r>
              <a:rPr lang="en-US" sz="1050" i="1" err="1">
                <a:solidFill>
                  <a:schemeClr val="bg1">
                    <a:lumMod val="75000"/>
                  </a:schemeClr>
                </a:solidFill>
              </a:rPr>
              <a:t>Concreció</a:t>
            </a:r>
            <a:r>
              <a:rPr lang="en-US" sz="1050" i="1">
                <a:solidFill>
                  <a:schemeClr val="bg1">
                    <a:lumMod val="75000"/>
                  </a:schemeClr>
                </a:solidFill>
              </a:rPr>
              <a:t> del </a:t>
            </a:r>
            <a:r>
              <a:rPr lang="en-US" sz="1050" i="1" err="1">
                <a:solidFill>
                  <a:schemeClr val="bg1">
                    <a:lumMod val="75000"/>
                  </a:schemeClr>
                </a:solidFill>
              </a:rPr>
              <a:t>repte</a:t>
            </a:r>
            <a:r>
              <a:rPr lang="en-US" sz="1050" i="1">
                <a:solidFill>
                  <a:schemeClr val="bg1">
                    <a:lumMod val="75000"/>
                  </a:schemeClr>
                </a:solidFill>
              </a:rPr>
              <a:t>. </a:t>
            </a:r>
            <a:r>
              <a:rPr lang="en-US" sz="1050" i="1" err="1">
                <a:solidFill>
                  <a:schemeClr val="bg1">
                    <a:lumMod val="75000"/>
                  </a:schemeClr>
                </a:solidFill>
              </a:rPr>
              <a:t>Quins</a:t>
            </a:r>
            <a:r>
              <a:rPr lang="en-US" sz="1050" i="1">
                <a:solidFill>
                  <a:schemeClr val="bg1">
                    <a:lumMod val="75000"/>
                  </a:schemeClr>
                </a:solidFill>
              </a:rPr>
              <a:t> </a:t>
            </a:r>
            <a:r>
              <a:rPr lang="en-US" sz="1050" i="1" err="1">
                <a:solidFill>
                  <a:schemeClr val="bg1">
                    <a:lumMod val="75000"/>
                  </a:schemeClr>
                </a:solidFill>
              </a:rPr>
              <a:t>objectius</a:t>
            </a:r>
            <a:r>
              <a:rPr lang="en-US" sz="1050" i="1">
                <a:solidFill>
                  <a:schemeClr val="bg1">
                    <a:lumMod val="75000"/>
                  </a:schemeClr>
                </a:solidFill>
              </a:rPr>
              <a:t> </a:t>
            </a:r>
            <a:r>
              <a:rPr lang="en-US" sz="1050" i="1" err="1">
                <a:solidFill>
                  <a:schemeClr val="bg1">
                    <a:lumMod val="75000"/>
                  </a:schemeClr>
                </a:solidFill>
              </a:rPr>
              <a:t>tenim</a:t>
            </a:r>
            <a:r>
              <a:rPr lang="en-US" sz="1050" i="1">
                <a:solidFill>
                  <a:schemeClr val="bg1">
                    <a:lumMod val="75000"/>
                  </a:schemeClr>
                </a:solidFill>
              </a:rPr>
              <a:t>? </a:t>
            </a:r>
            <a:r>
              <a:rPr lang="en-US" sz="1050" i="1" err="1">
                <a:solidFill>
                  <a:schemeClr val="bg1">
                    <a:lumMod val="75000"/>
                  </a:schemeClr>
                </a:solidFill>
              </a:rPr>
              <a:t>Definició</a:t>
            </a:r>
            <a:r>
              <a:rPr lang="en-US" sz="1050" i="1">
                <a:solidFill>
                  <a:schemeClr val="bg1">
                    <a:lumMod val="75000"/>
                  </a:schemeClr>
                </a:solidFill>
              </a:rPr>
              <a:t> </a:t>
            </a:r>
            <a:r>
              <a:rPr lang="en-US" sz="1050" i="1" err="1">
                <a:solidFill>
                  <a:schemeClr val="bg1">
                    <a:lumMod val="75000"/>
                  </a:schemeClr>
                </a:solidFill>
              </a:rPr>
              <a:t>més</a:t>
            </a:r>
            <a:r>
              <a:rPr lang="en-US" sz="1050" i="1">
                <a:solidFill>
                  <a:schemeClr val="bg1">
                    <a:lumMod val="75000"/>
                  </a:schemeClr>
                </a:solidFill>
              </a:rPr>
              <a:t> general en </a:t>
            </a:r>
            <a:r>
              <a:rPr lang="en-US" sz="1050" i="1" err="1">
                <a:solidFill>
                  <a:schemeClr val="bg1">
                    <a:lumMod val="75000"/>
                  </a:schemeClr>
                </a:solidFill>
              </a:rPr>
              <a:t>termes</a:t>
            </a:r>
            <a:r>
              <a:rPr lang="en-US" sz="1050" i="1">
                <a:solidFill>
                  <a:schemeClr val="bg1">
                    <a:lumMod val="75000"/>
                  </a:schemeClr>
                </a:solidFill>
              </a:rPr>
              <a:t> de </a:t>
            </a:r>
            <a:r>
              <a:rPr lang="en-US" sz="1050" i="1" err="1">
                <a:solidFill>
                  <a:schemeClr val="bg1">
                    <a:lumMod val="75000"/>
                  </a:schemeClr>
                </a:solidFill>
              </a:rPr>
              <a:t>repte</a:t>
            </a:r>
            <a:r>
              <a:rPr lang="en-US" sz="1050" i="1">
                <a:solidFill>
                  <a:schemeClr val="bg1">
                    <a:lumMod val="75000"/>
                  </a:schemeClr>
                </a:solidFill>
              </a:rPr>
              <a:t> </a:t>
            </a:r>
            <a:r>
              <a:rPr lang="en-US" sz="1050" i="1" err="1">
                <a:solidFill>
                  <a:schemeClr val="bg1">
                    <a:lumMod val="75000"/>
                  </a:schemeClr>
                </a:solidFill>
              </a:rPr>
              <a:t>estratègic</a:t>
            </a:r>
            <a:r>
              <a:rPr lang="en-US" sz="1050" i="1">
                <a:solidFill>
                  <a:schemeClr val="bg1">
                    <a:lumMod val="75000"/>
                  </a:schemeClr>
                </a:solidFill>
              </a:rPr>
              <a:t>.</a:t>
            </a:r>
          </a:p>
        </p:txBody>
      </p:sp>
      <p:sp>
        <p:nvSpPr>
          <p:cNvPr id="35" name="CuadroTexto 34"/>
          <p:cNvSpPr txBox="1"/>
          <p:nvPr/>
        </p:nvSpPr>
        <p:spPr>
          <a:xfrm>
            <a:off x="3538117" y="2074804"/>
            <a:ext cx="2535028" cy="954107"/>
          </a:xfrm>
          <a:prstGeom prst="rect">
            <a:avLst/>
          </a:prstGeom>
          <a:noFill/>
        </p:spPr>
        <p:txBody>
          <a:bodyPr wrap="square" rtlCol="0">
            <a:spAutoFit/>
          </a:bodyPr>
          <a:lstStyle/>
          <a:p>
            <a:r>
              <a:rPr lang="en-US" sz="1400" b="1" err="1">
                <a:solidFill>
                  <a:schemeClr val="accent2"/>
                </a:solidFill>
              </a:rPr>
              <a:t>Problemes</a:t>
            </a:r>
            <a:r>
              <a:rPr lang="en-US" sz="1400" b="1">
                <a:solidFill>
                  <a:schemeClr val="accent2"/>
                </a:solidFill>
              </a:rPr>
              <a:t> no </a:t>
            </a:r>
            <a:r>
              <a:rPr lang="en-US" sz="1400" b="1" err="1">
                <a:solidFill>
                  <a:schemeClr val="accent2"/>
                </a:solidFill>
              </a:rPr>
              <a:t>resolts</a:t>
            </a:r>
            <a:endParaRPr lang="en-US" sz="1400" b="1">
              <a:solidFill>
                <a:schemeClr val="accent2"/>
              </a:solidFill>
            </a:endParaRPr>
          </a:p>
          <a:p>
            <a:r>
              <a:rPr lang="en-US" sz="1050" i="1" err="1">
                <a:solidFill>
                  <a:schemeClr val="bg1">
                    <a:lumMod val="75000"/>
                  </a:schemeClr>
                </a:solidFill>
              </a:rPr>
              <a:t>Quines</a:t>
            </a:r>
            <a:r>
              <a:rPr lang="en-US" sz="1050" i="1">
                <a:solidFill>
                  <a:schemeClr val="bg1">
                    <a:lumMod val="75000"/>
                  </a:schemeClr>
                </a:solidFill>
              </a:rPr>
              <a:t> </a:t>
            </a:r>
            <a:r>
              <a:rPr lang="en-US" sz="1050" i="1" err="1">
                <a:solidFill>
                  <a:schemeClr val="bg1">
                    <a:lumMod val="75000"/>
                  </a:schemeClr>
                </a:solidFill>
              </a:rPr>
              <a:t>problemàtiques</a:t>
            </a:r>
            <a:r>
              <a:rPr lang="en-US" sz="1050" i="1">
                <a:solidFill>
                  <a:schemeClr val="bg1">
                    <a:lumMod val="75000"/>
                  </a:schemeClr>
                </a:solidFill>
              </a:rPr>
              <a:t> actuals </a:t>
            </a:r>
            <a:r>
              <a:rPr lang="en-US" sz="1050" i="1" err="1">
                <a:solidFill>
                  <a:schemeClr val="bg1">
                    <a:lumMod val="75000"/>
                  </a:schemeClr>
                </a:solidFill>
              </a:rPr>
              <a:t>impedeixen</a:t>
            </a:r>
            <a:r>
              <a:rPr lang="en-US" sz="1050" i="1">
                <a:solidFill>
                  <a:schemeClr val="bg1">
                    <a:lumMod val="75000"/>
                  </a:schemeClr>
                </a:solidFill>
              </a:rPr>
              <a:t> </a:t>
            </a:r>
            <a:r>
              <a:rPr lang="en-US" sz="1050" i="1" err="1">
                <a:solidFill>
                  <a:schemeClr val="bg1">
                    <a:lumMod val="75000"/>
                  </a:schemeClr>
                </a:solidFill>
              </a:rPr>
              <a:t>que</a:t>
            </a:r>
            <a:r>
              <a:rPr lang="en-US" sz="1050" i="1">
                <a:solidFill>
                  <a:schemeClr val="bg1">
                    <a:lumMod val="75000"/>
                  </a:schemeClr>
                </a:solidFill>
              </a:rPr>
              <a:t> la </a:t>
            </a:r>
            <a:r>
              <a:rPr lang="en-US" sz="1050" i="1" err="1">
                <a:solidFill>
                  <a:schemeClr val="bg1">
                    <a:lumMod val="75000"/>
                  </a:schemeClr>
                </a:solidFill>
              </a:rPr>
              <a:t>situació</a:t>
            </a:r>
            <a:r>
              <a:rPr lang="en-US" sz="1050" i="1">
                <a:solidFill>
                  <a:schemeClr val="bg1">
                    <a:lumMod val="75000"/>
                  </a:schemeClr>
                </a:solidFill>
              </a:rPr>
              <a:t> actual </a:t>
            </a:r>
            <a:r>
              <a:rPr lang="en-US" sz="1050" i="1" err="1">
                <a:solidFill>
                  <a:schemeClr val="bg1">
                    <a:lumMod val="75000"/>
                  </a:schemeClr>
                </a:solidFill>
              </a:rPr>
              <a:t>esdevingui</a:t>
            </a:r>
            <a:r>
              <a:rPr lang="en-US" sz="1050" i="1">
                <a:solidFill>
                  <a:schemeClr val="bg1">
                    <a:lumMod val="75000"/>
                  </a:schemeClr>
                </a:solidFill>
              </a:rPr>
              <a:t> la </a:t>
            </a:r>
            <a:r>
              <a:rPr lang="en-US" sz="1050" i="1" err="1">
                <a:solidFill>
                  <a:schemeClr val="bg1">
                    <a:lumMod val="75000"/>
                  </a:schemeClr>
                </a:solidFill>
              </a:rPr>
              <a:t>visió</a:t>
            </a:r>
            <a:r>
              <a:rPr lang="en-US" sz="1050" i="1">
                <a:solidFill>
                  <a:schemeClr val="bg1">
                    <a:lumMod val="75000"/>
                  </a:schemeClr>
                </a:solidFill>
              </a:rPr>
              <a:t> de </a:t>
            </a:r>
            <a:r>
              <a:rPr lang="en-US" sz="1050" i="1" err="1">
                <a:solidFill>
                  <a:schemeClr val="bg1">
                    <a:lumMod val="75000"/>
                  </a:schemeClr>
                </a:solidFill>
              </a:rPr>
              <a:t>futur</a:t>
            </a:r>
            <a:r>
              <a:rPr lang="en-US" sz="1050" i="1">
                <a:solidFill>
                  <a:schemeClr val="bg1">
                    <a:lumMod val="75000"/>
                  </a:schemeClr>
                </a:solidFill>
              </a:rPr>
              <a:t> </a:t>
            </a:r>
            <a:r>
              <a:rPr lang="en-US" sz="1050" i="1" err="1">
                <a:solidFill>
                  <a:schemeClr val="bg1">
                    <a:lumMod val="75000"/>
                  </a:schemeClr>
                </a:solidFill>
              </a:rPr>
              <a:t>que</a:t>
            </a:r>
            <a:r>
              <a:rPr lang="en-US" sz="1050" i="1">
                <a:solidFill>
                  <a:schemeClr val="bg1">
                    <a:lumMod val="75000"/>
                  </a:schemeClr>
                </a:solidFill>
              </a:rPr>
              <a:t> </a:t>
            </a:r>
            <a:r>
              <a:rPr lang="en-US" sz="1050" i="1" err="1">
                <a:solidFill>
                  <a:schemeClr val="bg1">
                    <a:lumMod val="75000"/>
                  </a:schemeClr>
                </a:solidFill>
              </a:rPr>
              <a:t>proposem</a:t>
            </a:r>
            <a:r>
              <a:rPr lang="en-US" sz="1050" i="1">
                <a:solidFill>
                  <a:schemeClr val="bg1">
                    <a:lumMod val="75000"/>
                  </a:schemeClr>
                </a:solidFill>
              </a:rPr>
              <a:t>?</a:t>
            </a:r>
          </a:p>
        </p:txBody>
      </p:sp>
      <p:sp>
        <p:nvSpPr>
          <p:cNvPr id="4" name="CuadroTexto 3"/>
          <p:cNvSpPr txBox="1"/>
          <p:nvPr/>
        </p:nvSpPr>
        <p:spPr>
          <a:xfrm>
            <a:off x="2994294" y="3259140"/>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1</a:t>
            </a:r>
          </a:p>
        </p:txBody>
      </p:sp>
      <p:sp>
        <p:nvSpPr>
          <p:cNvPr id="37" name="CuadroTexto 36"/>
          <p:cNvSpPr txBox="1"/>
          <p:nvPr/>
        </p:nvSpPr>
        <p:spPr>
          <a:xfrm>
            <a:off x="3006834" y="4846557"/>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2</a:t>
            </a:r>
          </a:p>
        </p:txBody>
      </p:sp>
      <p:sp>
        <p:nvSpPr>
          <p:cNvPr id="39" name="CuadroTexto 38"/>
          <p:cNvSpPr txBox="1"/>
          <p:nvPr/>
        </p:nvSpPr>
        <p:spPr>
          <a:xfrm>
            <a:off x="5883547" y="3193191"/>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3</a:t>
            </a:r>
          </a:p>
        </p:txBody>
      </p:sp>
      <p:sp>
        <p:nvSpPr>
          <p:cNvPr id="41" name="CuadroTexto 40"/>
          <p:cNvSpPr txBox="1"/>
          <p:nvPr/>
        </p:nvSpPr>
        <p:spPr>
          <a:xfrm>
            <a:off x="5912440" y="4853903"/>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4</a:t>
            </a:r>
          </a:p>
        </p:txBody>
      </p:sp>
      <p:sp>
        <p:nvSpPr>
          <p:cNvPr id="43" name="CuadroTexto 42"/>
          <p:cNvSpPr txBox="1"/>
          <p:nvPr/>
        </p:nvSpPr>
        <p:spPr>
          <a:xfrm>
            <a:off x="8703449" y="2068784"/>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5</a:t>
            </a:r>
          </a:p>
        </p:txBody>
      </p:sp>
      <p:cxnSp>
        <p:nvCxnSpPr>
          <p:cNvPr id="44" name="Conector recto de flecha 43"/>
          <p:cNvCxnSpPr/>
          <p:nvPr/>
        </p:nvCxnSpPr>
        <p:spPr>
          <a:xfrm>
            <a:off x="3151355" y="3615231"/>
            <a:ext cx="0" cy="119308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flipV="1">
            <a:off x="3385381" y="3522250"/>
            <a:ext cx="2487414" cy="151397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p:nvPr/>
        </p:nvCxnSpPr>
        <p:spPr>
          <a:xfrm>
            <a:off x="6048776" y="3615231"/>
            <a:ext cx="0" cy="121555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1" name="CuadroTexto 50"/>
          <p:cNvSpPr txBox="1"/>
          <p:nvPr/>
        </p:nvSpPr>
        <p:spPr>
          <a:xfrm>
            <a:off x="8724549" y="3033667"/>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6</a:t>
            </a:r>
          </a:p>
        </p:txBody>
      </p:sp>
      <p:sp>
        <p:nvSpPr>
          <p:cNvPr id="53" name="CuadroTexto 52"/>
          <p:cNvSpPr txBox="1"/>
          <p:nvPr/>
        </p:nvSpPr>
        <p:spPr>
          <a:xfrm>
            <a:off x="8735510" y="3964054"/>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7</a:t>
            </a:r>
          </a:p>
        </p:txBody>
      </p:sp>
      <p:sp>
        <p:nvSpPr>
          <p:cNvPr id="55" name="CuadroTexto 54"/>
          <p:cNvSpPr txBox="1"/>
          <p:nvPr/>
        </p:nvSpPr>
        <p:spPr>
          <a:xfrm>
            <a:off x="8743090" y="4817745"/>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8</a:t>
            </a:r>
          </a:p>
        </p:txBody>
      </p:sp>
      <p:sp>
        <p:nvSpPr>
          <p:cNvPr id="57" name="CuadroTexto 56"/>
          <p:cNvSpPr txBox="1"/>
          <p:nvPr/>
        </p:nvSpPr>
        <p:spPr>
          <a:xfrm>
            <a:off x="8710953" y="5573983"/>
            <a:ext cx="288439"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9</a:t>
            </a:r>
          </a:p>
        </p:txBody>
      </p:sp>
      <p:sp>
        <p:nvSpPr>
          <p:cNvPr id="59" name="CuadroTexto 58"/>
          <p:cNvSpPr txBox="1"/>
          <p:nvPr/>
        </p:nvSpPr>
        <p:spPr>
          <a:xfrm>
            <a:off x="5753889" y="5592585"/>
            <a:ext cx="670415"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10</a:t>
            </a:r>
          </a:p>
        </p:txBody>
      </p:sp>
      <p:sp>
        <p:nvSpPr>
          <p:cNvPr id="60" name="Elipse 59"/>
          <p:cNvSpPr/>
          <p:nvPr/>
        </p:nvSpPr>
        <p:spPr>
          <a:xfrm>
            <a:off x="2966509" y="1506025"/>
            <a:ext cx="403577" cy="403577"/>
          </a:xfrm>
          <a:prstGeom prst="ellipse">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1" name="CuadroTexto 60"/>
          <p:cNvSpPr txBox="1"/>
          <p:nvPr/>
        </p:nvSpPr>
        <p:spPr>
          <a:xfrm>
            <a:off x="2893752" y="1535197"/>
            <a:ext cx="546213"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11</a:t>
            </a:r>
          </a:p>
        </p:txBody>
      </p:sp>
      <p:sp>
        <p:nvSpPr>
          <p:cNvPr id="63" name="CuadroTexto 62"/>
          <p:cNvSpPr txBox="1"/>
          <p:nvPr/>
        </p:nvSpPr>
        <p:spPr>
          <a:xfrm>
            <a:off x="8562366" y="1521928"/>
            <a:ext cx="554155" cy="400110"/>
          </a:xfrm>
          <a:prstGeom prst="rect">
            <a:avLst/>
          </a:prstGeom>
          <a:noFill/>
        </p:spPr>
        <p:txBody>
          <a:bodyPr wrap="square" rtlCol="0">
            <a:spAutoFit/>
          </a:bodyPr>
          <a:lstStyle/>
          <a:p>
            <a:pPr algn="ctr"/>
            <a:r>
              <a:rPr lang="ca-ES" sz="2000">
                <a:solidFill>
                  <a:schemeClr val="accent5"/>
                </a:solidFill>
                <a:latin typeface="Roboto Thin" panose="02000000000000000000" pitchFamily="2" charset="0"/>
                <a:ea typeface="Roboto Thin" panose="02000000000000000000" pitchFamily="2" charset="0"/>
              </a:rPr>
              <a:t>12</a:t>
            </a:r>
          </a:p>
        </p:txBody>
      </p:sp>
      <p:cxnSp>
        <p:nvCxnSpPr>
          <p:cNvPr id="65" name="Conector recto de flecha 64"/>
          <p:cNvCxnSpPr/>
          <p:nvPr/>
        </p:nvCxnSpPr>
        <p:spPr>
          <a:xfrm flipV="1">
            <a:off x="6308688" y="2352236"/>
            <a:ext cx="2319013" cy="2753695"/>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a:stCxn id="43" idx="2"/>
          </p:cNvCxnSpPr>
          <p:nvPr/>
        </p:nvCxnSpPr>
        <p:spPr>
          <a:xfrm>
            <a:off x="8847669" y="2468894"/>
            <a:ext cx="7503" cy="49830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p:cNvCxnSpPr/>
          <p:nvPr/>
        </p:nvCxnSpPr>
        <p:spPr>
          <a:xfrm flipH="1">
            <a:off x="8879728" y="3493213"/>
            <a:ext cx="2974" cy="430135"/>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p:cNvCxnSpPr/>
          <p:nvPr/>
        </p:nvCxnSpPr>
        <p:spPr>
          <a:xfrm>
            <a:off x="8887310" y="4364164"/>
            <a:ext cx="0" cy="40584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p:cNvCxnSpPr/>
          <p:nvPr/>
        </p:nvCxnSpPr>
        <p:spPr>
          <a:xfrm>
            <a:off x="8868768" y="5254013"/>
            <a:ext cx="0" cy="29357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de flecha 75"/>
          <p:cNvCxnSpPr/>
          <p:nvPr/>
        </p:nvCxnSpPr>
        <p:spPr>
          <a:xfrm flipH="1">
            <a:off x="6317872" y="5867848"/>
            <a:ext cx="2244494" cy="1297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ector recto de flecha 78"/>
          <p:cNvCxnSpPr>
            <a:stCxn id="91" idx="2"/>
          </p:cNvCxnSpPr>
          <p:nvPr/>
        </p:nvCxnSpPr>
        <p:spPr>
          <a:xfrm flipH="1" flipV="1">
            <a:off x="3268826" y="1893080"/>
            <a:ext cx="2627119" cy="388095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ector recto de flecha 80"/>
          <p:cNvCxnSpPr/>
          <p:nvPr/>
        </p:nvCxnSpPr>
        <p:spPr>
          <a:xfrm>
            <a:off x="3329804" y="1875550"/>
            <a:ext cx="5338676" cy="820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2" name="CuadroTexto 71"/>
          <p:cNvSpPr txBox="1"/>
          <p:nvPr/>
        </p:nvSpPr>
        <p:spPr>
          <a:xfrm>
            <a:off x="10192391" y="936210"/>
            <a:ext cx="1662890" cy="430887"/>
          </a:xfrm>
          <a:prstGeom prst="rect">
            <a:avLst/>
          </a:prstGeom>
          <a:noFill/>
        </p:spPr>
        <p:txBody>
          <a:bodyPr wrap="square" rtlCol="0">
            <a:spAutoFit/>
          </a:bodyPr>
          <a:lstStyle/>
          <a:p>
            <a:r>
              <a:rPr lang="ca-ES" sz="1100" b="1"/>
              <a:t>RESUM DEL PROCÉS METODOLÒGIC:</a:t>
            </a:r>
          </a:p>
        </p:txBody>
      </p:sp>
      <p:sp>
        <p:nvSpPr>
          <p:cNvPr id="74" name="Rectángulo redondeado 73"/>
          <p:cNvSpPr/>
          <p:nvPr/>
        </p:nvSpPr>
        <p:spPr>
          <a:xfrm>
            <a:off x="10265758" y="1772816"/>
            <a:ext cx="793191" cy="871818"/>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5" name="CuadroTexto 74"/>
          <p:cNvSpPr txBox="1"/>
          <p:nvPr/>
        </p:nvSpPr>
        <p:spPr>
          <a:xfrm>
            <a:off x="10292774" y="1839344"/>
            <a:ext cx="741478" cy="707886"/>
          </a:xfrm>
          <a:prstGeom prst="rect">
            <a:avLst/>
          </a:prstGeom>
          <a:noFill/>
        </p:spPr>
        <p:txBody>
          <a:bodyPr wrap="square" rtlCol="0">
            <a:spAutoFit/>
          </a:bodyPr>
          <a:lstStyle/>
          <a:p>
            <a:r>
              <a:rPr lang="ca-ES" sz="1000" b="1"/>
              <a:t>PAS 1.1</a:t>
            </a:r>
          </a:p>
          <a:p>
            <a:r>
              <a:rPr lang="ca-ES" sz="1000"/>
              <a:t>Treball sobre </a:t>
            </a:r>
            <a:r>
              <a:rPr lang="ca-ES" sz="1000" err="1"/>
              <a:t>canvas</a:t>
            </a:r>
            <a:endParaRPr lang="ca-ES" sz="1000"/>
          </a:p>
        </p:txBody>
      </p:sp>
      <p:cxnSp>
        <p:nvCxnSpPr>
          <p:cNvPr id="77" name="Conector recto de flecha 76"/>
          <p:cNvCxnSpPr/>
          <p:nvPr/>
        </p:nvCxnSpPr>
        <p:spPr>
          <a:xfrm>
            <a:off x="10662353" y="2624174"/>
            <a:ext cx="0" cy="34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Rectángulo redondeado 96"/>
          <p:cNvSpPr/>
          <p:nvPr/>
        </p:nvSpPr>
        <p:spPr>
          <a:xfrm>
            <a:off x="10280288" y="5075597"/>
            <a:ext cx="1662890" cy="57606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8" name="CuadroTexto 97"/>
          <p:cNvSpPr txBox="1"/>
          <p:nvPr/>
        </p:nvSpPr>
        <p:spPr>
          <a:xfrm>
            <a:off x="10307304" y="5126553"/>
            <a:ext cx="1662890" cy="400110"/>
          </a:xfrm>
          <a:prstGeom prst="rect">
            <a:avLst/>
          </a:prstGeom>
          <a:noFill/>
        </p:spPr>
        <p:txBody>
          <a:bodyPr wrap="square" rtlCol="0">
            <a:spAutoFit/>
          </a:bodyPr>
          <a:lstStyle/>
          <a:p>
            <a:r>
              <a:rPr lang="ca-ES" sz="1000" b="1"/>
              <a:t>PAS 4</a:t>
            </a:r>
          </a:p>
          <a:p>
            <a:r>
              <a:rPr lang="ca-ES" sz="1000"/>
              <a:t>Relat inicial en text</a:t>
            </a:r>
          </a:p>
        </p:txBody>
      </p:sp>
      <p:sp>
        <p:nvSpPr>
          <p:cNvPr id="99" name="Rectángulo redondeado 98"/>
          <p:cNvSpPr/>
          <p:nvPr/>
        </p:nvSpPr>
        <p:spPr>
          <a:xfrm>
            <a:off x="11236149" y="1772816"/>
            <a:ext cx="811357" cy="87181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0" name="CuadroTexto 99"/>
          <p:cNvSpPr txBox="1"/>
          <p:nvPr/>
        </p:nvSpPr>
        <p:spPr>
          <a:xfrm>
            <a:off x="11279660" y="1831737"/>
            <a:ext cx="741478" cy="415498"/>
          </a:xfrm>
          <a:prstGeom prst="rect">
            <a:avLst/>
          </a:prstGeom>
          <a:noFill/>
        </p:spPr>
        <p:txBody>
          <a:bodyPr wrap="square" rtlCol="0">
            <a:spAutoFit/>
          </a:bodyPr>
          <a:lstStyle/>
          <a:p>
            <a:r>
              <a:rPr lang="ca-ES" sz="1000" b="1"/>
              <a:t>PAS 1.2</a:t>
            </a:r>
          </a:p>
          <a:p>
            <a:r>
              <a:rPr lang="ca-ES" sz="1000"/>
              <a:t>Mapeig</a:t>
            </a:r>
          </a:p>
        </p:txBody>
      </p:sp>
      <p:cxnSp>
        <p:nvCxnSpPr>
          <p:cNvPr id="101" name="Conector recto de flecha 100"/>
          <p:cNvCxnSpPr/>
          <p:nvPr/>
        </p:nvCxnSpPr>
        <p:spPr>
          <a:xfrm>
            <a:off x="11656475" y="2644634"/>
            <a:ext cx="0" cy="322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Rectángulo redondeado 101"/>
          <p:cNvSpPr/>
          <p:nvPr/>
        </p:nvSpPr>
        <p:spPr>
          <a:xfrm>
            <a:off x="10265758" y="2984953"/>
            <a:ext cx="793191" cy="87181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3" name="CuadroTexto 102"/>
          <p:cNvSpPr txBox="1"/>
          <p:nvPr/>
        </p:nvSpPr>
        <p:spPr>
          <a:xfrm>
            <a:off x="10292773" y="3051481"/>
            <a:ext cx="793192" cy="707886"/>
          </a:xfrm>
          <a:prstGeom prst="rect">
            <a:avLst/>
          </a:prstGeom>
          <a:noFill/>
        </p:spPr>
        <p:txBody>
          <a:bodyPr wrap="square" rtlCol="0">
            <a:spAutoFit/>
          </a:bodyPr>
          <a:lstStyle/>
          <a:p>
            <a:r>
              <a:rPr lang="ca-ES" sz="1000" b="1"/>
              <a:t>PAS 2.1</a:t>
            </a:r>
          </a:p>
          <a:p>
            <a:r>
              <a:rPr lang="ca-ES" sz="1000" err="1"/>
              <a:t>Transcrip</a:t>
            </a:r>
            <a:r>
              <a:rPr lang="ca-ES" sz="1000"/>
              <a:t>- </a:t>
            </a:r>
            <a:br>
              <a:rPr lang="ca-ES" sz="1000"/>
            </a:br>
            <a:r>
              <a:rPr lang="ca-ES" sz="1000" err="1"/>
              <a:t>ció</a:t>
            </a:r>
            <a:r>
              <a:rPr lang="ca-ES" sz="1000"/>
              <a:t> sobre </a:t>
            </a:r>
            <a:r>
              <a:rPr lang="ca-ES" sz="1000" err="1"/>
              <a:t>excel</a:t>
            </a:r>
            <a:endParaRPr lang="ca-ES" sz="1000"/>
          </a:p>
        </p:txBody>
      </p:sp>
      <p:sp>
        <p:nvSpPr>
          <p:cNvPr id="104" name="Rectángulo redondeado 103"/>
          <p:cNvSpPr/>
          <p:nvPr/>
        </p:nvSpPr>
        <p:spPr>
          <a:xfrm>
            <a:off x="11236149" y="2984953"/>
            <a:ext cx="811357" cy="87181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5" name="CuadroTexto 104"/>
          <p:cNvSpPr txBox="1"/>
          <p:nvPr/>
        </p:nvSpPr>
        <p:spPr>
          <a:xfrm>
            <a:off x="11279660" y="3043874"/>
            <a:ext cx="741478" cy="400110"/>
          </a:xfrm>
          <a:prstGeom prst="rect">
            <a:avLst/>
          </a:prstGeom>
          <a:noFill/>
        </p:spPr>
        <p:txBody>
          <a:bodyPr wrap="square" rtlCol="0">
            <a:spAutoFit/>
          </a:bodyPr>
          <a:lstStyle/>
          <a:p>
            <a:r>
              <a:rPr lang="ca-ES" sz="1000" b="1"/>
              <a:t>PAS 2.2</a:t>
            </a:r>
          </a:p>
          <a:p>
            <a:r>
              <a:rPr lang="ca-ES" sz="1000" err="1"/>
              <a:t>Volcatge</a:t>
            </a:r>
            <a:r>
              <a:rPr lang="ca-ES" sz="1000"/>
              <a:t> </a:t>
            </a:r>
          </a:p>
        </p:txBody>
      </p:sp>
      <p:sp>
        <p:nvSpPr>
          <p:cNvPr id="106" name="Rectángulo redondeado 105"/>
          <p:cNvSpPr/>
          <p:nvPr/>
        </p:nvSpPr>
        <p:spPr>
          <a:xfrm>
            <a:off x="10265758" y="4204184"/>
            <a:ext cx="1781748" cy="505110"/>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7" name="CuadroTexto 106"/>
          <p:cNvSpPr txBox="1"/>
          <p:nvPr/>
        </p:nvSpPr>
        <p:spPr>
          <a:xfrm>
            <a:off x="10292772" y="4247727"/>
            <a:ext cx="1650405" cy="400110"/>
          </a:xfrm>
          <a:prstGeom prst="rect">
            <a:avLst/>
          </a:prstGeom>
          <a:noFill/>
        </p:spPr>
        <p:txBody>
          <a:bodyPr wrap="square" rtlCol="0">
            <a:spAutoFit/>
          </a:bodyPr>
          <a:lstStyle/>
          <a:p>
            <a:r>
              <a:rPr lang="ca-ES" sz="1000" b="1"/>
              <a:t>PAS 3</a:t>
            </a:r>
          </a:p>
          <a:p>
            <a:r>
              <a:rPr lang="ca-ES" sz="1000"/>
              <a:t>Agrupació i síntesi</a:t>
            </a:r>
          </a:p>
        </p:txBody>
      </p:sp>
      <p:cxnSp>
        <p:nvCxnSpPr>
          <p:cNvPr id="108" name="Conector recto de flecha 107"/>
          <p:cNvCxnSpPr/>
          <p:nvPr/>
        </p:nvCxnSpPr>
        <p:spPr>
          <a:xfrm>
            <a:off x="10662353" y="3864566"/>
            <a:ext cx="0" cy="34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cto de flecha 108"/>
          <p:cNvCxnSpPr/>
          <p:nvPr/>
        </p:nvCxnSpPr>
        <p:spPr>
          <a:xfrm>
            <a:off x="10684060" y="4720900"/>
            <a:ext cx="0" cy="34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Conector recto de flecha 109"/>
          <p:cNvCxnSpPr/>
          <p:nvPr/>
        </p:nvCxnSpPr>
        <p:spPr>
          <a:xfrm flipH="1">
            <a:off x="11665109" y="3864566"/>
            <a:ext cx="3518" cy="34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Rectángulo redondeado 110"/>
          <p:cNvSpPr/>
          <p:nvPr/>
        </p:nvSpPr>
        <p:spPr>
          <a:xfrm>
            <a:off x="10280288" y="5890195"/>
            <a:ext cx="1662890" cy="468031"/>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2" name="CuadroTexto 111"/>
          <p:cNvSpPr txBox="1"/>
          <p:nvPr/>
        </p:nvSpPr>
        <p:spPr>
          <a:xfrm>
            <a:off x="10307304" y="5958116"/>
            <a:ext cx="1662890" cy="400110"/>
          </a:xfrm>
          <a:prstGeom prst="rect">
            <a:avLst/>
          </a:prstGeom>
          <a:noFill/>
        </p:spPr>
        <p:txBody>
          <a:bodyPr wrap="square" rtlCol="0">
            <a:spAutoFit/>
          </a:bodyPr>
          <a:lstStyle/>
          <a:p>
            <a:r>
              <a:rPr lang="ca-ES" sz="1000" b="1"/>
              <a:t>PAS 5</a:t>
            </a:r>
          </a:p>
          <a:p>
            <a:r>
              <a:rPr lang="ca-ES" sz="1000"/>
              <a:t>Relat final</a:t>
            </a:r>
          </a:p>
        </p:txBody>
      </p:sp>
      <p:cxnSp>
        <p:nvCxnSpPr>
          <p:cNvPr id="113" name="Conector recto de flecha 112"/>
          <p:cNvCxnSpPr/>
          <p:nvPr/>
        </p:nvCxnSpPr>
        <p:spPr>
          <a:xfrm>
            <a:off x="10684060" y="5646895"/>
            <a:ext cx="0" cy="230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Imagen 4">
            <a:extLst>
              <a:ext uri="{FF2B5EF4-FFF2-40B4-BE49-F238E27FC236}">
                <a16:creationId xmlns:a16="http://schemas.microsoft.com/office/drawing/2014/main" id="{93789F2D-CAA7-45C9-9529-3336F3746320}"/>
              </a:ext>
            </a:extLst>
          </p:cNvPr>
          <p:cNvPicPr>
            <a:picLocks noChangeAspect="1"/>
          </p:cNvPicPr>
          <p:nvPr/>
        </p:nvPicPr>
        <p:blipFill>
          <a:blip r:embed="rId2"/>
          <a:stretch>
            <a:fillRect/>
          </a:stretch>
        </p:blipFill>
        <p:spPr>
          <a:xfrm>
            <a:off x="11123403" y="45594"/>
            <a:ext cx="1062898" cy="620844"/>
          </a:xfrm>
          <a:prstGeom prst="rect">
            <a:avLst/>
          </a:prstGeom>
        </p:spPr>
      </p:pic>
      <p:sp>
        <p:nvSpPr>
          <p:cNvPr id="3" name="Títol 2">
            <a:extLst>
              <a:ext uri="{FF2B5EF4-FFF2-40B4-BE49-F238E27FC236}">
                <a16:creationId xmlns:a16="http://schemas.microsoft.com/office/drawing/2014/main" id="{92C8C00F-3D0B-416A-1456-B5749E61F91B}"/>
              </a:ext>
            </a:extLst>
          </p:cNvPr>
          <p:cNvSpPr txBox="1">
            <a:spLocks/>
          </p:cNvSpPr>
          <p:nvPr/>
        </p:nvSpPr>
        <p:spPr>
          <a:xfrm>
            <a:off x="1133476" y="-19603"/>
            <a:ext cx="7382424" cy="1035781"/>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Com </a:t>
            </a:r>
            <a:r>
              <a:rPr lang="en-US" sz="3300" b="1" dirty="0" err="1"/>
              <a:t>podem</a:t>
            </a:r>
            <a:r>
              <a:rPr lang="en-US" sz="3300" b="1" dirty="0"/>
              <a:t> </a:t>
            </a:r>
            <a:r>
              <a:rPr lang="en-US" sz="3300" b="1" dirty="0" err="1"/>
              <a:t>definir</a:t>
            </a:r>
            <a:r>
              <a:rPr lang="en-US" sz="3300" b="1" dirty="0"/>
              <a:t> un </a:t>
            </a:r>
            <a:r>
              <a:rPr lang="en-US" sz="3300" b="1" dirty="0" err="1"/>
              <a:t>repte</a:t>
            </a:r>
            <a:r>
              <a:rPr lang="en-US" sz="3300" b="1" dirty="0"/>
              <a:t>?  </a:t>
            </a:r>
            <a:endParaRPr lang="es-ES" dirty="0"/>
          </a:p>
        </p:txBody>
      </p:sp>
    </p:spTree>
    <p:extLst>
      <p:ext uri="{BB962C8B-B14F-4D97-AF65-F5344CB8AC3E}">
        <p14:creationId xmlns:p14="http://schemas.microsoft.com/office/powerpoint/2010/main" val="136144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6047B31B-E536-4EE3-BA8D-CF0731037161}"/>
              </a:ext>
            </a:extLst>
          </p:cNvPr>
          <p:cNvSpPr>
            <a:spLocks noGrp="1"/>
          </p:cNvSpPr>
          <p:nvPr>
            <p:ph type="title"/>
          </p:nvPr>
        </p:nvSpPr>
        <p:spPr>
          <a:xfrm>
            <a:off x="700221" y="166213"/>
            <a:ext cx="9937896" cy="1035781"/>
          </a:xfrm>
          <a:solidFill>
            <a:schemeClr val="accent4"/>
          </a:solidFill>
        </p:spPr>
        <p:txBody>
          <a:bodyPr vert="horz" lIns="91440" tIns="45720" rIns="91440" bIns="45720" rtlCol="0" anchor="ctr">
            <a:normAutofit/>
          </a:bodyPr>
          <a:lstStyle/>
          <a:p>
            <a:pPr algn="ctr"/>
            <a:r>
              <a:rPr lang="en-US" sz="3300" b="1" dirty="0">
                <a:latin typeface="+mj-lt"/>
              </a:rPr>
              <a:t>What is Challenge Based… </a:t>
            </a:r>
            <a:br>
              <a:rPr lang="en-US" sz="3300" b="1" dirty="0">
                <a:latin typeface="+mj-lt"/>
              </a:rPr>
            </a:br>
            <a:r>
              <a:rPr lang="en-US" sz="3300" b="1" dirty="0">
                <a:latin typeface="+mj-lt"/>
              </a:rPr>
              <a:t>Learning/Research/Innovation? </a:t>
            </a:r>
          </a:p>
        </p:txBody>
      </p:sp>
      <p:sp>
        <p:nvSpPr>
          <p:cNvPr id="4" name="Contenidor de contingut 3">
            <a:extLst>
              <a:ext uri="{FF2B5EF4-FFF2-40B4-BE49-F238E27FC236}">
                <a16:creationId xmlns:a16="http://schemas.microsoft.com/office/drawing/2014/main" id="{8FC30F91-AFBC-480F-99FD-803BBFCB6693}"/>
              </a:ext>
            </a:extLst>
          </p:cNvPr>
          <p:cNvSpPr>
            <a:spLocks noGrp="1"/>
          </p:cNvSpPr>
          <p:nvPr>
            <p:ph sz="quarter" idx="10"/>
          </p:nvPr>
        </p:nvSpPr>
        <p:spPr>
          <a:xfrm>
            <a:off x="800230" y="1141628"/>
            <a:ext cx="8676271" cy="2913101"/>
          </a:xfrm>
        </p:spPr>
        <p:txBody>
          <a:bodyPr vert="horz" lIns="91440" tIns="45720" rIns="91440" bIns="45720" rtlCol="0" anchor="ctr">
            <a:noAutofit/>
          </a:bodyPr>
          <a:lstStyle/>
          <a:p>
            <a:pPr marL="0" indent="0" algn="just">
              <a:buNone/>
            </a:pPr>
            <a:r>
              <a:rPr lang="en-US" sz="2400" dirty="0">
                <a:latin typeface="+mn-lt"/>
              </a:rPr>
              <a:t>Challenge-Based Learning (CBL) takes places through the </a:t>
            </a:r>
            <a:r>
              <a:rPr lang="en-US" sz="2400" b="1" dirty="0">
                <a:latin typeface="+mn-lt"/>
              </a:rPr>
              <a:t>identification, analysis and design of a solution to a sociotechnical problem.</a:t>
            </a:r>
            <a:r>
              <a:rPr lang="en-US" sz="2400" dirty="0">
                <a:latin typeface="+mn-lt"/>
              </a:rPr>
              <a:t> The learning experience is typically multidisciplinary, involves different stakeholder perspectives, and aims to find a collaboratively developed solution, which is environmentally, socially and economically sustainable. (Kohn </a:t>
            </a:r>
            <a:r>
              <a:rPr lang="en-US" sz="2400" dirty="0" err="1">
                <a:latin typeface="+mn-lt"/>
              </a:rPr>
              <a:t>Rådberg</a:t>
            </a:r>
            <a:r>
              <a:rPr lang="en-US" sz="2400" dirty="0">
                <a:latin typeface="+mn-lt"/>
              </a:rPr>
              <a:t> et al. 2020, p 22) </a:t>
            </a:r>
          </a:p>
        </p:txBody>
      </p:sp>
      <p:pic>
        <p:nvPicPr>
          <p:cNvPr id="2" name="Imagen 4">
            <a:extLst>
              <a:ext uri="{FF2B5EF4-FFF2-40B4-BE49-F238E27FC236}">
                <a16:creationId xmlns:a16="http://schemas.microsoft.com/office/drawing/2014/main" id="{8A5C3BF4-B639-44CF-BE95-A13E4800E6E5}"/>
              </a:ext>
            </a:extLst>
          </p:cNvPr>
          <p:cNvPicPr>
            <a:picLocks noChangeAspect="1"/>
          </p:cNvPicPr>
          <p:nvPr/>
        </p:nvPicPr>
        <p:blipFill>
          <a:blip r:embed="rId3"/>
          <a:stretch>
            <a:fillRect/>
          </a:stretch>
        </p:blipFill>
        <p:spPr>
          <a:xfrm>
            <a:off x="10985994" y="45594"/>
            <a:ext cx="1200307" cy="720778"/>
          </a:xfrm>
          <a:prstGeom prst="rect">
            <a:avLst/>
          </a:prstGeom>
        </p:spPr>
      </p:pic>
      <p:sp>
        <p:nvSpPr>
          <p:cNvPr id="6" name="Text Placeholder 4">
            <a:extLst>
              <a:ext uri="{FF2B5EF4-FFF2-40B4-BE49-F238E27FC236}">
                <a16:creationId xmlns:a16="http://schemas.microsoft.com/office/drawing/2014/main" id="{F988B1C3-E87C-71F4-5EB0-827B78962D96}"/>
              </a:ext>
            </a:extLst>
          </p:cNvPr>
          <p:cNvSpPr txBox="1">
            <a:spLocks/>
          </p:cNvSpPr>
          <p:nvPr/>
        </p:nvSpPr>
        <p:spPr>
          <a:xfrm>
            <a:off x="2550033" y="3967328"/>
            <a:ext cx="8917193" cy="302309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s-ES" sz="2000" dirty="0">
                <a:solidFill>
                  <a:srgbClr val="222222"/>
                </a:solidFill>
                <a:latin typeface="Roboto"/>
                <a:ea typeface="Roboto"/>
              </a:rPr>
              <a:t>Implementar CBL </a:t>
            </a:r>
            <a:r>
              <a:rPr lang="es-ES" sz="2000" dirty="0" err="1">
                <a:solidFill>
                  <a:srgbClr val="222222"/>
                </a:solidFill>
                <a:latin typeface="Roboto"/>
                <a:ea typeface="Roboto"/>
              </a:rPr>
              <a:t>suposa</a:t>
            </a:r>
            <a:r>
              <a:rPr lang="es-ES" sz="2000" dirty="0">
                <a:solidFill>
                  <a:srgbClr val="222222"/>
                </a:solidFill>
                <a:latin typeface="Roboto"/>
                <a:ea typeface="Roboto"/>
              </a:rPr>
              <a:t> que </a:t>
            </a:r>
            <a:r>
              <a:rPr lang="es-ES" sz="2000" dirty="0" err="1">
                <a:solidFill>
                  <a:srgbClr val="222222"/>
                </a:solidFill>
                <a:latin typeface="Roboto"/>
                <a:ea typeface="Roboto"/>
              </a:rPr>
              <a:t>l’equip</a:t>
            </a:r>
            <a:r>
              <a:rPr lang="es-ES" sz="2000" dirty="0">
                <a:solidFill>
                  <a:srgbClr val="222222"/>
                </a:solidFill>
                <a:latin typeface="Roboto"/>
                <a:ea typeface="Roboto"/>
              </a:rPr>
              <a:t>:</a:t>
            </a:r>
          </a:p>
          <a:p>
            <a:pPr marL="342900" indent="-342900">
              <a:lnSpc>
                <a:spcPct val="114000"/>
              </a:lnSpc>
            </a:pPr>
            <a:r>
              <a:rPr lang="es-ES" sz="2000" b="1" dirty="0" err="1">
                <a:solidFill>
                  <a:srgbClr val="222222"/>
                </a:solidFill>
                <a:latin typeface="Roboto"/>
                <a:ea typeface="Roboto"/>
              </a:rPr>
              <a:t>s'enfronti</a:t>
            </a:r>
            <a:r>
              <a:rPr lang="es-ES" sz="2000" b="1" dirty="0">
                <a:solidFill>
                  <a:srgbClr val="222222"/>
                </a:solidFill>
                <a:latin typeface="Roboto"/>
                <a:ea typeface="Roboto"/>
              </a:rPr>
              <a:t> a una </a:t>
            </a:r>
            <a:r>
              <a:rPr lang="es-ES" sz="2000" b="1" dirty="0" err="1">
                <a:solidFill>
                  <a:srgbClr val="222222"/>
                </a:solidFill>
                <a:latin typeface="Roboto"/>
                <a:ea typeface="Roboto"/>
              </a:rPr>
              <a:t>problemàtica</a:t>
            </a:r>
            <a:r>
              <a:rPr lang="es-ES" sz="2000" b="1" dirty="0">
                <a:solidFill>
                  <a:srgbClr val="222222"/>
                </a:solidFill>
                <a:latin typeface="Roboto"/>
                <a:ea typeface="Roboto"/>
              </a:rPr>
              <a:t> concreta i real </a:t>
            </a:r>
            <a:r>
              <a:rPr lang="es-ES" sz="2000" dirty="0">
                <a:solidFill>
                  <a:srgbClr val="222222"/>
                </a:solidFill>
                <a:latin typeface="Roboto"/>
                <a:ea typeface="Roboto"/>
              </a:rPr>
              <a:t>del </a:t>
            </a:r>
            <a:r>
              <a:rPr lang="es-ES" sz="2000" dirty="0" err="1">
                <a:solidFill>
                  <a:srgbClr val="222222"/>
                </a:solidFill>
                <a:latin typeface="Roboto"/>
                <a:ea typeface="Roboto"/>
              </a:rPr>
              <a:t>territori</a:t>
            </a:r>
            <a:endParaRPr lang="es-ES" sz="2000" dirty="0">
              <a:solidFill>
                <a:srgbClr val="222222"/>
              </a:solidFill>
              <a:latin typeface="Roboto"/>
              <a:ea typeface="Roboto"/>
            </a:endParaRPr>
          </a:p>
          <a:p>
            <a:pPr marL="342900" indent="-342900">
              <a:lnSpc>
                <a:spcPct val="114000"/>
              </a:lnSpc>
            </a:pPr>
            <a:r>
              <a:rPr lang="es-ES" sz="2000" dirty="0" err="1">
                <a:solidFill>
                  <a:srgbClr val="222222"/>
                </a:solidFill>
                <a:latin typeface="Roboto"/>
                <a:ea typeface="Roboto"/>
              </a:rPr>
              <a:t>explori</a:t>
            </a:r>
            <a:r>
              <a:rPr lang="es-ES" sz="2000" dirty="0">
                <a:solidFill>
                  <a:srgbClr val="222222"/>
                </a:solidFill>
                <a:latin typeface="Roboto"/>
                <a:ea typeface="Roboto"/>
              </a:rPr>
              <a:t> </a:t>
            </a:r>
            <a:r>
              <a:rPr lang="es-ES" sz="2000" dirty="0" err="1">
                <a:solidFill>
                  <a:srgbClr val="222222"/>
                </a:solidFill>
                <a:latin typeface="Roboto"/>
                <a:ea typeface="Roboto"/>
              </a:rPr>
              <a:t>possibles</a:t>
            </a:r>
            <a:r>
              <a:rPr lang="es-ES" sz="2000" dirty="0">
                <a:solidFill>
                  <a:srgbClr val="222222"/>
                </a:solidFill>
                <a:latin typeface="Roboto"/>
                <a:ea typeface="Roboto"/>
              </a:rPr>
              <a:t> </a:t>
            </a:r>
            <a:r>
              <a:rPr lang="es-ES" sz="2000" dirty="0" err="1">
                <a:solidFill>
                  <a:srgbClr val="222222"/>
                </a:solidFill>
                <a:latin typeface="Roboto"/>
                <a:ea typeface="Roboto"/>
              </a:rPr>
              <a:t>opcions</a:t>
            </a:r>
            <a:r>
              <a:rPr lang="es-ES" sz="2000" dirty="0">
                <a:solidFill>
                  <a:srgbClr val="222222"/>
                </a:solidFill>
                <a:latin typeface="Roboto"/>
                <a:ea typeface="Roboto"/>
              </a:rPr>
              <a:t> de </a:t>
            </a:r>
            <a:r>
              <a:rPr lang="es-ES" sz="2000" dirty="0" err="1">
                <a:solidFill>
                  <a:srgbClr val="222222"/>
                </a:solidFill>
                <a:latin typeface="Roboto"/>
                <a:ea typeface="Roboto"/>
              </a:rPr>
              <a:t>millora</a:t>
            </a:r>
            <a:r>
              <a:rPr lang="es-ES" sz="2000" dirty="0">
                <a:solidFill>
                  <a:srgbClr val="222222"/>
                </a:solidFill>
                <a:latin typeface="Roboto"/>
                <a:ea typeface="Roboto"/>
              </a:rPr>
              <a:t>, </a:t>
            </a:r>
            <a:r>
              <a:rPr lang="es-ES" sz="2000" dirty="0" err="1">
                <a:solidFill>
                  <a:srgbClr val="222222"/>
                </a:solidFill>
                <a:latin typeface="Roboto"/>
                <a:ea typeface="Roboto"/>
              </a:rPr>
              <a:t>arribant</a:t>
            </a:r>
            <a:r>
              <a:rPr lang="es-ES" sz="2000" dirty="0">
                <a:solidFill>
                  <a:srgbClr val="222222"/>
                </a:solidFill>
                <a:latin typeface="Roboto"/>
                <a:ea typeface="Roboto"/>
              </a:rPr>
              <a:t> a formular una </a:t>
            </a:r>
            <a:r>
              <a:rPr lang="es-ES" sz="2000" b="1" dirty="0" err="1">
                <a:solidFill>
                  <a:srgbClr val="222222"/>
                </a:solidFill>
                <a:latin typeface="Roboto"/>
                <a:ea typeface="Roboto"/>
              </a:rPr>
              <a:t>proposta</a:t>
            </a:r>
            <a:r>
              <a:rPr lang="es-ES" sz="2000" b="1" dirty="0">
                <a:solidFill>
                  <a:srgbClr val="222222"/>
                </a:solidFill>
                <a:latin typeface="Roboto"/>
                <a:ea typeface="Roboto"/>
              </a:rPr>
              <a:t> de </a:t>
            </a:r>
            <a:r>
              <a:rPr lang="es-ES" sz="2000" b="1" dirty="0" err="1">
                <a:solidFill>
                  <a:srgbClr val="222222"/>
                </a:solidFill>
                <a:latin typeface="Roboto"/>
                <a:ea typeface="Roboto"/>
              </a:rPr>
              <a:t>solució</a:t>
            </a:r>
            <a:r>
              <a:rPr lang="es-ES" sz="2000" b="1" dirty="0">
                <a:solidFill>
                  <a:srgbClr val="222222"/>
                </a:solidFill>
                <a:latin typeface="Roboto"/>
                <a:ea typeface="Roboto"/>
              </a:rPr>
              <a:t>, </a:t>
            </a:r>
          </a:p>
          <a:p>
            <a:pPr marL="342900" indent="-342900">
              <a:lnSpc>
                <a:spcPct val="114000"/>
              </a:lnSpc>
            </a:pPr>
            <a:r>
              <a:rPr lang="es-ES" sz="2000" dirty="0" err="1">
                <a:solidFill>
                  <a:srgbClr val="222222"/>
                </a:solidFill>
                <a:latin typeface="Roboto"/>
                <a:ea typeface="Roboto"/>
              </a:rPr>
              <a:t>Implementant</a:t>
            </a:r>
            <a:r>
              <a:rPr lang="es-ES" sz="2000" dirty="0">
                <a:solidFill>
                  <a:srgbClr val="222222"/>
                </a:solidFill>
                <a:latin typeface="Roboto"/>
                <a:ea typeface="Roboto"/>
              </a:rPr>
              <a:t>-la i </a:t>
            </a:r>
            <a:r>
              <a:rPr lang="es-ES" sz="2000" dirty="0" err="1">
                <a:solidFill>
                  <a:srgbClr val="222222"/>
                </a:solidFill>
                <a:latin typeface="Roboto"/>
                <a:ea typeface="Roboto"/>
              </a:rPr>
              <a:t>avaluant</a:t>
            </a:r>
            <a:r>
              <a:rPr lang="es-ES" sz="2000" dirty="0">
                <a:solidFill>
                  <a:srgbClr val="222222"/>
                </a:solidFill>
                <a:latin typeface="Roboto"/>
                <a:ea typeface="Roboto"/>
              </a:rPr>
              <a:t>-la, </a:t>
            </a:r>
          </a:p>
          <a:p>
            <a:pPr marL="342900" indent="-342900">
              <a:lnSpc>
                <a:spcPct val="114000"/>
              </a:lnSpc>
            </a:pPr>
            <a:r>
              <a:rPr lang="es-ES" sz="2000" dirty="0" err="1">
                <a:solidFill>
                  <a:srgbClr val="222222"/>
                </a:solidFill>
                <a:latin typeface="Roboto"/>
                <a:ea typeface="Roboto"/>
              </a:rPr>
              <a:t>alhora</a:t>
            </a:r>
            <a:r>
              <a:rPr lang="es-ES" sz="2000" dirty="0">
                <a:solidFill>
                  <a:srgbClr val="222222"/>
                </a:solidFill>
                <a:latin typeface="Roboto"/>
                <a:ea typeface="Roboto"/>
              </a:rPr>
              <a:t> que </a:t>
            </a:r>
            <a:r>
              <a:rPr lang="es-ES" sz="2000" dirty="0" err="1">
                <a:solidFill>
                  <a:srgbClr val="222222"/>
                </a:solidFill>
                <a:latin typeface="Roboto"/>
                <a:ea typeface="Roboto"/>
              </a:rPr>
              <a:t>estan</a:t>
            </a:r>
            <a:r>
              <a:rPr lang="es-ES" sz="2000" dirty="0">
                <a:solidFill>
                  <a:srgbClr val="222222"/>
                </a:solidFill>
                <a:latin typeface="Roboto"/>
                <a:ea typeface="Roboto"/>
              </a:rPr>
              <a:t> </a:t>
            </a:r>
            <a:r>
              <a:rPr lang="es-ES" sz="2000" b="1" u="sng" dirty="0" err="1">
                <a:solidFill>
                  <a:srgbClr val="222222"/>
                </a:solidFill>
                <a:latin typeface="Roboto"/>
                <a:ea typeface="Roboto"/>
              </a:rPr>
              <a:t>aprenent</a:t>
            </a:r>
            <a:r>
              <a:rPr lang="es-ES" sz="2000" b="1" u="sng" dirty="0">
                <a:solidFill>
                  <a:srgbClr val="222222"/>
                </a:solidFill>
                <a:latin typeface="Roboto"/>
                <a:ea typeface="Roboto"/>
              </a:rPr>
              <a:t> </a:t>
            </a:r>
            <a:r>
              <a:rPr lang="es-ES" sz="2000" b="1" u="sng" dirty="0" err="1">
                <a:solidFill>
                  <a:srgbClr val="222222"/>
                </a:solidFill>
                <a:latin typeface="Roboto"/>
                <a:ea typeface="Roboto"/>
              </a:rPr>
              <a:t>nous</a:t>
            </a:r>
            <a:r>
              <a:rPr lang="es-ES" sz="2000" b="1" u="sng" dirty="0">
                <a:solidFill>
                  <a:srgbClr val="222222"/>
                </a:solidFill>
                <a:latin typeface="Roboto"/>
                <a:ea typeface="Roboto"/>
              </a:rPr>
              <a:t> </a:t>
            </a:r>
            <a:r>
              <a:rPr lang="es-ES" sz="2000" b="1" u="sng" dirty="0" err="1">
                <a:solidFill>
                  <a:srgbClr val="222222"/>
                </a:solidFill>
                <a:latin typeface="Roboto"/>
                <a:ea typeface="Roboto"/>
              </a:rPr>
              <a:t>continguts</a:t>
            </a:r>
            <a:r>
              <a:rPr lang="es-ES" sz="2000" b="1" u="sng" dirty="0">
                <a:solidFill>
                  <a:srgbClr val="222222"/>
                </a:solidFill>
                <a:latin typeface="Roboto"/>
                <a:ea typeface="Roboto"/>
              </a:rPr>
              <a:t> </a:t>
            </a:r>
            <a:r>
              <a:rPr lang="es-ES" sz="2000" b="1" u="sng" dirty="0" err="1">
                <a:solidFill>
                  <a:srgbClr val="222222"/>
                </a:solidFill>
                <a:latin typeface="Roboto"/>
                <a:ea typeface="Roboto"/>
              </a:rPr>
              <a:t>teòrics</a:t>
            </a:r>
            <a:r>
              <a:rPr lang="es-ES" sz="2000" b="1" dirty="0">
                <a:solidFill>
                  <a:srgbClr val="222222"/>
                </a:solidFill>
                <a:latin typeface="Roboto"/>
                <a:ea typeface="Roboto"/>
              </a:rPr>
              <a:t>.</a:t>
            </a:r>
            <a:endParaRPr lang="es-ES" sz="2000" b="1" dirty="0">
              <a:solidFill>
                <a:srgbClr val="333333"/>
              </a:solidFill>
              <a:latin typeface="Roboto"/>
              <a:ea typeface="Roboto"/>
            </a:endParaRPr>
          </a:p>
        </p:txBody>
      </p:sp>
      <p:pic>
        <p:nvPicPr>
          <p:cNvPr id="5" name="Picture 6">
            <a:extLst>
              <a:ext uri="{FF2B5EF4-FFF2-40B4-BE49-F238E27FC236}">
                <a16:creationId xmlns:a16="http://schemas.microsoft.com/office/drawing/2014/main" id="{2EA2DF4C-5549-DCAE-76ED-8DB9CD2A2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7" y="4133097"/>
            <a:ext cx="2558690" cy="2558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allenge Based Learning. O Challenge Based Learning (Aprendizado… | by  Priscila Schimidt | Medium">
            <a:extLst>
              <a:ext uri="{FF2B5EF4-FFF2-40B4-BE49-F238E27FC236}">
                <a16:creationId xmlns:a16="http://schemas.microsoft.com/office/drawing/2014/main" id="{66BA2A84-B0C2-4CD7-F306-EF00EC85D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9964" y="1345230"/>
            <a:ext cx="2189636" cy="218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29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68FEB70F-4A9A-4CFB-B290-F4097478D41D}"/>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t="3846"/>
          <a:stretch/>
        </p:blipFill>
        <p:spPr>
          <a:xfrm>
            <a:off x="10986297" y="181585"/>
            <a:ext cx="1078205" cy="579165"/>
          </a:xfrm>
          <a:prstGeom prst="rect">
            <a:avLst/>
          </a:prstGeom>
        </p:spPr>
      </p:pic>
      <p:sp>
        <p:nvSpPr>
          <p:cNvPr id="10" name="QuadreDeText 9">
            <a:extLst>
              <a:ext uri="{FF2B5EF4-FFF2-40B4-BE49-F238E27FC236}">
                <a16:creationId xmlns:a16="http://schemas.microsoft.com/office/drawing/2014/main" id="{58B76361-3D38-49E4-BAB6-13EA62CC2400}"/>
              </a:ext>
            </a:extLst>
          </p:cNvPr>
          <p:cNvSpPr txBox="1"/>
          <p:nvPr/>
        </p:nvSpPr>
        <p:spPr>
          <a:xfrm>
            <a:off x="0" y="6424399"/>
            <a:ext cx="12466831" cy="276999"/>
          </a:xfrm>
          <a:prstGeom prst="rect">
            <a:avLst/>
          </a:prstGeom>
          <a:noFill/>
        </p:spPr>
        <p:txBody>
          <a:bodyPr wrap="square" rtlCol="0">
            <a:spAutoFit/>
          </a:bodyPr>
          <a:lstStyle/>
          <a:p>
            <a:pPr algn="l"/>
            <a:r>
              <a:rPr lang="en-US" sz="1200" b="0" i="0" u="none" strike="noStrike" baseline="0">
                <a:solidFill>
                  <a:srgbClr val="002337"/>
                </a:solidFill>
                <a:latin typeface="Calibri" panose="020F0502020204030204" pitchFamily="34" charset="0"/>
              </a:rPr>
              <a:t>Workshop Basic Principles in Challenged-Based Learning, September 10th 2020 </a:t>
            </a:r>
            <a:r>
              <a:rPr lang="ca-ES" sz="1200" b="0" i="0" u="none" strike="noStrike" baseline="0">
                <a:solidFill>
                  <a:srgbClr val="002337"/>
                </a:solidFill>
                <a:latin typeface="Calibri" panose="020F0502020204030204" pitchFamily="34" charset="0"/>
              </a:rPr>
              <a:t>Dr. Dorothea Ellinger </a:t>
            </a:r>
            <a:r>
              <a:rPr lang="ca-ES" sz="1200" b="0" i="0" u="none" strike="noStrike" baseline="0" err="1">
                <a:solidFill>
                  <a:srgbClr val="002337"/>
                </a:solidFill>
                <a:latin typeface="Calibri" panose="020F0502020204030204" pitchFamily="34" charset="0"/>
              </a:rPr>
              <a:t>and</a:t>
            </a:r>
            <a:r>
              <a:rPr lang="ca-ES" sz="1200" b="0" i="0" u="none" strike="noStrike" baseline="0">
                <a:solidFill>
                  <a:srgbClr val="002337"/>
                </a:solidFill>
                <a:latin typeface="Calibri" panose="020F0502020204030204" pitchFamily="34" charset="0"/>
              </a:rPr>
              <a:t> Siska Simon, </a:t>
            </a:r>
            <a:r>
              <a:rPr lang="ca-ES" sz="1200" b="0" i="0" u="none" strike="noStrike" baseline="0" err="1">
                <a:solidFill>
                  <a:srgbClr val="002337"/>
                </a:solidFill>
                <a:latin typeface="Calibri" panose="020F0502020204030204" pitchFamily="34" charset="0"/>
              </a:rPr>
              <a:t>Technical</a:t>
            </a:r>
            <a:r>
              <a:rPr lang="ca-ES" sz="1200" b="0" i="0" u="none" strike="noStrike" baseline="0">
                <a:solidFill>
                  <a:srgbClr val="002337"/>
                </a:solidFill>
                <a:latin typeface="Calibri" panose="020F0502020204030204" pitchFamily="34" charset="0"/>
              </a:rPr>
              <a:t> University Hamburg/GER</a:t>
            </a:r>
            <a:endParaRPr lang="ca-ES" sz="1200"/>
          </a:p>
        </p:txBody>
      </p:sp>
      <p:pic>
        <p:nvPicPr>
          <p:cNvPr id="28" name="Imatge 27">
            <a:extLst>
              <a:ext uri="{FF2B5EF4-FFF2-40B4-BE49-F238E27FC236}">
                <a16:creationId xmlns:a16="http://schemas.microsoft.com/office/drawing/2014/main" id="{A2657B81-6A55-4774-911D-71ECAC7873FF}"/>
              </a:ext>
            </a:extLst>
          </p:cNvPr>
          <p:cNvPicPr>
            <a:picLocks noChangeAspect="1"/>
          </p:cNvPicPr>
          <p:nvPr/>
        </p:nvPicPr>
        <p:blipFill>
          <a:blip r:embed="rId4"/>
          <a:stretch>
            <a:fillRect/>
          </a:stretch>
        </p:blipFill>
        <p:spPr>
          <a:xfrm>
            <a:off x="1020003" y="187474"/>
            <a:ext cx="10103703" cy="6103998"/>
          </a:xfrm>
          <a:prstGeom prst="rect">
            <a:avLst/>
          </a:prstGeom>
          <a:solidFill>
            <a:schemeClr val="accent4"/>
          </a:solidFill>
        </p:spPr>
      </p:pic>
    </p:spTree>
    <p:extLst>
      <p:ext uri="{BB962C8B-B14F-4D97-AF65-F5344CB8AC3E}">
        <p14:creationId xmlns:p14="http://schemas.microsoft.com/office/powerpoint/2010/main" val="141531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DA57C300-5C10-D183-8C2B-BE79DD72B6CA}"/>
              </a:ext>
            </a:extLst>
          </p:cNvPr>
          <p:cNvSpPr/>
          <p:nvPr/>
        </p:nvSpPr>
        <p:spPr>
          <a:xfrm>
            <a:off x="7277099" y="5004857"/>
            <a:ext cx="3914776" cy="160496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a-ES" sz="1600" dirty="0">
                <a:solidFill>
                  <a:schemeClr val="accent1">
                    <a:lumMod val="50000"/>
                  </a:schemeClr>
                </a:solidFill>
              </a:rPr>
              <a:t>Els equips de treball aborden les qüestions fonamentals del repte</a:t>
            </a:r>
          </a:p>
          <a:p>
            <a:pPr marL="285750" indent="-285750">
              <a:buFont typeface="Arial" panose="020B0604020202020204" pitchFamily="34" charset="0"/>
              <a:buChar char="•"/>
            </a:pPr>
            <a:r>
              <a:rPr lang="ca-ES" sz="1600" dirty="0">
                <a:solidFill>
                  <a:schemeClr val="accent1">
                    <a:lumMod val="50000"/>
                  </a:schemeClr>
                </a:solidFill>
              </a:rPr>
              <a:t>Els equips de treball acorden la base teòrica i pràctica sobre la qual desenvoluparan la proposta de solució</a:t>
            </a:r>
          </a:p>
        </p:txBody>
      </p:sp>
      <p:sp>
        <p:nvSpPr>
          <p:cNvPr id="10" name="Rettangolo con angoli arrotondati 9">
            <a:extLst>
              <a:ext uri="{FF2B5EF4-FFF2-40B4-BE49-F238E27FC236}">
                <a16:creationId xmlns:a16="http://schemas.microsoft.com/office/drawing/2014/main" id="{3BB769DF-30C1-2E7E-3201-21CDBD4CDD0C}"/>
              </a:ext>
            </a:extLst>
          </p:cNvPr>
          <p:cNvSpPr/>
          <p:nvPr/>
        </p:nvSpPr>
        <p:spPr>
          <a:xfrm>
            <a:off x="854078" y="4867274"/>
            <a:ext cx="3667125" cy="1885950"/>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a-ES" sz="1600" dirty="0">
                <a:solidFill>
                  <a:schemeClr val="accent1">
                    <a:lumMod val="50000"/>
                  </a:schemeClr>
                </a:solidFill>
              </a:rPr>
              <a:t>Els equips de treball desenvolupen una proposta de solució</a:t>
            </a:r>
          </a:p>
          <a:p>
            <a:pPr marL="285750" indent="-285750">
              <a:buFont typeface="Arial" panose="020B0604020202020204" pitchFamily="34" charset="0"/>
              <a:buChar char="•"/>
            </a:pPr>
            <a:r>
              <a:rPr lang="ca-ES" sz="1600" dirty="0">
                <a:solidFill>
                  <a:schemeClr val="accent1">
                    <a:lumMod val="50000"/>
                  </a:schemeClr>
                </a:solidFill>
              </a:rPr>
              <a:t>Es mira amb l’agent del territori la possibilitat d’avaluar i prototipar la solució proposada</a:t>
            </a:r>
          </a:p>
          <a:p>
            <a:pPr marL="285750" indent="-285750">
              <a:buFont typeface="Arial" panose="020B0604020202020204" pitchFamily="34" charset="0"/>
              <a:buChar char="•"/>
            </a:pPr>
            <a:r>
              <a:rPr lang="ca-ES" sz="1600" dirty="0">
                <a:solidFill>
                  <a:schemeClr val="accent1">
                    <a:lumMod val="50000"/>
                  </a:schemeClr>
                </a:solidFill>
              </a:rPr>
              <a:t>Els equips de treball autoavaluen el propi procés d’aprenentatge</a:t>
            </a:r>
          </a:p>
        </p:txBody>
      </p:sp>
      <p:sp>
        <p:nvSpPr>
          <p:cNvPr id="9" name="Rettangolo con angoli arrotondati 8">
            <a:extLst>
              <a:ext uri="{FF2B5EF4-FFF2-40B4-BE49-F238E27FC236}">
                <a16:creationId xmlns:a16="http://schemas.microsoft.com/office/drawing/2014/main" id="{6DC74649-7EDE-BC37-EC41-1AFC993C7D5B}"/>
              </a:ext>
            </a:extLst>
          </p:cNvPr>
          <p:cNvSpPr/>
          <p:nvPr/>
        </p:nvSpPr>
        <p:spPr>
          <a:xfrm>
            <a:off x="3353592" y="90488"/>
            <a:ext cx="5110163" cy="1500188"/>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ca-ES" sz="1600" dirty="0">
                <a:solidFill>
                  <a:schemeClr val="accent1">
                    <a:lumMod val="50000"/>
                  </a:schemeClr>
                </a:solidFill>
              </a:rPr>
              <a:t>Es defineix la pregunta base del repte, segons la qual s’anirà elaborant la proposta de solució</a:t>
            </a:r>
          </a:p>
          <a:p>
            <a:pPr marL="285750" indent="-285750">
              <a:buFont typeface="Arial" panose="020B0604020202020204" pitchFamily="34" charset="0"/>
              <a:buChar char="•"/>
            </a:pPr>
            <a:r>
              <a:rPr lang="ca-ES" sz="1600" dirty="0">
                <a:solidFill>
                  <a:schemeClr val="accent1">
                    <a:lumMod val="50000"/>
                  </a:schemeClr>
                </a:solidFill>
              </a:rPr>
              <a:t>Es formen els equips de treball</a:t>
            </a:r>
          </a:p>
          <a:p>
            <a:pPr marL="285750" indent="-285750">
              <a:buFont typeface="Arial" panose="020B0604020202020204" pitchFamily="34" charset="0"/>
              <a:buChar char="•"/>
            </a:pPr>
            <a:r>
              <a:rPr lang="ca-ES" sz="1600" dirty="0">
                <a:solidFill>
                  <a:schemeClr val="accent1">
                    <a:lumMod val="50000"/>
                  </a:schemeClr>
                </a:solidFill>
              </a:rPr>
              <a:t>Es defineixen els rols, les tasques i les responsabilitats dels components dels equips de treball</a:t>
            </a:r>
          </a:p>
        </p:txBody>
      </p:sp>
      <p:graphicFrame>
        <p:nvGraphicFramePr>
          <p:cNvPr id="4" name="Diagramma 3">
            <a:extLst>
              <a:ext uri="{FF2B5EF4-FFF2-40B4-BE49-F238E27FC236}">
                <a16:creationId xmlns:a16="http://schemas.microsoft.com/office/drawing/2014/main" id="{FB3CBCD2-4DFF-DB57-8ACA-D46A91309758}"/>
              </a:ext>
            </a:extLst>
          </p:cNvPr>
          <p:cNvGraphicFramePr/>
          <p:nvPr/>
        </p:nvGraphicFramePr>
        <p:xfrm>
          <a:off x="2863850" y="1504950"/>
          <a:ext cx="6089649" cy="3690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magine 12">
            <a:extLst>
              <a:ext uri="{FF2B5EF4-FFF2-40B4-BE49-F238E27FC236}">
                <a16:creationId xmlns:a16="http://schemas.microsoft.com/office/drawing/2014/main" id="{EC06D1F8-F3C8-2C24-BF9F-F31DF1E3A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667" y="2032341"/>
            <a:ext cx="942974" cy="942974"/>
          </a:xfrm>
          <a:prstGeom prst="rect">
            <a:avLst/>
          </a:prstGeom>
        </p:spPr>
      </p:pic>
      <p:sp>
        <p:nvSpPr>
          <p:cNvPr id="14" name="CasellaDiTesto 13">
            <a:extLst>
              <a:ext uri="{FF2B5EF4-FFF2-40B4-BE49-F238E27FC236}">
                <a16:creationId xmlns:a16="http://schemas.microsoft.com/office/drawing/2014/main" id="{97B2617F-2C83-8AF7-D371-2A8AD5294DE2}"/>
              </a:ext>
            </a:extLst>
          </p:cNvPr>
          <p:cNvSpPr txBox="1"/>
          <p:nvPr/>
        </p:nvSpPr>
        <p:spPr>
          <a:xfrm rot="19199995">
            <a:off x="2390825" y="1685589"/>
            <a:ext cx="684277" cy="646331"/>
          </a:xfrm>
          <a:prstGeom prst="rect">
            <a:avLst/>
          </a:prstGeom>
          <a:noFill/>
        </p:spPr>
        <p:txBody>
          <a:bodyPr wrap="square" rtlCol="0">
            <a:spAutoFit/>
          </a:bodyPr>
          <a:lstStyle/>
          <a:p>
            <a:pPr algn="ctr"/>
            <a:r>
              <a:rPr lang="ca-ES" b="1" dirty="0"/>
              <a:t>BIG </a:t>
            </a:r>
          </a:p>
          <a:p>
            <a:pPr algn="ctr"/>
            <a:r>
              <a:rPr lang="ca-ES" b="1" dirty="0"/>
              <a:t>IDEA</a:t>
            </a:r>
          </a:p>
        </p:txBody>
      </p:sp>
      <p:sp>
        <p:nvSpPr>
          <p:cNvPr id="16" name="Freccia destra con strisce 15">
            <a:extLst>
              <a:ext uri="{FF2B5EF4-FFF2-40B4-BE49-F238E27FC236}">
                <a16:creationId xmlns:a16="http://schemas.microsoft.com/office/drawing/2014/main" id="{2088B4EC-B914-0187-7603-FA8F8F0AAD2D}"/>
              </a:ext>
            </a:extLst>
          </p:cNvPr>
          <p:cNvSpPr/>
          <p:nvPr/>
        </p:nvSpPr>
        <p:spPr>
          <a:xfrm>
            <a:off x="3120550" y="2226183"/>
            <a:ext cx="1812290" cy="499592"/>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6" name="Imatge 5">
            <a:extLst>
              <a:ext uri="{FF2B5EF4-FFF2-40B4-BE49-F238E27FC236}">
                <a16:creationId xmlns:a16="http://schemas.microsoft.com/office/drawing/2014/main" id="{2275CA90-F393-D808-E7C7-33E87DAE0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1425" y="6229350"/>
            <a:ext cx="790575" cy="628650"/>
          </a:xfrm>
          <a:prstGeom prst="rect">
            <a:avLst/>
          </a:prstGeom>
        </p:spPr>
      </p:pic>
      <p:sp>
        <p:nvSpPr>
          <p:cNvPr id="7" name="Slide Number Placeholder 3">
            <a:extLst>
              <a:ext uri="{FF2B5EF4-FFF2-40B4-BE49-F238E27FC236}">
                <a16:creationId xmlns:a16="http://schemas.microsoft.com/office/drawing/2014/main" id="{33A61AF4-62EA-4112-150E-BB9AC248D5FC}"/>
              </a:ext>
            </a:extLst>
          </p:cNvPr>
          <p:cNvSpPr txBox="1">
            <a:spLocks/>
          </p:cNvSpPr>
          <p:nvPr/>
        </p:nvSpPr>
        <p:spPr>
          <a:xfrm>
            <a:off x="11537949" y="6361112"/>
            <a:ext cx="517525" cy="365125"/>
          </a:xfrm>
          <a:prstGeom prst="rect">
            <a:avLst/>
          </a:prstGeom>
        </p:spPr>
        <p:txBody>
          <a:bodyPr/>
          <a:lstStyle>
            <a:defPPr>
              <a:defRPr lang="en-US"/>
            </a:defPPr>
            <a:lvl1pPr algn="ctr">
              <a:defRPr sz="1500">
                <a:solidFill>
                  <a:srgbClr val="002337"/>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6F01323-A656-431B-B19E-EE6A8E2AF848}" type="slidenum">
              <a:rPr lang="en-US" smtClean="0"/>
              <a:pPr/>
              <a:t>7</a:t>
            </a:fld>
            <a:endParaRPr lang="en-US" dirty="0"/>
          </a:p>
        </p:txBody>
      </p:sp>
    </p:spTree>
    <p:extLst>
      <p:ext uri="{BB962C8B-B14F-4D97-AF65-F5344CB8AC3E}">
        <p14:creationId xmlns:p14="http://schemas.microsoft.com/office/powerpoint/2010/main" val="53464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ol 2">
            <a:extLst>
              <a:ext uri="{FF2B5EF4-FFF2-40B4-BE49-F238E27FC236}">
                <a16:creationId xmlns:a16="http://schemas.microsoft.com/office/drawing/2014/main" id="{6047B31B-E536-4EE3-BA8D-CF0731037161}"/>
              </a:ext>
            </a:extLst>
          </p:cNvPr>
          <p:cNvSpPr>
            <a:spLocks noGrp="1"/>
          </p:cNvSpPr>
          <p:nvPr>
            <p:ph type="title"/>
          </p:nvPr>
        </p:nvSpPr>
        <p:spPr>
          <a:xfrm>
            <a:off x="836675" y="253497"/>
            <a:ext cx="9778584" cy="786221"/>
          </a:xfrm>
          <a:solidFill>
            <a:schemeClr val="accent4"/>
          </a:solidFill>
          <a:ln>
            <a:noFill/>
          </a:ln>
        </p:spPr>
        <p:txBody>
          <a:bodyPr vert="horz" lIns="91440" tIns="45720" rIns="91440" bIns="45720" rtlCol="0" anchor="ctr">
            <a:normAutofit fontScale="90000"/>
          </a:bodyPr>
          <a:lstStyle/>
          <a:p>
            <a:pPr algn="ctr"/>
            <a:r>
              <a:rPr lang="en-US" sz="5200" b="1" kern="1200">
                <a:solidFill>
                  <a:schemeClr val="tx1"/>
                </a:solidFill>
                <a:latin typeface="+mj-lt"/>
                <a:ea typeface="+mj-ea"/>
                <a:cs typeface="+mj-cs"/>
              </a:rPr>
              <a:t>CBL Criteria</a:t>
            </a:r>
          </a:p>
        </p:txBody>
      </p:sp>
      <p:graphicFrame>
        <p:nvGraphicFramePr>
          <p:cNvPr id="1029" name="Contenidor de contingut 3">
            <a:extLst>
              <a:ext uri="{FF2B5EF4-FFF2-40B4-BE49-F238E27FC236}">
                <a16:creationId xmlns:a16="http://schemas.microsoft.com/office/drawing/2014/main" id="{A10AB229-9F6F-45FB-946B-EADC2621C320}"/>
              </a:ext>
            </a:extLst>
          </p:cNvPr>
          <p:cNvGraphicFramePr>
            <a:graphicFrameLocks noGrp="1"/>
          </p:cNvGraphicFramePr>
          <p:nvPr>
            <p:ph sz="quarter" idx="10"/>
            <p:extLst>
              <p:ext uri="{D42A27DB-BD31-4B8C-83A1-F6EECF244321}">
                <p14:modId xmlns:p14="http://schemas.microsoft.com/office/powerpoint/2010/main" val="3168642018"/>
              </p:ext>
            </p:extLst>
          </p:nvPr>
        </p:nvGraphicFramePr>
        <p:xfrm>
          <a:off x="838199" y="1041991"/>
          <a:ext cx="11027735" cy="5177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B27968F0-AA69-47EB-AEA6-CA986247B4A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0" y="6024146"/>
            <a:ext cx="1400443" cy="817379"/>
          </a:xfrm>
          <a:prstGeom prst="rect">
            <a:avLst/>
          </a:prstGeom>
          <a:noFill/>
          <a:extLst>
            <a:ext uri="{909E8E84-426E-40DD-AFC4-6F175D3DCCD1}">
              <a14:hiddenFill xmlns:a14="http://schemas.microsoft.com/office/drawing/2010/main">
                <a:solidFill>
                  <a:srgbClr val="FFFFFF"/>
                </a:solidFill>
              </a14:hiddenFill>
            </a:ext>
          </a:extLst>
        </p:spPr>
      </p:pic>
      <p:pic>
        <p:nvPicPr>
          <p:cNvPr id="1085" name="Imagen 4">
            <a:extLst>
              <a:ext uri="{FF2B5EF4-FFF2-40B4-BE49-F238E27FC236}">
                <a16:creationId xmlns:a16="http://schemas.microsoft.com/office/drawing/2014/main" id="{B9FC5424-3FFF-4673-9836-6F85E9DF48F9}"/>
              </a:ext>
            </a:extLst>
          </p:cNvPr>
          <p:cNvPicPr>
            <a:picLocks noChangeAspect="1"/>
          </p:cNvPicPr>
          <p:nvPr/>
        </p:nvPicPr>
        <p:blipFill>
          <a:blip r:embed="rId9"/>
          <a:stretch>
            <a:fillRect/>
          </a:stretch>
        </p:blipFill>
        <p:spPr>
          <a:xfrm>
            <a:off x="10985994" y="45594"/>
            <a:ext cx="1200307" cy="720778"/>
          </a:xfrm>
          <a:prstGeom prst="rect">
            <a:avLst/>
          </a:prstGeom>
        </p:spPr>
      </p:pic>
    </p:spTree>
    <p:extLst>
      <p:ext uri="{BB962C8B-B14F-4D97-AF65-F5344CB8AC3E}">
        <p14:creationId xmlns:p14="http://schemas.microsoft.com/office/powerpoint/2010/main" val="258497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ilkreis 96">
            <a:extLst>
              <a:ext uri="{FF2B5EF4-FFF2-40B4-BE49-F238E27FC236}">
                <a16:creationId xmlns:a16="http://schemas.microsoft.com/office/drawing/2014/main" id="{7E7FE4A0-4A7D-47EF-B637-003251FD61C3}"/>
              </a:ext>
            </a:extLst>
          </p:cNvPr>
          <p:cNvSpPr/>
          <p:nvPr/>
        </p:nvSpPr>
        <p:spPr>
          <a:xfrm>
            <a:off x="5167927" y="1623149"/>
            <a:ext cx="1362522" cy="1408106"/>
          </a:xfrm>
          <a:prstGeom prst="pie">
            <a:avLst>
              <a:gd name="adj1" fmla="val 5319150"/>
              <a:gd name="adj2" fmla="val 10821685"/>
            </a:avLst>
          </a:prstGeom>
          <a:solidFill>
            <a:schemeClr val="tx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33" name="Rectangle 2"/>
          <p:cNvSpPr txBox="1">
            <a:spLocks noGrp="1"/>
          </p:cNvSpPr>
          <p:nvPr>
            <p:ph type="title"/>
          </p:nvPr>
        </p:nvSpPr>
        <p:spPr>
          <a:xfrm>
            <a:off x="305881" y="43953"/>
            <a:ext cx="11433260" cy="796164"/>
          </a:xfrm>
          <a:prstGeom prst="rect">
            <a:avLst/>
          </a:prstGeom>
          <a:solidFill>
            <a:schemeClr val="accent4"/>
          </a:solidFill>
        </p:spPr>
        <p:txBody>
          <a:bodyPr lIns="91440" tIns="45720" rIns="91440" bIns="45720" anchor="t">
            <a:noAutofit/>
          </a:bodyPr>
          <a:lstStyle/>
          <a:p>
            <a:r>
              <a:rPr lang="en-US" sz="4000" b="1" dirty="0">
                <a:solidFill>
                  <a:schemeClr val="tx1"/>
                </a:solidFill>
                <a:latin typeface="+mn-lt"/>
              </a:rPr>
              <a:t>Formats of Challenges: NANO, MINI, STANDARD</a:t>
            </a:r>
          </a:p>
        </p:txBody>
      </p:sp>
      <p:grpSp>
        <p:nvGrpSpPr>
          <p:cNvPr id="136" name="Rectangle 4"/>
          <p:cNvGrpSpPr/>
          <p:nvPr/>
        </p:nvGrpSpPr>
        <p:grpSpPr>
          <a:xfrm>
            <a:off x="903291" y="1158650"/>
            <a:ext cx="3127172" cy="2365667"/>
            <a:chOff x="0" y="0"/>
            <a:chExt cx="5016352" cy="1552575"/>
          </a:xfrm>
          <a:solidFill>
            <a:schemeClr val="bg1"/>
          </a:solidFill>
        </p:grpSpPr>
        <p:sp>
          <p:nvSpPr>
            <p:cNvPr id="134" name="Rectangle"/>
            <p:cNvSpPr/>
            <p:nvPr/>
          </p:nvSpPr>
          <p:spPr>
            <a:xfrm>
              <a:off x="0" y="0"/>
              <a:ext cx="5016352" cy="1552575"/>
            </a:xfrm>
            <a:prstGeom prst="rect">
              <a:avLst/>
            </a:pr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35" name="This WP focuses on the implementation of the challenge-based learning approach.…"/>
            <p:cNvSpPr txBox="1"/>
            <p:nvPr/>
          </p:nvSpPr>
          <p:spPr>
            <a:xfrm>
              <a:off x="43200" y="0"/>
              <a:ext cx="4973150" cy="18322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185737" marR="0" lvl="0" indent="-185737"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grpSp>
        <p:nvGrpSpPr>
          <p:cNvPr id="142" name="Rectangle 7"/>
          <p:cNvGrpSpPr/>
          <p:nvPr/>
        </p:nvGrpSpPr>
        <p:grpSpPr>
          <a:xfrm>
            <a:off x="930222" y="3432350"/>
            <a:ext cx="2999014" cy="2133783"/>
            <a:chOff x="-1" y="0"/>
            <a:chExt cx="5015933" cy="1377950"/>
          </a:xfrm>
        </p:grpSpPr>
        <p:sp>
          <p:nvSpPr>
            <p:cNvPr id="140" name="Rectangle"/>
            <p:cNvSpPr/>
            <p:nvPr/>
          </p:nvSpPr>
          <p:spPr>
            <a:xfrm>
              <a:off x="-1" y="0"/>
              <a:ext cx="5015933" cy="1377950"/>
            </a:xfrm>
            <a:prstGeom prst="rect">
              <a:avLst/>
            </a:prstGeom>
            <a:solidFill>
              <a:srgbClr val="ECB302">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41" name="WP5 Activity 5.3 (provide Challenges)…"/>
            <p:cNvSpPr txBox="1"/>
            <p:nvPr/>
          </p:nvSpPr>
          <p:spPr>
            <a:xfrm>
              <a:off x="43199" y="0"/>
              <a:ext cx="4929532" cy="2791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grpSp>
        <p:nvGrpSpPr>
          <p:cNvPr id="145" name="Rectangle 8"/>
          <p:cNvGrpSpPr/>
          <p:nvPr/>
        </p:nvGrpSpPr>
        <p:grpSpPr>
          <a:xfrm>
            <a:off x="4211111" y="850001"/>
            <a:ext cx="3279372" cy="267523"/>
            <a:chOff x="0" y="2519"/>
            <a:chExt cx="5015932" cy="267521"/>
          </a:xfrm>
        </p:grpSpPr>
        <p:sp>
          <p:nvSpPr>
            <p:cNvPr id="143" name="Rectangle"/>
            <p:cNvSpPr/>
            <p:nvPr/>
          </p:nvSpPr>
          <p:spPr>
            <a:xfrm>
              <a:off x="0" y="15628"/>
              <a:ext cx="5015932" cy="241302"/>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44" name="Dependencies"/>
            <p:cNvSpPr txBox="1"/>
            <p:nvPr/>
          </p:nvSpPr>
          <p:spPr>
            <a:xfrm>
              <a:off x="2245322" y="2519"/>
              <a:ext cx="525287" cy="2675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MINI</a:t>
              </a:r>
              <a:endParaRPr kumimoji="0" sz="1200" b="1" i="0" u="none" strike="noStrike" kern="0" cap="none" spc="0" normalizeH="0" baseline="0" noProof="0">
                <a:ln>
                  <a:noFill/>
                </a:ln>
                <a:solidFill>
                  <a:srgbClr val="FFFFFF"/>
                </a:solidFill>
                <a:effectLst/>
                <a:uLnTx/>
                <a:uFillTx/>
                <a:latin typeface="Verdana"/>
                <a:ea typeface="Verdana"/>
                <a:sym typeface="Verdana"/>
              </a:endParaRPr>
            </a:p>
          </p:txBody>
        </p:sp>
      </p:grpSp>
      <p:grpSp>
        <p:nvGrpSpPr>
          <p:cNvPr id="148" name="Rectangle 12"/>
          <p:cNvGrpSpPr/>
          <p:nvPr/>
        </p:nvGrpSpPr>
        <p:grpSpPr>
          <a:xfrm>
            <a:off x="7728757" y="846409"/>
            <a:ext cx="3517089" cy="271115"/>
            <a:chOff x="0" y="-1"/>
            <a:chExt cx="5305544" cy="281518"/>
          </a:xfrm>
        </p:grpSpPr>
        <p:sp>
          <p:nvSpPr>
            <p:cNvPr id="146" name="Rectangle"/>
            <p:cNvSpPr/>
            <p:nvPr/>
          </p:nvSpPr>
          <p:spPr>
            <a:xfrm>
              <a:off x="0" y="-1"/>
              <a:ext cx="5305544" cy="281518"/>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47" name="(Aimed) Results"/>
            <p:cNvSpPr txBox="1"/>
            <p:nvPr/>
          </p:nvSpPr>
          <p:spPr>
            <a:xfrm>
              <a:off x="2131246" y="6997"/>
              <a:ext cx="1043058" cy="2675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STANDARD</a:t>
              </a:r>
              <a:endParaRPr kumimoji="0" sz="1200" b="1" i="0" u="none" strike="noStrike" kern="0" cap="none" spc="0" normalizeH="0" baseline="0" noProof="0">
                <a:ln>
                  <a:noFill/>
                </a:ln>
                <a:solidFill>
                  <a:srgbClr val="FFFFFF"/>
                </a:solidFill>
                <a:effectLst/>
                <a:uLnTx/>
                <a:uFillTx/>
                <a:latin typeface="Verdana"/>
                <a:ea typeface="Verdana"/>
                <a:sym typeface="Verdana"/>
              </a:endParaRPr>
            </a:p>
          </p:txBody>
        </p:sp>
      </p:grpSp>
      <p:grpSp>
        <p:nvGrpSpPr>
          <p:cNvPr id="151" name="Rectangle 13"/>
          <p:cNvGrpSpPr/>
          <p:nvPr/>
        </p:nvGrpSpPr>
        <p:grpSpPr>
          <a:xfrm>
            <a:off x="942976" y="850001"/>
            <a:ext cx="3105242" cy="267523"/>
            <a:chOff x="0" y="2518"/>
            <a:chExt cx="5019527" cy="267521"/>
          </a:xfrm>
        </p:grpSpPr>
        <p:sp>
          <p:nvSpPr>
            <p:cNvPr id="149" name="Rectangle"/>
            <p:cNvSpPr/>
            <p:nvPr/>
          </p:nvSpPr>
          <p:spPr>
            <a:xfrm>
              <a:off x="0" y="10072"/>
              <a:ext cx="5019527" cy="252414"/>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50" name="Goals and scope"/>
            <p:cNvSpPr txBox="1"/>
            <p:nvPr/>
          </p:nvSpPr>
          <p:spPr>
            <a:xfrm>
              <a:off x="2186205" y="2518"/>
              <a:ext cx="647115" cy="2675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NANO</a:t>
              </a:r>
              <a:r>
                <a:rPr kumimoji="0" sz="1200" b="1" i="0" u="none" strike="noStrike" kern="0" cap="none" spc="0" normalizeH="0" baseline="0" noProof="0">
                  <a:ln>
                    <a:noFill/>
                  </a:ln>
                  <a:solidFill>
                    <a:srgbClr val="FFFFFF"/>
                  </a:solidFill>
                  <a:effectLst/>
                  <a:uLnTx/>
                  <a:uFillTx/>
                  <a:latin typeface="Verdana"/>
                  <a:ea typeface="Verdana"/>
                  <a:sym typeface="Verdana"/>
                </a:rPr>
                <a:t> </a:t>
              </a:r>
            </a:p>
          </p:txBody>
        </p:sp>
      </p:grpSp>
      <p:sp>
        <p:nvSpPr>
          <p:cNvPr id="152" name="Line 14"/>
          <p:cNvSpPr/>
          <p:nvPr/>
        </p:nvSpPr>
        <p:spPr>
          <a:xfrm>
            <a:off x="4132309" y="965001"/>
            <a:ext cx="1589" cy="5240490"/>
          </a:xfrm>
          <a:prstGeom prst="line">
            <a:avLst/>
          </a:prstGeom>
          <a:ln>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83" name="Teilkreis 82">
            <a:extLst>
              <a:ext uri="{FF2B5EF4-FFF2-40B4-BE49-F238E27FC236}">
                <a16:creationId xmlns:a16="http://schemas.microsoft.com/office/drawing/2014/main" id="{05EAD716-20CF-4841-BBFB-FD864E78B484}"/>
              </a:ext>
            </a:extLst>
          </p:cNvPr>
          <p:cNvSpPr/>
          <p:nvPr/>
        </p:nvSpPr>
        <p:spPr>
          <a:xfrm rot="16200000">
            <a:off x="1616377" y="1356508"/>
            <a:ext cx="1900267" cy="1921948"/>
          </a:xfrm>
          <a:prstGeom prst="pie">
            <a:avLst>
              <a:gd name="adj1" fmla="val 5336608"/>
              <a:gd name="adj2" fmla="val 10703523"/>
            </a:avLst>
          </a:prstGeom>
          <a:solidFill>
            <a:schemeClr val="accent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73" name="Ellipse 72">
            <a:extLst>
              <a:ext uri="{FF2B5EF4-FFF2-40B4-BE49-F238E27FC236}">
                <a16:creationId xmlns:a16="http://schemas.microsoft.com/office/drawing/2014/main" id="{D57F61F2-3F0A-4E1F-A9AE-0008341DDF43}"/>
              </a:ext>
            </a:extLst>
          </p:cNvPr>
          <p:cNvSpPr/>
          <p:nvPr/>
        </p:nvSpPr>
        <p:spPr>
          <a:xfrm>
            <a:off x="2234488" y="1986532"/>
            <a:ext cx="664049" cy="64505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74" name="Ellipse 73">
            <a:extLst>
              <a:ext uri="{FF2B5EF4-FFF2-40B4-BE49-F238E27FC236}">
                <a16:creationId xmlns:a16="http://schemas.microsoft.com/office/drawing/2014/main" id="{18CF4BE7-6323-4680-8094-5827E8E205D6}"/>
              </a:ext>
            </a:extLst>
          </p:cNvPr>
          <p:cNvSpPr/>
          <p:nvPr/>
        </p:nvSpPr>
        <p:spPr>
          <a:xfrm>
            <a:off x="1593607" y="1296099"/>
            <a:ext cx="1921949" cy="197399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75" name="Ellipse 74">
            <a:extLst>
              <a:ext uri="{FF2B5EF4-FFF2-40B4-BE49-F238E27FC236}">
                <a16:creationId xmlns:a16="http://schemas.microsoft.com/office/drawing/2014/main" id="{47883D7D-570A-40E6-A7AB-ED89E0BF9522}"/>
              </a:ext>
            </a:extLst>
          </p:cNvPr>
          <p:cNvSpPr/>
          <p:nvPr/>
        </p:nvSpPr>
        <p:spPr>
          <a:xfrm>
            <a:off x="1921446" y="1628222"/>
            <a:ext cx="1290131" cy="1361675"/>
          </a:xfrm>
          <a:prstGeom prst="ellipse">
            <a:avLst/>
          </a:prstGeom>
          <a:noFill/>
          <a:ln w="19050" cap="flat">
            <a:solidFill>
              <a:srgbClr val="00206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76" name="Grafik 75" descr="Uhr">
            <a:extLst>
              <a:ext uri="{FF2B5EF4-FFF2-40B4-BE49-F238E27FC236}">
                <a16:creationId xmlns:a16="http://schemas.microsoft.com/office/drawing/2014/main" id="{DB27C9F4-30D2-4B99-850F-563FBA6E456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1395" y="1345852"/>
            <a:ext cx="429341" cy="429341"/>
          </a:xfrm>
          <a:prstGeom prst="rect">
            <a:avLst/>
          </a:prstGeom>
        </p:spPr>
      </p:pic>
      <p:pic>
        <p:nvPicPr>
          <p:cNvPr id="77" name="Grafik 76" descr="Volltreffer">
            <a:extLst>
              <a:ext uri="{FF2B5EF4-FFF2-40B4-BE49-F238E27FC236}">
                <a16:creationId xmlns:a16="http://schemas.microsoft.com/office/drawing/2014/main" id="{EA2D0A9B-939D-4C1A-BF53-E6215A88E4E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5224" y="2840290"/>
            <a:ext cx="429341" cy="429341"/>
          </a:xfrm>
          <a:prstGeom prst="rect">
            <a:avLst/>
          </a:prstGeom>
        </p:spPr>
      </p:pic>
      <p:pic>
        <p:nvPicPr>
          <p:cNvPr id="78" name="Grafik 77" descr="Lupe">
            <a:extLst>
              <a:ext uri="{FF2B5EF4-FFF2-40B4-BE49-F238E27FC236}">
                <a16:creationId xmlns:a16="http://schemas.microsoft.com/office/drawing/2014/main" id="{CDA5F034-B0E3-4F7B-8DC5-2B3BBE619E2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77195" y="2819443"/>
            <a:ext cx="429341" cy="429341"/>
          </a:xfrm>
          <a:prstGeom prst="rect">
            <a:avLst/>
          </a:prstGeom>
        </p:spPr>
      </p:pic>
      <p:pic>
        <p:nvPicPr>
          <p:cNvPr id="79" name="Grafik 78" descr="Auge">
            <a:extLst>
              <a:ext uri="{FF2B5EF4-FFF2-40B4-BE49-F238E27FC236}">
                <a16:creationId xmlns:a16="http://schemas.microsoft.com/office/drawing/2014/main" id="{D44BF032-F1F9-4041-8A19-B19B4B3185D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41898" y="1353958"/>
            <a:ext cx="429341" cy="429341"/>
          </a:xfrm>
          <a:prstGeom prst="rect">
            <a:avLst/>
          </a:prstGeom>
        </p:spPr>
      </p:pic>
      <p:sp>
        <p:nvSpPr>
          <p:cNvPr id="6" name="Teilkreis 5">
            <a:extLst>
              <a:ext uri="{FF2B5EF4-FFF2-40B4-BE49-F238E27FC236}">
                <a16:creationId xmlns:a16="http://schemas.microsoft.com/office/drawing/2014/main" id="{9BD7D0F7-DBA2-4E71-B035-88B009855DD2}"/>
              </a:ext>
            </a:extLst>
          </p:cNvPr>
          <p:cNvSpPr/>
          <p:nvPr/>
        </p:nvSpPr>
        <p:spPr>
          <a:xfrm rot="5400000">
            <a:off x="2246357" y="1973675"/>
            <a:ext cx="621118" cy="644857"/>
          </a:xfrm>
          <a:prstGeom prst="pie">
            <a:avLst>
              <a:gd name="adj1" fmla="val 5233330"/>
              <a:gd name="adj2" fmla="val 10734990"/>
            </a:avLst>
          </a:prstGeom>
          <a:solidFill>
            <a:schemeClr val="accent4"/>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81" name="Teilkreis 80">
            <a:extLst>
              <a:ext uri="{FF2B5EF4-FFF2-40B4-BE49-F238E27FC236}">
                <a16:creationId xmlns:a16="http://schemas.microsoft.com/office/drawing/2014/main" id="{919FA897-C105-4BD0-BEAC-B1256182463F}"/>
              </a:ext>
            </a:extLst>
          </p:cNvPr>
          <p:cNvSpPr/>
          <p:nvPr/>
        </p:nvSpPr>
        <p:spPr>
          <a:xfrm rot="10800000">
            <a:off x="2259944" y="1976286"/>
            <a:ext cx="621118" cy="644857"/>
          </a:xfrm>
          <a:prstGeom prst="pie">
            <a:avLst>
              <a:gd name="adj1" fmla="val 5233330"/>
              <a:gd name="adj2" fmla="val 10734990"/>
            </a:avLst>
          </a:prstGeom>
          <a:solidFill>
            <a:schemeClr val="accent1"/>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82" name="Teilkreis 81">
            <a:extLst>
              <a:ext uri="{FF2B5EF4-FFF2-40B4-BE49-F238E27FC236}">
                <a16:creationId xmlns:a16="http://schemas.microsoft.com/office/drawing/2014/main" id="{5B862138-F382-4DDD-8B6E-4A5389DF982F}"/>
              </a:ext>
            </a:extLst>
          </p:cNvPr>
          <p:cNvSpPr/>
          <p:nvPr/>
        </p:nvSpPr>
        <p:spPr>
          <a:xfrm>
            <a:off x="2244022" y="1976287"/>
            <a:ext cx="621118" cy="644857"/>
          </a:xfrm>
          <a:prstGeom prst="pie">
            <a:avLst>
              <a:gd name="adj1" fmla="val 5233330"/>
              <a:gd name="adj2" fmla="val 10734990"/>
            </a:avLst>
          </a:prstGeom>
          <a:solidFill>
            <a:schemeClr val="tx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84" name="Rectangle 4">
            <a:extLst>
              <a:ext uri="{FF2B5EF4-FFF2-40B4-BE49-F238E27FC236}">
                <a16:creationId xmlns:a16="http://schemas.microsoft.com/office/drawing/2014/main" id="{0127F129-3DE3-4B44-8C41-1B0F20610B21}"/>
              </a:ext>
            </a:extLst>
          </p:cNvPr>
          <p:cNvGrpSpPr/>
          <p:nvPr/>
        </p:nvGrpSpPr>
        <p:grpSpPr>
          <a:xfrm>
            <a:off x="4149772" y="1179676"/>
            <a:ext cx="3127172" cy="2365667"/>
            <a:chOff x="0" y="0"/>
            <a:chExt cx="5016352" cy="1552575"/>
          </a:xfrm>
          <a:noFill/>
        </p:grpSpPr>
        <p:sp>
          <p:nvSpPr>
            <p:cNvPr id="85" name="Rectangle">
              <a:extLst>
                <a:ext uri="{FF2B5EF4-FFF2-40B4-BE49-F238E27FC236}">
                  <a16:creationId xmlns:a16="http://schemas.microsoft.com/office/drawing/2014/main" id="{D137F90F-9CE1-4DBC-8445-0B8BF4B46964}"/>
                </a:ext>
              </a:extLst>
            </p:cNvPr>
            <p:cNvSpPr/>
            <p:nvPr/>
          </p:nvSpPr>
          <p:spPr>
            <a:xfrm>
              <a:off x="0" y="0"/>
              <a:ext cx="5016352" cy="1552575"/>
            </a:xfrm>
            <a:prstGeom prst="rect">
              <a:avLst/>
            </a:pr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86" name="This WP focuses on the implementation of the challenge-based learning approach.…">
              <a:extLst>
                <a:ext uri="{FF2B5EF4-FFF2-40B4-BE49-F238E27FC236}">
                  <a16:creationId xmlns:a16="http://schemas.microsoft.com/office/drawing/2014/main" id="{FF1E32D1-11EB-40A6-94BA-C6CF140CF1B6}"/>
                </a:ext>
              </a:extLst>
            </p:cNvPr>
            <p:cNvSpPr txBox="1"/>
            <p:nvPr/>
          </p:nvSpPr>
          <p:spPr>
            <a:xfrm>
              <a:off x="43200" y="0"/>
              <a:ext cx="4973150" cy="18322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185737" marR="0" lvl="0" indent="-185737"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sp>
        <p:nvSpPr>
          <p:cNvPr id="87" name="Teilkreis 86">
            <a:extLst>
              <a:ext uri="{FF2B5EF4-FFF2-40B4-BE49-F238E27FC236}">
                <a16:creationId xmlns:a16="http://schemas.microsoft.com/office/drawing/2014/main" id="{E54B6247-9299-4558-9490-9D8C1A7FC0D5}"/>
              </a:ext>
            </a:extLst>
          </p:cNvPr>
          <p:cNvSpPr/>
          <p:nvPr/>
        </p:nvSpPr>
        <p:spPr>
          <a:xfrm rot="16200000">
            <a:off x="4862858" y="1377534"/>
            <a:ext cx="1900267" cy="1921948"/>
          </a:xfrm>
          <a:prstGeom prst="pie">
            <a:avLst>
              <a:gd name="adj1" fmla="val 5336608"/>
              <a:gd name="adj2" fmla="val 10703523"/>
            </a:avLst>
          </a:prstGeom>
          <a:solidFill>
            <a:schemeClr val="accent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96" name="Teilkreis 95">
            <a:extLst>
              <a:ext uri="{FF2B5EF4-FFF2-40B4-BE49-F238E27FC236}">
                <a16:creationId xmlns:a16="http://schemas.microsoft.com/office/drawing/2014/main" id="{E403273A-3D97-4ED4-8298-84B7EA71FD16}"/>
              </a:ext>
            </a:extLst>
          </p:cNvPr>
          <p:cNvSpPr/>
          <p:nvPr/>
        </p:nvSpPr>
        <p:spPr>
          <a:xfrm rot="10800000">
            <a:off x="5177180" y="1634115"/>
            <a:ext cx="1280878" cy="1391940"/>
          </a:xfrm>
          <a:prstGeom prst="pie">
            <a:avLst>
              <a:gd name="adj1" fmla="val 5233330"/>
              <a:gd name="adj2" fmla="val 10734990"/>
            </a:avLst>
          </a:prstGeom>
          <a:solidFill>
            <a:schemeClr val="accent1"/>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95" name="Teilkreis 94">
            <a:extLst>
              <a:ext uri="{FF2B5EF4-FFF2-40B4-BE49-F238E27FC236}">
                <a16:creationId xmlns:a16="http://schemas.microsoft.com/office/drawing/2014/main" id="{4E71BD7F-6375-477E-BB65-754ECC1A908B}"/>
              </a:ext>
            </a:extLst>
          </p:cNvPr>
          <p:cNvSpPr/>
          <p:nvPr/>
        </p:nvSpPr>
        <p:spPr>
          <a:xfrm rot="5400000">
            <a:off x="5124792" y="1693288"/>
            <a:ext cx="1369847" cy="1251500"/>
          </a:xfrm>
          <a:prstGeom prst="pie">
            <a:avLst>
              <a:gd name="adj1" fmla="val 5379975"/>
              <a:gd name="adj2" fmla="val 10647596"/>
            </a:avLst>
          </a:prstGeom>
          <a:solidFill>
            <a:schemeClr val="accent4"/>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88" name="Ellipse 87">
            <a:extLst>
              <a:ext uri="{FF2B5EF4-FFF2-40B4-BE49-F238E27FC236}">
                <a16:creationId xmlns:a16="http://schemas.microsoft.com/office/drawing/2014/main" id="{6D5A6247-F163-4037-9125-4602E10932AC}"/>
              </a:ext>
            </a:extLst>
          </p:cNvPr>
          <p:cNvSpPr/>
          <p:nvPr/>
        </p:nvSpPr>
        <p:spPr>
          <a:xfrm>
            <a:off x="5480969" y="2007558"/>
            <a:ext cx="664049" cy="64505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89" name="Ellipse 88">
            <a:extLst>
              <a:ext uri="{FF2B5EF4-FFF2-40B4-BE49-F238E27FC236}">
                <a16:creationId xmlns:a16="http://schemas.microsoft.com/office/drawing/2014/main" id="{3D8365FD-A772-4CC8-A412-0C93190C399E}"/>
              </a:ext>
            </a:extLst>
          </p:cNvPr>
          <p:cNvSpPr/>
          <p:nvPr/>
        </p:nvSpPr>
        <p:spPr>
          <a:xfrm>
            <a:off x="4840088" y="1317125"/>
            <a:ext cx="1921949" cy="197399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90" name="Ellipse 89">
            <a:extLst>
              <a:ext uri="{FF2B5EF4-FFF2-40B4-BE49-F238E27FC236}">
                <a16:creationId xmlns:a16="http://schemas.microsoft.com/office/drawing/2014/main" id="{71277969-CC0A-48B0-A777-FA806ED5DB11}"/>
              </a:ext>
            </a:extLst>
          </p:cNvPr>
          <p:cNvSpPr/>
          <p:nvPr/>
        </p:nvSpPr>
        <p:spPr>
          <a:xfrm>
            <a:off x="5167927" y="1649248"/>
            <a:ext cx="1290131" cy="1361675"/>
          </a:xfrm>
          <a:prstGeom prst="ellipse">
            <a:avLst/>
          </a:prstGeom>
          <a:noFill/>
          <a:ln w="19050" cap="flat">
            <a:solidFill>
              <a:srgbClr val="00206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91" name="Grafik 90" descr="Uhr">
            <a:extLst>
              <a:ext uri="{FF2B5EF4-FFF2-40B4-BE49-F238E27FC236}">
                <a16:creationId xmlns:a16="http://schemas.microsoft.com/office/drawing/2014/main" id="{46AFF5B9-B5CA-40F7-AE01-A03BB9B4433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7876" y="1366878"/>
            <a:ext cx="429341" cy="429341"/>
          </a:xfrm>
          <a:prstGeom prst="rect">
            <a:avLst/>
          </a:prstGeom>
        </p:spPr>
      </p:pic>
      <p:pic>
        <p:nvPicPr>
          <p:cNvPr id="92" name="Grafik 91" descr="Volltreffer">
            <a:extLst>
              <a:ext uri="{FF2B5EF4-FFF2-40B4-BE49-F238E27FC236}">
                <a16:creationId xmlns:a16="http://schemas.microsoft.com/office/drawing/2014/main" id="{F371907A-7167-4082-9B32-6621A0CAD5C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1705" y="2861316"/>
            <a:ext cx="429341" cy="429341"/>
          </a:xfrm>
          <a:prstGeom prst="rect">
            <a:avLst/>
          </a:prstGeom>
        </p:spPr>
      </p:pic>
      <p:pic>
        <p:nvPicPr>
          <p:cNvPr id="93" name="Grafik 92" descr="Lupe">
            <a:extLst>
              <a:ext uri="{FF2B5EF4-FFF2-40B4-BE49-F238E27FC236}">
                <a16:creationId xmlns:a16="http://schemas.microsoft.com/office/drawing/2014/main" id="{7FA7AE12-1DB0-4B3B-9AEE-625C0DC4150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23676" y="2840469"/>
            <a:ext cx="429341" cy="429341"/>
          </a:xfrm>
          <a:prstGeom prst="rect">
            <a:avLst/>
          </a:prstGeom>
        </p:spPr>
      </p:pic>
      <p:pic>
        <p:nvPicPr>
          <p:cNvPr id="94" name="Grafik 93" descr="Auge">
            <a:extLst>
              <a:ext uri="{FF2B5EF4-FFF2-40B4-BE49-F238E27FC236}">
                <a16:creationId xmlns:a16="http://schemas.microsoft.com/office/drawing/2014/main" id="{F2DEFF6D-B3B3-45E7-8DCE-F308E2B6209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8379" y="1374984"/>
            <a:ext cx="429341" cy="429341"/>
          </a:xfrm>
          <a:prstGeom prst="rect">
            <a:avLst/>
          </a:prstGeom>
        </p:spPr>
      </p:pic>
      <p:grpSp>
        <p:nvGrpSpPr>
          <p:cNvPr id="98" name="Rectangle 4">
            <a:extLst>
              <a:ext uri="{FF2B5EF4-FFF2-40B4-BE49-F238E27FC236}">
                <a16:creationId xmlns:a16="http://schemas.microsoft.com/office/drawing/2014/main" id="{BFB111A0-5F1E-410A-B89A-542ACA2023FF}"/>
              </a:ext>
            </a:extLst>
          </p:cNvPr>
          <p:cNvGrpSpPr/>
          <p:nvPr/>
        </p:nvGrpSpPr>
        <p:grpSpPr>
          <a:xfrm>
            <a:off x="7839793" y="1200008"/>
            <a:ext cx="3317851" cy="2365667"/>
            <a:chOff x="0" y="0"/>
            <a:chExt cx="5016352" cy="1552575"/>
          </a:xfrm>
          <a:solidFill>
            <a:schemeClr val="bg1"/>
          </a:solidFill>
        </p:grpSpPr>
        <p:sp>
          <p:nvSpPr>
            <p:cNvPr id="99" name="Rectangle">
              <a:extLst>
                <a:ext uri="{FF2B5EF4-FFF2-40B4-BE49-F238E27FC236}">
                  <a16:creationId xmlns:a16="http://schemas.microsoft.com/office/drawing/2014/main" id="{4FBE7D5B-5A64-4116-86FB-DAADD96084A3}"/>
                </a:ext>
              </a:extLst>
            </p:cNvPr>
            <p:cNvSpPr/>
            <p:nvPr/>
          </p:nvSpPr>
          <p:spPr>
            <a:xfrm>
              <a:off x="0" y="0"/>
              <a:ext cx="5016352" cy="1552575"/>
            </a:xfrm>
            <a:prstGeom prst="rect">
              <a:avLst/>
            </a:prstGeom>
            <a:gr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00" name="This WP focuses on the implementation of the challenge-based learning approach.…">
              <a:extLst>
                <a:ext uri="{FF2B5EF4-FFF2-40B4-BE49-F238E27FC236}">
                  <a16:creationId xmlns:a16="http://schemas.microsoft.com/office/drawing/2014/main" id="{F3104A2E-8A8C-476A-A421-B08500A7B2D6}"/>
                </a:ext>
              </a:extLst>
            </p:cNvPr>
            <p:cNvSpPr txBox="1"/>
            <p:nvPr/>
          </p:nvSpPr>
          <p:spPr>
            <a:xfrm>
              <a:off x="43200" y="0"/>
              <a:ext cx="4973150" cy="183223"/>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185737" marR="0" lvl="0" indent="-185737"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sp>
        <p:nvSpPr>
          <p:cNvPr id="101" name="Teilkreis 100">
            <a:extLst>
              <a:ext uri="{FF2B5EF4-FFF2-40B4-BE49-F238E27FC236}">
                <a16:creationId xmlns:a16="http://schemas.microsoft.com/office/drawing/2014/main" id="{28D445C6-9F84-4A1C-9B39-2A75D9C22C87}"/>
              </a:ext>
            </a:extLst>
          </p:cNvPr>
          <p:cNvSpPr/>
          <p:nvPr/>
        </p:nvSpPr>
        <p:spPr>
          <a:xfrm rot="16200000">
            <a:off x="8547059" y="1386120"/>
            <a:ext cx="1916139" cy="1893864"/>
          </a:xfrm>
          <a:prstGeom prst="pie">
            <a:avLst>
              <a:gd name="adj1" fmla="val 5400272"/>
              <a:gd name="adj2" fmla="val 10799088"/>
            </a:avLst>
          </a:prstGeom>
          <a:solidFill>
            <a:schemeClr val="accent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09" name="Teilkreis 108">
            <a:extLst>
              <a:ext uri="{FF2B5EF4-FFF2-40B4-BE49-F238E27FC236}">
                <a16:creationId xmlns:a16="http://schemas.microsoft.com/office/drawing/2014/main" id="{B0F907C0-7DEB-432B-8F85-D1ABEBCB8A8A}"/>
              </a:ext>
            </a:extLst>
          </p:cNvPr>
          <p:cNvSpPr/>
          <p:nvPr/>
        </p:nvSpPr>
        <p:spPr>
          <a:xfrm rot="5400000">
            <a:off x="8547580" y="1328381"/>
            <a:ext cx="1952505" cy="1987451"/>
          </a:xfrm>
          <a:prstGeom prst="pie">
            <a:avLst>
              <a:gd name="adj1" fmla="val 5350039"/>
              <a:gd name="adj2" fmla="val 10831310"/>
            </a:avLst>
          </a:prstGeom>
          <a:solidFill>
            <a:schemeClr val="accent4"/>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13" name="Teilkreis 112">
            <a:extLst>
              <a:ext uri="{FF2B5EF4-FFF2-40B4-BE49-F238E27FC236}">
                <a16:creationId xmlns:a16="http://schemas.microsoft.com/office/drawing/2014/main" id="{CD5774D4-6D35-4624-BE99-BDA14367751C}"/>
              </a:ext>
            </a:extLst>
          </p:cNvPr>
          <p:cNvSpPr/>
          <p:nvPr/>
        </p:nvSpPr>
        <p:spPr>
          <a:xfrm rot="10800000">
            <a:off x="8522465" y="1339137"/>
            <a:ext cx="1952505" cy="1987451"/>
          </a:xfrm>
          <a:prstGeom prst="pie">
            <a:avLst>
              <a:gd name="adj1" fmla="val 5350039"/>
              <a:gd name="adj2" fmla="val 10831310"/>
            </a:avLst>
          </a:prstGeom>
          <a:solidFill>
            <a:schemeClr val="accent1"/>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14" name="Teilkreis 113">
            <a:extLst>
              <a:ext uri="{FF2B5EF4-FFF2-40B4-BE49-F238E27FC236}">
                <a16:creationId xmlns:a16="http://schemas.microsoft.com/office/drawing/2014/main" id="{74D6674D-9CB7-4F21-85B1-596DF523FBD6}"/>
              </a:ext>
            </a:extLst>
          </p:cNvPr>
          <p:cNvSpPr/>
          <p:nvPr/>
        </p:nvSpPr>
        <p:spPr>
          <a:xfrm>
            <a:off x="8531010" y="1387210"/>
            <a:ext cx="1916139" cy="1893864"/>
          </a:xfrm>
          <a:prstGeom prst="pie">
            <a:avLst>
              <a:gd name="adj1" fmla="val 5400272"/>
              <a:gd name="adj2" fmla="val 10735373"/>
            </a:avLst>
          </a:prstGeom>
          <a:solidFill>
            <a:schemeClr val="tx2"/>
          </a:solid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02" name="Ellipse 101">
            <a:extLst>
              <a:ext uri="{FF2B5EF4-FFF2-40B4-BE49-F238E27FC236}">
                <a16:creationId xmlns:a16="http://schemas.microsoft.com/office/drawing/2014/main" id="{7277647F-EFA5-47B5-83BE-5E050B48A631}"/>
              </a:ext>
            </a:extLst>
          </p:cNvPr>
          <p:cNvSpPr/>
          <p:nvPr/>
        </p:nvSpPr>
        <p:spPr>
          <a:xfrm>
            <a:off x="9170991" y="2027890"/>
            <a:ext cx="664049" cy="64505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03" name="Ellipse 102">
            <a:extLst>
              <a:ext uri="{FF2B5EF4-FFF2-40B4-BE49-F238E27FC236}">
                <a16:creationId xmlns:a16="http://schemas.microsoft.com/office/drawing/2014/main" id="{62B99376-389E-4147-AB9C-78BCA24BDB1F}"/>
              </a:ext>
            </a:extLst>
          </p:cNvPr>
          <p:cNvSpPr/>
          <p:nvPr/>
        </p:nvSpPr>
        <p:spPr>
          <a:xfrm>
            <a:off x="8530110" y="1337457"/>
            <a:ext cx="1921949" cy="1973997"/>
          </a:xfrm>
          <a:prstGeom prst="ellips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04" name="Ellipse 103">
            <a:extLst>
              <a:ext uri="{FF2B5EF4-FFF2-40B4-BE49-F238E27FC236}">
                <a16:creationId xmlns:a16="http://schemas.microsoft.com/office/drawing/2014/main" id="{FCBE8E1C-48D3-43F9-A95A-69CF9E8C2447}"/>
              </a:ext>
            </a:extLst>
          </p:cNvPr>
          <p:cNvSpPr/>
          <p:nvPr/>
        </p:nvSpPr>
        <p:spPr>
          <a:xfrm>
            <a:off x="8857949" y="1669580"/>
            <a:ext cx="1290131" cy="1361675"/>
          </a:xfrm>
          <a:prstGeom prst="ellipse">
            <a:avLst/>
          </a:prstGeom>
          <a:noFill/>
          <a:ln w="19050" cap="flat">
            <a:solidFill>
              <a:srgbClr val="002060"/>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Calibri"/>
              <a:ea typeface="+mn-ea"/>
              <a:cs typeface="Calibri"/>
              <a:sym typeface="Calibri"/>
            </a:endParaRPr>
          </a:p>
        </p:txBody>
      </p:sp>
      <p:pic>
        <p:nvPicPr>
          <p:cNvPr id="105" name="Grafik 104" descr="Uhr">
            <a:extLst>
              <a:ext uri="{FF2B5EF4-FFF2-40B4-BE49-F238E27FC236}">
                <a16:creationId xmlns:a16="http://schemas.microsoft.com/office/drawing/2014/main" id="{F1F169C2-5344-41E9-B6FC-06B3D3778DF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7898" y="1387210"/>
            <a:ext cx="429341" cy="429341"/>
          </a:xfrm>
          <a:prstGeom prst="rect">
            <a:avLst/>
          </a:prstGeom>
        </p:spPr>
      </p:pic>
      <p:pic>
        <p:nvPicPr>
          <p:cNvPr id="106" name="Grafik 105" descr="Volltreffer">
            <a:extLst>
              <a:ext uri="{FF2B5EF4-FFF2-40B4-BE49-F238E27FC236}">
                <a16:creationId xmlns:a16="http://schemas.microsoft.com/office/drawing/2014/main" id="{7E3BC10B-8B8A-4DE0-B469-94ECBDA3A5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1727" y="2881648"/>
            <a:ext cx="429341" cy="429341"/>
          </a:xfrm>
          <a:prstGeom prst="rect">
            <a:avLst/>
          </a:prstGeom>
        </p:spPr>
      </p:pic>
      <p:pic>
        <p:nvPicPr>
          <p:cNvPr id="107" name="Grafik 106" descr="Lupe">
            <a:extLst>
              <a:ext uri="{FF2B5EF4-FFF2-40B4-BE49-F238E27FC236}">
                <a16:creationId xmlns:a16="http://schemas.microsoft.com/office/drawing/2014/main" id="{51E9E847-EF9D-4ED0-907C-4C62DEB1AC0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3698" y="2860801"/>
            <a:ext cx="429341" cy="429341"/>
          </a:xfrm>
          <a:prstGeom prst="rect">
            <a:avLst/>
          </a:prstGeom>
        </p:spPr>
      </p:pic>
      <p:pic>
        <p:nvPicPr>
          <p:cNvPr id="108" name="Grafik 107" descr="Auge">
            <a:extLst>
              <a:ext uri="{FF2B5EF4-FFF2-40B4-BE49-F238E27FC236}">
                <a16:creationId xmlns:a16="http://schemas.microsoft.com/office/drawing/2014/main" id="{69E70F79-8823-49D7-B78B-113D728534D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78401" y="1395316"/>
            <a:ext cx="429341" cy="429341"/>
          </a:xfrm>
          <a:prstGeom prst="rect">
            <a:avLst/>
          </a:prstGeom>
        </p:spPr>
      </p:pic>
      <p:sp>
        <p:nvSpPr>
          <p:cNvPr id="112" name="Line 14">
            <a:extLst>
              <a:ext uri="{FF2B5EF4-FFF2-40B4-BE49-F238E27FC236}">
                <a16:creationId xmlns:a16="http://schemas.microsoft.com/office/drawing/2014/main" id="{59BEF7B6-2C93-4FC2-8EB6-6C78D6BC1EB4}"/>
              </a:ext>
            </a:extLst>
          </p:cNvPr>
          <p:cNvSpPr/>
          <p:nvPr/>
        </p:nvSpPr>
        <p:spPr>
          <a:xfrm>
            <a:off x="7667472" y="977754"/>
            <a:ext cx="10420" cy="5240490"/>
          </a:xfrm>
          <a:prstGeom prst="line">
            <a:avLst/>
          </a:prstGeom>
          <a:ln>
            <a:solidFill>
              <a:srgbClr val="000000"/>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grpSp>
        <p:nvGrpSpPr>
          <p:cNvPr id="115" name="Rectangle 7">
            <a:extLst>
              <a:ext uri="{FF2B5EF4-FFF2-40B4-BE49-F238E27FC236}">
                <a16:creationId xmlns:a16="http://schemas.microsoft.com/office/drawing/2014/main" id="{8CCD67DA-1EFC-40FA-9ED8-D09F2D657D42}"/>
              </a:ext>
            </a:extLst>
          </p:cNvPr>
          <p:cNvGrpSpPr/>
          <p:nvPr/>
        </p:nvGrpSpPr>
        <p:grpSpPr>
          <a:xfrm>
            <a:off x="4336970" y="3432350"/>
            <a:ext cx="3153511" cy="2133783"/>
            <a:chOff x="-1" y="0"/>
            <a:chExt cx="5015933" cy="1377950"/>
          </a:xfrm>
        </p:grpSpPr>
        <p:sp>
          <p:nvSpPr>
            <p:cNvPr id="116" name="Rectangle">
              <a:extLst>
                <a:ext uri="{FF2B5EF4-FFF2-40B4-BE49-F238E27FC236}">
                  <a16:creationId xmlns:a16="http://schemas.microsoft.com/office/drawing/2014/main" id="{33E00741-6592-4BF0-AB67-FCD6D6CC556D}"/>
                </a:ext>
              </a:extLst>
            </p:cNvPr>
            <p:cNvSpPr/>
            <p:nvPr/>
          </p:nvSpPr>
          <p:spPr>
            <a:xfrm>
              <a:off x="-1" y="0"/>
              <a:ext cx="5015933" cy="1377950"/>
            </a:xfrm>
            <a:prstGeom prst="rect">
              <a:avLst/>
            </a:prstGeom>
            <a:solidFill>
              <a:srgbClr val="ECB302">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17" name="WP5 Activity 5.3 (provide Challenges)…">
              <a:extLst>
                <a:ext uri="{FF2B5EF4-FFF2-40B4-BE49-F238E27FC236}">
                  <a16:creationId xmlns:a16="http://schemas.microsoft.com/office/drawing/2014/main" id="{F7ED9777-9853-43EB-8542-448354334318}"/>
                </a:ext>
              </a:extLst>
            </p:cNvPr>
            <p:cNvSpPr txBox="1"/>
            <p:nvPr/>
          </p:nvSpPr>
          <p:spPr>
            <a:xfrm>
              <a:off x="43199" y="0"/>
              <a:ext cx="4929532" cy="2791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grpSp>
        <p:nvGrpSpPr>
          <p:cNvPr id="118" name="Rectangle 7">
            <a:extLst>
              <a:ext uri="{FF2B5EF4-FFF2-40B4-BE49-F238E27FC236}">
                <a16:creationId xmlns:a16="http://schemas.microsoft.com/office/drawing/2014/main" id="{1DD3B565-DEE7-46B7-ACE0-44C4FD48B088}"/>
              </a:ext>
            </a:extLst>
          </p:cNvPr>
          <p:cNvGrpSpPr/>
          <p:nvPr/>
        </p:nvGrpSpPr>
        <p:grpSpPr>
          <a:xfrm>
            <a:off x="7894253" y="3428756"/>
            <a:ext cx="3193461" cy="2133783"/>
            <a:chOff x="-1" y="0"/>
            <a:chExt cx="5015933" cy="1377950"/>
          </a:xfrm>
        </p:grpSpPr>
        <p:sp>
          <p:nvSpPr>
            <p:cNvPr id="119" name="Rectangle">
              <a:extLst>
                <a:ext uri="{FF2B5EF4-FFF2-40B4-BE49-F238E27FC236}">
                  <a16:creationId xmlns:a16="http://schemas.microsoft.com/office/drawing/2014/main" id="{9A02B86D-7297-4136-8072-73BAF9684DFA}"/>
                </a:ext>
              </a:extLst>
            </p:cNvPr>
            <p:cNvSpPr/>
            <p:nvPr/>
          </p:nvSpPr>
          <p:spPr>
            <a:xfrm>
              <a:off x="-1" y="0"/>
              <a:ext cx="5015933" cy="1377950"/>
            </a:xfrm>
            <a:prstGeom prst="rect">
              <a:avLst/>
            </a:prstGeom>
            <a:solidFill>
              <a:srgbClr val="ECB302">
                <a:alpha val="50000"/>
              </a:srgbClr>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20" name="WP5 Activity 5.3 (provide Challenges)…">
              <a:extLst>
                <a:ext uri="{FF2B5EF4-FFF2-40B4-BE49-F238E27FC236}">
                  <a16:creationId xmlns:a16="http://schemas.microsoft.com/office/drawing/2014/main" id="{3105F671-5148-4CE3-8C11-1F5FF4591E9A}"/>
                </a:ext>
              </a:extLst>
            </p:cNvPr>
            <p:cNvSpPr txBox="1"/>
            <p:nvPr/>
          </p:nvSpPr>
          <p:spPr>
            <a:xfrm>
              <a:off x="43199" y="0"/>
              <a:ext cx="4929533" cy="2791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6799" tIns="46799" rIns="46799" bIns="46799"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cxnSp>
        <p:nvCxnSpPr>
          <p:cNvPr id="8" name="Gerader Verbinder 7">
            <a:extLst>
              <a:ext uri="{FF2B5EF4-FFF2-40B4-BE49-F238E27FC236}">
                <a16:creationId xmlns:a16="http://schemas.microsoft.com/office/drawing/2014/main" id="{09E1B57B-4954-4712-9818-F240C816B5D3}"/>
              </a:ext>
            </a:extLst>
          </p:cNvPr>
          <p:cNvCxnSpPr>
            <a:cxnSpLocks/>
          </p:cNvCxnSpPr>
          <p:nvPr/>
        </p:nvCxnSpPr>
        <p:spPr>
          <a:xfrm>
            <a:off x="1593607" y="2309059"/>
            <a:ext cx="1947850" cy="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27" name="Gerader Verbinder 126">
            <a:extLst>
              <a:ext uri="{FF2B5EF4-FFF2-40B4-BE49-F238E27FC236}">
                <a16:creationId xmlns:a16="http://schemas.microsoft.com/office/drawing/2014/main" id="{0EC6C072-AEC0-40B5-8C08-09FA06C93C13}"/>
              </a:ext>
            </a:extLst>
          </p:cNvPr>
          <p:cNvCxnSpPr>
            <a:cxnSpLocks/>
            <a:stCxn id="74" idx="0"/>
          </p:cNvCxnSpPr>
          <p:nvPr/>
        </p:nvCxnSpPr>
        <p:spPr>
          <a:xfrm>
            <a:off x="2554582" y="1296099"/>
            <a:ext cx="27913" cy="201489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30" name="Gerader Verbinder 129">
            <a:extLst>
              <a:ext uri="{FF2B5EF4-FFF2-40B4-BE49-F238E27FC236}">
                <a16:creationId xmlns:a16="http://schemas.microsoft.com/office/drawing/2014/main" id="{5631B61E-1D53-4BFD-9100-86B350E02C51}"/>
              </a:ext>
            </a:extLst>
          </p:cNvPr>
          <p:cNvCxnSpPr>
            <a:cxnSpLocks/>
          </p:cNvCxnSpPr>
          <p:nvPr/>
        </p:nvCxnSpPr>
        <p:spPr>
          <a:xfrm>
            <a:off x="4336970" y="4499242"/>
            <a:ext cx="3153511" cy="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31" name="Gerader Verbinder 130">
            <a:extLst>
              <a:ext uri="{FF2B5EF4-FFF2-40B4-BE49-F238E27FC236}">
                <a16:creationId xmlns:a16="http://schemas.microsoft.com/office/drawing/2014/main" id="{198DF1E5-FD03-4EB3-BDF3-3E35A57E3946}"/>
              </a:ext>
            </a:extLst>
          </p:cNvPr>
          <p:cNvCxnSpPr>
            <a:cxnSpLocks/>
          </p:cNvCxnSpPr>
          <p:nvPr/>
        </p:nvCxnSpPr>
        <p:spPr>
          <a:xfrm>
            <a:off x="5853303" y="3432350"/>
            <a:ext cx="0" cy="2133783"/>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32" name="Gerader Verbinder 131">
            <a:extLst>
              <a:ext uri="{FF2B5EF4-FFF2-40B4-BE49-F238E27FC236}">
                <a16:creationId xmlns:a16="http://schemas.microsoft.com/office/drawing/2014/main" id="{18C6E3AA-7688-4124-B916-2AC3A521EEBE}"/>
              </a:ext>
            </a:extLst>
          </p:cNvPr>
          <p:cNvCxnSpPr>
            <a:cxnSpLocks/>
          </p:cNvCxnSpPr>
          <p:nvPr/>
        </p:nvCxnSpPr>
        <p:spPr>
          <a:xfrm>
            <a:off x="4836426" y="2309059"/>
            <a:ext cx="1947850" cy="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83" name="Gerader Verbinder 182">
            <a:extLst>
              <a:ext uri="{FF2B5EF4-FFF2-40B4-BE49-F238E27FC236}">
                <a16:creationId xmlns:a16="http://schemas.microsoft.com/office/drawing/2014/main" id="{08E785B8-5B13-488D-AE8B-8B4F77AE074D}"/>
              </a:ext>
            </a:extLst>
          </p:cNvPr>
          <p:cNvCxnSpPr>
            <a:cxnSpLocks/>
          </p:cNvCxnSpPr>
          <p:nvPr/>
        </p:nvCxnSpPr>
        <p:spPr>
          <a:xfrm>
            <a:off x="5797401" y="1296099"/>
            <a:ext cx="27913" cy="201489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84" name="Gerader Verbinder 183">
            <a:extLst>
              <a:ext uri="{FF2B5EF4-FFF2-40B4-BE49-F238E27FC236}">
                <a16:creationId xmlns:a16="http://schemas.microsoft.com/office/drawing/2014/main" id="{BA48E5D2-621D-46E9-9167-B8DCD8E5DE2C}"/>
              </a:ext>
            </a:extLst>
          </p:cNvPr>
          <p:cNvCxnSpPr>
            <a:cxnSpLocks/>
          </p:cNvCxnSpPr>
          <p:nvPr/>
        </p:nvCxnSpPr>
        <p:spPr>
          <a:xfrm>
            <a:off x="942976" y="4516906"/>
            <a:ext cx="2999014" cy="0"/>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85" name="Gerader Verbinder 184">
            <a:extLst>
              <a:ext uri="{FF2B5EF4-FFF2-40B4-BE49-F238E27FC236}">
                <a16:creationId xmlns:a16="http://schemas.microsoft.com/office/drawing/2014/main" id="{81594C84-02DF-4752-96A2-0AD70208D193}"/>
              </a:ext>
            </a:extLst>
          </p:cNvPr>
          <p:cNvCxnSpPr>
            <a:cxnSpLocks/>
          </p:cNvCxnSpPr>
          <p:nvPr/>
        </p:nvCxnSpPr>
        <p:spPr>
          <a:xfrm>
            <a:off x="2442483" y="3450014"/>
            <a:ext cx="0" cy="2133783"/>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86" name="Gerader Verbinder 185">
            <a:extLst>
              <a:ext uri="{FF2B5EF4-FFF2-40B4-BE49-F238E27FC236}">
                <a16:creationId xmlns:a16="http://schemas.microsoft.com/office/drawing/2014/main" id="{0070DF01-D759-458D-99C4-4483D740F36C}"/>
              </a:ext>
            </a:extLst>
          </p:cNvPr>
          <p:cNvCxnSpPr>
            <a:cxnSpLocks/>
          </p:cNvCxnSpPr>
          <p:nvPr/>
        </p:nvCxnSpPr>
        <p:spPr>
          <a:xfrm flipV="1">
            <a:off x="7894254" y="4495648"/>
            <a:ext cx="3193460" cy="3594"/>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187" name="Gerader Verbinder 186">
            <a:extLst>
              <a:ext uri="{FF2B5EF4-FFF2-40B4-BE49-F238E27FC236}">
                <a16:creationId xmlns:a16="http://schemas.microsoft.com/office/drawing/2014/main" id="{3F010B41-05ED-47A3-ADA7-7DB44BE53C3A}"/>
              </a:ext>
            </a:extLst>
          </p:cNvPr>
          <p:cNvCxnSpPr>
            <a:cxnSpLocks/>
          </p:cNvCxnSpPr>
          <p:nvPr/>
        </p:nvCxnSpPr>
        <p:spPr>
          <a:xfrm>
            <a:off x="9393761" y="3432350"/>
            <a:ext cx="0" cy="2133783"/>
          </a:xfrm>
          <a:prstGeom prst="line">
            <a:avLst/>
          </a:prstGeom>
          <a:noFill/>
          <a:ln w="190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88" name="Textfeld 187">
            <a:extLst>
              <a:ext uri="{FF2B5EF4-FFF2-40B4-BE49-F238E27FC236}">
                <a16:creationId xmlns:a16="http://schemas.microsoft.com/office/drawing/2014/main" id="{02FE4BC7-C127-47F2-8650-68B1BD8A73CD}"/>
              </a:ext>
            </a:extLst>
          </p:cNvPr>
          <p:cNvSpPr txBox="1"/>
          <p:nvPr/>
        </p:nvSpPr>
        <p:spPr>
          <a:xfrm>
            <a:off x="8103240" y="3782965"/>
            <a:ext cx="116413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800" b="0" i="0" u="none" strike="noStrike" kern="0" cap="none" spc="0" normalizeH="0" baseline="0" noProof="0">
                <a:ln>
                  <a:noFill/>
                </a:ln>
                <a:solidFill>
                  <a:srgbClr val="000000"/>
                </a:solidFill>
                <a:effectLst/>
                <a:uLnTx/>
                <a:uFillTx/>
                <a:latin typeface="Calibri"/>
                <a:ea typeface="+mn-ea"/>
                <a:cs typeface="Calibri"/>
                <a:sym typeface="Calibri"/>
              </a:rPr>
              <a:t>3-6 months</a:t>
            </a:r>
          </a:p>
        </p:txBody>
      </p:sp>
      <p:sp>
        <p:nvSpPr>
          <p:cNvPr id="189" name="Textfeld 188">
            <a:extLst>
              <a:ext uri="{FF2B5EF4-FFF2-40B4-BE49-F238E27FC236}">
                <a16:creationId xmlns:a16="http://schemas.microsoft.com/office/drawing/2014/main" id="{EDE7D472-B17C-47C0-9BE2-A70BF9609A98}"/>
              </a:ext>
            </a:extLst>
          </p:cNvPr>
          <p:cNvSpPr txBox="1"/>
          <p:nvPr/>
        </p:nvSpPr>
        <p:spPr>
          <a:xfrm>
            <a:off x="1246244" y="3797821"/>
            <a:ext cx="116413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800" b="0" i="0" u="none" strike="noStrike" kern="0" cap="none" spc="0" normalizeH="0" baseline="0" noProof="0">
                <a:ln>
                  <a:noFill/>
                </a:ln>
                <a:solidFill>
                  <a:srgbClr val="000000"/>
                </a:solidFill>
                <a:effectLst/>
                <a:uLnTx/>
                <a:uFillTx/>
                <a:latin typeface="Calibri"/>
                <a:ea typeface="+mn-ea"/>
                <a:cs typeface="Calibri"/>
                <a:sym typeface="Calibri"/>
              </a:rPr>
              <a:t>1-2 days</a:t>
            </a:r>
          </a:p>
        </p:txBody>
      </p:sp>
      <p:sp>
        <p:nvSpPr>
          <p:cNvPr id="190" name="Textfeld 189">
            <a:extLst>
              <a:ext uri="{FF2B5EF4-FFF2-40B4-BE49-F238E27FC236}">
                <a16:creationId xmlns:a16="http://schemas.microsoft.com/office/drawing/2014/main" id="{0AC390A0-ADF6-4BC2-A8F0-DBE5793983D2}"/>
              </a:ext>
            </a:extLst>
          </p:cNvPr>
          <p:cNvSpPr txBox="1"/>
          <p:nvPr/>
        </p:nvSpPr>
        <p:spPr>
          <a:xfrm>
            <a:off x="4601896" y="3795973"/>
            <a:ext cx="116413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800" b="0" i="0" u="none" strike="noStrike" kern="0" cap="none" spc="0" normalizeH="0" baseline="0" noProof="0">
                <a:ln>
                  <a:noFill/>
                </a:ln>
                <a:solidFill>
                  <a:srgbClr val="000000"/>
                </a:solidFill>
                <a:effectLst/>
                <a:uLnTx/>
                <a:uFillTx/>
                <a:latin typeface="Calibri"/>
                <a:ea typeface="+mn-ea"/>
                <a:cs typeface="Calibri"/>
                <a:sym typeface="Calibri"/>
              </a:rPr>
              <a:t>1-4 weeks</a:t>
            </a:r>
          </a:p>
        </p:txBody>
      </p:sp>
      <p:sp>
        <p:nvSpPr>
          <p:cNvPr id="191" name="Textfeld 190">
            <a:extLst>
              <a:ext uri="{FF2B5EF4-FFF2-40B4-BE49-F238E27FC236}">
                <a16:creationId xmlns:a16="http://schemas.microsoft.com/office/drawing/2014/main" id="{3E7D458E-AA08-4D60-B3D0-05541F8CE8F0}"/>
              </a:ext>
            </a:extLst>
          </p:cNvPr>
          <p:cNvSpPr txBox="1"/>
          <p:nvPr/>
        </p:nvSpPr>
        <p:spPr>
          <a:xfrm>
            <a:off x="5869243" y="3719029"/>
            <a:ext cx="174505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Essential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questions</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(Part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of</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 Challenge</a:t>
            </a:r>
          </a:p>
        </p:txBody>
      </p:sp>
      <p:sp>
        <p:nvSpPr>
          <p:cNvPr id="192" name="Textfeld 191">
            <a:extLst>
              <a:ext uri="{FF2B5EF4-FFF2-40B4-BE49-F238E27FC236}">
                <a16:creationId xmlns:a16="http://schemas.microsoft.com/office/drawing/2014/main" id="{32B6CF01-1645-456A-8874-76D83AD3007F}"/>
              </a:ext>
            </a:extLst>
          </p:cNvPr>
          <p:cNvSpPr txBox="1"/>
          <p:nvPr/>
        </p:nvSpPr>
        <p:spPr>
          <a:xfrm>
            <a:off x="2487420" y="3721548"/>
            <a:ext cx="141155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(Part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of</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 Challenge</a:t>
            </a:r>
          </a:p>
        </p:txBody>
      </p:sp>
      <p:sp>
        <p:nvSpPr>
          <p:cNvPr id="193" name="Textfeld 192">
            <a:extLst>
              <a:ext uri="{FF2B5EF4-FFF2-40B4-BE49-F238E27FC236}">
                <a16:creationId xmlns:a16="http://schemas.microsoft.com/office/drawing/2014/main" id="{9CE831B8-E075-4C4A-88A8-8156B05289A3}"/>
              </a:ext>
            </a:extLst>
          </p:cNvPr>
          <p:cNvSpPr txBox="1"/>
          <p:nvPr/>
        </p:nvSpPr>
        <p:spPr>
          <a:xfrm>
            <a:off x="9450535" y="3627703"/>
            <a:ext cx="1637180"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Big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Idea</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Essential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questions</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Challenge</a:t>
            </a:r>
          </a:p>
        </p:txBody>
      </p:sp>
      <p:sp>
        <p:nvSpPr>
          <p:cNvPr id="194" name="Textfeld 193">
            <a:extLst>
              <a:ext uri="{FF2B5EF4-FFF2-40B4-BE49-F238E27FC236}">
                <a16:creationId xmlns:a16="http://schemas.microsoft.com/office/drawing/2014/main" id="{5F1B05C2-303D-4C09-82A1-9A09694D3D2E}"/>
              </a:ext>
            </a:extLst>
          </p:cNvPr>
          <p:cNvSpPr txBox="1"/>
          <p:nvPr/>
        </p:nvSpPr>
        <p:spPr>
          <a:xfrm>
            <a:off x="5889208" y="4539251"/>
            <a:ext cx="16371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questions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activities </a:t>
            </a:r>
            <a:b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b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&amp; resources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Analysis</a:t>
            </a:r>
          </a:p>
        </p:txBody>
      </p:sp>
      <p:sp>
        <p:nvSpPr>
          <p:cNvPr id="195" name="Textfeld 194">
            <a:extLst>
              <a:ext uri="{FF2B5EF4-FFF2-40B4-BE49-F238E27FC236}">
                <a16:creationId xmlns:a16="http://schemas.microsoft.com/office/drawing/2014/main" id="{81BAA287-805D-47FF-ACF3-842D934FB21D}"/>
              </a:ext>
            </a:extLst>
          </p:cNvPr>
          <p:cNvSpPr txBox="1"/>
          <p:nvPr/>
        </p:nvSpPr>
        <p:spPr>
          <a:xfrm>
            <a:off x="2455701" y="4568874"/>
            <a:ext cx="16371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questions</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activities</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t>
            </a:r>
            <a:b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b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&amp;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resources</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Analysis</a:t>
            </a:r>
          </a:p>
        </p:txBody>
      </p:sp>
      <p:sp>
        <p:nvSpPr>
          <p:cNvPr id="196" name="Textfeld 195">
            <a:extLst>
              <a:ext uri="{FF2B5EF4-FFF2-40B4-BE49-F238E27FC236}">
                <a16:creationId xmlns:a16="http://schemas.microsoft.com/office/drawing/2014/main" id="{54EFDB3D-DD7B-4144-9BAA-D6C013C7639C}"/>
              </a:ext>
            </a:extLst>
          </p:cNvPr>
          <p:cNvSpPr txBox="1"/>
          <p:nvPr/>
        </p:nvSpPr>
        <p:spPr>
          <a:xfrm>
            <a:off x="9450535" y="4548450"/>
            <a:ext cx="16371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questions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Guiding activities </a:t>
            </a:r>
            <a:b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b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&amp; resources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Analysis</a:t>
            </a:r>
          </a:p>
        </p:txBody>
      </p:sp>
      <p:sp>
        <p:nvSpPr>
          <p:cNvPr id="197" name="Textfeld 196">
            <a:extLst>
              <a:ext uri="{FF2B5EF4-FFF2-40B4-BE49-F238E27FC236}">
                <a16:creationId xmlns:a16="http://schemas.microsoft.com/office/drawing/2014/main" id="{97676784-1CAB-4711-A525-9E46131400A3}"/>
              </a:ext>
            </a:extLst>
          </p:cNvPr>
          <p:cNvSpPr txBox="1"/>
          <p:nvPr/>
        </p:nvSpPr>
        <p:spPr>
          <a:xfrm>
            <a:off x="7908136" y="4568873"/>
            <a:ext cx="16371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Solution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Implementation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Evaluation and</a:t>
            </a:r>
            <a:b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b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Publishing</a:t>
            </a:r>
          </a:p>
        </p:txBody>
      </p:sp>
      <p:sp>
        <p:nvSpPr>
          <p:cNvPr id="198" name="Textfeld 197">
            <a:extLst>
              <a:ext uri="{FF2B5EF4-FFF2-40B4-BE49-F238E27FC236}">
                <a16:creationId xmlns:a16="http://schemas.microsoft.com/office/drawing/2014/main" id="{8B58B5AC-7136-4ABE-A0A7-C173AE3B5F3D}"/>
              </a:ext>
            </a:extLst>
          </p:cNvPr>
          <p:cNvSpPr txBox="1"/>
          <p:nvPr/>
        </p:nvSpPr>
        <p:spPr>
          <a:xfrm>
            <a:off x="4434706" y="4742648"/>
            <a:ext cx="163718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Solution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Implementation</a:t>
            </a:r>
          </a:p>
        </p:txBody>
      </p:sp>
      <p:sp>
        <p:nvSpPr>
          <p:cNvPr id="199" name="Textfeld 198">
            <a:extLst>
              <a:ext uri="{FF2B5EF4-FFF2-40B4-BE49-F238E27FC236}">
                <a16:creationId xmlns:a16="http://schemas.microsoft.com/office/drawing/2014/main" id="{665DDF1B-5B31-49E3-A971-5B9795C039C8}"/>
              </a:ext>
            </a:extLst>
          </p:cNvPr>
          <p:cNvSpPr txBox="1"/>
          <p:nvPr/>
        </p:nvSpPr>
        <p:spPr>
          <a:xfrm>
            <a:off x="934834" y="4548430"/>
            <a:ext cx="16371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Solution</a:t>
            </a:r>
          </a:p>
          <a:p>
            <a:pPr marL="285750" marR="0" lvl="0" indent="-285750" algn="l" defTabSz="914400" rtl="0" eaLnBrk="1" fontAlgn="auto" latinLnBrk="0" hangingPunct="0">
              <a:lnSpc>
                <a:spcPct val="100000"/>
              </a:lnSpc>
              <a:spcBef>
                <a:spcPts val="0"/>
              </a:spcBef>
              <a:spcAft>
                <a:spcPts val="0"/>
              </a:spcAft>
              <a:buClrTx/>
              <a:buSzTx/>
              <a:buFontTx/>
              <a:buChar char="-"/>
              <a:tabLst/>
              <a:defRPr/>
            </a:pP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Idea</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for</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further</a:t>
            </a:r>
            <a:r>
              <a:rPr kumimoji="0" lang="de-DE" sz="1400" b="0" i="0" u="none" strike="noStrike" kern="0" cap="none" spc="0" normalizeH="0" baseline="0" noProof="0">
                <a:ln>
                  <a:noFill/>
                </a:ln>
                <a:solidFill>
                  <a:srgbClr val="000000"/>
                </a:solidFill>
                <a:effectLst/>
                <a:uLnTx/>
                <a:uFillTx/>
                <a:latin typeface="Calibri"/>
                <a:ea typeface="+mn-ea"/>
                <a:cs typeface="Calibri"/>
                <a:sym typeface="Calibri"/>
              </a:rPr>
              <a:t> </a:t>
            </a:r>
            <a:r>
              <a:rPr kumimoji="0" lang="de-DE" sz="1400" b="0" i="0" u="none" strike="noStrike" kern="0" cap="none" spc="0" normalizeH="0" baseline="0" noProof="0" err="1">
                <a:ln>
                  <a:noFill/>
                </a:ln>
                <a:solidFill>
                  <a:srgbClr val="000000"/>
                </a:solidFill>
                <a:effectLst/>
                <a:uLnTx/>
                <a:uFillTx/>
                <a:latin typeface="Calibri"/>
                <a:ea typeface="+mn-ea"/>
                <a:cs typeface="Calibri"/>
                <a:sym typeface="Calibri"/>
              </a:rPr>
              <a:t>Steps</a:t>
            </a: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de-DE" sz="14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111" name="Rectangle">
            <a:extLst>
              <a:ext uri="{FF2B5EF4-FFF2-40B4-BE49-F238E27FC236}">
                <a16:creationId xmlns:a16="http://schemas.microsoft.com/office/drawing/2014/main" id="{33936F11-692F-4026-BDF5-186A2622884C}"/>
              </a:ext>
            </a:extLst>
          </p:cNvPr>
          <p:cNvSpPr/>
          <p:nvPr/>
        </p:nvSpPr>
        <p:spPr>
          <a:xfrm>
            <a:off x="4169181" y="5672975"/>
            <a:ext cx="3462778" cy="260845"/>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23" name="Rectangle">
            <a:extLst>
              <a:ext uri="{FF2B5EF4-FFF2-40B4-BE49-F238E27FC236}">
                <a16:creationId xmlns:a16="http://schemas.microsoft.com/office/drawing/2014/main" id="{D13294AD-8B22-4A55-81E3-A8C01BC7FDB9}"/>
              </a:ext>
            </a:extLst>
          </p:cNvPr>
          <p:cNvSpPr/>
          <p:nvPr/>
        </p:nvSpPr>
        <p:spPr>
          <a:xfrm>
            <a:off x="7739146" y="5665982"/>
            <a:ext cx="3439854" cy="279178"/>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grpSp>
        <p:nvGrpSpPr>
          <p:cNvPr id="125" name="Rectangle 13">
            <a:extLst>
              <a:ext uri="{FF2B5EF4-FFF2-40B4-BE49-F238E27FC236}">
                <a16:creationId xmlns:a16="http://schemas.microsoft.com/office/drawing/2014/main" id="{606E1310-EDC4-477B-B69C-58A3575CC387}"/>
              </a:ext>
            </a:extLst>
          </p:cNvPr>
          <p:cNvGrpSpPr/>
          <p:nvPr/>
        </p:nvGrpSpPr>
        <p:grpSpPr>
          <a:xfrm>
            <a:off x="953365" y="5679407"/>
            <a:ext cx="3105242" cy="267523"/>
            <a:chOff x="0" y="2518"/>
            <a:chExt cx="5019527" cy="267521"/>
          </a:xfrm>
        </p:grpSpPr>
        <p:sp>
          <p:nvSpPr>
            <p:cNvPr id="126" name="Rectangle">
              <a:extLst>
                <a:ext uri="{FF2B5EF4-FFF2-40B4-BE49-F238E27FC236}">
                  <a16:creationId xmlns:a16="http://schemas.microsoft.com/office/drawing/2014/main" id="{7721EE16-77DF-4054-A6A5-E3156F4DB9C4}"/>
                </a:ext>
              </a:extLst>
            </p:cNvPr>
            <p:cNvSpPr/>
            <p:nvPr/>
          </p:nvSpPr>
          <p:spPr>
            <a:xfrm>
              <a:off x="0" y="10072"/>
              <a:ext cx="5019527" cy="252414"/>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28" name="Goals and scope">
              <a:extLst>
                <a:ext uri="{FF2B5EF4-FFF2-40B4-BE49-F238E27FC236}">
                  <a16:creationId xmlns:a16="http://schemas.microsoft.com/office/drawing/2014/main" id="{5A09C8D7-191B-4956-9FBE-A5ED4F6059F2}"/>
                </a:ext>
              </a:extLst>
            </p:cNvPr>
            <p:cNvSpPr txBox="1"/>
            <p:nvPr/>
          </p:nvSpPr>
          <p:spPr>
            <a:xfrm>
              <a:off x="367247" y="2518"/>
              <a:ext cx="4285046" cy="2675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err="1">
                  <a:ln>
                    <a:noFill/>
                  </a:ln>
                  <a:solidFill>
                    <a:srgbClr val="FFFFFF"/>
                  </a:solidFill>
                  <a:effectLst/>
                  <a:uLnTx/>
                  <a:uFillTx/>
                  <a:latin typeface="Verdana"/>
                  <a:ea typeface="Verdana"/>
                  <a:sym typeface="Verdana"/>
                </a:rPr>
                <a:t>Specific</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content</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area</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or</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skill</a:t>
              </a:r>
              <a:r>
                <a:rPr kumimoji="0" sz="1200" b="1" i="0" u="none" strike="noStrike" kern="0" cap="none" spc="0" normalizeH="0" baseline="0" noProof="0">
                  <a:ln>
                    <a:noFill/>
                  </a:ln>
                  <a:solidFill>
                    <a:srgbClr val="FFFFFF"/>
                  </a:solidFill>
                  <a:effectLst/>
                  <a:uLnTx/>
                  <a:uFillTx/>
                  <a:latin typeface="Verdana"/>
                  <a:ea typeface="Verdana"/>
                  <a:sym typeface="Verdana"/>
                </a:rPr>
                <a:t> </a:t>
              </a:r>
            </a:p>
          </p:txBody>
        </p:sp>
      </p:grpSp>
      <p:sp>
        <p:nvSpPr>
          <p:cNvPr id="129" name="Goals and scope">
            <a:extLst>
              <a:ext uri="{FF2B5EF4-FFF2-40B4-BE49-F238E27FC236}">
                <a16:creationId xmlns:a16="http://schemas.microsoft.com/office/drawing/2014/main" id="{12D7AC98-FCAB-4CC0-BA0C-C71FAC7EA9BB}"/>
              </a:ext>
            </a:extLst>
          </p:cNvPr>
          <p:cNvSpPr txBox="1"/>
          <p:nvPr/>
        </p:nvSpPr>
        <p:spPr>
          <a:xfrm>
            <a:off x="4027498" y="5683001"/>
            <a:ext cx="3737892" cy="267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gain</a:t>
            </a:r>
            <a:r>
              <a:rPr kumimoji="0" lang="de-DE" sz="1200" b="1" i="0" u="none" strike="noStrike" kern="0" cap="none" spc="0" normalizeH="0" baseline="0" noProof="0">
                <a:ln>
                  <a:noFill/>
                </a:ln>
                <a:solidFill>
                  <a:srgbClr val="FFFFFF"/>
                </a:solidFill>
                <a:effectLst/>
                <a:uLnTx/>
                <a:uFillTx/>
                <a:latin typeface="Verdana"/>
                <a:ea typeface="Verdana"/>
                <a:sym typeface="Verdana"/>
              </a:rPr>
              <a:t> in </a:t>
            </a:r>
            <a:r>
              <a:rPr kumimoji="0" lang="de-DE" sz="1200" b="1" i="0" u="none" strike="noStrike" kern="0" cap="none" spc="0" normalizeH="0" baseline="0" noProof="0" err="1">
                <a:ln>
                  <a:noFill/>
                </a:ln>
                <a:solidFill>
                  <a:srgbClr val="FFFFFF"/>
                </a:solidFill>
                <a:effectLst/>
                <a:uLnTx/>
                <a:uFillTx/>
                <a:latin typeface="Verdana"/>
                <a:ea typeface="Verdana"/>
                <a:sym typeface="Verdana"/>
              </a:rPr>
              <a:t>depth</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subject</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area</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knowledge</a:t>
            </a:r>
            <a:endParaRPr kumimoji="0" sz="1200" b="1" i="0" u="none" strike="noStrike" kern="0" cap="none" spc="0" normalizeH="0" baseline="0" noProof="0">
              <a:ln>
                <a:noFill/>
              </a:ln>
              <a:solidFill>
                <a:srgbClr val="FFFFFF"/>
              </a:solidFill>
              <a:effectLst/>
              <a:uLnTx/>
              <a:uFillTx/>
              <a:latin typeface="Verdana"/>
              <a:ea typeface="Verdana"/>
              <a:sym typeface="Verdana"/>
            </a:endParaRPr>
          </a:p>
        </p:txBody>
      </p:sp>
      <p:sp>
        <p:nvSpPr>
          <p:cNvPr id="138" name="Goals and scope">
            <a:extLst>
              <a:ext uri="{FF2B5EF4-FFF2-40B4-BE49-F238E27FC236}">
                <a16:creationId xmlns:a16="http://schemas.microsoft.com/office/drawing/2014/main" id="{2CA3FF58-4351-404C-9D09-0C2057ED67D2}"/>
              </a:ext>
            </a:extLst>
          </p:cNvPr>
          <p:cNvSpPr txBox="1"/>
          <p:nvPr/>
        </p:nvSpPr>
        <p:spPr>
          <a:xfrm>
            <a:off x="8120406" y="5672013"/>
            <a:ext cx="2813894" cy="267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collaboration</a:t>
            </a:r>
            <a:r>
              <a:rPr kumimoji="0" lang="de-DE" sz="1200" b="1" i="0" u="none" strike="noStrike" kern="0" cap="none" spc="0" normalizeH="0" baseline="0" noProof="0">
                <a:ln>
                  <a:noFill/>
                </a:ln>
                <a:solidFill>
                  <a:srgbClr val="FFFFFF"/>
                </a:solidFill>
                <a:effectLst/>
                <a:uLnTx/>
                <a:uFillTx/>
                <a:latin typeface="Verdana"/>
                <a:ea typeface="Verdana"/>
                <a:sym typeface="Verdana"/>
              </a:rPr>
              <a:t> in all </a:t>
            </a:r>
            <a:r>
              <a:rPr kumimoji="0" lang="de-DE" sz="1200" b="1" i="0" u="none" strike="noStrike" kern="0" cap="none" spc="0" normalizeH="0" baseline="0" noProof="0" err="1">
                <a:ln>
                  <a:noFill/>
                </a:ln>
                <a:solidFill>
                  <a:srgbClr val="FFFFFF"/>
                </a:solidFill>
                <a:effectLst/>
                <a:uLnTx/>
                <a:uFillTx/>
                <a:latin typeface="Verdana"/>
                <a:ea typeface="Verdana"/>
                <a:sym typeface="Verdana"/>
              </a:rPr>
              <a:t>phases</a:t>
            </a:r>
            <a:endParaRPr kumimoji="0" sz="1200" b="1" i="0" u="none" strike="noStrike" kern="0" cap="none" spc="0" normalizeH="0" baseline="0" noProof="0">
              <a:ln>
                <a:noFill/>
              </a:ln>
              <a:solidFill>
                <a:srgbClr val="FFFFFF"/>
              </a:solidFill>
              <a:effectLst/>
              <a:uLnTx/>
              <a:uFillTx/>
              <a:latin typeface="Verdana"/>
              <a:ea typeface="Verdana"/>
              <a:sym typeface="Verdana"/>
            </a:endParaRPr>
          </a:p>
        </p:txBody>
      </p:sp>
      <p:sp>
        <p:nvSpPr>
          <p:cNvPr id="139" name="Rectangle">
            <a:extLst>
              <a:ext uri="{FF2B5EF4-FFF2-40B4-BE49-F238E27FC236}">
                <a16:creationId xmlns:a16="http://schemas.microsoft.com/office/drawing/2014/main" id="{2B045889-25A5-4977-9F0F-03C3DD597E7B}"/>
              </a:ext>
            </a:extLst>
          </p:cNvPr>
          <p:cNvSpPr/>
          <p:nvPr/>
        </p:nvSpPr>
        <p:spPr>
          <a:xfrm>
            <a:off x="952110" y="6012114"/>
            <a:ext cx="10226890" cy="279178"/>
          </a:xfrm>
          <a:prstGeom prst="rect">
            <a:avLst/>
          </a:prstGeom>
          <a:solidFill>
            <a:srgbClr val="191C49"/>
          </a:soli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820737" rtl="0" eaLnBrk="1" fontAlgn="auto" latinLnBrk="0" hangingPunct="0">
              <a:lnSpc>
                <a:spcPct val="100000"/>
              </a:lnSpc>
              <a:spcBef>
                <a:spcPts val="0"/>
              </a:spcBef>
              <a:spcAft>
                <a:spcPts val="0"/>
              </a:spcAft>
              <a:buClrTx/>
              <a:buSzTx/>
              <a:buFontTx/>
              <a:buNone/>
              <a:tabLst/>
              <a:defRPr sz="1200">
                <a:latin typeface="Verdana"/>
                <a:ea typeface="Verdana"/>
                <a:cs typeface="Verdana"/>
                <a:sym typeface="Verdana"/>
              </a:defRPr>
            </a:pPr>
            <a:endParaRPr kumimoji="0" sz="1200" b="0" i="0" u="none" strike="noStrike" kern="0" cap="none" spc="0" normalizeH="0" baseline="0" noProof="0">
              <a:ln>
                <a:noFill/>
              </a:ln>
              <a:solidFill>
                <a:srgbClr val="000000"/>
              </a:solidFill>
              <a:effectLst/>
              <a:uLnTx/>
              <a:uFillTx/>
              <a:latin typeface="Verdana"/>
              <a:ea typeface="Verdana"/>
              <a:sym typeface="Verdana"/>
            </a:endParaRPr>
          </a:p>
        </p:txBody>
      </p:sp>
      <p:sp>
        <p:nvSpPr>
          <p:cNvPr id="153" name="Goals and scope">
            <a:extLst>
              <a:ext uri="{FF2B5EF4-FFF2-40B4-BE49-F238E27FC236}">
                <a16:creationId xmlns:a16="http://schemas.microsoft.com/office/drawing/2014/main" id="{A03975AE-9F16-4C0B-9136-FC7FD4A13049}"/>
              </a:ext>
            </a:extLst>
          </p:cNvPr>
          <p:cNvSpPr txBox="1"/>
          <p:nvPr/>
        </p:nvSpPr>
        <p:spPr>
          <a:xfrm>
            <a:off x="2927002" y="6006557"/>
            <a:ext cx="5980821" cy="267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028" tIns="41028" rIns="41028" bIns="41028" numCol="1" anchor="ctr">
            <a:spAutoFit/>
          </a:bodyPr>
          <a:lstStyle>
            <a:lvl1pPr algn="ctr" defTabSz="820737">
              <a:defRPr sz="1200" b="1">
                <a:solidFill>
                  <a:srgbClr val="FFFFFF"/>
                </a:solidFill>
                <a:latin typeface="Verdana"/>
                <a:ea typeface="Verdana"/>
                <a:cs typeface="Verdana"/>
                <a:sym typeface="Verdana"/>
              </a:defRPr>
            </a:lvl1pPr>
          </a:lstStyle>
          <a:p>
            <a:pPr marL="0" marR="0" lvl="0" indent="0" algn="ctr" defTabSz="820737" rtl="0" eaLnBrk="1" fontAlgn="auto" latinLnBrk="0" hangingPunct="0">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FFFFFF"/>
                </a:solidFill>
                <a:effectLst/>
                <a:uLnTx/>
                <a:uFillTx/>
                <a:latin typeface="Verdana"/>
                <a:ea typeface="Verdana"/>
                <a:sym typeface="Verdana"/>
              </a:rPr>
              <a:t>21st-century </a:t>
            </a:r>
            <a:r>
              <a:rPr kumimoji="0" lang="de-DE" sz="1200" b="1" i="0" u="none" strike="noStrike" kern="0" cap="none" spc="0" normalizeH="0" baseline="0" noProof="0" err="1">
                <a:ln>
                  <a:noFill/>
                </a:ln>
                <a:solidFill>
                  <a:srgbClr val="FFFFFF"/>
                </a:solidFill>
                <a:effectLst/>
                <a:uLnTx/>
                <a:uFillTx/>
                <a:latin typeface="Verdana"/>
                <a:ea typeface="Verdana"/>
                <a:sym typeface="Verdana"/>
              </a:rPr>
              <a:t>competences</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to</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be</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discussed</a:t>
            </a:r>
            <a:r>
              <a:rPr kumimoji="0" lang="de-DE" sz="1200" b="1" i="0" u="none" strike="noStrike" kern="0" cap="none" spc="0" normalizeH="0" baseline="0" noProof="0">
                <a:ln>
                  <a:noFill/>
                </a:ln>
                <a:solidFill>
                  <a:srgbClr val="FFFFFF"/>
                </a:solidFill>
                <a:effectLst/>
                <a:uLnTx/>
                <a:uFillTx/>
                <a:latin typeface="Verdana"/>
                <a:ea typeface="Verdana"/>
                <a:sym typeface="Verdana"/>
              </a:rPr>
              <a:t> in a </a:t>
            </a:r>
            <a:r>
              <a:rPr kumimoji="0" lang="de-DE" sz="1200" b="1" i="0" u="none" strike="noStrike" kern="0" cap="none" spc="0" normalizeH="0" baseline="0" noProof="0" err="1">
                <a:ln>
                  <a:noFill/>
                </a:ln>
                <a:solidFill>
                  <a:srgbClr val="FFFFFF"/>
                </a:solidFill>
                <a:effectLst/>
                <a:uLnTx/>
                <a:uFillTx/>
                <a:latin typeface="Verdana"/>
                <a:ea typeface="Verdana"/>
                <a:sym typeface="Verdana"/>
              </a:rPr>
              <a:t>next</a:t>
            </a:r>
            <a:r>
              <a:rPr kumimoji="0" lang="de-DE" sz="1200" b="1" i="0" u="none" strike="noStrike" kern="0" cap="none" spc="0" normalizeH="0" baseline="0" noProof="0">
                <a:ln>
                  <a:noFill/>
                </a:ln>
                <a:solidFill>
                  <a:srgbClr val="FFFFFF"/>
                </a:solidFill>
                <a:effectLst/>
                <a:uLnTx/>
                <a:uFillTx/>
                <a:latin typeface="Verdana"/>
                <a:ea typeface="Verdana"/>
                <a:sym typeface="Verdana"/>
              </a:rPr>
              <a:t> </a:t>
            </a:r>
            <a:r>
              <a:rPr kumimoji="0" lang="de-DE" sz="1200" b="1" i="0" u="none" strike="noStrike" kern="0" cap="none" spc="0" normalizeH="0" baseline="0" noProof="0" err="1">
                <a:ln>
                  <a:noFill/>
                </a:ln>
                <a:solidFill>
                  <a:srgbClr val="FFFFFF"/>
                </a:solidFill>
                <a:effectLst/>
                <a:uLnTx/>
                <a:uFillTx/>
                <a:latin typeface="Verdana"/>
                <a:ea typeface="Verdana"/>
                <a:sym typeface="Verdana"/>
              </a:rPr>
              <a:t>meeting</a:t>
            </a:r>
            <a:r>
              <a:rPr kumimoji="0" lang="de-DE" sz="1200" b="1" i="0" u="none" strike="noStrike" kern="0" cap="none" spc="0" normalizeH="0" baseline="0" noProof="0">
                <a:ln>
                  <a:noFill/>
                </a:ln>
                <a:solidFill>
                  <a:srgbClr val="FFFFFF"/>
                </a:solidFill>
                <a:effectLst/>
                <a:uLnTx/>
                <a:uFillTx/>
                <a:latin typeface="Verdana"/>
                <a:ea typeface="Verdana"/>
                <a:sym typeface="Verdana"/>
              </a:rPr>
              <a:t>)</a:t>
            </a:r>
            <a:endParaRPr kumimoji="0" sz="1200" b="1" i="0" u="none" strike="noStrike" kern="0" cap="none" spc="0" normalizeH="0" baseline="0" noProof="0">
              <a:ln>
                <a:noFill/>
              </a:ln>
              <a:solidFill>
                <a:srgbClr val="FFFFFF"/>
              </a:solidFill>
              <a:effectLst/>
              <a:uLnTx/>
              <a:uFillTx/>
              <a:latin typeface="Verdana"/>
              <a:ea typeface="Verdana"/>
              <a:sym typeface="Verdana"/>
            </a:endParaRPr>
          </a:p>
        </p:txBody>
      </p:sp>
      <p:pic>
        <p:nvPicPr>
          <p:cNvPr id="2" name="Imatge 1">
            <a:extLst>
              <a:ext uri="{FF2B5EF4-FFF2-40B4-BE49-F238E27FC236}">
                <a16:creationId xmlns:a16="http://schemas.microsoft.com/office/drawing/2014/main" id="{0AFF02A4-02FA-48D0-9239-2F806F63F94D}"/>
              </a:ext>
            </a:extLst>
          </p:cNvPr>
          <p:cNvPicPr>
            <a:picLocks noChangeAspect="1"/>
          </p:cNvPicPr>
          <p:nvPr/>
        </p:nvPicPr>
        <p:blipFill rotWithShape="1">
          <a:blip r:embed="rId11" cstate="hqprint">
            <a:alphaModFix/>
            <a:extLst>
              <a:ext uri="{28A0092B-C50C-407E-A947-70E740481C1C}">
                <a14:useLocalDpi xmlns:a14="http://schemas.microsoft.com/office/drawing/2010/main" val="0"/>
              </a:ext>
            </a:extLst>
          </a:blip>
          <a:srcRect t="3846"/>
          <a:stretch/>
        </p:blipFill>
        <p:spPr>
          <a:xfrm>
            <a:off x="11177180" y="6185760"/>
            <a:ext cx="940796" cy="529198"/>
          </a:xfrm>
          <a:prstGeom prst="rect">
            <a:avLst/>
          </a:prstGeom>
        </p:spPr>
      </p:pic>
      <p:sp>
        <p:nvSpPr>
          <p:cNvPr id="3" name="QuadreDeText 2">
            <a:extLst>
              <a:ext uri="{FF2B5EF4-FFF2-40B4-BE49-F238E27FC236}">
                <a16:creationId xmlns:a16="http://schemas.microsoft.com/office/drawing/2014/main" id="{4C553796-ED9F-4631-BF43-747790CAE9AC}"/>
              </a:ext>
            </a:extLst>
          </p:cNvPr>
          <p:cNvSpPr txBox="1"/>
          <p:nvPr/>
        </p:nvSpPr>
        <p:spPr>
          <a:xfrm>
            <a:off x="0" y="6562898"/>
            <a:ext cx="12466831" cy="276999"/>
          </a:xfrm>
          <a:prstGeom prst="rect">
            <a:avLst/>
          </a:prstGeom>
          <a:noFill/>
        </p:spPr>
        <p:txBody>
          <a:bodyPr wrap="square" rtlCol="0">
            <a:spAutoFit/>
          </a:bodyPr>
          <a:lstStyle/>
          <a:p>
            <a:pPr algn="l"/>
            <a:r>
              <a:rPr lang="en-US" sz="1200" b="0" i="0" u="none" strike="noStrike" baseline="0" dirty="0">
                <a:solidFill>
                  <a:srgbClr val="002337"/>
                </a:solidFill>
                <a:latin typeface="Calibri" panose="020F0502020204030204" pitchFamily="34" charset="0"/>
              </a:rPr>
              <a:t>Workshop Basic Principles in Challenged-Based Learning, September 10th 2020 </a:t>
            </a:r>
            <a:r>
              <a:rPr lang="ca-ES" sz="1200" b="0" i="0" u="none" strike="noStrike" baseline="0" dirty="0">
                <a:solidFill>
                  <a:srgbClr val="002337"/>
                </a:solidFill>
                <a:latin typeface="Calibri" panose="020F0502020204030204" pitchFamily="34" charset="0"/>
              </a:rPr>
              <a:t>Dr. Dorothea Ellinger, </a:t>
            </a:r>
            <a:r>
              <a:rPr lang="ca-ES" sz="1200" b="0" i="0" u="none" strike="noStrike" baseline="0" dirty="0" err="1">
                <a:solidFill>
                  <a:srgbClr val="002337"/>
                </a:solidFill>
                <a:latin typeface="Calibri" panose="020F0502020204030204" pitchFamily="34" charset="0"/>
              </a:rPr>
              <a:t>Technical</a:t>
            </a:r>
            <a:r>
              <a:rPr lang="ca-ES" sz="1200" b="0" i="0" u="none" strike="noStrike" baseline="0" dirty="0">
                <a:solidFill>
                  <a:srgbClr val="002337"/>
                </a:solidFill>
                <a:latin typeface="Calibri" panose="020F0502020204030204" pitchFamily="34" charset="0"/>
              </a:rPr>
              <a:t> University Hamburg/GER</a:t>
            </a:r>
            <a:endParaRPr lang="ca-ES" sz="1200" dirty="0"/>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UjCGlW5RfWapi3vJbKqAg"/>
</p:tagLst>
</file>

<file path=ppt/theme/theme1.xml><?xml version="1.0" encoding="utf-8"?>
<a:theme xmlns:a="http://schemas.openxmlformats.org/drawingml/2006/main" name="Office Theme">
  <a:themeElements>
    <a:clrScheme name="Custom 1">
      <a:dk1>
        <a:srgbClr val="002337"/>
      </a:dk1>
      <a:lt1>
        <a:srgbClr val="FFFFFF"/>
      </a:lt1>
      <a:dk2>
        <a:srgbClr val="002337"/>
      </a:dk2>
      <a:lt2>
        <a:srgbClr val="E6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TT Norms Pro ExtraBold"/>
        <a:ea typeface=""/>
        <a:cs typeface=""/>
      </a:majorFont>
      <a:minorFont>
        <a:latin typeface="TT Norms Pro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EA29E7DF06B34A994D7722775A80DE" ma:contentTypeVersion="20" ma:contentTypeDescription="Crea un document nou" ma:contentTypeScope="" ma:versionID="90475e144ddf4312490207d27b1e9c32">
  <xsd:schema xmlns:xsd="http://www.w3.org/2001/XMLSchema" xmlns:xs="http://www.w3.org/2001/XMLSchema" xmlns:p="http://schemas.microsoft.com/office/2006/metadata/properties" xmlns:ns2="8dccea04-3c83-4294-b300-027baa0e77f7" xmlns:ns3="5774f11d-b6f0-4610-b55b-35e6418eea32" targetNamespace="http://schemas.microsoft.com/office/2006/metadata/properties" ma:root="true" ma:fieldsID="7a224bbcc0cabd5138c7942f2c0473fb" ns2:_="" ns3:_="">
    <xsd:import namespace="8dccea04-3c83-4294-b300-027baa0e77f7"/>
    <xsd:import namespace="5774f11d-b6f0-4610-b55b-35e6418ee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cea04-3c83-4294-b300-027baa0e77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Etiquetes de la imatge" ma:readOnly="false" ma:fieldId="{5cf76f15-5ced-4ddc-b409-7134ff3c332f}" ma:taxonomyMulti="true" ma:sspId="34c01127-bdf0-454e-9077-a20ba63b60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774f11d-b6f0-4610-b55b-35e6418eea32" elementFormDefault="qualified">
    <xsd:import namespace="http://schemas.microsoft.com/office/2006/documentManagement/types"/>
    <xsd:import namespace="http://schemas.microsoft.com/office/infopath/2007/PartnerControls"/>
    <xsd:element name="SharedWithUsers" ma:index="14"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 compartit amb detalls" ma:internalName="SharedWithDetails" ma:readOnly="true">
      <xsd:simpleType>
        <xsd:restriction base="dms:Note">
          <xsd:maxLength value="255"/>
        </xsd:restriction>
      </xsd:simpleType>
    </xsd:element>
    <xsd:element name="TaxCatchAll" ma:index="21" nillable="true" ma:displayName="Taxonomy Catch All Column" ma:hidden="true" ma:list="{ec116a55-02c7-4c55-87a0-838b18375756}" ma:internalName="TaxCatchAll" ma:showField="CatchAllData" ma:web="5774f11d-b6f0-4610-b55b-35e6418eea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774f11d-b6f0-4610-b55b-35e6418eea32" xsi:nil="true"/>
    <lcf76f155ced4ddcb4097134ff3c332f xmlns="8dccea04-3c83-4294-b300-027baa0e77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A2A1DD-4A53-4E78-B11B-88B18E359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cea04-3c83-4294-b300-027baa0e77f7"/>
    <ds:schemaRef ds:uri="5774f11d-b6f0-4610-b55b-35e6418ee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81EB66-9192-4300-955B-F3EB9D044915}">
  <ds:schemaRefs>
    <ds:schemaRef ds:uri="http://schemas.microsoft.com/sharepoint/v3/contenttype/forms"/>
  </ds:schemaRefs>
</ds:datastoreItem>
</file>

<file path=customXml/itemProps3.xml><?xml version="1.0" encoding="utf-8"?>
<ds:datastoreItem xmlns:ds="http://schemas.openxmlformats.org/officeDocument/2006/customXml" ds:itemID="{DA856DC1-A25F-4B28-AFCB-525D4C2C0172}">
  <ds:schemaRefs>
    <ds:schemaRef ds:uri="http://schemas.microsoft.com/office/2006/documentManagement/types"/>
    <ds:schemaRef ds:uri="http://schemas.microsoft.com/office/infopath/2007/PartnerControls"/>
    <ds:schemaRef ds:uri="http://purl.org/dc/terms/"/>
    <ds:schemaRef ds:uri="http://www.w3.org/XML/1998/namespace"/>
    <ds:schemaRef ds:uri="http://purl.org/dc/elements/1.1/"/>
    <ds:schemaRef ds:uri="http://schemas.openxmlformats.org/package/2006/metadata/core-properties"/>
    <ds:schemaRef ds:uri="e9831ca9-e1fe-4132-af5d-f83541da358c"/>
    <ds:schemaRef ds:uri="http://schemas.microsoft.com/office/2006/metadata/properties"/>
    <ds:schemaRef ds:uri="http://purl.org/dc/dcmitype/"/>
    <ds:schemaRef ds:uri="5774f11d-b6f0-4610-b55b-35e6418eea32"/>
    <ds:schemaRef ds:uri="8dccea04-3c83-4294-b300-027baa0e77f7"/>
  </ds:schemaRefs>
</ds:datastoreItem>
</file>

<file path=docProps/app.xml><?xml version="1.0" encoding="utf-8"?>
<Properties xmlns="http://schemas.openxmlformats.org/officeDocument/2006/extended-properties" xmlns:vt="http://schemas.openxmlformats.org/officeDocument/2006/docPropsVTypes">
  <TotalTime>463</TotalTime>
  <Words>2633</Words>
  <Application>Microsoft Office PowerPoint</Application>
  <PresentationFormat>Pantalla panoràmica</PresentationFormat>
  <Paragraphs>338</Paragraphs>
  <Slides>24</Slides>
  <Notes>19</Notes>
  <HiddenSlides>2</HiddenSlides>
  <MMClips>0</MMClips>
  <ScaleCrop>false</ScaleCrop>
  <HeadingPairs>
    <vt:vector size="8" baseType="variant">
      <vt:variant>
        <vt:lpstr>Tipus de lletra utilitzats</vt:lpstr>
      </vt:variant>
      <vt:variant>
        <vt:i4>18</vt:i4>
      </vt:variant>
      <vt:variant>
        <vt:lpstr>Tema</vt:lpstr>
      </vt:variant>
      <vt:variant>
        <vt:i4>1</vt:i4>
      </vt:variant>
      <vt:variant>
        <vt:lpstr>Servidors OLE incrustats</vt:lpstr>
      </vt:variant>
      <vt:variant>
        <vt:i4>1</vt:i4>
      </vt:variant>
      <vt:variant>
        <vt:lpstr>Títols de les diapositives</vt:lpstr>
      </vt:variant>
      <vt:variant>
        <vt:i4>24</vt:i4>
      </vt:variant>
    </vt:vector>
  </HeadingPairs>
  <TitlesOfParts>
    <vt:vector size="44" baseType="lpstr">
      <vt:lpstr>Arial</vt:lpstr>
      <vt:lpstr>Arial Unicode MS</vt:lpstr>
      <vt:lpstr>Bell MT</vt:lpstr>
      <vt:lpstr>Calibri</vt:lpstr>
      <vt:lpstr>Calibri Light</vt:lpstr>
      <vt:lpstr>Impact</vt:lpstr>
      <vt:lpstr>neue-haas-grotesk-display</vt:lpstr>
      <vt:lpstr>OpenSansRegular</vt:lpstr>
      <vt:lpstr>Roboto</vt:lpstr>
      <vt:lpstr>Roboto Light</vt:lpstr>
      <vt:lpstr>Roboto Thin</vt:lpstr>
      <vt:lpstr>Segoe UI</vt:lpstr>
      <vt:lpstr>TT Norms Pro</vt:lpstr>
      <vt:lpstr>TT Norms Pro Bold</vt:lpstr>
      <vt:lpstr>TT Norms Pro ExtraBold</vt:lpstr>
      <vt:lpstr>TT Norms Pro medium</vt:lpstr>
      <vt:lpstr>TTNormsPro</vt:lpstr>
      <vt:lpstr>Verdana</vt:lpstr>
      <vt:lpstr>Office Theme</vt:lpstr>
      <vt:lpstr>Diapositiva de think-cell</vt:lpstr>
      <vt:lpstr>Presentació del PowerPoint</vt:lpstr>
      <vt:lpstr> OFERTA FORMATIVA ECIU   Reptes                             Micro-mòduls </vt:lpstr>
      <vt:lpstr>Presentació del PowerPoint</vt:lpstr>
      <vt:lpstr>Presentació del PowerPoint</vt:lpstr>
      <vt:lpstr>What is Challenge Based…  Learning/Research/Innovation? </vt:lpstr>
      <vt:lpstr>Presentació del PowerPoint</vt:lpstr>
      <vt:lpstr>Presentació del PowerPoint</vt:lpstr>
      <vt:lpstr>CBL Criteria</vt:lpstr>
      <vt:lpstr>Formats of Challenges: NANO, MINI, STANDARD</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TEAMCHER- Primers esbossos de procediment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Ugne Krasauskaite</dc:creator>
  <cp:lastModifiedBy>Montserrat Bravo San Jose</cp:lastModifiedBy>
  <cp:revision>188</cp:revision>
  <cp:lastPrinted>2021-04-28T14:33:24Z</cp:lastPrinted>
  <dcterms:created xsi:type="dcterms:W3CDTF">2020-04-20T07:58:30Z</dcterms:created>
  <dcterms:modified xsi:type="dcterms:W3CDTF">2023-03-07T16:11:00Z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0x010100D7731ADE9C0B8E42846BA4E0F797608B</vt:lpwstr>
  </property>
  <property fmtid="{D5CDD505-2E9C-101B-9397-08002B2CF9AE}" pid="3" name="MediaServiceImageTags">
    <vt:lpwstr/>
  </property>
</Properties>
</file>