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9" r:id="rId6"/>
    <p:sldId id="268" r:id="rId7"/>
    <p:sldId id="260" r:id="rId8"/>
    <p:sldId id="262" r:id="rId9"/>
    <p:sldId id="267" r:id="rId10"/>
    <p:sldId id="259" r:id="rId11"/>
    <p:sldId id="263" r:id="rId12"/>
    <p:sldId id="264"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BADE8D-C8E8-43E8-8888-2DD9602CF9A8}" v="1" dt="2023-05-10T09:50:18.959"/>
    <p1510:client id="{55755670-736C-FA5F-8BBA-128A11ACE874}" v="4" dt="2023-05-10T09:46:57.8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93635" autoAdjust="0"/>
  </p:normalViewPr>
  <p:slideViewPr>
    <p:cSldViewPr snapToGrid="0">
      <p:cViewPr>
        <p:scale>
          <a:sx n="80" d="100"/>
          <a:sy n="80" d="100"/>
        </p:scale>
        <p:origin x="-557" y="-10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Jankowska" userId="S::ajankowska@ad.ua.ac.be::e0ee608f-83ff-4832-b65e-c4cddf58078a" providerId="AD" clId="Web-{55755670-736C-FA5F-8BBA-128A11ACE874}"/>
    <pc:docChg chg="modSld">
      <pc:chgData name="Anna Jankowska" userId="S::ajankowska@ad.ua.ac.be::e0ee608f-83ff-4832-b65e-c4cddf58078a" providerId="AD" clId="Web-{55755670-736C-FA5F-8BBA-128A11ACE874}" dt="2023-05-10T09:46:57.867" v="3" actId="1076"/>
      <pc:docMkLst>
        <pc:docMk/>
      </pc:docMkLst>
      <pc:sldChg chg="addSp delSp modSp">
        <pc:chgData name="Anna Jankowska" userId="S::ajankowska@ad.ua.ac.be::e0ee608f-83ff-4832-b65e-c4cddf58078a" providerId="AD" clId="Web-{55755670-736C-FA5F-8BBA-128A11ACE874}" dt="2023-05-10T09:46:57.867" v="3" actId="1076"/>
        <pc:sldMkLst>
          <pc:docMk/>
          <pc:sldMk cId="2358716677" sldId="256"/>
        </pc:sldMkLst>
        <pc:picChg chg="add del mod">
          <ac:chgData name="Anna Jankowska" userId="S::ajankowska@ad.ua.ac.be::e0ee608f-83ff-4832-b65e-c4cddf58078a" providerId="AD" clId="Web-{55755670-736C-FA5F-8BBA-128A11ACE874}" dt="2023-05-10T09:46:57.867" v="3" actId="1076"/>
          <ac:picMkLst>
            <pc:docMk/>
            <pc:sldMk cId="2358716677" sldId="256"/>
            <ac:picMk id="5" creationId="{9A2CB6D2-1833-97D1-F13F-6AAA6F807755}"/>
          </ac:picMkLst>
        </pc:picChg>
      </pc:sldChg>
    </pc:docChg>
  </pc:docChgLst>
  <pc:docChgLst>
    <pc:chgData name="Anna Jankowska" userId="e0ee608f-83ff-4832-b65e-c4cddf58078a" providerId="ADAL" clId="{04BADE8D-C8E8-43E8-8888-2DD9602CF9A8}"/>
    <pc:docChg chg="custSel modSld">
      <pc:chgData name="Anna Jankowska" userId="e0ee608f-83ff-4832-b65e-c4cddf58078a" providerId="ADAL" clId="{04BADE8D-C8E8-43E8-8888-2DD9602CF9A8}" dt="2023-05-10T09:50:23.110" v="6"/>
      <pc:docMkLst>
        <pc:docMk/>
      </pc:docMkLst>
      <pc:sldChg chg="addSp delSp modSp mod addAnim">
        <pc:chgData name="Anna Jankowska" userId="e0ee608f-83ff-4832-b65e-c4cddf58078a" providerId="ADAL" clId="{04BADE8D-C8E8-43E8-8888-2DD9602CF9A8}" dt="2023-05-10T09:50:23.110" v="6"/>
        <pc:sldMkLst>
          <pc:docMk/>
          <pc:sldMk cId="2358716677" sldId="256"/>
        </pc:sldMkLst>
        <pc:spChg chg="del">
          <ac:chgData name="Anna Jankowska" userId="e0ee608f-83ff-4832-b65e-c4cddf58078a" providerId="ADAL" clId="{04BADE8D-C8E8-43E8-8888-2DD9602CF9A8}" dt="2023-05-10T09:50:23.109" v="4" actId="26606"/>
          <ac:spMkLst>
            <pc:docMk/>
            <pc:sldMk cId="2358716677" sldId="256"/>
            <ac:spMk id="10" creationId="{71B2258F-86CA-4D4D-8270-BC05FCDEBFB3}"/>
          </ac:spMkLst>
        </pc:spChg>
        <pc:spChg chg="add">
          <ac:chgData name="Anna Jankowska" userId="e0ee608f-83ff-4832-b65e-c4cddf58078a" providerId="ADAL" clId="{04BADE8D-C8E8-43E8-8888-2DD9602CF9A8}" dt="2023-05-10T09:50:23.109" v="4" actId="26606"/>
          <ac:spMkLst>
            <pc:docMk/>
            <pc:sldMk cId="2358716677" sldId="256"/>
            <ac:spMk id="15" creationId="{71B2258F-86CA-4D4D-8270-BC05FCDEBFB3}"/>
          </ac:spMkLst>
        </pc:spChg>
        <pc:picChg chg="del">
          <ac:chgData name="Anna Jankowska" userId="e0ee608f-83ff-4832-b65e-c4cddf58078a" providerId="ADAL" clId="{04BADE8D-C8E8-43E8-8888-2DD9602CF9A8}" dt="2023-05-10T09:49:20.630" v="0" actId="478"/>
          <ac:picMkLst>
            <pc:docMk/>
            <pc:sldMk cId="2358716677" sldId="256"/>
            <ac:picMk id="5" creationId="{9A2CB6D2-1833-97D1-F13F-6AAA6F807755}"/>
          </ac:picMkLst>
        </pc:picChg>
        <pc:picChg chg="add mod ord">
          <ac:chgData name="Anna Jankowska" userId="e0ee608f-83ff-4832-b65e-c4cddf58078a" providerId="ADAL" clId="{04BADE8D-C8E8-43E8-8888-2DD9602CF9A8}" dt="2023-05-10T09:50:23.109" v="4" actId="26606"/>
          <ac:picMkLst>
            <pc:docMk/>
            <pc:sldMk cId="2358716677" sldId="256"/>
            <ac:picMk id="6" creationId="{A33F189E-3589-B91F-D477-D2A8007A3B7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CB56B8D-4F87-3297-E50C-DF5F193E05B7}"/>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US"/>
          </a:p>
        </p:txBody>
      </p:sp>
      <p:sp>
        <p:nvSpPr>
          <p:cNvPr id="3" name="Podtytuł 2">
            <a:extLst>
              <a:ext uri="{FF2B5EF4-FFF2-40B4-BE49-F238E27FC236}">
                <a16:creationId xmlns:a16="http://schemas.microsoft.com/office/drawing/2014/main" xmlns="" id="{4C27CD8A-02A8-8C9A-355D-BE8B03AE1D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a:p>
        </p:txBody>
      </p:sp>
      <p:sp>
        <p:nvSpPr>
          <p:cNvPr id="4" name="Symbol zastępczy daty 3">
            <a:extLst>
              <a:ext uri="{FF2B5EF4-FFF2-40B4-BE49-F238E27FC236}">
                <a16:creationId xmlns:a16="http://schemas.microsoft.com/office/drawing/2014/main" xmlns="" id="{B8B62E12-5421-6885-875C-996C803FC557}"/>
              </a:ext>
            </a:extLst>
          </p:cNvPr>
          <p:cNvSpPr>
            <a:spLocks noGrp="1"/>
          </p:cNvSpPr>
          <p:nvPr>
            <p:ph type="dt" sz="half" idx="10"/>
          </p:nvPr>
        </p:nvSpPr>
        <p:spPr/>
        <p:txBody>
          <a:bodyPr/>
          <a:lstStyle/>
          <a:p>
            <a:fld id="{C848CC24-39AA-4009-9E2B-15A1013D79C6}" type="datetimeFigureOut">
              <a:rPr lang="en-US" smtClean="0"/>
              <a:t>7/11/2023</a:t>
            </a:fld>
            <a:endParaRPr lang="en-US"/>
          </a:p>
        </p:txBody>
      </p:sp>
      <p:sp>
        <p:nvSpPr>
          <p:cNvPr id="5" name="Symbol zastępczy stopki 4">
            <a:extLst>
              <a:ext uri="{FF2B5EF4-FFF2-40B4-BE49-F238E27FC236}">
                <a16:creationId xmlns:a16="http://schemas.microsoft.com/office/drawing/2014/main" xmlns="" id="{85844459-2FA2-4D42-C50A-271515912165}"/>
              </a:ext>
            </a:extLst>
          </p:cNvPr>
          <p:cNvSpPr>
            <a:spLocks noGrp="1"/>
          </p:cNvSpPr>
          <p:nvPr>
            <p:ph type="ftr" sz="quarter" idx="11"/>
          </p:nvPr>
        </p:nvSpPr>
        <p:spPr/>
        <p:txBody>
          <a:bodyPr/>
          <a:lstStyle/>
          <a:p>
            <a:endParaRPr lang="en-US"/>
          </a:p>
        </p:txBody>
      </p:sp>
      <p:sp>
        <p:nvSpPr>
          <p:cNvPr id="6" name="Symbol zastępczy numeru slajdu 5">
            <a:extLst>
              <a:ext uri="{FF2B5EF4-FFF2-40B4-BE49-F238E27FC236}">
                <a16:creationId xmlns:a16="http://schemas.microsoft.com/office/drawing/2014/main" xmlns="" id="{2281F9F5-1E4F-B36F-B3A0-82D45F84AA28}"/>
              </a:ext>
            </a:extLst>
          </p:cNvPr>
          <p:cNvSpPr>
            <a:spLocks noGrp="1"/>
          </p:cNvSpPr>
          <p:nvPr>
            <p:ph type="sldNum" sz="quarter" idx="12"/>
          </p:nvPr>
        </p:nvSpPr>
        <p:spPr/>
        <p:txBody>
          <a:bodyPr/>
          <a:lstStyle/>
          <a:p>
            <a:fld id="{5356FDF1-C043-4412-BF9C-5F9BA445D660}" type="slidenum">
              <a:rPr lang="en-US" smtClean="0"/>
              <a:t>‹Nº›</a:t>
            </a:fld>
            <a:endParaRPr lang="en-US"/>
          </a:p>
        </p:txBody>
      </p:sp>
    </p:spTree>
    <p:extLst>
      <p:ext uri="{BB962C8B-B14F-4D97-AF65-F5344CB8AC3E}">
        <p14:creationId xmlns:p14="http://schemas.microsoft.com/office/powerpoint/2010/main" val="3439082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7770A86E-A919-C03C-1CFD-DA5C8B67773F}"/>
              </a:ext>
            </a:extLst>
          </p:cNvPr>
          <p:cNvSpPr>
            <a:spLocks noGrp="1"/>
          </p:cNvSpPr>
          <p:nvPr>
            <p:ph type="title"/>
          </p:nvPr>
        </p:nvSpPr>
        <p:spPr/>
        <p:txBody>
          <a:bodyPr/>
          <a:lstStyle/>
          <a:p>
            <a:r>
              <a:rPr lang="pl-PL"/>
              <a:t>Kliknij, aby edytować styl</a:t>
            </a:r>
            <a:endParaRPr lang="en-US"/>
          </a:p>
        </p:txBody>
      </p:sp>
      <p:sp>
        <p:nvSpPr>
          <p:cNvPr id="3" name="Symbol zastępczy tytułu pionowego 2">
            <a:extLst>
              <a:ext uri="{FF2B5EF4-FFF2-40B4-BE49-F238E27FC236}">
                <a16:creationId xmlns:a16="http://schemas.microsoft.com/office/drawing/2014/main" xmlns="" id="{AF8A4989-DFB1-8474-E494-A95AFC1CA83D}"/>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a:extLst>
              <a:ext uri="{FF2B5EF4-FFF2-40B4-BE49-F238E27FC236}">
                <a16:creationId xmlns:a16="http://schemas.microsoft.com/office/drawing/2014/main" xmlns="" id="{44921FFF-CBFA-6E05-B090-36F9F16FC3B4}"/>
              </a:ext>
            </a:extLst>
          </p:cNvPr>
          <p:cNvSpPr>
            <a:spLocks noGrp="1"/>
          </p:cNvSpPr>
          <p:nvPr>
            <p:ph type="dt" sz="half" idx="10"/>
          </p:nvPr>
        </p:nvSpPr>
        <p:spPr/>
        <p:txBody>
          <a:bodyPr/>
          <a:lstStyle/>
          <a:p>
            <a:fld id="{C848CC24-39AA-4009-9E2B-15A1013D79C6}" type="datetimeFigureOut">
              <a:rPr lang="en-US" smtClean="0"/>
              <a:t>7/11/2023</a:t>
            </a:fld>
            <a:endParaRPr lang="en-US"/>
          </a:p>
        </p:txBody>
      </p:sp>
      <p:sp>
        <p:nvSpPr>
          <p:cNvPr id="5" name="Symbol zastępczy stopki 4">
            <a:extLst>
              <a:ext uri="{FF2B5EF4-FFF2-40B4-BE49-F238E27FC236}">
                <a16:creationId xmlns:a16="http://schemas.microsoft.com/office/drawing/2014/main" xmlns="" id="{5C0A7C42-7022-65AD-7B00-CF125102E8FF}"/>
              </a:ext>
            </a:extLst>
          </p:cNvPr>
          <p:cNvSpPr>
            <a:spLocks noGrp="1"/>
          </p:cNvSpPr>
          <p:nvPr>
            <p:ph type="ftr" sz="quarter" idx="11"/>
          </p:nvPr>
        </p:nvSpPr>
        <p:spPr/>
        <p:txBody>
          <a:bodyPr/>
          <a:lstStyle/>
          <a:p>
            <a:endParaRPr lang="en-US"/>
          </a:p>
        </p:txBody>
      </p:sp>
      <p:sp>
        <p:nvSpPr>
          <p:cNvPr id="6" name="Symbol zastępczy numeru slajdu 5">
            <a:extLst>
              <a:ext uri="{FF2B5EF4-FFF2-40B4-BE49-F238E27FC236}">
                <a16:creationId xmlns:a16="http://schemas.microsoft.com/office/drawing/2014/main" xmlns="" id="{B7DEB0D5-8284-12A9-37FD-C500709EEBD5}"/>
              </a:ext>
            </a:extLst>
          </p:cNvPr>
          <p:cNvSpPr>
            <a:spLocks noGrp="1"/>
          </p:cNvSpPr>
          <p:nvPr>
            <p:ph type="sldNum" sz="quarter" idx="12"/>
          </p:nvPr>
        </p:nvSpPr>
        <p:spPr/>
        <p:txBody>
          <a:bodyPr/>
          <a:lstStyle/>
          <a:p>
            <a:fld id="{5356FDF1-C043-4412-BF9C-5F9BA445D660}" type="slidenum">
              <a:rPr lang="en-US" smtClean="0"/>
              <a:t>‹Nº›</a:t>
            </a:fld>
            <a:endParaRPr lang="en-US"/>
          </a:p>
        </p:txBody>
      </p:sp>
    </p:spTree>
    <p:extLst>
      <p:ext uri="{BB962C8B-B14F-4D97-AF65-F5344CB8AC3E}">
        <p14:creationId xmlns:p14="http://schemas.microsoft.com/office/powerpoint/2010/main" val="1088363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xmlns="" id="{008B2EC8-B247-5A61-076F-8C3EDCE4B78B}"/>
              </a:ext>
            </a:extLst>
          </p:cNvPr>
          <p:cNvSpPr>
            <a:spLocks noGrp="1"/>
          </p:cNvSpPr>
          <p:nvPr>
            <p:ph type="title" orient="vert"/>
          </p:nvPr>
        </p:nvSpPr>
        <p:spPr>
          <a:xfrm>
            <a:off x="8724900" y="365125"/>
            <a:ext cx="2628900" cy="5811838"/>
          </a:xfrm>
        </p:spPr>
        <p:txBody>
          <a:bodyPr vert="eaVert"/>
          <a:lstStyle/>
          <a:p>
            <a:r>
              <a:rPr lang="pl-PL"/>
              <a:t>Kliknij, aby edytować styl</a:t>
            </a:r>
            <a:endParaRPr lang="en-US"/>
          </a:p>
        </p:txBody>
      </p:sp>
      <p:sp>
        <p:nvSpPr>
          <p:cNvPr id="3" name="Symbol zastępczy tytułu pionowego 2">
            <a:extLst>
              <a:ext uri="{FF2B5EF4-FFF2-40B4-BE49-F238E27FC236}">
                <a16:creationId xmlns:a16="http://schemas.microsoft.com/office/drawing/2014/main" xmlns="" id="{A696F137-A581-B99A-C713-AC3FBBEB0AFF}"/>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a:extLst>
              <a:ext uri="{FF2B5EF4-FFF2-40B4-BE49-F238E27FC236}">
                <a16:creationId xmlns:a16="http://schemas.microsoft.com/office/drawing/2014/main" xmlns="" id="{FC062C05-C77E-45E1-2375-3B51751AF979}"/>
              </a:ext>
            </a:extLst>
          </p:cNvPr>
          <p:cNvSpPr>
            <a:spLocks noGrp="1"/>
          </p:cNvSpPr>
          <p:nvPr>
            <p:ph type="dt" sz="half" idx="10"/>
          </p:nvPr>
        </p:nvSpPr>
        <p:spPr/>
        <p:txBody>
          <a:bodyPr/>
          <a:lstStyle/>
          <a:p>
            <a:fld id="{C848CC24-39AA-4009-9E2B-15A1013D79C6}" type="datetimeFigureOut">
              <a:rPr lang="en-US" smtClean="0"/>
              <a:t>7/11/2023</a:t>
            </a:fld>
            <a:endParaRPr lang="en-US"/>
          </a:p>
        </p:txBody>
      </p:sp>
      <p:sp>
        <p:nvSpPr>
          <p:cNvPr id="5" name="Symbol zastępczy stopki 4">
            <a:extLst>
              <a:ext uri="{FF2B5EF4-FFF2-40B4-BE49-F238E27FC236}">
                <a16:creationId xmlns:a16="http://schemas.microsoft.com/office/drawing/2014/main" xmlns="" id="{9AE804E7-697B-14F9-B4D8-3174028232DD}"/>
              </a:ext>
            </a:extLst>
          </p:cNvPr>
          <p:cNvSpPr>
            <a:spLocks noGrp="1"/>
          </p:cNvSpPr>
          <p:nvPr>
            <p:ph type="ftr" sz="quarter" idx="11"/>
          </p:nvPr>
        </p:nvSpPr>
        <p:spPr/>
        <p:txBody>
          <a:bodyPr/>
          <a:lstStyle/>
          <a:p>
            <a:endParaRPr lang="en-US"/>
          </a:p>
        </p:txBody>
      </p:sp>
      <p:sp>
        <p:nvSpPr>
          <p:cNvPr id="6" name="Symbol zastępczy numeru slajdu 5">
            <a:extLst>
              <a:ext uri="{FF2B5EF4-FFF2-40B4-BE49-F238E27FC236}">
                <a16:creationId xmlns:a16="http://schemas.microsoft.com/office/drawing/2014/main" xmlns="" id="{9E5ADD07-AD73-DEC4-66ED-5EC26D0DB35C}"/>
              </a:ext>
            </a:extLst>
          </p:cNvPr>
          <p:cNvSpPr>
            <a:spLocks noGrp="1"/>
          </p:cNvSpPr>
          <p:nvPr>
            <p:ph type="sldNum" sz="quarter" idx="12"/>
          </p:nvPr>
        </p:nvSpPr>
        <p:spPr/>
        <p:txBody>
          <a:bodyPr/>
          <a:lstStyle/>
          <a:p>
            <a:fld id="{5356FDF1-C043-4412-BF9C-5F9BA445D660}" type="slidenum">
              <a:rPr lang="en-US" smtClean="0"/>
              <a:t>‹Nº›</a:t>
            </a:fld>
            <a:endParaRPr lang="en-US"/>
          </a:p>
        </p:txBody>
      </p:sp>
    </p:spTree>
    <p:extLst>
      <p:ext uri="{BB962C8B-B14F-4D97-AF65-F5344CB8AC3E}">
        <p14:creationId xmlns:p14="http://schemas.microsoft.com/office/powerpoint/2010/main" val="2050798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642B6D3D-44B3-4DA8-012A-80935BD134AD}"/>
              </a:ext>
            </a:extLst>
          </p:cNvPr>
          <p:cNvSpPr>
            <a:spLocks noGrp="1"/>
          </p:cNvSpPr>
          <p:nvPr>
            <p:ph type="title"/>
          </p:nvPr>
        </p:nvSpPr>
        <p:spPr/>
        <p:txBody>
          <a:bodyPr/>
          <a:lstStyle/>
          <a:p>
            <a:r>
              <a:rPr lang="pl-PL"/>
              <a:t>Kliknij, aby edytować styl</a:t>
            </a:r>
            <a:endParaRPr lang="en-US"/>
          </a:p>
        </p:txBody>
      </p:sp>
      <p:sp>
        <p:nvSpPr>
          <p:cNvPr id="3" name="Symbol zastępczy zawartości 2">
            <a:extLst>
              <a:ext uri="{FF2B5EF4-FFF2-40B4-BE49-F238E27FC236}">
                <a16:creationId xmlns:a16="http://schemas.microsoft.com/office/drawing/2014/main" xmlns="" id="{4CA4F08C-2D6D-3496-9F92-8CD54774F9A0}"/>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a:extLst>
              <a:ext uri="{FF2B5EF4-FFF2-40B4-BE49-F238E27FC236}">
                <a16:creationId xmlns:a16="http://schemas.microsoft.com/office/drawing/2014/main" xmlns="" id="{A7DB75F3-2660-5375-431B-B31B81E88650}"/>
              </a:ext>
            </a:extLst>
          </p:cNvPr>
          <p:cNvSpPr>
            <a:spLocks noGrp="1"/>
          </p:cNvSpPr>
          <p:nvPr>
            <p:ph type="dt" sz="half" idx="10"/>
          </p:nvPr>
        </p:nvSpPr>
        <p:spPr/>
        <p:txBody>
          <a:bodyPr/>
          <a:lstStyle/>
          <a:p>
            <a:fld id="{C848CC24-39AA-4009-9E2B-15A1013D79C6}" type="datetimeFigureOut">
              <a:rPr lang="en-US" smtClean="0"/>
              <a:t>7/11/2023</a:t>
            </a:fld>
            <a:endParaRPr lang="en-US"/>
          </a:p>
        </p:txBody>
      </p:sp>
      <p:sp>
        <p:nvSpPr>
          <p:cNvPr id="5" name="Symbol zastępczy stopki 4">
            <a:extLst>
              <a:ext uri="{FF2B5EF4-FFF2-40B4-BE49-F238E27FC236}">
                <a16:creationId xmlns:a16="http://schemas.microsoft.com/office/drawing/2014/main" xmlns="" id="{1B9B8CCD-56FE-6A71-0EA9-69B39D8D166B}"/>
              </a:ext>
            </a:extLst>
          </p:cNvPr>
          <p:cNvSpPr>
            <a:spLocks noGrp="1"/>
          </p:cNvSpPr>
          <p:nvPr>
            <p:ph type="ftr" sz="quarter" idx="11"/>
          </p:nvPr>
        </p:nvSpPr>
        <p:spPr/>
        <p:txBody>
          <a:bodyPr/>
          <a:lstStyle/>
          <a:p>
            <a:endParaRPr lang="en-US"/>
          </a:p>
        </p:txBody>
      </p:sp>
      <p:sp>
        <p:nvSpPr>
          <p:cNvPr id="6" name="Symbol zastępczy numeru slajdu 5">
            <a:extLst>
              <a:ext uri="{FF2B5EF4-FFF2-40B4-BE49-F238E27FC236}">
                <a16:creationId xmlns:a16="http://schemas.microsoft.com/office/drawing/2014/main" xmlns="" id="{604818E2-E764-2822-1FFF-7ED4A03D9569}"/>
              </a:ext>
            </a:extLst>
          </p:cNvPr>
          <p:cNvSpPr>
            <a:spLocks noGrp="1"/>
          </p:cNvSpPr>
          <p:nvPr>
            <p:ph type="sldNum" sz="quarter" idx="12"/>
          </p:nvPr>
        </p:nvSpPr>
        <p:spPr/>
        <p:txBody>
          <a:bodyPr/>
          <a:lstStyle/>
          <a:p>
            <a:fld id="{5356FDF1-C043-4412-BF9C-5F9BA445D660}" type="slidenum">
              <a:rPr lang="en-US" smtClean="0"/>
              <a:t>‹Nº›</a:t>
            </a:fld>
            <a:endParaRPr lang="en-US"/>
          </a:p>
        </p:txBody>
      </p:sp>
    </p:spTree>
    <p:extLst>
      <p:ext uri="{BB962C8B-B14F-4D97-AF65-F5344CB8AC3E}">
        <p14:creationId xmlns:p14="http://schemas.microsoft.com/office/powerpoint/2010/main" val="1099992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7049ED52-39D0-EA24-3DBC-CBBC66DE132B}"/>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US"/>
          </a:p>
        </p:txBody>
      </p:sp>
      <p:sp>
        <p:nvSpPr>
          <p:cNvPr id="3" name="Symbol zastępczy tekstu 2">
            <a:extLst>
              <a:ext uri="{FF2B5EF4-FFF2-40B4-BE49-F238E27FC236}">
                <a16:creationId xmlns:a16="http://schemas.microsoft.com/office/drawing/2014/main" xmlns="" id="{381AD41E-D971-C85B-AB9F-56CA5642A0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xmlns="" id="{5E06755C-9FC5-4502-0D3F-CD3CFAEA8012}"/>
              </a:ext>
            </a:extLst>
          </p:cNvPr>
          <p:cNvSpPr>
            <a:spLocks noGrp="1"/>
          </p:cNvSpPr>
          <p:nvPr>
            <p:ph type="dt" sz="half" idx="10"/>
          </p:nvPr>
        </p:nvSpPr>
        <p:spPr/>
        <p:txBody>
          <a:bodyPr/>
          <a:lstStyle/>
          <a:p>
            <a:fld id="{C848CC24-39AA-4009-9E2B-15A1013D79C6}" type="datetimeFigureOut">
              <a:rPr lang="en-US" smtClean="0"/>
              <a:t>7/11/2023</a:t>
            </a:fld>
            <a:endParaRPr lang="en-US"/>
          </a:p>
        </p:txBody>
      </p:sp>
      <p:sp>
        <p:nvSpPr>
          <p:cNvPr id="5" name="Symbol zastępczy stopki 4">
            <a:extLst>
              <a:ext uri="{FF2B5EF4-FFF2-40B4-BE49-F238E27FC236}">
                <a16:creationId xmlns:a16="http://schemas.microsoft.com/office/drawing/2014/main" xmlns="" id="{0C71E972-9C70-15DB-9190-A0E0D33EA3B4}"/>
              </a:ext>
            </a:extLst>
          </p:cNvPr>
          <p:cNvSpPr>
            <a:spLocks noGrp="1"/>
          </p:cNvSpPr>
          <p:nvPr>
            <p:ph type="ftr" sz="quarter" idx="11"/>
          </p:nvPr>
        </p:nvSpPr>
        <p:spPr/>
        <p:txBody>
          <a:bodyPr/>
          <a:lstStyle/>
          <a:p>
            <a:endParaRPr lang="en-US"/>
          </a:p>
        </p:txBody>
      </p:sp>
      <p:sp>
        <p:nvSpPr>
          <p:cNvPr id="6" name="Symbol zastępczy numeru slajdu 5">
            <a:extLst>
              <a:ext uri="{FF2B5EF4-FFF2-40B4-BE49-F238E27FC236}">
                <a16:creationId xmlns:a16="http://schemas.microsoft.com/office/drawing/2014/main" xmlns="" id="{D0275130-5C1C-F98C-1DE1-4665A6ACC31F}"/>
              </a:ext>
            </a:extLst>
          </p:cNvPr>
          <p:cNvSpPr>
            <a:spLocks noGrp="1"/>
          </p:cNvSpPr>
          <p:nvPr>
            <p:ph type="sldNum" sz="quarter" idx="12"/>
          </p:nvPr>
        </p:nvSpPr>
        <p:spPr/>
        <p:txBody>
          <a:bodyPr/>
          <a:lstStyle/>
          <a:p>
            <a:fld id="{5356FDF1-C043-4412-BF9C-5F9BA445D660}" type="slidenum">
              <a:rPr lang="en-US" smtClean="0"/>
              <a:t>‹Nº›</a:t>
            </a:fld>
            <a:endParaRPr lang="en-US"/>
          </a:p>
        </p:txBody>
      </p:sp>
    </p:spTree>
    <p:extLst>
      <p:ext uri="{BB962C8B-B14F-4D97-AF65-F5344CB8AC3E}">
        <p14:creationId xmlns:p14="http://schemas.microsoft.com/office/powerpoint/2010/main" val="4274720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80626BA-BE8F-5A6C-DAE0-88C2AF27F010}"/>
              </a:ext>
            </a:extLst>
          </p:cNvPr>
          <p:cNvSpPr>
            <a:spLocks noGrp="1"/>
          </p:cNvSpPr>
          <p:nvPr>
            <p:ph type="title"/>
          </p:nvPr>
        </p:nvSpPr>
        <p:spPr/>
        <p:txBody>
          <a:bodyPr/>
          <a:lstStyle/>
          <a:p>
            <a:r>
              <a:rPr lang="pl-PL"/>
              <a:t>Kliknij, aby edytować styl</a:t>
            </a:r>
            <a:endParaRPr lang="en-US"/>
          </a:p>
        </p:txBody>
      </p:sp>
      <p:sp>
        <p:nvSpPr>
          <p:cNvPr id="3" name="Symbol zastępczy zawartości 2">
            <a:extLst>
              <a:ext uri="{FF2B5EF4-FFF2-40B4-BE49-F238E27FC236}">
                <a16:creationId xmlns:a16="http://schemas.microsoft.com/office/drawing/2014/main" xmlns="" id="{101AD091-D5B0-B455-284D-26DB4F8E7FA6}"/>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zawartości 3">
            <a:extLst>
              <a:ext uri="{FF2B5EF4-FFF2-40B4-BE49-F238E27FC236}">
                <a16:creationId xmlns:a16="http://schemas.microsoft.com/office/drawing/2014/main" xmlns="" id="{F28F4049-6CDC-52FD-775F-D3F1CB8528C7}"/>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Symbol zastępczy daty 4">
            <a:extLst>
              <a:ext uri="{FF2B5EF4-FFF2-40B4-BE49-F238E27FC236}">
                <a16:creationId xmlns:a16="http://schemas.microsoft.com/office/drawing/2014/main" xmlns="" id="{FAA3B729-CEFF-403C-7302-A942529C2B3E}"/>
              </a:ext>
            </a:extLst>
          </p:cNvPr>
          <p:cNvSpPr>
            <a:spLocks noGrp="1"/>
          </p:cNvSpPr>
          <p:nvPr>
            <p:ph type="dt" sz="half" idx="10"/>
          </p:nvPr>
        </p:nvSpPr>
        <p:spPr/>
        <p:txBody>
          <a:bodyPr/>
          <a:lstStyle/>
          <a:p>
            <a:fld id="{C848CC24-39AA-4009-9E2B-15A1013D79C6}" type="datetimeFigureOut">
              <a:rPr lang="en-US" smtClean="0"/>
              <a:t>7/11/2023</a:t>
            </a:fld>
            <a:endParaRPr lang="en-US"/>
          </a:p>
        </p:txBody>
      </p:sp>
      <p:sp>
        <p:nvSpPr>
          <p:cNvPr id="6" name="Symbol zastępczy stopki 5">
            <a:extLst>
              <a:ext uri="{FF2B5EF4-FFF2-40B4-BE49-F238E27FC236}">
                <a16:creationId xmlns:a16="http://schemas.microsoft.com/office/drawing/2014/main" xmlns="" id="{03958BB5-3E3A-5CC7-3E30-752D36935E5A}"/>
              </a:ext>
            </a:extLst>
          </p:cNvPr>
          <p:cNvSpPr>
            <a:spLocks noGrp="1"/>
          </p:cNvSpPr>
          <p:nvPr>
            <p:ph type="ftr" sz="quarter" idx="11"/>
          </p:nvPr>
        </p:nvSpPr>
        <p:spPr/>
        <p:txBody>
          <a:bodyPr/>
          <a:lstStyle/>
          <a:p>
            <a:endParaRPr lang="en-US"/>
          </a:p>
        </p:txBody>
      </p:sp>
      <p:sp>
        <p:nvSpPr>
          <p:cNvPr id="7" name="Symbol zastępczy numeru slajdu 6">
            <a:extLst>
              <a:ext uri="{FF2B5EF4-FFF2-40B4-BE49-F238E27FC236}">
                <a16:creationId xmlns:a16="http://schemas.microsoft.com/office/drawing/2014/main" xmlns="" id="{86A8E7B3-227F-E255-928F-D0C55F10E7FD}"/>
              </a:ext>
            </a:extLst>
          </p:cNvPr>
          <p:cNvSpPr>
            <a:spLocks noGrp="1"/>
          </p:cNvSpPr>
          <p:nvPr>
            <p:ph type="sldNum" sz="quarter" idx="12"/>
          </p:nvPr>
        </p:nvSpPr>
        <p:spPr/>
        <p:txBody>
          <a:bodyPr/>
          <a:lstStyle/>
          <a:p>
            <a:fld id="{5356FDF1-C043-4412-BF9C-5F9BA445D660}" type="slidenum">
              <a:rPr lang="en-US" smtClean="0"/>
              <a:t>‹Nº›</a:t>
            </a:fld>
            <a:endParaRPr lang="en-US"/>
          </a:p>
        </p:txBody>
      </p:sp>
    </p:spTree>
    <p:extLst>
      <p:ext uri="{BB962C8B-B14F-4D97-AF65-F5344CB8AC3E}">
        <p14:creationId xmlns:p14="http://schemas.microsoft.com/office/powerpoint/2010/main" val="2541357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EFE3E6A0-4285-F391-D547-BDF9D9FF8B18}"/>
              </a:ext>
            </a:extLst>
          </p:cNvPr>
          <p:cNvSpPr>
            <a:spLocks noGrp="1"/>
          </p:cNvSpPr>
          <p:nvPr>
            <p:ph type="title"/>
          </p:nvPr>
        </p:nvSpPr>
        <p:spPr>
          <a:xfrm>
            <a:off x="839788" y="365125"/>
            <a:ext cx="10515600" cy="1325563"/>
          </a:xfrm>
        </p:spPr>
        <p:txBody>
          <a:bodyPr/>
          <a:lstStyle/>
          <a:p>
            <a:r>
              <a:rPr lang="pl-PL"/>
              <a:t>Kliknij, aby edytować styl</a:t>
            </a:r>
            <a:endParaRPr lang="en-US"/>
          </a:p>
        </p:txBody>
      </p:sp>
      <p:sp>
        <p:nvSpPr>
          <p:cNvPr id="3" name="Symbol zastępczy tekstu 2">
            <a:extLst>
              <a:ext uri="{FF2B5EF4-FFF2-40B4-BE49-F238E27FC236}">
                <a16:creationId xmlns:a16="http://schemas.microsoft.com/office/drawing/2014/main" xmlns="" id="{08B1D7C0-281F-6949-396E-D82DFA6401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xmlns="" id="{FE389C3E-8121-44C9-1572-F7590795DB88}"/>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Symbol zastępczy tekstu 4">
            <a:extLst>
              <a:ext uri="{FF2B5EF4-FFF2-40B4-BE49-F238E27FC236}">
                <a16:creationId xmlns:a16="http://schemas.microsoft.com/office/drawing/2014/main" xmlns="" id="{7219A6F0-5E9C-8FB5-7A8B-D0690FE576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xmlns="" id="{F06CC8FE-7081-A1AD-2EA9-6D50BABF9320}"/>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7" name="Symbol zastępczy daty 6">
            <a:extLst>
              <a:ext uri="{FF2B5EF4-FFF2-40B4-BE49-F238E27FC236}">
                <a16:creationId xmlns:a16="http://schemas.microsoft.com/office/drawing/2014/main" xmlns="" id="{9B9B4554-7781-FC82-FA70-6C04CCA969E5}"/>
              </a:ext>
            </a:extLst>
          </p:cNvPr>
          <p:cNvSpPr>
            <a:spLocks noGrp="1"/>
          </p:cNvSpPr>
          <p:nvPr>
            <p:ph type="dt" sz="half" idx="10"/>
          </p:nvPr>
        </p:nvSpPr>
        <p:spPr/>
        <p:txBody>
          <a:bodyPr/>
          <a:lstStyle/>
          <a:p>
            <a:fld id="{C848CC24-39AA-4009-9E2B-15A1013D79C6}" type="datetimeFigureOut">
              <a:rPr lang="en-US" smtClean="0"/>
              <a:t>7/11/2023</a:t>
            </a:fld>
            <a:endParaRPr lang="en-US"/>
          </a:p>
        </p:txBody>
      </p:sp>
      <p:sp>
        <p:nvSpPr>
          <p:cNvPr id="8" name="Symbol zastępczy stopki 7">
            <a:extLst>
              <a:ext uri="{FF2B5EF4-FFF2-40B4-BE49-F238E27FC236}">
                <a16:creationId xmlns:a16="http://schemas.microsoft.com/office/drawing/2014/main" xmlns="" id="{A3515969-B66E-CD5D-8141-07AB1A4A93E8}"/>
              </a:ext>
            </a:extLst>
          </p:cNvPr>
          <p:cNvSpPr>
            <a:spLocks noGrp="1"/>
          </p:cNvSpPr>
          <p:nvPr>
            <p:ph type="ftr" sz="quarter" idx="11"/>
          </p:nvPr>
        </p:nvSpPr>
        <p:spPr/>
        <p:txBody>
          <a:bodyPr/>
          <a:lstStyle/>
          <a:p>
            <a:endParaRPr lang="en-US"/>
          </a:p>
        </p:txBody>
      </p:sp>
      <p:sp>
        <p:nvSpPr>
          <p:cNvPr id="9" name="Symbol zastępczy numeru slajdu 8">
            <a:extLst>
              <a:ext uri="{FF2B5EF4-FFF2-40B4-BE49-F238E27FC236}">
                <a16:creationId xmlns:a16="http://schemas.microsoft.com/office/drawing/2014/main" xmlns="" id="{CC704D5D-90C0-33E2-D4EC-4DC1860E575A}"/>
              </a:ext>
            </a:extLst>
          </p:cNvPr>
          <p:cNvSpPr>
            <a:spLocks noGrp="1"/>
          </p:cNvSpPr>
          <p:nvPr>
            <p:ph type="sldNum" sz="quarter" idx="12"/>
          </p:nvPr>
        </p:nvSpPr>
        <p:spPr/>
        <p:txBody>
          <a:bodyPr/>
          <a:lstStyle/>
          <a:p>
            <a:fld id="{5356FDF1-C043-4412-BF9C-5F9BA445D660}" type="slidenum">
              <a:rPr lang="en-US" smtClean="0"/>
              <a:t>‹Nº›</a:t>
            </a:fld>
            <a:endParaRPr lang="en-US"/>
          </a:p>
        </p:txBody>
      </p:sp>
    </p:spTree>
    <p:extLst>
      <p:ext uri="{BB962C8B-B14F-4D97-AF65-F5344CB8AC3E}">
        <p14:creationId xmlns:p14="http://schemas.microsoft.com/office/powerpoint/2010/main" val="2730554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FDCA4D8-34AB-ADBE-A64B-2739F0E926FE}"/>
              </a:ext>
            </a:extLst>
          </p:cNvPr>
          <p:cNvSpPr>
            <a:spLocks noGrp="1"/>
          </p:cNvSpPr>
          <p:nvPr>
            <p:ph type="title"/>
          </p:nvPr>
        </p:nvSpPr>
        <p:spPr/>
        <p:txBody>
          <a:bodyPr/>
          <a:lstStyle/>
          <a:p>
            <a:r>
              <a:rPr lang="pl-PL"/>
              <a:t>Kliknij, aby edytować styl</a:t>
            </a:r>
            <a:endParaRPr lang="en-US"/>
          </a:p>
        </p:txBody>
      </p:sp>
      <p:sp>
        <p:nvSpPr>
          <p:cNvPr id="3" name="Symbol zastępczy daty 2">
            <a:extLst>
              <a:ext uri="{FF2B5EF4-FFF2-40B4-BE49-F238E27FC236}">
                <a16:creationId xmlns:a16="http://schemas.microsoft.com/office/drawing/2014/main" xmlns="" id="{C2F68039-76A4-D3C7-FEF5-5778583CE22A}"/>
              </a:ext>
            </a:extLst>
          </p:cNvPr>
          <p:cNvSpPr>
            <a:spLocks noGrp="1"/>
          </p:cNvSpPr>
          <p:nvPr>
            <p:ph type="dt" sz="half" idx="10"/>
          </p:nvPr>
        </p:nvSpPr>
        <p:spPr/>
        <p:txBody>
          <a:bodyPr/>
          <a:lstStyle/>
          <a:p>
            <a:fld id="{C848CC24-39AA-4009-9E2B-15A1013D79C6}" type="datetimeFigureOut">
              <a:rPr lang="en-US" smtClean="0"/>
              <a:t>7/11/2023</a:t>
            </a:fld>
            <a:endParaRPr lang="en-US"/>
          </a:p>
        </p:txBody>
      </p:sp>
      <p:sp>
        <p:nvSpPr>
          <p:cNvPr id="4" name="Symbol zastępczy stopki 3">
            <a:extLst>
              <a:ext uri="{FF2B5EF4-FFF2-40B4-BE49-F238E27FC236}">
                <a16:creationId xmlns:a16="http://schemas.microsoft.com/office/drawing/2014/main" xmlns="" id="{DB8A2ED0-31F6-A83F-A6A5-2478440A7255}"/>
              </a:ext>
            </a:extLst>
          </p:cNvPr>
          <p:cNvSpPr>
            <a:spLocks noGrp="1"/>
          </p:cNvSpPr>
          <p:nvPr>
            <p:ph type="ftr" sz="quarter" idx="11"/>
          </p:nvPr>
        </p:nvSpPr>
        <p:spPr/>
        <p:txBody>
          <a:bodyPr/>
          <a:lstStyle/>
          <a:p>
            <a:endParaRPr lang="en-US"/>
          </a:p>
        </p:txBody>
      </p:sp>
      <p:sp>
        <p:nvSpPr>
          <p:cNvPr id="5" name="Symbol zastępczy numeru slajdu 4">
            <a:extLst>
              <a:ext uri="{FF2B5EF4-FFF2-40B4-BE49-F238E27FC236}">
                <a16:creationId xmlns:a16="http://schemas.microsoft.com/office/drawing/2014/main" xmlns="" id="{D609B1E5-274A-B2BF-E5A2-1B551B239999}"/>
              </a:ext>
            </a:extLst>
          </p:cNvPr>
          <p:cNvSpPr>
            <a:spLocks noGrp="1"/>
          </p:cNvSpPr>
          <p:nvPr>
            <p:ph type="sldNum" sz="quarter" idx="12"/>
          </p:nvPr>
        </p:nvSpPr>
        <p:spPr/>
        <p:txBody>
          <a:bodyPr/>
          <a:lstStyle/>
          <a:p>
            <a:fld id="{5356FDF1-C043-4412-BF9C-5F9BA445D660}" type="slidenum">
              <a:rPr lang="en-US" smtClean="0"/>
              <a:t>‹Nº›</a:t>
            </a:fld>
            <a:endParaRPr lang="en-US"/>
          </a:p>
        </p:txBody>
      </p:sp>
    </p:spTree>
    <p:extLst>
      <p:ext uri="{BB962C8B-B14F-4D97-AF65-F5344CB8AC3E}">
        <p14:creationId xmlns:p14="http://schemas.microsoft.com/office/powerpoint/2010/main" val="1465983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xmlns="" id="{9AECAEBA-F6A0-2CB0-BFF4-41D357372A55}"/>
              </a:ext>
            </a:extLst>
          </p:cNvPr>
          <p:cNvSpPr>
            <a:spLocks noGrp="1"/>
          </p:cNvSpPr>
          <p:nvPr>
            <p:ph type="dt" sz="half" idx="10"/>
          </p:nvPr>
        </p:nvSpPr>
        <p:spPr/>
        <p:txBody>
          <a:bodyPr/>
          <a:lstStyle/>
          <a:p>
            <a:fld id="{C848CC24-39AA-4009-9E2B-15A1013D79C6}" type="datetimeFigureOut">
              <a:rPr lang="en-US" smtClean="0"/>
              <a:t>7/11/2023</a:t>
            </a:fld>
            <a:endParaRPr lang="en-US"/>
          </a:p>
        </p:txBody>
      </p:sp>
      <p:sp>
        <p:nvSpPr>
          <p:cNvPr id="3" name="Symbol zastępczy stopki 2">
            <a:extLst>
              <a:ext uri="{FF2B5EF4-FFF2-40B4-BE49-F238E27FC236}">
                <a16:creationId xmlns:a16="http://schemas.microsoft.com/office/drawing/2014/main" xmlns="" id="{F66E020B-DA49-9A6B-9FCA-E0854920FD7A}"/>
              </a:ext>
            </a:extLst>
          </p:cNvPr>
          <p:cNvSpPr>
            <a:spLocks noGrp="1"/>
          </p:cNvSpPr>
          <p:nvPr>
            <p:ph type="ftr" sz="quarter" idx="11"/>
          </p:nvPr>
        </p:nvSpPr>
        <p:spPr/>
        <p:txBody>
          <a:bodyPr/>
          <a:lstStyle/>
          <a:p>
            <a:endParaRPr lang="en-US"/>
          </a:p>
        </p:txBody>
      </p:sp>
      <p:sp>
        <p:nvSpPr>
          <p:cNvPr id="4" name="Symbol zastępczy numeru slajdu 3">
            <a:extLst>
              <a:ext uri="{FF2B5EF4-FFF2-40B4-BE49-F238E27FC236}">
                <a16:creationId xmlns:a16="http://schemas.microsoft.com/office/drawing/2014/main" xmlns="" id="{73BB89AB-4727-5F28-2A09-8097671DB95C}"/>
              </a:ext>
            </a:extLst>
          </p:cNvPr>
          <p:cNvSpPr>
            <a:spLocks noGrp="1"/>
          </p:cNvSpPr>
          <p:nvPr>
            <p:ph type="sldNum" sz="quarter" idx="12"/>
          </p:nvPr>
        </p:nvSpPr>
        <p:spPr/>
        <p:txBody>
          <a:bodyPr/>
          <a:lstStyle/>
          <a:p>
            <a:fld id="{5356FDF1-C043-4412-BF9C-5F9BA445D660}" type="slidenum">
              <a:rPr lang="en-US" smtClean="0"/>
              <a:t>‹Nº›</a:t>
            </a:fld>
            <a:endParaRPr lang="en-US"/>
          </a:p>
        </p:txBody>
      </p:sp>
    </p:spTree>
    <p:extLst>
      <p:ext uri="{BB962C8B-B14F-4D97-AF65-F5344CB8AC3E}">
        <p14:creationId xmlns:p14="http://schemas.microsoft.com/office/powerpoint/2010/main" val="3916266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EF734978-1160-F314-E998-09B2A93FB292}"/>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a:p>
        </p:txBody>
      </p:sp>
      <p:sp>
        <p:nvSpPr>
          <p:cNvPr id="3" name="Symbol zastępczy zawartości 2">
            <a:extLst>
              <a:ext uri="{FF2B5EF4-FFF2-40B4-BE49-F238E27FC236}">
                <a16:creationId xmlns:a16="http://schemas.microsoft.com/office/drawing/2014/main" xmlns="" id="{2DB506A7-80F3-7F8C-562C-BEFBE8BCE5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tekstu 3">
            <a:extLst>
              <a:ext uri="{FF2B5EF4-FFF2-40B4-BE49-F238E27FC236}">
                <a16:creationId xmlns:a16="http://schemas.microsoft.com/office/drawing/2014/main" xmlns="" id="{57E5903D-B059-EC75-5008-573E9DE0CA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xmlns="" id="{0FC2A0D6-046F-3BB5-C14F-2FA67CBE8FFA}"/>
              </a:ext>
            </a:extLst>
          </p:cNvPr>
          <p:cNvSpPr>
            <a:spLocks noGrp="1"/>
          </p:cNvSpPr>
          <p:nvPr>
            <p:ph type="dt" sz="half" idx="10"/>
          </p:nvPr>
        </p:nvSpPr>
        <p:spPr/>
        <p:txBody>
          <a:bodyPr/>
          <a:lstStyle/>
          <a:p>
            <a:fld id="{C848CC24-39AA-4009-9E2B-15A1013D79C6}" type="datetimeFigureOut">
              <a:rPr lang="en-US" smtClean="0"/>
              <a:t>7/11/2023</a:t>
            </a:fld>
            <a:endParaRPr lang="en-US"/>
          </a:p>
        </p:txBody>
      </p:sp>
      <p:sp>
        <p:nvSpPr>
          <p:cNvPr id="6" name="Symbol zastępczy stopki 5">
            <a:extLst>
              <a:ext uri="{FF2B5EF4-FFF2-40B4-BE49-F238E27FC236}">
                <a16:creationId xmlns:a16="http://schemas.microsoft.com/office/drawing/2014/main" xmlns="" id="{BC2A3DB7-AAA0-F8B9-06D2-046101DC6D39}"/>
              </a:ext>
            </a:extLst>
          </p:cNvPr>
          <p:cNvSpPr>
            <a:spLocks noGrp="1"/>
          </p:cNvSpPr>
          <p:nvPr>
            <p:ph type="ftr" sz="quarter" idx="11"/>
          </p:nvPr>
        </p:nvSpPr>
        <p:spPr/>
        <p:txBody>
          <a:bodyPr/>
          <a:lstStyle/>
          <a:p>
            <a:endParaRPr lang="en-US"/>
          </a:p>
        </p:txBody>
      </p:sp>
      <p:sp>
        <p:nvSpPr>
          <p:cNvPr id="7" name="Symbol zastępczy numeru slajdu 6">
            <a:extLst>
              <a:ext uri="{FF2B5EF4-FFF2-40B4-BE49-F238E27FC236}">
                <a16:creationId xmlns:a16="http://schemas.microsoft.com/office/drawing/2014/main" xmlns="" id="{79C54298-F047-4869-21DF-26413D3A022E}"/>
              </a:ext>
            </a:extLst>
          </p:cNvPr>
          <p:cNvSpPr>
            <a:spLocks noGrp="1"/>
          </p:cNvSpPr>
          <p:nvPr>
            <p:ph type="sldNum" sz="quarter" idx="12"/>
          </p:nvPr>
        </p:nvSpPr>
        <p:spPr/>
        <p:txBody>
          <a:bodyPr/>
          <a:lstStyle/>
          <a:p>
            <a:fld id="{5356FDF1-C043-4412-BF9C-5F9BA445D660}" type="slidenum">
              <a:rPr lang="en-US" smtClean="0"/>
              <a:t>‹Nº›</a:t>
            </a:fld>
            <a:endParaRPr lang="en-US"/>
          </a:p>
        </p:txBody>
      </p:sp>
    </p:spTree>
    <p:extLst>
      <p:ext uri="{BB962C8B-B14F-4D97-AF65-F5344CB8AC3E}">
        <p14:creationId xmlns:p14="http://schemas.microsoft.com/office/powerpoint/2010/main" val="1974007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523C0C73-3407-64DD-BDD1-C3A5B6D229A5}"/>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a:p>
        </p:txBody>
      </p:sp>
      <p:sp>
        <p:nvSpPr>
          <p:cNvPr id="3" name="Symbol zastępczy obrazu 2">
            <a:extLst>
              <a:ext uri="{FF2B5EF4-FFF2-40B4-BE49-F238E27FC236}">
                <a16:creationId xmlns:a16="http://schemas.microsoft.com/office/drawing/2014/main" xmlns="" id="{4745AAEA-F3D7-7779-293D-BAF9C1E719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ymbol zastępczy tekstu 3">
            <a:extLst>
              <a:ext uri="{FF2B5EF4-FFF2-40B4-BE49-F238E27FC236}">
                <a16:creationId xmlns:a16="http://schemas.microsoft.com/office/drawing/2014/main" xmlns="" id="{10A90284-4559-02B7-8300-5F1CFF0882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xmlns="" id="{B2237A68-FA2B-29E6-0750-846F3334196D}"/>
              </a:ext>
            </a:extLst>
          </p:cNvPr>
          <p:cNvSpPr>
            <a:spLocks noGrp="1"/>
          </p:cNvSpPr>
          <p:nvPr>
            <p:ph type="dt" sz="half" idx="10"/>
          </p:nvPr>
        </p:nvSpPr>
        <p:spPr/>
        <p:txBody>
          <a:bodyPr/>
          <a:lstStyle/>
          <a:p>
            <a:fld id="{C848CC24-39AA-4009-9E2B-15A1013D79C6}" type="datetimeFigureOut">
              <a:rPr lang="en-US" smtClean="0"/>
              <a:t>7/11/2023</a:t>
            </a:fld>
            <a:endParaRPr lang="en-US"/>
          </a:p>
        </p:txBody>
      </p:sp>
      <p:sp>
        <p:nvSpPr>
          <p:cNvPr id="6" name="Symbol zastępczy stopki 5">
            <a:extLst>
              <a:ext uri="{FF2B5EF4-FFF2-40B4-BE49-F238E27FC236}">
                <a16:creationId xmlns:a16="http://schemas.microsoft.com/office/drawing/2014/main" xmlns="" id="{1073DBCB-42F1-ACB3-A348-E9F1B9E28F61}"/>
              </a:ext>
            </a:extLst>
          </p:cNvPr>
          <p:cNvSpPr>
            <a:spLocks noGrp="1"/>
          </p:cNvSpPr>
          <p:nvPr>
            <p:ph type="ftr" sz="quarter" idx="11"/>
          </p:nvPr>
        </p:nvSpPr>
        <p:spPr/>
        <p:txBody>
          <a:bodyPr/>
          <a:lstStyle/>
          <a:p>
            <a:endParaRPr lang="en-US"/>
          </a:p>
        </p:txBody>
      </p:sp>
      <p:sp>
        <p:nvSpPr>
          <p:cNvPr id="7" name="Symbol zastępczy numeru slajdu 6">
            <a:extLst>
              <a:ext uri="{FF2B5EF4-FFF2-40B4-BE49-F238E27FC236}">
                <a16:creationId xmlns:a16="http://schemas.microsoft.com/office/drawing/2014/main" xmlns="" id="{6D40561D-7A6F-A30B-80B9-6D723CC7F7C3}"/>
              </a:ext>
            </a:extLst>
          </p:cNvPr>
          <p:cNvSpPr>
            <a:spLocks noGrp="1"/>
          </p:cNvSpPr>
          <p:nvPr>
            <p:ph type="sldNum" sz="quarter" idx="12"/>
          </p:nvPr>
        </p:nvSpPr>
        <p:spPr/>
        <p:txBody>
          <a:bodyPr/>
          <a:lstStyle/>
          <a:p>
            <a:fld id="{5356FDF1-C043-4412-BF9C-5F9BA445D660}" type="slidenum">
              <a:rPr lang="en-US" smtClean="0"/>
              <a:t>‹Nº›</a:t>
            </a:fld>
            <a:endParaRPr lang="en-US"/>
          </a:p>
        </p:txBody>
      </p:sp>
    </p:spTree>
    <p:extLst>
      <p:ext uri="{BB962C8B-B14F-4D97-AF65-F5344CB8AC3E}">
        <p14:creationId xmlns:p14="http://schemas.microsoft.com/office/powerpoint/2010/main" val="1109775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xmlns="" id="{2AF49563-0F10-69E9-1342-BEAC3093C9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US"/>
          </a:p>
        </p:txBody>
      </p:sp>
      <p:sp>
        <p:nvSpPr>
          <p:cNvPr id="3" name="Symbol zastępczy tekstu 2">
            <a:extLst>
              <a:ext uri="{FF2B5EF4-FFF2-40B4-BE49-F238E27FC236}">
                <a16:creationId xmlns:a16="http://schemas.microsoft.com/office/drawing/2014/main" xmlns="" id="{E7D0C5C6-7D61-D74E-D2AE-8ACBFD0785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a:extLst>
              <a:ext uri="{FF2B5EF4-FFF2-40B4-BE49-F238E27FC236}">
                <a16:creationId xmlns:a16="http://schemas.microsoft.com/office/drawing/2014/main" xmlns="" id="{950B830E-2532-A5E3-98C5-70D6EE00CA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48CC24-39AA-4009-9E2B-15A1013D79C6}" type="datetimeFigureOut">
              <a:rPr lang="en-US" smtClean="0"/>
              <a:t>7/11/2023</a:t>
            </a:fld>
            <a:endParaRPr lang="en-US"/>
          </a:p>
        </p:txBody>
      </p:sp>
      <p:sp>
        <p:nvSpPr>
          <p:cNvPr id="5" name="Symbol zastępczy stopki 4">
            <a:extLst>
              <a:ext uri="{FF2B5EF4-FFF2-40B4-BE49-F238E27FC236}">
                <a16:creationId xmlns:a16="http://schemas.microsoft.com/office/drawing/2014/main" xmlns="" id="{68C8D479-E14E-9B0C-342B-4306F0145C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ymbol zastępczy numeru slajdu 5">
            <a:extLst>
              <a:ext uri="{FF2B5EF4-FFF2-40B4-BE49-F238E27FC236}">
                <a16:creationId xmlns:a16="http://schemas.microsoft.com/office/drawing/2014/main" xmlns="" id="{E0F4058D-C44E-A6EF-8502-C537A7DC15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56FDF1-C043-4412-BF9C-5F9BA445D660}" type="slidenum">
              <a:rPr lang="en-US" smtClean="0"/>
              <a:t>‹Nº›</a:t>
            </a:fld>
            <a:endParaRPr lang="en-US"/>
          </a:p>
        </p:txBody>
      </p:sp>
    </p:spTree>
    <p:extLst>
      <p:ext uri="{BB962C8B-B14F-4D97-AF65-F5344CB8AC3E}">
        <p14:creationId xmlns:p14="http://schemas.microsoft.com/office/powerpoint/2010/main" val="3969090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mailto:MiguelAngel.Oliva@uab.cat"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10;&#10;Description automatically generated with medium confidence">
            <a:extLst>
              <a:ext uri="{FF2B5EF4-FFF2-40B4-BE49-F238E27FC236}">
                <a16:creationId xmlns:a16="http://schemas.microsoft.com/office/drawing/2014/main" xmlns="" id="{A33F189E-3589-B91F-D477-D2A8007A3B73}"/>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ytuł 1">
            <a:extLst>
              <a:ext uri="{FF2B5EF4-FFF2-40B4-BE49-F238E27FC236}">
                <a16:creationId xmlns:a16="http://schemas.microsoft.com/office/drawing/2014/main" xmlns="" id="{D2CE13B3-DA41-0442-D8B2-1CECCD620AEE}"/>
              </a:ext>
            </a:extLst>
          </p:cNvPr>
          <p:cNvSpPr>
            <a:spLocks noGrp="1"/>
          </p:cNvSpPr>
          <p:nvPr>
            <p:ph type="ctrTitle"/>
          </p:nvPr>
        </p:nvSpPr>
        <p:spPr>
          <a:xfrm>
            <a:off x="1524000" y="1122362"/>
            <a:ext cx="9144000" cy="2900518"/>
          </a:xfrm>
          <a:solidFill>
            <a:schemeClr val="bg1">
              <a:alpha val="50000"/>
            </a:schemeClr>
          </a:solidFill>
        </p:spPr>
        <p:txBody>
          <a:bodyPr anchor="ctr">
            <a:normAutofit fontScale="90000"/>
          </a:bodyPr>
          <a:lstStyle/>
          <a:p>
            <a:r>
              <a:rPr lang="en-US" b="1" dirty="0">
                <a:solidFill>
                  <a:srgbClr val="FFFFFF"/>
                </a:solidFill>
              </a:rPr>
              <a:t>The </a:t>
            </a:r>
            <a:r>
              <a:rPr lang="en-US" b="1" dirty="0" smtClean="0">
                <a:solidFill>
                  <a:srgbClr val="FFFFFF"/>
                </a:solidFill>
              </a:rPr>
              <a:t>Pending </a:t>
            </a:r>
            <a:r>
              <a:rPr lang="en-US" b="1" dirty="0">
                <a:solidFill>
                  <a:srgbClr val="FFFFFF"/>
                </a:solidFill>
              </a:rPr>
              <a:t>I</a:t>
            </a:r>
            <a:r>
              <a:rPr lang="en-US" b="1" dirty="0" smtClean="0">
                <a:solidFill>
                  <a:srgbClr val="FFFFFF"/>
                </a:solidFill>
              </a:rPr>
              <a:t>ssue </a:t>
            </a:r>
            <a:r>
              <a:rPr lang="en-US" b="1" dirty="0">
                <a:solidFill>
                  <a:srgbClr val="FFFFFF"/>
                </a:solidFill>
              </a:rPr>
              <a:t>of </a:t>
            </a:r>
            <a:r>
              <a:rPr lang="en-US" b="1" dirty="0" smtClean="0">
                <a:solidFill>
                  <a:srgbClr val="FFFFFF"/>
                </a:solidFill>
              </a:rPr>
              <a:t>Making </a:t>
            </a:r>
            <a:r>
              <a:rPr lang="en-US" b="1" dirty="0">
                <a:solidFill>
                  <a:srgbClr val="FFFFFF"/>
                </a:solidFill>
              </a:rPr>
              <a:t>V</a:t>
            </a:r>
            <a:r>
              <a:rPr lang="en-US" b="1" dirty="0" smtClean="0">
                <a:solidFill>
                  <a:srgbClr val="FFFFFF"/>
                </a:solidFill>
              </a:rPr>
              <a:t>ideo </a:t>
            </a:r>
            <a:r>
              <a:rPr lang="en-US" b="1" dirty="0">
                <a:solidFill>
                  <a:srgbClr val="FFFFFF"/>
                </a:solidFill>
              </a:rPr>
              <a:t>G</a:t>
            </a:r>
            <a:r>
              <a:rPr lang="en-US" b="1" dirty="0" smtClean="0">
                <a:solidFill>
                  <a:srgbClr val="FFFFFF"/>
                </a:solidFill>
              </a:rPr>
              <a:t>ames Accessible</a:t>
            </a:r>
            <a:br>
              <a:rPr lang="en-US" b="1" dirty="0" smtClean="0">
                <a:solidFill>
                  <a:srgbClr val="FFFFFF"/>
                </a:solidFill>
              </a:rPr>
            </a:br>
            <a:r>
              <a:rPr lang="en-US" b="1" dirty="0" smtClean="0">
                <a:solidFill>
                  <a:srgbClr val="FFFFFF"/>
                </a:solidFill>
              </a:rPr>
              <a:t>for Cognitively </a:t>
            </a:r>
            <a:r>
              <a:rPr lang="en-US" b="1" dirty="0">
                <a:solidFill>
                  <a:srgbClr val="FFFFFF"/>
                </a:solidFill>
              </a:rPr>
              <a:t>D</a:t>
            </a:r>
            <a:r>
              <a:rPr lang="en-US" b="1" dirty="0" smtClean="0">
                <a:solidFill>
                  <a:srgbClr val="FFFFFF"/>
                </a:solidFill>
              </a:rPr>
              <a:t>isabled </a:t>
            </a:r>
            <a:r>
              <a:rPr lang="en-US" b="1" dirty="0">
                <a:solidFill>
                  <a:srgbClr val="FFFFFF"/>
                </a:solidFill>
              </a:rPr>
              <a:t>P</a:t>
            </a:r>
            <a:r>
              <a:rPr lang="en-US" b="1" dirty="0" smtClean="0">
                <a:solidFill>
                  <a:srgbClr val="FFFFFF"/>
                </a:solidFill>
              </a:rPr>
              <a:t>layers</a:t>
            </a:r>
            <a:endParaRPr lang="en-US" b="1" dirty="0">
              <a:solidFill>
                <a:srgbClr val="FFFFFF"/>
              </a:solidFill>
            </a:endParaRPr>
          </a:p>
        </p:txBody>
      </p:sp>
      <p:sp>
        <p:nvSpPr>
          <p:cNvPr id="3" name="Podtytuł 2">
            <a:extLst>
              <a:ext uri="{FF2B5EF4-FFF2-40B4-BE49-F238E27FC236}">
                <a16:creationId xmlns:a16="http://schemas.microsoft.com/office/drawing/2014/main" xmlns="" id="{7008132D-F87B-E76A-8CA0-8C00C6A865A6}"/>
              </a:ext>
            </a:extLst>
          </p:cNvPr>
          <p:cNvSpPr>
            <a:spLocks noGrp="1"/>
          </p:cNvSpPr>
          <p:nvPr>
            <p:ph type="subTitle" idx="1"/>
          </p:nvPr>
        </p:nvSpPr>
        <p:spPr>
          <a:xfrm>
            <a:off x="1524000" y="4159404"/>
            <a:ext cx="9144000" cy="1098395"/>
          </a:xfrm>
        </p:spPr>
        <p:txBody>
          <a:bodyPr>
            <a:normAutofit fontScale="92500" lnSpcReduction="20000"/>
          </a:bodyPr>
          <a:lstStyle/>
          <a:p>
            <a:r>
              <a:rPr lang="es-ES" b="1" dirty="0" smtClean="0">
                <a:solidFill>
                  <a:srgbClr val="FFFFFF"/>
                </a:solidFill>
              </a:rPr>
              <a:t>Miguel Ángel Oliva-Zamora</a:t>
            </a:r>
          </a:p>
          <a:p>
            <a:r>
              <a:rPr lang="en-US" b="1" dirty="0" err="1">
                <a:solidFill>
                  <a:srgbClr val="FFFFFF"/>
                </a:solidFill>
              </a:rPr>
              <a:t>TransMedia</a:t>
            </a:r>
            <a:r>
              <a:rPr lang="en-US" b="1" dirty="0">
                <a:solidFill>
                  <a:srgbClr val="FFFFFF"/>
                </a:solidFill>
              </a:rPr>
              <a:t> Catalonia Research Group</a:t>
            </a:r>
          </a:p>
          <a:p>
            <a:r>
              <a:rPr lang="en-US" b="1" dirty="0" err="1">
                <a:solidFill>
                  <a:srgbClr val="FFFFFF"/>
                </a:solidFill>
              </a:rPr>
              <a:t>Universitat</a:t>
            </a:r>
            <a:r>
              <a:rPr lang="en-US" b="1" dirty="0">
                <a:solidFill>
                  <a:srgbClr val="FFFFFF"/>
                </a:solidFill>
              </a:rPr>
              <a:t> </a:t>
            </a:r>
            <a:r>
              <a:rPr lang="en-US" b="1" dirty="0" err="1">
                <a:solidFill>
                  <a:srgbClr val="FFFFFF"/>
                </a:solidFill>
              </a:rPr>
              <a:t>Autònoma</a:t>
            </a:r>
            <a:r>
              <a:rPr lang="en-US" b="1" dirty="0">
                <a:solidFill>
                  <a:srgbClr val="FFFFFF"/>
                </a:solidFill>
              </a:rPr>
              <a:t> de </a:t>
            </a:r>
            <a:r>
              <a:rPr lang="en-US" b="1" dirty="0" smtClean="0">
                <a:solidFill>
                  <a:srgbClr val="FFFFFF"/>
                </a:solidFill>
              </a:rPr>
              <a:t>Barcelona</a:t>
            </a:r>
            <a:endParaRPr lang="en-US" b="1" dirty="0">
              <a:solidFill>
                <a:srgbClr val="FFFFFF"/>
              </a:solidFill>
            </a:endParaRPr>
          </a:p>
        </p:txBody>
      </p:sp>
    </p:spTree>
    <p:extLst>
      <p:ext uri="{BB962C8B-B14F-4D97-AF65-F5344CB8AC3E}">
        <p14:creationId xmlns:p14="http://schemas.microsoft.com/office/powerpoint/2010/main" val="23587166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Disclaimer</a:t>
            </a:r>
            <a:endParaRPr lang="es-ES" dirty="0"/>
          </a:p>
        </p:txBody>
      </p:sp>
      <p:sp>
        <p:nvSpPr>
          <p:cNvPr id="5" name="Segnaposto testo 2"/>
          <p:cNvSpPr txBox="1">
            <a:spLocks/>
          </p:cNvSpPr>
          <p:nvPr/>
        </p:nvSpPr>
        <p:spPr>
          <a:xfrm>
            <a:off x="238126" y="1700808"/>
            <a:ext cx="11763375" cy="4429059"/>
          </a:xfrm>
          <a:prstGeom prst="rect">
            <a:avLst/>
          </a:prstGeom>
        </p:spPr>
        <p:txBody>
          <a:bodyPr vert="horz" lIns="109728" rIns="45720" bIns="0" rtlCol="0" anchor="b"/>
          <a:lstStyle>
            <a:defPPr>
              <a:defRPr lang="es-ES"/>
            </a:defPPr>
            <a:lvl1pPr marL="0" algn="l" defTabSz="914400" rtl="0" eaLnBrk="1" latinLnBrk="0" hangingPunct="1">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1800" dirty="0" err="1" smtClean="0">
                <a:solidFill>
                  <a:schemeClr val="tx1"/>
                </a:solidFill>
              </a:rPr>
              <a:t>TransMedia</a:t>
            </a:r>
            <a:r>
              <a:rPr lang="en-GB" sz="1800" dirty="0" smtClean="0">
                <a:solidFill>
                  <a:schemeClr val="tx1"/>
                </a:solidFill>
              </a:rPr>
              <a:t> Catalonia is a research group funded by </a:t>
            </a:r>
            <a:r>
              <a:rPr lang="en-GB" sz="1800" dirty="0" err="1" smtClean="0">
                <a:solidFill>
                  <a:schemeClr val="tx1"/>
                </a:solidFill>
              </a:rPr>
              <a:t>Secretaria</a:t>
            </a:r>
            <a:r>
              <a:rPr lang="en-GB" sz="1800" dirty="0" smtClean="0">
                <a:solidFill>
                  <a:schemeClr val="tx1"/>
                </a:solidFill>
              </a:rPr>
              <a:t> </a:t>
            </a:r>
            <a:r>
              <a:rPr lang="en-GB" sz="1800" dirty="0" err="1" smtClean="0">
                <a:solidFill>
                  <a:schemeClr val="tx1"/>
                </a:solidFill>
              </a:rPr>
              <a:t>d’Universitats</a:t>
            </a:r>
            <a:r>
              <a:rPr lang="en-GB" sz="1800" dirty="0" smtClean="0">
                <a:solidFill>
                  <a:schemeClr val="tx1"/>
                </a:solidFill>
              </a:rPr>
              <a:t> i </a:t>
            </a:r>
            <a:r>
              <a:rPr lang="en-GB" sz="1800" dirty="0" err="1" smtClean="0">
                <a:solidFill>
                  <a:schemeClr val="tx1"/>
                </a:solidFill>
              </a:rPr>
              <a:t>Recerca</a:t>
            </a:r>
            <a:r>
              <a:rPr lang="en-GB" sz="1800" dirty="0" smtClean="0">
                <a:solidFill>
                  <a:schemeClr val="tx1"/>
                </a:solidFill>
              </a:rPr>
              <a:t> del </a:t>
            </a:r>
            <a:r>
              <a:rPr lang="en-GB" sz="1800" dirty="0" err="1" smtClean="0">
                <a:solidFill>
                  <a:schemeClr val="tx1"/>
                </a:solidFill>
              </a:rPr>
              <a:t>Departament</a:t>
            </a:r>
            <a:r>
              <a:rPr lang="en-GB" sz="1800" dirty="0" smtClean="0">
                <a:solidFill>
                  <a:schemeClr val="tx1"/>
                </a:solidFill>
              </a:rPr>
              <a:t> </a:t>
            </a:r>
            <a:r>
              <a:rPr lang="en-GB" sz="1800" dirty="0" err="1" smtClean="0">
                <a:solidFill>
                  <a:schemeClr val="tx1"/>
                </a:solidFill>
              </a:rPr>
              <a:t>d’Empresa</a:t>
            </a:r>
            <a:r>
              <a:rPr lang="en-GB" sz="1800" dirty="0" smtClean="0">
                <a:solidFill>
                  <a:schemeClr val="tx1"/>
                </a:solidFill>
              </a:rPr>
              <a:t> i </a:t>
            </a:r>
            <a:r>
              <a:rPr lang="en-GB" sz="1800" dirty="0" err="1" smtClean="0">
                <a:solidFill>
                  <a:schemeClr val="tx1"/>
                </a:solidFill>
              </a:rPr>
              <a:t>Coneixement</a:t>
            </a:r>
            <a:r>
              <a:rPr lang="en-GB" sz="1800" dirty="0" smtClean="0">
                <a:solidFill>
                  <a:schemeClr val="tx1"/>
                </a:solidFill>
              </a:rPr>
              <a:t> de la </a:t>
            </a:r>
            <a:r>
              <a:rPr lang="en-GB" sz="1800" dirty="0" err="1" smtClean="0">
                <a:solidFill>
                  <a:schemeClr val="tx1"/>
                </a:solidFill>
              </a:rPr>
              <a:t>Generalitat</a:t>
            </a:r>
            <a:r>
              <a:rPr lang="en-GB" sz="1800" dirty="0" smtClean="0">
                <a:solidFill>
                  <a:schemeClr val="tx1"/>
                </a:solidFill>
              </a:rPr>
              <a:t> de </a:t>
            </a:r>
            <a:r>
              <a:rPr lang="en-GB" sz="1800" dirty="0" err="1" smtClean="0">
                <a:solidFill>
                  <a:schemeClr val="tx1"/>
                </a:solidFill>
              </a:rPr>
              <a:t>Catalunya</a:t>
            </a:r>
            <a:r>
              <a:rPr lang="en-GB" sz="1800" dirty="0" smtClean="0">
                <a:solidFill>
                  <a:schemeClr val="tx1"/>
                </a:solidFill>
              </a:rPr>
              <a:t>, under the SGR funding scheme (ref. code 2021SGR00077).</a:t>
            </a:r>
          </a:p>
          <a:p>
            <a:pPr algn="just"/>
            <a:endParaRPr lang="en-GB" sz="1800" dirty="0" smtClean="0">
              <a:solidFill>
                <a:schemeClr val="tx1"/>
              </a:solidFill>
            </a:endParaRPr>
          </a:p>
          <a:p>
            <a:pPr algn="just"/>
            <a:r>
              <a:rPr lang="en-GB" sz="1800" dirty="0" smtClean="0">
                <a:solidFill>
                  <a:schemeClr val="tx1"/>
                </a:solidFill>
              </a:rPr>
              <a:t>Texts, marks, logos, names, graphics, images, photographs, illustrations, artwork, audio clips, video clips, and software copyrighted by their respective owners are used on these slides for personal, educational and non-commercial purposes only. Use of any copyrighted material is not authorized without the written consent of the copyright holder. Every effort has been made to respect the copyrights of other parties. If you believe that your copyright has been misused, please direct your correspondence to: </a:t>
            </a:r>
            <a:r>
              <a:rPr lang="en-GB" sz="1800" dirty="0" smtClean="0">
                <a:solidFill>
                  <a:schemeClr val="tx1"/>
                </a:solidFill>
                <a:hlinkClick r:id="rId2"/>
              </a:rPr>
              <a:t>MiguelAngel.Oliva@uab.cat</a:t>
            </a:r>
            <a:r>
              <a:rPr lang="en-GB" sz="1800" dirty="0" smtClean="0">
                <a:solidFill>
                  <a:schemeClr val="tx1"/>
                </a:solidFill>
              </a:rPr>
              <a:t> stating your position and we shall endeavour to correct any misuse as early as possible.</a:t>
            </a:r>
          </a:p>
          <a:p>
            <a:pPr algn="just"/>
            <a:endParaRPr lang="en-GB" sz="1800" dirty="0" smtClean="0">
              <a:solidFill>
                <a:schemeClr val="tx1"/>
              </a:solidFill>
            </a:endParaRPr>
          </a:p>
          <a:p>
            <a:pPr algn="just"/>
            <a:r>
              <a:rPr lang="en-GB" sz="1800" dirty="0" smtClean="0">
                <a:solidFill>
                  <a:schemeClr val="tx1"/>
                </a:solidFill>
              </a:rPr>
              <a:t>This document and its contents reflect the views only of the authors. </a:t>
            </a:r>
            <a:r>
              <a:rPr lang="en-GB" sz="1800" dirty="0" err="1" smtClean="0">
                <a:solidFill>
                  <a:schemeClr val="tx1"/>
                </a:solidFill>
              </a:rPr>
              <a:t>TransMedia</a:t>
            </a:r>
            <a:r>
              <a:rPr lang="en-GB" sz="1800" dirty="0" smtClean="0">
                <a:solidFill>
                  <a:schemeClr val="tx1"/>
                </a:solidFill>
              </a:rPr>
              <a:t> Catalonia cannot be held responsible for any use which may be made of the information contained therein. </a:t>
            </a:r>
          </a:p>
          <a:p>
            <a:pPr algn="just"/>
            <a:endParaRPr lang="en-GB" sz="1800" dirty="0" smtClean="0">
              <a:solidFill>
                <a:schemeClr val="tx1"/>
              </a:solidFill>
            </a:endParaRPr>
          </a:p>
          <a:p>
            <a:pPr algn="just"/>
            <a:r>
              <a:rPr lang="en-GB" sz="1800" dirty="0" smtClean="0">
                <a:solidFill>
                  <a:schemeClr val="tx1"/>
                </a:solidFill>
              </a:rPr>
              <a:t>This work is licensed under a Creative Commons Attribution-</a:t>
            </a:r>
            <a:r>
              <a:rPr lang="en-GB" sz="1800" dirty="0" err="1" smtClean="0">
                <a:solidFill>
                  <a:schemeClr val="tx1"/>
                </a:solidFill>
              </a:rPr>
              <a:t>NonCommercial</a:t>
            </a:r>
            <a:r>
              <a:rPr lang="en-GB" sz="1800" dirty="0" smtClean="0">
                <a:solidFill>
                  <a:schemeClr val="tx1"/>
                </a:solidFill>
              </a:rPr>
              <a:t>-</a:t>
            </a:r>
            <a:r>
              <a:rPr lang="en-GB" sz="1800" dirty="0" err="1" smtClean="0">
                <a:solidFill>
                  <a:schemeClr val="tx1"/>
                </a:solidFill>
              </a:rPr>
              <a:t>NoDerivatives</a:t>
            </a:r>
            <a:r>
              <a:rPr lang="en-GB" sz="1800" dirty="0" smtClean="0">
                <a:solidFill>
                  <a:schemeClr val="tx1"/>
                </a:solidFill>
              </a:rPr>
              <a:t> 4.0 International License.</a:t>
            </a:r>
          </a:p>
          <a:p>
            <a:endParaRPr lang="en-GB" sz="1600" dirty="0">
              <a:solidFill>
                <a:schemeClr val="tx1"/>
              </a:solidFill>
            </a:endParaRPr>
          </a:p>
        </p:txBody>
      </p:sp>
      <p:pic>
        <p:nvPicPr>
          <p:cNvPr id="7"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7892" y="6364161"/>
            <a:ext cx="2033016" cy="301752"/>
          </a:xfrm>
          <a:prstGeom prst="rect">
            <a:avLst/>
          </a:prstGeom>
        </p:spPr>
      </p:pic>
      <p:pic>
        <p:nvPicPr>
          <p:cNvPr id="8"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87595" y="6364161"/>
            <a:ext cx="913904" cy="326604"/>
          </a:xfrm>
          <a:prstGeom prst="rect">
            <a:avLst/>
          </a:prstGeom>
        </p:spPr>
      </p:pic>
      <p:pic>
        <p:nvPicPr>
          <p:cNvPr id="9" name="8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28448" y="120760"/>
            <a:ext cx="3318888" cy="1152128"/>
          </a:xfrm>
          <a:prstGeom prst="rect">
            <a:avLst/>
          </a:prstGeom>
        </p:spPr>
      </p:pic>
      <p:pic>
        <p:nvPicPr>
          <p:cNvPr id="3" name="2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56014" y="176808"/>
            <a:ext cx="1524000" cy="1524000"/>
          </a:xfrm>
          <a:prstGeom prst="rect">
            <a:avLst/>
          </a:prstGeom>
        </p:spPr>
      </p:pic>
    </p:spTree>
    <p:extLst>
      <p:ext uri="{BB962C8B-B14F-4D97-AF65-F5344CB8AC3E}">
        <p14:creationId xmlns:p14="http://schemas.microsoft.com/office/powerpoint/2010/main" val="1301111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just"/>
            <a:r>
              <a:rPr lang="es-ES" dirty="0" err="1" smtClean="0"/>
              <a:t>Introduction</a:t>
            </a:r>
            <a:endParaRPr lang="es-ES" dirty="0"/>
          </a:p>
        </p:txBody>
      </p:sp>
      <p:sp>
        <p:nvSpPr>
          <p:cNvPr id="5" name="Segnaposto testo 11"/>
          <p:cNvSpPr txBox="1">
            <a:spLocks/>
          </p:cNvSpPr>
          <p:nvPr/>
        </p:nvSpPr>
        <p:spPr>
          <a:xfrm>
            <a:off x="228602" y="1556793"/>
            <a:ext cx="11763375" cy="4901161"/>
          </a:xfrm>
          <a:prstGeom prst="rect">
            <a:avLst/>
          </a:prstGeom>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GB" sz="2400" dirty="0"/>
              <a:t>Video games as the main form of entertainment</a:t>
            </a:r>
          </a:p>
          <a:p>
            <a:pPr algn="ctr">
              <a:lnSpc>
                <a:spcPct val="100000"/>
              </a:lnSpc>
              <a:spcBef>
                <a:spcPts val="0"/>
              </a:spcBef>
            </a:pPr>
            <a:r>
              <a:rPr lang="en-GB" sz="4000" b="1" dirty="0">
                <a:solidFill>
                  <a:schemeClr val="tx2">
                    <a:lumMod val="75000"/>
                  </a:schemeClr>
                </a:solidFill>
                <a:sym typeface="Wingdings"/>
              </a:rPr>
              <a:t></a:t>
            </a:r>
            <a:endParaRPr lang="en-GB" sz="4000" b="1" dirty="0">
              <a:solidFill>
                <a:schemeClr val="tx2">
                  <a:lumMod val="75000"/>
                </a:schemeClr>
              </a:solidFill>
            </a:endParaRPr>
          </a:p>
          <a:p>
            <a:pPr algn="ctr">
              <a:lnSpc>
                <a:spcPct val="100000"/>
              </a:lnSpc>
              <a:spcBef>
                <a:spcPts val="0"/>
              </a:spcBef>
            </a:pPr>
            <a:r>
              <a:rPr lang="en-GB" sz="2400" dirty="0"/>
              <a:t>Accessibility on the rise</a:t>
            </a:r>
          </a:p>
          <a:p>
            <a:pPr>
              <a:lnSpc>
                <a:spcPct val="150000"/>
              </a:lnSpc>
            </a:pPr>
            <a:endParaRPr lang="en-US" dirty="0"/>
          </a:p>
        </p:txBody>
      </p:sp>
      <p:sp>
        <p:nvSpPr>
          <p:cNvPr id="7" name="Segnaposto testo 11"/>
          <p:cNvSpPr txBox="1">
            <a:spLocks/>
          </p:cNvSpPr>
          <p:nvPr/>
        </p:nvSpPr>
        <p:spPr>
          <a:xfrm>
            <a:off x="1189931" y="3068960"/>
            <a:ext cx="9840715" cy="1224136"/>
          </a:xfrm>
          <a:prstGeom prst="rect">
            <a:avLst/>
          </a:prstGeom>
          <a:noFill/>
          <a:ln w="38100">
            <a:solidFill>
              <a:schemeClr val="tx2">
                <a:lumMod val="75000"/>
              </a:schemeClr>
            </a:solidFill>
          </a:ln>
        </p:spPr>
        <p:style>
          <a:lnRef idx="2">
            <a:schemeClr val="dk1"/>
          </a:lnRef>
          <a:fillRef idx="1">
            <a:schemeClr val="lt1"/>
          </a:fillRef>
          <a:effectRef idx="0">
            <a:schemeClr val="dk1"/>
          </a:effectRef>
          <a:fontRef idx="minor">
            <a:schemeClr val="dk1"/>
          </a:fontRef>
        </p:style>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en-US" sz="2100" dirty="0"/>
              <a:t>A disability is the presence of a physical, sensory or mental impairment that limits a person’s life activity</a:t>
            </a:r>
          </a:p>
        </p:txBody>
      </p:sp>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2224" y="4513457"/>
            <a:ext cx="3373501" cy="1972728"/>
          </a:xfrm>
          <a:prstGeom prst="rect">
            <a:avLst/>
          </a:prstGeom>
        </p:spPr>
      </p:pic>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425" y="4547357"/>
            <a:ext cx="2584252" cy="1938829"/>
          </a:xfrm>
          <a:prstGeom prst="rect">
            <a:avLst/>
          </a:prstGeom>
        </p:spPr>
      </p:pic>
      <p:pic>
        <p:nvPicPr>
          <p:cNvPr id="10" name="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5653" y="4575880"/>
            <a:ext cx="3247684" cy="1699621"/>
          </a:xfrm>
          <a:prstGeom prst="rect">
            <a:avLst/>
          </a:prstGeom>
          <a:ln w="38100">
            <a:solidFill>
              <a:schemeClr val="accent5">
                <a:lumMod val="20000"/>
                <a:lumOff val="80000"/>
              </a:schemeClr>
            </a:solidFill>
          </a:ln>
        </p:spPr>
      </p:pic>
    </p:spTree>
    <p:extLst>
      <p:ext uri="{BB962C8B-B14F-4D97-AF65-F5344CB8AC3E}">
        <p14:creationId xmlns:p14="http://schemas.microsoft.com/office/powerpoint/2010/main" val="2953226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Game</a:t>
            </a:r>
            <a:r>
              <a:rPr lang="es-ES" dirty="0" smtClean="0"/>
              <a:t> </a:t>
            </a:r>
            <a:r>
              <a:rPr lang="es-ES" dirty="0" err="1"/>
              <a:t>a</a:t>
            </a:r>
            <a:r>
              <a:rPr lang="es-ES" dirty="0" err="1" smtClean="0"/>
              <a:t>ccessibility</a:t>
            </a:r>
            <a:endParaRPr lang="es-ES" dirty="0"/>
          </a:p>
        </p:txBody>
      </p:sp>
      <p:sp>
        <p:nvSpPr>
          <p:cNvPr id="5" name="Segnaposto testo 11"/>
          <p:cNvSpPr txBox="1">
            <a:spLocks/>
          </p:cNvSpPr>
          <p:nvPr/>
        </p:nvSpPr>
        <p:spPr>
          <a:xfrm>
            <a:off x="228602" y="3212977"/>
            <a:ext cx="11763375" cy="3244977"/>
          </a:xfrm>
          <a:prstGeom prst="rect">
            <a:avLst/>
          </a:prstGeom>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chemeClr val="accent2">
                  <a:lumMod val="60000"/>
                  <a:lumOff val="40000"/>
                </a:schemeClr>
              </a:buClr>
            </a:pPr>
            <a:r>
              <a:rPr lang="es-ES" sz="2400" dirty="0" err="1">
                <a:latin typeface="+mn-lt"/>
              </a:rPr>
              <a:t>Three</a:t>
            </a:r>
            <a:r>
              <a:rPr lang="es-ES" sz="2400" dirty="0">
                <a:latin typeface="+mn-lt"/>
              </a:rPr>
              <a:t> </a:t>
            </a:r>
            <a:r>
              <a:rPr lang="es-ES" sz="2400" dirty="0" err="1" smtClean="0">
                <a:latin typeface="+mn-lt"/>
              </a:rPr>
              <a:t>barriers</a:t>
            </a:r>
            <a:r>
              <a:rPr lang="es-ES" sz="2400" dirty="0">
                <a:latin typeface="+mn-lt"/>
              </a:rPr>
              <a:t>:</a:t>
            </a:r>
          </a:p>
          <a:p>
            <a:pPr marL="457200" indent="-457200">
              <a:lnSpc>
                <a:spcPct val="150000"/>
              </a:lnSpc>
              <a:buClr>
                <a:schemeClr val="accent1">
                  <a:lumMod val="60000"/>
                  <a:lumOff val="40000"/>
                </a:schemeClr>
              </a:buClr>
              <a:buFont typeface="Wingdings" pitchFamily="2" charset="2"/>
              <a:buChar char="v"/>
            </a:pPr>
            <a:r>
              <a:rPr lang="en-GB" sz="2400" dirty="0">
                <a:latin typeface="+mn-lt"/>
              </a:rPr>
              <a:t>Receiving </a:t>
            </a:r>
            <a:r>
              <a:rPr lang="en-GB" sz="2400" dirty="0" smtClean="0">
                <a:latin typeface="+mn-lt"/>
              </a:rPr>
              <a:t>stimuli </a:t>
            </a:r>
            <a:r>
              <a:rPr lang="en-GB" sz="2000" dirty="0" smtClean="0">
                <a:latin typeface="+mn-lt"/>
              </a:rPr>
              <a:t>(seeing the screen, hearing the audio)</a:t>
            </a:r>
            <a:endParaRPr lang="en-GB" sz="2000" dirty="0">
              <a:latin typeface="+mn-lt"/>
            </a:endParaRPr>
          </a:p>
          <a:p>
            <a:pPr marL="457200" indent="-457200">
              <a:lnSpc>
                <a:spcPct val="150000"/>
              </a:lnSpc>
              <a:buClr>
                <a:schemeClr val="accent1">
                  <a:lumMod val="60000"/>
                  <a:lumOff val="40000"/>
                </a:schemeClr>
              </a:buClr>
              <a:buFont typeface="Wingdings" pitchFamily="2" charset="2"/>
              <a:buChar char="v"/>
            </a:pPr>
            <a:r>
              <a:rPr lang="en-GB" sz="2400" dirty="0">
                <a:latin typeface="+mn-lt"/>
              </a:rPr>
              <a:t>Determining a </a:t>
            </a:r>
            <a:r>
              <a:rPr lang="en-GB" sz="2400" dirty="0" smtClean="0">
                <a:latin typeface="+mn-lt"/>
              </a:rPr>
              <a:t>response </a:t>
            </a:r>
            <a:r>
              <a:rPr lang="en-GB" sz="2000" dirty="0" smtClean="0">
                <a:latin typeface="+mn-lt"/>
              </a:rPr>
              <a:t>(knowing how to solve a puzzle)</a:t>
            </a:r>
            <a:endParaRPr lang="en-GB" sz="2200" dirty="0">
              <a:latin typeface="+mn-lt"/>
            </a:endParaRPr>
          </a:p>
          <a:p>
            <a:pPr marL="457200" indent="-457200">
              <a:lnSpc>
                <a:spcPct val="150000"/>
              </a:lnSpc>
              <a:buClr>
                <a:schemeClr val="accent1">
                  <a:lumMod val="60000"/>
                  <a:lumOff val="40000"/>
                </a:schemeClr>
              </a:buClr>
              <a:buFont typeface="Wingdings" pitchFamily="2" charset="2"/>
              <a:buChar char="v"/>
            </a:pPr>
            <a:r>
              <a:rPr lang="en-GB" sz="2400" dirty="0">
                <a:latin typeface="+mn-lt"/>
              </a:rPr>
              <a:t>Providing </a:t>
            </a:r>
            <a:r>
              <a:rPr lang="en-GB" sz="2400" dirty="0" smtClean="0">
                <a:latin typeface="+mn-lt"/>
              </a:rPr>
              <a:t>input </a:t>
            </a:r>
            <a:r>
              <a:rPr lang="en-GB" sz="2000" dirty="0" smtClean="0">
                <a:latin typeface="+mn-lt"/>
              </a:rPr>
              <a:t>(moving the stick or pressing a button)</a:t>
            </a:r>
            <a:endParaRPr lang="en-GB" sz="2200" dirty="0">
              <a:latin typeface="+mn-lt"/>
            </a:endParaRPr>
          </a:p>
        </p:txBody>
      </p:sp>
      <p:sp>
        <p:nvSpPr>
          <p:cNvPr id="7" name="Segnaposto testo 11"/>
          <p:cNvSpPr txBox="1">
            <a:spLocks/>
          </p:cNvSpPr>
          <p:nvPr/>
        </p:nvSpPr>
        <p:spPr>
          <a:xfrm>
            <a:off x="1391477" y="1772816"/>
            <a:ext cx="9456672" cy="1224136"/>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vert="horz" lIns="91440" tIns="45720" rIns="91440" bIns="45720" numCol="1"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ctr" fontAlgn="auto">
              <a:lnSpc>
                <a:spcPct val="100000"/>
              </a:lnSpc>
              <a:spcAft>
                <a:spcPts val="0"/>
              </a:spcAft>
              <a:buClr>
                <a:srgbClr val="775288"/>
              </a:buClr>
              <a:buSzTx/>
              <a:tabLst/>
              <a:defRPr/>
            </a:pPr>
            <a:r>
              <a:rPr lang="en-US" sz="2400" dirty="0">
                <a:latin typeface="+mn-lt"/>
              </a:rPr>
              <a:t>Avoiding a conflict between the abilities of a </a:t>
            </a:r>
            <a:r>
              <a:rPr lang="en-US" sz="2400" dirty="0" smtClean="0">
                <a:latin typeface="+mn-lt"/>
              </a:rPr>
              <a:t>player</a:t>
            </a:r>
          </a:p>
          <a:p>
            <a:pPr marR="0" lvl="0" algn="ctr" fontAlgn="auto">
              <a:lnSpc>
                <a:spcPct val="100000"/>
              </a:lnSpc>
              <a:spcAft>
                <a:spcPts val="0"/>
              </a:spcAft>
              <a:buClr>
                <a:srgbClr val="775288"/>
              </a:buClr>
              <a:buSzTx/>
              <a:tabLst/>
              <a:defRPr/>
            </a:pPr>
            <a:r>
              <a:rPr lang="en-US" sz="2400" dirty="0" smtClean="0">
                <a:latin typeface="+mn-lt"/>
              </a:rPr>
              <a:t>and </a:t>
            </a:r>
            <a:r>
              <a:rPr lang="en-US" sz="2400" dirty="0">
                <a:latin typeface="+mn-lt"/>
              </a:rPr>
              <a:t>the barriers of a video game</a:t>
            </a:r>
            <a:endParaRPr lang="en-GB" sz="2400" dirty="0">
              <a:latin typeface="+mn-lt"/>
            </a:endParaRPr>
          </a:p>
        </p:txBody>
      </p:sp>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9367" y="3039407"/>
            <a:ext cx="3592116" cy="3592116"/>
          </a:xfrm>
          <a:prstGeom prst="rect">
            <a:avLst/>
          </a:prstGeom>
        </p:spPr>
      </p:pic>
    </p:spTree>
    <p:extLst>
      <p:ext uri="{BB962C8B-B14F-4D97-AF65-F5344CB8AC3E}">
        <p14:creationId xmlns:p14="http://schemas.microsoft.com/office/powerpoint/2010/main" val="17726085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Objectives</a:t>
            </a:r>
            <a:r>
              <a:rPr lang="es-ES" dirty="0" smtClean="0"/>
              <a:t> and </a:t>
            </a:r>
            <a:r>
              <a:rPr lang="es-ES" dirty="0" err="1" smtClean="0"/>
              <a:t>methods</a:t>
            </a:r>
            <a:endParaRPr lang="es-ES" dirty="0"/>
          </a:p>
        </p:txBody>
      </p:sp>
      <p:sp>
        <p:nvSpPr>
          <p:cNvPr id="4" name="3 Marcador de contenido"/>
          <p:cNvSpPr>
            <a:spLocks noGrp="1"/>
          </p:cNvSpPr>
          <p:nvPr>
            <p:ph sz="half" idx="1"/>
          </p:nvPr>
        </p:nvSpPr>
        <p:spPr>
          <a:xfrm>
            <a:off x="609597" y="1700808"/>
            <a:ext cx="5384800" cy="1267966"/>
          </a:xfrm>
          <a:solidFill>
            <a:schemeClr val="accent1">
              <a:lumMod val="20000"/>
              <a:lumOff val="80000"/>
            </a:schemeClr>
          </a:solidFill>
        </p:spPr>
        <p:txBody>
          <a:bodyPr anchor="ctr">
            <a:normAutofit/>
          </a:bodyPr>
          <a:lstStyle/>
          <a:p>
            <a:pPr marL="0" indent="0" algn="ctr">
              <a:buNone/>
            </a:pPr>
            <a:r>
              <a:rPr lang="es-ES" sz="2400" dirty="0" err="1" smtClean="0"/>
              <a:t>State</a:t>
            </a:r>
            <a:r>
              <a:rPr lang="es-ES" sz="2400" dirty="0" smtClean="0"/>
              <a:t> of </a:t>
            </a:r>
            <a:r>
              <a:rPr lang="es-ES" sz="2400" dirty="0" err="1" smtClean="0"/>
              <a:t>the</a:t>
            </a:r>
            <a:r>
              <a:rPr lang="es-ES" sz="2400" dirty="0" smtClean="0"/>
              <a:t> art</a:t>
            </a:r>
          </a:p>
          <a:p>
            <a:pPr marL="0" indent="0" algn="ctr">
              <a:buNone/>
            </a:pPr>
            <a:r>
              <a:rPr lang="es-ES" sz="2400" dirty="0" smtClean="0"/>
              <a:t>of </a:t>
            </a:r>
            <a:r>
              <a:rPr lang="es-ES" sz="2400" dirty="0" err="1" smtClean="0"/>
              <a:t>accessibility</a:t>
            </a:r>
            <a:r>
              <a:rPr lang="es-ES" sz="2400" dirty="0" smtClean="0"/>
              <a:t> in video </a:t>
            </a:r>
            <a:r>
              <a:rPr lang="es-ES" sz="2400" dirty="0" err="1" smtClean="0"/>
              <a:t>games</a:t>
            </a:r>
            <a:endParaRPr lang="es-ES" sz="2400" dirty="0" smtClean="0"/>
          </a:p>
        </p:txBody>
      </p:sp>
      <p:sp>
        <p:nvSpPr>
          <p:cNvPr id="8" name="3 Marcador de contenido"/>
          <p:cNvSpPr txBox="1">
            <a:spLocks/>
          </p:cNvSpPr>
          <p:nvPr/>
        </p:nvSpPr>
        <p:spPr>
          <a:xfrm>
            <a:off x="623392" y="3180209"/>
            <a:ext cx="5384800" cy="1267966"/>
          </a:xfrm>
          <a:prstGeom prst="rect">
            <a:avLst/>
          </a:prstGeom>
          <a:solidFill>
            <a:schemeClr val="accent1">
              <a:lumMod val="20000"/>
              <a:lumOff val="80000"/>
            </a:schemeClr>
          </a:solidFill>
        </p:spPr>
        <p:txBody>
          <a:bodyPr vert="horz" lIns="91440" tIns="45720" rIns="91440" bIns="45720" rtlCol="0" anchor="ct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8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9pPr>
          </a:lstStyle>
          <a:p>
            <a:pPr marL="0" indent="0" algn="ctr">
              <a:spcBef>
                <a:spcPts val="0"/>
              </a:spcBef>
              <a:buNone/>
            </a:pPr>
            <a:r>
              <a:rPr lang="en-GB" sz="2400" dirty="0" smtClean="0"/>
              <a:t>Recommendations</a:t>
            </a:r>
          </a:p>
          <a:p>
            <a:pPr marL="0" indent="0" algn="ctr">
              <a:spcBef>
                <a:spcPts val="0"/>
              </a:spcBef>
              <a:buNone/>
            </a:pPr>
            <a:r>
              <a:rPr lang="en-GB" sz="2400" dirty="0" smtClean="0"/>
              <a:t>for cognitive accessibility</a:t>
            </a:r>
          </a:p>
        </p:txBody>
      </p:sp>
      <p:sp>
        <p:nvSpPr>
          <p:cNvPr id="10" name="3 Marcador de contenido"/>
          <p:cNvSpPr>
            <a:spLocks noGrp="1"/>
          </p:cNvSpPr>
          <p:nvPr>
            <p:ph sz="half" idx="1"/>
          </p:nvPr>
        </p:nvSpPr>
        <p:spPr>
          <a:xfrm>
            <a:off x="6197597" y="1700808"/>
            <a:ext cx="5384800" cy="1267966"/>
          </a:xfrm>
          <a:solidFill>
            <a:schemeClr val="tx2">
              <a:lumMod val="75000"/>
            </a:schemeClr>
          </a:solidFill>
        </p:spPr>
        <p:txBody>
          <a:bodyPr anchor="ctr">
            <a:normAutofit/>
          </a:bodyPr>
          <a:lstStyle/>
          <a:p>
            <a:pPr marL="0" indent="0" algn="ctr">
              <a:buNone/>
            </a:pPr>
            <a:r>
              <a:rPr lang="es-ES" sz="2400" b="1" dirty="0" err="1" smtClean="0">
                <a:solidFill>
                  <a:schemeClr val="bg1"/>
                </a:solidFill>
              </a:rPr>
              <a:t>Systematic</a:t>
            </a:r>
            <a:r>
              <a:rPr lang="es-ES" sz="2400" b="1" dirty="0" smtClean="0">
                <a:solidFill>
                  <a:schemeClr val="bg1"/>
                </a:solidFill>
              </a:rPr>
              <a:t> </a:t>
            </a:r>
            <a:r>
              <a:rPr lang="es-ES" sz="2400" b="1" dirty="0" err="1" smtClean="0">
                <a:solidFill>
                  <a:schemeClr val="bg1"/>
                </a:solidFill>
              </a:rPr>
              <a:t>search</a:t>
            </a:r>
            <a:endParaRPr lang="es-ES" sz="2400" b="1" dirty="0" smtClean="0">
              <a:solidFill>
                <a:schemeClr val="bg1"/>
              </a:solidFill>
            </a:endParaRPr>
          </a:p>
        </p:txBody>
      </p:sp>
      <p:sp>
        <p:nvSpPr>
          <p:cNvPr id="11" name="3 Marcador de contenido"/>
          <p:cNvSpPr txBox="1">
            <a:spLocks/>
          </p:cNvSpPr>
          <p:nvPr/>
        </p:nvSpPr>
        <p:spPr>
          <a:xfrm>
            <a:off x="6211392" y="3180209"/>
            <a:ext cx="5384800" cy="1267966"/>
          </a:xfrm>
          <a:prstGeom prst="rect">
            <a:avLst/>
          </a:prstGeom>
          <a:solidFill>
            <a:schemeClr val="tx2">
              <a:lumMod val="75000"/>
            </a:schemeClr>
          </a:solidFill>
        </p:spPr>
        <p:txBody>
          <a:bodyPr vert="horz" lIns="91440" tIns="45720" rIns="91440" bIns="45720" rtlCol="0" anchor="ct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8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9pPr>
          </a:lstStyle>
          <a:p>
            <a:pPr marL="0" indent="0" algn="ctr">
              <a:buNone/>
            </a:pPr>
            <a:r>
              <a:rPr lang="es-ES" sz="2400" b="1" dirty="0" smtClean="0">
                <a:solidFill>
                  <a:schemeClr val="bg1"/>
                </a:solidFill>
              </a:rPr>
              <a:t>Content </a:t>
            </a:r>
            <a:r>
              <a:rPr lang="es-ES" sz="2400" b="1" dirty="0" err="1" smtClean="0">
                <a:solidFill>
                  <a:schemeClr val="bg1"/>
                </a:solidFill>
              </a:rPr>
              <a:t>analysis</a:t>
            </a:r>
            <a:endParaRPr lang="es-ES" sz="2400" b="1" dirty="0">
              <a:solidFill>
                <a:schemeClr val="bg1"/>
              </a:solidFill>
            </a:endParaRPr>
          </a:p>
        </p:txBody>
      </p:sp>
      <p:pic>
        <p:nvPicPr>
          <p:cNvPr id="9" name="8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3073" y="4546316"/>
            <a:ext cx="5222302" cy="2168104"/>
          </a:xfrm>
          <a:prstGeom prst="rect">
            <a:avLst/>
          </a:prstGeom>
        </p:spPr>
      </p:pic>
    </p:spTree>
    <p:extLst>
      <p:ext uri="{BB962C8B-B14F-4D97-AF65-F5344CB8AC3E}">
        <p14:creationId xmlns:p14="http://schemas.microsoft.com/office/powerpoint/2010/main" val="1309350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Analysis</a:t>
            </a:r>
            <a:endParaRPr lang="es-ES"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26846747"/>
              </p:ext>
            </p:extLst>
          </p:nvPr>
        </p:nvGraphicFramePr>
        <p:xfrm>
          <a:off x="623392" y="1700808"/>
          <a:ext cx="10972800" cy="4608401"/>
        </p:xfrm>
        <a:graphic>
          <a:graphicData uri="http://schemas.openxmlformats.org/drawingml/2006/table">
            <a:tbl>
              <a:tblPr firstRow="1" bandRow="1">
                <a:tableStyleId>{5C22544A-7EE6-4342-B048-85BDC9FD1C3A}</a:tableStyleId>
              </a:tblPr>
              <a:tblGrid>
                <a:gridCol w="3237408"/>
                <a:gridCol w="7735392"/>
              </a:tblGrid>
              <a:tr h="1110125">
                <a:tc>
                  <a:txBody>
                    <a:bodyPr/>
                    <a:lstStyle/>
                    <a:p>
                      <a:pPr algn="ctr"/>
                      <a:r>
                        <a:rPr lang="es-ES" sz="2800" b="1" kern="1200" dirty="0" err="1" smtClean="0">
                          <a:solidFill>
                            <a:schemeClr val="bg1"/>
                          </a:solidFill>
                          <a:latin typeface="+mn-lt"/>
                          <a:ea typeface="+mn-ea"/>
                          <a:cs typeface="+mn-cs"/>
                        </a:rPr>
                        <a:t>Research</a:t>
                      </a:r>
                      <a:r>
                        <a:rPr lang="es-ES" sz="2800" b="1" kern="1200" dirty="0" smtClean="0">
                          <a:solidFill>
                            <a:schemeClr val="bg1"/>
                          </a:solidFill>
                          <a:latin typeface="+mn-lt"/>
                          <a:ea typeface="+mn-ea"/>
                          <a:cs typeface="+mn-cs"/>
                        </a:rPr>
                        <a:t> </a:t>
                      </a:r>
                      <a:r>
                        <a:rPr lang="es-ES" sz="2800" b="1" kern="1200" dirty="0" err="1" smtClean="0">
                          <a:solidFill>
                            <a:schemeClr val="bg1"/>
                          </a:solidFill>
                          <a:latin typeface="+mn-lt"/>
                          <a:ea typeface="+mn-ea"/>
                          <a:cs typeface="+mn-cs"/>
                        </a:rPr>
                        <a:t>questions</a:t>
                      </a:r>
                      <a:endParaRPr lang="es-ES" sz="2800" b="1" kern="1200" dirty="0">
                        <a:solidFill>
                          <a:schemeClr val="bg1"/>
                        </a:solidFill>
                        <a:latin typeface="+mn-lt"/>
                        <a:ea typeface="+mn-ea"/>
                        <a:cs typeface="+mn-cs"/>
                      </a:endParaRPr>
                    </a:p>
                  </a:txBody>
                  <a:tcPr marL="121920" marR="12192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indent="0" algn="just">
                        <a:lnSpc>
                          <a:spcPct val="100000"/>
                        </a:lnSpc>
                        <a:spcBef>
                          <a:spcPts val="1200"/>
                        </a:spcBef>
                        <a:buClr>
                          <a:schemeClr val="accent1">
                            <a:lumMod val="60000"/>
                            <a:lumOff val="40000"/>
                          </a:schemeClr>
                        </a:buClr>
                        <a:buFont typeface="Wingdings" pitchFamily="2" charset="2"/>
                        <a:buNone/>
                      </a:pPr>
                      <a:r>
                        <a:rPr lang="en-GB" sz="2400" b="0" baseline="0" noProof="0" dirty="0" smtClean="0">
                          <a:solidFill>
                            <a:schemeClr val="tx1"/>
                          </a:solidFill>
                        </a:rPr>
                        <a:t>How can we ensure cognitive accessibility in video games?</a:t>
                      </a:r>
                    </a:p>
                    <a:p>
                      <a:pPr marL="0" indent="0" algn="just">
                        <a:lnSpc>
                          <a:spcPct val="100000"/>
                        </a:lnSpc>
                        <a:spcBef>
                          <a:spcPts val="1200"/>
                        </a:spcBef>
                        <a:buClr>
                          <a:schemeClr val="accent1">
                            <a:lumMod val="60000"/>
                            <a:lumOff val="40000"/>
                          </a:schemeClr>
                        </a:buClr>
                        <a:buFont typeface="Wingdings" pitchFamily="2" charset="2"/>
                        <a:buNone/>
                      </a:pPr>
                      <a:r>
                        <a:rPr lang="en-GB" sz="2400" b="0" baseline="0" noProof="0" dirty="0" smtClean="0">
                          <a:solidFill>
                            <a:schemeClr val="tx1"/>
                          </a:solidFill>
                        </a:rPr>
                        <a:t>Is there any mention of the easy-to-understand language?</a:t>
                      </a:r>
                    </a:p>
                  </a:txBody>
                  <a:tcPr marL="121920" marR="12192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4982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800" b="1" kern="1200" dirty="0" err="1" smtClean="0">
                          <a:solidFill>
                            <a:schemeClr val="bg1"/>
                          </a:solidFill>
                          <a:latin typeface="+mn-lt"/>
                          <a:ea typeface="+mn-ea"/>
                          <a:cs typeface="+mn-cs"/>
                        </a:rPr>
                        <a:t>Search</a:t>
                      </a:r>
                      <a:endParaRPr lang="es-ES" sz="2800" b="1" kern="1200" dirty="0" smtClean="0">
                        <a:solidFill>
                          <a:schemeClr val="bg1"/>
                        </a:solidFill>
                        <a:latin typeface="+mn-lt"/>
                        <a:ea typeface="+mn-ea"/>
                        <a:cs typeface="+mn-cs"/>
                      </a:endParaRPr>
                    </a:p>
                    <a:p>
                      <a:endParaRPr lang="es-ES" sz="2000" b="1" dirty="0">
                        <a:solidFill>
                          <a:schemeClr val="bg1"/>
                        </a:solidFill>
                      </a:endParaRPr>
                    </a:p>
                  </a:txBody>
                  <a:tcPr marL="121920" marR="12192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75000"/>
                      </a:schemeClr>
                    </a:solidFill>
                  </a:tcPr>
                </a:tc>
                <a:tc>
                  <a:txBody>
                    <a:bodyPr/>
                    <a:lstStyle/>
                    <a:p>
                      <a:pPr marL="0" indent="0">
                        <a:spcBef>
                          <a:spcPts val="600"/>
                        </a:spcBef>
                        <a:buFont typeface="Arial" pitchFamily="34" charset="0"/>
                        <a:buNone/>
                      </a:pPr>
                      <a:r>
                        <a:rPr lang="en-GB" sz="2400" b="1" noProof="0" dirty="0" smtClean="0">
                          <a:solidFill>
                            <a:schemeClr val="tx1"/>
                          </a:solidFill>
                        </a:rPr>
                        <a:t>Databases</a:t>
                      </a:r>
                      <a:r>
                        <a:rPr lang="en-GB" sz="2400" b="0" noProof="0" dirty="0" smtClean="0">
                          <a:solidFill>
                            <a:schemeClr val="tx1"/>
                          </a:solidFill>
                        </a:rPr>
                        <a:t>: Web of Science, Scopus, Google scholar, SAGE Journals and </a:t>
                      </a:r>
                      <a:r>
                        <a:rPr lang="en-GB" sz="2400" b="0" noProof="0" dirty="0" err="1" smtClean="0">
                          <a:solidFill>
                            <a:schemeClr val="tx1"/>
                          </a:solidFill>
                        </a:rPr>
                        <a:t>ProQuest</a:t>
                      </a:r>
                      <a:endParaRPr lang="en-GB" sz="2400" b="0" noProof="0" dirty="0" smtClean="0">
                        <a:solidFill>
                          <a:schemeClr val="tx1"/>
                        </a:solidFill>
                      </a:endParaRPr>
                    </a:p>
                    <a:p>
                      <a:pPr marL="0" indent="0">
                        <a:spcBef>
                          <a:spcPts val="600"/>
                        </a:spcBef>
                        <a:buFont typeface="Arial" pitchFamily="34" charset="0"/>
                        <a:buNone/>
                      </a:pPr>
                      <a:r>
                        <a:rPr lang="en-GB" sz="2400" b="1" baseline="0" noProof="0" dirty="0" smtClean="0">
                          <a:solidFill>
                            <a:schemeClr val="tx1"/>
                          </a:solidFill>
                        </a:rPr>
                        <a:t>No. of documents</a:t>
                      </a:r>
                      <a:r>
                        <a:rPr lang="en-GB" sz="2400" b="0" baseline="0" noProof="0" dirty="0" smtClean="0">
                          <a:solidFill>
                            <a:schemeClr val="tx1"/>
                          </a:solidFill>
                        </a:rPr>
                        <a:t>: 323</a:t>
                      </a:r>
                    </a:p>
                    <a:p>
                      <a:pPr marL="0" indent="0">
                        <a:spcBef>
                          <a:spcPts val="600"/>
                        </a:spcBef>
                        <a:buFont typeface="Arial" pitchFamily="34" charset="0"/>
                        <a:buNone/>
                      </a:pPr>
                      <a:r>
                        <a:rPr lang="en-GB" sz="2400" b="1" baseline="0" noProof="0" dirty="0" smtClean="0">
                          <a:solidFill>
                            <a:schemeClr val="tx1"/>
                          </a:solidFill>
                        </a:rPr>
                        <a:t>Inclusion criteria</a:t>
                      </a:r>
                      <a:r>
                        <a:rPr lang="en-GB" sz="2400" b="0" baseline="0" noProof="0" dirty="0" smtClean="0">
                          <a:solidFill>
                            <a:schemeClr val="tx1"/>
                          </a:solidFill>
                        </a:rPr>
                        <a:t>:</a:t>
                      </a:r>
                    </a:p>
                    <a:p>
                      <a:pPr marL="342900" indent="-342900">
                        <a:spcBef>
                          <a:spcPts val="600"/>
                        </a:spcBef>
                        <a:buClr>
                          <a:schemeClr val="accent1">
                            <a:lumMod val="60000"/>
                            <a:lumOff val="40000"/>
                          </a:schemeClr>
                        </a:buClr>
                        <a:buFont typeface="Wingdings" pitchFamily="2" charset="2"/>
                        <a:buChar char="v"/>
                      </a:pPr>
                      <a:r>
                        <a:rPr lang="en-GB" sz="2400" b="0" baseline="0" noProof="0" dirty="0" smtClean="0">
                          <a:solidFill>
                            <a:schemeClr val="tx1"/>
                          </a:solidFill>
                        </a:rPr>
                        <a:t>Less than 10 years</a:t>
                      </a:r>
                    </a:p>
                    <a:p>
                      <a:pPr marL="342900" indent="-342900">
                        <a:spcBef>
                          <a:spcPts val="600"/>
                        </a:spcBef>
                        <a:buClr>
                          <a:schemeClr val="accent1">
                            <a:lumMod val="60000"/>
                            <a:lumOff val="40000"/>
                          </a:schemeClr>
                        </a:buClr>
                        <a:buFont typeface="Wingdings" pitchFamily="2" charset="2"/>
                        <a:buChar char="v"/>
                      </a:pPr>
                      <a:r>
                        <a:rPr lang="en-GB" sz="2400" b="0" baseline="0" noProof="0" dirty="0" smtClean="0">
                          <a:solidFill>
                            <a:schemeClr val="tx1"/>
                          </a:solidFill>
                        </a:rPr>
                        <a:t>English or Spanish</a:t>
                      </a:r>
                    </a:p>
                    <a:p>
                      <a:pPr marL="342900" indent="-342900">
                        <a:spcBef>
                          <a:spcPts val="600"/>
                        </a:spcBef>
                        <a:buClr>
                          <a:schemeClr val="accent1">
                            <a:lumMod val="60000"/>
                            <a:lumOff val="40000"/>
                          </a:schemeClr>
                        </a:buClr>
                        <a:buFont typeface="Wingdings" pitchFamily="2" charset="2"/>
                        <a:buChar char="v"/>
                      </a:pPr>
                      <a:r>
                        <a:rPr lang="en-GB" sz="2400" b="0" baseline="0" noProof="0" dirty="0" smtClean="0">
                          <a:solidFill>
                            <a:schemeClr val="tx1"/>
                          </a:solidFill>
                        </a:rPr>
                        <a:t>Full text</a:t>
                      </a:r>
                    </a:p>
                    <a:p>
                      <a:pPr marL="342900" indent="-342900">
                        <a:spcBef>
                          <a:spcPts val="600"/>
                        </a:spcBef>
                        <a:buClr>
                          <a:schemeClr val="accent1">
                            <a:lumMod val="60000"/>
                            <a:lumOff val="40000"/>
                          </a:schemeClr>
                        </a:buClr>
                        <a:buFont typeface="Wingdings" pitchFamily="2" charset="2"/>
                        <a:buChar char="v"/>
                      </a:pPr>
                      <a:r>
                        <a:rPr lang="en-GB" sz="2400" b="0" baseline="0" noProof="0" dirty="0" smtClean="0">
                          <a:solidFill>
                            <a:schemeClr val="tx1"/>
                          </a:solidFill>
                        </a:rPr>
                        <a:t>Refers to cognitive accessibility</a:t>
                      </a:r>
                    </a:p>
                  </a:txBody>
                  <a:tcPr marL="121920" marR="12192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p14="http://schemas.microsoft.com/office/powerpoint/2010/main" val="37696313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Analysis</a:t>
            </a:r>
            <a:endParaRPr lang="es-ES"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568020582"/>
              </p:ext>
            </p:extLst>
          </p:nvPr>
        </p:nvGraphicFramePr>
        <p:xfrm>
          <a:off x="623392" y="1700808"/>
          <a:ext cx="10972800" cy="4606859"/>
        </p:xfrm>
        <a:graphic>
          <a:graphicData uri="http://schemas.openxmlformats.org/drawingml/2006/table">
            <a:tbl>
              <a:tblPr firstRow="1" bandRow="1">
                <a:tableStyleId>{5C22544A-7EE6-4342-B048-85BDC9FD1C3A}</a:tableStyleId>
              </a:tblPr>
              <a:tblGrid>
                <a:gridCol w="3237408"/>
                <a:gridCol w="3867696"/>
                <a:gridCol w="3867696"/>
              </a:tblGrid>
              <a:tr h="1210183">
                <a:tc>
                  <a:txBody>
                    <a:bodyPr/>
                    <a:lstStyle/>
                    <a:p>
                      <a:pPr algn="ctr"/>
                      <a:r>
                        <a:rPr lang="es-ES" sz="2800" b="1" kern="1200" dirty="0" err="1" smtClean="0">
                          <a:solidFill>
                            <a:schemeClr val="bg1"/>
                          </a:solidFill>
                          <a:latin typeface="+mn-lt"/>
                          <a:ea typeface="+mn-ea"/>
                          <a:cs typeface="+mn-cs"/>
                        </a:rPr>
                        <a:t>Results</a:t>
                      </a:r>
                      <a:endParaRPr lang="es-ES" sz="2800" b="1" kern="1200" dirty="0">
                        <a:solidFill>
                          <a:schemeClr val="bg1"/>
                        </a:solidFill>
                        <a:latin typeface="+mn-lt"/>
                        <a:ea typeface="+mn-ea"/>
                        <a:cs typeface="+mn-cs"/>
                      </a:endParaRPr>
                    </a:p>
                  </a:txBody>
                  <a:tcPr marL="121920" marR="12192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gridSpan="2">
                  <a:txBody>
                    <a:bodyPr/>
                    <a:lstStyle/>
                    <a:p>
                      <a:pPr marL="0" indent="0" algn="ctr">
                        <a:buFont typeface="Arial" pitchFamily="34" charset="0"/>
                        <a:buNone/>
                      </a:pPr>
                      <a:r>
                        <a:rPr lang="en-US" sz="2400" b="0" dirty="0" smtClean="0">
                          <a:solidFill>
                            <a:schemeClr val="tx1"/>
                          </a:solidFill>
                        </a:rPr>
                        <a:t>6 guidelines from academic research</a:t>
                      </a:r>
                    </a:p>
                    <a:p>
                      <a:pPr marL="0" indent="0" algn="ctr">
                        <a:buFont typeface="Arial" pitchFamily="34" charset="0"/>
                        <a:buNone/>
                      </a:pPr>
                      <a:r>
                        <a:rPr lang="en-US" sz="2400" b="0" dirty="0" smtClean="0">
                          <a:solidFill>
                            <a:schemeClr val="tx1"/>
                          </a:solidFill>
                        </a:rPr>
                        <a:t>vs.</a:t>
                      </a:r>
                    </a:p>
                    <a:p>
                      <a:pPr marL="0" indent="0" algn="ctr">
                        <a:buFont typeface="Arial" pitchFamily="34" charset="0"/>
                        <a:buNone/>
                      </a:pPr>
                      <a:r>
                        <a:rPr lang="en-US" sz="2400" b="0" dirty="0" smtClean="0">
                          <a:solidFill>
                            <a:schemeClr val="tx1"/>
                          </a:solidFill>
                        </a:rPr>
                        <a:t>6 guidelines from industry</a:t>
                      </a:r>
                    </a:p>
                  </a:txBody>
                  <a:tcPr marL="121920" marR="12192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s-ES"/>
                    </a:p>
                  </a:txBody>
                  <a:tcPr/>
                </a:tc>
              </a:tr>
              <a:tr h="252460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800" b="1" kern="1200" dirty="0" err="1" smtClean="0">
                          <a:solidFill>
                            <a:schemeClr val="bg1"/>
                          </a:solidFill>
                          <a:latin typeface="+mn-lt"/>
                          <a:ea typeface="+mn-ea"/>
                          <a:cs typeface="+mn-cs"/>
                        </a:rPr>
                        <a:t>Coding</a:t>
                      </a:r>
                      <a:endParaRPr lang="es-ES" sz="2800" b="1" kern="1200" dirty="0" smtClean="0">
                        <a:solidFill>
                          <a:schemeClr val="bg1"/>
                        </a:solidFill>
                        <a:latin typeface="+mn-lt"/>
                        <a:ea typeface="+mn-ea"/>
                        <a:cs typeface="+mn-cs"/>
                      </a:endParaRPr>
                    </a:p>
                    <a:p>
                      <a:endParaRPr lang="es-ES" sz="2000" b="1" dirty="0">
                        <a:solidFill>
                          <a:schemeClr val="bg1"/>
                        </a:solidFill>
                      </a:endParaRPr>
                    </a:p>
                  </a:txBody>
                  <a:tcPr marL="121920" marR="12192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75000"/>
                      </a:schemeClr>
                    </a:solidFill>
                  </a:tcPr>
                </a:tc>
                <a:tc>
                  <a:txBody>
                    <a:bodyPr/>
                    <a:lstStyle/>
                    <a:p>
                      <a:pPr lvl="0" algn="l"/>
                      <a:r>
                        <a:rPr lang="en-GB" sz="2400" b="1" kern="1200" dirty="0" smtClean="0">
                          <a:solidFill>
                            <a:schemeClr val="dk1"/>
                          </a:solidFill>
                          <a:effectLst/>
                          <a:latin typeface="+mn-lt"/>
                          <a:ea typeface="+mn-ea"/>
                          <a:cs typeface="+mn-cs"/>
                        </a:rPr>
                        <a:t>Mechanics</a:t>
                      </a:r>
                      <a:r>
                        <a:rPr lang="en-GB" sz="2400" b="0" kern="1200" baseline="0" dirty="0" smtClean="0">
                          <a:solidFill>
                            <a:schemeClr val="dk1"/>
                          </a:solidFill>
                          <a:effectLst/>
                          <a:latin typeface="+mn-lt"/>
                          <a:ea typeface="+mn-ea"/>
                          <a:cs typeface="+mn-cs"/>
                        </a:rPr>
                        <a:t> (category)</a:t>
                      </a:r>
                      <a:endParaRPr lang="es-ES" sz="2400" b="0" kern="1200" dirty="0" smtClean="0">
                        <a:solidFill>
                          <a:schemeClr val="dk1"/>
                        </a:solidFill>
                        <a:effectLst/>
                        <a:latin typeface="+mn-lt"/>
                        <a:ea typeface="+mn-ea"/>
                        <a:cs typeface="+mn-cs"/>
                      </a:endParaRPr>
                    </a:p>
                    <a:p>
                      <a:pPr marL="342900" lvl="0" indent="-342900" algn="l">
                        <a:buClr>
                          <a:schemeClr val="accent1">
                            <a:lumMod val="60000"/>
                            <a:lumOff val="40000"/>
                          </a:schemeClr>
                        </a:buClr>
                        <a:buFont typeface="Wingdings" pitchFamily="2" charset="2"/>
                        <a:buChar char="v"/>
                      </a:pPr>
                      <a:r>
                        <a:rPr lang="en-GB" sz="2400" b="0" kern="1200" dirty="0" smtClean="0">
                          <a:solidFill>
                            <a:schemeClr val="dk1"/>
                          </a:solidFill>
                          <a:effectLst/>
                          <a:latin typeface="+mn-lt"/>
                          <a:ea typeface="+mn-ea"/>
                          <a:cs typeface="+mn-cs"/>
                        </a:rPr>
                        <a:t>Rules (code)</a:t>
                      </a:r>
                    </a:p>
                    <a:p>
                      <a:pPr marL="342900" lvl="0" indent="-342900" algn="l">
                        <a:buClr>
                          <a:schemeClr val="accent1">
                            <a:lumMod val="60000"/>
                            <a:lumOff val="40000"/>
                          </a:schemeClr>
                        </a:buClr>
                        <a:buFont typeface="Wingdings" pitchFamily="2" charset="2"/>
                        <a:buChar char="v"/>
                      </a:pPr>
                      <a:r>
                        <a:rPr lang="en-GB" sz="2400" b="0" kern="1200" dirty="0" smtClean="0">
                          <a:solidFill>
                            <a:schemeClr val="dk1"/>
                          </a:solidFill>
                          <a:effectLst/>
                          <a:latin typeface="+mn-lt"/>
                          <a:ea typeface="+mn-ea"/>
                          <a:cs typeface="+mn-cs"/>
                        </a:rPr>
                        <a:t>Rewards</a:t>
                      </a:r>
                      <a:endParaRPr lang="es-ES" sz="2400" b="0" kern="1200" dirty="0" smtClean="0">
                        <a:solidFill>
                          <a:schemeClr val="dk1"/>
                        </a:solidFill>
                        <a:effectLst/>
                        <a:latin typeface="+mn-lt"/>
                        <a:ea typeface="+mn-ea"/>
                        <a:cs typeface="+mn-cs"/>
                      </a:endParaRPr>
                    </a:p>
                    <a:p>
                      <a:pPr lvl="0" algn="l"/>
                      <a:r>
                        <a:rPr lang="en-GB" sz="2400" b="1" kern="1200" dirty="0" smtClean="0">
                          <a:solidFill>
                            <a:schemeClr val="dk1"/>
                          </a:solidFill>
                          <a:effectLst/>
                          <a:latin typeface="+mn-lt"/>
                          <a:ea typeface="+mn-ea"/>
                          <a:cs typeface="+mn-cs"/>
                        </a:rPr>
                        <a:t>Dynamics</a:t>
                      </a:r>
                    </a:p>
                    <a:p>
                      <a:pPr marL="342900" lvl="0" indent="-342900" algn="l">
                        <a:buClr>
                          <a:schemeClr val="accent1">
                            <a:lumMod val="60000"/>
                            <a:lumOff val="40000"/>
                          </a:schemeClr>
                        </a:buClr>
                        <a:buFont typeface="Wingdings" pitchFamily="2" charset="2"/>
                        <a:buChar char="v"/>
                      </a:pPr>
                      <a:r>
                        <a:rPr lang="en-GB" sz="2400" b="0" kern="1200" dirty="0" smtClean="0">
                          <a:solidFill>
                            <a:schemeClr val="dk1"/>
                          </a:solidFill>
                          <a:effectLst/>
                          <a:latin typeface="+mn-lt"/>
                          <a:ea typeface="+mn-ea"/>
                          <a:cs typeface="+mn-cs"/>
                        </a:rPr>
                        <a:t>Choice</a:t>
                      </a:r>
                    </a:p>
                    <a:p>
                      <a:pPr marL="342900" lvl="0" indent="-342900" algn="l">
                        <a:buClr>
                          <a:schemeClr val="accent1">
                            <a:lumMod val="60000"/>
                            <a:lumOff val="40000"/>
                          </a:schemeClr>
                        </a:buClr>
                        <a:buFont typeface="Wingdings" pitchFamily="2" charset="2"/>
                        <a:buChar char="v"/>
                      </a:pPr>
                      <a:r>
                        <a:rPr lang="en-GB" sz="2400" b="0" kern="1200" dirty="0" smtClean="0">
                          <a:solidFill>
                            <a:schemeClr val="dk1"/>
                          </a:solidFill>
                          <a:effectLst/>
                          <a:latin typeface="+mn-lt"/>
                          <a:ea typeface="+mn-ea"/>
                          <a:cs typeface="+mn-cs"/>
                        </a:rPr>
                        <a:t>Narrative</a:t>
                      </a:r>
                      <a:endParaRPr lang="es-ES" sz="2400" b="0" kern="1200" dirty="0" smtClean="0">
                        <a:solidFill>
                          <a:schemeClr val="dk1"/>
                        </a:solidFill>
                        <a:effectLst/>
                        <a:latin typeface="+mn-lt"/>
                        <a:ea typeface="+mn-ea"/>
                        <a:cs typeface="+mn-cs"/>
                      </a:endParaRPr>
                    </a:p>
                  </a:txBody>
                  <a:tcPr marL="121920" marR="12192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lvl="0" algn="l"/>
                      <a:r>
                        <a:rPr lang="en-GB" sz="2400" b="1" kern="1200" dirty="0" smtClean="0">
                          <a:solidFill>
                            <a:schemeClr val="dk1"/>
                          </a:solidFill>
                          <a:effectLst/>
                          <a:latin typeface="+mn-lt"/>
                          <a:ea typeface="+mn-ea"/>
                          <a:cs typeface="+mn-cs"/>
                        </a:rPr>
                        <a:t>Interface</a:t>
                      </a:r>
                      <a:endParaRPr lang="es-ES" sz="2400" b="0" kern="1200" dirty="0" smtClean="0">
                        <a:solidFill>
                          <a:schemeClr val="dk1"/>
                        </a:solidFill>
                        <a:effectLst/>
                        <a:latin typeface="+mn-lt"/>
                        <a:ea typeface="+mn-ea"/>
                        <a:cs typeface="+mn-cs"/>
                      </a:endParaRPr>
                    </a:p>
                    <a:p>
                      <a:pPr marL="342900" lvl="0" indent="-342900" algn="l">
                        <a:buClr>
                          <a:schemeClr val="accent1">
                            <a:lumMod val="60000"/>
                            <a:lumOff val="40000"/>
                          </a:schemeClr>
                        </a:buClr>
                        <a:buFont typeface="Wingdings" pitchFamily="2" charset="2"/>
                        <a:buChar char="v"/>
                      </a:pPr>
                      <a:r>
                        <a:rPr lang="en-GB" sz="2400" b="0" kern="1200" dirty="0" smtClean="0">
                          <a:solidFill>
                            <a:schemeClr val="dk1"/>
                          </a:solidFill>
                          <a:effectLst/>
                          <a:latin typeface="+mn-lt"/>
                          <a:ea typeface="+mn-ea"/>
                          <a:cs typeface="+mn-cs"/>
                        </a:rPr>
                        <a:t>Controls</a:t>
                      </a:r>
                      <a:endParaRPr lang="es-ES" sz="2400" b="0" kern="1200" dirty="0" smtClean="0">
                        <a:solidFill>
                          <a:schemeClr val="dk1"/>
                        </a:solidFill>
                        <a:effectLst/>
                        <a:latin typeface="+mn-lt"/>
                        <a:ea typeface="+mn-ea"/>
                        <a:cs typeface="+mn-cs"/>
                      </a:endParaRPr>
                    </a:p>
                    <a:p>
                      <a:pPr marL="342900" lvl="0" indent="-342900" algn="l">
                        <a:buClr>
                          <a:schemeClr val="accent1">
                            <a:lumMod val="60000"/>
                            <a:lumOff val="40000"/>
                          </a:schemeClr>
                        </a:buClr>
                        <a:buFont typeface="Wingdings" pitchFamily="2" charset="2"/>
                        <a:buChar char="v"/>
                      </a:pPr>
                      <a:r>
                        <a:rPr lang="en-GB" sz="2400" b="0" kern="1200" dirty="0" smtClean="0">
                          <a:solidFill>
                            <a:schemeClr val="dk1"/>
                          </a:solidFill>
                          <a:effectLst/>
                          <a:latin typeface="+mn-lt"/>
                          <a:ea typeface="+mn-ea"/>
                          <a:cs typeface="+mn-cs"/>
                        </a:rPr>
                        <a:t>Feedback</a:t>
                      </a:r>
                      <a:endParaRPr lang="es-ES" sz="2400" b="0" kern="1200" dirty="0" smtClean="0">
                        <a:solidFill>
                          <a:schemeClr val="dk1"/>
                        </a:solidFill>
                        <a:effectLst/>
                        <a:latin typeface="+mn-lt"/>
                        <a:ea typeface="+mn-ea"/>
                        <a:cs typeface="+mn-cs"/>
                      </a:endParaRPr>
                    </a:p>
                    <a:p>
                      <a:pPr marL="342900" lvl="0" indent="-342900" algn="l">
                        <a:buClr>
                          <a:schemeClr val="accent1">
                            <a:lumMod val="60000"/>
                            <a:lumOff val="40000"/>
                          </a:schemeClr>
                        </a:buClr>
                        <a:buFont typeface="Wingdings" pitchFamily="2" charset="2"/>
                        <a:buChar char="v"/>
                      </a:pPr>
                      <a:r>
                        <a:rPr lang="en-GB" sz="2400" b="0" kern="1200" dirty="0" smtClean="0">
                          <a:solidFill>
                            <a:schemeClr val="dk1"/>
                          </a:solidFill>
                          <a:effectLst/>
                          <a:latin typeface="+mn-lt"/>
                          <a:ea typeface="+mn-ea"/>
                          <a:cs typeface="+mn-cs"/>
                        </a:rPr>
                        <a:t>Help</a:t>
                      </a:r>
                      <a:endParaRPr lang="es-ES" sz="2400" b="0" kern="1200" dirty="0" smtClean="0">
                        <a:solidFill>
                          <a:schemeClr val="dk1"/>
                        </a:solidFill>
                        <a:effectLst/>
                        <a:latin typeface="+mn-lt"/>
                        <a:ea typeface="+mn-ea"/>
                        <a:cs typeface="+mn-cs"/>
                      </a:endParaRPr>
                    </a:p>
                  </a:txBody>
                  <a:tcPr marL="121920" marR="12192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r>
              <a:tr h="872067">
                <a:tc>
                  <a:txBody>
                    <a:bodyPr/>
                    <a:lstStyle/>
                    <a:p>
                      <a:pPr algn="ctr"/>
                      <a:r>
                        <a:rPr lang="es-ES" sz="2800" b="1" dirty="0" smtClean="0">
                          <a:solidFill>
                            <a:schemeClr val="bg1"/>
                          </a:solidFill>
                        </a:rPr>
                        <a:t>E2U </a:t>
                      </a:r>
                      <a:r>
                        <a:rPr lang="es-ES" sz="2800" b="1" dirty="0" err="1" smtClean="0">
                          <a:solidFill>
                            <a:schemeClr val="bg1"/>
                          </a:solidFill>
                        </a:rPr>
                        <a:t>language</a:t>
                      </a:r>
                      <a:endParaRPr lang="es-ES" sz="2800" b="1" dirty="0">
                        <a:solidFill>
                          <a:schemeClr val="bg1"/>
                        </a:solidFill>
                      </a:endParaRPr>
                    </a:p>
                  </a:txBody>
                  <a:tcPr marL="121920" marR="12192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75000"/>
                      </a:schemeClr>
                    </a:solidFill>
                  </a:tcPr>
                </a:tc>
                <a:tc gridSpan="2">
                  <a:txBody>
                    <a:bodyPr/>
                    <a:lstStyle/>
                    <a:p>
                      <a:pPr marL="0" lvl="0" indent="0" algn="l">
                        <a:buClr>
                          <a:schemeClr val="accent1">
                            <a:lumMod val="60000"/>
                            <a:lumOff val="40000"/>
                          </a:schemeClr>
                        </a:buClr>
                        <a:buFont typeface="Wingdings" pitchFamily="2" charset="2"/>
                        <a:buNone/>
                      </a:pPr>
                      <a:r>
                        <a:rPr lang="es-ES" sz="2400" b="0" kern="1200" dirty="0" smtClean="0">
                          <a:solidFill>
                            <a:schemeClr val="dk1"/>
                          </a:solidFill>
                          <a:effectLst/>
                          <a:latin typeface="+mn-lt"/>
                          <a:ea typeface="+mn-ea"/>
                          <a:cs typeface="+mn-cs"/>
                        </a:rPr>
                        <a:t>Are</a:t>
                      </a:r>
                      <a:r>
                        <a:rPr lang="es-ES" sz="2400" b="0" kern="1200" baseline="0" dirty="0" smtClean="0">
                          <a:solidFill>
                            <a:schemeClr val="dk1"/>
                          </a:solidFill>
                          <a:effectLst/>
                          <a:latin typeface="+mn-lt"/>
                          <a:ea typeface="+mn-ea"/>
                          <a:cs typeface="+mn-cs"/>
                        </a:rPr>
                        <a:t> </a:t>
                      </a:r>
                      <a:r>
                        <a:rPr lang="es-ES" sz="2400" b="0" kern="1200" baseline="0" dirty="0" err="1" smtClean="0">
                          <a:solidFill>
                            <a:schemeClr val="dk1"/>
                          </a:solidFill>
                          <a:effectLst/>
                          <a:latin typeface="+mn-lt"/>
                          <a:ea typeface="+mn-ea"/>
                          <a:cs typeface="+mn-cs"/>
                        </a:rPr>
                        <a:t>there</a:t>
                      </a:r>
                      <a:r>
                        <a:rPr lang="es-ES" sz="2400" b="0" kern="1200" baseline="0" dirty="0" smtClean="0">
                          <a:solidFill>
                            <a:schemeClr val="dk1"/>
                          </a:solidFill>
                          <a:effectLst/>
                          <a:latin typeface="+mn-lt"/>
                          <a:ea typeface="+mn-ea"/>
                          <a:cs typeface="+mn-cs"/>
                        </a:rPr>
                        <a:t> </a:t>
                      </a:r>
                      <a:r>
                        <a:rPr lang="es-ES" sz="2400" b="0" kern="1200" baseline="0" dirty="0" err="1" smtClean="0">
                          <a:solidFill>
                            <a:schemeClr val="dk1"/>
                          </a:solidFill>
                          <a:effectLst/>
                          <a:latin typeface="+mn-lt"/>
                          <a:ea typeface="+mn-ea"/>
                          <a:cs typeface="+mn-cs"/>
                        </a:rPr>
                        <a:t>mentions</a:t>
                      </a:r>
                      <a:r>
                        <a:rPr lang="es-ES" sz="2400" b="0" kern="1200" baseline="0" dirty="0" smtClean="0">
                          <a:solidFill>
                            <a:schemeClr val="dk1"/>
                          </a:solidFill>
                          <a:effectLst/>
                          <a:latin typeface="+mn-lt"/>
                          <a:ea typeface="+mn-ea"/>
                          <a:cs typeface="+mn-cs"/>
                        </a:rPr>
                        <a:t> </a:t>
                      </a:r>
                      <a:r>
                        <a:rPr lang="es-ES" sz="2400" b="0" kern="1200" baseline="0" dirty="0" err="1" smtClean="0">
                          <a:solidFill>
                            <a:schemeClr val="dk1"/>
                          </a:solidFill>
                          <a:effectLst/>
                          <a:latin typeface="+mn-lt"/>
                          <a:ea typeface="+mn-ea"/>
                          <a:cs typeface="+mn-cs"/>
                        </a:rPr>
                        <a:t>to</a:t>
                      </a:r>
                      <a:r>
                        <a:rPr lang="es-ES" sz="2400" b="0" kern="1200" baseline="0" dirty="0" smtClean="0">
                          <a:solidFill>
                            <a:schemeClr val="dk1"/>
                          </a:solidFill>
                          <a:effectLst/>
                          <a:latin typeface="+mn-lt"/>
                          <a:ea typeface="+mn-ea"/>
                          <a:cs typeface="+mn-cs"/>
                        </a:rPr>
                        <a:t> a «simple», «</a:t>
                      </a:r>
                      <a:r>
                        <a:rPr lang="es-ES" sz="2400" b="0" kern="1200" baseline="0" dirty="0" err="1" smtClean="0">
                          <a:solidFill>
                            <a:schemeClr val="dk1"/>
                          </a:solidFill>
                          <a:effectLst/>
                          <a:latin typeface="+mn-lt"/>
                          <a:ea typeface="+mn-ea"/>
                          <a:cs typeface="+mn-cs"/>
                        </a:rPr>
                        <a:t>easy</a:t>
                      </a:r>
                      <a:r>
                        <a:rPr lang="es-ES" sz="2400" b="0" kern="1200" baseline="0" dirty="0" smtClean="0">
                          <a:solidFill>
                            <a:schemeClr val="dk1"/>
                          </a:solidFill>
                          <a:effectLst/>
                          <a:latin typeface="+mn-lt"/>
                          <a:ea typeface="+mn-ea"/>
                          <a:cs typeface="+mn-cs"/>
                        </a:rPr>
                        <a:t>» </a:t>
                      </a:r>
                      <a:r>
                        <a:rPr lang="es-ES" sz="2400" b="0" kern="1200" baseline="0" dirty="0" err="1" smtClean="0">
                          <a:solidFill>
                            <a:schemeClr val="dk1"/>
                          </a:solidFill>
                          <a:effectLst/>
                          <a:latin typeface="+mn-lt"/>
                          <a:ea typeface="+mn-ea"/>
                          <a:cs typeface="+mn-cs"/>
                        </a:rPr>
                        <a:t>or</a:t>
                      </a:r>
                      <a:r>
                        <a:rPr lang="es-ES" sz="2400" b="0" kern="1200" baseline="0" dirty="0" smtClean="0">
                          <a:solidFill>
                            <a:schemeClr val="dk1"/>
                          </a:solidFill>
                          <a:effectLst/>
                          <a:latin typeface="+mn-lt"/>
                          <a:ea typeface="+mn-ea"/>
                          <a:cs typeface="+mn-cs"/>
                        </a:rPr>
                        <a:t> «</a:t>
                      </a:r>
                      <a:r>
                        <a:rPr lang="es-ES" sz="2400" b="0" kern="1200" baseline="0" dirty="0" err="1" smtClean="0">
                          <a:solidFill>
                            <a:schemeClr val="dk1"/>
                          </a:solidFill>
                          <a:effectLst/>
                          <a:latin typeface="+mn-lt"/>
                          <a:ea typeface="+mn-ea"/>
                          <a:cs typeface="+mn-cs"/>
                        </a:rPr>
                        <a:t>understandable</a:t>
                      </a:r>
                      <a:r>
                        <a:rPr lang="es-ES" sz="2400" b="0" kern="1200" baseline="0" dirty="0" smtClean="0">
                          <a:solidFill>
                            <a:schemeClr val="dk1"/>
                          </a:solidFill>
                          <a:effectLst/>
                          <a:latin typeface="+mn-lt"/>
                          <a:ea typeface="+mn-ea"/>
                          <a:cs typeface="+mn-cs"/>
                        </a:rPr>
                        <a:t>» </a:t>
                      </a:r>
                      <a:r>
                        <a:rPr lang="es-ES" sz="2400" b="0" kern="1200" baseline="0" dirty="0" err="1" smtClean="0">
                          <a:solidFill>
                            <a:schemeClr val="dk1"/>
                          </a:solidFill>
                          <a:effectLst/>
                          <a:latin typeface="+mn-lt"/>
                          <a:ea typeface="+mn-ea"/>
                          <a:cs typeface="+mn-cs"/>
                        </a:rPr>
                        <a:t>language</a:t>
                      </a:r>
                      <a:r>
                        <a:rPr lang="es-ES" sz="2400" b="0" kern="1200" baseline="0" dirty="0" smtClean="0">
                          <a:solidFill>
                            <a:schemeClr val="dk1"/>
                          </a:solidFill>
                          <a:effectLst/>
                          <a:latin typeface="+mn-lt"/>
                          <a:ea typeface="+mn-ea"/>
                          <a:cs typeface="+mn-cs"/>
                        </a:rPr>
                        <a:t>?</a:t>
                      </a:r>
                      <a:endParaRPr lang="es-ES" sz="2400" b="0" kern="1200" dirty="0" smtClean="0">
                        <a:solidFill>
                          <a:schemeClr val="dk1"/>
                        </a:solidFill>
                        <a:effectLst/>
                        <a:latin typeface="+mn-lt"/>
                        <a:ea typeface="+mn-ea"/>
                        <a:cs typeface="+mn-cs"/>
                      </a:endParaRPr>
                    </a:p>
                  </a:txBody>
                  <a:tcPr marL="121920" marR="12192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pPr marL="342900" lvl="0" indent="-342900" algn="l">
                        <a:buClr>
                          <a:schemeClr val="accent1">
                            <a:lumMod val="60000"/>
                            <a:lumOff val="40000"/>
                          </a:schemeClr>
                        </a:buClr>
                        <a:buFont typeface="Wingdings" pitchFamily="2" charset="2"/>
                        <a:buChar char="v"/>
                      </a:pPr>
                      <a:endParaRPr lang="es-ES" sz="2400" b="0" kern="1200" dirty="0" smtClean="0">
                        <a:solidFill>
                          <a:schemeClr val="dk1"/>
                        </a:solidFill>
                        <a:effectLst/>
                        <a:latin typeface="+mn-lt"/>
                        <a:ea typeface="+mn-ea"/>
                        <a:cs typeface="+mn-cs"/>
                      </a:endParaRPr>
                    </a:p>
                  </a:txBody>
                  <a:tcPr marL="121920" marR="12192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p14="http://schemas.microsoft.com/office/powerpoint/2010/main" val="13381959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Easy-to-understand</a:t>
            </a:r>
            <a:r>
              <a:rPr lang="es-ES" dirty="0" smtClean="0"/>
              <a:t> </a:t>
            </a:r>
            <a:r>
              <a:rPr lang="es-ES" dirty="0" err="1" smtClean="0"/>
              <a:t>language</a:t>
            </a:r>
            <a:endParaRPr lang="es-ES" dirty="0"/>
          </a:p>
        </p:txBody>
      </p:sp>
      <p:graphicFrame>
        <p:nvGraphicFramePr>
          <p:cNvPr id="14" name="13 Tabla"/>
          <p:cNvGraphicFramePr>
            <a:graphicFrameLocks noGrp="1"/>
          </p:cNvGraphicFramePr>
          <p:nvPr>
            <p:extLst>
              <p:ext uri="{D42A27DB-BD31-4B8C-83A1-F6EECF244321}">
                <p14:modId xmlns:p14="http://schemas.microsoft.com/office/powerpoint/2010/main" val="2853150260"/>
              </p:ext>
            </p:extLst>
          </p:nvPr>
        </p:nvGraphicFramePr>
        <p:xfrm>
          <a:off x="623393" y="1556792"/>
          <a:ext cx="10945221" cy="4767808"/>
        </p:xfrm>
        <a:graphic>
          <a:graphicData uri="http://schemas.openxmlformats.org/drawingml/2006/table">
            <a:tbl>
              <a:tblPr firstRow="1" bandRow="1">
                <a:tableStyleId>{5C22544A-7EE6-4342-B048-85BDC9FD1C3A}</a:tableStyleId>
              </a:tblPr>
              <a:tblGrid>
                <a:gridCol w="3648407"/>
                <a:gridCol w="3648407"/>
                <a:gridCol w="3648407"/>
              </a:tblGrid>
              <a:tr h="915475">
                <a:tc>
                  <a:txBody>
                    <a:bodyPr/>
                    <a:lstStyle/>
                    <a:p>
                      <a:pPr algn="ctr"/>
                      <a:r>
                        <a:rPr lang="es-ES" sz="2800" i="1" dirty="0" err="1" smtClean="0"/>
                        <a:t>What</a:t>
                      </a:r>
                      <a:r>
                        <a:rPr lang="es-ES" sz="2800" dirty="0" smtClean="0"/>
                        <a:t> </a:t>
                      </a:r>
                      <a:r>
                        <a:rPr lang="es-ES" sz="2800" dirty="0" err="1" smtClean="0"/>
                        <a:t>is</a:t>
                      </a:r>
                      <a:r>
                        <a:rPr lang="es-ES" sz="2800" dirty="0" smtClean="0"/>
                        <a:t> </a:t>
                      </a:r>
                      <a:r>
                        <a:rPr lang="es-ES" sz="2800" dirty="0" err="1" smtClean="0"/>
                        <a:t>it</a:t>
                      </a:r>
                      <a:r>
                        <a:rPr lang="es-ES" sz="2800" dirty="0" smtClean="0"/>
                        <a:t>?</a:t>
                      </a:r>
                      <a:endParaRPr lang="es-ES" sz="2800" dirty="0"/>
                    </a:p>
                  </a:txBody>
                  <a:tcPr marL="121920" marR="121920" anchor="ctr">
                    <a:solidFill>
                      <a:schemeClr val="tx2">
                        <a:lumMod val="75000"/>
                      </a:schemeClr>
                    </a:solidFill>
                  </a:tcPr>
                </a:tc>
                <a:tc>
                  <a:txBody>
                    <a:bodyPr/>
                    <a:lstStyle/>
                    <a:p>
                      <a:pPr algn="ctr"/>
                      <a:r>
                        <a:rPr lang="es-ES" sz="2800" dirty="0" err="1" smtClean="0"/>
                        <a:t>For</a:t>
                      </a:r>
                      <a:r>
                        <a:rPr lang="es-ES" sz="2800" dirty="0" smtClean="0"/>
                        <a:t> </a:t>
                      </a:r>
                      <a:r>
                        <a:rPr lang="es-ES" sz="2800" i="1" dirty="0" err="1" smtClean="0"/>
                        <a:t>whom</a:t>
                      </a:r>
                      <a:r>
                        <a:rPr lang="es-ES" sz="2800" dirty="0" smtClean="0"/>
                        <a:t> </a:t>
                      </a:r>
                      <a:r>
                        <a:rPr lang="es-ES" sz="2800" dirty="0" err="1" smtClean="0"/>
                        <a:t>is</a:t>
                      </a:r>
                      <a:r>
                        <a:rPr lang="es-ES" sz="2800" dirty="0" smtClean="0"/>
                        <a:t> </a:t>
                      </a:r>
                      <a:r>
                        <a:rPr lang="es-ES" sz="2800" dirty="0" err="1" smtClean="0"/>
                        <a:t>it</a:t>
                      </a:r>
                      <a:r>
                        <a:rPr lang="es-ES" sz="2800" dirty="0" smtClean="0"/>
                        <a:t>?</a:t>
                      </a:r>
                      <a:endParaRPr lang="es-ES" sz="2800" dirty="0"/>
                    </a:p>
                  </a:txBody>
                  <a:tcPr marL="121920" marR="121920" anchor="ctr">
                    <a:solidFill>
                      <a:schemeClr val="tx2">
                        <a:lumMod val="75000"/>
                      </a:schemeClr>
                    </a:solidFill>
                  </a:tcPr>
                </a:tc>
                <a:tc>
                  <a:txBody>
                    <a:bodyPr/>
                    <a:lstStyle/>
                    <a:p>
                      <a:pPr algn="ctr"/>
                      <a:r>
                        <a:rPr lang="es-ES" sz="2800" i="1" dirty="0" err="1" smtClean="0"/>
                        <a:t>Why</a:t>
                      </a:r>
                      <a:r>
                        <a:rPr lang="es-ES" sz="2800" dirty="0" smtClean="0"/>
                        <a:t> in video</a:t>
                      </a:r>
                      <a:r>
                        <a:rPr lang="es-ES" sz="2800" baseline="0" dirty="0" smtClean="0"/>
                        <a:t> </a:t>
                      </a:r>
                      <a:r>
                        <a:rPr lang="es-ES" sz="2800" baseline="0" dirty="0" err="1" smtClean="0"/>
                        <a:t>games</a:t>
                      </a:r>
                      <a:r>
                        <a:rPr lang="es-ES" sz="2800" baseline="0" dirty="0" smtClean="0"/>
                        <a:t>?</a:t>
                      </a:r>
                      <a:endParaRPr lang="es-ES" sz="2800" dirty="0"/>
                    </a:p>
                  </a:txBody>
                  <a:tcPr marL="121920" marR="121920" anchor="ctr">
                    <a:solidFill>
                      <a:schemeClr val="tx2">
                        <a:lumMod val="75000"/>
                      </a:schemeClr>
                    </a:solidFill>
                  </a:tcPr>
                </a:tc>
              </a:tr>
              <a:tr h="3852333">
                <a:tc>
                  <a:txBody>
                    <a:bodyPr/>
                    <a:lstStyle/>
                    <a:p>
                      <a:pPr marL="342900" indent="-342900" algn="just">
                        <a:spcAft>
                          <a:spcPts val="1200"/>
                        </a:spcAft>
                        <a:buClr>
                          <a:schemeClr val="accent1">
                            <a:lumMod val="60000"/>
                            <a:lumOff val="40000"/>
                          </a:schemeClr>
                        </a:buClr>
                        <a:buFont typeface="Wingdings" pitchFamily="2" charset="2"/>
                        <a:buChar char="v"/>
                      </a:pPr>
                      <a:r>
                        <a:rPr lang="en-US" sz="2400" dirty="0" smtClean="0"/>
                        <a:t>Language varieties that can be used to enhance comprehension</a:t>
                      </a:r>
                    </a:p>
                    <a:p>
                      <a:pPr marL="342900" indent="-342900" algn="just">
                        <a:spcAft>
                          <a:spcPts val="1200"/>
                        </a:spcAft>
                        <a:buClr>
                          <a:schemeClr val="accent1">
                            <a:lumMod val="60000"/>
                            <a:lumOff val="40000"/>
                          </a:schemeClr>
                        </a:buClr>
                        <a:buFont typeface="Wingdings" pitchFamily="2" charset="2"/>
                        <a:buChar char="v"/>
                      </a:pPr>
                      <a:r>
                        <a:rPr lang="en-US" sz="2400" dirty="0" smtClean="0"/>
                        <a:t>IFLA</a:t>
                      </a:r>
                    </a:p>
                    <a:p>
                      <a:pPr marL="342900" indent="-342900" algn="just">
                        <a:spcAft>
                          <a:spcPts val="1200"/>
                        </a:spcAft>
                        <a:buClr>
                          <a:schemeClr val="accent1">
                            <a:lumMod val="60000"/>
                            <a:lumOff val="40000"/>
                          </a:schemeClr>
                        </a:buClr>
                        <a:buFont typeface="Wingdings" pitchFamily="2" charset="2"/>
                        <a:buChar char="v"/>
                      </a:pPr>
                      <a:r>
                        <a:rPr lang="en-US" sz="2400" dirty="0" smtClean="0"/>
                        <a:t>Inclusion Europe</a:t>
                      </a:r>
                      <a:endParaRPr lang="es-ES" sz="2400" dirty="0"/>
                    </a:p>
                  </a:txBody>
                  <a:tcPr marL="121920" marR="121920" anchor="ctr">
                    <a:solidFill>
                      <a:schemeClr val="accent1">
                        <a:lumMod val="20000"/>
                        <a:lumOff val="80000"/>
                      </a:schemeClr>
                    </a:solidFill>
                  </a:tcPr>
                </a:tc>
                <a:tc>
                  <a:txBody>
                    <a:bodyPr/>
                    <a:lstStyle/>
                    <a:p>
                      <a:pPr marL="342900" marR="0" indent="-342900" algn="l" defTabSz="914400" rtl="0" eaLnBrk="1" fontAlgn="auto" latinLnBrk="0" hangingPunct="1">
                        <a:lnSpc>
                          <a:spcPct val="100000"/>
                        </a:lnSpc>
                        <a:spcBef>
                          <a:spcPts val="0"/>
                        </a:spcBef>
                        <a:spcAft>
                          <a:spcPts val="1200"/>
                        </a:spcAft>
                        <a:buClr>
                          <a:schemeClr val="accent1">
                            <a:lumMod val="60000"/>
                            <a:lumOff val="40000"/>
                          </a:schemeClr>
                        </a:buClr>
                        <a:buSzTx/>
                        <a:buFont typeface="Wingdings" pitchFamily="2" charset="2"/>
                        <a:buChar char="v"/>
                        <a:tabLst/>
                        <a:defRPr/>
                      </a:pPr>
                      <a:r>
                        <a:rPr lang="en-US" sz="2400" dirty="0" smtClean="0"/>
                        <a:t>People with cognitive disabilities or learning difficulties</a:t>
                      </a:r>
                      <a:r>
                        <a:rPr lang="en-US" sz="2400" baseline="0" dirty="0" smtClean="0"/>
                        <a:t> (</a:t>
                      </a:r>
                      <a:r>
                        <a:rPr lang="en-US" sz="2400" dirty="0" smtClean="0"/>
                        <a:t>memory, problem solving, attention,</a:t>
                      </a:r>
                      <a:r>
                        <a:rPr lang="en-US" sz="2400" baseline="0" dirty="0" smtClean="0"/>
                        <a:t> </a:t>
                      </a:r>
                      <a:r>
                        <a:rPr lang="en-US" sz="2400" dirty="0" smtClean="0"/>
                        <a:t>comprehension…)</a:t>
                      </a:r>
                    </a:p>
                    <a:p>
                      <a:pPr marL="342900" marR="0" indent="-342900" algn="l" defTabSz="914400" rtl="0" eaLnBrk="1" fontAlgn="auto" latinLnBrk="0" hangingPunct="1">
                        <a:lnSpc>
                          <a:spcPct val="100000"/>
                        </a:lnSpc>
                        <a:spcBef>
                          <a:spcPts val="0"/>
                        </a:spcBef>
                        <a:spcAft>
                          <a:spcPts val="1200"/>
                        </a:spcAft>
                        <a:buClr>
                          <a:schemeClr val="accent1">
                            <a:lumMod val="60000"/>
                            <a:lumOff val="40000"/>
                          </a:schemeClr>
                        </a:buClr>
                        <a:buSzTx/>
                        <a:buFont typeface="Wingdings" pitchFamily="2" charset="2"/>
                        <a:buChar char="v"/>
                        <a:tabLst/>
                        <a:defRPr/>
                      </a:pPr>
                      <a:r>
                        <a:rPr lang="es-ES" sz="2400" dirty="0" err="1" smtClean="0"/>
                        <a:t>People</a:t>
                      </a:r>
                      <a:r>
                        <a:rPr lang="es-ES" sz="2400" dirty="0" smtClean="0"/>
                        <a:t> </a:t>
                      </a:r>
                      <a:r>
                        <a:rPr lang="es-ES" sz="2400" dirty="0" err="1" smtClean="0"/>
                        <a:t>with</a:t>
                      </a:r>
                      <a:r>
                        <a:rPr lang="es-ES" sz="2400" dirty="0" smtClean="0"/>
                        <a:t> </a:t>
                      </a:r>
                      <a:r>
                        <a:rPr lang="es-ES" sz="2400" dirty="0" err="1" smtClean="0"/>
                        <a:t>low</a:t>
                      </a:r>
                      <a:r>
                        <a:rPr lang="es-ES" sz="2400" dirty="0" smtClean="0"/>
                        <a:t> </a:t>
                      </a:r>
                      <a:r>
                        <a:rPr lang="es-ES" sz="2400" dirty="0" err="1" smtClean="0"/>
                        <a:t>reading</a:t>
                      </a:r>
                      <a:r>
                        <a:rPr lang="es-ES" sz="2400" dirty="0" smtClean="0"/>
                        <a:t> </a:t>
                      </a:r>
                      <a:r>
                        <a:rPr lang="es-ES" sz="2400" dirty="0" err="1" smtClean="0"/>
                        <a:t>skill</a:t>
                      </a:r>
                      <a:endParaRPr lang="es-ES" sz="2400" dirty="0" smtClean="0"/>
                    </a:p>
                    <a:p>
                      <a:pPr marL="342900" marR="0" indent="-342900" algn="l" defTabSz="914400" rtl="0" eaLnBrk="1" fontAlgn="auto" latinLnBrk="0" hangingPunct="1">
                        <a:lnSpc>
                          <a:spcPct val="100000"/>
                        </a:lnSpc>
                        <a:spcBef>
                          <a:spcPts val="0"/>
                        </a:spcBef>
                        <a:spcAft>
                          <a:spcPts val="1200"/>
                        </a:spcAft>
                        <a:buClr>
                          <a:schemeClr val="accent1">
                            <a:lumMod val="60000"/>
                            <a:lumOff val="40000"/>
                          </a:schemeClr>
                        </a:buClr>
                        <a:buSzTx/>
                        <a:buFont typeface="Wingdings" pitchFamily="2" charset="2"/>
                        <a:buChar char="v"/>
                        <a:tabLst/>
                        <a:defRPr/>
                      </a:pPr>
                      <a:r>
                        <a:rPr lang="es-ES" sz="2400" baseline="0" dirty="0" err="1" smtClean="0"/>
                        <a:t>People</a:t>
                      </a:r>
                      <a:r>
                        <a:rPr lang="es-ES" sz="2400" baseline="0" dirty="0" smtClean="0"/>
                        <a:t> </a:t>
                      </a:r>
                      <a:r>
                        <a:rPr lang="es-ES" sz="2400" baseline="0" dirty="0" err="1" smtClean="0"/>
                        <a:t>who</a:t>
                      </a:r>
                      <a:r>
                        <a:rPr lang="es-ES" sz="2400" baseline="0" dirty="0" smtClean="0"/>
                        <a:t> are </a:t>
                      </a:r>
                      <a:r>
                        <a:rPr lang="es-ES" sz="2400" baseline="0" dirty="0" err="1" smtClean="0"/>
                        <a:t>illiterate</a:t>
                      </a:r>
                      <a:endParaRPr lang="es-ES" sz="2400" dirty="0"/>
                    </a:p>
                  </a:txBody>
                  <a:tcPr marL="121920" marR="121920" anchor="ctr">
                    <a:solidFill>
                      <a:schemeClr val="accent1">
                        <a:lumMod val="20000"/>
                        <a:lumOff val="80000"/>
                      </a:schemeClr>
                    </a:solidFill>
                  </a:tcPr>
                </a:tc>
                <a:tc>
                  <a:txBody>
                    <a:bodyPr/>
                    <a:lstStyle/>
                    <a:p>
                      <a:pPr marL="342900" indent="-342900" algn="l">
                        <a:spcAft>
                          <a:spcPts val="1200"/>
                        </a:spcAft>
                        <a:buClr>
                          <a:schemeClr val="accent1">
                            <a:lumMod val="60000"/>
                            <a:lumOff val="40000"/>
                          </a:schemeClr>
                        </a:buClr>
                        <a:buFont typeface="Wingdings" pitchFamily="2" charset="2"/>
                        <a:buChar char="v"/>
                      </a:pPr>
                      <a:r>
                        <a:rPr lang="es-ES" sz="2400" dirty="0" smtClean="0"/>
                        <a:t>Determine a response</a:t>
                      </a:r>
                    </a:p>
                    <a:p>
                      <a:pPr marL="342900" indent="-342900" algn="l">
                        <a:spcAft>
                          <a:spcPts val="1200"/>
                        </a:spcAft>
                        <a:buClr>
                          <a:schemeClr val="accent1">
                            <a:lumMod val="60000"/>
                            <a:lumOff val="40000"/>
                          </a:schemeClr>
                        </a:buClr>
                        <a:buFont typeface="Wingdings" pitchFamily="2" charset="2"/>
                        <a:buChar char="v"/>
                      </a:pPr>
                      <a:r>
                        <a:rPr lang="en-GB" sz="2400" kern="1200" dirty="0" smtClean="0">
                          <a:solidFill>
                            <a:schemeClr val="dk1"/>
                          </a:solidFill>
                          <a:effectLst/>
                          <a:latin typeface="+mn-lt"/>
                          <a:ea typeface="+mn-ea"/>
                          <a:cs typeface="+mn-cs"/>
                        </a:rPr>
                        <a:t>Video games are </a:t>
                      </a:r>
                      <a:r>
                        <a:rPr lang="en-GB" sz="2400" i="0" kern="1200" dirty="0" smtClean="0">
                          <a:solidFill>
                            <a:schemeClr val="dk1"/>
                          </a:solidFill>
                          <a:effectLst/>
                          <a:latin typeface="+mn-lt"/>
                          <a:ea typeface="+mn-ea"/>
                          <a:cs typeface="+mn-cs"/>
                        </a:rPr>
                        <a:t>interactive:</a:t>
                      </a:r>
                      <a:r>
                        <a:rPr lang="en-GB" sz="2400" i="0" kern="1200" baseline="0" dirty="0" smtClean="0">
                          <a:solidFill>
                            <a:schemeClr val="dk1"/>
                          </a:solidFill>
                          <a:effectLst/>
                          <a:latin typeface="+mn-lt"/>
                          <a:ea typeface="+mn-ea"/>
                          <a:cs typeface="+mn-cs"/>
                        </a:rPr>
                        <a:t> </a:t>
                      </a:r>
                      <a:r>
                        <a:rPr lang="en-GB" sz="2400" i="0" kern="1200" dirty="0" smtClean="0">
                          <a:solidFill>
                            <a:schemeClr val="dk1"/>
                          </a:solidFill>
                          <a:effectLst/>
                          <a:latin typeface="+mn-lt"/>
                          <a:ea typeface="+mn-ea"/>
                          <a:cs typeface="+mn-cs"/>
                        </a:rPr>
                        <a:t>understand and</a:t>
                      </a:r>
                      <a:r>
                        <a:rPr lang="en-GB" sz="2400" i="0" kern="1200" baseline="0" dirty="0" smtClean="0">
                          <a:solidFill>
                            <a:schemeClr val="dk1"/>
                          </a:solidFill>
                          <a:effectLst/>
                          <a:latin typeface="+mn-lt"/>
                          <a:ea typeface="+mn-ea"/>
                          <a:cs typeface="+mn-cs"/>
                        </a:rPr>
                        <a:t> </a:t>
                      </a:r>
                      <a:r>
                        <a:rPr lang="en-GB" sz="2400" i="0" kern="1200" dirty="0" smtClean="0">
                          <a:solidFill>
                            <a:schemeClr val="dk1"/>
                          </a:solidFill>
                          <a:effectLst/>
                          <a:latin typeface="+mn-lt"/>
                          <a:ea typeface="+mn-ea"/>
                          <a:cs typeface="+mn-cs"/>
                        </a:rPr>
                        <a:t>act</a:t>
                      </a:r>
                    </a:p>
                    <a:p>
                      <a:pPr marL="342900" indent="-342900" algn="l">
                        <a:spcAft>
                          <a:spcPts val="1200"/>
                        </a:spcAft>
                        <a:buClr>
                          <a:schemeClr val="accent1">
                            <a:lumMod val="60000"/>
                            <a:lumOff val="40000"/>
                          </a:schemeClr>
                        </a:buClr>
                        <a:buFont typeface="Wingdings" pitchFamily="2" charset="2"/>
                        <a:buChar char="v"/>
                      </a:pPr>
                      <a:r>
                        <a:rPr lang="en-GB" sz="2400" i="0" kern="1200" dirty="0" smtClean="0">
                          <a:solidFill>
                            <a:schemeClr val="dk1"/>
                          </a:solidFill>
                          <a:effectLst/>
                          <a:latin typeface="+mn-lt"/>
                          <a:ea typeface="+mn-ea"/>
                          <a:cs typeface="+mn-cs"/>
                        </a:rPr>
                        <a:t>Story-driven video</a:t>
                      </a:r>
                      <a:r>
                        <a:rPr lang="en-GB" sz="2400" i="0" kern="1200" baseline="0" dirty="0" smtClean="0">
                          <a:solidFill>
                            <a:schemeClr val="dk1"/>
                          </a:solidFill>
                          <a:effectLst/>
                          <a:latin typeface="+mn-lt"/>
                          <a:ea typeface="+mn-ea"/>
                          <a:cs typeface="+mn-cs"/>
                        </a:rPr>
                        <a:t> games</a:t>
                      </a:r>
                      <a:endParaRPr lang="es-ES" sz="2400" i="0" dirty="0"/>
                    </a:p>
                  </a:txBody>
                  <a:tcPr marL="121920" marR="121920"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15075988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Conclusions</a:t>
            </a:r>
            <a:endParaRPr lang="es-ES" dirty="0"/>
          </a:p>
        </p:txBody>
      </p:sp>
      <p:sp>
        <p:nvSpPr>
          <p:cNvPr id="7" name="4 Marcador de contenido"/>
          <p:cNvSpPr>
            <a:spLocks noGrp="1"/>
          </p:cNvSpPr>
          <p:nvPr>
            <p:ph sz="quarter" idx="4294967295"/>
          </p:nvPr>
        </p:nvSpPr>
        <p:spPr>
          <a:xfrm>
            <a:off x="599769" y="1700808"/>
            <a:ext cx="6959466" cy="1228659"/>
          </a:xfrm>
          <a:prstGeom prst="rect">
            <a:avLst/>
          </a:prstGeom>
          <a:solidFill>
            <a:schemeClr val="accent1">
              <a:lumMod val="20000"/>
              <a:lumOff val="80000"/>
            </a:schemeClr>
          </a:solidFill>
        </p:spPr>
        <p:txBody>
          <a:bodyPr anchor="ctr">
            <a:normAutofit/>
          </a:bodyPr>
          <a:lstStyle/>
          <a:p>
            <a:pPr marL="0" indent="0" algn="ctr">
              <a:buNone/>
            </a:pPr>
            <a:r>
              <a:rPr lang="es-ES" sz="2400" dirty="0" err="1" smtClean="0"/>
              <a:t>Targeted</a:t>
            </a:r>
            <a:r>
              <a:rPr lang="es-ES" sz="2400" dirty="0" smtClean="0"/>
              <a:t> </a:t>
            </a:r>
            <a:r>
              <a:rPr lang="es-ES" sz="2400" dirty="0" err="1" smtClean="0"/>
              <a:t>design</a:t>
            </a:r>
            <a:r>
              <a:rPr lang="es-ES" sz="2400" dirty="0" smtClean="0"/>
              <a:t> vs. inclusive </a:t>
            </a:r>
            <a:r>
              <a:rPr lang="es-ES" sz="2400" dirty="0" err="1" smtClean="0"/>
              <a:t>design</a:t>
            </a:r>
            <a:endParaRPr lang="es-ES" sz="2400" dirty="0"/>
          </a:p>
        </p:txBody>
      </p:sp>
      <p:sp>
        <p:nvSpPr>
          <p:cNvPr id="8" name="4 Marcador de contenido"/>
          <p:cNvSpPr txBox="1">
            <a:spLocks/>
          </p:cNvSpPr>
          <p:nvPr/>
        </p:nvSpPr>
        <p:spPr>
          <a:xfrm>
            <a:off x="612909" y="3161053"/>
            <a:ext cx="6959466" cy="1228659"/>
          </a:xfrm>
          <a:prstGeom prst="rect">
            <a:avLst/>
          </a:prstGeom>
          <a:solidFill>
            <a:schemeClr val="accent1">
              <a:lumMod val="20000"/>
              <a:lumOff val="80000"/>
            </a:schemeClr>
          </a:solidFill>
        </p:spPr>
        <p:txBody>
          <a:bodyPr vert="horz" lIns="91440" tIns="45720" rIns="91440" bIns="45720" rtlCol="0" anchor="ct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0" indent="0" algn="ctr">
              <a:buNone/>
            </a:pPr>
            <a:r>
              <a:rPr lang="en-GB" dirty="0" smtClean="0"/>
              <a:t>Many recommendations for playability,</a:t>
            </a:r>
          </a:p>
          <a:p>
            <a:pPr marL="0" indent="0" algn="ctr">
              <a:buNone/>
            </a:pPr>
            <a:r>
              <a:rPr lang="en-GB" dirty="0" smtClean="0"/>
              <a:t>but fewer for comprehension</a:t>
            </a:r>
            <a:endParaRPr lang="en-GB" dirty="0"/>
          </a:p>
        </p:txBody>
      </p:sp>
      <p:sp>
        <p:nvSpPr>
          <p:cNvPr id="6" name="4 Marcador de contenido"/>
          <p:cNvSpPr txBox="1">
            <a:spLocks/>
          </p:cNvSpPr>
          <p:nvPr/>
        </p:nvSpPr>
        <p:spPr>
          <a:xfrm>
            <a:off x="612908" y="4646953"/>
            <a:ext cx="6959466" cy="1228659"/>
          </a:xfrm>
          <a:prstGeom prst="rect">
            <a:avLst/>
          </a:prstGeom>
          <a:solidFill>
            <a:schemeClr val="accent1">
              <a:lumMod val="20000"/>
              <a:lumOff val="80000"/>
            </a:schemeClr>
          </a:solidFill>
        </p:spPr>
        <p:txBody>
          <a:bodyPr vert="horz" lIns="91440" tIns="45720" rIns="91440" bIns="45720" rtlCol="0" anchor="ct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0" indent="0" algn="ctr">
              <a:buNone/>
            </a:pPr>
            <a:r>
              <a:rPr lang="es-ES" dirty="0" err="1" smtClean="0"/>
              <a:t>References</a:t>
            </a:r>
            <a:r>
              <a:rPr lang="es-ES" dirty="0" smtClean="0"/>
              <a:t> </a:t>
            </a:r>
            <a:r>
              <a:rPr lang="es-ES" dirty="0" err="1" smtClean="0"/>
              <a:t>to</a:t>
            </a:r>
            <a:r>
              <a:rPr lang="es-ES" dirty="0" smtClean="0"/>
              <a:t> a «simple» </a:t>
            </a:r>
            <a:r>
              <a:rPr lang="es-ES" dirty="0" err="1" smtClean="0"/>
              <a:t>language</a:t>
            </a:r>
            <a:r>
              <a:rPr lang="es-ES" dirty="0" smtClean="0"/>
              <a:t>,</a:t>
            </a:r>
          </a:p>
          <a:p>
            <a:pPr marL="0" indent="0" algn="ctr">
              <a:buNone/>
            </a:pPr>
            <a:r>
              <a:rPr lang="es-ES" dirty="0" err="1" smtClean="0"/>
              <a:t>but</a:t>
            </a:r>
            <a:r>
              <a:rPr lang="es-ES" dirty="0" smtClean="0"/>
              <a:t> </a:t>
            </a:r>
            <a:r>
              <a:rPr lang="es-ES" dirty="0" err="1" smtClean="0"/>
              <a:t>lack</a:t>
            </a:r>
            <a:r>
              <a:rPr lang="es-ES" dirty="0" smtClean="0"/>
              <a:t> of </a:t>
            </a:r>
            <a:r>
              <a:rPr lang="es-ES" dirty="0" err="1" smtClean="0"/>
              <a:t>specificity</a:t>
            </a:r>
            <a:endParaRPr lang="es-ES" dirty="0"/>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9317" y="1350693"/>
            <a:ext cx="7620016" cy="4849378"/>
          </a:xfrm>
          <a:prstGeom prst="rect">
            <a:avLst/>
          </a:prstGeom>
        </p:spPr>
      </p:pic>
    </p:spTree>
    <p:extLst>
      <p:ext uri="{BB962C8B-B14F-4D97-AF65-F5344CB8AC3E}">
        <p14:creationId xmlns:p14="http://schemas.microsoft.com/office/powerpoint/2010/main" val="4023514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1">
              <a:lumMod val="20000"/>
              <a:lumOff val="80000"/>
            </a:schemeClr>
          </a:solidFill>
        </p:spPr>
        <p:txBody>
          <a:bodyPr anchor="ctr"/>
          <a:lstStyle/>
          <a:p>
            <a:pPr algn="ctr"/>
            <a:r>
              <a:rPr lang="es-ES" b="1" dirty="0" err="1" smtClean="0"/>
              <a:t>Thank</a:t>
            </a:r>
            <a:r>
              <a:rPr lang="es-ES" b="1" dirty="0" smtClean="0"/>
              <a:t> </a:t>
            </a:r>
            <a:r>
              <a:rPr lang="es-ES" b="1" dirty="0" err="1" smtClean="0"/>
              <a:t>you</a:t>
            </a:r>
            <a:r>
              <a:rPr lang="es-ES" b="1" dirty="0" smtClean="0"/>
              <a:t>!</a:t>
            </a:r>
            <a:endParaRPr lang="es-ES" b="1" dirty="0"/>
          </a:p>
        </p:txBody>
      </p:sp>
    </p:spTree>
    <p:extLst>
      <p:ext uri="{BB962C8B-B14F-4D97-AF65-F5344CB8AC3E}">
        <p14:creationId xmlns:p14="http://schemas.microsoft.com/office/powerpoint/2010/main" val="20225079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4e19ae9-58fe-4993-a35b-a8a84bb511ff" xsi:nil="true"/>
    <lcf76f155ced4ddcb4097134ff3c332f xmlns="a09e4e9c-009f-4841-8876-57cddbde6e1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07C9875C091B247AB9617006510CC43" ma:contentTypeVersion="16" ma:contentTypeDescription="Een nieuw document maken." ma:contentTypeScope="" ma:versionID="4b11fac9a8f8e8bf594365ac6809cdff">
  <xsd:schema xmlns:xsd="http://www.w3.org/2001/XMLSchema" xmlns:xs="http://www.w3.org/2001/XMLSchema" xmlns:p="http://schemas.microsoft.com/office/2006/metadata/properties" xmlns:ns2="a09e4e9c-009f-4841-8876-57cddbde6e17" xmlns:ns3="e4e19ae9-58fe-4993-a35b-a8a84bb511ff" targetNamespace="http://schemas.microsoft.com/office/2006/metadata/properties" ma:root="true" ma:fieldsID="0aa175cd6347633204b47a6d9d840908" ns2:_="" ns3:_="">
    <xsd:import namespace="a09e4e9c-009f-4841-8876-57cddbde6e17"/>
    <xsd:import namespace="e4e19ae9-58fe-4993-a35b-a8a84bb511f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9e4e9c-009f-4841-8876-57cddbde6e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f9fc2d29-e47d-4962-b2bb-d877dae46607"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e19ae9-58fe-4993-a35b-a8a84bb511ff"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f0bfe9aa-73ab-4360-b436-bd85c7389954}" ma:internalName="TaxCatchAll" ma:showField="CatchAllData" ma:web="e4e19ae9-58fe-4993-a35b-a8a84bb511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F53815-C6BE-4619-816C-3A87B90B3952}">
  <ds:schemaRefs>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purl.org/dc/dcmitype/"/>
    <ds:schemaRef ds:uri="http://purl.org/dc/terms/"/>
    <ds:schemaRef ds:uri="http://schemas.openxmlformats.org/package/2006/metadata/core-properties"/>
    <ds:schemaRef ds:uri="e4e19ae9-58fe-4993-a35b-a8a84bb511ff"/>
    <ds:schemaRef ds:uri="a09e4e9c-009f-4841-8876-57cddbde6e17"/>
    <ds:schemaRef ds:uri="http://www.w3.org/XML/1998/namespace"/>
  </ds:schemaRefs>
</ds:datastoreItem>
</file>

<file path=customXml/itemProps2.xml><?xml version="1.0" encoding="utf-8"?>
<ds:datastoreItem xmlns:ds="http://schemas.openxmlformats.org/officeDocument/2006/customXml" ds:itemID="{3EF789E3-9E49-4664-BD3A-E13ACEE8333F}">
  <ds:schemaRefs>
    <ds:schemaRef ds:uri="http://schemas.microsoft.com/sharepoint/v3/contenttype/forms"/>
  </ds:schemaRefs>
</ds:datastoreItem>
</file>

<file path=customXml/itemProps3.xml><?xml version="1.0" encoding="utf-8"?>
<ds:datastoreItem xmlns:ds="http://schemas.openxmlformats.org/officeDocument/2006/customXml" ds:itemID="{B23B6497-946C-4FB2-9856-1974E7454A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9e4e9c-009f-4841-8876-57cddbde6e17"/>
    <ds:schemaRef ds:uri="e4e19ae9-58fe-4993-a35b-a8a84bb511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227</TotalTime>
  <Words>522</Words>
  <Application>Microsoft Office PowerPoint</Application>
  <PresentationFormat>Personalizado</PresentationFormat>
  <Paragraphs>81</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Motyw pakietu Office</vt:lpstr>
      <vt:lpstr>The Pending Issue of Making Video Games Accessible for Cognitively Disabled Players</vt:lpstr>
      <vt:lpstr>Introduction</vt:lpstr>
      <vt:lpstr>Game accessibility</vt:lpstr>
      <vt:lpstr>Objectives and methods</vt:lpstr>
      <vt:lpstr>Analysis</vt:lpstr>
      <vt:lpstr>Analysis</vt:lpstr>
      <vt:lpstr>Easy-to-understand language</vt:lpstr>
      <vt:lpstr>Conclusions</vt:lpstr>
      <vt:lpstr>Thank you!</vt:lpstr>
      <vt:lpstr>Disclaimer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Anna Jankowska</dc:creator>
  <cp:lastModifiedBy>Miguel Ángel Oliva Zamora</cp:lastModifiedBy>
  <cp:revision>30</cp:revision>
  <dcterms:created xsi:type="dcterms:W3CDTF">2023-04-14T15:41:27Z</dcterms:created>
  <dcterms:modified xsi:type="dcterms:W3CDTF">2023-07-11T11:27:49Z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0x010100707C9875C091B247AB9617006510CC43</vt:lpwstr>
  </property>
  <property fmtid="{D5CDD505-2E9C-101B-9397-08002B2CF9AE}" pid="3" name="MediaServiceImageTags">
    <vt:lpwstr/>
  </property>
</Properties>
</file>