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9601-44F5-467A-BFD1-2983F2841CD3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42A-9218-493D-B348-3C34BE6457C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9601-44F5-467A-BFD1-2983F2841CD3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42A-9218-493D-B348-3C34BE6457C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9601-44F5-467A-BFD1-2983F2841CD3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42A-9218-493D-B348-3C34BE6457C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9601-44F5-467A-BFD1-2983F2841CD3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42A-9218-493D-B348-3C34BE6457C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9601-44F5-467A-BFD1-2983F2841CD3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42A-9218-493D-B348-3C34BE6457C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9601-44F5-467A-BFD1-2983F2841CD3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42A-9218-493D-B348-3C34BE6457C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9601-44F5-467A-BFD1-2983F2841CD3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42A-9218-493D-B348-3C34BE6457C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9601-44F5-467A-BFD1-2983F2841CD3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42A-9218-493D-B348-3C34BE6457C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9601-44F5-467A-BFD1-2983F2841CD3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42A-9218-493D-B348-3C34BE6457C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9601-44F5-467A-BFD1-2983F2841CD3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42A-9218-493D-B348-3C34BE6457C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9601-44F5-467A-BFD1-2983F2841CD3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542A-9218-493D-B348-3C34BE6457C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99601-44F5-467A-BFD1-2983F2841CD3}" type="datetimeFigureOut">
              <a:rPr lang="es-ES" smtClean="0"/>
              <a:pPr/>
              <a:t>31/01/2014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1542A-9218-493D-B348-3C34BE6457C8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1. Visualización estática de la disposición del manuscrito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6215074" y="1357298"/>
            <a:ext cx="1800200" cy="4525963"/>
          </a:xfrm>
        </p:spPr>
        <p:txBody>
          <a:bodyPr vert="vert270"/>
          <a:lstStyle/>
          <a:p>
            <a:pPr>
              <a:buNone/>
            </a:pPr>
            <a:r>
              <a:rPr lang="es-ES" dirty="0" smtClean="0"/>
              <a:t>Verso 31 reescrito </a:t>
            </a:r>
            <a:r>
              <a:rPr lang="es-ES" dirty="0" err="1" smtClean="0"/>
              <a:t>def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Verso 32 reescrito </a:t>
            </a:r>
            <a:r>
              <a:rPr lang="es-ES" dirty="0" err="1" smtClean="0"/>
              <a:t>def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Verso 33 reescrito </a:t>
            </a:r>
            <a:r>
              <a:rPr lang="es-ES" dirty="0" err="1" smtClean="0"/>
              <a:t>def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2915816" y="1600200"/>
            <a:ext cx="2870630" cy="452596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Línea verso 30 </a:t>
            </a:r>
            <a:endParaRPr lang="es-ES" strike="sngStrike" dirty="0" smtClean="0"/>
          </a:p>
          <a:p>
            <a:pPr>
              <a:buNone/>
            </a:pPr>
            <a:r>
              <a:rPr lang="es-ES" strike="sngStrike" dirty="0" smtClean="0"/>
              <a:t>Línea verso 31</a:t>
            </a:r>
          </a:p>
          <a:p>
            <a:pPr>
              <a:buNone/>
            </a:pPr>
            <a:r>
              <a:rPr lang="es-ES" strike="sngStrike" dirty="0" smtClean="0"/>
              <a:t>Línea verso 32</a:t>
            </a:r>
          </a:p>
          <a:p>
            <a:pPr>
              <a:buNone/>
            </a:pPr>
            <a:r>
              <a:rPr lang="es-ES" strike="sngStrike" dirty="0" smtClean="0"/>
              <a:t>Línea verso 33</a:t>
            </a:r>
          </a:p>
          <a:p>
            <a:pPr>
              <a:buNone/>
            </a:pPr>
            <a:r>
              <a:rPr lang="es-ES" dirty="0" smtClean="0"/>
              <a:t>Línea verso 34</a:t>
            </a:r>
          </a:p>
          <a:p>
            <a:pPr>
              <a:buNone/>
            </a:pPr>
            <a:r>
              <a:rPr lang="es-ES" dirty="0" smtClean="0"/>
              <a:t>Línea verso 35</a:t>
            </a:r>
          </a:p>
          <a:p>
            <a:pPr>
              <a:buNone/>
            </a:pPr>
            <a:r>
              <a:rPr lang="es-ES" dirty="0" smtClean="0"/>
              <a:t>Línea verso 36</a:t>
            </a:r>
          </a:p>
          <a:p>
            <a:pPr>
              <a:buNone/>
            </a:pPr>
            <a:r>
              <a:rPr lang="es-ES" dirty="0" smtClean="0"/>
              <a:t>Línea verso 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</Words>
  <Application>Microsoft Office PowerPoint</Application>
  <PresentationFormat>Presentació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Office</vt:lpstr>
      <vt:lpstr>1. Visualización estática de la disposición del manuscrito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Visualización estática de la disposición del manuscrito</dc:title>
  <dc:creator>Ramón</dc:creator>
  <cp:lastModifiedBy>Renovi</cp:lastModifiedBy>
  <cp:revision>3</cp:revision>
  <dcterms:created xsi:type="dcterms:W3CDTF">2013-09-30T09:44:53Z</dcterms:created>
  <dcterms:modified xsi:type="dcterms:W3CDTF">2014-01-31T11:24:30Z</dcterms:modified>
</cp:coreProperties>
</file>