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9" r:id="rId5"/>
    <p:sldMasterId id="2147483733" r:id="rId6"/>
    <p:sldMasterId id="2147483755" r:id="rId7"/>
    <p:sldMasterId id="2147484519" r:id="rId8"/>
  </p:sldMasterIdLst>
  <p:notesMasterIdLst>
    <p:notesMasterId r:id="rId55"/>
  </p:notesMasterIdLst>
  <p:handoutMasterIdLst>
    <p:handoutMasterId r:id="rId56"/>
  </p:handoutMasterIdLst>
  <p:sldIdLst>
    <p:sldId id="332" r:id="rId9"/>
    <p:sldId id="629" r:id="rId10"/>
    <p:sldId id="633" r:id="rId11"/>
    <p:sldId id="422" r:id="rId12"/>
    <p:sldId id="400" r:id="rId13"/>
    <p:sldId id="389" r:id="rId14"/>
    <p:sldId id="406" r:id="rId15"/>
    <p:sldId id="438" r:id="rId16"/>
    <p:sldId id="437" r:id="rId17"/>
    <p:sldId id="439" r:id="rId18"/>
    <p:sldId id="622" r:id="rId19"/>
    <p:sldId id="424" r:id="rId20"/>
    <p:sldId id="630" r:id="rId21"/>
    <p:sldId id="434" r:id="rId22"/>
    <p:sldId id="435" r:id="rId23"/>
    <p:sldId id="402" r:id="rId24"/>
    <p:sldId id="407" r:id="rId25"/>
    <p:sldId id="369" r:id="rId26"/>
    <p:sldId id="370" r:id="rId27"/>
    <p:sldId id="371" r:id="rId28"/>
    <p:sldId id="623" r:id="rId29"/>
    <p:sldId id="634" r:id="rId30"/>
    <p:sldId id="620" r:id="rId31"/>
    <p:sldId id="413" r:id="rId32"/>
    <p:sldId id="618" r:id="rId33"/>
    <p:sldId id="601" r:id="rId34"/>
    <p:sldId id="619" r:id="rId35"/>
    <p:sldId id="433" r:id="rId36"/>
    <p:sldId id="624" r:id="rId37"/>
    <p:sldId id="451" r:id="rId38"/>
    <p:sldId id="449" r:id="rId39"/>
    <p:sldId id="611" r:id="rId40"/>
    <p:sldId id="631" r:id="rId41"/>
    <p:sldId id="587" r:id="rId42"/>
    <p:sldId id="390" r:id="rId43"/>
    <p:sldId id="625" r:id="rId44"/>
    <p:sldId id="416" r:id="rId45"/>
    <p:sldId id="417" r:id="rId46"/>
    <p:sldId id="394" r:id="rId47"/>
    <p:sldId id="418" r:id="rId48"/>
    <p:sldId id="408" r:id="rId49"/>
    <p:sldId id="430" r:id="rId50"/>
    <p:sldId id="396" r:id="rId51"/>
    <p:sldId id="635" r:id="rId52"/>
    <p:sldId id="313" r:id="rId53"/>
    <p:sldId id="397" r:id="rId54"/>
  </p:sldIdLst>
  <p:sldSz cx="12192000" cy="6858000"/>
  <p:notesSz cx="9872663" cy="6797675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 per defecte" id="{BD3F0DFF-5E8C-4E45-89F2-AA8E4A4321CB}">
          <p14:sldIdLst>
            <p14:sldId id="332"/>
            <p14:sldId id="629"/>
            <p14:sldId id="633"/>
            <p14:sldId id="422"/>
            <p14:sldId id="400"/>
            <p14:sldId id="389"/>
            <p14:sldId id="406"/>
            <p14:sldId id="438"/>
            <p14:sldId id="437"/>
            <p14:sldId id="439"/>
            <p14:sldId id="622"/>
            <p14:sldId id="424"/>
            <p14:sldId id="630"/>
            <p14:sldId id="434"/>
            <p14:sldId id="435"/>
            <p14:sldId id="402"/>
            <p14:sldId id="407"/>
            <p14:sldId id="369"/>
            <p14:sldId id="370"/>
            <p14:sldId id="371"/>
            <p14:sldId id="623"/>
            <p14:sldId id="634"/>
            <p14:sldId id="620"/>
            <p14:sldId id="413"/>
            <p14:sldId id="618"/>
            <p14:sldId id="601"/>
            <p14:sldId id="619"/>
            <p14:sldId id="433"/>
            <p14:sldId id="624"/>
            <p14:sldId id="451"/>
            <p14:sldId id="449"/>
            <p14:sldId id="611"/>
            <p14:sldId id="631"/>
            <p14:sldId id="587"/>
            <p14:sldId id="390"/>
            <p14:sldId id="625"/>
            <p14:sldId id="416"/>
            <p14:sldId id="417"/>
            <p14:sldId id="394"/>
            <p14:sldId id="418"/>
            <p14:sldId id="408"/>
            <p14:sldId id="430"/>
            <p14:sldId id="396"/>
            <p14:sldId id="635"/>
            <p14:sldId id="313"/>
            <p14:sldId id="3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CC00"/>
    <a:srgbClr val="99FF66"/>
    <a:srgbClr val="B9F0FF"/>
    <a:srgbClr val="B2D97D"/>
    <a:srgbClr val="DCCFF9"/>
    <a:srgbClr val="6666FF"/>
    <a:srgbClr val="FFCCFF"/>
    <a:srgbClr val="009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26F58-D27A-AE45-216A-196CE8ACBD4D}" v="24" dt="2025-02-26T10:20:01.685"/>
    <p1510:client id="{89ADB4BA-E440-F0E3-1ECF-CE25E5C4B778}" v="33" dt="2025-02-26T10:30:52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4632" autoAdjust="0"/>
  </p:normalViewPr>
  <p:slideViewPr>
    <p:cSldViewPr snapToGrid="0">
      <p:cViewPr varScale="1">
        <p:scale>
          <a:sx n="78" d="100"/>
          <a:sy n="78" d="100"/>
        </p:scale>
        <p:origin x="806" y="67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2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commentAuthors" Target="commentAuthor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Hernandez Frey" userId="S::1224478@uab.cat::753130d8-41a4-4994-bd0c-d4c6afa99dde" providerId="AD" clId="Web-{42926F58-D27A-AE45-216A-196CE8ACBD4D}"/>
    <pc:docChg chg="modSld">
      <pc:chgData name="Anna Hernandez Frey" userId="S::1224478@uab.cat::753130d8-41a4-4994-bd0c-d4c6afa99dde" providerId="AD" clId="Web-{42926F58-D27A-AE45-216A-196CE8ACBD4D}" dt="2025-02-26T10:20:01.685" v="13" actId="20577"/>
      <pc:docMkLst>
        <pc:docMk/>
      </pc:docMkLst>
      <pc:sldChg chg="modSp">
        <pc:chgData name="Anna Hernandez Frey" userId="S::1224478@uab.cat::753130d8-41a4-4994-bd0c-d4c6afa99dde" providerId="AD" clId="Web-{42926F58-D27A-AE45-216A-196CE8ACBD4D}" dt="2025-02-26T10:17:00.804" v="3" actId="20577"/>
        <pc:sldMkLst>
          <pc:docMk/>
          <pc:sldMk cId="3032356686" sldId="389"/>
        </pc:sldMkLst>
        <pc:spChg chg="mod">
          <ac:chgData name="Anna Hernandez Frey" userId="S::1224478@uab.cat::753130d8-41a4-4994-bd0c-d4c6afa99dde" providerId="AD" clId="Web-{42926F58-D27A-AE45-216A-196CE8ACBD4D}" dt="2025-02-26T10:17:00.804" v="3" actId="20577"/>
          <ac:spMkLst>
            <pc:docMk/>
            <pc:sldMk cId="3032356686" sldId="389"/>
            <ac:spMk id="9" creationId="{DC7C4721-B938-E36D-E462-CD5BD090E96F}"/>
          </ac:spMkLst>
        </pc:spChg>
      </pc:sldChg>
      <pc:sldChg chg="modSp">
        <pc:chgData name="Anna Hernandez Frey" userId="S::1224478@uab.cat::753130d8-41a4-4994-bd0c-d4c6afa99dde" providerId="AD" clId="Web-{42926F58-D27A-AE45-216A-196CE8ACBD4D}" dt="2025-02-26T10:19:05.761" v="7" actId="20577"/>
        <pc:sldMkLst>
          <pc:docMk/>
          <pc:sldMk cId="2724782587" sldId="437"/>
        </pc:sldMkLst>
        <pc:spChg chg="mod">
          <ac:chgData name="Anna Hernandez Frey" userId="S::1224478@uab.cat::753130d8-41a4-4994-bd0c-d4c6afa99dde" providerId="AD" clId="Web-{42926F58-D27A-AE45-216A-196CE8ACBD4D}" dt="2025-02-26T10:19:05.761" v="7" actId="20577"/>
          <ac:spMkLst>
            <pc:docMk/>
            <pc:sldMk cId="2724782587" sldId="437"/>
            <ac:spMk id="4" creationId="{56B8069A-736F-28B5-9008-D768CB8C2B3E}"/>
          </ac:spMkLst>
        </pc:spChg>
      </pc:sldChg>
      <pc:sldChg chg="modSp">
        <pc:chgData name="Anna Hernandez Frey" userId="S::1224478@uab.cat::753130d8-41a4-4994-bd0c-d4c6afa99dde" providerId="AD" clId="Web-{42926F58-D27A-AE45-216A-196CE8ACBD4D}" dt="2025-02-26T10:19:28.043" v="9" actId="20577"/>
        <pc:sldMkLst>
          <pc:docMk/>
          <pc:sldMk cId="4214789120" sldId="439"/>
        </pc:sldMkLst>
        <pc:spChg chg="mod">
          <ac:chgData name="Anna Hernandez Frey" userId="S::1224478@uab.cat::753130d8-41a4-4994-bd0c-d4c6afa99dde" providerId="AD" clId="Web-{42926F58-D27A-AE45-216A-196CE8ACBD4D}" dt="2025-02-26T10:19:28.043" v="9" actId="20577"/>
          <ac:spMkLst>
            <pc:docMk/>
            <pc:sldMk cId="4214789120" sldId="439"/>
            <ac:spMk id="13" creationId="{17686150-B9DA-8C8F-88CC-B15A71106783}"/>
          </ac:spMkLst>
        </pc:spChg>
      </pc:sldChg>
      <pc:sldChg chg="modSp">
        <pc:chgData name="Anna Hernandez Frey" userId="S::1224478@uab.cat::753130d8-41a4-4994-bd0c-d4c6afa99dde" providerId="AD" clId="Web-{42926F58-D27A-AE45-216A-196CE8ACBD4D}" dt="2025-02-26T10:20:01.685" v="13" actId="20577"/>
        <pc:sldMkLst>
          <pc:docMk/>
          <pc:sldMk cId="3068635238" sldId="622"/>
        </pc:sldMkLst>
        <pc:spChg chg="mod">
          <ac:chgData name="Anna Hernandez Frey" userId="S::1224478@uab.cat::753130d8-41a4-4994-bd0c-d4c6afa99dde" providerId="AD" clId="Web-{42926F58-D27A-AE45-216A-196CE8ACBD4D}" dt="2025-02-26T10:20:01.685" v="13" actId="20577"/>
          <ac:spMkLst>
            <pc:docMk/>
            <pc:sldMk cId="3068635238" sldId="622"/>
            <ac:spMk id="3" creationId="{4B00D1E5-0891-4515-6AB7-DEF1D0B26AE4}"/>
          </ac:spMkLst>
        </pc:spChg>
      </pc:sldChg>
    </pc:docChg>
  </pc:docChgLst>
  <pc:docChgLst>
    <pc:chgData name="Anna Hernandez Frey" userId="S::1224478@uab.cat::753130d8-41a4-4994-bd0c-d4c6afa99dde" providerId="AD" clId="Web-{89ADB4BA-E440-F0E3-1ECF-CE25E5C4B778}"/>
    <pc:docChg chg="modSld sldOrd">
      <pc:chgData name="Anna Hernandez Frey" userId="S::1224478@uab.cat::753130d8-41a4-4994-bd0c-d4c6afa99dde" providerId="AD" clId="Web-{89ADB4BA-E440-F0E3-1ECF-CE25E5C4B778}" dt="2025-02-26T10:30:52.032" v="40" actId="14100"/>
      <pc:docMkLst>
        <pc:docMk/>
      </pc:docMkLst>
      <pc:sldChg chg="modSp">
        <pc:chgData name="Anna Hernandez Frey" userId="S::1224478@uab.cat::753130d8-41a4-4994-bd0c-d4c6afa99dde" providerId="AD" clId="Web-{89ADB4BA-E440-F0E3-1ECF-CE25E5C4B778}" dt="2025-02-26T10:29:35.373" v="23" actId="20577"/>
        <pc:sldMkLst>
          <pc:docMk/>
          <pc:sldMk cId="1983217600" sldId="369"/>
        </pc:sldMkLst>
        <pc:spChg chg="mod">
          <ac:chgData name="Anna Hernandez Frey" userId="S::1224478@uab.cat::753130d8-41a4-4994-bd0c-d4c6afa99dde" providerId="AD" clId="Web-{89ADB4BA-E440-F0E3-1ECF-CE25E5C4B778}" dt="2025-02-26T10:29:35.373" v="23" actId="20577"/>
          <ac:spMkLst>
            <pc:docMk/>
            <pc:sldMk cId="1983217600" sldId="369"/>
            <ac:spMk id="3" creationId="{C2263478-A606-4958-956D-E5F01E59FA16}"/>
          </ac:spMkLst>
        </pc:spChg>
      </pc:sldChg>
      <pc:sldChg chg="modSp">
        <pc:chgData name="Anna Hernandez Frey" userId="S::1224478@uab.cat::753130d8-41a4-4994-bd0c-d4c6afa99dde" providerId="AD" clId="Web-{89ADB4BA-E440-F0E3-1ECF-CE25E5C4B778}" dt="2025-02-26T10:30:22.031" v="32" actId="20577"/>
        <pc:sldMkLst>
          <pc:docMk/>
          <pc:sldMk cId="1217426867" sldId="370"/>
        </pc:sldMkLst>
        <pc:spChg chg="mod">
          <ac:chgData name="Anna Hernandez Frey" userId="S::1224478@uab.cat::753130d8-41a4-4994-bd0c-d4c6afa99dde" providerId="AD" clId="Web-{89ADB4BA-E440-F0E3-1ECF-CE25E5C4B778}" dt="2025-02-26T10:30:13.218" v="29" actId="20577"/>
          <ac:spMkLst>
            <pc:docMk/>
            <pc:sldMk cId="1217426867" sldId="370"/>
            <ac:spMk id="15" creationId="{7ABE979B-7EAC-4614-9E4A-3F33BC3A0467}"/>
          </ac:spMkLst>
        </pc:spChg>
        <pc:spChg chg="mod">
          <ac:chgData name="Anna Hernandez Frey" userId="S::1224478@uab.cat::753130d8-41a4-4994-bd0c-d4c6afa99dde" providerId="AD" clId="Web-{89ADB4BA-E440-F0E3-1ECF-CE25E5C4B778}" dt="2025-02-26T10:30:22.031" v="32" actId="20577"/>
          <ac:spMkLst>
            <pc:docMk/>
            <pc:sldMk cId="1217426867" sldId="370"/>
            <ac:spMk id="21" creationId="{22070F29-23A8-4845-A010-7962CA2E5BD9}"/>
          </ac:spMkLst>
        </pc:spChg>
      </pc:sldChg>
      <pc:sldChg chg="modSp">
        <pc:chgData name="Anna Hernandez Frey" userId="S::1224478@uab.cat::753130d8-41a4-4994-bd0c-d4c6afa99dde" providerId="AD" clId="Web-{89ADB4BA-E440-F0E3-1ECF-CE25E5C4B778}" dt="2025-02-26T10:30:52.032" v="40" actId="14100"/>
        <pc:sldMkLst>
          <pc:docMk/>
          <pc:sldMk cId="20104585" sldId="371"/>
        </pc:sldMkLst>
        <pc:spChg chg="mod">
          <ac:chgData name="Anna Hernandez Frey" userId="S::1224478@uab.cat::753130d8-41a4-4994-bd0c-d4c6afa99dde" providerId="AD" clId="Web-{89ADB4BA-E440-F0E3-1ECF-CE25E5C4B778}" dt="2025-02-26T10:30:52.032" v="40" actId="14100"/>
          <ac:spMkLst>
            <pc:docMk/>
            <pc:sldMk cId="20104585" sldId="371"/>
            <ac:spMk id="3" creationId="{029F358F-1B00-4FA2-9BF5-6EEFE030662C}"/>
          </ac:spMkLst>
        </pc:spChg>
      </pc:sldChg>
      <pc:sldChg chg="modSp">
        <pc:chgData name="Anna Hernandez Frey" userId="S::1224478@uab.cat::753130d8-41a4-4994-bd0c-d4c6afa99dde" providerId="AD" clId="Web-{89ADB4BA-E440-F0E3-1ECF-CE25E5C4B778}" dt="2025-02-26T10:25:52.522" v="20" actId="20577"/>
        <pc:sldMkLst>
          <pc:docMk/>
          <pc:sldMk cId="1075639846" sldId="424"/>
        </pc:sldMkLst>
        <pc:spChg chg="mod">
          <ac:chgData name="Anna Hernandez Frey" userId="S::1224478@uab.cat::753130d8-41a4-4994-bd0c-d4c6afa99dde" providerId="AD" clId="Web-{89ADB4BA-E440-F0E3-1ECF-CE25E5C4B778}" dt="2025-02-26T10:21:31.233" v="0" actId="20577"/>
          <ac:spMkLst>
            <pc:docMk/>
            <pc:sldMk cId="1075639846" sldId="424"/>
            <ac:spMk id="2" creationId="{A9D161E4-8FD4-6C60-1B5C-07A8E25F23F4}"/>
          </ac:spMkLst>
        </pc:spChg>
        <pc:graphicFrameChg chg="modGraphic">
          <ac:chgData name="Anna Hernandez Frey" userId="S::1224478@uab.cat::753130d8-41a4-4994-bd0c-d4c6afa99dde" providerId="AD" clId="Web-{89ADB4BA-E440-F0E3-1ECF-CE25E5C4B778}" dt="2025-02-26T10:25:52.522" v="20" actId="20577"/>
          <ac:graphicFrameMkLst>
            <pc:docMk/>
            <pc:sldMk cId="1075639846" sldId="424"/>
            <ac:graphicFrameMk id="4" creationId="{09CF3CAA-FFB7-9668-DECC-D2122A898AD2}"/>
          </ac:graphicFrameMkLst>
        </pc:graphicFrameChg>
      </pc:sldChg>
      <pc:sldChg chg="ord">
        <pc:chgData name="Anna Hernandez Frey" userId="S::1224478@uab.cat::753130d8-41a4-4994-bd0c-d4c6afa99dde" providerId="AD" clId="Web-{89ADB4BA-E440-F0E3-1ECF-CE25E5C4B778}" dt="2025-02-26T10:23:15.627" v="15"/>
        <pc:sldMkLst>
          <pc:docMk/>
          <pc:sldMk cId="2410972019" sldId="630"/>
        </pc:sldMkLst>
      </pc:sldChg>
    </pc:docChg>
  </pc:docChgLst>
  <pc:docChgLst>
    <pc:chgData name="Mar Cabezas Serrano" userId="08affb36-9a9e-4ceb-a5c5-4731fb7cda5b" providerId="ADAL" clId="{ABD01AA6-DFAE-4621-96BA-1E6D14E6B5BC}"/>
    <pc:docChg chg="undo custSel addSld delSld modSld modSection">
      <pc:chgData name="Mar Cabezas Serrano" userId="08affb36-9a9e-4ceb-a5c5-4731fb7cda5b" providerId="ADAL" clId="{ABD01AA6-DFAE-4621-96BA-1E6D14E6B5BC}" dt="2025-01-17T12:31:56.975" v="98" actId="1076"/>
      <pc:docMkLst>
        <pc:docMk/>
      </pc:docMkLst>
      <pc:sldChg chg="addSp delSp modSp mod">
        <pc:chgData name="Mar Cabezas Serrano" userId="08affb36-9a9e-4ceb-a5c5-4731fb7cda5b" providerId="ADAL" clId="{ABD01AA6-DFAE-4621-96BA-1E6D14E6B5BC}" dt="2025-01-17T12:28:32.099" v="49" actId="208"/>
        <pc:sldMkLst>
          <pc:docMk/>
          <pc:sldMk cId="1983217600" sldId="369"/>
        </pc:sldMkLst>
        <pc:spChg chg="mod">
          <ac:chgData name="Mar Cabezas Serrano" userId="08affb36-9a9e-4ceb-a5c5-4731fb7cda5b" providerId="ADAL" clId="{ABD01AA6-DFAE-4621-96BA-1E6D14E6B5BC}" dt="2025-01-17T12:25:16.969" v="11" actId="207"/>
          <ac:spMkLst>
            <pc:docMk/>
            <pc:sldMk cId="1983217600" sldId="369"/>
            <ac:spMk id="4" creationId="{AF47EFF7-E075-40C9-A319-4A24D0932EF3}"/>
          </ac:spMkLst>
        </pc:spChg>
        <pc:spChg chg="mod ord">
          <ac:chgData name="Mar Cabezas Serrano" userId="08affb36-9a9e-4ceb-a5c5-4731fb7cda5b" providerId="ADAL" clId="{ABD01AA6-DFAE-4621-96BA-1E6D14E6B5BC}" dt="2025-01-17T12:27:25.728" v="29" actId="1076"/>
          <ac:spMkLst>
            <pc:docMk/>
            <pc:sldMk cId="1983217600" sldId="369"/>
            <ac:spMk id="13" creationId="{C2185F91-8D4D-41CF-98FC-42E0BC05101D}"/>
          </ac:spMkLst>
        </pc:spChg>
        <pc:spChg chg="mod">
          <ac:chgData name="Mar Cabezas Serrano" userId="08affb36-9a9e-4ceb-a5c5-4731fb7cda5b" providerId="ADAL" clId="{ABD01AA6-DFAE-4621-96BA-1E6D14E6B5BC}" dt="2025-01-17T12:27:43.113" v="35" actId="20577"/>
          <ac:spMkLst>
            <pc:docMk/>
            <pc:sldMk cId="1983217600" sldId="369"/>
            <ac:spMk id="15" creationId="{F40C899F-BFB9-4941-9B1A-4DB0E2CCDFBB}"/>
          </ac:spMkLst>
        </pc:spChg>
        <pc:spChg chg="add mod">
          <ac:chgData name="Mar Cabezas Serrano" userId="08affb36-9a9e-4ceb-a5c5-4731fb7cda5b" providerId="ADAL" clId="{ABD01AA6-DFAE-4621-96BA-1E6D14E6B5BC}" dt="2025-01-17T12:28:05.223" v="41" actId="14100"/>
          <ac:spMkLst>
            <pc:docMk/>
            <pc:sldMk cId="1983217600" sldId="369"/>
            <ac:spMk id="20" creationId="{437DBF7D-5652-7A71-1F13-1422345AC902}"/>
          </ac:spMkLst>
        </pc:spChg>
        <pc:picChg chg="add mod modCrop">
          <ac:chgData name="Mar Cabezas Serrano" userId="08affb36-9a9e-4ceb-a5c5-4731fb7cda5b" providerId="ADAL" clId="{ABD01AA6-DFAE-4621-96BA-1E6D14E6B5BC}" dt="2025-01-17T12:14:07.026" v="8" actId="732"/>
          <ac:picMkLst>
            <pc:docMk/>
            <pc:sldMk cId="1983217600" sldId="369"/>
            <ac:picMk id="9" creationId="{26079DD2-86DE-D4EF-6C0F-7AE345D5DCD0}"/>
          </ac:picMkLst>
        </pc:picChg>
        <pc:picChg chg="add mod">
          <ac:chgData name="Mar Cabezas Serrano" userId="08affb36-9a9e-4ceb-a5c5-4731fb7cda5b" providerId="ADAL" clId="{ABD01AA6-DFAE-4621-96BA-1E6D14E6B5BC}" dt="2025-01-17T12:27:19.690" v="26" actId="1076"/>
          <ac:picMkLst>
            <pc:docMk/>
            <pc:sldMk cId="1983217600" sldId="369"/>
            <ac:picMk id="18" creationId="{FCCC31E8-C203-C7F8-355A-02B04A4BAF0E}"/>
          </ac:picMkLst>
        </pc:picChg>
        <pc:cxnChg chg="mod">
          <ac:chgData name="Mar Cabezas Serrano" userId="08affb36-9a9e-4ceb-a5c5-4731fb7cda5b" providerId="ADAL" clId="{ABD01AA6-DFAE-4621-96BA-1E6D14E6B5BC}" dt="2025-01-17T12:14:16.212" v="9" actId="14100"/>
          <ac:cxnSpMkLst>
            <pc:docMk/>
            <pc:sldMk cId="1983217600" sldId="369"/>
            <ac:cxnSpMk id="8" creationId="{DC85F7A7-90EF-48A2-823F-E6F33E3EABE3}"/>
          </ac:cxnSpMkLst>
        </pc:cxnChg>
        <pc:cxnChg chg="mod ord">
          <ac:chgData name="Mar Cabezas Serrano" userId="08affb36-9a9e-4ceb-a5c5-4731fb7cda5b" providerId="ADAL" clId="{ABD01AA6-DFAE-4621-96BA-1E6D14E6B5BC}" dt="2025-01-17T12:28:11.071" v="42" actId="208"/>
          <ac:cxnSpMkLst>
            <pc:docMk/>
            <pc:sldMk cId="1983217600" sldId="369"/>
            <ac:cxnSpMk id="16" creationId="{57CE8719-8154-490F-B12E-52602A0194A3}"/>
          </ac:cxnSpMkLst>
        </pc:cxnChg>
        <pc:cxnChg chg="add mod">
          <ac:chgData name="Mar Cabezas Serrano" userId="08affb36-9a9e-4ceb-a5c5-4731fb7cda5b" providerId="ADAL" clId="{ABD01AA6-DFAE-4621-96BA-1E6D14E6B5BC}" dt="2025-01-17T12:28:32.099" v="49" actId="208"/>
          <ac:cxnSpMkLst>
            <pc:docMk/>
            <pc:sldMk cId="1983217600" sldId="369"/>
            <ac:cxnSpMk id="21" creationId="{3B64E573-B82D-4E6B-51A2-5FFB87C48384}"/>
          </ac:cxnSpMkLst>
        </pc:cxnChg>
      </pc:sldChg>
      <pc:sldChg chg="addSp delSp modSp add del mod">
        <pc:chgData name="Mar Cabezas Serrano" userId="08affb36-9a9e-4ceb-a5c5-4731fb7cda5b" providerId="ADAL" clId="{ABD01AA6-DFAE-4621-96BA-1E6D14E6B5BC}" dt="2025-01-17T12:31:56.975" v="98" actId="1076"/>
        <pc:sldMkLst>
          <pc:docMk/>
          <pc:sldMk cId="1217426867" sldId="370"/>
        </pc:sldMkLst>
        <pc:spChg chg="mod">
          <ac:chgData name="Mar Cabezas Serrano" userId="08affb36-9a9e-4ceb-a5c5-4731fb7cda5b" providerId="ADAL" clId="{ABD01AA6-DFAE-4621-96BA-1E6D14E6B5BC}" dt="2025-01-17T12:29:40.954" v="62" actId="1076"/>
          <ac:spMkLst>
            <pc:docMk/>
            <pc:sldMk cId="1217426867" sldId="370"/>
            <ac:spMk id="2" creationId="{EDD59DE7-8F7C-4DF4-8B9B-C2F039043252}"/>
          </ac:spMkLst>
        </pc:spChg>
        <pc:spChg chg="mod">
          <ac:chgData name="Mar Cabezas Serrano" userId="08affb36-9a9e-4ceb-a5c5-4731fb7cda5b" providerId="ADAL" clId="{ABD01AA6-DFAE-4621-96BA-1E6D14E6B5BC}" dt="2025-01-17T12:31:52.247" v="96" actId="1076"/>
          <ac:spMkLst>
            <pc:docMk/>
            <pc:sldMk cId="1217426867" sldId="370"/>
            <ac:spMk id="15" creationId="{7ABE979B-7EAC-4614-9E4A-3F33BC3A0467}"/>
          </ac:spMkLst>
        </pc:spChg>
        <pc:spChg chg="mod">
          <ac:chgData name="Mar Cabezas Serrano" userId="08affb36-9a9e-4ceb-a5c5-4731fb7cda5b" providerId="ADAL" clId="{ABD01AA6-DFAE-4621-96BA-1E6D14E6B5BC}" dt="2025-01-17T12:30:11.740" v="71" actId="14100"/>
          <ac:spMkLst>
            <pc:docMk/>
            <pc:sldMk cId="1217426867" sldId="370"/>
            <ac:spMk id="21" creationId="{22070F29-23A8-4845-A010-7962CA2E5BD9}"/>
          </ac:spMkLst>
        </pc:spChg>
        <pc:spChg chg="mod">
          <ac:chgData name="Mar Cabezas Serrano" userId="08affb36-9a9e-4ceb-a5c5-4731fb7cda5b" providerId="ADAL" clId="{ABD01AA6-DFAE-4621-96BA-1E6D14E6B5BC}" dt="2025-01-17T12:31:56.975" v="98" actId="1076"/>
          <ac:spMkLst>
            <pc:docMk/>
            <pc:sldMk cId="1217426867" sldId="370"/>
            <ac:spMk id="22" creationId="{3D0325C5-47E4-46A7-ABCB-3099C3D4F9CE}"/>
          </ac:spMkLst>
        </pc:spChg>
        <pc:picChg chg="add mod ord">
          <ac:chgData name="Mar Cabezas Serrano" userId="08affb36-9a9e-4ceb-a5c5-4731fb7cda5b" providerId="ADAL" clId="{ABD01AA6-DFAE-4621-96BA-1E6D14E6B5BC}" dt="2025-01-17T12:30:00.034" v="69" actId="14100"/>
          <ac:picMkLst>
            <pc:docMk/>
            <pc:sldMk cId="1217426867" sldId="370"/>
            <ac:picMk id="6" creationId="{9EBD6F77-6BB3-FA20-A20D-0E641749E7B2}"/>
          </ac:picMkLst>
        </pc:picChg>
        <pc:picChg chg="add mod ord">
          <ac:chgData name="Mar Cabezas Serrano" userId="08affb36-9a9e-4ceb-a5c5-4731fb7cda5b" providerId="ADAL" clId="{ABD01AA6-DFAE-4621-96BA-1E6D14E6B5BC}" dt="2025-01-17T12:31:26.979" v="89" actId="166"/>
          <ac:picMkLst>
            <pc:docMk/>
            <pc:sldMk cId="1217426867" sldId="370"/>
            <ac:picMk id="10" creationId="{A9B39B96-42B9-C13E-6C1F-257CB9406D4C}"/>
          </ac:picMkLst>
        </pc:picChg>
        <pc:picChg chg="add mod">
          <ac:chgData name="Mar Cabezas Serrano" userId="08affb36-9a9e-4ceb-a5c5-4731fb7cda5b" providerId="ADAL" clId="{ABD01AA6-DFAE-4621-96BA-1E6D14E6B5BC}" dt="2025-01-17T12:31:53.844" v="97" actId="1076"/>
          <ac:picMkLst>
            <pc:docMk/>
            <pc:sldMk cId="1217426867" sldId="370"/>
            <ac:picMk id="13" creationId="{D1D3C93C-1123-4854-8182-7C4B52FABADA}"/>
          </ac:picMkLst>
        </pc:picChg>
      </pc:sldChg>
    </pc:docChg>
  </pc:docChgLst>
  <pc:docChgLst>
    <pc:chgData name="Mar Cabezas Serrano" userId="08affb36-9a9e-4ceb-a5c5-4731fb7cda5b" providerId="ADAL" clId="{77E18DD4-9561-4A4B-948A-9C26A76DE46C}"/>
    <pc:docChg chg="undo custSel modSld">
      <pc:chgData name="Mar Cabezas Serrano" userId="08affb36-9a9e-4ceb-a5c5-4731fb7cda5b" providerId="ADAL" clId="{77E18DD4-9561-4A4B-948A-9C26A76DE46C}" dt="2025-02-13T15:06:29.512" v="233" actId="20577"/>
      <pc:docMkLst>
        <pc:docMk/>
      </pc:docMkLst>
      <pc:sldChg chg="addSp delSp modSp mod">
        <pc:chgData name="Mar Cabezas Serrano" userId="08affb36-9a9e-4ceb-a5c5-4731fb7cda5b" providerId="ADAL" clId="{77E18DD4-9561-4A4B-948A-9C26A76DE46C}" dt="2025-02-13T15:05:54.239" v="224" actId="1076"/>
        <pc:sldMkLst>
          <pc:docMk/>
          <pc:sldMk cId="1003705239" sldId="313"/>
        </pc:sldMkLst>
        <pc:picChg chg="add mod">
          <ac:chgData name="Mar Cabezas Serrano" userId="08affb36-9a9e-4ceb-a5c5-4731fb7cda5b" providerId="ADAL" clId="{77E18DD4-9561-4A4B-948A-9C26A76DE46C}" dt="2025-02-13T15:05:54.239" v="224" actId="1076"/>
          <ac:picMkLst>
            <pc:docMk/>
            <pc:sldMk cId="1003705239" sldId="313"/>
            <ac:picMk id="4" creationId="{16D7AA64-2B6E-C67E-C28C-442979125B73}"/>
          </ac:picMkLst>
        </pc:picChg>
      </pc:sldChg>
      <pc:sldChg chg="addSp delSp modSp mod">
        <pc:chgData name="Mar Cabezas Serrano" userId="08affb36-9a9e-4ceb-a5c5-4731fb7cda5b" providerId="ADAL" clId="{77E18DD4-9561-4A4B-948A-9C26A76DE46C}" dt="2025-02-13T14:57:00.732" v="149" actId="1076"/>
        <pc:sldMkLst>
          <pc:docMk/>
          <pc:sldMk cId="20104585" sldId="371"/>
        </pc:sldMkLst>
        <pc:spChg chg="mod ord">
          <ac:chgData name="Mar Cabezas Serrano" userId="08affb36-9a9e-4ceb-a5c5-4731fb7cda5b" providerId="ADAL" clId="{77E18DD4-9561-4A4B-948A-9C26A76DE46C}" dt="2025-02-13T14:57:00.732" v="149" actId="1076"/>
          <ac:spMkLst>
            <pc:docMk/>
            <pc:sldMk cId="20104585" sldId="371"/>
            <ac:spMk id="32" creationId="{5BEB3B8D-1D63-C663-64F6-3913D846C935}"/>
          </ac:spMkLst>
        </pc:spChg>
        <pc:spChg chg="mod ord">
          <ac:chgData name="Mar Cabezas Serrano" userId="08affb36-9a9e-4ceb-a5c5-4731fb7cda5b" providerId="ADAL" clId="{77E18DD4-9561-4A4B-948A-9C26A76DE46C}" dt="2025-02-13T14:56:57.982" v="148" actId="1076"/>
          <ac:spMkLst>
            <pc:docMk/>
            <pc:sldMk cId="20104585" sldId="371"/>
            <ac:spMk id="35" creationId="{B3143C95-AB94-DFAE-0332-FC6DDFC0C91B}"/>
          </ac:spMkLst>
        </pc:spChg>
        <pc:picChg chg="add mod modCrop">
          <ac:chgData name="Mar Cabezas Serrano" userId="08affb36-9a9e-4ceb-a5c5-4731fb7cda5b" providerId="ADAL" clId="{77E18DD4-9561-4A4B-948A-9C26A76DE46C}" dt="2025-02-13T14:54:27.571" v="125" actId="732"/>
          <ac:picMkLst>
            <pc:docMk/>
            <pc:sldMk cId="20104585" sldId="371"/>
            <ac:picMk id="5" creationId="{0F1DDAF6-393B-22B8-CD30-E415CC5D7411}"/>
          </ac:picMkLst>
        </pc:picChg>
        <pc:picChg chg="add mod">
          <ac:chgData name="Mar Cabezas Serrano" userId="08affb36-9a9e-4ceb-a5c5-4731fb7cda5b" providerId="ADAL" clId="{77E18DD4-9561-4A4B-948A-9C26A76DE46C}" dt="2025-02-13T14:56:55.987" v="147" actId="1076"/>
          <ac:picMkLst>
            <pc:docMk/>
            <pc:sldMk cId="20104585" sldId="371"/>
            <ac:picMk id="7" creationId="{36EE77EC-D01F-C0E0-A929-02489153719F}"/>
          </ac:picMkLst>
        </pc:picChg>
        <pc:picChg chg="add mod">
          <ac:chgData name="Mar Cabezas Serrano" userId="08affb36-9a9e-4ceb-a5c5-4731fb7cda5b" providerId="ADAL" clId="{77E18DD4-9561-4A4B-948A-9C26A76DE46C}" dt="2025-02-13T14:56:47.871" v="145" actId="13822"/>
          <ac:picMkLst>
            <pc:docMk/>
            <pc:sldMk cId="20104585" sldId="371"/>
            <ac:picMk id="9" creationId="{A844449C-83DC-662B-5994-454CC777BD84}"/>
          </ac:picMkLst>
        </pc:picChg>
      </pc:sldChg>
      <pc:sldChg chg="modSp mod">
        <pc:chgData name="Mar Cabezas Serrano" userId="08affb36-9a9e-4ceb-a5c5-4731fb7cda5b" providerId="ADAL" clId="{77E18DD4-9561-4A4B-948A-9C26A76DE46C}" dt="2025-02-13T15:06:29.512" v="233" actId="20577"/>
        <pc:sldMkLst>
          <pc:docMk/>
          <pc:sldMk cId="2410849173" sldId="397"/>
        </pc:sldMkLst>
        <pc:spChg chg="mod">
          <ac:chgData name="Mar Cabezas Serrano" userId="08affb36-9a9e-4ceb-a5c5-4731fb7cda5b" providerId="ADAL" clId="{77E18DD4-9561-4A4B-948A-9C26A76DE46C}" dt="2025-02-13T15:06:29.512" v="233" actId="20577"/>
          <ac:spMkLst>
            <pc:docMk/>
            <pc:sldMk cId="2410849173" sldId="397"/>
            <ac:spMk id="12" creationId="{3DF323A7-9AE4-7DB3-95FB-3062BC5E3FA4}"/>
          </ac:spMkLst>
        </pc:spChg>
      </pc:sldChg>
      <pc:sldChg chg="modSp mod">
        <pc:chgData name="Mar Cabezas Serrano" userId="08affb36-9a9e-4ceb-a5c5-4731fb7cda5b" providerId="ADAL" clId="{77E18DD4-9561-4A4B-948A-9C26A76DE46C}" dt="2025-02-13T14:43:24.386" v="114" actId="3626"/>
        <pc:sldMkLst>
          <pc:docMk/>
          <pc:sldMk cId="1075639846" sldId="424"/>
        </pc:sldMkLst>
        <pc:graphicFrameChg chg="mod modGraphic">
          <ac:chgData name="Mar Cabezas Serrano" userId="08affb36-9a9e-4ceb-a5c5-4731fb7cda5b" providerId="ADAL" clId="{77E18DD4-9561-4A4B-948A-9C26A76DE46C}" dt="2025-02-13T14:43:24.386" v="114" actId="3626"/>
          <ac:graphicFrameMkLst>
            <pc:docMk/>
            <pc:sldMk cId="1075639846" sldId="424"/>
            <ac:graphicFrameMk id="4" creationId="{09CF3CAA-FFB7-9668-DECC-D2122A898AD2}"/>
          </ac:graphicFrameMkLst>
        </pc:graphicFrameChg>
      </pc:sldChg>
      <pc:sldChg chg="addSp delSp modSp mod">
        <pc:chgData name="Mar Cabezas Serrano" userId="08affb36-9a9e-4ceb-a5c5-4731fb7cda5b" providerId="ADAL" clId="{77E18DD4-9561-4A4B-948A-9C26A76DE46C}" dt="2025-02-13T15:02:01.237" v="195" actId="1076"/>
        <pc:sldMkLst>
          <pc:docMk/>
          <pc:sldMk cId="1202576015" sldId="620"/>
        </pc:sldMkLst>
        <pc:spChg chg="add mod">
          <ac:chgData name="Mar Cabezas Serrano" userId="08affb36-9a9e-4ceb-a5c5-4731fb7cda5b" providerId="ADAL" clId="{77E18DD4-9561-4A4B-948A-9C26A76DE46C}" dt="2025-02-13T15:01:23.532" v="190" actId="13822"/>
          <ac:spMkLst>
            <pc:docMk/>
            <pc:sldMk cId="1202576015" sldId="620"/>
            <ac:spMk id="5" creationId="{3274776B-5235-A17C-E7EF-4002D728B46F}"/>
          </ac:spMkLst>
        </pc:spChg>
        <pc:spChg chg="add mod">
          <ac:chgData name="Mar Cabezas Serrano" userId="08affb36-9a9e-4ceb-a5c5-4731fb7cda5b" providerId="ADAL" clId="{77E18DD4-9561-4A4B-948A-9C26A76DE46C}" dt="2025-02-13T15:01:00.620" v="187" actId="1076"/>
          <ac:spMkLst>
            <pc:docMk/>
            <pc:sldMk cId="1202576015" sldId="620"/>
            <ac:spMk id="7" creationId="{A64F0377-FDF3-BC73-384D-8B61D71A0FAD}"/>
          </ac:spMkLst>
        </pc:spChg>
        <pc:spChg chg="mod">
          <ac:chgData name="Mar Cabezas Serrano" userId="08affb36-9a9e-4ceb-a5c5-4731fb7cda5b" providerId="ADAL" clId="{77E18DD4-9561-4A4B-948A-9C26A76DE46C}" dt="2025-02-13T14:59:39.611" v="167" actId="1076"/>
          <ac:spMkLst>
            <pc:docMk/>
            <pc:sldMk cId="1202576015" sldId="620"/>
            <ac:spMk id="20" creationId="{237C5C37-1512-5165-7728-906F4E037F4F}"/>
          </ac:spMkLst>
        </pc:spChg>
        <pc:spChg chg="mod">
          <ac:chgData name="Mar Cabezas Serrano" userId="08affb36-9a9e-4ceb-a5c5-4731fb7cda5b" providerId="ADAL" clId="{77E18DD4-9561-4A4B-948A-9C26A76DE46C}" dt="2025-02-13T14:59:45.612" v="168" actId="1076"/>
          <ac:spMkLst>
            <pc:docMk/>
            <pc:sldMk cId="1202576015" sldId="620"/>
            <ac:spMk id="22" creationId="{CAE2C6FE-AFB5-74AC-4D21-D7F11ECE04E4}"/>
          </ac:spMkLst>
        </pc:spChg>
        <pc:spChg chg="mod">
          <ac:chgData name="Mar Cabezas Serrano" userId="08affb36-9a9e-4ceb-a5c5-4731fb7cda5b" providerId="ADAL" clId="{77E18DD4-9561-4A4B-948A-9C26A76DE46C}" dt="2025-02-13T15:02:01.237" v="195" actId="1076"/>
          <ac:spMkLst>
            <pc:docMk/>
            <pc:sldMk cId="1202576015" sldId="620"/>
            <ac:spMk id="23" creationId="{3C87A20F-488A-56ED-BC83-429A249B9DD8}"/>
          </ac:spMkLst>
        </pc:spChg>
        <pc:picChg chg="add mod ord">
          <ac:chgData name="Mar Cabezas Serrano" userId="08affb36-9a9e-4ceb-a5c5-4731fb7cda5b" providerId="ADAL" clId="{77E18DD4-9561-4A4B-948A-9C26A76DE46C}" dt="2025-02-13T14:58:13.367" v="161" actId="167"/>
          <ac:picMkLst>
            <pc:docMk/>
            <pc:sldMk cId="1202576015" sldId="620"/>
            <ac:picMk id="3" creationId="{0A41F55E-7957-9EE9-2A60-40F15932F634}"/>
          </ac:picMkLst>
        </pc:picChg>
        <pc:picChg chg="add mod">
          <ac:chgData name="Mar Cabezas Serrano" userId="08affb36-9a9e-4ceb-a5c5-4731fb7cda5b" providerId="ADAL" clId="{77E18DD4-9561-4A4B-948A-9C26A76DE46C}" dt="2025-02-13T15:01:58.636" v="194" actId="14100"/>
          <ac:picMkLst>
            <pc:docMk/>
            <pc:sldMk cId="1202576015" sldId="620"/>
            <ac:picMk id="10" creationId="{920CF630-AD83-3E4E-9074-969510B55159}"/>
          </ac:picMkLst>
        </pc:picChg>
      </pc:sldChg>
      <pc:sldChg chg="addSp delSp modSp mod">
        <pc:chgData name="Mar Cabezas Serrano" userId="08affb36-9a9e-4ceb-a5c5-4731fb7cda5b" providerId="ADAL" clId="{77E18DD4-9561-4A4B-948A-9C26A76DE46C}" dt="2025-02-13T14:39:38.978" v="110" actId="1076"/>
        <pc:sldMkLst>
          <pc:docMk/>
          <pc:sldMk cId="3068635238" sldId="622"/>
        </pc:sldMkLst>
        <pc:spChg chg="mod">
          <ac:chgData name="Mar Cabezas Serrano" userId="08affb36-9a9e-4ceb-a5c5-4731fb7cda5b" providerId="ADAL" clId="{77E18DD4-9561-4A4B-948A-9C26A76DE46C}" dt="2025-02-13T14:39:38.978" v="110" actId="1076"/>
          <ac:spMkLst>
            <pc:docMk/>
            <pc:sldMk cId="3068635238" sldId="622"/>
            <ac:spMk id="2" creationId="{A2228D7C-47C5-075B-C677-24A4D65B6002}"/>
          </ac:spMkLst>
        </pc:spChg>
        <pc:spChg chg="mod">
          <ac:chgData name="Mar Cabezas Serrano" userId="08affb36-9a9e-4ceb-a5c5-4731fb7cda5b" providerId="ADAL" clId="{77E18DD4-9561-4A4B-948A-9C26A76DE46C}" dt="2025-02-13T14:39:37.097" v="109" actId="1076"/>
          <ac:spMkLst>
            <pc:docMk/>
            <pc:sldMk cId="3068635238" sldId="622"/>
            <ac:spMk id="3" creationId="{4B00D1E5-0891-4515-6AB7-DEF1D0B26AE4}"/>
          </ac:spMkLst>
        </pc:spChg>
        <pc:picChg chg="add mod">
          <ac:chgData name="Mar Cabezas Serrano" userId="08affb36-9a9e-4ceb-a5c5-4731fb7cda5b" providerId="ADAL" clId="{77E18DD4-9561-4A4B-948A-9C26A76DE46C}" dt="2025-02-13T14:39:27.794" v="107" actId="1076"/>
          <ac:picMkLst>
            <pc:docMk/>
            <pc:sldMk cId="3068635238" sldId="622"/>
            <ac:picMk id="6" creationId="{A5EDB857-04A5-2790-5892-53323112DE0A}"/>
          </ac:picMkLst>
        </pc:picChg>
      </pc:sldChg>
      <pc:sldChg chg="addSp delSp modSp mod">
        <pc:chgData name="Mar Cabezas Serrano" userId="08affb36-9a9e-4ceb-a5c5-4731fb7cda5b" providerId="ADAL" clId="{77E18DD4-9561-4A4B-948A-9C26A76DE46C}" dt="2025-02-13T14:57:31.971" v="153" actId="1076"/>
        <pc:sldMkLst>
          <pc:docMk/>
          <pc:sldMk cId="3468269079" sldId="623"/>
        </pc:sldMkLst>
        <pc:picChg chg="add mod">
          <ac:chgData name="Mar Cabezas Serrano" userId="08affb36-9a9e-4ceb-a5c5-4731fb7cda5b" providerId="ADAL" clId="{77E18DD4-9561-4A4B-948A-9C26A76DE46C}" dt="2025-02-13T14:57:31.971" v="153" actId="1076"/>
          <ac:picMkLst>
            <pc:docMk/>
            <pc:sldMk cId="3468269079" sldId="623"/>
            <ac:picMk id="4" creationId="{32EF3321-91DC-15FD-E1F7-DB5AFA402B72}"/>
          </ac:picMkLst>
        </pc:picChg>
      </pc:sldChg>
      <pc:sldChg chg="modSp mod">
        <pc:chgData name="Mar Cabezas Serrano" userId="08affb36-9a9e-4ceb-a5c5-4731fb7cda5b" providerId="ADAL" clId="{77E18DD4-9561-4A4B-948A-9C26A76DE46C}" dt="2025-02-11T12:09:57.609" v="53" actId="20577"/>
        <pc:sldMkLst>
          <pc:docMk/>
          <pc:sldMk cId="225002712" sldId="629"/>
        </pc:sldMkLst>
        <pc:spChg chg="mod">
          <ac:chgData name="Mar Cabezas Serrano" userId="08affb36-9a9e-4ceb-a5c5-4731fb7cda5b" providerId="ADAL" clId="{77E18DD4-9561-4A4B-948A-9C26A76DE46C}" dt="2025-02-11T12:09:57.609" v="53" actId="20577"/>
          <ac:spMkLst>
            <pc:docMk/>
            <pc:sldMk cId="225002712" sldId="629"/>
            <ac:spMk id="6" creationId="{F5EE8FDA-FB22-106D-C9D8-8D1AAEBDB48A}"/>
          </ac:spMkLst>
        </pc:spChg>
      </pc:sldChg>
      <pc:sldChg chg="addSp delSp modSp mod">
        <pc:chgData name="Mar Cabezas Serrano" userId="08affb36-9a9e-4ceb-a5c5-4731fb7cda5b" providerId="ADAL" clId="{77E18DD4-9561-4A4B-948A-9C26A76DE46C}" dt="2025-02-13T15:05:24.487" v="218" actId="732"/>
        <pc:sldMkLst>
          <pc:docMk/>
          <pc:sldMk cId="4239798359" sldId="635"/>
        </pc:sldMkLst>
        <pc:spChg chg="mod">
          <ac:chgData name="Mar Cabezas Serrano" userId="08affb36-9a9e-4ceb-a5c5-4731fb7cda5b" providerId="ADAL" clId="{77E18DD4-9561-4A4B-948A-9C26A76DE46C}" dt="2025-02-13T15:03:39.488" v="201" actId="20577"/>
          <ac:spMkLst>
            <pc:docMk/>
            <pc:sldMk cId="4239798359" sldId="635"/>
            <ac:spMk id="2" creationId="{440AF6EC-6E5D-607F-9A42-58EC5E806EF5}"/>
          </ac:spMkLst>
        </pc:spChg>
        <pc:picChg chg="add mod">
          <ac:chgData name="Mar Cabezas Serrano" userId="08affb36-9a9e-4ceb-a5c5-4731fb7cda5b" providerId="ADAL" clId="{77E18DD4-9561-4A4B-948A-9C26A76DE46C}" dt="2025-02-13T15:04:16.126" v="205" actId="1076"/>
          <ac:picMkLst>
            <pc:docMk/>
            <pc:sldMk cId="4239798359" sldId="635"/>
            <ac:picMk id="4" creationId="{14C1B10B-46E1-7757-A3E4-8C834B0929A3}"/>
          </ac:picMkLst>
        </pc:picChg>
        <pc:picChg chg="add mod modCrop">
          <ac:chgData name="Mar Cabezas Serrano" userId="08affb36-9a9e-4ceb-a5c5-4731fb7cda5b" providerId="ADAL" clId="{77E18DD4-9561-4A4B-948A-9C26A76DE46C}" dt="2025-02-13T15:05:24.487" v="218" actId="732"/>
          <ac:picMkLst>
            <pc:docMk/>
            <pc:sldMk cId="4239798359" sldId="635"/>
            <ac:picMk id="7" creationId="{1E9F4313-DA31-4B5D-01A1-BD24FC7A5480}"/>
          </ac:picMkLst>
        </pc:picChg>
      </pc:sldChg>
    </pc:docChg>
  </pc:docChgLst>
  <pc:docChgLst>
    <pc:chgData name="Anna Hernandez Frey" userId="S::1224478@uab.cat::753130d8-41a4-4994-bd0c-d4c6afa99dde" providerId="AD" clId="Web-{3240E899-FB8D-2783-4323-57FAEC794613}"/>
    <pc:docChg chg="modSld">
      <pc:chgData name="Anna Hernandez Frey" userId="S::1224478@uab.cat::753130d8-41a4-4994-bd0c-d4c6afa99dde" providerId="AD" clId="Web-{3240E899-FB8D-2783-4323-57FAEC794613}" dt="2025-02-21T10:00:22.562" v="44" actId="20577"/>
      <pc:docMkLst>
        <pc:docMk/>
      </pc:docMkLst>
      <pc:sldChg chg="modSp">
        <pc:chgData name="Anna Hernandez Frey" userId="S::1224478@uab.cat::753130d8-41a4-4994-bd0c-d4c6afa99dde" providerId="AD" clId="Web-{3240E899-FB8D-2783-4323-57FAEC794613}" dt="2025-02-21T09:57:01.944" v="31" actId="20577"/>
        <pc:sldMkLst>
          <pc:docMk/>
          <pc:sldMk cId="3032356686" sldId="389"/>
        </pc:sldMkLst>
        <pc:spChg chg="mod">
          <ac:chgData name="Anna Hernandez Frey" userId="S::1224478@uab.cat::753130d8-41a4-4994-bd0c-d4c6afa99dde" providerId="AD" clId="Web-{3240E899-FB8D-2783-4323-57FAEC794613}" dt="2025-02-21T09:54:23.048" v="26" actId="20577"/>
          <ac:spMkLst>
            <pc:docMk/>
            <pc:sldMk cId="3032356686" sldId="389"/>
            <ac:spMk id="2" creationId="{6DD70A03-1C84-45EF-A9AE-B5229EB7E3E1}"/>
          </ac:spMkLst>
        </pc:spChg>
        <pc:spChg chg="mod">
          <ac:chgData name="Anna Hernandez Frey" userId="S::1224478@uab.cat::753130d8-41a4-4994-bd0c-d4c6afa99dde" providerId="AD" clId="Web-{3240E899-FB8D-2783-4323-57FAEC794613}" dt="2025-02-21T09:57:01.944" v="31" actId="20577"/>
          <ac:spMkLst>
            <pc:docMk/>
            <pc:sldMk cId="3032356686" sldId="389"/>
            <ac:spMk id="9" creationId="{DC7C4721-B938-E36D-E462-CD5BD090E96F}"/>
          </ac:spMkLst>
        </pc:spChg>
      </pc:sldChg>
      <pc:sldChg chg="modSp">
        <pc:chgData name="Anna Hernandez Frey" userId="S::1224478@uab.cat::753130d8-41a4-4994-bd0c-d4c6afa99dde" providerId="AD" clId="Web-{3240E899-FB8D-2783-4323-57FAEC794613}" dt="2025-02-21T09:54:12.063" v="25" actId="20577"/>
        <pc:sldMkLst>
          <pc:docMk/>
          <pc:sldMk cId="1269819772" sldId="400"/>
        </pc:sldMkLst>
        <pc:spChg chg="mod">
          <ac:chgData name="Anna Hernandez Frey" userId="S::1224478@uab.cat::753130d8-41a4-4994-bd0c-d4c6afa99dde" providerId="AD" clId="Web-{3240E899-FB8D-2783-4323-57FAEC794613}" dt="2025-02-21T09:54:12.063" v="25" actId="20577"/>
          <ac:spMkLst>
            <pc:docMk/>
            <pc:sldMk cId="1269819772" sldId="400"/>
            <ac:spMk id="4" creationId="{328CBCF3-706A-B8D9-2C8F-965F33EBD382}"/>
          </ac:spMkLst>
        </pc:spChg>
      </pc:sldChg>
      <pc:sldChg chg="modSp">
        <pc:chgData name="Anna Hernandez Frey" userId="S::1224478@uab.cat::753130d8-41a4-4994-bd0c-d4c6afa99dde" providerId="AD" clId="Web-{3240E899-FB8D-2783-4323-57FAEC794613}" dt="2025-02-21T10:00:22.562" v="44" actId="20577"/>
        <pc:sldMkLst>
          <pc:docMk/>
          <pc:sldMk cId="4156223022" sldId="406"/>
        </pc:sldMkLst>
        <pc:spChg chg="mod">
          <ac:chgData name="Anna Hernandez Frey" userId="S::1224478@uab.cat::753130d8-41a4-4994-bd0c-d4c6afa99dde" providerId="AD" clId="Web-{3240E899-FB8D-2783-4323-57FAEC794613}" dt="2025-02-21T09:57:59.275" v="41" actId="20577"/>
          <ac:spMkLst>
            <pc:docMk/>
            <pc:sldMk cId="4156223022" sldId="406"/>
            <ac:spMk id="3" creationId="{1DCFD39B-604C-3922-EACC-336A5598E323}"/>
          </ac:spMkLst>
        </pc:spChg>
        <pc:spChg chg="mod">
          <ac:chgData name="Anna Hernandez Frey" userId="S::1224478@uab.cat::753130d8-41a4-4994-bd0c-d4c6afa99dde" providerId="AD" clId="Web-{3240E899-FB8D-2783-4323-57FAEC794613}" dt="2025-02-21T10:00:22.562" v="44" actId="20577"/>
          <ac:spMkLst>
            <pc:docMk/>
            <pc:sldMk cId="4156223022" sldId="406"/>
            <ac:spMk id="4" creationId="{CC2F9CAC-2040-D7F9-D73C-D71D6D086136}"/>
          </ac:spMkLst>
        </pc:spChg>
      </pc:sldChg>
      <pc:sldChg chg="modSp">
        <pc:chgData name="Anna Hernandez Frey" userId="S::1224478@uab.cat::753130d8-41a4-4994-bd0c-d4c6afa99dde" providerId="AD" clId="Web-{3240E899-FB8D-2783-4323-57FAEC794613}" dt="2025-02-21T09:53:33.280" v="16" actId="20577"/>
        <pc:sldMkLst>
          <pc:docMk/>
          <pc:sldMk cId="2746757696" sldId="422"/>
        </pc:sldMkLst>
        <pc:graphicFrameChg chg="modGraphic">
          <ac:chgData name="Anna Hernandez Frey" userId="S::1224478@uab.cat::753130d8-41a4-4994-bd0c-d4c6afa99dde" providerId="AD" clId="Web-{3240E899-FB8D-2783-4323-57FAEC794613}" dt="2025-02-21T09:53:33.280" v="16" actId="20577"/>
          <ac:graphicFrameMkLst>
            <pc:docMk/>
            <pc:sldMk cId="2746757696" sldId="422"/>
            <ac:graphicFrameMk id="4" creationId="{4756EE53-6752-EE4B-CB0E-0B5594F79AED}"/>
          </ac:graphicFrameMkLst>
        </pc:graphicFrameChg>
      </pc:sldChg>
      <pc:sldChg chg="modSp">
        <pc:chgData name="Anna Hernandez Frey" userId="S::1224478@uab.cat::753130d8-41a4-4994-bd0c-d4c6afa99dde" providerId="AD" clId="Web-{3240E899-FB8D-2783-4323-57FAEC794613}" dt="2025-02-21T09:52:42.841" v="10" actId="20577"/>
        <pc:sldMkLst>
          <pc:docMk/>
          <pc:sldMk cId="225002712" sldId="629"/>
        </pc:sldMkLst>
        <pc:spChg chg="mod">
          <ac:chgData name="Anna Hernandez Frey" userId="S::1224478@uab.cat::753130d8-41a4-4994-bd0c-d4c6afa99dde" providerId="AD" clId="Web-{3240E899-FB8D-2783-4323-57FAEC794613}" dt="2025-02-21T09:50:44.809" v="2" actId="20577"/>
          <ac:spMkLst>
            <pc:docMk/>
            <pc:sldMk cId="225002712" sldId="629"/>
            <ac:spMk id="6" creationId="{F5EE8FDA-FB22-106D-C9D8-8D1AAEBDB48A}"/>
          </ac:spMkLst>
        </pc:spChg>
        <pc:spChg chg="mod">
          <ac:chgData name="Anna Hernandez Frey" userId="S::1224478@uab.cat::753130d8-41a4-4994-bd0c-d4c6afa99dde" providerId="AD" clId="Web-{3240E899-FB8D-2783-4323-57FAEC794613}" dt="2025-02-21T09:50:45.121" v="4" actId="20577"/>
          <ac:spMkLst>
            <pc:docMk/>
            <pc:sldMk cId="225002712" sldId="629"/>
            <ac:spMk id="8" creationId="{D5D58221-C208-E0D1-8BD4-C9DE27CD53DD}"/>
          </ac:spMkLst>
        </pc:spChg>
        <pc:spChg chg="mod">
          <ac:chgData name="Anna Hernandez Frey" userId="S::1224478@uab.cat::753130d8-41a4-4994-bd0c-d4c6afa99dde" providerId="AD" clId="Web-{3240E899-FB8D-2783-4323-57FAEC794613}" dt="2025-02-21T09:52:42.841" v="10" actId="20577"/>
          <ac:spMkLst>
            <pc:docMk/>
            <pc:sldMk cId="225002712" sldId="629"/>
            <ac:spMk id="10" creationId="{CB9D1CC8-22AB-AC8E-47B3-C6DA7EA56CF2}"/>
          </ac:spMkLst>
        </pc:spChg>
      </pc:sldChg>
      <pc:sldChg chg="modSp">
        <pc:chgData name="Anna Hernandez Frey" userId="S::1224478@uab.cat::753130d8-41a4-4994-bd0c-d4c6afa99dde" providerId="AD" clId="Web-{3240E899-FB8D-2783-4323-57FAEC794613}" dt="2025-02-21T09:53:01.388" v="13" actId="20577"/>
        <pc:sldMkLst>
          <pc:docMk/>
          <pc:sldMk cId="445223652" sldId="633"/>
        </pc:sldMkLst>
        <pc:spChg chg="mod">
          <ac:chgData name="Anna Hernandez Frey" userId="S::1224478@uab.cat::753130d8-41a4-4994-bd0c-d4c6afa99dde" providerId="AD" clId="Web-{3240E899-FB8D-2783-4323-57FAEC794613}" dt="2025-02-21T09:53:01.388" v="13" actId="20577"/>
          <ac:spMkLst>
            <pc:docMk/>
            <pc:sldMk cId="445223652" sldId="633"/>
            <ac:spMk id="6" creationId="{B77DCFDA-948E-451A-E3A0-D4F0DB39CB5A}"/>
          </ac:spMkLst>
        </pc:spChg>
      </pc:sldChg>
    </pc:docChg>
  </pc:docChgLst>
  <pc:docChgLst>
    <pc:chgData name="Mar Cabezas Serrano" userId="08affb36-9a9e-4ceb-a5c5-4731fb7cda5b" providerId="ADAL" clId="{EE44D179-EB42-403B-A187-F7C85FBC0133}"/>
    <pc:docChg chg="undo custSel addSld delSld modSld modSection modNotesMaster modHandout">
      <pc:chgData name="Mar Cabezas Serrano" userId="08affb36-9a9e-4ceb-a5c5-4731fb7cda5b" providerId="ADAL" clId="{EE44D179-EB42-403B-A187-F7C85FBC0133}" dt="2025-01-27T09:32:06.752" v="276"/>
      <pc:docMkLst>
        <pc:docMk/>
      </pc:docMkLst>
      <pc:sldChg chg="addSp delSp modSp add del mod">
        <pc:chgData name="Mar Cabezas Serrano" userId="08affb36-9a9e-4ceb-a5c5-4731fb7cda5b" providerId="ADAL" clId="{EE44D179-EB42-403B-A187-F7C85FBC0133}" dt="2025-01-16T08:51:19.643" v="25" actId="2696"/>
        <pc:sldMkLst>
          <pc:docMk/>
          <pc:sldMk cId="32790498" sldId="306"/>
        </pc:sldMkLst>
      </pc:sldChg>
      <pc:sldChg chg="del">
        <pc:chgData name="Mar Cabezas Serrano" userId="08affb36-9a9e-4ceb-a5c5-4731fb7cda5b" providerId="ADAL" clId="{EE44D179-EB42-403B-A187-F7C85FBC0133}" dt="2025-01-24T07:57:01.436" v="181" actId="2696"/>
        <pc:sldMkLst>
          <pc:docMk/>
          <pc:sldMk cId="3848412697" sldId="309"/>
        </pc:sldMkLst>
      </pc:sldChg>
      <pc:sldChg chg="addSp delSp modSp mod modClrScheme chgLayout">
        <pc:chgData name="Mar Cabezas Serrano" userId="08affb36-9a9e-4ceb-a5c5-4731fb7cda5b" providerId="ADAL" clId="{EE44D179-EB42-403B-A187-F7C85FBC0133}" dt="2025-01-24T07:56:47.449" v="180" actId="1076"/>
        <pc:sldMkLst>
          <pc:docMk/>
          <pc:sldMk cId="1003705239" sldId="313"/>
        </pc:sldMkLst>
        <pc:spChg chg="mod ord">
          <ac:chgData name="Mar Cabezas Serrano" userId="08affb36-9a9e-4ceb-a5c5-4731fb7cda5b" providerId="ADAL" clId="{EE44D179-EB42-403B-A187-F7C85FBC0133}" dt="2025-01-24T07:56:42.232" v="178" actId="26606"/>
          <ac:spMkLst>
            <pc:docMk/>
            <pc:sldMk cId="1003705239" sldId="313"/>
            <ac:spMk id="2" creationId="{B436D074-401C-4F20-AC20-ABABD40BAE1D}"/>
          </ac:spMkLst>
        </pc:spChg>
      </pc:sldChg>
      <pc:sldChg chg="modSp mod">
        <pc:chgData name="Mar Cabezas Serrano" userId="08affb36-9a9e-4ceb-a5c5-4731fb7cda5b" providerId="ADAL" clId="{EE44D179-EB42-403B-A187-F7C85FBC0133}" dt="2025-01-24T07:38:45.384" v="89" actId="1076"/>
        <pc:sldMkLst>
          <pc:docMk/>
          <pc:sldMk cId="151135292" sldId="332"/>
        </pc:sldMkLst>
        <pc:spChg chg="mod">
          <ac:chgData name="Mar Cabezas Serrano" userId="08affb36-9a9e-4ceb-a5c5-4731fb7cda5b" providerId="ADAL" clId="{EE44D179-EB42-403B-A187-F7C85FBC0133}" dt="2025-01-24T07:38:45.384" v="89" actId="1076"/>
          <ac:spMkLst>
            <pc:docMk/>
            <pc:sldMk cId="151135292" sldId="332"/>
            <ac:spMk id="52" creationId="{46FF1827-B46B-4BC4-8665-8914CF45DE0C}"/>
          </ac:spMkLst>
        </pc:spChg>
      </pc:sldChg>
      <pc:sldChg chg="modSp mod">
        <pc:chgData name="Mar Cabezas Serrano" userId="08affb36-9a9e-4ceb-a5c5-4731fb7cda5b" providerId="ADAL" clId="{EE44D179-EB42-403B-A187-F7C85FBC0133}" dt="2025-01-27T07:54:59.262" v="256" actId="20577"/>
        <pc:sldMkLst>
          <pc:docMk/>
          <pc:sldMk cId="3032356686" sldId="389"/>
        </pc:sldMkLst>
        <pc:spChg chg="mod">
          <ac:chgData name="Mar Cabezas Serrano" userId="08affb36-9a9e-4ceb-a5c5-4731fb7cda5b" providerId="ADAL" clId="{EE44D179-EB42-403B-A187-F7C85FBC0133}" dt="2025-01-27T07:54:59.262" v="256" actId="20577"/>
          <ac:spMkLst>
            <pc:docMk/>
            <pc:sldMk cId="3032356686" sldId="389"/>
            <ac:spMk id="9" creationId="{DC7C4721-B938-E36D-E462-CD5BD090E96F}"/>
          </ac:spMkLst>
        </pc:spChg>
      </pc:sldChg>
      <pc:sldChg chg="addSp modSp mod">
        <pc:chgData name="Mar Cabezas Serrano" userId="08affb36-9a9e-4ceb-a5c5-4731fb7cda5b" providerId="ADAL" clId="{EE44D179-EB42-403B-A187-F7C85FBC0133}" dt="2025-01-24T07:59:39.623" v="214" actId="1076"/>
        <pc:sldMkLst>
          <pc:docMk/>
          <pc:sldMk cId="1916713117" sldId="396"/>
        </pc:sldMkLst>
        <pc:spChg chg="mod">
          <ac:chgData name="Mar Cabezas Serrano" userId="08affb36-9a9e-4ceb-a5c5-4731fb7cda5b" providerId="ADAL" clId="{EE44D179-EB42-403B-A187-F7C85FBC0133}" dt="2025-01-24T07:53:14.828" v="165" actId="1076"/>
          <ac:spMkLst>
            <pc:docMk/>
            <pc:sldMk cId="1916713117" sldId="396"/>
            <ac:spMk id="3" creationId="{F499EF0C-B1F7-399A-4AEE-20E7614DC4D5}"/>
          </ac:spMkLst>
        </pc:spChg>
        <pc:spChg chg="mod">
          <ac:chgData name="Mar Cabezas Serrano" userId="08affb36-9a9e-4ceb-a5c5-4731fb7cda5b" providerId="ADAL" clId="{EE44D179-EB42-403B-A187-F7C85FBC0133}" dt="2025-01-24T07:53:03.477" v="161" actId="207"/>
          <ac:spMkLst>
            <pc:docMk/>
            <pc:sldMk cId="1916713117" sldId="396"/>
            <ac:spMk id="27" creationId="{12A762D5-F933-A84C-BEB0-CB01A59189C4}"/>
          </ac:spMkLst>
        </pc:spChg>
        <pc:spChg chg="mod">
          <ac:chgData name="Mar Cabezas Serrano" userId="08affb36-9a9e-4ceb-a5c5-4731fb7cda5b" providerId="ADAL" clId="{EE44D179-EB42-403B-A187-F7C85FBC0133}" dt="2025-01-24T07:53:12.276" v="164" actId="1076"/>
          <ac:spMkLst>
            <pc:docMk/>
            <pc:sldMk cId="1916713117" sldId="396"/>
            <ac:spMk id="29" creationId="{3C139EE5-37D3-D984-D745-CEB2BF9D7CF1}"/>
          </ac:spMkLst>
        </pc:spChg>
        <pc:picChg chg="add mod">
          <ac:chgData name="Mar Cabezas Serrano" userId="08affb36-9a9e-4ceb-a5c5-4731fb7cda5b" providerId="ADAL" clId="{EE44D179-EB42-403B-A187-F7C85FBC0133}" dt="2025-01-24T07:59:39.623" v="214" actId="1076"/>
          <ac:picMkLst>
            <pc:docMk/>
            <pc:sldMk cId="1916713117" sldId="396"/>
            <ac:picMk id="7" creationId="{C199FBE0-5E07-3FA7-2A1C-CD08A8578D10}"/>
          </ac:picMkLst>
        </pc:picChg>
      </pc:sldChg>
      <pc:sldChg chg="delSp modSp mod">
        <pc:chgData name="Mar Cabezas Serrano" userId="08affb36-9a9e-4ceb-a5c5-4731fb7cda5b" providerId="ADAL" clId="{EE44D179-EB42-403B-A187-F7C85FBC0133}" dt="2025-01-24T07:57:13.225" v="184" actId="1076"/>
        <pc:sldMkLst>
          <pc:docMk/>
          <pc:sldMk cId="2410849173" sldId="397"/>
        </pc:sldMkLst>
        <pc:spChg chg="mod">
          <ac:chgData name="Mar Cabezas Serrano" userId="08affb36-9a9e-4ceb-a5c5-4731fb7cda5b" providerId="ADAL" clId="{EE44D179-EB42-403B-A187-F7C85FBC0133}" dt="2025-01-24T07:57:13.225" v="184" actId="1076"/>
          <ac:spMkLst>
            <pc:docMk/>
            <pc:sldMk cId="2410849173" sldId="397"/>
            <ac:spMk id="6" creationId="{E6587D86-2FB2-1AAF-3CB8-FEA571DC4599}"/>
          </ac:spMkLst>
        </pc:spChg>
      </pc:sldChg>
      <pc:sldChg chg="modSp mod">
        <pc:chgData name="Mar Cabezas Serrano" userId="08affb36-9a9e-4ceb-a5c5-4731fb7cda5b" providerId="ADAL" clId="{EE44D179-EB42-403B-A187-F7C85FBC0133}" dt="2025-01-27T07:54:33.782" v="248" actId="20577"/>
        <pc:sldMkLst>
          <pc:docMk/>
          <pc:sldMk cId="1269819772" sldId="400"/>
        </pc:sldMkLst>
        <pc:spChg chg="mod">
          <ac:chgData name="Mar Cabezas Serrano" userId="08affb36-9a9e-4ceb-a5c5-4731fb7cda5b" providerId="ADAL" clId="{EE44D179-EB42-403B-A187-F7C85FBC0133}" dt="2025-01-27T07:54:33.782" v="248" actId="20577"/>
          <ac:spMkLst>
            <pc:docMk/>
            <pc:sldMk cId="1269819772" sldId="400"/>
            <ac:spMk id="4" creationId="{328CBCF3-706A-B8D9-2C8F-965F33EBD382}"/>
          </ac:spMkLst>
        </pc:spChg>
      </pc:sldChg>
      <pc:sldChg chg="addSp delSp modSp mod">
        <pc:chgData name="Mar Cabezas Serrano" userId="08affb36-9a9e-4ceb-a5c5-4731fb7cda5b" providerId="ADAL" clId="{EE44D179-EB42-403B-A187-F7C85FBC0133}" dt="2025-01-16T09:03:42.826" v="88" actId="122"/>
        <pc:sldMkLst>
          <pc:docMk/>
          <pc:sldMk cId="1674611007" sldId="402"/>
        </pc:sldMkLst>
        <pc:spChg chg="mod">
          <ac:chgData name="Mar Cabezas Serrano" userId="08affb36-9a9e-4ceb-a5c5-4731fb7cda5b" providerId="ADAL" clId="{EE44D179-EB42-403B-A187-F7C85FBC0133}" dt="2025-01-16T09:03:23.342" v="71" actId="1076"/>
          <ac:spMkLst>
            <pc:docMk/>
            <pc:sldMk cId="1674611007" sldId="402"/>
            <ac:spMk id="3" creationId="{A9880423-60AB-1525-7FED-CFD78F8A5EDC}"/>
          </ac:spMkLst>
        </pc:spChg>
        <pc:spChg chg="mod">
          <ac:chgData name="Mar Cabezas Serrano" userId="08affb36-9a9e-4ceb-a5c5-4731fb7cda5b" providerId="ADAL" clId="{EE44D179-EB42-403B-A187-F7C85FBC0133}" dt="2025-01-16T09:03:42.826" v="88" actId="122"/>
          <ac:spMkLst>
            <pc:docMk/>
            <pc:sldMk cId="1674611007" sldId="402"/>
            <ac:spMk id="21" creationId="{E2CF1C12-7B32-10F5-D466-93FE327CD844}"/>
          </ac:spMkLst>
        </pc:spChg>
        <pc:picChg chg="add mod modCrop">
          <ac:chgData name="Mar Cabezas Serrano" userId="08affb36-9a9e-4ceb-a5c5-4731fb7cda5b" providerId="ADAL" clId="{EE44D179-EB42-403B-A187-F7C85FBC0133}" dt="2025-01-16T09:02:02.157" v="58" actId="1076"/>
          <ac:picMkLst>
            <pc:docMk/>
            <pc:sldMk cId="1674611007" sldId="402"/>
            <ac:picMk id="12" creationId="{52D9416C-22CD-F4DC-EC68-ADE412044A3F}"/>
          </ac:picMkLst>
        </pc:picChg>
        <pc:picChg chg="add mod">
          <ac:chgData name="Mar Cabezas Serrano" userId="08affb36-9a9e-4ceb-a5c5-4731fb7cda5b" providerId="ADAL" clId="{EE44D179-EB42-403B-A187-F7C85FBC0133}" dt="2025-01-16T09:02:35.221" v="65" actId="1076"/>
          <ac:picMkLst>
            <pc:docMk/>
            <pc:sldMk cId="1674611007" sldId="402"/>
            <ac:picMk id="15" creationId="{E9014C0D-7E3A-C67B-2EA0-7B685F214604}"/>
          </ac:picMkLst>
        </pc:picChg>
        <pc:picChg chg="add mod">
          <ac:chgData name="Mar Cabezas Serrano" userId="08affb36-9a9e-4ceb-a5c5-4731fb7cda5b" providerId="ADAL" clId="{EE44D179-EB42-403B-A187-F7C85FBC0133}" dt="2025-01-16T09:03:20.823" v="70" actId="1076"/>
          <ac:picMkLst>
            <pc:docMk/>
            <pc:sldMk cId="1674611007" sldId="402"/>
            <ac:picMk id="17" creationId="{7FC9BB71-815E-6864-C0A0-529B71DA0DE1}"/>
          </ac:picMkLst>
        </pc:picChg>
      </pc:sldChg>
      <pc:sldChg chg="modSp mod">
        <pc:chgData name="Mar Cabezas Serrano" userId="08affb36-9a9e-4ceb-a5c5-4731fb7cda5b" providerId="ADAL" clId="{EE44D179-EB42-403B-A187-F7C85FBC0133}" dt="2025-01-27T07:55:38.140" v="258" actId="20577"/>
        <pc:sldMkLst>
          <pc:docMk/>
          <pc:sldMk cId="4156223022" sldId="406"/>
        </pc:sldMkLst>
        <pc:spChg chg="mod">
          <ac:chgData name="Mar Cabezas Serrano" userId="08affb36-9a9e-4ceb-a5c5-4731fb7cda5b" providerId="ADAL" clId="{EE44D179-EB42-403B-A187-F7C85FBC0133}" dt="2025-01-27T07:55:38.140" v="258" actId="20577"/>
          <ac:spMkLst>
            <pc:docMk/>
            <pc:sldMk cId="4156223022" sldId="406"/>
            <ac:spMk id="3" creationId="{1DCFD39B-604C-3922-EACC-336A5598E323}"/>
          </ac:spMkLst>
        </pc:spChg>
      </pc:sldChg>
      <pc:sldChg chg="modSp">
        <pc:chgData name="Mar Cabezas Serrano" userId="08affb36-9a9e-4ceb-a5c5-4731fb7cda5b" providerId="ADAL" clId="{EE44D179-EB42-403B-A187-F7C85FBC0133}" dt="2025-01-27T07:54:25.431" v="247"/>
        <pc:sldMkLst>
          <pc:docMk/>
          <pc:sldMk cId="2746757696" sldId="422"/>
        </pc:sldMkLst>
        <pc:graphicFrameChg chg="mod">
          <ac:chgData name="Mar Cabezas Serrano" userId="08affb36-9a9e-4ceb-a5c5-4731fb7cda5b" providerId="ADAL" clId="{EE44D179-EB42-403B-A187-F7C85FBC0133}" dt="2025-01-27T07:54:25.431" v="247"/>
          <ac:graphicFrameMkLst>
            <pc:docMk/>
            <pc:sldMk cId="2746757696" sldId="422"/>
            <ac:graphicFrameMk id="4" creationId="{4756EE53-6752-EE4B-CB0E-0B5594F79AED}"/>
          </ac:graphicFrameMkLst>
        </pc:graphicFrameChg>
      </pc:sldChg>
      <pc:sldChg chg="modSp mod">
        <pc:chgData name="Mar Cabezas Serrano" userId="08affb36-9a9e-4ceb-a5c5-4731fb7cda5b" providerId="ADAL" clId="{EE44D179-EB42-403B-A187-F7C85FBC0133}" dt="2025-01-27T07:56:39.120" v="273" actId="20577"/>
        <pc:sldMkLst>
          <pc:docMk/>
          <pc:sldMk cId="1075639846" sldId="424"/>
        </pc:sldMkLst>
        <pc:spChg chg="mod">
          <ac:chgData name="Mar Cabezas Serrano" userId="08affb36-9a9e-4ceb-a5c5-4731fb7cda5b" providerId="ADAL" clId="{EE44D179-EB42-403B-A187-F7C85FBC0133}" dt="2025-01-27T07:56:39.120" v="273" actId="20577"/>
          <ac:spMkLst>
            <pc:docMk/>
            <pc:sldMk cId="1075639846" sldId="424"/>
            <ac:spMk id="2" creationId="{A9D161E4-8FD4-6C60-1B5C-07A8E25F23F4}"/>
          </ac:spMkLst>
        </pc:spChg>
      </pc:sldChg>
      <pc:sldChg chg="delSp del mod">
        <pc:chgData name="Mar Cabezas Serrano" userId="08affb36-9a9e-4ceb-a5c5-4731fb7cda5b" providerId="ADAL" clId="{EE44D179-EB42-403B-A187-F7C85FBC0133}" dt="2025-01-24T07:53:42.085" v="168" actId="2696"/>
        <pc:sldMkLst>
          <pc:docMk/>
          <pc:sldMk cId="808364537" sldId="428"/>
        </pc:sldMkLst>
      </pc:sldChg>
      <pc:sldChg chg="modSp mod">
        <pc:chgData name="Mar Cabezas Serrano" userId="08affb36-9a9e-4ceb-a5c5-4731fb7cda5b" providerId="ADAL" clId="{EE44D179-EB42-403B-A187-F7C85FBC0133}" dt="2025-01-24T07:50:52.577" v="153" actId="20577"/>
        <pc:sldMkLst>
          <pc:docMk/>
          <pc:sldMk cId="3611381864" sldId="433"/>
        </pc:sldMkLst>
        <pc:spChg chg="mod">
          <ac:chgData name="Mar Cabezas Serrano" userId="08affb36-9a9e-4ceb-a5c5-4731fb7cda5b" providerId="ADAL" clId="{EE44D179-EB42-403B-A187-F7C85FBC0133}" dt="2025-01-24T07:50:52.577" v="153" actId="20577"/>
          <ac:spMkLst>
            <pc:docMk/>
            <pc:sldMk cId="3611381864" sldId="433"/>
            <ac:spMk id="4" creationId="{00000000-0000-0000-0000-000000000000}"/>
          </ac:spMkLst>
        </pc:spChg>
      </pc:sldChg>
      <pc:sldChg chg="delSp modSp mod">
        <pc:chgData name="Mar Cabezas Serrano" userId="08affb36-9a9e-4ceb-a5c5-4731fb7cda5b" providerId="ADAL" clId="{EE44D179-EB42-403B-A187-F7C85FBC0133}" dt="2025-01-16T08:53:18.921" v="47" actId="478"/>
        <pc:sldMkLst>
          <pc:docMk/>
          <pc:sldMk cId="1321628170" sldId="434"/>
        </pc:sldMkLst>
      </pc:sldChg>
      <pc:sldChg chg="addSp delSp modSp mod delAnim">
        <pc:chgData name="Mar Cabezas Serrano" userId="08affb36-9a9e-4ceb-a5c5-4731fb7cda5b" providerId="ADAL" clId="{EE44D179-EB42-403B-A187-F7C85FBC0133}" dt="2025-01-16T08:53:05.476" v="44" actId="1076"/>
        <pc:sldMkLst>
          <pc:docMk/>
          <pc:sldMk cId="721303009" sldId="435"/>
        </pc:sldMkLst>
        <pc:spChg chg="add mod">
          <ac:chgData name="Mar Cabezas Serrano" userId="08affb36-9a9e-4ceb-a5c5-4731fb7cda5b" providerId="ADAL" clId="{EE44D179-EB42-403B-A187-F7C85FBC0133}" dt="2025-01-16T08:53:05.476" v="44" actId="1076"/>
          <ac:spMkLst>
            <pc:docMk/>
            <pc:sldMk cId="721303009" sldId="435"/>
            <ac:spMk id="9" creationId="{006E8CCA-8668-808B-82F3-66709671E27E}"/>
          </ac:spMkLst>
        </pc:spChg>
        <pc:picChg chg="add mod">
          <ac:chgData name="Mar Cabezas Serrano" userId="08affb36-9a9e-4ceb-a5c5-4731fb7cda5b" providerId="ADAL" clId="{EE44D179-EB42-403B-A187-F7C85FBC0133}" dt="2025-01-16T08:53:03.213" v="43" actId="1076"/>
          <ac:picMkLst>
            <pc:docMk/>
            <pc:sldMk cId="721303009" sldId="435"/>
            <ac:picMk id="5" creationId="{FC1FFF67-AF8D-E93A-5F35-95C371995AB0}"/>
          </ac:picMkLst>
        </pc:picChg>
      </pc:sldChg>
      <pc:sldChg chg="modSp mod">
        <pc:chgData name="Mar Cabezas Serrano" userId="08affb36-9a9e-4ceb-a5c5-4731fb7cda5b" providerId="ADAL" clId="{EE44D179-EB42-403B-A187-F7C85FBC0133}" dt="2025-01-27T07:56:07.094" v="260" actId="20577"/>
        <pc:sldMkLst>
          <pc:docMk/>
          <pc:sldMk cId="2724782587" sldId="437"/>
        </pc:sldMkLst>
        <pc:spChg chg="mod">
          <ac:chgData name="Mar Cabezas Serrano" userId="08affb36-9a9e-4ceb-a5c5-4731fb7cda5b" providerId="ADAL" clId="{EE44D179-EB42-403B-A187-F7C85FBC0133}" dt="2025-01-27T07:56:07.094" v="260" actId="20577"/>
          <ac:spMkLst>
            <pc:docMk/>
            <pc:sldMk cId="2724782587" sldId="437"/>
            <ac:spMk id="4" creationId="{56B8069A-736F-28B5-9008-D768CB8C2B3E}"/>
          </ac:spMkLst>
        </pc:spChg>
      </pc:sldChg>
      <pc:sldChg chg="addSp delSp modSp mod">
        <pc:chgData name="Mar Cabezas Serrano" userId="08affb36-9a9e-4ceb-a5c5-4731fb7cda5b" providerId="ADAL" clId="{EE44D179-EB42-403B-A187-F7C85FBC0133}" dt="2025-01-24T07:44:14.607" v="127" actId="1076"/>
        <pc:sldMkLst>
          <pc:docMk/>
          <pc:sldMk cId="1202576015" sldId="620"/>
        </pc:sldMkLst>
        <pc:spChg chg="mod">
          <ac:chgData name="Mar Cabezas Serrano" userId="08affb36-9a9e-4ceb-a5c5-4731fb7cda5b" providerId="ADAL" clId="{EE44D179-EB42-403B-A187-F7C85FBC0133}" dt="2025-01-24T07:43:02.928" v="102" actId="1076"/>
          <ac:spMkLst>
            <pc:docMk/>
            <pc:sldMk cId="1202576015" sldId="620"/>
            <ac:spMk id="20" creationId="{237C5C37-1512-5165-7728-906F4E037F4F}"/>
          </ac:spMkLst>
        </pc:spChg>
        <pc:spChg chg="mod">
          <ac:chgData name="Mar Cabezas Serrano" userId="08affb36-9a9e-4ceb-a5c5-4731fb7cda5b" providerId="ADAL" clId="{EE44D179-EB42-403B-A187-F7C85FBC0133}" dt="2025-01-24T07:44:14.607" v="127" actId="1076"/>
          <ac:spMkLst>
            <pc:docMk/>
            <pc:sldMk cId="1202576015" sldId="620"/>
            <ac:spMk id="22" creationId="{CAE2C6FE-AFB5-74AC-4D21-D7F11ECE04E4}"/>
          </ac:spMkLst>
        </pc:spChg>
        <pc:spChg chg="mod">
          <ac:chgData name="Mar Cabezas Serrano" userId="08affb36-9a9e-4ceb-a5c5-4731fb7cda5b" providerId="ADAL" clId="{EE44D179-EB42-403B-A187-F7C85FBC0133}" dt="2025-01-24T07:43:23.714" v="122" actId="113"/>
          <ac:spMkLst>
            <pc:docMk/>
            <pc:sldMk cId="1202576015" sldId="620"/>
            <ac:spMk id="23" creationId="{3C87A20F-488A-56ED-BC83-429A249B9DD8}"/>
          </ac:spMkLst>
        </pc:spChg>
      </pc:sldChg>
      <pc:sldChg chg="addSp delSp modSp del mod delAnim">
        <pc:chgData name="Mar Cabezas Serrano" userId="08affb36-9a9e-4ceb-a5c5-4731fb7cda5b" providerId="ADAL" clId="{EE44D179-EB42-403B-A187-F7C85FBC0133}" dt="2025-01-24T07:52:18.198" v="155" actId="2696"/>
        <pc:sldMkLst>
          <pc:docMk/>
          <pc:sldMk cId="3756723318" sldId="621"/>
        </pc:sldMkLst>
      </pc:sldChg>
      <pc:sldChg chg="addSp delSp modSp mod modClrScheme chgLayout">
        <pc:chgData name="Mar Cabezas Serrano" userId="08affb36-9a9e-4ceb-a5c5-4731fb7cda5b" providerId="ADAL" clId="{EE44D179-EB42-403B-A187-F7C85FBC0133}" dt="2025-01-16T08:48:09.957" v="14" actId="1076"/>
        <pc:sldMkLst>
          <pc:docMk/>
          <pc:sldMk cId="3068635238" sldId="622"/>
        </pc:sldMkLst>
        <pc:spChg chg="mod">
          <ac:chgData name="Mar Cabezas Serrano" userId="08affb36-9a9e-4ceb-a5c5-4731fb7cda5b" providerId="ADAL" clId="{EE44D179-EB42-403B-A187-F7C85FBC0133}" dt="2025-01-16T08:47:16.532" v="3" actId="26606"/>
          <ac:spMkLst>
            <pc:docMk/>
            <pc:sldMk cId="3068635238" sldId="622"/>
            <ac:spMk id="2" creationId="{A2228D7C-47C5-075B-C677-24A4D65B6002}"/>
          </ac:spMkLst>
        </pc:spChg>
        <pc:spChg chg="mod ord">
          <ac:chgData name="Mar Cabezas Serrano" userId="08affb36-9a9e-4ceb-a5c5-4731fb7cda5b" providerId="ADAL" clId="{EE44D179-EB42-403B-A187-F7C85FBC0133}" dt="2025-01-16T08:48:04.829" v="11" actId="1076"/>
          <ac:spMkLst>
            <pc:docMk/>
            <pc:sldMk cId="3068635238" sldId="622"/>
            <ac:spMk id="3" creationId="{4B00D1E5-0891-4515-6AB7-DEF1D0B26AE4}"/>
          </ac:spMkLst>
        </pc:spChg>
      </pc:sldChg>
      <pc:sldChg chg="addSp delSp modSp mod">
        <pc:chgData name="Mar Cabezas Serrano" userId="08affb36-9a9e-4ceb-a5c5-4731fb7cda5b" providerId="ADAL" clId="{EE44D179-EB42-403B-A187-F7C85FBC0133}" dt="2025-01-24T07:41:29.119" v="94"/>
        <pc:sldMkLst>
          <pc:docMk/>
          <pc:sldMk cId="3468269079" sldId="623"/>
        </pc:sldMkLst>
      </pc:sldChg>
      <pc:sldChg chg="delSp mod">
        <pc:chgData name="Mar Cabezas Serrano" userId="08affb36-9a9e-4ceb-a5c5-4731fb7cda5b" providerId="ADAL" clId="{EE44D179-EB42-403B-A187-F7C85FBC0133}" dt="2025-01-24T07:51:55.638" v="154" actId="478"/>
        <pc:sldMkLst>
          <pc:docMk/>
          <pc:sldMk cId="1634888578" sldId="631"/>
        </pc:sldMkLst>
      </pc:sldChg>
      <pc:sldChg chg="del">
        <pc:chgData name="Mar Cabezas Serrano" userId="08affb36-9a9e-4ceb-a5c5-4731fb7cda5b" providerId="ADAL" clId="{EE44D179-EB42-403B-A187-F7C85FBC0133}" dt="2025-01-24T07:50:16.174" v="148" actId="2696"/>
        <pc:sldMkLst>
          <pc:docMk/>
          <pc:sldMk cId="6075148" sldId="632"/>
        </pc:sldMkLst>
      </pc:sldChg>
      <pc:sldChg chg="addSp delSp modSp new mod modClrScheme chgLayout">
        <pc:chgData name="Mar Cabezas Serrano" userId="08affb36-9a9e-4ceb-a5c5-4731fb7cda5b" providerId="ADAL" clId="{EE44D179-EB42-403B-A187-F7C85FBC0133}" dt="2025-01-16T08:51:54.954" v="37" actId="1076"/>
        <pc:sldMkLst>
          <pc:docMk/>
          <pc:sldMk cId="445223652" sldId="633"/>
        </pc:sldMkLst>
        <pc:spChg chg="add mod ord">
          <ac:chgData name="Mar Cabezas Serrano" userId="08affb36-9a9e-4ceb-a5c5-4731fb7cda5b" providerId="ADAL" clId="{EE44D179-EB42-403B-A187-F7C85FBC0133}" dt="2025-01-16T08:51:54.954" v="37" actId="1076"/>
          <ac:spMkLst>
            <pc:docMk/>
            <pc:sldMk cId="445223652" sldId="633"/>
            <ac:spMk id="5" creationId="{00000000-0000-0000-0000-000000000000}"/>
          </ac:spMkLst>
        </pc:spChg>
        <pc:spChg chg="add mod">
          <ac:chgData name="Mar Cabezas Serrano" userId="08affb36-9a9e-4ceb-a5c5-4731fb7cda5b" providerId="ADAL" clId="{EE44D179-EB42-403B-A187-F7C85FBC0133}" dt="2025-01-16T08:51:16.115" v="24" actId="26606"/>
          <ac:spMkLst>
            <pc:docMk/>
            <pc:sldMk cId="445223652" sldId="633"/>
            <ac:spMk id="6" creationId="{B77DCFDA-948E-451A-E3A0-D4F0DB39CB5A}"/>
          </ac:spMkLst>
        </pc:spChg>
        <pc:picChg chg="add mod modCrop">
          <ac:chgData name="Mar Cabezas Serrano" userId="08affb36-9a9e-4ceb-a5c5-4731fb7cda5b" providerId="ADAL" clId="{EE44D179-EB42-403B-A187-F7C85FBC0133}" dt="2025-01-16T08:51:50.586" v="36" actId="732"/>
          <ac:picMkLst>
            <pc:docMk/>
            <pc:sldMk cId="445223652" sldId="633"/>
            <ac:picMk id="7" creationId="{8AB563E2-D0FE-EDC5-8D26-1DC0662C82E1}"/>
          </ac:picMkLst>
        </pc:picChg>
      </pc:sldChg>
      <pc:sldChg chg="add del">
        <pc:chgData name="Mar Cabezas Serrano" userId="08affb36-9a9e-4ceb-a5c5-4731fb7cda5b" providerId="ADAL" clId="{EE44D179-EB42-403B-A187-F7C85FBC0133}" dt="2025-01-16T08:50:07.294" v="16" actId="47"/>
        <pc:sldMkLst>
          <pc:docMk/>
          <pc:sldMk cId="3763838389" sldId="633"/>
        </pc:sldMkLst>
      </pc:sldChg>
      <pc:sldChg chg="addSp delSp modSp add mod">
        <pc:chgData name="Mar Cabezas Serrano" userId="08affb36-9a9e-4ceb-a5c5-4731fb7cda5b" providerId="ADAL" clId="{EE44D179-EB42-403B-A187-F7C85FBC0133}" dt="2025-01-24T07:50:28.919" v="152" actId="1076"/>
        <pc:sldMkLst>
          <pc:docMk/>
          <pc:sldMk cId="2569074919" sldId="634"/>
        </pc:sldMkLst>
        <pc:picChg chg="add mod">
          <ac:chgData name="Mar Cabezas Serrano" userId="08affb36-9a9e-4ceb-a5c5-4731fb7cda5b" providerId="ADAL" clId="{EE44D179-EB42-403B-A187-F7C85FBC0133}" dt="2025-01-24T07:50:28.919" v="152" actId="1076"/>
          <ac:picMkLst>
            <pc:docMk/>
            <pc:sldMk cId="2569074919" sldId="634"/>
            <ac:picMk id="3" creationId="{E058D7C6-6E78-F789-F7C6-1CEB93865C16}"/>
          </ac:picMkLst>
        </pc:picChg>
      </pc:sldChg>
      <pc:sldChg chg="addSp delSp modSp new mod">
        <pc:chgData name="Mar Cabezas Serrano" userId="08affb36-9a9e-4ceb-a5c5-4731fb7cda5b" providerId="ADAL" clId="{EE44D179-EB42-403B-A187-F7C85FBC0133}" dt="2025-01-24T08:02:27.010" v="245"/>
        <pc:sldMkLst>
          <pc:docMk/>
          <pc:sldMk cId="4239798359" sldId="635"/>
        </pc:sldMkLst>
        <pc:spChg chg="mod">
          <ac:chgData name="Mar Cabezas Serrano" userId="08affb36-9a9e-4ceb-a5c5-4731fb7cda5b" providerId="ADAL" clId="{EE44D179-EB42-403B-A187-F7C85FBC0133}" dt="2025-01-24T08:00:31.347" v="234" actId="20577"/>
          <ac:spMkLst>
            <pc:docMk/>
            <pc:sldMk cId="4239798359" sldId="635"/>
            <ac:spMk id="2" creationId="{440AF6EC-6E5D-607F-9A42-58EC5E806EF5}"/>
          </ac:spMkLst>
        </pc:spChg>
        <pc:spChg chg="add mod">
          <ac:chgData name="Mar Cabezas Serrano" userId="08affb36-9a9e-4ceb-a5c5-4731fb7cda5b" providerId="ADAL" clId="{EE44D179-EB42-403B-A187-F7C85FBC0133}" dt="2025-01-24T08:02:27.010" v="245"/>
          <ac:spMkLst>
            <pc:docMk/>
            <pc:sldMk cId="4239798359" sldId="635"/>
            <ac:spMk id="9" creationId="{7B0703D8-8734-CCB7-C4AA-5A84DD5126A5}"/>
          </ac:spMkLst>
        </pc:spChg>
      </pc:sldChg>
      <pc:sldMasterChg chg="delSldLayout">
        <pc:chgData name="Mar Cabezas Serrano" userId="08affb36-9a9e-4ceb-a5c5-4731fb7cda5b" providerId="ADAL" clId="{EE44D179-EB42-403B-A187-F7C85FBC0133}" dt="2025-01-16T08:51:19.643" v="25" actId="2696"/>
        <pc:sldMasterMkLst>
          <pc:docMk/>
          <pc:sldMasterMk cId="2624114996" sldId="2147483755"/>
        </pc:sldMasterMkLst>
        <pc:sldLayoutChg chg="del">
          <pc:chgData name="Mar Cabezas Serrano" userId="08affb36-9a9e-4ceb-a5c5-4731fb7cda5b" providerId="ADAL" clId="{EE44D179-EB42-403B-A187-F7C85FBC0133}" dt="2025-01-16T08:51:19.643" v="25" actId="2696"/>
          <pc:sldLayoutMkLst>
            <pc:docMk/>
            <pc:sldMasterMk cId="2624114996" sldId="2147483755"/>
            <pc:sldLayoutMk cId="470020247" sldId="2147484637"/>
          </pc:sldLayoutMkLst>
        </pc:sldLayoutChg>
      </pc:sldMaster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es/bibliotecas/acceso-recursos-electronicos" TargetMode="External"/><Relationship Id="rId3" Type="http://schemas.openxmlformats.org/officeDocument/2006/relationships/hyperlink" Target="https://www.uab.cat/es/bibliotecas/gestores-bibliograficos" TargetMode="External"/><Relationship Id="rId7" Type="http://schemas.openxmlformats.org/officeDocument/2006/relationships/hyperlink" Target="https://www.uab.cat/es/bibliotecas/listado-recursos-electronicos" TargetMode="External"/><Relationship Id="rId2" Type="http://schemas.openxmlformats.org/officeDocument/2006/relationships/hyperlink" Target="https://csuc-uab.primo.exlibrisgroup.com/discovery/search?query=any,contains,dret&amp;tab=CourseReserves&amp;search_scope=CourseReserves&amp;vid=34CSUC_UAB:VU1&amp;lang=ca&amp;offset=0" TargetMode="External"/><Relationship Id="rId1" Type="http://schemas.openxmlformats.org/officeDocument/2006/relationships/hyperlink" Target="https://www.uab.cat/es/bibliotecas/primera-vez-biblioteca" TargetMode="External"/><Relationship Id="rId6" Type="http://schemas.openxmlformats.org/officeDocument/2006/relationships/hyperlink" Target="https://www.uab.cat/ca/biblioteques/llistat-recursos-electronics" TargetMode="External"/><Relationship Id="rId5" Type="http://schemas.openxmlformats.org/officeDocument/2006/relationships/hyperlink" Target="https://csuc-uab.primo.exlibrisgroup.com/discovery/jsearch?vid=34CSUC_UAB:VU1&amp;lang=es" TargetMode="External"/><Relationship Id="rId10" Type="http://schemas.openxmlformats.org/officeDocument/2006/relationships/hyperlink" Target="https://www.uab.cat/es/bibliotecas/asesoramiento-en-linea" TargetMode="External"/><Relationship Id="rId4" Type="http://schemas.openxmlformats.org/officeDocument/2006/relationships/hyperlink" Target="https://www.uab.cat/es/bibliotecas/guia-tematica-derecho" TargetMode="External"/><Relationship Id="rId9" Type="http://schemas.openxmlformats.org/officeDocument/2006/relationships/hyperlink" Target="https://www.uab.cat/es/bibliotecas/calendario-formacion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es/bibliotecas/acceso-recursos-electronicos" TargetMode="External"/><Relationship Id="rId3" Type="http://schemas.openxmlformats.org/officeDocument/2006/relationships/hyperlink" Target="https://www.uab.cat/es/bibliotecas/gestores-bibliograficos" TargetMode="External"/><Relationship Id="rId7" Type="http://schemas.openxmlformats.org/officeDocument/2006/relationships/hyperlink" Target="https://www.uab.cat/es/bibliotecas/listado-recursos-electronicos" TargetMode="External"/><Relationship Id="rId2" Type="http://schemas.openxmlformats.org/officeDocument/2006/relationships/hyperlink" Target="https://csuc-uab.primo.exlibrisgroup.com/discovery/search?query=any,contains,dret&amp;tab=CourseReserves&amp;search_scope=CourseReserves&amp;vid=34CSUC_UAB:VU1&amp;lang=ca&amp;offset=0" TargetMode="External"/><Relationship Id="rId1" Type="http://schemas.openxmlformats.org/officeDocument/2006/relationships/hyperlink" Target="https://www.uab.cat/es/bibliotecas/primera-vez-biblioteca" TargetMode="External"/><Relationship Id="rId6" Type="http://schemas.openxmlformats.org/officeDocument/2006/relationships/hyperlink" Target="https://www.uab.cat/ca/biblioteques/llistat-recursos-electronics" TargetMode="External"/><Relationship Id="rId5" Type="http://schemas.openxmlformats.org/officeDocument/2006/relationships/hyperlink" Target="https://csuc-uab.primo.exlibrisgroup.com/discovery/jsearch?vid=34CSUC_UAB:VU1&amp;lang=es" TargetMode="External"/><Relationship Id="rId10" Type="http://schemas.openxmlformats.org/officeDocument/2006/relationships/hyperlink" Target="https://www.uab.cat/es/bibliotecas/asesoramiento-en-linea" TargetMode="External"/><Relationship Id="rId4" Type="http://schemas.openxmlformats.org/officeDocument/2006/relationships/hyperlink" Target="https://www.uab.cat/es/bibliotecas/guia-tematica-derecho" TargetMode="External"/><Relationship Id="rId9" Type="http://schemas.openxmlformats.org/officeDocument/2006/relationships/hyperlink" Target="https://www.uab.cat/es/bibliotecas/calendario-formacio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48C61-71C6-4B6B-A855-B48562401FA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7B1D5E6-B930-42D8-97B6-C85A9BB12EA6}">
      <dgm:prSet phldrT="[Text]" custT="1"/>
      <dgm:spPr/>
      <dgm:t>
        <a:bodyPr/>
        <a:lstStyle/>
        <a:p>
          <a:r>
            <a:rPr lang="ca-ES" sz="1600" dirty="0"/>
            <a:t>. </a:t>
          </a:r>
          <a:r>
            <a:rPr lang="ca-ES" sz="1600" dirty="0" err="1"/>
            <a:t>Consideraciones</a:t>
          </a:r>
          <a:r>
            <a:rPr lang="ca-ES" sz="1600" dirty="0"/>
            <a:t> </a:t>
          </a:r>
          <a:r>
            <a:rPr lang="ca-ES" sz="1600" dirty="0" err="1"/>
            <a:t>previas</a:t>
          </a:r>
          <a:r>
            <a:rPr lang="ca-ES" sz="1600" dirty="0"/>
            <a:t> a </a:t>
          </a:r>
          <a:r>
            <a:rPr lang="ca-ES" sz="1600" dirty="0" err="1"/>
            <a:t>tener</a:t>
          </a:r>
          <a:r>
            <a:rPr lang="ca-ES" sz="1600" dirty="0"/>
            <a:t> en </a:t>
          </a:r>
          <a:r>
            <a:rPr lang="ca-ES" sz="1600" dirty="0" err="1"/>
            <a:t>cuenta</a:t>
          </a:r>
          <a:endParaRPr lang="ca-ES" sz="1600" dirty="0"/>
        </a:p>
        <a:p>
          <a:r>
            <a:rPr lang="ca-ES" sz="1600" dirty="0"/>
            <a:t>. Buscador</a:t>
          </a:r>
        </a:p>
        <a:p>
          <a:r>
            <a:rPr lang="ca-ES" sz="1600" dirty="0"/>
            <a:t>. </a:t>
          </a:r>
          <a:r>
            <a:rPr lang="ca-ES" sz="1600" dirty="0" err="1"/>
            <a:t>Revistas</a:t>
          </a:r>
          <a:r>
            <a:rPr lang="ca-ES" sz="1600" dirty="0"/>
            <a:t> en </a:t>
          </a:r>
          <a:r>
            <a:rPr lang="ca-ES" sz="1600" dirty="0" err="1"/>
            <a:t>papel</a:t>
          </a:r>
          <a:r>
            <a:rPr lang="ca-ES" sz="1600" dirty="0"/>
            <a:t> y </a:t>
          </a:r>
          <a:r>
            <a:rPr lang="ca-ES" sz="1600" dirty="0" err="1"/>
            <a:t>electrónicas</a:t>
          </a:r>
          <a:endParaRPr lang="es-ES" sz="1600" dirty="0"/>
        </a:p>
      </dgm:t>
    </dgm:pt>
    <dgm:pt modelId="{9FDB905A-9A1A-4C38-A404-7B8586F6A138}" type="parTrans" cxnId="{FCAEDCB9-07FA-4E87-A55C-A3C2761C7A37}">
      <dgm:prSet/>
      <dgm:spPr/>
      <dgm:t>
        <a:bodyPr/>
        <a:lstStyle/>
        <a:p>
          <a:endParaRPr lang="es-ES"/>
        </a:p>
      </dgm:t>
    </dgm:pt>
    <dgm:pt modelId="{D5F6CE84-62E0-4BFA-8684-0E0B38522275}" type="sibTrans" cxnId="{FCAEDCB9-07FA-4E87-A55C-A3C2761C7A37}">
      <dgm:prSet/>
      <dgm:spPr/>
      <dgm:t>
        <a:bodyPr/>
        <a:lstStyle/>
        <a:p>
          <a:endParaRPr lang="es-ES"/>
        </a:p>
      </dgm:t>
    </dgm:pt>
    <dgm:pt modelId="{35F87340-CDEC-4EE8-AA7D-66346BA7336E}">
      <dgm:prSet phldrT="[Text]" custT="1"/>
      <dgm:spPr/>
      <dgm:t>
        <a:bodyPr/>
        <a:lstStyle/>
        <a:p>
          <a:pPr rtl="0"/>
          <a:r>
            <a:rPr lang="ca-ES" sz="1600" dirty="0"/>
            <a:t>. </a:t>
          </a:r>
          <a:r>
            <a:rPr lang="ca-ES" sz="1600" dirty="0">
              <a:latin typeface="Century Gothic"/>
            </a:rPr>
            <a:t>Bases de </a:t>
          </a:r>
          <a:r>
            <a:rPr lang="ca-ES" sz="1600" dirty="0" err="1">
              <a:latin typeface="Century Gothic"/>
            </a:rPr>
            <a:t>datos</a:t>
          </a:r>
          <a:endParaRPr lang="ca-ES" sz="1600" dirty="0"/>
        </a:p>
        <a:p>
          <a:pPr rtl="0"/>
          <a:r>
            <a:rPr lang="ca-ES" sz="1600" dirty="0"/>
            <a:t>. </a:t>
          </a:r>
          <a:r>
            <a:rPr lang="ca-ES" sz="1600" dirty="0" err="1">
              <a:latin typeface="Century Gothic"/>
            </a:rPr>
            <a:t>Guía</a:t>
          </a:r>
          <a:r>
            <a:rPr lang="ca-ES" sz="1600" dirty="0">
              <a:latin typeface="Century Gothic"/>
            </a:rPr>
            <a:t> </a:t>
          </a:r>
          <a:r>
            <a:rPr lang="ca-ES" sz="1600" dirty="0" err="1">
              <a:latin typeface="Century Gothic"/>
            </a:rPr>
            <a:t>temática</a:t>
          </a:r>
          <a:r>
            <a:rPr lang="ca-ES" sz="1600" dirty="0">
              <a:latin typeface="Century Gothic"/>
            </a:rPr>
            <a:t> de </a:t>
          </a:r>
          <a:r>
            <a:rPr lang="ca-ES" sz="1600" dirty="0" err="1">
              <a:latin typeface="Century Gothic"/>
            </a:rPr>
            <a:t>Derecho</a:t>
          </a:r>
          <a:endParaRPr lang="ca-ES" sz="1600" dirty="0"/>
        </a:p>
      </dgm:t>
    </dgm:pt>
    <dgm:pt modelId="{FDA12636-AA34-4DAA-94FC-1FDA8AF5C9AB}" type="parTrans" cxnId="{280FE7D6-14EC-4785-89BA-FFECB4F3AB95}">
      <dgm:prSet/>
      <dgm:spPr/>
      <dgm:t>
        <a:bodyPr/>
        <a:lstStyle/>
        <a:p>
          <a:endParaRPr lang="es-ES"/>
        </a:p>
      </dgm:t>
    </dgm:pt>
    <dgm:pt modelId="{81125456-0BF9-41DD-8A2F-A9DAB8506908}" type="sibTrans" cxnId="{280FE7D6-14EC-4785-89BA-FFECB4F3AB95}">
      <dgm:prSet/>
      <dgm:spPr/>
      <dgm:t>
        <a:bodyPr/>
        <a:lstStyle/>
        <a:p>
          <a:endParaRPr lang="es-ES"/>
        </a:p>
      </dgm:t>
    </dgm:pt>
    <dgm:pt modelId="{8DCEF008-445A-4089-92F7-5011AF5AEC61}">
      <dgm:prSet phldrT="[Text]" custT="1"/>
      <dgm:spPr/>
      <dgm:t>
        <a:bodyPr/>
        <a:lstStyle/>
        <a:p>
          <a:endParaRPr lang="ca-ES" sz="1600" dirty="0"/>
        </a:p>
        <a:p>
          <a:r>
            <a:rPr lang="ca-ES" sz="1600" dirty="0"/>
            <a:t>. </a:t>
          </a:r>
          <a:r>
            <a:rPr lang="ca-ES" sz="1600" dirty="0" err="1"/>
            <a:t>Acceso</a:t>
          </a:r>
          <a:r>
            <a:rPr lang="ca-ES" sz="1600" dirty="0"/>
            <a:t> </a:t>
          </a:r>
          <a:r>
            <a:rPr lang="ca-ES" sz="1600" dirty="0" err="1"/>
            <a:t>desde</a:t>
          </a:r>
          <a:r>
            <a:rPr lang="ca-ES" sz="1600" dirty="0"/>
            <a:t> </a:t>
          </a:r>
          <a:r>
            <a:rPr lang="ca-ES" sz="1600" dirty="0" err="1"/>
            <a:t>fuera</a:t>
          </a:r>
          <a:r>
            <a:rPr lang="ca-ES" sz="1600" dirty="0"/>
            <a:t> de la UAB</a:t>
          </a:r>
        </a:p>
        <a:p>
          <a:r>
            <a:rPr lang="ca-ES" sz="1600" dirty="0"/>
            <a:t>. Contacto</a:t>
          </a:r>
        </a:p>
        <a:p>
          <a:endParaRPr lang="es-ES" sz="1600" dirty="0"/>
        </a:p>
      </dgm:t>
    </dgm:pt>
    <dgm:pt modelId="{A2188EE2-920B-4F4F-A525-ECA3A7CD5EDF}" type="parTrans" cxnId="{CE76C321-02C9-431F-AB08-AF191E79A00A}">
      <dgm:prSet/>
      <dgm:spPr/>
      <dgm:t>
        <a:bodyPr/>
        <a:lstStyle/>
        <a:p>
          <a:endParaRPr lang="es-ES"/>
        </a:p>
      </dgm:t>
    </dgm:pt>
    <dgm:pt modelId="{BC4D1DE1-E32B-4B5E-A329-EE5C93883705}" type="sibTrans" cxnId="{CE76C321-02C9-431F-AB08-AF191E79A00A}">
      <dgm:prSet/>
      <dgm:spPr/>
      <dgm:t>
        <a:bodyPr/>
        <a:lstStyle/>
        <a:p>
          <a:endParaRPr lang="es-ES"/>
        </a:p>
      </dgm:t>
    </dgm:pt>
    <dgm:pt modelId="{7720ADD0-9CC2-4CA1-B297-CFBA709E6175}" type="pres">
      <dgm:prSet presAssocID="{A4948C61-71C6-4B6B-A855-B48562401FAA}" presName="linear" presStyleCnt="0">
        <dgm:presLayoutVars>
          <dgm:dir/>
          <dgm:animLvl val="lvl"/>
          <dgm:resizeHandles val="exact"/>
        </dgm:presLayoutVars>
      </dgm:prSet>
      <dgm:spPr/>
    </dgm:pt>
    <dgm:pt modelId="{E7F67E15-986F-4AAD-AC48-A6EA7574D1F8}" type="pres">
      <dgm:prSet presAssocID="{27B1D5E6-B930-42D8-97B6-C85A9BB12EA6}" presName="parentLin" presStyleCnt="0"/>
      <dgm:spPr/>
    </dgm:pt>
    <dgm:pt modelId="{CB91E677-D19F-4CD4-9C82-03083F0C8DF6}" type="pres">
      <dgm:prSet presAssocID="{27B1D5E6-B930-42D8-97B6-C85A9BB12EA6}" presName="parentLeftMargin" presStyleLbl="node1" presStyleIdx="0" presStyleCnt="3"/>
      <dgm:spPr/>
    </dgm:pt>
    <dgm:pt modelId="{DAA8FB0B-B825-496A-9FF3-B68BCAD9C102}" type="pres">
      <dgm:prSet presAssocID="{27B1D5E6-B930-42D8-97B6-C85A9BB12E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2F71D50-CDDA-4C9A-819F-2CDEBE80FE6F}" type="pres">
      <dgm:prSet presAssocID="{27B1D5E6-B930-42D8-97B6-C85A9BB12EA6}" presName="negativeSpace" presStyleCnt="0"/>
      <dgm:spPr/>
    </dgm:pt>
    <dgm:pt modelId="{B7E47ED1-1C98-4BC1-9B24-C1095DAD4800}" type="pres">
      <dgm:prSet presAssocID="{27B1D5E6-B930-42D8-97B6-C85A9BB12EA6}" presName="childText" presStyleLbl="conFgAcc1" presStyleIdx="0" presStyleCnt="3">
        <dgm:presLayoutVars>
          <dgm:bulletEnabled val="1"/>
        </dgm:presLayoutVars>
      </dgm:prSet>
      <dgm:spPr/>
    </dgm:pt>
    <dgm:pt modelId="{D94BCFDA-B763-4624-A526-FD53096A1AD1}" type="pres">
      <dgm:prSet presAssocID="{D5F6CE84-62E0-4BFA-8684-0E0B38522275}" presName="spaceBetweenRectangles" presStyleCnt="0"/>
      <dgm:spPr/>
    </dgm:pt>
    <dgm:pt modelId="{97979797-F46E-4CDD-A08F-E9B0D75F57AF}" type="pres">
      <dgm:prSet presAssocID="{35F87340-CDEC-4EE8-AA7D-66346BA7336E}" presName="parentLin" presStyleCnt="0"/>
      <dgm:spPr/>
    </dgm:pt>
    <dgm:pt modelId="{3BE35229-C378-4F63-8D05-AF5F20B64EA9}" type="pres">
      <dgm:prSet presAssocID="{35F87340-CDEC-4EE8-AA7D-66346BA7336E}" presName="parentLeftMargin" presStyleLbl="node1" presStyleIdx="0" presStyleCnt="3"/>
      <dgm:spPr/>
    </dgm:pt>
    <dgm:pt modelId="{6D8FB823-6B45-46FC-BA9E-B84D73E0CF96}" type="pres">
      <dgm:prSet presAssocID="{35F87340-CDEC-4EE8-AA7D-66346BA7336E}" presName="parentText" presStyleLbl="node1" presStyleIdx="1" presStyleCnt="3" custLinFactNeighborX="-9794" custLinFactNeighborY="-1850">
        <dgm:presLayoutVars>
          <dgm:chMax val="0"/>
          <dgm:bulletEnabled val="1"/>
        </dgm:presLayoutVars>
      </dgm:prSet>
      <dgm:spPr/>
    </dgm:pt>
    <dgm:pt modelId="{333C6BB3-26DB-43EC-8532-1EEC19AD7194}" type="pres">
      <dgm:prSet presAssocID="{35F87340-CDEC-4EE8-AA7D-66346BA7336E}" presName="negativeSpace" presStyleCnt="0"/>
      <dgm:spPr/>
    </dgm:pt>
    <dgm:pt modelId="{B77376EC-8AC4-446A-9E41-57197BE34F86}" type="pres">
      <dgm:prSet presAssocID="{35F87340-CDEC-4EE8-AA7D-66346BA7336E}" presName="childText" presStyleLbl="conFgAcc1" presStyleIdx="1" presStyleCnt="3">
        <dgm:presLayoutVars>
          <dgm:bulletEnabled val="1"/>
        </dgm:presLayoutVars>
      </dgm:prSet>
      <dgm:spPr/>
    </dgm:pt>
    <dgm:pt modelId="{E38C297E-9553-411A-8E6E-5A99E7FE95DB}" type="pres">
      <dgm:prSet presAssocID="{81125456-0BF9-41DD-8A2F-A9DAB8506908}" presName="spaceBetweenRectangles" presStyleCnt="0"/>
      <dgm:spPr/>
    </dgm:pt>
    <dgm:pt modelId="{8B9BA460-C4DA-4FB1-8558-BFC2AF40C914}" type="pres">
      <dgm:prSet presAssocID="{8DCEF008-445A-4089-92F7-5011AF5AEC61}" presName="parentLin" presStyleCnt="0"/>
      <dgm:spPr/>
    </dgm:pt>
    <dgm:pt modelId="{1F0BD7E2-54D8-47B6-A6C1-50852E5F2F0D}" type="pres">
      <dgm:prSet presAssocID="{8DCEF008-445A-4089-92F7-5011AF5AEC61}" presName="parentLeftMargin" presStyleLbl="node1" presStyleIdx="1" presStyleCnt="3"/>
      <dgm:spPr/>
    </dgm:pt>
    <dgm:pt modelId="{C64A9107-67B5-48CB-A695-F09A496A1B8C}" type="pres">
      <dgm:prSet presAssocID="{8DCEF008-445A-4089-92F7-5011AF5AEC61}" presName="parentText" presStyleLbl="node1" presStyleIdx="2" presStyleCnt="3" custScaleY="90466">
        <dgm:presLayoutVars>
          <dgm:chMax val="0"/>
          <dgm:bulletEnabled val="1"/>
        </dgm:presLayoutVars>
      </dgm:prSet>
      <dgm:spPr/>
    </dgm:pt>
    <dgm:pt modelId="{3584F82A-8B91-47A2-B051-ED6DCA0FCC8D}" type="pres">
      <dgm:prSet presAssocID="{8DCEF008-445A-4089-92F7-5011AF5AEC61}" presName="negativeSpace" presStyleCnt="0"/>
      <dgm:spPr/>
    </dgm:pt>
    <dgm:pt modelId="{097CA3AA-F021-4EF0-8FE6-2B50BA0BC9EE}" type="pres">
      <dgm:prSet presAssocID="{8DCEF008-445A-4089-92F7-5011AF5AEC6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8F61B0A-C959-46E4-A0BC-E007ED2B64A1}" type="presOf" srcId="{A4948C61-71C6-4B6B-A855-B48562401FAA}" destId="{7720ADD0-9CC2-4CA1-B297-CFBA709E6175}" srcOrd="0" destOrd="0" presId="urn:microsoft.com/office/officeart/2005/8/layout/list1"/>
    <dgm:cxn modelId="{CE76C321-02C9-431F-AB08-AF191E79A00A}" srcId="{A4948C61-71C6-4B6B-A855-B48562401FAA}" destId="{8DCEF008-445A-4089-92F7-5011AF5AEC61}" srcOrd="2" destOrd="0" parTransId="{A2188EE2-920B-4F4F-A525-ECA3A7CD5EDF}" sibTransId="{BC4D1DE1-E32B-4B5E-A329-EE5C93883705}"/>
    <dgm:cxn modelId="{B1B35B5C-9845-4EE7-AE6F-E8932D02309A}" type="presOf" srcId="{8DCEF008-445A-4089-92F7-5011AF5AEC61}" destId="{1F0BD7E2-54D8-47B6-A6C1-50852E5F2F0D}" srcOrd="0" destOrd="0" presId="urn:microsoft.com/office/officeart/2005/8/layout/list1"/>
    <dgm:cxn modelId="{F9E2314D-A768-46EE-9628-28643D7F5112}" type="presOf" srcId="{27B1D5E6-B930-42D8-97B6-C85A9BB12EA6}" destId="{DAA8FB0B-B825-496A-9FF3-B68BCAD9C102}" srcOrd="1" destOrd="0" presId="urn:microsoft.com/office/officeart/2005/8/layout/list1"/>
    <dgm:cxn modelId="{8416FEA3-E578-4002-BAD6-E3737DF047B1}" type="presOf" srcId="{27B1D5E6-B930-42D8-97B6-C85A9BB12EA6}" destId="{CB91E677-D19F-4CD4-9C82-03083F0C8DF6}" srcOrd="0" destOrd="0" presId="urn:microsoft.com/office/officeart/2005/8/layout/list1"/>
    <dgm:cxn modelId="{FCAEDCB9-07FA-4E87-A55C-A3C2761C7A37}" srcId="{A4948C61-71C6-4B6B-A855-B48562401FAA}" destId="{27B1D5E6-B930-42D8-97B6-C85A9BB12EA6}" srcOrd="0" destOrd="0" parTransId="{9FDB905A-9A1A-4C38-A404-7B8586F6A138}" sibTransId="{D5F6CE84-62E0-4BFA-8684-0E0B38522275}"/>
    <dgm:cxn modelId="{7A8214C5-2314-4F4F-ABE9-34B223A25F82}" type="presOf" srcId="{35F87340-CDEC-4EE8-AA7D-66346BA7336E}" destId="{6D8FB823-6B45-46FC-BA9E-B84D73E0CF96}" srcOrd="1" destOrd="0" presId="urn:microsoft.com/office/officeart/2005/8/layout/list1"/>
    <dgm:cxn modelId="{280FE7D6-14EC-4785-89BA-FFECB4F3AB95}" srcId="{A4948C61-71C6-4B6B-A855-B48562401FAA}" destId="{35F87340-CDEC-4EE8-AA7D-66346BA7336E}" srcOrd="1" destOrd="0" parTransId="{FDA12636-AA34-4DAA-94FC-1FDA8AF5C9AB}" sibTransId="{81125456-0BF9-41DD-8A2F-A9DAB8506908}"/>
    <dgm:cxn modelId="{E679FAF3-54C8-4F23-9E25-6A6B6735A48F}" type="presOf" srcId="{8DCEF008-445A-4089-92F7-5011AF5AEC61}" destId="{C64A9107-67B5-48CB-A695-F09A496A1B8C}" srcOrd="1" destOrd="0" presId="urn:microsoft.com/office/officeart/2005/8/layout/list1"/>
    <dgm:cxn modelId="{D8D858FA-81C9-4F45-9578-D6714B040A45}" type="presOf" srcId="{35F87340-CDEC-4EE8-AA7D-66346BA7336E}" destId="{3BE35229-C378-4F63-8D05-AF5F20B64EA9}" srcOrd="0" destOrd="0" presId="urn:microsoft.com/office/officeart/2005/8/layout/list1"/>
    <dgm:cxn modelId="{2F0465BE-7C3C-4355-BF3C-89F158118735}" type="presParOf" srcId="{7720ADD0-9CC2-4CA1-B297-CFBA709E6175}" destId="{E7F67E15-986F-4AAD-AC48-A6EA7574D1F8}" srcOrd="0" destOrd="0" presId="urn:microsoft.com/office/officeart/2005/8/layout/list1"/>
    <dgm:cxn modelId="{0003D930-5E9A-466A-ACB6-9302D2FF1F12}" type="presParOf" srcId="{E7F67E15-986F-4AAD-AC48-A6EA7574D1F8}" destId="{CB91E677-D19F-4CD4-9C82-03083F0C8DF6}" srcOrd="0" destOrd="0" presId="urn:microsoft.com/office/officeart/2005/8/layout/list1"/>
    <dgm:cxn modelId="{09806E01-F52E-4FF9-996A-4E9EEA7ED31F}" type="presParOf" srcId="{E7F67E15-986F-4AAD-AC48-A6EA7574D1F8}" destId="{DAA8FB0B-B825-496A-9FF3-B68BCAD9C102}" srcOrd="1" destOrd="0" presId="urn:microsoft.com/office/officeart/2005/8/layout/list1"/>
    <dgm:cxn modelId="{7E84B613-5479-4E5A-AD03-D4C141EB34F4}" type="presParOf" srcId="{7720ADD0-9CC2-4CA1-B297-CFBA709E6175}" destId="{52F71D50-CDDA-4C9A-819F-2CDEBE80FE6F}" srcOrd="1" destOrd="0" presId="urn:microsoft.com/office/officeart/2005/8/layout/list1"/>
    <dgm:cxn modelId="{B0E1F75B-12C3-4723-BEF3-0C942C553104}" type="presParOf" srcId="{7720ADD0-9CC2-4CA1-B297-CFBA709E6175}" destId="{B7E47ED1-1C98-4BC1-9B24-C1095DAD4800}" srcOrd="2" destOrd="0" presId="urn:microsoft.com/office/officeart/2005/8/layout/list1"/>
    <dgm:cxn modelId="{EB0D49B4-7CFB-49F4-B28C-EA125400B4A9}" type="presParOf" srcId="{7720ADD0-9CC2-4CA1-B297-CFBA709E6175}" destId="{D94BCFDA-B763-4624-A526-FD53096A1AD1}" srcOrd="3" destOrd="0" presId="urn:microsoft.com/office/officeart/2005/8/layout/list1"/>
    <dgm:cxn modelId="{426DABBE-9475-47F5-9B88-0959126CB4FF}" type="presParOf" srcId="{7720ADD0-9CC2-4CA1-B297-CFBA709E6175}" destId="{97979797-F46E-4CDD-A08F-E9B0D75F57AF}" srcOrd="4" destOrd="0" presId="urn:microsoft.com/office/officeart/2005/8/layout/list1"/>
    <dgm:cxn modelId="{7CCFE085-5E88-4123-A9D9-6BEAFCC6B88D}" type="presParOf" srcId="{97979797-F46E-4CDD-A08F-E9B0D75F57AF}" destId="{3BE35229-C378-4F63-8D05-AF5F20B64EA9}" srcOrd="0" destOrd="0" presId="urn:microsoft.com/office/officeart/2005/8/layout/list1"/>
    <dgm:cxn modelId="{6E2F218A-1549-4BC3-8CD7-91D235800E5A}" type="presParOf" srcId="{97979797-F46E-4CDD-A08F-E9B0D75F57AF}" destId="{6D8FB823-6B45-46FC-BA9E-B84D73E0CF96}" srcOrd="1" destOrd="0" presId="urn:microsoft.com/office/officeart/2005/8/layout/list1"/>
    <dgm:cxn modelId="{9A4AF9CE-286E-4B36-A591-C1723ACE80AE}" type="presParOf" srcId="{7720ADD0-9CC2-4CA1-B297-CFBA709E6175}" destId="{333C6BB3-26DB-43EC-8532-1EEC19AD7194}" srcOrd="5" destOrd="0" presId="urn:microsoft.com/office/officeart/2005/8/layout/list1"/>
    <dgm:cxn modelId="{5795BFE5-9DB0-4D02-BA08-B77FFE8DDB1C}" type="presParOf" srcId="{7720ADD0-9CC2-4CA1-B297-CFBA709E6175}" destId="{B77376EC-8AC4-446A-9E41-57197BE34F86}" srcOrd="6" destOrd="0" presId="urn:microsoft.com/office/officeart/2005/8/layout/list1"/>
    <dgm:cxn modelId="{09E3C84D-31E3-45F3-A9D7-50B59FD0D197}" type="presParOf" srcId="{7720ADD0-9CC2-4CA1-B297-CFBA709E6175}" destId="{E38C297E-9553-411A-8E6E-5A99E7FE95DB}" srcOrd="7" destOrd="0" presId="urn:microsoft.com/office/officeart/2005/8/layout/list1"/>
    <dgm:cxn modelId="{6FE8F350-B211-498F-93F0-BAD290165DED}" type="presParOf" srcId="{7720ADD0-9CC2-4CA1-B297-CFBA709E6175}" destId="{8B9BA460-C4DA-4FB1-8558-BFC2AF40C914}" srcOrd="8" destOrd="0" presId="urn:microsoft.com/office/officeart/2005/8/layout/list1"/>
    <dgm:cxn modelId="{39B03891-457E-49BA-8A85-7E50B6956DEC}" type="presParOf" srcId="{8B9BA460-C4DA-4FB1-8558-BFC2AF40C914}" destId="{1F0BD7E2-54D8-47B6-A6C1-50852E5F2F0D}" srcOrd="0" destOrd="0" presId="urn:microsoft.com/office/officeart/2005/8/layout/list1"/>
    <dgm:cxn modelId="{2F355A47-FF63-4DA6-8E48-FF1E28382C79}" type="presParOf" srcId="{8B9BA460-C4DA-4FB1-8558-BFC2AF40C914}" destId="{C64A9107-67B5-48CB-A695-F09A496A1B8C}" srcOrd="1" destOrd="0" presId="urn:microsoft.com/office/officeart/2005/8/layout/list1"/>
    <dgm:cxn modelId="{328EE60D-6F00-434E-9CA9-4140954C1923}" type="presParOf" srcId="{7720ADD0-9CC2-4CA1-B297-CFBA709E6175}" destId="{3584F82A-8B91-47A2-B051-ED6DCA0FCC8D}" srcOrd="9" destOrd="0" presId="urn:microsoft.com/office/officeart/2005/8/layout/list1"/>
    <dgm:cxn modelId="{AA64230D-9D2F-420E-AEA4-70DC7E224445}" type="presParOf" srcId="{7720ADD0-9CC2-4CA1-B297-CFBA709E6175}" destId="{097CA3AA-F021-4EF0-8FE6-2B50BA0BC9E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D07C8C-B1A7-45EB-9AD8-5E91455D20A7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479C2D-BFC1-4F95-A398-6854EB6CD2A0}">
      <dgm:prSet phldrT="[Text]"/>
      <dgm:spPr>
        <a:solidFill>
          <a:srgbClr val="FFFFCC"/>
        </a:solidFill>
      </dgm:spPr>
      <dgm:t>
        <a:bodyPr/>
        <a:lstStyle/>
        <a:p>
          <a:r>
            <a:rPr lang="ca-ES" dirty="0"/>
            <a:t>Plagio</a:t>
          </a:r>
          <a:endParaRPr lang="es-ES" dirty="0"/>
        </a:p>
      </dgm:t>
    </dgm:pt>
    <dgm:pt modelId="{C3F6781F-064B-43D4-8008-117662D33BA7}" type="parTrans" cxnId="{9C5AB2AB-C880-4922-9E36-2EBE84779D84}">
      <dgm:prSet/>
      <dgm:spPr/>
      <dgm:t>
        <a:bodyPr/>
        <a:lstStyle/>
        <a:p>
          <a:endParaRPr lang="es-ES"/>
        </a:p>
      </dgm:t>
    </dgm:pt>
    <dgm:pt modelId="{75CAD9B7-7E94-4A5B-9C8B-945D3E960D22}" type="sibTrans" cxnId="{9C5AB2AB-C880-4922-9E36-2EBE84779D84}">
      <dgm:prSet/>
      <dgm:spPr/>
      <dgm:t>
        <a:bodyPr/>
        <a:lstStyle/>
        <a:p>
          <a:endParaRPr lang="es-ES"/>
        </a:p>
      </dgm:t>
    </dgm:pt>
    <dgm:pt modelId="{E1A154A5-F2AA-4ED1-ABBE-D4BAE5283429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ca-ES" sz="1600" b="1" dirty="0">
              <a:solidFill>
                <a:schemeClr val="tx1"/>
              </a:solidFill>
            </a:rPr>
            <a:t>Copiar</a:t>
          </a:r>
          <a:r>
            <a:rPr lang="ca-ES" sz="1600" b="0" dirty="0">
              <a:solidFill>
                <a:schemeClr val="tx1"/>
              </a:solidFill>
            </a:rPr>
            <a:t> el </a:t>
          </a:r>
          <a:r>
            <a:rPr lang="ca-ES" sz="1600" b="0" dirty="0" err="1">
              <a:solidFill>
                <a:schemeClr val="tx1"/>
              </a:solidFill>
            </a:rPr>
            <a:t>trabajo</a:t>
          </a:r>
          <a:r>
            <a:rPr lang="ca-ES" sz="1600" b="0" dirty="0">
              <a:solidFill>
                <a:schemeClr val="tx1"/>
              </a:solidFill>
            </a:rPr>
            <a:t> de un autor </a:t>
          </a:r>
          <a:r>
            <a:rPr lang="ca-ES" sz="1600" b="0" dirty="0" err="1">
              <a:solidFill>
                <a:schemeClr val="tx1"/>
              </a:solidFill>
            </a:rPr>
            <a:t>sin</a:t>
          </a:r>
          <a:r>
            <a:rPr lang="ca-ES" sz="1600" b="0" dirty="0">
              <a:solidFill>
                <a:schemeClr val="tx1"/>
              </a:solidFill>
            </a:rPr>
            <a:t> </a:t>
          </a:r>
          <a:r>
            <a:rPr lang="ca-ES" sz="1600" b="0" dirty="0" err="1">
              <a:solidFill>
                <a:schemeClr val="tx1"/>
              </a:solidFill>
            </a:rPr>
            <a:t>reconocer</a:t>
          </a:r>
          <a:r>
            <a:rPr lang="ca-ES" sz="1600" b="0" dirty="0">
              <a:solidFill>
                <a:schemeClr val="tx1"/>
              </a:solidFill>
            </a:rPr>
            <a:t> la </a:t>
          </a:r>
          <a:r>
            <a:rPr lang="ca-ES" sz="1600" b="0" dirty="0" err="1">
              <a:solidFill>
                <a:schemeClr val="tx1"/>
              </a:solidFill>
            </a:rPr>
            <a:t>autoría</a:t>
          </a:r>
          <a:endParaRPr lang="es-ES" sz="1600" b="0" dirty="0">
            <a:solidFill>
              <a:schemeClr val="tx1"/>
            </a:solidFill>
          </a:endParaRPr>
        </a:p>
      </dgm:t>
    </dgm:pt>
    <dgm:pt modelId="{0B5F55CB-C2F3-4FE8-B525-F263814448A3}" type="parTrans" cxnId="{7A868AE6-2814-4FD0-AF6C-CB00EE412923}">
      <dgm:prSet/>
      <dgm:spPr/>
      <dgm:t>
        <a:bodyPr/>
        <a:lstStyle/>
        <a:p>
          <a:endParaRPr lang="es-ES"/>
        </a:p>
      </dgm:t>
    </dgm:pt>
    <dgm:pt modelId="{E8EFD246-14A8-4C04-9421-347755A0773E}" type="sibTrans" cxnId="{7A868AE6-2814-4FD0-AF6C-CB00EE412923}">
      <dgm:prSet/>
      <dgm:spPr/>
      <dgm:t>
        <a:bodyPr/>
        <a:lstStyle/>
        <a:p>
          <a:endParaRPr lang="es-ES"/>
        </a:p>
      </dgm:t>
    </dgm:pt>
    <dgm:pt modelId="{10F3EECE-48A2-4A16-9481-491F4623FBDB}">
      <dgm:prSet phldrT="[Text]" custT="1"/>
      <dgm:spPr>
        <a:solidFill>
          <a:srgbClr val="00B0F0"/>
        </a:solidFill>
      </dgm:spPr>
      <dgm:t>
        <a:bodyPr/>
        <a:lstStyle/>
        <a:p>
          <a:r>
            <a:rPr lang="ca-ES" sz="1600" b="1" dirty="0" err="1"/>
            <a:t>Cortar</a:t>
          </a:r>
          <a:r>
            <a:rPr lang="ca-ES" sz="1600" b="1" dirty="0"/>
            <a:t> y pegar </a:t>
          </a:r>
          <a:r>
            <a:rPr lang="ca-ES" sz="1600" dirty="0" err="1"/>
            <a:t>fragmentos</a:t>
          </a:r>
          <a:r>
            <a:rPr lang="ca-ES" sz="1600" dirty="0"/>
            <a:t> de textos de un documento </a:t>
          </a:r>
          <a:r>
            <a:rPr lang="ca-ES" sz="1600" dirty="0" err="1"/>
            <a:t>sin</a:t>
          </a:r>
          <a:r>
            <a:rPr lang="ca-ES" sz="1600" dirty="0"/>
            <a:t> </a:t>
          </a:r>
          <a:r>
            <a:rPr lang="ca-ES" sz="1600" dirty="0" err="1"/>
            <a:t>reconocer</a:t>
          </a:r>
          <a:r>
            <a:rPr lang="ca-ES" sz="1600" dirty="0"/>
            <a:t> la </a:t>
          </a:r>
          <a:r>
            <a:rPr lang="ca-ES" sz="1600" dirty="0" err="1"/>
            <a:t>autoría</a:t>
          </a:r>
          <a:endParaRPr lang="es-ES" sz="1600" dirty="0"/>
        </a:p>
      </dgm:t>
    </dgm:pt>
    <dgm:pt modelId="{ECC15119-3A51-48E3-AAF7-504E28C74902}" type="parTrans" cxnId="{2E8B12A3-FBDA-48E6-8761-12E3CF8C3495}">
      <dgm:prSet/>
      <dgm:spPr/>
      <dgm:t>
        <a:bodyPr/>
        <a:lstStyle/>
        <a:p>
          <a:endParaRPr lang="es-ES"/>
        </a:p>
      </dgm:t>
    </dgm:pt>
    <dgm:pt modelId="{5AEF6E2D-8D87-4B73-9ADF-16449EE00EFE}" type="sibTrans" cxnId="{2E8B12A3-FBDA-48E6-8761-12E3CF8C3495}">
      <dgm:prSet/>
      <dgm:spPr/>
      <dgm:t>
        <a:bodyPr/>
        <a:lstStyle/>
        <a:p>
          <a:endParaRPr lang="es-ES"/>
        </a:p>
      </dgm:t>
    </dgm:pt>
    <dgm:pt modelId="{BBE74D2C-4526-493A-B32A-C3F60BFF43E9}">
      <dgm:prSet phldrT="[Text]" custT="1"/>
      <dgm:spPr>
        <a:solidFill>
          <a:srgbClr val="B1EEB0"/>
        </a:solidFill>
      </dgm:spPr>
      <dgm:t>
        <a:bodyPr/>
        <a:lstStyle/>
        <a:p>
          <a:pPr rtl="0"/>
          <a:r>
            <a:rPr lang="ca-ES" sz="1600" b="1" dirty="0" err="1">
              <a:solidFill>
                <a:schemeClr val="tx1"/>
              </a:solidFill>
            </a:rPr>
            <a:t>Parafrasear</a:t>
          </a:r>
          <a:r>
            <a:rPr lang="ca-ES" sz="1600" b="1" dirty="0">
              <a:solidFill>
                <a:schemeClr val="tx1"/>
              </a:solidFill>
            </a:rPr>
            <a:t> </a:t>
          </a:r>
          <a:r>
            <a:rPr lang="ca-ES" sz="1600" dirty="0">
              <a:solidFill>
                <a:schemeClr val="tx1"/>
              </a:solidFill>
            </a:rPr>
            <a:t>las </a:t>
          </a:r>
          <a:r>
            <a:rPr lang="ca-ES" sz="1600" dirty="0" err="1">
              <a:solidFill>
                <a:schemeClr val="tx1"/>
              </a:solidFill>
            </a:rPr>
            <a:t>ideas</a:t>
          </a:r>
          <a:r>
            <a:rPr lang="ca-ES" sz="1600" dirty="0">
              <a:solidFill>
                <a:schemeClr val="tx1"/>
              </a:solidFill>
            </a:rPr>
            <a:t> y </a:t>
          </a:r>
          <a:r>
            <a:rPr lang="ca-ES" sz="1600" dirty="0" err="1">
              <a:solidFill>
                <a:schemeClr val="tx1"/>
              </a:solidFill>
            </a:rPr>
            <a:t>manifestaciones</a:t>
          </a:r>
          <a:r>
            <a:rPr lang="ca-ES" sz="1600" dirty="0">
              <a:solidFill>
                <a:schemeClr val="tx1"/>
              </a:solidFill>
            </a:rPr>
            <a:t> de </a:t>
          </a:r>
          <a:r>
            <a:rPr lang="ca-ES" sz="1600" dirty="0" err="1">
              <a:solidFill>
                <a:schemeClr val="tx1"/>
              </a:solidFill>
            </a:rPr>
            <a:t>otros</a:t>
          </a:r>
          <a:r>
            <a:rPr lang="ca-ES" sz="1600" dirty="0">
              <a:solidFill>
                <a:schemeClr val="tx1"/>
              </a:solidFill>
            </a:rPr>
            <a:t> </a:t>
          </a:r>
          <a:r>
            <a:rPr lang="ca-ES" sz="1600" dirty="0" err="1">
              <a:solidFill>
                <a:schemeClr val="tx1"/>
              </a:solidFill>
            </a:rPr>
            <a:t>sin</a:t>
          </a:r>
          <a:r>
            <a:rPr lang="ca-ES" sz="1600" dirty="0">
              <a:solidFill>
                <a:schemeClr val="tx1"/>
              </a:solidFill>
            </a:rPr>
            <a:t> </a:t>
          </a:r>
          <a:r>
            <a:rPr lang="ca-ES" sz="1600" dirty="0" err="1">
              <a:solidFill>
                <a:schemeClr val="tx1"/>
              </a:solidFill>
            </a:rPr>
            <a:t>reconocer</a:t>
          </a:r>
          <a:r>
            <a:rPr lang="ca-ES" sz="1600" dirty="0">
              <a:solidFill>
                <a:schemeClr val="tx1"/>
              </a:solidFill>
            </a:rPr>
            <a:t> la </a:t>
          </a:r>
          <a:r>
            <a:rPr lang="ca-ES" sz="1600" dirty="0" err="1">
              <a:solidFill>
                <a:schemeClr val="tx1"/>
              </a:solidFill>
            </a:rPr>
            <a:t>autoría</a:t>
          </a:r>
          <a:r>
            <a:rPr lang="ca-ES" sz="1600" dirty="0">
              <a:solidFill>
                <a:schemeClr val="tx1"/>
              </a:solidFill>
              <a:latin typeface="Century Gothic"/>
            </a:rPr>
            <a:t> </a:t>
          </a:r>
          <a:endParaRPr lang="es-ES" sz="1600" dirty="0">
            <a:solidFill>
              <a:schemeClr val="tx1"/>
            </a:solidFill>
          </a:endParaRPr>
        </a:p>
      </dgm:t>
    </dgm:pt>
    <dgm:pt modelId="{257752FB-3D79-410B-B90A-D94E94B845F5}" type="parTrans" cxnId="{D1215ACC-9AFA-473E-995E-357188AF907D}">
      <dgm:prSet/>
      <dgm:spPr/>
      <dgm:t>
        <a:bodyPr/>
        <a:lstStyle/>
        <a:p>
          <a:endParaRPr lang="es-ES"/>
        </a:p>
      </dgm:t>
    </dgm:pt>
    <dgm:pt modelId="{30B10F48-25F1-4C38-A704-C419E3E9527B}" type="sibTrans" cxnId="{D1215ACC-9AFA-473E-995E-357188AF907D}">
      <dgm:prSet/>
      <dgm:spPr/>
      <dgm:t>
        <a:bodyPr/>
        <a:lstStyle/>
        <a:p>
          <a:endParaRPr lang="es-ES"/>
        </a:p>
      </dgm:t>
    </dgm:pt>
    <dgm:pt modelId="{10194900-E530-45C9-A958-0AEF9344F23A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ca-ES" sz="1400" b="1" dirty="0"/>
            <a:t>Citar en un </a:t>
          </a:r>
          <a:r>
            <a:rPr lang="ca-ES" sz="1400" b="1" dirty="0" err="1"/>
            <a:t>texto</a:t>
          </a:r>
          <a:r>
            <a:rPr lang="ca-ES" sz="1400" b="1" dirty="0"/>
            <a:t> </a:t>
          </a:r>
          <a:r>
            <a:rPr lang="ca-ES" sz="1400" dirty="0"/>
            <a:t>una idea, una </a:t>
          </a:r>
          <a:r>
            <a:rPr lang="ca-ES" sz="1400" dirty="0" err="1"/>
            <a:t>imagen</a:t>
          </a:r>
          <a:r>
            <a:rPr lang="ca-ES" sz="1400" dirty="0"/>
            <a:t>, una </a:t>
          </a:r>
          <a:r>
            <a:rPr lang="ca-ES" sz="1400" dirty="0" err="1"/>
            <a:t>fotografía</a:t>
          </a:r>
          <a:r>
            <a:rPr lang="ca-ES" sz="1400" dirty="0"/>
            <a:t>, un documento </a:t>
          </a:r>
          <a:r>
            <a:rPr lang="ca-ES" sz="1400" dirty="0" err="1"/>
            <a:t>gráfico</a:t>
          </a:r>
          <a:r>
            <a:rPr lang="ca-ES" sz="1400" dirty="0"/>
            <a:t>, etc. </a:t>
          </a:r>
          <a:r>
            <a:rPr lang="ca-ES" sz="1400" dirty="0" err="1"/>
            <a:t>sin</a:t>
          </a:r>
          <a:r>
            <a:rPr lang="ca-ES" sz="1400" dirty="0"/>
            <a:t> </a:t>
          </a:r>
          <a:r>
            <a:rPr lang="ca-ES" sz="1400" dirty="0" err="1"/>
            <a:t>reconocer</a:t>
          </a:r>
          <a:r>
            <a:rPr lang="ca-ES" sz="1400" dirty="0"/>
            <a:t> la </a:t>
          </a:r>
          <a:r>
            <a:rPr lang="ca-ES" sz="1400" dirty="0" err="1"/>
            <a:t>autoría</a:t>
          </a:r>
          <a:endParaRPr lang="es-ES" sz="1400" dirty="0"/>
        </a:p>
      </dgm:t>
    </dgm:pt>
    <dgm:pt modelId="{E2DD5C3B-972F-4EEE-A46C-ECC70C47A7D9}" type="parTrans" cxnId="{2F118293-E3BA-495C-9616-40118E6A2448}">
      <dgm:prSet/>
      <dgm:spPr/>
      <dgm:t>
        <a:bodyPr/>
        <a:lstStyle/>
        <a:p>
          <a:endParaRPr lang="es-ES"/>
        </a:p>
      </dgm:t>
    </dgm:pt>
    <dgm:pt modelId="{0DE48377-D031-4430-AB4E-6FCC1B36DEBA}" type="sibTrans" cxnId="{2F118293-E3BA-495C-9616-40118E6A2448}">
      <dgm:prSet/>
      <dgm:spPr/>
      <dgm:t>
        <a:bodyPr/>
        <a:lstStyle/>
        <a:p>
          <a:endParaRPr lang="es-ES"/>
        </a:p>
      </dgm:t>
    </dgm:pt>
    <dgm:pt modelId="{330E35DE-EB35-4380-BE01-74729FE2B2D4}" type="pres">
      <dgm:prSet presAssocID="{57D07C8C-B1A7-45EB-9AD8-5E91455D20A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2BED9C0-E674-4F44-8942-3E6F553DECFA}" type="pres">
      <dgm:prSet presAssocID="{57D07C8C-B1A7-45EB-9AD8-5E91455D20A7}" presName="matrix" presStyleCnt="0"/>
      <dgm:spPr/>
    </dgm:pt>
    <dgm:pt modelId="{562F6796-D78D-41A3-BFF7-99EBF20FE69E}" type="pres">
      <dgm:prSet presAssocID="{57D07C8C-B1A7-45EB-9AD8-5E91455D20A7}" presName="tile1" presStyleLbl="node1" presStyleIdx="0" presStyleCnt="4" custLinFactNeighborX="0"/>
      <dgm:spPr/>
    </dgm:pt>
    <dgm:pt modelId="{841D73F7-0533-4825-B81F-386EA8DEB935}" type="pres">
      <dgm:prSet presAssocID="{57D07C8C-B1A7-45EB-9AD8-5E91455D20A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2987EE4-22E6-4897-8734-4058AEB6A1C9}" type="pres">
      <dgm:prSet presAssocID="{57D07C8C-B1A7-45EB-9AD8-5E91455D20A7}" presName="tile2" presStyleLbl="node1" presStyleIdx="1" presStyleCnt="4" custScaleX="101162" custScaleY="101953" custLinFactNeighborX="-621" custLinFactNeighborY="660"/>
      <dgm:spPr/>
    </dgm:pt>
    <dgm:pt modelId="{E3696D5C-1F27-4EA1-91C3-F4D3E5EB35AE}" type="pres">
      <dgm:prSet presAssocID="{57D07C8C-B1A7-45EB-9AD8-5E91455D20A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7DC4696-3D9F-439B-9074-70F216F0DAE8}" type="pres">
      <dgm:prSet presAssocID="{57D07C8C-B1A7-45EB-9AD8-5E91455D20A7}" presName="tile3" presStyleLbl="node1" presStyleIdx="2" presStyleCnt="4"/>
      <dgm:spPr/>
    </dgm:pt>
    <dgm:pt modelId="{C50E30E9-AF6D-48E0-85E3-F85E944F64E0}" type="pres">
      <dgm:prSet presAssocID="{57D07C8C-B1A7-45EB-9AD8-5E91455D20A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CFC4D0C-AF61-445E-B4E4-1A923FC8F42E}" type="pres">
      <dgm:prSet presAssocID="{57D07C8C-B1A7-45EB-9AD8-5E91455D20A7}" presName="tile4" presStyleLbl="node1" presStyleIdx="3" presStyleCnt="4" custScaleX="99839" custScaleY="98552"/>
      <dgm:spPr/>
    </dgm:pt>
    <dgm:pt modelId="{35685440-0CB2-49A8-ADE4-58FBC399438A}" type="pres">
      <dgm:prSet presAssocID="{57D07C8C-B1A7-45EB-9AD8-5E91455D20A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DA40F4E-ACC2-4BEB-B7FD-3AED8FD7733F}" type="pres">
      <dgm:prSet presAssocID="{57D07C8C-B1A7-45EB-9AD8-5E91455D20A7}" presName="centerTile" presStyleLbl="fgShp" presStyleIdx="0" presStyleCnt="1" custScaleX="97659" custScaleY="81689" custLinFactNeighborX="4834" custLinFactNeighborY="-8398">
        <dgm:presLayoutVars>
          <dgm:chMax val="0"/>
          <dgm:chPref val="0"/>
        </dgm:presLayoutVars>
      </dgm:prSet>
      <dgm:spPr/>
    </dgm:pt>
  </dgm:ptLst>
  <dgm:cxnLst>
    <dgm:cxn modelId="{B177A50B-77FB-4A29-9579-391AE48B5169}" type="presOf" srcId="{57D07C8C-B1A7-45EB-9AD8-5E91455D20A7}" destId="{330E35DE-EB35-4380-BE01-74729FE2B2D4}" srcOrd="0" destOrd="0" presId="urn:microsoft.com/office/officeart/2005/8/layout/matrix1"/>
    <dgm:cxn modelId="{F8ED5C31-8F1B-4A6A-B3AC-B11081F0BA19}" type="presOf" srcId="{E1A154A5-F2AA-4ED1-ABBE-D4BAE5283429}" destId="{562F6796-D78D-41A3-BFF7-99EBF20FE69E}" srcOrd="0" destOrd="0" presId="urn:microsoft.com/office/officeart/2005/8/layout/matrix1"/>
    <dgm:cxn modelId="{0B598763-855F-4623-A80E-11CBB60D5A64}" type="presOf" srcId="{BBE74D2C-4526-493A-B32A-C3F60BFF43E9}" destId="{27DC4696-3D9F-439B-9074-70F216F0DAE8}" srcOrd="0" destOrd="0" presId="urn:microsoft.com/office/officeart/2005/8/layout/matrix1"/>
    <dgm:cxn modelId="{6FA7F786-7178-42A9-8336-7E8A1081C184}" type="presOf" srcId="{10194900-E530-45C9-A958-0AEF9344F23A}" destId="{2CFC4D0C-AF61-445E-B4E4-1A923FC8F42E}" srcOrd="0" destOrd="0" presId="urn:microsoft.com/office/officeart/2005/8/layout/matrix1"/>
    <dgm:cxn modelId="{2F118293-E3BA-495C-9616-40118E6A2448}" srcId="{BA479C2D-BFC1-4F95-A398-6854EB6CD2A0}" destId="{10194900-E530-45C9-A958-0AEF9344F23A}" srcOrd="3" destOrd="0" parTransId="{E2DD5C3B-972F-4EEE-A46C-ECC70C47A7D9}" sibTransId="{0DE48377-D031-4430-AB4E-6FCC1B36DEBA}"/>
    <dgm:cxn modelId="{2E8B12A3-FBDA-48E6-8761-12E3CF8C3495}" srcId="{BA479C2D-BFC1-4F95-A398-6854EB6CD2A0}" destId="{10F3EECE-48A2-4A16-9481-491F4623FBDB}" srcOrd="1" destOrd="0" parTransId="{ECC15119-3A51-48E3-AAF7-504E28C74902}" sibTransId="{5AEF6E2D-8D87-4B73-9ADF-16449EE00EFE}"/>
    <dgm:cxn modelId="{F819BDA4-9206-4EB2-80AF-EFCA2D6B7DAA}" type="presOf" srcId="{BBE74D2C-4526-493A-B32A-C3F60BFF43E9}" destId="{C50E30E9-AF6D-48E0-85E3-F85E944F64E0}" srcOrd="1" destOrd="0" presId="urn:microsoft.com/office/officeart/2005/8/layout/matrix1"/>
    <dgm:cxn modelId="{3C3C90AB-B2FF-4385-8BD7-7D1419A71BDD}" type="presOf" srcId="{BA479C2D-BFC1-4F95-A398-6854EB6CD2A0}" destId="{8DA40F4E-ACC2-4BEB-B7FD-3AED8FD7733F}" srcOrd="0" destOrd="0" presId="urn:microsoft.com/office/officeart/2005/8/layout/matrix1"/>
    <dgm:cxn modelId="{9C5AB2AB-C880-4922-9E36-2EBE84779D84}" srcId="{57D07C8C-B1A7-45EB-9AD8-5E91455D20A7}" destId="{BA479C2D-BFC1-4F95-A398-6854EB6CD2A0}" srcOrd="0" destOrd="0" parTransId="{C3F6781F-064B-43D4-8008-117662D33BA7}" sibTransId="{75CAD9B7-7E94-4A5B-9C8B-945D3E960D22}"/>
    <dgm:cxn modelId="{1649DBB7-E9BC-4829-9F4D-9AA828DAEFBA}" type="presOf" srcId="{10F3EECE-48A2-4A16-9481-491F4623FBDB}" destId="{E3696D5C-1F27-4EA1-91C3-F4D3E5EB35AE}" srcOrd="1" destOrd="0" presId="urn:microsoft.com/office/officeart/2005/8/layout/matrix1"/>
    <dgm:cxn modelId="{D81245BE-E898-4779-9350-BD5B4B2E52E4}" type="presOf" srcId="{10194900-E530-45C9-A958-0AEF9344F23A}" destId="{35685440-0CB2-49A8-ADE4-58FBC399438A}" srcOrd="1" destOrd="0" presId="urn:microsoft.com/office/officeart/2005/8/layout/matrix1"/>
    <dgm:cxn modelId="{D1215ACC-9AFA-473E-995E-357188AF907D}" srcId="{BA479C2D-BFC1-4F95-A398-6854EB6CD2A0}" destId="{BBE74D2C-4526-493A-B32A-C3F60BFF43E9}" srcOrd="2" destOrd="0" parTransId="{257752FB-3D79-410B-B90A-D94E94B845F5}" sibTransId="{30B10F48-25F1-4C38-A704-C419E3E9527B}"/>
    <dgm:cxn modelId="{E2FA1DE3-C3CD-4756-894A-BB2A599747E0}" type="presOf" srcId="{10F3EECE-48A2-4A16-9481-491F4623FBDB}" destId="{62987EE4-22E6-4897-8734-4058AEB6A1C9}" srcOrd="0" destOrd="0" presId="urn:microsoft.com/office/officeart/2005/8/layout/matrix1"/>
    <dgm:cxn modelId="{7A868AE6-2814-4FD0-AF6C-CB00EE412923}" srcId="{BA479C2D-BFC1-4F95-A398-6854EB6CD2A0}" destId="{E1A154A5-F2AA-4ED1-ABBE-D4BAE5283429}" srcOrd="0" destOrd="0" parTransId="{0B5F55CB-C2F3-4FE8-B525-F263814448A3}" sibTransId="{E8EFD246-14A8-4C04-9421-347755A0773E}"/>
    <dgm:cxn modelId="{4DCABBE8-76BE-4828-8C89-DA33D801B0E2}" type="presOf" srcId="{E1A154A5-F2AA-4ED1-ABBE-D4BAE5283429}" destId="{841D73F7-0533-4825-B81F-386EA8DEB935}" srcOrd="1" destOrd="0" presId="urn:microsoft.com/office/officeart/2005/8/layout/matrix1"/>
    <dgm:cxn modelId="{0AE1275D-BA7D-43AE-919A-913FBB5BD0D1}" type="presParOf" srcId="{330E35DE-EB35-4380-BE01-74729FE2B2D4}" destId="{12BED9C0-E674-4F44-8942-3E6F553DECFA}" srcOrd="0" destOrd="0" presId="urn:microsoft.com/office/officeart/2005/8/layout/matrix1"/>
    <dgm:cxn modelId="{4E940E82-9511-4CCA-B2A5-06414E31ABA9}" type="presParOf" srcId="{12BED9C0-E674-4F44-8942-3E6F553DECFA}" destId="{562F6796-D78D-41A3-BFF7-99EBF20FE69E}" srcOrd="0" destOrd="0" presId="urn:microsoft.com/office/officeart/2005/8/layout/matrix1"/>
    <dgm:cxn modelId="{DF4253E4-0479-487E-A581-CB0A10F51E49}" type="presParOf" srcId="{12BED9C0-E674-4F44-8942-3E6F553DECFA}" destId="{841D73F7-0533-4825-B81F-386EA8DEB935}" srcOrd="1" destOrd="0" presId="urn:microsoft.com/office/officeart/2005/8/layout/matrix1"/>
    <dgm:cxn modelId="{59489D64-29EB-4840-B9DC-5022358B4659}" type="presParOf" srcId="{12BED9C0-E674-4F44-8942-3E6F553DECFA}" destId="{62987EE4-22E6-4897-8734-4058AEB6A1C9}" srcOrd="2" destOrd="0" presId="urn:microsoft.com/office/officeart/2005/8/layout/matrix1"/>
    <dgm:cxn modelId="{E7FE027E-60B6-4C79-8882-2C3ED90B3C28}" type="presParOf" srcId="{12BED9C0-E674-4F44-8942-3E6F553DECFA}" destId="{E3696D5C-1F27-4EA1-91C3-F4D3E5EB35AE}" srcOrd="3" destOrd="0" presId="urn:microsoft.com/office/officeart/2005/8/layout/matrix1"/>
    <dgm:cxn modelId="{0536CBDD-4925-4650-95FE-7ECD91DE8EF1}" type="presParOf" srcId="{12BED9C0-E674-4F44-8942-3E6F553DECFA}" destId="{27DC4696-3D9F-439B-9074-70F216F0DAE8}" srcOrd="4" destOrd="0" presId="urn:microsoft.com/office/officeart/2005/8/layout/matrix1"/>
    <dgm:cxn modelId="{6EF207E7-3C78-41ED-9B59-1F8BF99DE762}" type="presParOf" srcId="{12BED9C0-E674-4F44-8942-3E6F553DECFA}" destId="{C50E30E9-AF6D-48E0-85E3-F85E944F64E0}" srcOrd="5" destOrd="0" presId="urn:microsoft.com/office/officeart/2005/8/layout/matrix1"/>
    <dgm:cxn modelId="{98641EB5-C514-4D41-A7C0-0195FFD507DB}" type="presParOf" srcId="{12BED9C0-E674-4F44-8942-3E6F553DECFA}" destId="{2CFC4D0C-AF61-445E-B4E4-1A923FC8F42E}" srcOrd="6" destOrd="0" presId="urn:microsoft.com/office/officeart/2005/8/layout/matrix1"/>
    <dgm:cxn modelId="{4A42B57D-414D-4BE0-86EB-B9213E50E4F3}" type="presParOf" srcId="{12BED9C0-E674-4F44-8942-3E6F553DECFA}" destId="{35685440-0CB2-49A8-ADE4-58FBC399438A}" srcOrd="7" destOrd="0" presId="urn:microsoft.com/office/officeart/2005/8/layout/matrix1"/>
    <dgm:cxn modelId="{5364184E-2971-4474-84C3-3F54A83353B2}" type="presParOf" srcId="{330E35DE-EB35-4380-BE01-74729FE2B2D4}" destId="{8DA40F4E-ACC2-4BEB-B7FD-3AED8FD7733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C0FAF5-765D-41CF-93DB-A6FB2284CA2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83F33CB-3787-4825-9593-21CB186CDC48}">
      <dgm:prSet phldrT="[Text]" custT="1"/>
      <dgm:spPr/>
      <dgm:t>
        <a:bodyPr/>
        <a:lstStyle/>
        <a:p>
          <a:r>
            <a:rPr lang="ca-ES" sz="1800" b="1" dirty="0">
              <a:hlinkClick xmlns:r="http://schemas.openxmlformats.org/officeDocument/2006/relationships" r:id="rId1"/>
            </a:rPr>
            <a:t>Primera vez</a:t>
          </a:r>
          <a:r>
            <a:rPr lang="ca-ES" sz="1800" b="1" dirty="0"/>
            <a:t> </a:t>
          </a:r>
          <a:r>
            <a:rPr lang="ca-ES" sz="1800" b="0" dirty="0"/>
            <a:t>en la biblioteca: </a:t>
          </a:r>
          <a:r>
            <a:rPr lang="ca-ES" sz="1800" b="0" dirty="0" err="1"/>
            <a:t>horarios</a:t>
          </a:r>
          <a:r>
            <a:rPr lang="ca-ES" sz="1800" b="0" dirty="0"/>
            <a:t>, </a:t>
          </a:r>
          <a:r>
            <a:rPr lang="ca-ES" sz="1800" dirty="0">
              <a:solidFill>
                <a:schemeClr val="bg2"/>
              </a:solidFill>
            </a:rPr>
            <a:t> </a:t>
          </a:r>
          <a:r>
            <a:rPr lang="ca-ES" sz="1800" dirty="0" err="1">
              <a:solidFill>
                <a:schemeClr val="bg2"/>
              </a:solidFill>
            </a:rPr>
            <a:t>préstamo</a:t>
          </a:r>
          <a:r>
            <a:rPr lang="ca-ES" sz="1800" dirty="0">
              <a:solidFill>
                <a:schemeClr val="bg2"/>
              </a:solidFill>
            </a:rPr>
            <a:t>, </a:t>
          </a:r>
          <a:r>
            <a:rPr lang="ca-ES" sz="1800" dirty="0" err="1">
              <a:solidFill>
                <a:schemeClr val="bg2"/>
              </a:solidFill>
            </a:rPr>
            <a:t>espacios</a:t>
          </a:r>
          <a:r>
            <a:rPr lang="ca-ES" sz="1800" dirty="0">
              <a:solidFill>
                <a:schemeClr val="bg2"/>
              </a:solidFill>
            </a:rPr>
            <a:t>, el carnet </a:t>
          </a:r>
          <a:r>
            <a:rPr lang="ca-ES" sz="1800" dirty="0"/>
            <a:t>...</a:t>
          </a:r>
          <a:endParaRPr lang="es-ES" sz="1800" dirty="0"/>
        </a:p>
      </dgm:t>
    </dgm:pt>
    <dgm:pt modelId="{93596586-04E8-4AB1-8065-D91567CCB259}" type="parTrans" cxnId="{9DFA6552-5B39-4392-9E8B-23F1B04A4151}">
      <dgm:prSet/>
      <dgm:spPr/>
      <dgm:t>
        <a:bodyPr/>
        <a:lstStyle/>
        <a:p>
          <a:endParaRPr lang="es-ES"/>
        </a:p>
      </dgm:t>
    </dgm:pt>
    <dgm:pt modelId="{407541F7-8504-45F5-A765-7416325EFD7A}" type="sibTrans" cxnId="{9DFA6552-5B39-4392-9E8B-23F1B04A4151}">
      <dgm:prSet/>
      <dgm:spPr/>
      <dgm:t>
        <a:bodyPr/>
        <a:lstStyle/>
        <a:p>
          <a:endParaRPr lang="es-ES"/>
        </a:p>
      </dgm:t>
    </dgm:pt>
    <dgm:pt modelId="{737595FB-348F-48A4-9760-9135468C3A6D}">
      <dgm:prSet phldrT="[Text]" custT="1"/>
      <dgm:spPr/>
      <dgm:t>
        <a:bodyPr/>
        <a:lstStyle/>
        <a:p>
          <a:r>
            <a:rPr lang="ca-ES" sz="1800" dirty="0">
              <a:latin typeface="Century Gothic"/>
            </a:rPr>
            <a:t>Cómo</a:t>
          </a:r>
          <a:r>
            <a:rPr lang="ca-ES" sz="1800" dirty="0"/>
            <a:t> encontrar la </a:t>
          </a:r>
          <a:r>
            <a:rPr lang="ca-ES" sz="1800" u="sng" dirty="0">
              <a:latin typeface="Century Gothic"/>
            </a:rPr>
            <a:t>Bibliografía</a:t>
          </a:r>
          <a:r>
            <a:rPr lang="ca-ES" sz="1800" u="sng" dirty="0"/>
            <a:t> </a:t>
          </a:r>
          <a:r>
            <a:rPr lang="ca-ES" sz="1800" b="1" u="sng" dirty="0">
              <a:latin typeface="Century Gothic"/>
              <a:hlinkClick xmlns:r="http://schemas.openxmlformats.org/officeDocument/2006/relationships" r:id="rId2"/>
            </a:rPr>
            <a:t>básica</a:t>
          </a:r>
          <a:r>
            <a:rPr lang="ca-ES" sz="1800" b="1" u="sng" dirty="0">
              <a:hlinkClick xmlns:r="http://schemas.openxmlformats.org/officeDocument/2006/relationships" r:id="rId2"/>
            </a:rPr>
            <a:t> de curso</a:t>
          </a:r>
          <a:endParaRPr lang="es-ES" sz="1800" u="sng" dirty="0"/>
        </a:p>
      </dgm:t>
    </dgm:pt>
    <dgm:pt modelId="{50FCDEE5-72ED-4FB2-B8F0-3C41E18303D2}" type="parTrans" cxnId="{B14AC34C-CAEC-4CB1-BE04-C4E6A465FAEB}">
      <dgm:prSet/>
      <dgm:spPr/>
      <dgm:t>
        <a:bodyPr/>
        <a:lstStyle/>
        <a:p>
          <a:endParaRPr lang="es-ES"/>
        </a:p>
      </dgm:t>
    </dgm:pt>
    <dgm:pt modelId="{7CB0B0FA-C98D-436B-A14C-357DA8F0C36C}" type="sibTrans" cxnId="{B14AC34C-CAEC-4CB1-BE04-C4E6A465FAEB}">
      <dgm:prSet/>
      <dgm:spPr/>
      <dgm:t>
        <a:bodyPr/>
        <a:lstStyle/>
        <a:p>
          <a:endParaRPr lang="es-ES"/>
        </a:p>
      </dgm:t>
    </dgm:pt>
    <dgm:pt modelId="{3927F6CE-4AF0-4397-8FD6-3D56F55895C4}">
      <dgm:prSet phldrT="[Text]" custT="1"/>
      <dgm:spPr/>
      <dgm:t>
        <a:bodyPr/>
        <a:lstStyle/>
        <a:p>
          <a:r>
            <a:rPr lang="ca-ES" sz="1800" b="1" dirty="0">
              <a:hlinkClick xmlns:r="http://schemas.openxmlformats.org/officeDocument/2006/relationships" r:id="rId3"/>
            </a:rPr>
            <a:t>Citar</a:t>
          </a:r>
          <a:r>
            <a:rPr lang="ca-ES" sz="1800" dirty="0"/>
            <a:t> y elaborar </a:t>
          </a:r>
          <a:r>
            <a:rPr lang="ca-ES" sz="1800" dirty="0" err="1"/>
            <a:t>bibliografía</a:t>
          </a:r>
          <a:endParaRPr lang="es-ES" sz="1800" dirty="0"/>
        </a:p>
      </dgm:t>
    </dgm:pt>
    <dgm:pt modelId="{54D01736-DB61-4410-A4E7-1EF418F06689}" type="parTrans" cxnId="{C2F06791-975A-4059-92D5-C3D7BAA2A94F}">
      <dgm:prSet/>
      <dgm:spPr/>
      <dgm:t>
        <a:bodyPr/>
        <a:lstStyle/>
        <a:p>
          <a:endParaRPr lang="es-ES"/>
        </a:p>
      </dgm:t>
    </dgm:pt>
    <dgm:pt modelId="{1A84C41A-B600-48AE-BE88-68A4EA07DA36}" type="sibTrans" cxnId="{C2F06791-975A-4059-92D5-C3D7BAA2A94F}">
      <dgm:prSet/>
      <dgm:spPr/>
      <dgm:t>
        <a:bodyPr/>
        <a:lstStyle/>
        <a:p>
          <a:endParaRPr lang="es-ES"/>
        </a:p>
      </dgm:t>
    </dgm:pt>
    <dgm:pt modelId="{F1607CBB-5B64-45BC-A32E-10B863AB45F0}">
      <dgm:prSet phldrT="[Text]" custT="1"/>
      <dgm:spPr/>
      <dgm:t>
        <a:bodyPr/>
        <a:lstStyle/>
        <a:p>
          <a:r>
            <a:rPr lang="ca-ES" sz="1800" dirty="0"/>
            <a:t>Guia </a:t>
          </a:r>
          <a:r>
            <a:rPr lang="ca-ES" sz="1800" dirty="0" err="1"/>
            <a:t>temática</a:t>
          </a:r>
          <a:r>
            <a:rPr lang="ca-ES" sz="1800" dirty="0"/>
            <a:t> de </a:t>
          </a:r>
          <a:r>
            <a:rPr lang="ca-ES" sz="1800" b="1" dirty="0">
              <a:hlinkClick xmlns:r="http://schemas.openxmlformats.org/officeDocument/2006/relationships" r:id="rId4"/>
            </a:rPr>
            <a:t>Derecho</a:t>
          </a:r>
          <a:endParaRPr lang="es-ES" sz="1800" b="1" dirty="0"/>
        </a:p>
      </dgm:t>
    </dgm:pt>
    <dgm:pt modelId="{362A5A42-1820-4A38-AD06-292C465EB38E}" type="parTrans" cxnId="{ACC3FC77-1FB6-4767-A658-C7B17B08565C}">
      <dgm:prSet/>
      <dgm:spPr/>
      <dgm:t>
        <a:bodyPr/>
        <a:lstStyle/>
        <a:p>
          <a:endParaRPr lang="es-ES"/>
        </a:p>
      </dgm:t>
    </dgm:pt>
    <dgm:pt modelId="{88D90A99-6C4E-4995-BE0F-E3FC00AE1551}" type="sibTrans" cxnId="{ACC3FC77-1FB6-4767-A658-C7B17B08565C}">
      <dgm:prSet/>
      <dgm:spPr/>
      <dgm:t>
        <a:bodyPr/>
        <a:lstStyle/>
        <a:p>
          <a:endParaRPr lang="es-ES"/>
        </a:p>
      </dgm:t>
    </dgm:pt>
    <dgm:pt modelId="{05CF644C-BC59-4F16-A309-623CF8135092}">
      <dgm:prSet phldrT="[Text]" custT="1"/>
      <dgm:spPr/>
      <dgm:t>
        <a:bodyPr/>
        <a:lstStyle/>
        <a:p>
          <a:r>
            <a:rPr lang="ca-ES" sz="1800" dirty="0" err="1"/>
            <a:t>Cómo</a:t>
          </a:r>
          <a:r>
            <a:rPr lang="ca-ES" sz="1800" dirty="0"/>
            <a:t> encontrar </a:t>
          </a:r>
          <a:r>
            <a:rPr lang="ca-ES" sz="1800" b="1" dirty="0">
              <a:hlinkClick xmlns:r="http://schemas.openxmlformats.org/officeDocument/2006/relationships" r:id="rId5"/>
            </a:rPr>
            <a:t>Revistas</a:t>
          </a:r>
          <a:endParaRPr lang="es-ES" sz="1800" b="1" dirty="0"/>
        </a:p>
      </dgm:t>
    </dgm:pt>
    <dgm:pt modelId="{70292CB9-560C-449D-B2D8-197297CE5E2F}" type="parTrans" cxnId="{31A2CDF1-341E-41EE-8A33-90C9A42EC916}">
      <dgm:prSet/>
      <dgm:spPr/>
      <dgm:t>
        <a:bodyPr/>
        <a:lstStyle/>
        <a:p>
          <a:endParaRPr lang="es-ES"/>
        </a:p>
      </dgm:t>
    </dgm:pt>
    <dgm:pt modelId="{761ACC49-7596-436B-87B4-191874F193E0}" type="sibTrans" cxnId="{31A2CDF1-341E-41EE-8A33-90C9A42EC916}">
      <dgm:prSet/>
      <dgm:spPr/>
      <dgm:t>
        <a:bodyPr/>
        <a:lstStyle/>
        <a:p>
          <a:endParaRPr lang="es-ES"/>
        </a:p>
      </dgm:t>
    </dgm:pt>
    <dgm:pt modelId="{FF2CA85B-69AF-495B-A7DB-2AA841236CFD}">
      <dgm:prSet phldrT="[Text]" custT="1"/>
      <dgm:spPr/>
      <dgm:t>
        <a:bodyPr/>
        <a:lstStyle/>
        <a:p>
          <a:r>
            <a:rPr lang="ca-ES" sz="1800" dirty="0" err="1">
              <a:solidFill>
                <a:schemeClr val="bg1"/>
              </a:solidFill>
            </a:rPr>
            <a:t>Cómo</a:t>
          </a:r>
          <a:r>
            <a:rPr lang="ca-ES" sz="1800" dirty="0">
              <a:solidFill>
                <a:schemeClr val="bg1"/>
              </a:solidFill>
            </a:rPr>
            <a:t> encontrar </a:t>
          </a:r>
          <a:r>
            <a:rPr lang="ca-ES" sz="1800" b="1" dirty="0">
              <a:solidFill>
                <a:schemeClr val="bg2"/>
              </a:solidFill>
              <a:hlinkClick xmlns:r="http://schemas.openxmlformats.org/officeDocument/2006/relationships" r:id="rId6"/>
            </a:rPr>
            <a:t>Bases </a:t>
          </a:r>
          <a:r>
            <a:rPr lang="ca-ES" sz="1800" b="1" dirty="0">
              <a:solidFill>
                <a:schemeClr val="bg2"/>
              </a:solidFill>
              <a:hlinkClick xmlns:r="http://schemas.openxmlformats.org/officeDocument/2006/relationships" r:id="rId7"/>
            </a:rPr>
            <a:t>de</a:t>
          </a:r>
          <a:r>
            <a:rPr lang="ca-ES" sz="1800" b="1" dirty="0">
              <a:solidFill>
                <a:schemeClr val="bg2"/>
              </a:solidFill>
              <a:hlinkClick xmlns:r="http://schemas.openxmlformats.org/officeDocument/2006/relationships" r:id="rId6"/>
            </a:rPr>
            <a:t> datos</a:t>
          </a:r>
          <a:endParaRPr lang="es-ES" sz="1800" dirty="0"/>
        </a:p>
      </dgm:t>
    </dgm:pt>
    <dgm:pt modelId="{9322B838-C3E0-4593-A591-00DFDA436480}" type="parTrans" cxnId="{FAA37A8E-3AA2-4D5A-BD2C-B44F7225F282}">
      <dgm:prSet/>
      <dgm:spPr/>
      <dgm:t>
        <a:bodyPr/>
        <a:lstStyle/>
        <a:p>
          <a:endParaRPr lang="es-ES"/>
        </a:p>
      </dgm:t>
    </dgm:pt>
    <dgm:pt modelId="{D5568C46-5CCE-4083-9088-123C32B1DC2E}" type="sibTrans" cxnId="{FAA37A8E-3AA2-4D5A-BD2C-B44F7225F282}">
      <dgm:prSet/>
      <dgm:spPr/>
      <dgm:t>
        <a:bodyPr/>
        <a:lstStyle/>
        <a:p>
          <a:endParaRPr lang="es-ES"/>
        </a:p>
      </dgm:t>
    </dgm:pt>
    <dgm:pt modelId="{84A74629-3640-41EA-B016-84052859E71E}">
      <dgm:prSet phldrT="[Text]" custT="1"/>
      <dgm:spPr/>
      <dgm:t>
        <a:bodyPr/>
        <a:lstStyle/>
        <a:p>
          <a:r>
            <a:rPr lang="ca-ES" sz="1800" b="0" dirty="0" err="1"/>
            <a:t>Acceso</a:t>
          </a:r>
          <a:r>
            <a:rPr lang="ca-ES" sz="1800" b="1" dirty="0"/>
            <a:t> </a:t>
          </a:r>
          <a:r>
            <a:rPr lang="ca-ES" sz="1800" b="0" dirty="0"/>
            <a:t>a los </a:t>
          </a:r>
          <a:r>
            <a:rPr lang="ca-ES" sz="1800" b="1" dirty="0">
              <a:hlinkClick xmlns:r="http://schemas.openxmlformats.org/officeDocument/2006/relationships" r:id="rId8"/>
            </a:rPr>
            <a:t>recursos electrónicos</a:t>
          </a:r>
          <a:endParaRPr lang="es-ES" sz="1800" b="1" dirty="0"/>
        </a:p>
      </dgm:t>
    </dgm:pt>
    <dgm:pt modelId="{F5D5DCE1-229D-4FF7-B02A-E34FDF9B9B28}" type="parTrans" cxnId="{967F9F3D-B248-453E-8E18-843DBD24C528}">
      <dgm:prSet/>
      <dgm:spPr/>
      <dgm:t>
        <a:bodyPr/>
        <a:lstStyle/>
        <a:p>
          <a:endParaRPr lang="es-ES"/>
        </a:p>
      </dgm:t>
    </dgm:pt>
    <dgm:pt modelId="{F7CA742C-5892-4347-9CD4-EEC51CAFA54D}" type="sibTrans" cxnId="{967F9F3D-B248-453E-8E18-843DBD24C528}">
      <dgm:prSet/>
      <dgm:spPr/>
      <dgm:t>
        <a:bodyPr/>
        <a:lstStyle/>
        <a:p>
          <a:endParaRPr lang="es-ES"/>
        </a:p>
      </dgm:t>
    </dgm:pt>
    <dgm:pt modelId="{1263C3E2-C172-4A93-8E77-76C5E20DFEDF}">
      <dgm:prSet phldrT="[Text]" custT="1"/>
      <dgm:spPr/>
      <dgm:t>
        <a:bodyPr/>
        <a:lstStyle/>
        <a:p>
          <a:pPr rtl="0"/>
          <a:r>
            <a:rPr lang="ca-ES" sz="1800" b="1" dirty="0">
              <a:hlinkClick xmlns:r="http://schemas.openxmlformats.org/officeDocument/2006/relationships" r:id="rId9"/>
            </a:rPr>
            <a:t>Cursos</a:t>
          </a:r>
          <a:r>
            <a:rPr lang="ca-ES" sz="1800" dirty="0"/>
            <a:t> de </a:t>
          </a:r>
          <a:r>
            <a:rPr lang="ca-ES" sz="1800" dirty="0" err="1">
              <a:latin typeface="Century Gothic"/>
            </a:rPr>
            <a:t>formación</a:t>
          </a:r>
          <a:r>
            <a:rPr lang="ca-ES" sz="1800" dirty="0"/>
            <a:t>: </a:t>
          </a:r>
          <a:r>
            <a:rPr lang="ca-ES" sz="1800" dirty="0" err="1"/>
            <a:t>calendario</a:t>
          </a:r>
          <a:r>
            <a:rPr lang="ca-ES" sz="1800" dirty="0"/>
            <a:t> </a:t>
          </a:r>
          <a:r>
            <a:rPr lang="ca-ES" sz="1800" dirty="0">
              <a:latin typeface="Century Gothic"/>
            </a:rPr>
            <a:t>y cursos</a:t>
          </a:r>
          <a:r>
            <a:rPr lang="ca-ES" sz="1800" dirty="0"/>
            <a:t> a la carta</a:t>
          </a:r>
          <a:endParaRPr lang="es-ES" sz="1800" dirty="0"/>
        </a:p>
      </dgm:t>
    </dgm:pt>
    <dgm:pt modelId="{D82722A5-6CA7-495D-88C3-6C3FEE036F90}" type="parTrans" cxnId="{18704C7E-BE86-4EE8-B051-4626781CAB6C}">
      <dgm:prSet/>
      <dgm:spPr/>
      <dgm:t>
        <a:bodyPr/>
        <a:lstStyle/>
        <a:p>
          <a:endParaRPr lang="es-ES"/>
        </a:p>
      </dgm:t>
    </dgm:pt>
    <dgm:pt modelId="{9CB0A423-59C0-4898-961E-A4FD73F598E1}" type="sibTrans" cxnId="{18704C7E-BE86-4EE8-B051-4626781CAB6C}">
      <dgm:prSet/>
      <dgm:spPr/>
      <dgm:t>
        <a:bodyPr/>
        <a:lstStyle/>
        <a:p>
          <a:endParaRPr lang="es-ES"/>
        </a:p>
      </dgm:t>
    </dgm:pt>
    <dgm:pt modelId="{4F05E4B6-95DC-4FC5-8A69-0E56919BB500}">
      <dgm:prSet phldrT="[Text]" custT="1"/>
      <dgm:spPr/>
      <dgm:t>
        <a:bodyPr/>
        <a:lstStyle/>
        <a:p>
          <a:r>
            <a:rPr lang="ca-ES" sz="1800" b="1" dirty="0">
              <a:hlinkClick xmlns:r="http://schemas.openxmlformats.org/officeDocument/2006/relationships" r:id="rId10"/>
            </a:rPr>
            <a:t>Asesoramiento</a:t>
          </a:r>
          <a:r>
            <a:rPr lang="ca-ES" sz="1800" b="1" dirty="0"/>
            <a:t> </a:t>
          </a:r>
          <a:r>
            <a:rPr lang="ca-ES" sz="1800" dirty="0"/>
            <a:t>online o presencial</a:t>
          </a:r>
        </a:p>
        <a:p>
          <a:r>
            <a:rPr lang="ca-ES" sz="1800" dirty="0"/>
            <a:t>...</a:t>
          </a:r>
          <a:endParaRPr lang="es-ES" sz="1800" dirty="0"/>
        </a:p>
      </dgm:t>
    </dgm:pt>
    <dgm:pt modelId="{6C555EAB-772D-4403-AAF4-4694E669C908}" type="parTrans" cxnId="{09118297-E687-4528-A69A-2E53609BF346}">
      <dgm:prSet/>
      <dgm:spPr/>
      <dgm:t>
        <a:bodyPr/>
        <a:lstStyle/>
        <a:p>
          <a:endParaRPr lang="es-ES"/>
        </a:p>
      </dgm:t>
    </dgm:pt>
    <dgm:pt modelId="{4B29E454-0250-4987-97DA-377C051C96DB}" type="sibTrans" cxnId="{09118297-E687-4528-A69A-2E53609BF346}">
      <dgm:prSet/>
      <dgm:spPr/>
      <dgm:t>
        <a:bodyPr/>
        <a:lstStyle/>
        <a:p>
          <a:endParaRPr lang="es-ES"/>
        </a:p>
      </dgm:t>
    </dgm:pt>
    <dgm:pt modelId="{03E48EDA-5AEF-4F85-B036-C129FA110434}" type="pres">
      <dgm:prSet presAssocID="{08C0FAF5-765D-41CF-93DB-A6FB2284CA20}" presName="diagram" presStyleCnt="0">
        <dgm:presLayoutVars>
          <dgm:dir/>
          <dgm:resizeHandles val="exact"/>
        </dgm:presLayoutVars>
      </dgm:prSet>
      <dgm:spPr/>
    </dgm:pt>
    <dgm:pt modelId="{EB96AC9C-48DD-4D51-A472-ED7D65F75BF4}" type="pres">
      <dgm:prSet presAssocID="{D83F33CB-3787-4825-9593-21CB186CDC48}" presName="node" presStyleLbl="node1" presStyleIdx="0" presStyleCnt="9">
        <dgm:presLayoutVars>
          <dgm:bulletEnabled val="1"/>
        </dgm:presLayoutVars>
      </dgm:prSet>
      <dgm:spPr/>
    </dgm:pt>
    <dgm:pt modelId="{8445A67E-922B-411E-9D75-04D3A65F6FC0}" type="pres">
      <dgm:prSet presAssocID="{407541F7-8504-45F5-A765-7416325EFD7A}" presName="sibTrans" presStyleCnt="0"/>
      <dgm:spPr/>
    </dgm:pt>
    <dgm:pt modelId="{A09BD71B-BAD0-482B-B5C0-705A77558E4C}" type="pres">
      <dgm:prSet presAssocID="{737595FB-348F-48A4-9760-9135468C3A6D}" presName="node" presStyleLbl="node1" presStyleIdx="1" presStyleCnt="9" custLinFactNeighborX="395" custLinFactNeighborY="-659">
        <dgm:presLayoutVars>
          <dgm:bulletEnabled val="1"/>
        </dgm:presLayoutVars>
      </dgm:prSet>
      <dgm:spPr/>
    </dgm:pt>
    <dgm:pt modelId="{036C23F0-60D7-4425-B19A-BA06F7968B82}" type="pres">
      <dgm:prSet presAssocID="{7CB0B0FA-C98D-436B-A14C-357DA8F0C36C}" presName="sibTrans" presStyleCnt="0"/>
      <dgm:spPr/>
    </dgm:pt>
    <dgm:pt modelId="{D4045F6A-E023-402F-933B-DDE253705F7D}" type="pres">
      <dgm:prSet presAssocID="{3927F6CE-4AF0-4397-8FD6-3D56F55895C4}" presName="node" presStyleLbl="node1" presStyleIdx="2" presStyleCnt="9">
        <dgm:presLayoutVars>
          <dgm:bulletEnabled val="1"/>
        </dgm:presLayoutVars>
      </dgm:prSet>
      <dgm:spPr/>
    </dgm:pt>
    <dgm:pt modelId="{BE9CC822-CC09-4D90-9009-0803360FD503}" type="pres">
      <dgm:prSet presAssocID="{1A84C41A-B600-48AE-BE88-68A4EA07DA36}" presName="sibTrans" presStyleCnt="0"/>
      <dgm:spPr/>
    </dgm:pt>
    <dgm:pt modelId="{E806BCAF-7EF6-465A-8A52-31E681C17A49}" type="pres">
      <dgm:prSet presAssocID="{F1607CBB-5B64-45BC-A32E-10B863AB45F0}" presName="node" presStyleLbl="node1" presStyleIdx="3" presStyleCnt="9">
        <dgm:presLayoutVars>
          <dgm:bulletEnabled val="1"/>
        </dgm:presLayoutVars>
      </dgm:prSet>
      <dgm:spPr/>
    </dgm:pt>
    <dgm:pt modelId="{EB3AB2BA-18B1-4FBE-BADD-FFA3F6D314A8}" type="pres">
      <dgm:prSet presAssocID="{88D90A99-6C4E-4995-BE0F-E3FC00AE1551}" presName="sibTrans" presStyleCnt="0"/>
      <dgm:spPr/>
    </dgm:pt>
    <dgm:pt modelId="{2FEE2A46-6551-4059-9054-5558F7C09606}" type="pres">
      <dgm:prSet presAssocID="{05CF644C-BC59-4F16-A309-623CF8135092}" presName="node" presStyleLbl="node1" presStyleIdx="4" presStyleCnt="9">
        <dgm:presLayoutVars>
          <dgm:bulletEnabled val="1"/>
        </dgm:presLayoutVars>
      </dgm:prSet>
      <dgm:spPr/>
    </dgm:pt>
    <dgm:pt modelId="{91B169C1-E3DA-4A88-B09C-207917DAA8CA}" type="pres">
      <dgm:prSet presAssocID="{761ACC49-7596-436B-87B4-191874F193E0}" presName="sibTrans" presStyleCnt="0"/>
      <dgm:spPr/>
    </dgm:pt>
    <dgm:pt modelId="{F6F74539-2BC6-47A3-9470-3F992685574E}" type="pres">
      <dgm:prSet presAssocID="{FF2CA85B-69AF-495B-A7DB-2AA841236CFD}" presName="node" presStyleLbl="node1" presStyleIdx="5" presStyleCnt="9">
        <dgm:presLayoutVars>
          <dgm:bulletEnabled val="1"/>
        </dgm:presLayoutVars>
      </dgm:prSet>
      <dgm:spPr/>
    </dgm:pt>
    <dgm:pt modelId="{5A02E352-A840-4F14-9173-7559B33EC926}" type="pres">
      <dgm:prSet presAssocID="{D5568C46-5CCE-4083-9088-123C32B1DC2E}" presName="sibTrans" presStyleCnt="0"/>
      <dgm:spPr/>
    </dgm:pt>
    <dgm:pt modelId="{309E497D-1054-4468-966A-4FC16A1BFEC6}" type="pres">
      <dgm:prSet presAssocID="{84A74629-3640-41EA-B016-84052859E71E}" presName="node" presStyleLbl="node1" presStyleIdx="6" presStyleCnt="9" custLinFactNeighborY="687">
        <dgm:presLayoutVars>
          <dgm:bulletEnabled val="1"/>
        </dgm:presLayoutVars>
      </dgm:prSet>
      <dgm:spPr/>
    </dgm:pt>
    <dgm:pt modelId="{A368DD21-43AE-4116-9520-87378E4C4C6B}" type="pres">
      <dgm:prSet presAssocID="{F7CA742C-5892-4347-9CD4-EEC51CAFA54D}" presName="sibTrans" presStyleCnt="0"/>
      <dgm:spPr/>
    </dgm:pt>
    <dgm:pt modelId="{DD50E084-9812-4ED9-8E03-71D7B859409C}" type="pres">
      <dgm:prSet presAssocID="{1263C3E2-C172-4A93-8E77-76C5E20DFEDF}" presName="node" presStyleLbl="node1" presStyleIdx="7" presStyleCnt="9">
        <dgm:presLayoutVars>
          <dgm:bulletEnabled val="1"/>
        </dgm:presLayoutVars>
      </dgm:prSet>
      <dgm:spPr/>
    </dgm:pt>
    <dgm:pt modelId="{7E46EF78-FF39-44F7-94EF-AC80E93CD710}" type="pres">
      <dgm:prSet presAssocID="{9CB0A423-59C0-4898-961E-A4FD73F598E1}" presName="sibTrans" presStyleCnt="0"/>
      <dgm:spPr/>
    </dgm:pt>
    <dgm:pt modelId="{C11DA1F3-B008-45CF-B56A-AD090F954317}" type="pres">
      <dgm:prSet presAssocID="{4F05E4B6-95DC-4FC5-8A69-0E56919BB500}" presName="node" presStyleLbl="node1" presStyleIdx="8" presStyleCnt="9">
        <dgm:presLayoutVars>
          <dgm:bulletEnabled val="1"/>
        </dgm:presLayoutVars>
      </dgm:prSet>
      <dgm:spPr/>
    </dgm:pt>
  </dgm:ptLst>
  <dgm:cxnLst>
    <dgm:cxn modelId="{36A2E11B-720F-4822-AF71-359768FE492F}" type="presOf" srcId="{737595FB-348F-48A4-9760-9135468C3A6D}" destId="{A09BD71B-BAD0-482B-B5C0-705A77558E4C}" srcOrd="0" destOrd="0" presId="urn:microsoft.com/office/officeart/2005/8/layout/default"/>
    <dgm:cxn modelId="{52F1ED35-3310-46D6-A238-27C6C448AE83}" type="presOf" srcId="{05CF644C-BC59-4F16-A309-623CF8135092}" destId="{2FEE2A46-6551-4059-9054-5558F7C09606}" srcOrd="0" destOrd="0" presId="urn:microsoft.com/office/officeart/2005/8/layout/default"/>
    <dgm:cxn modelId="{967F9F3D-B248-453E-8E18-843DBD24C528}" srcId="{08C0FAF5-765D-41CF-93DB-A6FB2284CA20}" destId="{84A74629-3640-41EA-B016-84052859E71E}" srcOrd="6" destOrd="0" parTransId="{F5D5DCE1-229D-4FF7-B02A-E34FDF9B9B28}" sibTransId="{F7CA742C-5892-4347-9CD4-EEC51CAFA54D}"/>
    <dgm:cxn modelId="{74977244-624E-4D99-9BD8-8E090D4D54FD}" type="presOf" srcId="{3927F6CE-4AF0-4397-8FD6-3D56F55895C4}" destId="{D4045F6A-E023-402F-933B-DDE253705F7D}" srcOrd="0" destOrd="0" presId="urn:microsoft.com/office/officeart/2005/8/layout/default"/>
    <dgm:cxn modelId="{B14AC34C-CAEC-4CB1-BE04-C4E6A465FAEB}" srcId="{08C0FAF5-765D-41CF-93DB-A6FB2284CA20}" destId="{737595FB-348F-48A4-9760-9135468C3A6D}" srcOrd="1" destOrd="0" parTransId="{50FCDEE5-72ED-4FB2-B8F0-3C41E18303D2}" sibTransId="{7CB0B0FA-C98D-436B-A14C-357DA8F0C36C}"/>
    <dgm:cxn modelId="{9DFA6552-5B39-4392-9E8B-23F1B04A4151}" srcId="{08C0FAF5-765D-41CF-93DB-A6FB2284CA20}" destId="{D83F33CB-3787-4825-9593-21CB186CDC48}" srcOrd="0" destOrd="0" parTransId="{93596586-04E8-4AB1-8065-D91567CCB259}" sibTransId="{407541F7-8504-45F5-A765-7416325EFD7A}"/>
    <dgm:cxn modelId="{ACC3FC77-1FB6-4767-A658-C7B17B08565C}" srcId="{08C0FAF5-765D-41CF-93DB-A6FB2284CA20}" destId="{F1607CBB-5B64-45BC-A32E-10B863AB45F0}" srcOrd="3" destOrd="0" parTransId="{362A5A42-1820-4A38-AD06-292C465EB38E}" sibTransId="{88D90A99-6C4E-4995-BE0F-E3FC00AE1551}"/>
    <dgm:cxn modelId="{18704C7E-BE86-4EE8-B051-4626781CAB6C}" srcId="{08C0FAF5-765D-41CF-93DB-A6FB2284CA20}" destId="{1263C3E2-C172-4A93-8E77-76C5E20DFEDF}" srcOrd="7" destOrd="0" parTransId="{D82722A5-6CA7-495D-88C3-6C3FEE036F90}" sibTransId="{9CB0A423-59C0-4898-961E-A4FD73F598E1}"/>
    <dgm:cxn modelId="{59622881-7DF4-433C-832A-2CE74BFCEA18}" type="presOf" srcId="{08C0FAF5-765D-41CF-93DB-A6FB2284CA20}" destId="{03E48EDA-5AEF-4F85-B036-C129FA110434}" srcOrd="0" destOrd="0" presId="urn:microsoft.com/office/officeart/2005/8/layout/default"/>
    <dgm:cxn modelId="{FAA37A8E-3AA2-4D5A-BD2C-B44F7225F282}" srcId="{08C0FAF5-765D-41CF-93DB-A6FB2284CA20}" destId="{FF2CA85B-69AF-495B-A7DB-2AA841236CFD}" srcOrd="5" destOrd="0" parTransId="{9322B838-C3E0-4593-A591-00DFDA436480}" sibTransId="{D5568C46-5CCE-4083-9088-123C32B1DC2E}"/>
    <dgm:cxn modelId="{C2F06791-975A-4059-92D5-C3D7BAA2A94F}" srcId="{08C0FAF5-765D-41CF-93DB-A6FB2284CA20}" destId="{3927F6CE-4AF0-4397-8FD6-3D56F55895C4}" srcOrd="2" destOrd="0" parTransId="{54D01736-DB61-4410-A4E7-1EF418F06689}" sibTransId="{1A84C41A-B600-48AE-BE88-68A4EA07DA36}"/>
    <dgm:cxn modelId="{09118297-E687-4528-A69A-2E53609BF346}" srcId="{08C0FAF5-765D-41CF-93DB-A6FB2284CA20}" destId="{4F05E4B6-95DC-4FC5-8A69-0E56919BB500}" srcOrd="8" destOrd="0" parTransId="{6C555EAB-772D-4403-AAF4-4694E669C908}" sibTransId="{4B29E454-0250-4987-97DA-377C051C96DB}"/>
    <dgm:cxn modelId="{6DE2899B-0B9D-43B3-9FD9-8A1D66FF2CFB}" type="presOf" srcId="{84A74629-3640-41EA-B016-84052859E71E}" destId="{309E497D-1054-4468-966A-4FC16A1BFEC6}" srcOrd="0" destOrd="0" presId="urn:microsoft.com/office/officeart/2005/8/layout/default"/>
    <dgm:cxn modelId="{61E9BBA0-0146-4E12-ABAE-D883BD18788E}" type="presOf" srcId="{1263C3E2-C172-4A93-8E77-76C5E20DFEDF}" destId="{DD50E084-9812-4ED9-8E03-71D7B859409C}" srcOrd="0" destOrd="0" presId="urn:microsoft.com/office/officeart/2005/8/layout/default"/>
    <dgm:cxn modelId="{E337D6A3-39F8-4452-88C8-8CDBEB7F1D7E}" type="presOf" srcId="{D83F33CB-3787-4825-9593-21CB186CDC48}" destId="{EB96AC9C-48DD-4D51-A472-ED7D65F75BF4}" srcOrd="0" destOrd="0" presId="urn:microsoft.com/office/officeart/2005/8/layout/default"/>
    <dgm:cxn modelId="{59626FC6-DC64-486F-8D8E-A7E08F526914}" type="presOf" srcId="{4F05E4B6-95DC-4FC5-8A69-0E56919BB500}" destId="{C11DA1F3-B008-45CF-B56A-AD090F954317}" srcOrd="0" destOrd="0" presId="urn:microsoft.com/office/officeart/2005/8/layout/default"/>
    <dgm:cxn modelId="{59F70FF1-2561-4273-8018-0D0DD52EE2B4}" type="presOf" srcId="{FF2CA85B-69AF-495B-A7DB-2AA841236CFD}" destId="{F6F74539-2BC6-47A3-9470-3F992685574E}" srcOrd="0" destOrd="0" presId="urn:microsoft.com/office/officeart/2005/8/layout/default"/>
    <dgm:cxn modelId="{31A2CDF1-341E-41EE-8A33-90C9A42EC916}" srcId="{08C0FAF5-765D-41CF-93DB-A6FB2284CA20}" destId="{05CF644C-BC59-4F16-A309-623CF8135092}" srcOrd="4" destOrd="0" parTransId="{70292CB9-560C-449D-B2D8-197297CE5E2F}" sibTransId="{761ACC49-7596-436B-87B4-191874F193E0}"/>
    <dgm:cxn modelId="{3C41C1FB-C8A0-43BD-A9EB-5F46B2DFB149}" type="presOf" srcId="{F1607CBB-5B64-45BC-A32E-10B863AB45F0}" destId="{E806BCAF-7EF6-465A-8A52-31E681C17A49}" srcOrd="0" destOrd="0" presId="urn:microsoft.com/office/officeart/2005/8/layout/default"/>
    <dgm:cxn modelId="{CCE030F7-5461-4BEF-A64D-BF75C0D074F6}" type="presParOf" srcId="{03E48EDA-5AEF-4F85-B036-C129FA110434}" destId="{EB96AC9C-48DD-4D51-A472-ED7D65F75BF4}" srcOrd="0" destOrd="0" presId="urn:microsoft.com/office/officeart/2005/8/layout/default"/>
    <dgm:cxn modelId="{BE4E4874-F635-453A-BAF3-175A00C5BF60}" type="presParOf" srcId="{03E48EDA-5AEF-4F85-B036-C129FA110434}" destId="{8445A67E-922B-411E-9D75-04D3A65F6FC0}" srcOrd="1" destOrd="0" presId="urn:microsoft.com/office/officeart/2005/8/layout/default"/>
    <dgm:cxn modelId="{87A0F983-CA47-482E-B55D-056203E3C453}" type="presParOf" srcId="{03E48EDA-5AEF-4F85-B036-C129FA110434}" destId="{A09BD71B-BAD0-482B-B5C0-705A77558E4C}" srcOrd="2" destOrd="0" presId="urn:microsoft.com/office/officeart/2005/8/layout/default"/>
    <dgm:cxn modelId="{0CF8F97A-8DBA-43C5-BE57-630C6666B7FC}" type="presParOf" srcId="{03E48EDA-5AEF-4F85-B036-C129FA110434}" destId="{036C23F0-60D7-4425-B19A-BA06F7968B82}" srcOrd="3" destOrd="0" presId="urn:microsoft.com/office/officeart/2005/8/layout/default"/>
    <dgm:cxn modelId="{55B9D7D6-8F27-4E82-896E-A1499322A401}" type="presParOf" srcId="{03E48EDA-5AEF-4F85-B036-C129FA110434}" destId="{D4045F6A-E023-402F-933B-DDE253705F7D}" srcOrd="4" destOrd="0" presId="urn:microsoft.com/office/officeart/2005/8/layout/default"/>
    <dgm:cxn modelId="{70871AD9-D32A-4601-9C3F-55150ACAFF4B}" type="presParOf" srcId="{03E48EDA-5AEF-4F85-B036-C129FA110434}" destId="{BE9CC822-CC09-4D90-9009-0803360FD503}" srcOrd="5" destOrd="0" presId="urn:microsoft.com/office/officeart/2005/8/layout/default"/>
    <dgm:cxn modelId="{F5CAF6D6-1606-4013-A5F1-0BBDE230C835}" type="presParOf" srcId="{03E48EDA-5AEF-4F85-B036-C129FA110434}" destId="{E806BCAF-7EF6-465A-8A52-31E681C17A49}" srcOrd="6" destOrd="0" presId="urn:microsoft.com/office/officeart/2005/8/layout/default"/>
    <dgm:cxn modelId="{CF56AD19-A516-45C0-B8E2-DFC2A05CDDC2}" type="presParOf" srcId="{03E48EDA-5AEF-4F85-B036-C129FA110434}" destId="{EB3AB2BA-18B1-4FBE-BADD-FFA3F6D314A8}" srcOrd="7" destOrd="0" presId="urn:microsoft.com/office/officeart/2005/8/layout/default"/>
    <dgm:cxn modelId="{E55E2995-213A-4A35-8512-148732BBBBB6}" type="presParOf" srcId="{03E48EDA-5AEF-4F85-B036-C129FA110434}" destId="{2FEE2A46-6551-4059-9054-5558F7C09606}" srcOrd="8" destOrd="0" presId="urn:microsoft.com/office/officeart/2005/8/layout/default"/>
    <dgm:cxn modelId="{050D7C57-AB32-4A36-837C-32F989363D3C}" type="presParOf" srcId="{03E48EDA-5AEF-4F85-B036-C129FA110434}" destId="{91B169C1-E3DA-4A88-B09C-207917DAA8CA}" srcOrd="9" destOrd="0" presId="urn:microsoft.com/office/officeart/2005/8/layout/default"/>
    <dgm:cxn modelId="{4F3D2B6B-8A64-45A9-910B-4D587B54B2BC}" type="presParOf" srcId="{03E48EDA-5AEF-4F85-B036-C129FA110434}" destId="{F6F74539-2BC6-47A3-9470-3F992685574E}" srcOrd="10" destOrd="0" presId="urn:microsoft.com/office/officeart/2005/8/layout/default"/>
    <dgm:cxn modelId="{D3846B50-0CFD-47A0-B9D7-694E1AE1372C}" type="presParOf" srcId="{03E48EDA-5AEF-4F85-B036-C129FA110434}" destId="{5A02E352-A840-4F14-9173-7559B33EC926}" srcOrd="11" destOrd="0" presId="urn:microsoft.com/office/officeart/2005/8/layout/default"/>
    <dgm:cxn modelId="{09F92DEF-F5BB-45DD-9BF4-06AB29169363}" type="presParOf" srcId="{03E48EDA-5AEF-4F85-B036-C129FA110434}" destId="{309E497D-1054-4468-966A-4FC16A1BFEC6}" srcOrd="12" destOrd="0" presId="urn:microsoft.com/office/officeart/2005/8/layout/default"/>
    <dgm:cxn modelId="{290C5271-093D-4D38-9FE3-46DACB95F901}" type="presParOf" srcId="{03E48EDA-5AEF-4F85-B036-C129FA110434}" destId="{A368DD21-43AE-4116-9520-87378E4C4C6B}" srcOrd="13" destOrd="0" presId="urn:microsoft.com/office/officeart/2005/8/layout/default"/>
    <dgm:cxn modelId="{EDBBD97F-BD9D-4318-AF1C-8A316A184764}" type="presParOf" srcId="{03E48EDA-5AEF-4F85-B036-C129FA110434}" destId="{DD50E084-9812-4ED9-8E03-71D7B859409C}" srcOrd="14" destOrd="0" presId="urn:microsoft.com/office/officeart/2005/8/layout/default"/>
    <dgm:cxn modelId="{A23A8F51-6269-4072-B41B-69FC3A94B24E}" type="presParOf" srcId="{03E48EDA-5AEF-4F85-B036-C129FA110434}" destId="{7E46EF78-FF39-44F7-94EF-AC80E93CD710}" srcOrd="15" destOrd="0" presId="urn:microsoft.com/office/officeart/2005/8/layout/default"/>
    <dgm:cxn modelId="{0600BD46-77CF-44B0-9CB3-EE93370CC8F1}" type="presParOf" srcId="{03E48EDA-5AEF-4F85-B036-C129FA110434}" destId="{C11DA1F3-B008-45CF-B56A-AD090F954317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1ABAA6-77ED-4E40-B308-8C4ADAAE13DC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26602D7-11AD-4187-BB00-E670B79E747D}">
      <dgm:prSet custT="1"/>
      <dgm:spPr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pPr algn="ctr"/>
          <a:r>
            <a:rPr lang="ca-ES" sz="1800" b="1" dirty="0"/>
            <a:t>Encontrar y saber la </a:t>
          </a:r>
          <a:r>
            <a:rPr lang="ca-ES" sz="1800" b="1" dirty="0" err="1"/>
            <a:t>disponibilidad</a:t>
          </a:r>
          <a:r>
            <a:rPr lang="ca-ES" sz="1800" b="1" dirty="0"/>
            <a:t> </a:t>
          </a:r>
          <a:r>
            <a:rPr lang="ca-ES" sz="1800" dirty="0"/>
            <a:t>de:</a:t>
          </a:r>
        </a:p>
        <a:p>
          <a:pPr algn="ctr"/>
          <a:r>
            <a:rPr lang="ca-ES" sz="1800" dirty="0"/>
            <a:t>. </a:t>
          </a:r>
          <a:r>
            <a:rPr lang="ca-ES" sz="1600" dirty="0" err="1"/>
            <a:t>Libros</a:t>
          </a:r>
          <a:r>
            <a:rPr lang="ca-ES" sz="1600" dirty="0"/>
            <a:t> y </a:t>
          </a:r>
          <a:r>
            <a:rPr lang="ca-ES" sz="1600" dirty="0" err="1"/>
            <a:t>revistas</a:t>
          </a:r>
          <a:r>
            <a:rPr lang="ca-ES" sz="1600" dirty="0"/>
            <a:t> en </a:t>
          </a:r>
          <a:r>
            <a:rPr lang="ca-ES" sz="1600" dirty="0" err="1"/>
            <a:t>papel</a:t>
          </a:r>
          <a:endParaRPr lang="ca-ES" sz="1600" dirty="0"/>
        </a:p>
        <a:p>
          <a:pPr algn="ctr"/>
          <a:r>
            <a:rPr lang="ca-ES" sz="1600" dirty="0"/>
            <a:t>. Tesis </a:t>
          </a:r>
          <a:r>
            <a:rPr lang="ca-ES" sz="1600" dirty="0" err="1"/>
            <a:t>doctorales</a:t>
          </a:r>
          <a:r>
            <a:rPr lang="ca-ES" sz="1600" dirty="0"/>
            <a:t> en </a:t>
          </a:r>
          <a:r>
            <a:rPr lang="ca-ES" sz="1600" dirty="0" err="1"/>
            <a:t>papel</a:t>
          </a:r>
          <a:endParaRPr lang="ca-ES" sz="1600" dirty="0"/>
        </a:p>
        <a:p>
          <a:pPr algn="ctr"/>
          <a:r>
            <a:rPr lang="ca-ES" sz="1600" dirty="0"/>
            <a:t>. </a:t>
          </a:r>
          <a:r>
            <a:rPr lang="ca-ES" sz="1600" dirty="0" err="1"/>
            <a:t>Actas</a:t>
          </a:r>
          <a:r>
            <a:rPr lang="ca-ES" sz="1600" dirty="0"/>
            <a:t> de </a:t>
          </a:r>
          <a:r>
            <a:rPr lang="ca-ES" sz="1600" dirty="0" err="1"/>
            <a:t>conferencias</a:t>
          </a:r>
          <a:r>
            <a:rPr lang="ca-ES" sz="1600" dirty="0"/>
            <a:t>, </a:t>
          </a:r>
          <a:r>
            <a:rPr lang="ca-ES" sz="1600" dirty="0" err="1"/>
            <a:t>reseñas</a:t>
          </a:r>
          <a:r>
            <a:rPr lang="ca-ES" sz="1600" dirty="0"/>
            <a:t> ...</a:t>
          </a:r>
        </a:p>
      </dgm:t>
    </dgm:pt>
    <dgm:pt modelId="{E1BFCBB0-7E28-469F-9E30-475BE1DD264A}" type="parTrans" cxnId="{1B7F781D-CEE2-48E8-A3F0-BB3DC603DE24}">
      <dgm:prSet/>
      <dgm:spPr/>
      <dgm:t>
        <a:bodyPr/>
        <a:lstStyle/>
        <a:p>
          <a:endParaRPr lang="es-ES"/>
        </a:p>
      </dgm:t>
    </dgm:pt>
    <dgm:pt modelId="{3A7C6A8A-322E-429B-9331-1CC6D2A20334}" type="sibTrans" cxnId="{1B7F781D-CEE2-48E8-A3F0-BB3DC603DE24}">
      <dgm:prSet/>
      <dgm:spPr/>
      <dgm:t>
        <a:bodyPr/>
        <a:lstStyle/>
        <a:p>
          <a:endParaRPr lang="es-ES"/>
        </a:p>
      </dgm:t>
    </dgm:pt>
    <dgm:pt modelId="{8970B10F-88EF-4298-909E-198258231178}">
      <dgm:prSet custT="1"/>
      <dgm:spPr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pPr algn="ctr"/>
          <a:r>
            <a:rPr lang="ca-ES" sz="1800" b="1" dirty="0"/>
            <a:t>Actuar como base de </a:t>
          </a:r>
          <a:r>
            <a:rPr lang="ca-ES" sz="1800" b="1" dirty="0" err="1"/>
            <a:t>datos</a:t>
          </a:r>
          <a:r>
            <a:rPr lang="ca-ES" sz="1800" b="1" dirty="0"/>
            <a:t> </a:t>
          </a:r>
          <a:r>
            <a:rPr lang="ca-ES" sz="1800" dirty="0" err="1"/>
            <a:t>permitiendo</a:t>
          </a:r>
          <a:r>
            <a:rPr lang="ca-ES" sz="1800" dirty="0"/>
            <a:t> el </a:t>
          </a:r>
          <a:r>
            <a:rPr lang="ca-ES" sz="1800" dirty="0" err="1"/>
            <a:t>acceso</a:t>
          </a:r>
          <a:r>
            <a:rPr lang="ca-ES" sz="1800" dirty="0"/>
            <a:t> online al </a:t>
          </a:r>
          <a:r>
            <a:rPr lang="ca-ES" sz="1800" dirty="0" err="1"/>
            <a:t>texto</a:t>
          </a:r>
          <a:r>
            <a:rPr lang="ca-ES" sz="1800" dirty="0"/>
            <a:t> completo de los </a:t>
          </a:r>
          <a:r>
            <a:rPr lang="ca-ES" sz="1800" dirty="0" err="1"/>
            <a:t>documentos</a:t>
          </a:r>
          <a:r>
            <a:rPr lang="ca-ES" sz="1800" dirty="0"/>
            <a:t> </a:t>
          </a:r>
          <a:r>
            <a:rPr lang="ca-ES" sz="1800" b="1" dirty="0" err="1"/>
            <a:t>suscritos</a:t>
          </a:r>
          <a:r>
            <a:rPr lang="ca-ES" sz="1800" dirty="0"/>
            <a:t> (online: </a:t>
          </a:r>
          <a:r>
            <a:rPr lang="ca-ES" sz="1800" dirty="0" err="1"/>
            <a:t>libros</a:t>
          </a:r>
          <a:r>
            <a:rPr lang="ca-ES" sz="1800" dirty="0"/>
            <a:t> y </a:t>
          </a:r>
          <a:r>
            <a:rPr lang="ca-ES" sz="1800" dirty="0" err="1"/>
            <a:t>capítulos</a:t>
          </a:r>
          <a:r>
            <a:rPr lang="ca-ES" sz="1800" dirty="0"/>
            <a:t> de </a:t>
          </a:r>
          <a:r>
            <a:rPr lang="ca-ES" sz="1800" dirty="0" err="1"/>
            <a:t>libros</a:t>
          </a:r>
          <a:r>
            <a:rPr lang="ca-ES" sz="1800" dirty="0"/>
            <a:t>, </a:t>
          </a:r>
          <a:r>
            <a:rPr lang="ca-ES" sz="1800" dirty="0" err="1"/>
            <a:t>revistas</a:t>
          </a:r>
          <a:r>
            <a:rPr lang="ca-ES" sz="1800" dirty="0"/>
            <a:t> y </a:t>
          </a:r>
          <a:r>
            <a:rPr lang="ca-ES" sz="1800" dirty="0" err="1"/>
            <a:t>artículos</a:t>
          </a:r>
          <a:r>
            <a:rPr lang="ca-ES" sz="1800" dirty="0"/>
            <a:t> de </a:t>
          </a:r>
          <a:r>
            <a:rPr lang="ca-ES" sz="1800" dirty="0" err="1"/>
            <a:t>revistas</a:t>
          </a:r>
          <a:r>
            <a:rPr lang="ca-ES" sz="1800" dirty="0"/>
            <a:t>, tesis </a:t>
          </a:r>
          <a:r>
            <a:rPr lang="ca-ES" sz="1800" dirty="0" err="1"/>
            <a:t>doctorales</a:t>
          </a:r>
          <a:r>
            <a:rPr lang="ca-ES" sz="1800" dirty="0"/>
            <a:t>, bases de </a:t>
          </a:r>
          <a:r>
            <a:rPr lang="ca-ES" sz="1800" dirty="0" err="1"/>
            <a:t>datos</a:t>
          </a:r>
          <a:r>
            <a:rPr lang="ca-ES" sz="1800" dirty="0"/>
            <a:t>...) y </a:t>
          </a:r>
          <a:r>
            <a:rPr lang="ca-ES" sz="1800" dirty="0" err="1"/>
            <a:t>su</a:t>
          </a:r>
          <a:r>
            <a:rPr lang="ca-ES" sz="1800" dirty="0"/>
            <a:t> posterior </a:t>
          </a:r>
          <a:r>
            <a:rPr lang="ca-ES" sz="1800" dirty="0" err="1"/>
            <a:t>gestión</a:t>
          </a:r>
          <a:r>
            <a:rPr lang="ca-ES" sz="1800" dirty="0"/>
            <a:t>.</a:t>
          </a:r>
        </a:p>
        <a:p>
          <a:pPr algn="ctr"/>
          <a:r>
            <a:rPr lang="ca-ES" sz="1800" dirty="0"/>
            <a:t> </a:t>
          </a:r>
          <a:r>
            <a:rPr lang="ca-ES" sz="1800" dirty="0" err="1"/>
            <a:t>También</a:t>
          </a:r>
          <a:r>
            <a:rPr lang="ca-ES" sz="1800" dirty="0"/>
            <a:t> </a:t>
          </a:r>
          <a:r>
            <a:rPr lang="ca-ES" sz="1800" dirty="0" err="1"/>
            <a:t>permite</a:t>
          </a:r>
          <a:r>
            <a:rPr lang="ca-ES" sz="1800" dirty="0"/>
            <a:t> </a:t>
          </a:r>
          <a:r>
            <a:rPr lang="ca-ES" sz="1800" dirty="0" err="1"/>
            <a:t>acceder</a:t>
          </a:r>
          <a:r>
            <a:rPr lang="ca-ES" sz="1800" dirty="0"/>
            <a:t> a las </a:t>
          </a:r>
          <a:r>
            <a:rPr lang="ca-ES" sz="1800" dirty="0" err="1"/>
            <a:t>referencias</a:t>
          </a:r>
          <a:r>
            <a:rPr lang="ca-ES" sz="1800" dirty="0"/>
            <a:t> de </a:t>
          </a:r>
          <a:r>
            <a:rPr lang="ca-ES" sz="1800" dirty="0" err="1"/>
            <a:t>documentos</a:t>
          </a:r>
          <a:r>
            <a:rPr lang="ca-ES" sz="1800" dirty="0"/>
            <a:t> online a los que no </a:t>
          </a:r>
          <a:r>
            <a:rPr lang="ca-ES" sz="1800" dirty="0" err="1"/>
            <a:t>estamos</a:t>
          </a:r>
          <a:r>
            <a:rPr lang="ca-ES" sz="1800" dirty="0"/>
            <a:t> </a:t>
          </a:r>
          <a:r>
            <a:rPr lang="ca-ES" sz="1800" dirty="0" err="1"/>
            <a:t>suscritos</a:t>
          </a:r>
          <a:r>
            <a:rPr lang="ca-ES" sz="1800" dirty="0"/>
            <a:t>.</a:t>
          </a:r>
        </a:p>
      </dgm:t>
    </dgm:pt>
    <dgm:pt modelId="{F922AC5E-CD7D-46DE-98E9-4C26F640C1E6}" type="sibTrans" cxnId="{021CE2DE-07E0-437A-AA9C-9275F83D1F1A}">
      <dgm:prSet/>
      <dgm:spPr/>
      <dgm:t>
        <a:bodyPr/>
        <a:lstStyle/>
        <a:p>
          <a:endParaRPr lang="es-ES"/>
        </a:p>
      </dgm:t>
    </dgm:pt>
    <dgm:pt modelId="{B9E6B396-EC93-4092-834E-9E125A3F74BA}" type="parTrans" cxnId="{021CE2DE-07E0-437A-AA9C-9275F83D1F1A}">
      <dgm:prSet/>
      <dgm:spPr/>
      <dgm:t>
        <a:bodyPr/>
        <a:lstStyle/>
        <a:p>
          <a:endParaRPr lang="es-ES"/>
        </a:p>
      </dgm:t>
    </dgm:pt>
    <dgm:pt modelId="{AEE31CDA-70FF-4125-8BB1-C069F4161C99}" type="pres">
      <dgm:prSet presAssocID="{9F1ABAA6-77ED-4E40-B308-8C4ADAAE13DC}" presName="diagram" presStyleCnt="0">
        <dgm:presLayoutVars>
          <dgm:dir/>
          <dgm:resizeHandles val="exact"/>
        </dgm:presLayoutVars>
      </dgm:prSet>
      <dgm:spPr/>
    </dgm:pt>
    <dgm:pt modelId="{82AD7510-921A-4921-93A6-ED961E22E953}" type="pres">
      <dgm:prSet presAssocID="{D26602D7-11AD-4187-BB00-E670B79E747D}" presName="node" presStyleLbl="node1" presStyleIdx="0" presStyleCnt="2" custScaleX="127200" custScaleY="42547" custLinFactNeighborX="-1493" custLinFactNeighborY="5118">
        <dgm:presLayoutVars>
          <dgm:bulletEnabled val="1"/>
        </dgm:presLayoutVars>
      </dgm:prSet>
      <dgm:spPr/>
    </dgm:pt>
    <dgm:pt modelId="{95978521-CF55-4A8E-A4DD-11F82F525CA5}" type="pres">
      <dgm:prSet presAssocID="{3A7C6A8A-322E-429B-9331-1CC6D2A20334}" presName="sibTrans" presStyleCnt="0"/>
      <dgm:spPr/>
    </dgm:pt>
    <dgm:pt modelId="{EEEF703E-9689-4A69-8ED3-5F36D0E52804}" type="pres">
      <dgm:prSet presAssocID="{8970B10F-88EF-4298-909E-198258231178}" presName="node" presStyleLbl="node1" presStyleIdx="1" presStyleCnt="2" custScaleX="156810" custScaleY="40799" custLinFactNeighborX="0" custLinFactNeighborY="-4667">
        <dgm:presLayoutVars>
          <dgm:bulletEnabled val="1"/>
        </dgm:presLayoutVars>
      </dgm:prSet>
      <dgm:spPr/>
    </dgm:pt>
  </dgm:ptLst>
  <dgm:cxnLst>
    <dgm:cxn modelId="{1B7F781D-CEE2-48E8-A3F0-BB3DC603DE24}" srcId="{9F1ABAA6-77ED-4E40-B308-8C4ADAAE13DC}" destId="{D26602D7-11AD-4187-BB00-E670B79E747D}" srcOrd="0" destOrd="0" parTransId="{E1BFCBB0-7E28-469F-9E30-475BE1DD264A}" sibTransId="{3A7C6A8A-322E-429B-9331-1CC6D2A20334}"/>
    <dgm:cxn modelId="{C291E82E-E800-4506-A49E-FF8A1730B6CA}" type="presOf" srcId="{8970B10F-88EF-4298-909E-198258231178}" destId="{EEEF703E-9689-4A69-8ED3-5F36D0E52804}" srcOrd="0" destOrd="0" presId="urn:microsoft.com/office/officeart/2005/8/layout/default"/>
    <dgm:cxn modelId="{0DD4E356-3A88-44DE-B4C0-DBB6C1D96967}" type="presOf" srcId="{9F1ABAA6-77ED-4E40-B308-8C4ADAAE13DC}" destId="{AEE31CDA-70FF-4125-8BB1-C069F4161C99}" srcOrd="0" destOrd="0" presId="urn:microsoft.com/office/officeart/2005/8/layout/default"/>
    <dgm:cxn modelId="{021CE2DE-07E0-437A-AA9C-9275F83D1F1A}" srcId="{9F1ABAA6-77ED-4E40-B308-8C4ADAAE13DC}" destId="{8970B10F-88EF-4298-909E-198258231178}" srcOrd="1" destOrd="0" parTransId="{B9E6B396-EC93-4092-834E-9E125A3F74BA}" sibTransId="{F922AC5E-CD7D-46DE-98E9-4C26F640C1E6}"/>
    <dgm:cxn modelId="{B219ECEB-5228-4932-8CAF-624B36B1E74F}" type="presOf" srcId="{D26602D7-11AD-4187-BB00-E670B79E747D}" destId="{82AD7510-921A-4921-93A6-ED961E22E953}" srcOrd="0" destOrd="0" presId="urn:microsoft.com/office/officeart/2005/8/layout/default"/>
    <dgm:cxn modelId="{A11D1651-E93A-4DA1-B21E-302517033473}" type="presParOf" srcId="{AEE31CDA-70FF-4125-8BB1-C069F4161C99}" destId="{82AD7510-921A-4921-93A6-ED961E22E953}" srcOrd="0" destOrd="0" presId="urn:microsoft.com/office/officeart/2005/8/layout/default"/>
    <dgm:cxn modelId="{CEE81D48-B265-4F90-82B2-108092F92E79}" type="presParOf" srcId="{AEE31CDA-70FF-4125-8BB1-C069F4161C99}" destId="{95978521-CF55-4A8E-A4DD-11F82F525CA5}" srcOrd="1" destOrd="0" presId="urn:microsoft.com/office/officeart/2005/8/layout/default"/>
    <dgm:cxn modelId="{47223F78-8F45-4D28-A0BC-C50628C3DD53}" type="presParOf" srcId="{AEE31CDA-70FF-4125-8BB1-C069F4161C99}" destId="{EEEF703E-9689-4A69-8ED3-5F36D0E5280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A6F278-2179-48E7-A3B6-B6872927E113}" type="doc">
      <dgm:prSet loTypeId="urn:microsoft.com/office/officeart/2005/8/layout/matrix2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ca-ES"/>
        </a:p>
      </dgm:t>
    </dgm:pt>
    <dgm:pt modelId="{7777F1B8-B76A-4888-8246-C9AE4DAE4793}">
      <dgm:prSet phldrT="[Text]" custT="1"/>
      <dgm:spPr/>
      <dgm:t>
        <a:bodyPr/>
        <a:lstStyle/>
        <a:p>
          <a:r>
            <a:rPr lang="ca-ES" sz="1600" dirty="0"/>
            <a:t>Usar </a:t>
          </a:r>
          <a:r>
            <a:rPr lang="ca-ES" sz="1600" dirty="0" err="1"/>
            <a:t>términos</a:t>
          </a:r>
          <a:r>
            <a:rPr lang="ca-ES" sz="1600" dirty="0"/>
            <a:t> </a:t>
          </a:r>
          <a:r>
            <a:rPr lang="ca-ES" sz="1600" b="1" dirty="0" err="1"/>
            <a:t>significativos</a:t>
          </a:r>
          <a:r>
            <a:rPr lang="ca-ES" sz="1600" dirty="0"/>
            <a:t>, </a:t>
          </a:r>
          <a:r>
            <a:rPr lang="ca-ES" sz="1600" dirty="0" err="1"/>
            <a:t>relevantes</a:t>
          </a:r>
          <a:r>
            <a:rPr lang="ca-ES" sz="1600" dirty="0"/>
            <a:t>, que </a:t>
          </a:r>
          <a:r>
            <a:rPr lang="ca-ES" sz="1600" dirty="0" err="1"/>
            <a:t>definan</a:t>
          </a:r>
          <a:r>
            <a:rPr lang="ca-ES" sz="1600" dirty="0"/>
            <a:t> </a:t>
          </a:r>
          <a:r>
            <a:rPr lang="ca-ES" sz="1600" dirty="0" err="1"/>
            <a:t>bien</a:t>
          </a:r>
          <a:r>
            <a:rPr lang="ca-ES" sz="1600" dirty="0"/>
            <a:t> tu </a:t>
          </a:r>
          <a:r>
            <a:rPr lang="ca-ES" sz="1600" dirty="0" err="1"/>
            <a:t>búsqueda</a:t>
          </a:r>
          <a:endParaRPr lang="ca-ES" sz="1600" dirty="0"/>
        </a:p>
      </dgm:t>
    </dgm:pt>
    <dgm:pt modelId="{18A9E5A8-47F5-4B9A-B725-9398EC8EC436}" type="parTrans" cxnId="{89A2922E-C3C7-4209-8A97-49CF79323904}">
      <dgm:prSet/>
      <dgm:spPr/>
      <dgm:t>
        <a:bodyPr/>
        <a:lstStyle/>
        <a:p>
          <a:endParaRPr lang="ca-ES"/>
        </a:p>
      </dgm:t>
    </dgm:pt>
    <dgm:pt modelId="{6E3FD014-BCF8-4146-9601-7FB7A54C4139}" type="sibTrans" cxnId="{89A2922E-C3C7-4209-8A97-49CF79323904}">
      <dgm:prSet/>
      <dgm:spPr/>
      <dgm:t>
        <a:bodyPr/>
        <a:lstStyle/>
        <a:p>
          <a:endParaRPr lang="ca-ES"/>
        </a:p>
      </dgm:t>
    </dgm:pt>
    <dgm:pt modelId="{E81C5BED-F5EF-4094-92EB-D3D822E11BAF}">
      <dgm:prSet phldrT="[Text]" custT="1"/>
      <dgm:spPr/>
      <dgm:t>
        <a:bodyPr/>
        <a:lstStyle/>
        <a:p>
          <a:r>
            <a:rPr lang="ca-ES" sz="1550" dirty="0"/>
            <a:t>No usar </a:t>
          </a:r>
          <a:r>
            <a:rPr lang="ca-ES" sz="1550" dirty="0" err="1"/>
            <a:t>preposiciones</a:t>
          </a:r>
          <a:r>
            <a:rPr lang="ca-ES" sz="1550" dirty="0"/>
            <a:t>, </a:t>
          </a:r>
          <a:r>
            <a:rPr lang="ca-ES" sz="1550" dirty="0" err="1"/>
            <a:t>conjunciones</a:t>
          </a:r>
          <a:r>
            <a:rPr lang="ca-ES" sz="1550" dirty="0"/>
            <a:t>, </a:t>
          </a:r>
          <a:r>
            <a:rPr lang="ca-ES" sz="1550" dirty="0" err="1"/>
            <a:t>adverbios</a:t>
          </a:r>
          <a:r>
            <a:rPr lang="ca-ES" sz="1550" dirty="0"/>
            <a:t>, </a:t>
          </a:r>
          <a:r>
            <a:rPr lang="ca-ES" sz="1550" dirty="0" err="1"/>
            <a:t>pronombres</a:t>
          </a:r>
          <a:r>
            <a:rPr lang="ca-ES" sz="1550" dirty="0"/>
            <a:t>, ni </a:t>
          </a:r>
          <a:r>
            <a:rPr lang="ca-ES" sz="1550" dirty="0" err="1"/>
            <a:t>adjetivos</a:t>
          </a:r>
          <a:r>
            <a:rPr lang="ca-ES" sz="1550" dirty="0"/>
            <a:t>, ni </a:t>
          </a:r>
          <a:r>
            <a:rPr lang="ca-ES" sz="1550" dirty="0" err="1"/>
            <a:t>acentos</a:t>
          </a:r>
          <a:r>
            <a:rPr lang="ca-ES" sz="1550" dirty="0"/>
            <a:t> ...</a:t>
          </a:r>
        </a:p>
      </dgm:t>
    </dgm:pt>
    <dgm:pt modelId="{C10C1A95-6B31-4DA9-94E5-2EA9C80FA0B2}" type="parTrans" cxnId="{4FABD51D-BECA-4C43-B497-75209FBE30C4}">
      <dgm:prSet/>
      <dgm:spPr/>
      <dgm:t>
        <a:bodyPr/>
        <a:lstStyle/>
        <a:p>
          <a:endParaRPr lang="ca-ES"/>
        </a:p>
      </dgm:t>
    </dgm:pt>
    <dgm:pt modelId="{1E58988B-792C-40E1-8815-3641544B7878}" type="sibTrans" cxnId="{4FABD51D-BECA-4C43-B497-75209FBE30C4}">
      <dgm:prSet/>
      <dgm:spPr/>
      <dgm:t>
        <a:bodyPr/>
        <a:lstStyle/>
        <a:p>
          <a:endParaRPr lang="ca-ES"/>
        </a:p>
      </dgm:t>
    </dgm:pt>
    <dgm:pt modelId="{2AF60A14-0AB0-4293-B1DE-684686FA18B0}">
      <dgm:prSet phldrT="[Text]" custT="1"/>
      <dgm:spPr/>
      <dgm:t>
        <a:bodyPr/>
        <a:lstStyle/>
        <a:p>
          <a:r>
            <a:rPr lang="ca-ES" sz="1500" dirty="0"/>
            <a:t>Busca </a:t>
          </a:r>
          <a:r>
            <a:rPr lang="ca-ES" sz="1500" b="1" dirty="0" err="1"/>
            <a:t>sinónimos</a:t>
          </a:r>
          <a:r>
            <a:rPr lang="ca-ES" sz="1500" dirty="0"/>
            <a:t> en un </a:t>
          </a:r>
          <a:r>
            <a:rPr lang="ca-ES" sz="1500" dirty="0" err="1"/>
            <a:t>buen</a:t>
          </a:r>
          <a:r>
            <a:rPr lang="ca-ES" sz="1500" dirty="0"/>
            <a:t> </a:t>
          </a:r>
          <a:r>
            <a:rPr lang="ca-ES" sz="1500" dirty="0" err="1"/>
            <a:t>diccionario</a:t>
          </a:r>
          <a:r>
            <a:rPr lang="ca-ES" sz="1500" dirty="0"/>
            <a:t>. Te </a:t>
          </a:r>
          <a:r>
            <a:rPr lang="ca-ES" sz="1500" dirty="0" err="1"/>
            <a:t>servirá</a:t>
          </a:r>
          <a:r>
            <a:rPr lang="ca-ES" sz="1500" dirty="0"/>
            <a:t> para limitar el tema y para </a:t>
          </a:r>
          <a:r>
            <a:rPr lang="ca-ES" sz="1500" dirty="0" err="1"/>
            <a:t>ir</a:t>
          </a:r>
          <a:r>
            <a:rPr lang="ca-ES" sz="1500" dirty="0"/>
            <a:t> </a:t>
          </a:r>
          <a:r>
            <a:rPr lang="ca-ES" sz="1500" dirty="0" err="1"/>
            <a:t>perfilando</a:t>
          </a:r>
          <a:r>
            <a:rPr lang="ca-ES" sz="1500" dirty="0"/>
            <a:t> el </a:t>
          </a:r>
          <a:r>
            <a:rPr lang="ca-ES" sz="1500" b="1" dirty="0" err="1"/>
            <a:t>título</a:t>
          </a:r>
          <a:endParaRPr lang="ca-ES" sz="1500" b="1" dirty="0"/>
        </a:p>
      </dgm:t>
    </dgm:pt>
    <dgm:pt modelId="{FF41ECA6-460D-4180-9DFF-9F39924F8A62}" type="parTrans" cxnId="{2E84EE45-4485-4CF6-B48D-1E9C42ACB3B5}">
      <dgm:prSet/>
      <dgm:spPr/>
      <dgm:t>
        <a:bodyPr/>
        <a:lstStyle/>
        <a:p>
          <a:endParaRPr lang="ca-ES"/>
        </a:p>
      </dgm:t>
    </dgm:pt>
    <dgm:pt modelId="{3E1A1F30-4BFD-4D7F-9FB1-7D1B47327167}" type="sibTrans" cxnId="{2E84EE45-4485-4CF6-B48D-1E9C42ACB3B5}">
      <dgm:prSet/>
      <dgm:spPr/>
      <dgm:t>
        <a:bodyPr/>
        <a:lstStyle/>
        <a:p>
          <a:endParaRPr lang="ca-ES"/>
        </a:p>
      </dgm:t>
    </dgm:pt>
    <dgm:pt modelId="{C1E263D9-E74A-4928-90DE-05D13B8E04ED}">
      <dgm:prSet phldrT="[Text]" custT="1"/>
      <dgm:spPr/>
      <dgm:t>
        <a:bodyPr/>
        <a:lstStyle/>
        <a:p>
          <a:r>
            <a:rPr lang="ca-ES" sz="1600" dirty="0"/>
            <a:t>Usa </a:t>
          </a:r>
          <a:r>
            <a:rPr lang="ca-ES" sz="1600" dirty="0" err="1"/>
            <a:t>también</a:t>
          </a:r>
          <a:r>
            <a:rPr lang="ca-ES" sz="1600" dirty="0"/>
            <a:t> </a:t>
          </a:r>
          <a:r>
            <a:rPr lang="ca-ES" sz="1600" dirty="0" err="1"/>
            <a:t>términos</a:t>
          </a:r>
          <a:r>
            <a:rPr lang="ca-ES" sz="1600" dirty="0"/>
            <a:t> </a:t>
          </a:r>
          <a:r>
            <a:rPr lang="ca-ES" sz="1600" b="1" dirty="0" err="1"/>
            <a:t>relacionados</a:t>
          </a:r>
          <a:r>
            <a:rPr lang="ca-ES" sz="1600" dirty="0"/>
            <a:t>  y/o </a:t>
          </a:r>
          <a:r>
            <a:rPr lang="ca-ES" sz="1600" b="1" dirty="0" err="1"/>
            <a:t>más</a:t>
          </a:r>
          <a:r>
            <a:rPr lang="ca-ES" sz="1600" b="1" dirty="0"/>
            <a:t> </a:t>
          </a:r>
          <a:r>
            <a:rPr lang="ca-ES" sz="1600" b="1" dirty="0" err="1"/>
            <a:t>amplios</a:t>
          </a:r>
          <a:r>
            <a:rPr lang="ca-ES" sz="1600" b="1" dirty="0"/>
            <a:t> </a:t>
          </a:r>
          <a:r>
            <a:rPr lang="ca-ES" sz="1600" b="0" dirty="0"/>
            <a:t>y/o</a:t>
          </a:r>
          <a:r>
            <a:rPr lang="ca-ES" sz="1600" dirty="0"/>
            <a:t> </a:t>
          </a:r>
          <a:r>
            <a:rPr lang="ca-ES" sz="1600" b="1" dirty="0" err="1"/>
            <a:t>más</a:t>
          </a:r>
          <a:r>
            <a:rPr lang="ca-ES" sz="1600" b="1" dirty="0"/>
            <a:t> </a:t>
          </a:r>
          <a:r>
            <a:rPr lang="ca-ES" sz="1600" b="1" dirty="0" err="1"/>
            <a:t>específicos</a:t>
          </a:r>
          <a:endParaRPr lang="ca-ES" sz="1600" b="1" dirty="0"/>
        </a:p>
      </dgm:t>
    </dgm:pt>
    <dgm:pt modelId="{5002582B-CE88-4CFB-8ECC-6A93D4881D01}" type="parTrans" cxnId="{33B33FBA-048B-45E0-BEA7-059875B0DE3A}">
      <dgm:prSet/>
      <dgm:spPr/>
      <dgm:t>
        <a:bodyPr/>
        <a:lstStyle/>
        <a:p>
          <a:endParaRPr lang="ca-ES"/>
        </a:p>
      </dgm:t>
    </dgm:pt>
    <dgm:pt modelId="{8C36E099-F087-4E41-854C-942E17B6369D}" type="sibTrans" cxnId="{33B33FBA-048B-45E0-BEA7-059875B0DE3A}">
      <dgm:prSet/>
      <dgm:spPr/>
      <dgm:t>
        <a:bodyPr/>
        <a:lstStyle/>
        <a:p>
          <a:endParaRPr lang="ca-ES"/>
        </a:p>
      </dgm:t>
    </dgm:pt>
    <dgm:pt modelId="{1A8E7528-AA70-419B-8C83-70816A771E47}" type="pres">
      <dgm:prSet presAssocID="{9DA6F278-2179-48E7-A3B6-B6872927E113}" presName="matrix" presStyleCnt="0">
        <dgm:presLayoutVars>
          <dgm:chMax val="1"/>
          <dgm:dir/>
          <dgm:resizeHandles val="exact"/>
        </dgm:presLayoutVars>
      </dgm:prSet>
      <dgm:spPr/>
    </dgm:pt>
    <dgm:pt modelId="{92383F10-4275-4E03-873C-E35A6B9CA62E}" type="pres">
      <dgm:prSet presAssocID="{9DA6F278-2179-48E7-A3B6-B6872927E113}" presName="axisShape" presStyleLbl="bgShp" presStyleIdx="0" presStyleCnt="1" custLinFactNeighborY="796"/>
      <dgm:spPr>
        <a:solidFill>
          <a:schemeClr val="accent6">
            <a:lumMod val="75000"/>
          </a:schemeClr>
        </a:solidFill>
      </dgm:spPr>
    </dgm:pt>
    <dgm:pt modelId="{A7E99E7B-B774-4D09-99E0-C712017820A2}" type="pres">
      <dgm:prSet presAssocID="{9DA6F278-2179-48E7-A3B6-B6872927E11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3EFCE0F-1EA7-4452-8E5C-57EEAB65F344}" type="pres">
      <dgm:prSet presAssocID="{9DA6F278-2179-48E7-A3B6-B6872927E113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F1A82FB-4788-4E83-B1C0-92ABDCC8D07A}" type="pres">
      <dgm:prSet presAssocID="{9DA6F278-2179-48E7-A3B6-B6872927E113}" presName="rect3" presStyleLbl="node1" presStyleIdx="2" presStyleCnt="4" custLinFactNeighborX="837">
        <dgm:presLayoutVars>
          <dgm:chMax val="0"/>
          <dgm:chPref val="0"/>
          <dgm:bulletEnabled val="1"/>
        </dgm:presLayoutVars>
      </dgm:prSet>
      <dgm:spPr/>
    </dgm:pt>
    <dgm:pt modelId="{09053F08-22F5-420F-88D7-C71961E6B227}" type="pres">
      <dgm:prSet presAssocID="{9DA6F278-2179-48E7-A3B6-B6872927E113}" presName="rect4" presStyleLbl="node1" presStyleIdx="3" presStyleCnt="4" custLinFactNeighborX="-841" custLinFactNeighborY="703">
        <dgm:presLayoutVars>
          <dgm:chMax val="0"/>
          <dgm:chPref val="0"/>
          <dgm:bulletEnabled val="1"/>
        </dgm:presLayoutVars>
      </dgm:prSet>
      <dgm:spPr/>
    </dgm:pt>
  </dgm:ptLst>
  <dgm:cxnLst>
    <dgm:cxn modelId="{4FABD51D-BECA-4C43-B497-75209FBE30C4}" srcId="{9DA6F278-2179-48E7-A3B6-B6872927E113}" destId="{E81C5BED-F5EF-4094-92EB-D3D822E11BAF}" srcOrd="1" destOrd="0" parTransId="{C10C1A95-6B31-4DA9-94E5-2EA9C80FA0B2}" sibTransId="{1E58988B-792C-40E1-8815-3641544B7878}"/>
    <dgm:cxn modelId="{89A2922E-C3C7-4209-8A97-49CF79323904}" srcId="{9DA6F278-2179-48E7-A3B6-B6872927E113}" destId="{7777F1B8-B76A-4888-8246-C9AE4DAE4793}" srcOrd="0" destOrd="0" parTransId="{18A9E5A8-47F5-4B9A-B725-9398EC8EC436}" sibTransId="{6E3FD014-BCF8-4146-9601-7FB7A54C4139}"/>
    <dgm:cxn modelId="{100F7A5F-72F6-48E0-BD3A-2FA8E5EDD891}" type="presOf" srcId="{9DA6F278-2179-48E7-A3B6-B6872927E113}" destId="{1A8E7528-AA70-419B-8C83-70816A771E47}" srcOrd="0" destOrd="0" presId="urn:microsoft.com/office/officeart/2005/8/layout/matrix2"/>
    <dgm:cxn modelId="{0E08F25F-F79D-4392-BDFE-C6E9AFE4D3D6}" type="presOf" srcId="{E81C5BED-F5EF-4094-92EB-D3D822E11BAF}" destId="{13EFCE0F-1EA7-4452-8E5C-57EEAB65F344}" srcOrd="0" destOrd="0" presId="urn:microsoft.com/office/officeart/2005/8/layout/matrix2"/>
    <dgm:cxn modelId="{2E84EE45-4485-4CF6-B48D-1E9C42ACB3B5}" srcId="{9DA6F278-2179-48E7-A3B6-B6872927E113}" destId="{2AF60A14-0AB0-4293-B1DE-684686FA18B0}" srcOrd="2" destOrd="0" parTransId="{FF41ECA6-460D-4180-9DFF-9F39924F8A62}" sibTransId="{3E1A1F30-4BFD-4D7F-9FB1-7D1B47327167}"/>
    <dgm:cxn modelId="{B357A570-2EB1-48C8-B251-6064A6DB4B47}" type="presOf" srcId="{7777F1B8-B76A-4888-8246-C9AE4DAE4793}" destId="{A7E99E7B-B774-4D09-99E0-C712017820A2}" srcOrd="0" destOrd="0" presId="urn:microsoft.com/office/officeart/2005/8/layout/matrix2"/>
    <dgm:cxn modelId="{A112E650-25FC-4350-9E53-B46359FB0CD0}" type="presOf" srcId="{C1E263D9-E74A-4928-90DE-05D13B8E04ED}" destId="{09053F08-22F5-420F-88D7-C71961E6B227}" srcOrd="0" destOrd="0" presId="urn:microsoft.com/office/officeart/2005/8/layout/matrix2"/>
    <dgm:cxn modelId="{33B33FBA-048B-45E0-BEA7-059875B0DE3A}" srcId="{9DA6F278-2179-48E7-A3B6-B6872927E113}" destId="{C1E263D9-E74A-4928-90DE-05D13B8E04ED}" srcOrd="3" destOrd="0" parTransId="{5002582B-CE88-4CFB-8ECC-6A93D4881D01}" sibTransId="{8C36E099-F087-4E41-854C-942E17B6369D}"/>
    <dgm:cxn modelId="{871844CA-814A-40DC-B3DF-932239653DD3}" type="presOf" srcId="{2AF60A14-0AB0-4293-B1DE-684686FA18B0}" destId="{2F1A82FB-4788-4E83-B1C0-92ABDCC8D07A}" srcOrd="0" destOrd="0" presId="urn:microsoft.com/office/officeart/2005/8/layout/matrix2"/>
    <dgm:cxn modelId="{2F10C196-72C1-4C6E-9506-B85BA4140B89}" type="presParOf" srcId="{1A8E7528-AA70-419B-8C83-70816A771E47}" destId="{92383F10-4275-4E03-873C-E35A6B9CA62E}" srcOrd="0" destOrd="0" presId="urn:microsoft.com/office/officeart/2005/8/layout/matrix2"/>
    <dgm:cxn modelId="{F9911398-5EEA-47D9-9829-E5ADE4313842}" type="presParOf" srcId="{1A8E7528-AA70-419B-8C83-70816A771E47}" destId="{A7E99E7B-B774-4D09-99E0-C712017820A2}" srcOrd="1" destOrd="0" presId="urn:microsoft.com/office/officeart/2005/8/layout/matrix2"/>
    <dgm:cxn modelId="{EBF814F6-9B73-4933-9EE4-97FAB4CDA564}" type="presParOf" srcId="{1A8E7528-AA70-419B-8C83-70816A771E47}" destId="{13EFCE0F-1EA7-4452-8E5C-57EEAB65F344}" srcOrd="2" destOrd="0" presId="urn:microsoft.com/office/officeart/2005/8/layout/matrix2"/>
    <dgm:cxn modelId="{D944DFC0-EE0D-4F5D-959A-83A155BFE819}" type="presParOf" srcId="{1A8E7528-AA70-419B-8C83-70816A771E47}" destId="{2F1A82FB-4788-4E83-B1C0-92ABDCC8D07A}" srcOrd="3" destOrd="0" presId="urn:microsoft.com/office/officeart/2005/8/layout/matrix2"/>
    <dgm:cxn modelId="{03527272-2D88-4A13-9E57-4B65C1EC0746}" type="presParOf" srcId="{1A8E7528-AA70-419B-8C83-70816A771E47}" destId="{09053F08-22F5-420F-88D7-C71961E6B227}" srcOrd="4" destOrd="0" presId="urn:microsoft.com/office/officeart/2005/8/layout/matrix2"/>
  </dgm:cxnLst>
  <dgm:bg/>
  <dgm:whole>
    <a:ln>
      <a:solidFill>
        <a:schemeClr val="accent5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381478-973C-40D9-8A88-605E78B72D32}" type="doc">
      <dgm:prSet loTypeId="urn:microsoft.com/office/officeart/2005/8/layout/vList5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ca-ES"/>
        </a:p>
      </dgm:t>
    </dgm:pt>
    <dgm:pt modelId="{ADC870F5-7AE7-4442-9DD1-8EFE0B317A81}">
      <dgm:prSet phldrT="[Text]" custT="1"/>
      <dgm:spPr>
        <a:solidFill>
          <a:schemeClr val="accent5">
            <a:lumMod val="40000"/>
            <a:lumOff val="60000"/>
          </a:schemeClr>
        </a:solidFill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ca-ES" sz="240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Si </a:t>
          </a:r>
          <a:r>
            <a:rPr lang="ca-ES" sz="240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obtienes</a:t>
          </a:r>
          <a:r>
            <a:rPr lang="ca-ES" sz="240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ca-ES" sz="240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demasiados</a:t>
          </a:r>
          <a:r>
            <a:rPr lang="ca-ES" sz="240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ca-ES" sz="240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resultados</a:t>
          </a:r>
          <a:endParaRPr lang="ca-ES" altLang="ca-ES" sz="2400" b="1" dirty="0">
            <a:solidFill>
              <a:srgbClr val="000000"/>
            </a:solidFill>
            <a:latin typeface="+mn-lt"/>
            <a:cs typeface="Arial" panose="020B0604020202020204" pitchFamily="34" charset="0"/>
          </a:endParaRPr>
        </a:p>
      </dgm:t>
    </dgm:pt>
    <dgm:pt modelId="{3C0742AD-E99E-41EF-9976-CF0827287F18}" type="parTrans" cxnId="{F15E56BF-8D9C-4B67-97D1-AB12720B9285}">
      <dgm:prSet/>
      <dgm:spPr/>
      <dgm:t>
        <a:bodyPr/>
        <a:lstStyle/>
        <a:p>
          <a:endParaRPr lang="ca-ES"/>
        </a:p>
      </dgm:t>
    </dgm:pt>
    <dgm:pt modelId="{1486B1AA-C925-463A-9467-F2FBEB103C3E}" type="sibTrans" cxnId="{F15E56BF-8D9C-4B67-97D1-AB12720B9285}">
      <dgm:prSet/>
      <dgm:spPr/>
      <dgm:t>
        <a:bodyPr/>
        <a:lstStyle/>
        <a:p>
          <a:endParaRPr lang="ca-ES"/>
        </a:p>
      </dgm:t>
    </dgm:pt>
    <dgm:pt modelId="{75F1E45D-16E8-4D8A-97B1-37035316989E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Añade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más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conceptos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relevantes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 y 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combínalos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 con AND</a:t>
          </a:r>
        </a:p>
      </dgm:t>
    </dgm:pt>
    <dgm:pt modelId="{FF0884AE-E517-4570-BB03-2F2B1FBD2B49}" type="parTrans" cxnId="{5A4DAB19-7132-4B8F-A755-B9B4DD4A2277}">
      <dgm:prSet/>
      <dgm:spPr/>
      <dgm:t>
        <a:bodyPr/>
        <a:lstStyle/>
        <a:p>
          <a:endParaRPr lang="ca-ES"/>
        </a:p>
      </dgm:t>
    </dgm:pt>
    <dgm:pt modelId="{0DCBF038-2131-4A30-86A0-46D6CBF23B19}" type="sibTrans" cxnId="{5A4DAB19-7132-4B8F-A755-B9B4DD4A2277}">
      <dgm:prSet/>
      <dgm:spPr/>
      <dgm:t>
        <a:bodyPr/>
        <a:lstStyle/>
        <a:p>
          <a:endParaRPr lang="ca-ES"/>
        </a:p>
      </dgm:t>
    </dgm:pt>
    <dgm:pt modelId="{2AACD44D-5CDE-4676-BC1B-20B9D7F30981}">
      <dgm:prSet phldrT="[Text]" custT="1"/>
      <dgm:spPr>
        <a:solidFill>
          <a:srgbClr val="F9C55D"/>
        </a:solidFill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ca-ES" sz="240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Si </a:t>
          </a:r>
          <a:r>
            <a:rPr lang="ca-ES" sz="240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obtienes</a:t>
          </a:r>
          <a:r>
            <a:rPr lang="ca-ES" sz="240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ca-ES" sz="240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pocos</a:t>
          </a:r>
          <a:r>
            <a:rPr lang="ca-ES" sz="240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ca-ES" sz="240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resultados</a:t>
          </a:r>
          <a:endParaRPr lang="ca-ES" sz="2400" b="1" dirty="0">
            <a:solidFill>
              <a:srgbClr val="000000"/>
            </a:solidFill>
            <a:latin typeface="+mn-lt"/>
            <a:cs typeface="Arial" panose="020B0604020202020204" pitchFamily="34" charset="0"/>
          </a:endParaRPr>
        </a:p>
      </dgm:t>
    </dgm:pt>
    <dgm:pt modelId="{22B38FEE-D2A1-4A0D-B6FC-FB57A7D542BE}" type="parTrans" cxnId="{88B2395D-2246-4430-98B8-C04C1E57720B}">
      <dgm:prSet/>
      <dgm:spPr/>
      <dgm:t>
        <a:bodyPr/>
        <a:lstStyle/>
        <a:p>
          <a:endParaRPr lang="ca-ES"/>
        </a:p>
      </dgm:t>
    </dgm:pt>
    <dgm:pt modelId="{87598E63-9FB5-4844-B67C-FC7D66078BC4}" type="sibTrans" cxnId="{88B2395D-2246-4430-98B8-C04C1E57720B}">
      <dgm:prSet/>
      <dgm:spPr/>
      <dgm:t>
        <a:bodyPr/>
        <a:lstStyle/>
        <a:p>
          <a:endParaRPr lang="ca-ES"/>
        </a:p>
      </dgm:t>
    </dgm:pt>
    <dgm:pt modelId="{860FAF69-2389-405A-B236-B738B4A16977}">
      <dgm:prSet phldrT="[Text]" custT="1"/>
      <dgm:spPr>
        <a:solidFill>
          <a:srgbClr val="F9C55D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400" dirty="0" err="1">
              <a:latin typeface="+mn-lt"/>
              <a:cs typeface="Arial" panose="020B0604020202020204" pitchFamily="34" charset="0"/>
            </a:rPr>
            <a:t>Añade</a:t>
          </a:r>
          <a:r>
            <a:rPr lang="ca-ES" sz="1400" dirty="0">
              <a:latin typeface="+mn-lt"/>
              <a:cs typeface="Arial" panose="020B0604020202020204" pitchFamily="34" charset="0"/>
            </a:rPr>
            <a:t> 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sinónimos</a:t>
          </a:r>
          <a:r>
            <a:rPr lang="ca-ES" sz="1400" dirty="0">
              <a:latin typeface="+mn-lt"/>
              <a:cs typeface="Arial" panose="020B0604020202020204" pitchFamily="34" charset="0"/>
            </a:rPr>
            <a:t> y 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combínalos</a:t>
          </a:r>
          <a:r>
            <a:rPr lang="ca-ES" sz="1400" dirty="0">
              <a:latin typeface="+mn-lt"/>
              <a:cs typeface="Arial" panose="020B0604020202020204" pitchFamily="34" charset="0"/>
            </a:rPr>
            <a:t> con OR </a:t>
          </a:r>
          <a:endParaRPr lang="ca-ES" sz="1400" b="0" dirty="0">
            <a:latin typeface="+mn-lt"/>
            <a:cs typeface="Arial" panose="020B0604020202020204" pitchFamily="34" charset="0"/>
          </a:endParaRPr>
        </a:p>
      </dgm:t>
    </dgm:pt>
    <dgm:pt modelId="{604BE5F1-C2FD-44C9-8AEB-290948C55431}" type="parTrans" cxnId="{54A00530-55A4-40AB-8EF8-6149E970B089}">
      <dgm:prSet/>
      <dgm:spPr/>
      <dgm:t>
        <a:bodyPr/>
        <a:lstStyle/>
        <a:p>
          <a:endParaRPr lang="ca-ES"/>
        </a:p>
      </dgm:t>
    </dgm:pt>
    <dgm:pt modelId="{0DF874EE-DBA8-48FD-8E52-42A98C922B92}" type="sibTrans" cxnId="{54A00530-55A4-40AB-8EF8-6149E970B089}">
      <dgm:prSet/>
      <dgm:spPr/>
      <dgm:t>
        <a:bodyPr/>
        <a:lstStyle/>
        <a:p>
          <a:endParaRPr lang="ca-ES"/>
        </a:p>
      </dgm:t>
    </dgm:pt>
    <dgm:pt modelId="{5F8034CE-DFF0-4CFA-8EC0-7F7BDF418891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Utiliza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 descriptores o 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palabras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clave</a:t>
          </a:r>
          <a:endParaRPr lang="ca-ES" sz="14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61F348F5-EA55-47CE-A580-5875E8F87AE2}" type="parTrans" cxnId="{608EC742-BFF6-4276-8B8F-379CF0CAADDE}">
      <dgm:prSet/>
      <dgm:spPr/>
      <dgm:t>
        <a:bodyPr/>
        <a:lstStyle/>
        <a:p>
          <a:endParaRPr lang="es-ES"/>
        </a:p>
      </dgm:t>
    </dgm:pt>
    <dgm:pt modelId="{9B40FDD4-0D24-4E1E-A99C-4A67893E50D6}" type="sibTrans" cxnId="{608EC742-BFF6-4276-8B8F-379CF0CAADDE}">
      <dgm:prSet/>
      <dgm:spPr/>
      <dgm:t>
        <a:bodyPr/>
        <a:lstStyle/>
        <a:p>
          <a:endParaRPr lang="es-ES"/>
        </a:p>
      </dgm:t>
    </dgm:pt>
    <dgm:pt modelId="{700FF7AB-B001-4F7B-8143-6871D701CBDC}">
      <dgm:prSet custT="1"/>
      <dgm:spPr>
        <a:solidFill>
          <a:srgbClr val="F9C55D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400" dirty="0">
              <a:latin typeface="+mn-lt"/>
              <a:cs typeface="Arial" panose="020B0604020202020204" pitchFamily="34" charset="0"/>
            </a:rPr>
            <a:t>Amplia la 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búsqueda</a:t>
          </a:r>
          <a:r>
            <a:rPr lang="ca-ES" sz="1400" dirty="0">
              <a:latin typeface="+mn-lt"/>
              <a:cs typeface="Arial" panose="020B0604020202020204" pitchFamily="34" charset="0"/>
            </a:rPr>
            <a:t> a 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campos</a:t>
          </a:r>
          <a:r>
            <a:rPr lang="ca-ES" sz="1400" dirty="0">
              <a:latin typeface="+mn-lt"/>
              <a:cs typeface="Arial" panose="020B0604020202020204" pitchFamily="34" charset="0"/>
            </a:rPr>
            <a:t> 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más</a:t>
          </a:r>
          <a:r>
            <a:rPr lang="ca-ES" sz="1400" dirty="0">
              <a:latin typeface="+mn-lt"/>
              <a:cs typeface="Arial" panose="020B0604020202020204" pitchFamily="34" charset="0"/>
            </a:rPr>
            <a:t> generales (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p.e</a:t>
          </a:r>
          <a:r>
            <a:rPr lang="ca-ES" sz="1400" dirty="0">
              <a:latin typeface="+mn-lt"/>
              <a:cs typeface="Arial" panose="020B0604020202020204" pitchFamily="34" charset="0"/>
            </a:rPr>
            <a:t>. 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Abstract</a:t>
          </a:r>
          <a:r>
            <a:rPr lang="ca-ES" sz="1400" dirty="0">
              <a:latin typeface="+mn-lt"/>
              <a:cs typeface="Arial" panose="020B0604020202020204" pitchFamily="34" charset="0"/>
            </a:rPr>
            <a:t> ...) o a 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todos</a:t>
          </a:r>
          <a:r>
            <a:rPr lang="ca-ES" sz="1400" dirty="0">
              <a:latin typeface="+mn-lt"/>
              <a:cs typeface="Arial" panose="020B0604020202020204" pitchFamily="34" charset="0"/>
            </a:rPr>
            <a:t> los 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campos</a:t>
          </a:r>
          <a:endParaRPr lang="ca-ES" sz="1400" dirty="0">
            <a:latin typeface="+mn-lt"/>
            <a:cs typeface="Arial" panose="020B0604020202020204" pitchFamily="34" charset="0"/>
          </a:endParaRPr>
        </a:p>
      </dgm:t>
    </dgm:pt>
    <dgm:pt modelId="{2699C461-7CBC-479E-BE07-5041D940AD2A}" type="parTrans" cxnId="{6C777927-4192-4320-8058-A6AB55223546}">
      <dgm:prSet/>
      <dgm:spPr/>
      <dgm:t>
        <a:bodyPr/>
        <a:lstStyle/>
        <a:p>
          <a:endParaRPr lang="es-ES"/>
        </a:p>
      </dgm:t>
    </dgm:pt>
    <dgm:pt modelId="{CD151447-53F6-42A3-8ACE-4B9C602BA51B}" type="sibTrans" cxnId="{6C777927-4192-4320-8058-A6AB55223546}">
      <dgm:prSet/>
      <dgm:spPr/>
      <dgm:t>
        <a:bodyPr/>
        <a:lstStyle/>
        <a:p>
          <a:endParaRPr lang="es-ES"/>
        </a:p>
      </dgm:t>
    </dgm:pt>
    <dgm:pt modelId="{0CD8201D-6C90-4325-9DB0-6EE6B958200A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Busca en 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campos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específicos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 (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p.e</a:t>
          </a: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. El titulo)</a:t>
          </a:r>
          <a:endParaRPr lang="ca-ES" sz="1400" dirty="0">
            <a:latin typeface="Century Gothic" panose="020B0502020202020204" pitchFamily="34" charset="0"/>
          </a:endParaRPr>
        </a:p>
      </dgm:t>
    </dgm:pt>
    <dgm:pt modelId="{C7B5ACE0-80D6-420B-9166-0979F32C845A}" type="sibTrans" cxnId="{07027D31-D9EF-4788-B849-1A11CA2AF1B7}">
      <dgm:prSet/>
      <dgm:spPr/>
      <dgm:t>
        <a:bodyPr/>
        <a:lstStyle/>
        <a:p>
          <a:endParaRPr lang="es-ES"/>
        </a:p>
      </dgm:t>
    </dgm:pt>
    <dgm:pt modelId="{25BA0740-597A-43E8-B426-0FD79BBC0550}" type="parTrans" cxnId="{07027D31-D9EF-4788-B849-1A11CA2AF1B7}">
      <dgm:prSet/>
      <dgm:spPr/>
      <dgm:t>
        <a:bodyPr/>
        <a:lstStyle/>
        <a:p>
          <a:endParaRPr lang="es-ES"/>
        </a:p>
      </dgm:t>
    </dgm:pt>
    <dgm:pt modelId="{D20EFA1B-3F37-4807-873C-BE51F129DC6C}">
      <dgm:prSet custT="1"/>
      <dgm:spPr>
        <a:solidFill>
          <a:srgbClr val="F9C55D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400" dirty="0" err="1">
              <a:latin typeface="+mn-lt"/>
              <a:cs typeface="Arial" panose="020B0604020202020204" pitchFamily="34" charset="0"/>
            </a:rPr>
            <a:t>Utiliza</a:t>
          </a:r>
          <a:r>
            <a:rPr lang="ca-ES" sz="1400" dirty="0">
              <a:latin typeface="+mn-lt"/>
              <a:cs typeface="Arial" panose="020B0604020202020204" pitchFamily="34" charset="0"/>
            </a:rPr>
            <a:t> </a:t>
          </a:r>
          <a:r>
            <a:rPr lang="ca-ES" sz="1400" dirty="0" err="1">
              <a:latin typeface="+mn-lt"/>
              <a:cs typeface="Arial" panose="020B0604020202020204" pitchFamily="34" charset="0"/>
            </a:rPr>
            <a:t>truncamientos</a:t>
          </a:r>
          <a:endParaRPr lang="ca-ES" sz="1400" dirty="0">
            <a:latin typeface="+mn-lt"/>
            <a:cs typeface="Arial" panose="020B0604020202020204" pitchFamily="34" charset="0"/>
          </a:endParaRPr>
        </a:p>
      </dgm:t>
    </dgm:pt>
    <dgm:pt modelId="{8CE7BF71-C405-4F8E-AE0B-30F74845F50F}" type="sibTrans" cxnId="{0D7C145F-4BD5-41BE-BED4-9EDF243DB1D0}">
      <dgm:prSet/>
      <dgm:spPr/>
      <dgm:t>
        <a:bodyPr/>
        <a:lstStyle/>
        <a:p>
          <a:endParaRPr lang="es-ES"/>
        </a:p>
      </dgm:t>
    </dgm:pt>
    <dgm:pt modelId="{6ACFAE18-9050-42DE-AC65-4D6A35BD3C0A}" type="parTrans" cxnId="{0D7C145F-4BD5-41BE-BED4-9EDF243DB1D0}">
      <dgm:prSet/>
      <dgm:spPr/>
      <dgm:t>
        <a:bodyPr/>
        <a:lstStyle/>
        <a:p>
          <a:endParaRPr lang="es-ES"/>
        </a:p>
      </dgm:t>
    </dgm:pt>
    <dgm:pt modelId="{DAE224EA-BBCD-4F6D-A8E9-A4572497C505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400" dirty="0">
              <a:latin typeface="Century Gothic" panose="020B0502020202020204" pitchFamily="34" charset="0"/>
              <a:cs typeface="Arial" panose="020B0604020202020204" pitchFamily="34" charset="0"/>
            </a:rPr>
            <a:t>Elimina los </a:t>
          </a:r>
          <a:r>
            <a:rPr lang="ca-ES" sz="1400" dirty="0" err="1">
              <a:latin typeface="Century Gothic" panose="020B0502020202020204" pitchFamily="34" charset="0"/>
              <a:cs typeface="Arial" panose="020B0604020202020204" pitchFamily="34" charset="0"/>
            </a:rPr>
            <a:t>truncamientos</a:t>
          </a:r>
          <a:endParaRPr lang="ca-ES" sz="14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583D6C72-A34E-42A9-BAA3-ED9E010076C8}" type="sibTrans" cxnId="{C1913D47-ADE3-4100-9671-6F1223D9C518}">
      <dgm:prSet/>
      <dgm:spPr/>
      <dgm:t>
        <a:bodyPr/>
        <a:lstStyle/>
        <a:p>
          <a:endParaRPr lang="es-ES"/>
        </a:p>
      </dgm:t>
    </dgm:pt>
    <dgm:pt modelId="{3BC24C71-8D22-4328-A705-1314F76559E0}" type="parTrans" cxnId="{C1913D47-ADE3-4100-9671-6F1223D9C518}">
      <dgm:prSet/>
      <dgm:spPr/>
      <dgm:t>
        <a:bodyPr/>
        <a:lstStyle/>
        <a:p>
          <a:endParaRPr lang="es-ES"/>
        </a:p>
      </dgm:t>
    </dgm:pt>
    <dgm:pt modelId="{E9A52367-08C7-4FCD-8CE4-8C1DA3FC1954}" type="pres">
      <dgm:prSet presAssocID="{7D381478-973C-40D9-8A88-605E78B72D32}" presName="Name0" presStyleCnt="0">
        <dgm:presLayoutVars>
          <dgm:dir/>
          <dgm:animLvl val="lvl"/>
          <dgm:resizeHandles val="exact"/>
        </dgm:presLayoutVars>
      </dgm:prSet>
      <dgm:spPr/>
    </dgm:pt>
    <dgm:pt modelId="{0E5BA88D-BF13-4497-AC83-C742A0137662}" type="pres">
      <dgm:prSet presAssocID="{ADC870F5-7AE7-4442-9DD1-8EFE0B317A81}" presName="linNode" presStyleCnt="0"/>
      <dgm:spPr/>
    </dgm:pt>
    <dgm:pt modelId="{C8507BBB-02A5-46DE-BFDA-2CD07E01DFBD}" type="pres">
      <dgm:prSet presAssocID="{ADC870F5-7AE7-4442-9DD1-8EFE0B317A81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99A8203-3769-4CB0-B1BE-A10B5A6F0B9E}" type="pres">
      <dgm:prSet presAssocID="{ADC870F5-7AE7-4442-9DD1-8EFE0B317A81}" presName="descendantText" presStyleLbl="alignAccFollowNode1" presStyleIdx="0" presStyleCnt="2">
        <dgm:presLayoutVars>
          <dgm:bulletEnabled val="1"/>
        </dgm:presLayoutVars>
      </dgm:prSet>
      <dgm:spPr/>
    </dgm:pt>
    <dgm:pt modelId="{9A084871-830C-456D-86B3-DB16C9315ECA}" type="pres">
      <dgm:prSet presAssocID="{1486B1AA-C925-463A-9467-F2FBEB103C3E}" presName="sp" presStyleCnt="0"/>
      <dgm:spPr/>
    </dgm:pt>
    <dgm:pt modelId="{2689829F-CCD6-4749-BFBA-DAA421165217}" type="pres">
      <dgm:prSet presAssocID="{2AACD44D-5CDE-4676-BC1B-20B9D7F30981}" presName="linNode" presStyleCnt="0"/>
      <dgm:spPr/>
    </dgm:pt>
    <dgm:pt modelId="{58E8A3F1-8A58-4C83-9BDE-6D45B9FB0304}" type="pres">
      <dgm:prSet presAssocID="{2AACD44D-5CDE-4676-BC1B-20B9D7F3098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49411A0C-13BD-4B9E-B1E2-553DD881AE1A}" type="pres">
      <dgm:prSet presAssocID="{2AACD44D-5CDE-4676-BC1B-20B9D7F3098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9B89810-1B12-481C-B309-BD09D725EDB8}" type="presOf" srcId="{700FF7AB-B001-4F7B-8143-6871D701CBDC}" destId="{49411A0C-13BD-4B9E-B1E2-553DD881AE1A}" srcOrd="0" destOrd="2" presId="urn:microsoft.com/office/officeart/2005/8/layout/vList5"/>
    <dgm:cxn modelId="{5A4DAB19-7132-4B8F-A755-B9B4DD4A2277}" srcId="{ADC870F5-7AE7-4442-9DD1-8EFE0B317A81}" destId="{75F1E45D-16E8-4D8A-97B1-37035316989E}" srcOrd="0" destOrd="0" parTransId="{FF0884AE-E517-4570-BB03-2F2B1FBD2B49}" sibTransId="{0DCBF038-2131-4A30-86A0-46D6CBF23B19}"/>
    <dgm:cxn modelId="{A91F901B-C994-4AC8-8902-B333F1C63544}" type="presOf" srcId="{2AACD44D-5CDE-4676-BC1B-20B9D7F30981}" destId="{58E8A3F1-8A58-4C83-9BDE-6D45B9FB0304}" srcOrd="0" destOrd="0" presId="urn:microsoft.com/office/officeart/2005/8/layout/vList5"/>
    <dgm:cxn modelId="{6C777927-4192-4320-8058-A6AB55223546}" srcId="{2AACD44D-5CDE-4676-BC1B-20B9D7F30981}" destId="{700FF7AB-B001-4F7B-8143-6871D701CBDC}" srcOrd="2" destOrd="0" parTransId="{2699C461-7CBC-479E-BE07-5041D940AD2A}" sibTransId="{CD151447-53F6-42A3-8ACE-4B9C602BA51B}"/>
    <dgm:cxn modelId="{DF497628-4877-48BA-8C8E-8E12CCA9CF2B}" type="presOf" srcId="{ADC870F5-7AE7-4442-9DD1-8EFE0B317A81}" destId="{C8507BBB-02A5-46DE-BFDA-2CD07E01DFBD}" srcOrd="0" destOrd="0" presId="urn:microsoft.com/office/officeart/2005/8/layout/vList5"/>
    <dgm:cxn modelId="{54A00530-55A4-40AB-8EF8-6149E970B089}" srcId="{2AACD44D-5CDE-4676-BC1B-20B9D7F30981}" destId="{860FAF69-2389-405A-B236-B738B4A16977}" srcOrd="0" destOrd="0" parTransId="{604BE5F1-C2FD-44C9-8AEB-290948C55431}" sibTransId="{0DF874EE-DBA8-48FD-8E52-42A98C922B92}"/>
    <dgm:cxn modelId="{07027D31-D9EF-4788-B849-1A11CA2AF1B7}" srcId="{ADC870F5-7AE7-4442-9DD1-8EFE0B317A81}" destId="{0CD8201D-6C90-4325-9DB0-6EE6B958200A}" srcOrd="3" destOrd="0" parTransId="{25BA0740-597A-43E8-B426-0FD79BBC0550}" sibTransId="{C7B5ACE0-80D6-420B-9166-0979F32C845A}"/>
    <dgm:cxn modelId="{88B2395D-2246-4430-98B8-C04C1E57720B}" srcId="{7D381478-973C-40D9-8A88-605E78B72D32}" destId="{2AACD44D-5CDE-4676-BC1B-20B9D7F30981}" srcOrd="1" destOrd="0" parTransId="{22B38FEE-D2A1-4A0D-B6FC-FB57A7D542BE}" sibTransId="{87598E63-9FB5-4844-B67C-FC7D66078BC4}"/>
    <dgm:cxn modelId="{372A0E5F-F25D-4EE4-BAE4-694E28CD982A}" type="presOf" srcId="{7D381478-973C-40D9-8A88-605E78B72D32}" destId="{E9A52367-08C7-4FCD-8CE4-8C1DA3FC1954}" srcOrd="0" destOrd="0" presId="urn:microsoft.com/office/officeart/2005/8/layout/vList5"/>
    <dgm:cxn modelId="{0D7C145F-4BD5-41BE-BED4-9EDF243DB1D0}" srcId="{2AACD44D-5CDE-4676-BC1B-20B9D7F30981}" destId="{D20EFA1B-3F37-4807-873C-BE51F129DC6C}" srcOrd="1" destOrd="0" parTransId="{6ACFAE18-9050-42DE-AC65-4D6A35BD3C0A}" sibTransId="{8CE7BF71-C405-4F8E-AE0B-30F74845F50F}"/>
    <dgm:cxn modelId="{608EC742-BFF6-4276-8B8F-379CF0CAADDE}" srcId="{ADC870F5-7AE7-4442-9DD1-8EFE0B317A81}" destId="{5F8034CE-DFF0-4CFA-8EC0-7F7BDF418891}" srcOrd="2" destOrd="0" parTransId="{61F348F5-EA55-47CE-A580-5875E8F87AE2}" sibTransId="{9B40FDD4-0D24-4E1E-A99C-4A67893E50D6}"/>
    <dgm:cxn modelId="{C1913D47-ADE3-4100-9671-6F1223D9C518}" srcId="{ADC870F5-7AE7-4442-9DD1-8EFE0B317A81}" destId="{DAE224EA-BBCD-4F6D-A8E9-A4572497C505}" srcOrd="1" destOrd="0" parTransId="{3BC24C71-8D22-4328-A705-1314F76559E0}" sibTransId="{583D6C72-A34E-42A9-BAA3-ED9E010076C8}"/>
    <dgm:cxn modelId="{2AD04B6D-F4EC-4318-AD8B-B6FB1AE8E001}" type="presOf" srcId="{75F1E45D-16E8-4D8A-97B1-37035316989E}" destId="{B99A8203-3769-4CB0-B1BE-A10B5A6F0B9E}" srcOrd="0" destOrd="0" presId="urn:microsoft.com/office/officeart/2005/8/layout/vList5"/>
    <dgm:cxn modelId="{AA108B76-6F58-4515-906A-AA44712F7F6A}" type="presOf" srcId="{860FAF69-2389-405A-B236-B738B4A16977}" destId="{49411A0C-13BD-4B9E-B1E2-553DD881AE1A}" srcOrd="0" destOrd="0" presId="urn:microsoft.com/office/officeart/2005/8/layout/vList5"/>
    <dgm:cxn modelId="{EB25A380-6F00-4528-BCD4-C6B23572C9D4}" type="presOf" srcId="{DAE224EA-BBCD-4F6D-A8E9-A4572497C505}" destId="{B99A8203-3769-4CB0-B1BE-A10B5A6F0B9E}" srcOrd="0" destOrd="1" presId="urn:microsoft.com/office/officeart/2005/8/layout/vList5"/>
    <dgm:cxn modelId="{F15E56BF-8D9C-4B67-97D1-AB12720B9285}" srcId="{7D381478-973C-40D9-8A88-605E78B72D32}" destId="{ADC870F5-7AE7-4442-9DD1-8EFE0B317A81}" srcOrd="0" destOrd="0" parTransId="{3C0742AD-E99E-41EF-9976-CF0827287F18}" sibTransId="{1486B1AA-C925-463A-9467-F2FBEB103C3E}"/>
    <dgm:cxn modelId="{C6E511CA-D547-4A25-93EF-013963D84F93}" type="presOf" srcId="{5F8034CE-DFF0-4CFA-8EC0-7F7BDF418891}" destId="{B99A8203-3769-4CB0-B1BE-A10B5A6F0B9E}" srcOrd="0" destOrd="2" presId="urn:microsoft.com/office/officeart/2005/8/layout/vList5"/>
    <dgm:cxn modelId="{C357C4D0-A6BF-4A73-92EA-3386C137DE82}" type="presOf" srcId="{0CD8201D-6C90-4325-9DB0-6EE6B958200A}" destId="{B99A8203-3769-4CB0-B1BE-A10B5A6F0B9E}" srcOrd="0" destOrd="3" presId="urn:microsoft.com/office/officeart/2005/8/layout/vList5"/>
    <dgm:cxn modelId="{4D922FE0-E32C-4790-A506-EC5EADA18B94}" type="presOf" srcId="{D20EFA1B-3F37-4807-873C-BE51F129DC6C}" destId="{49411A0C-13BD-4B9E-B1E2-553DD881AE1A}" srcOrd="0" destOrd="1" presId="urn:microsoft.com/office/officeart/2005/8/layout/vList5"/>
    <dgm:cxn modelId="{98482BCA-A16F-4BDC-AECC-4DF2090C802D}" type="presParOf" srcId="{E9A52367-08C7-4FCD-8CE4-8C1DA3FC1954}" destId="{0E5BA88D-BF13-4497-AC83-C742A0137662}" srcOrd="0" destOrd="0" presId="urn:microsoft.com/office/officeart/2005/8/layout/vList5"/>
    <dgm:cxn modelId="{E44FA8FF-1FBA-47B6-9CCE-8BBDA7A92AEC}" type="presParOf" srcId="{0E5BA88D-BF13-4497-AC83-C742A0137662}" destId="{C8507BBB-02A5-46DE-BFDA-2CD07E01DFBD}" srcOrd="0" destOrd="0" presId="urn:microsoft.com/office/officeart/2005/8/layout/vList5"/>
    <dgm:cxn modelId="{9F86DAE5-EEBD-4BDA-99C2-87F5976D6487}" type="presParOf" srcId="{0E5BA88D-BF13-4497-AC83-C742A0137662}" destId="{B99A8203-3769-4CB0-B1BE-A10B5A6F0B9E}" srcOrd="1" destOrd="0" presId="urn:microsoft.com/office/officeart/2005/8/layout/vList5"/>
    <dgm:cxn modelId="{7EA87350-FDCF-4CCE-9457-70837440DCA5}" type="presParOf" srcId="{E9A52367-08C7-4FCD-8CE4-8C1DA3FC1954}" destId="{9A084871-830C-456D-86B3-DB16C9315ECA}" srcOrd="1" destOrd="0" presId="urn:microsoft.com/office/officeart/2005/8/layout/vList5"/>
    <dgm:cxn modelId="{5F4E09DA-F53F-4394-B872-B9E66905B54E}" type="presParOf" srcId="{E9A52367-08C7-4FCD-8CE4-8C1DA3FC1954}" destId="{2689829F-CCD6-4749-BFBA-DAA421165217}" srcOrd="2" destOrd="0" presId="urn:microsoft.com/office/officeart/2005/8/layout/vList5"/>
    <dgm:cxn modelId="{2746AFA4-F643-4F4C-98A2-F08B90CB1415}" type="presParOf" srcId="{2689829F-CCD6-4749-BFBA-DAA421165217}" destId="{58E8A3F1-8A58-4C83-9BDE-6D45B9FB0304}" srcOrd="0" destOrd="0" presId="urn:microsoft.com/office/officeart/2005/8/layout/vList5"/>
    <dgm:cxn modelId="{E8C71019-B62D-405C-9723-75E6464928DA}" type="presParOf" srcId="{2689829F-CCD6-4749-BFBA-DAA421165217}" destId="{49411A0C-13BD-4B9E-B1E2-553DD881AE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50A20B-FF3B-4FAE-BD3D-9C06C65D932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88C27D8E-5F1F-4366-BCAA-034F89E2251A}">
      <dgm:prSet phldrT="[Text]" custT="1"/>
      <dgm:spPr>
        <a:solidFill>
          <a:schemeClr val="accent6">
            <a:lumMod val="60000"/>
            <a:lumOff val="40000"/>
          </a:schemeClr>
        </a:solidFill>
        <a:ln w="38100"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buFont typeface="Wingdings" panose="05000000000000000000" pitchFamily="2" charset="2"/>
            <a:buChar char="Ø"/>
          </a:pP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Proporcionan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referencias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bibliográficas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con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datos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como autor,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título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,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volumen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y/o número de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revistas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, 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páginas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,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abstract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, etc.</a:t>
          </a:r>
          <a:endParaRPr lang="ca-ES" sz="180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F9826FE-3A39-4DE5-9740-429239886797}" type="parTrans" cxnId="{45528F38-D796-4F7C-A9F4-37174537D9EE}">
      <dgm:prSet/>
      <dgm:spPr/>
      <dgm:t>
        <a:bodyPr/>
        <a:lstStyle/>
        <a:p>
          <a:endParaRPr lang="ca-ES"/>
        </a:p>
      </dgm:t>
    </dgm:pt>
    <dgm:pt modelId="{863E8F83-0505-455E-9D2E-B17E105F647D}" type="sibTrans" cxnId="{45528F38-D796-4F7C-A9F4-37174537D9EE}">
      <dgm:prSet/>
      <dgm:spPr/>
      <dgm:t>
        <a:bodyPr/>
        <a:lstStyle/>
        <a:p>
          <a:endParaRPr lang="ca-ES"/>
        </a:p>
      </dgm:t>
    </dgm:pt>
    <dgm:pt modelId="{640D6DBE-CADE-4604-B968-43A41B1D03FB}">
      <dgm:prSet phldrT="[Text]" custT="1"/>
      <dgm:spPr>
        <a:solidFill>
          <a:srgbClr val="FFC000"/>
        </a:solidFill>
        <a:ln w="38100"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buFont typeface="Wingdings" panose="05000000000000000000" pitchFamily="2" charset="2"/>
            <a:buChar char="Ø"/>
          </a:pP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Permiten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el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acceso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al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texto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completo si la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Universidad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tienen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suscripción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a la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publicación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endParaRPr lang="ca-ES" sz="180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6DC0BD8B-4B50-48C8-BD8E-B0264F993050}" type="parTrans" cxnId="{7CB0186C-072A-4AA3-A4BA-71061227D684}">
      <dgm:prSet/>
      <dgm:spPr/>
      <dgm:t>
        <a:bodyPr/>
        <a:lstStyle/>
        <a:p>
          <a:endParaRPr lang="ca-ES"/>
        </a:p>
      </dgm:t>
    </dgm:pt>
    <dgm:pt modelId="{48435BED-A8CE-4E12-A29E-927460997510}" type="sibTrans" cxnId="{7CB0186C-072A-4AA3-A4BA-71061227D684}">
      <dgm:prSet/>
      <dgm:spPr/>
      <dgm:t>
        <a:bodyPr/>
        <a:lstStyle/>
        <a:p>
          <a:endParaRPr lang="ca-ES"/>
        </a:p>
      </dgm:t>
    </dgm:pt>
    <dgm:pt modelId="{088BB3B9-9D7C-4F95-BCC3-11A54F3F9DA5}">
      <dgm:prSet phldrT="[Text]" custT="1"/>
      <dgm:spPr>
        <a:solidFill>
          <a:srgbClr val="FEDEFC"/>
        </a:solidFill>
        <a:ln w="38100"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buFont typeface="Wingdings" panose="05000000000000000000" pitchFamily="2" charset="2"/>
            <a:buChar char="Ø"/>
          </a:pPr>
          <a:r>
            <a:rPr lang="ca-ES" altLang="ca-ES" sz="1800" b="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Permiten</a:t>
          </a:r>
          <a:r>
            <a:rPr lang="ca-ES" altLang="ca-ES" sz="1800" b="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saber </a:t>
          </a:r>
          <a:r>
            <a:rPr lang="ca-ES" altLang="ca-ES" sz="1800" b="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qué</a:t>
          </a:r>
          <a:r>
            <a:rPr lang="ca-ES" altLang="ca-ES" sz="1800" b="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se ha </a:t>
          </a:r>
          <a:r>
            <a:rPr lang="ca-ES" altLang="ca-ES" sz="1800" b="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publicado</a:t>
          </a:r>
          <a:r>
            <a:rPr lang="ca-ES" altLang="ca-ES" sz="1800" b="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sobre un tema</a:t>
          </a:r>
          <a:endParaRPr lang="ca-ES" sz="1800" b="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7F9829D-6A0D-4101-8E93-ACA9CBEC91B8}" type="parTrans" cxnId="{961567EA-8BED-436D-9417-F0121439F0CA}">
      <dgm:prSet/>
      <dgm:spPr/>
      <dgm:t>
        <a:bodyPr/>
        <a:lstStyle/>
        <a:p>
          <a:endParaRPr lang="ca-ES"/>
        </a:p>
      </dgm:t>
    </dgm:pt>
    <dgm:pt modelId="{AA582210-4D4F-411D-8950-E6BC876F013B}" type="sibTrans" cxnId="{961567EA-8BED-436D-9417-F0121439F0CA}">
      <dgm:prSet/>
      <dgm:spPr/>
      <dgm:t>
        <a:bodyPr/>
        <a:lstStyle/>
        <a:p>
          <a:endParaRPr lang="ca-ES"/>
        </a:p>
      </dgm:t>
    </dgm:pt>
    <dgm:pt modelId="{07698208-F3D1-4FA5-B144-2C18F66BBD31}">
      <dgm:prSet phldrT="[Text]" custT="1"/>
      <dgm:spPr>
        <a:solidFill>
          <a:srgbClr val="E3F8F9"/>
        </a:solidFill>
        <a:ln w="38100"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buFont typeface="Wingdings" panose="05000000000000000000" pitchFamily="2" charset="2"/>
            <a:buChar char="Ø"/>
          </a:pP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No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informan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sobre la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localización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ni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informan</a:t>
          </a:r>
          <a:r>
            <a:rPr lang="ca-ES" altLang="ca-ES" sz="1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sobre la </a:t>
          </a:r>
          <a:r>
            <a:rPr lang="ca-ES" altLang="ca-ES" sz="18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disponibilidad</a:t>
          </a:r>
          <a:endParaRPr lang="ca-ES" sz="180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85A1C96-6FD8-44D5-90BC-E1AC89575805}" type="parTrans" cxnId="{E97A0E22-D38A-4370-B53E-C9EDB25A6BDF}">
      <dgm:prSet/>
      <dgm:spPr/>
      <dgm:t>
        <a:bodyPr/>
        <a:lstStyle/>
        <a:p>
          <a:endParaRPr lang="ca-ES"/>
        </a:p>
      </dgm:t>
    </dgm:pt>
    <dgm:pt modelId="{53C35DB2-8587-4E1D-8E18-2D6A23E5C3FA}" type="sibTrans" cxnId="{E97A0E22-D38A-4370-B53E-C9EDB25A6BDF}">
      <dgm:prSet/>
      <dgm:spPr/>
      <dgm:t>
        <a:bodyPr/>
        <a:lstStyle/>
        <a:p>
          <a:endParaRPr lang="ca-ES"/>
        </a:p>
      </dgm:t>
    </dgm:pt>
    <dgm:pt modelId="{66DA9BAD-FA71-4E7D-BE8C-C08B3F5B8BCB}" type="pres">
      <dgm:prSet presAssocID="{1150A20B-FF3B-4FAE-BD3D-9C06C65D932D}" presName="diagram" presStyleCnt="0">
        <dgm:presLayoutVars>
          <dgm:dir/>
          <dgm:resizeHandles val="exact"/>
        </dgm:presLayoutVars>
      </dgm:prSet>
      <dgm:spPr/>
    </dgm:pt>
    <dgm:pt modelId="{2F7D4C0C-1FAC-4A00-AA94-B0375BBBF246}" type="pres">
      <dgm:prSet presAssocID="{88C27D8E-5F1F-4366-BCAA-034F89E2251A}" presName="node" presStyleLbl="node1" presStyleIdx="0" presStyleCnt="4" custScaleX="100129" custScaleY="105304" custLinFactNeighborX="-14032" custLinFactNeighborY="-31722">
        <dgm:presLayoutVars>
          <dgm:bulletEnabled val="1"/>
        </dgm:presLayoutVars>
      </dgm:prSet>
      <dgm:spPr/>
    </dgm:pt>
    <dgm:pt modelId="{AAC91897-3F11-4B58-AE13-F3E56D80CE9A}" type="pres">
      <dgm:prSet presAssocID="{863E8F83-0505-455E-9D2E-B17E105F647D}" presName="sibTrans" presStyleCnt="0"/>
      <dgm:spPr/>
    </dgm:pt>
    <dgm:pt modelId="{5C977B2B-1A6A-46A2-8D9C-AC596770A2CA}" type="pres">
      <dgm:prSet presAssocID="{640D6DBE-CADE-4604-B968-43A41B1D03FB}" presName="node" presStyleLbl="node1" presStyleIdx="1" presStyleCnt="4" custScaleX="98054" custScaleY="101636" custLinFactNeighborX="8884" custLinFactNeighborY="1161">
        <dgm:presLayoutVars>
          <dgm:bulletEnabled val="1"/>
        </dgm:presLayoutVars>
      </dgm:prSet>
      <dgm:spPr/>
    </dgm:pt>
    <dgm:pt modelId="{92112C01-D081-41F0-989F-559426969B2D}" type="pres">
      <dgm:prSet presAssocID="{48435BED-A8CE-4E12-A29E-927460997510}" presName="sibTrans" presStyleCnt="0"/>
      <dgm:spPr/>
    </dgm:pt>
    <dgm:pt modelId="{AE727A46-6BF4-4E78-B89A-314C704264E0}" type="pres">
      <dgm:prSet presAssocID="{088BB3B9-9D7C-4F95-BCC3-11A54F3F9DA5}" presName="node" presStyleLbl="node1" presStyleIdx="2" presStyleCnt="4" custLinFactNeighborX="-11803" custLinFactNeighborY="-7026">
        <dgm:presLayoutVars>
          <dgm:bulletEnabled val="1"/>
        </dgm:presLayoutVars>
      </dgm:prSet>
      <dgm:spPr/>
    </dgm:pt>
    <dgm:pt modelId="{E34F9D2E-9FD3-48ED-B5A1-FDBC12D87D8B}" type="pres">
      <dgm:prSet presAssocID="{AA582210-4D4F-411D-8950-E6BC876F013B}" presName="sibTrans" presStyleCnt="0"/>
      <dgm:spPr/>
    </dgm:pt>
    <dgm:pt modelId="{095BAD49-2E77-4E0E-8EB7-7EBD3CEB7D45}" type="pres">
      <dgm:prSet presAssocID="{07698208-F3D1-4FA5-B144-2C18F66BBD31}" presName="node" presStyleLbl="node1" presStyleIdx="3" presStyleCnt="4" custScaleX="97368" custScaleY="102929" custLinFactNeighborX="9841" custLinFactNeighborY="-8587">
        <dgm:presLayoutVars>
          <dgm:bulletEnabled val="1"/>
        </dgm:presLayoutVars>
      </dgm:prSet>
      <dgm:spPr/>
    </dgm:pt>
  </dgm:ptLst>
  <dgm:cxnLst>
    <dgm:cxn modelId="{E97A0E22-D38A-4370-B53E-C9EDB25A6BDF}" srcId="{1150A20B-FF3B-4FAE-BD3D-9C06C65D932D}" destId="{07698208-F3D1-4FA5-B144-2C18F66BBD31}" srcOrd="3" destOrd="0" parTransId="{C85A1C96-6FD8-44D5-90BC-E1AC89575805}" sibTransId="{53C35DB2-8587-4E1D-8E18-2D6A23E5C3FA}"/>
    <dgm:cxn modelId="{FC3B3830-CBE7-4F6D-91F2-89C3F6027486}" type="presOf" srcId="{88C27D8E-5F1F-4366-BCAA-034F89E2251A}" destId="{2F7D4C0C-1FAC-4A00-AA94-B0375BBBF246}" srcOrd="0" destOrd="0" presId="urn:microsoft.com/office/officeart/2005/8/layout/default"/>
    <dgm:cxn modelId="{45528F38-D796-4F7C-A9F4-37174537D9EE}" srcId="{1150A20B-FF3B-4FAE-BD3D-9C06C65D932D}" destId="{88C27D8E-5F1F-4366-BCAA-034F89E2251A}" srcOrd="0" destOrd="0" parTransId="{7F9826FE-3A39-4DE5-9740-429239886797}" sibTransId="{863E8F83-0505-455E-9D2E-B17E105F647D}"/>
    <dgm:cxn modelId="{7CB0186C-072A-4AA3-A4BA-71061227D684}" srcId="{1150A20B-FF3B-4FAE-BD3D-9C06C65D932D}" destId="{640D6DBE-CADE-4604-B968-43A41B1D03FB}" srcOrd="1" destOrd="0" parTransId="{6DC0BD8B-4B50-48C8-BD8E-B0264F993050}" sibTransId="{48435BED-A8CE-4E12-A29E-927460997510}"/>
    <dgm:cxn modelId="{B34B8470-AB8F-4C71-B853-1A35BC3FFD25}" type="presOf" srcId="{088BB3B9-9D7C-4F95-BCC3-11A54F3F9DA5}" destId="{AE727A46-6BF4-4E78-B89A-314C704264E0}" srcOrd="0" destOrd="0" presId="urn:microsoft.com/office/officeart/2005/8/layout/default"/>
    <dgm:cxn modelId="{02CA4CCF-6C1C-4AFF-B98B-4F7C89AD78C3}" type="presOf" srcId="{07698208-F3D1-4FA5-B144-2C18F66BBD31}" destId="{095BAD49-2E77-4E0E-8EB7-7EBD3CEB7D45}" srcOrd="0" destOrd="0" presId="urn:microsoft.com/office/officeart/2005/8/layout/default"/>
    <dgm:cxn modelId="{FF9DA3D3-605A-4797-8729-F1525E2D9366}" type="presOf" srcId="{1150A20B-FF3B-4FAE-BD3D-9C06C65D932D}" destId="{66DA9BAD-FA71-4E7D-BE8C-C08B3F5B8BCB}" srcOrd="0" destOrd="0" presId="urn:microsoft.com/office/officeart/2005/8/layout/default"/>
    <dgm:cxn modelId="{8D9C10E3-D976-4A7C-A870-C45A5F2B983C}" type="presOf" srcId="{640D6DBE-CADE-4604-B968-43A41B1D03FB}" destId="{5C977B2B-1A6A-46A2-8D9C-AC596770A2CA}" srcOrd="0" destOrd="0" presId="urn:microsoft.com/office/officeart/2005/8/layout/default"/>
    <dgm:cxn modelId="{961567EA-8BED-436D-9417-F0121439F0CA}" srcId="{1150A20B-FF3B-4FAE-BD3D-9C06C65D932D}" destId="{088BB3B9-9D7C-4F95-BCC3-11A54F3F9DA5}" srcOrd="2" destOrd="0" parTransId="{87F9829D-6A0D-4101-8E93-ACA9CBEC91B8}" sibTransId="{AA582210-4D4F-411D-8950-E6BC876F013B}"/>
    <dgm:cxn modelId="{832BECD0-06F4-4A44-8A27-9207BBAA34A3}" type="presParOf" srcId="{66DA9BAD-FA71-4E7D-BE8C-C08B3F5B8BCB}" destId="{2F7D4C0C-1FAC-4A00-AA94-B0375BBBF246}" srcOrd="0" destOrd="0" presId="urn:microsoft.com/office/officeart/2005/8/layout/default"/>
    <dgm:cxn modelId="{7470870F-D151-41F6-B74C-A8DAF3E7713C}" type="presParOf" srcId="{66DA9BAD-FA71-4E7D-BE8C-C08B3F5B8BCB}" destId="{AAC91897-3F11-4B58-AE13-F3E56D80CE9A}" srcOrd="1" destOrd="0" presId="urn:microsoft.com/office/officeart/2005/8/layout/default"/>
    <dgm:cxn modelId="{89E962C3-5C84-4A80-B131-CBE17A5CBC87}" type="presParOf" srcId="{66DA9BAD-FA71-4E7D-BE8C-C08B3F5B8BCB}" destId="{5C977B2B-1A6A-46A2-8D9C-AC596770A2CA}" srcOrd="2" destOrd="0" presId="urn:microsoft.com/office/officeart/2005/8/layout/default"/>
    <dgm:cxn modelId="{0A9B2081-98E7-4315-9145-16B4ED404EC8}" type="presParOf" srcId="{66DA9BAD-FA71-4E7D-BE8C-C08B3F5B8BCB}" destId="{92112C01-D081-41F0-989F-559426969B2D}" srcOrd="3" destOrd="0" presId="urn:microsoft.com/office/officeart/2005/8/layout/default"/>
    <dgm:cxn modelId="{DD863106-0FAF-4361-8A7E-955677886B7F}" type="presParOf" srcId="{66DA9BAD-FA71-4E7D-BE8C-C08B3F5B8BCB}" destId="{AE727A46-6BF4-4E78-B89A-314C704264E0}" srcOrd="4" destOrd="0" presId="urn:microsoft.com/office/officeart/2005/8/layout/default"/>
    <dgm:cxn modelId="{1F365639-604D-482A-93C5-B5C52CCDA279}" type="presParOf" srcId="{66DA9BAD-FA71-4E7D-BE8C-C08B3F5B8BCB}" destId="{E34F9D2E-9FD3-48ED-B5A1-FDBC12D87D8B}" srcOrd="5" destOrd="0" presId="urn:microsoft.com/office/officeart/2005/8/layout/default"/>
    <dgm:cxn modelId="{BB5D9355-84E5-45D6-A517-B630AAD2E04E}" type="presParOf" srcId="{66DA9BAD-FA71-4E7D-BE8C-C08B3F5B8BCB}" destId="{095BAD49-2E77-4E0E-8EB7-7EBD3CEB7D4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47ED1-1C98-4BC1-9B24-C1095DAD4800}">
      <dsp:nvSpPr>
        <dsp:cNvPr id="0" name=""/>
        <dsp:cNvSpPr/>
      </dsp:nvSpPr>
      <dsp:spPr>
        <a:xfrm>
          <a:off x="0" y="565032"/>
          <a:ext cx="80311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8FB0B-B825-496A-9FF3-B68BCAD9C102}">
      <dsp:nvSpPr>
        <dsp:cNvPr id="0" name=""/>
        <dsp:cNvSpPr/>
      </dsp:nvSpPr>
      <dsp:spPr>
        <a:xfrm>
          <a:off x="401558" y="18912"/>
          <a:ext cx="5621813" cy="1092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1" tIns="0" rIns="21249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. </a:t>
          </a:r>
          <a:r>
            <a:rPr lang="ca-ES" sz="1600" kern="1200" dirty="0" err="1"/>
            <a:t>Consideraciones</a:t>
          </a:r>
          <a:r>
            <a:rPr lang="ca-ES" sz="1600" kern="1200" dirty="0"/>
            <a:t> </a:t>
          </a:r>
          <a:r>
            <a:rPr lang="ca-ES" sz="1600" kern="1200" dirty="0" err="1"/>
            <a:t>previas</a:t>
          </a:r>
          <a:r>
            <a:rPr lang="ca-ES" sz="1600" kern="1200" dirty="0"/>
            <a:t> a </a:t>
          </a:r>
          <a:r>
            <a:rPr lang="ca-ES" sz="1600" kern="1200" dirty="0" err="1"/>
            <a:t>tener</a:t>
          </a:r>
          <a:r>
            <a:rPr lang="ca-ES" sz="1600" kern="1200" dirty="0"/>
            <a:t> en </a:t>
          </a:r>
          <a:r>
            <a:rPr lang="ca-ES" sz="1600" kern="1200" dirty="0" err="1"/>
            <a:t>cuenta</a:t>
          </a:r>
          <a:endParaRPr lang="ca-E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. Buscador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. </a:t>
          </a:r>
          <a:r>
            <a:rPr lang="ca-ES" sz="1600" kern="1200" dirty="0" err="1"/>
            <a:t>Revistas</a:t>
          </a:r>
          <a:r>
            <a:rPr lang="ca-ES" sz="1600" kern="1200" dirty="0"/>
            <a:t> en </a:t>
          </a:r>
          <a:r>
            <a:rPr lang="ca-ES" sz="1600" kern="1200" dirty="0" err="1"/>
            <a:t>papel</a:t>
          </a:r>
          <a:r>
            <a:rPr lang="ca-ES" sz="1600" kern="1200" dirty="0"/>
            <a:t> y </a:t>
          </a:r>
          <a:r>
            <a:rPr lang="ca-ES" sz="1600" kern="1200" dirty="0" err="1"/>
            <a:t>electrónicas</a:t>
          </a:r>
          <a:endParaRPr lang="es-ES" sz="1600" kern="1200" dirty="0"/>
        </a:p>
      </dsp:txBody>
      <dsp:txXfrm>
        <a:off x="454877" y="72231"/>
        <a:ext cx="5515175" cy="985602"/>
      </dsp:txXfrm>
    </dsp:sp>
    <dsp:sp modelId="{B77376EC-8AC4-446A-9E41-57197BE34F86}">
      <dsp:nvSpPr>
        <dsp:cNvPr id="0" name=""/>
        <dsp:cNvSpPr/>
      </dsp:nvSpPr>
      <dsp:spPr>
        <a:xfrm>
          <a:off x="0" y="2243352"/>
          <a:ext cx="80311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795311"/>
              <a:satOff val="1142"/>
              <a:lumOff val="15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FB823-6B45-46FC-BA9E-B84D73E0CF96}">
      <dsp:nvSpPr>
        <dsp:cNvPr id="0" name=""/>
        <dsp:cNvSpPr/>
      </dsp:nvSpPr>
      <dsp:spPr>
        <a:xfrm>
          <a:off x="362229" y="1677025"/>
          <a:ext cx="5621813" cy="1092240"/>
        </a:xfrm>
        <a:prstGeom prst="roundRect">
          <a:avLst/>
        </a:prstGeom>
        <a:solidFill>
          <a:schemeClr val="accent5">
            <a:hueOff val="3795311"/>
            <a:satOff val="1142"/>
            <a:lumOff val="15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1" tIns="0" rIns="212491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. </a:t>
          </a:r>
          <a:r>
            <a:rPr lang="ca-ES" sz="1600" kern="1200" dirty="0">
              <a:latin typeface="Century Gothic"/>
            </a:rPr>
            <a:t>Bases de </a:t>
          </a:r>
          <a:r>
            <a:rPr lang="ca-ES" sz="1600" kern="1200" dirty="0" err="1">
              <a:latin typeface="Century Gothic"/>
            </a:rPr>
            <a:t>datos</a:t>
          </a:r>
          <a:endParaRPr lang="ca-ES" sz="1600" kern="1200" dirty="0"/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. </a:t>
          </a:r>
          <a:r>
            <a:rPr lang="ca-ES" sz="1600" kern="1200" dirty="0" err="1">
              <a:latin typeface="Century Gothic"/>
            </a:rPr>
            <a:t>Guía</a:t>
          </a:r>
          <a:r>
            <a:rPr lang="ca-ES" sz="1600" kern="1200" dirty="0">
              <a:latin typeface="Century Gothic"/>
            </a:rPr>
            <a:t> </a:t>
          </a:r>
          <a:r>
            <a:rPr lang="ca-ES" sz="1600" kern="1200" dirty="0" err="1">
              <a:latin typeface="Century Gothic"/>
            </a:rPr>
            <a:t>temática</a:t>
          </a:r>
          <a:r>
            <a:rPr lang="ca-ES" sz="1600" kern="1200" dirty="0">
              <a:latin typeface="Century Gothic"/>
            </a:rPr>
            <a:t> de </a:t>
          </a:r>
          <a:r>
            <a:rPr lang="ca-ES" sz="1600" kern="1200" dirty="0" err="1">
              <a:latin typeface="Century Gothic"/>
            </a:rPr>
            <a:t>Derecho</a:t>
          </a:r>
          <a:endParaRPr lang="ca-ES" sz="1600" kern="1200" dirty="0"/>
        </a:p>
      </dsp:txBody>
      <dsp:txXfrm>
        <a:off x="415548" y="1730344"/>
        <a:ext cx="5515175" cy="985602"/>
      </dsp:txXfrm>
    </dsp:sp>
    <dsp:sp modelId="{097CA3AA-F021-4EF0-8FE6-2B50BA0BC9EE}">
      <dsp:nvSpPr>
        <dsp:cNvPr id="0" name=""/>
        <dsp:cNvSpPr/>
      </dsp:nvSpPr>
      <dsp:spPr>
        <a:xfrm>
          <a:off x="0" y="3817537"/>
          <a:ext cx="80311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7590623"/>
              <a:satOff val="2284"/>
              <a:lumOff val="3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A9107-67B5-48CB-A695-F09A496A1B8C}">
      <dsp:nvSpPr>
        <dsp:cNvPr id="0" name=""/>
        <dsp:cNvSpPr/>
      </dsp:nvSpPr>
      <dsp:spPr>
        <a:xfrm>
          <a:off x="401558" y="3375552"/>
          <a:ext cx="5621813" cy="988105"/>
        </a:xfrm>
        <a:prstGeom prst="roundRect">
          <a:avLst/>
        </a:prstGeom>
        <a:solidFill>
          <a:schemeClr val="accent5">
            <a:hueOff val="7590623"/>
            <a:satOff val="2284"/>
            <a:lumOff val="3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1" tIns="0" rIns="21249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a-E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. </a:t>
          </a:r>
          <a:r>
            <a:rPr lang="ca-ES" sz="1600" kern="1200" dirty="0" err="1"/>
            <a:t>Acceso</a:t>
          </a:r>
          <a:r>
            <a:rPr lang="ca-ES" sz="1600" kern="1200" dirty="0"/>
            <a:t> </a:t>
          </a:r>
          <a:r>
            <a:rPr lang="ca-ES" sz="1600" kern="1200" dirty="0" err="1"/>
            <a:t>desde</a:t>
          </a:r>
          <a:r>
            <a:rPr lang="ca-ES" sz="1600" kern="1200" dirty="0"/>
            <a:t> </a:t>
          </a:r>
          <a:r>
            <a:rPr lang="ca-ES" sz="1600" kern="1200" dirty="0" err="1"/>
            <a:t>fuera</a:t>
          </a:r>
          <a:r>
            <a:rPr lang="ca-ES" sz="1600" kern="1200" dirty="0"/>
            <a:t> de la UAB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. Contacto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/>
        </a:p>
      </dsp:txBody>
      <dsp:txXfrm>
        <a:off x="449793" y="3423787"/>
        <a:ext cx="5525343" cy="8916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F6796-D78D-41A3-BFF7-99EBF20FE69E}">
      <dsp:nvSpPr>
        <dsp:cNvPr id="0" name=""/>
        <dsp:cNvSpPr/>
      </dsp:nvSpPr>
      <dsp:spPr>
        <a:xfrm rot="16200000">
          <a:off x="488559" y="-488562"/>
          <a:ext cx="1454924" cy="2446255"/>
        </a:xfrm>
        <a:prstGeom prst="round1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dirty="0">
              <a:solidFill>
                <a:schemeClr val="tx1"/>
              </a:solidFill>
            </a:rPr>
            <a:t>Copiar</a:t>
          </a:r>
          <a:r>
            <a:rPr lang="ca-ES" sz="1600" b="0" kern="1200" dirty="0">
              <a:solidFill>
                <a:schemeClr val="tx1"/>
              </a:solidFill>
            </a:rPr>
            <a:t> el </a:t>
          </a:r>
          <a:r>
            <a:rPr lang="ca-ES" sz="1600" b="0" kern="1200" dirty="0" err="1">
              <a:solidFill>
                <a:schemeClr val="tx1"/>
              </a:solidFill>
            </a:rPr>
            <a:t>trabajo</a:t>
          </a:r>
          <a:r>
            <a:rPr lang="ca-ES" sz="1600" b="0" kern="1200" dirty="0">
              <a:solidFill>
                <a:schemeClr val="tx1"/>
              </a:solidFill>
            </a:rPr>
            <a:t> de un autor </a:t>
          </a:r>
          <a:r>
            <a:rPr lang="ca-ES" sz="1600" b="0" kern="1200" dirty="0" err="1">
              <a:solidFill>
                <a:schemeClr val="tx1"/>
              </a:solidFill>
            </a:rPr>
            <a:t>sin</a:t>
          </a:r>
          <a:r>
            <a:rPr lang="ca-ES" sz="1600" b="0" kern="1200" dirty="0">
              <a:solidFill>
                <a:schemeClr val="tx1"/>
              </a:solidFill>
            </a:rPr>
            <a:t> </a:t>
          </a:r>
          <a:r>
            <a:rPr lang="ca-ES" sz="1600" b="0" kern="1200" dirty="0" err="1">
              <a:solidFill>
                <a:schemeClr val="tx1"/>
              </a:solidFill>
            </a:rPr>
            <a:t>reconocer</a:t>
          </a:r>
          <a:r>
            <a:rPr lang="ca-ES" sz="1600" b="0" kern="1200" dirty="0">
              <a:solidFill>
                <a:schemeClr val="tx1"/>
              </a:solidFill>
            </a:rPr>
            <a:t> la </a:t>
          </a:r>
          <a:r>
            <a:rPr lang="ca-ES" sz="1600" b="0" kern="1200" dirty="0" err="1">
              <a:solidFill>
                <a:schemeClr val="tx1"/>
              </a:solidFill>
            </a:rPr>
            <a:t>autoría</a:t>
          </a:r>
          <a:endParaRPr lang="es-ES" sz="1600" b="0" kern="1200" dirty="0">
            <a:solidFill>
              <a:schemeClr val="tx1"/>
            </a:solidFill>
          </a:endParaRPr>
        </a:p>
      </dsp:txBody>
      <dsp:txXfrm rot="5400000">
        <a:off x="-7107" y="7104"/>
        <a:ext cx="2446255" cy="1091193"/>
      </dsp:txXfrm>
    </dsp:sp>
    <dsp:sp modelId="{62987EE4-22E6-4897-8734-4058AEB6A1C9}">
      <dsp:nvSpPr>
        <dsp:cNvPr id="0" name=""/>
        <dsp:cNvSpPr/>
      </dsp:nvSpPr>
      <dsp:spPr>
        <a:xfrm>
          <a:off x="2409745" y="2498"/>
          <a:ext cx="2474680" cy="1483338"/>
        </a:xfrm>
        <a:prstGeom prst="round1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dirty="0" err="1"/>
            <a:t>Cortar</a:t>
          </a:r>
          <a:r>
            <a:rPr lang="ca-ES" sz="1600" b="1" kern="1200" dirty="0"/>
            <a:t> y pegar </a:t>
          </a:r>
          <a:r>
            <a:rPr lang="ca-ES" sz="1600" kern="1200" dirty="0" err="1"/>
            <a:t>fragmentos</a:t>
          </a:r>
          <a:r>
            <a:rPr lang="ca-ES" sz="1600" kern="1200" dirty="0"/>
            <a:t> de textos de un documento </a:t>
          </a:r>
          <a:r>
            <a:rPr lang="ca-ES" sz="1600" kern="1200" dirty="0" err="1"/>
            <a:t>sin</a:t>
          </a:r>
          <a:r>
            <a:rPr lang="ca-ES" sz="1600" kern="1200" dirty="0"/>
            <a:t> </a:t>
          </a:r>
          <a:r>
            <a:rPr lang="ca-ES" sz="1600" kern="1200" dirty="0" err="1"/>
            <a:t>reconocer</a:t>
          </a:r>
          <a:r>
            <a:rPr lang="ca-ES" sz="1600" kern="1200" dirty="0"/>
            <a:t> la </a:t>
          </a:r>
          <a:r>
            <a:rPr lang="ca-ES" sz="1600" kern="1200" dirty="0" err="1"/>
            <a:t>autoría</a:t>
          </a:r>
          <a:endParaRPr lang="es-ES" sz="1600" kern="1200" dirty="0"/>
        </a:p>
      </dsp:txBody>
      <dsp:txXfrm>
        <a:off x="2409745" y="2498"/>
        <a:ext cx="2474680" cy="1112503"/>
      </dsp:txXfrm>
    </dsp:sp>
    <dsp:sp modelId="{27DC4696-3D9F-439B-9074-70F216F0DAE8}">
      <dsp:nvSpPr>
        <dsp:cNvPr id="0" name=""/>
        <dsp:cNvSpPr/>
      </dsp:nvSpPr>
      <dsp:spPr>
        <a:xfrm rot="10800000">
          <a:off x="-7106" y="1462027"/>
          <a:ext cx="2446255" cy="1454924"/>
        </a:xfrm>
        <a:prstGeom prst="round1Rect">
          <a:avLst/>
        </a:prstGeom>
        <a:solidFill>
          <a:srgbClr val="B1EE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dirty="0" err="1">
              <a:solidFill>
                <a:schemeClr val="tx1"/>
              </a:solidFill>
            </a:rPr>
            <a:t>Parafrasear</a:t>
          </a:r>
          <a:r>
            <a:rPr lang="ca-ES" sz="1600" b="1" kern="1200" dirty="0">
              <a:solidFill>
                <a:schemeClr val="tx1"/>
              </a:solidFill>
            </a:rPr>
            <a:t> </a:t>
          </a:r>
          <a:r>
            <a:rPr lang="ca-ES" sz="1600" kern="1200" dirty="0">
              <a:solidFill>
                <a:schemeClr val="tx1"/>
              </a:solidFill>
            </a:rPr>
            <a:t>las </a:t>
          </a:r>
          <a:r>
            <a:rPr lang="ca-ES" sz="1600" kern="1200" dirty="0" err="1">
              <a:solidFill>
                <a:schemeClr val="tx1"/>
              </a:solidFill>
            </a:rPr>
            <a:t>ideas</a:t>
          </a:r>
          <a:r>
            <a:rPr lang="ca-ES" sz="1600" kern="1200" dirty="0">
              <a:solidFill>
                <a:schemeClr val="tx1"/>
              </a:solidFill>
            </a:rPr>
            <a:t> y </a:t>
          </a:r>
          <a:r>
            <a:rPr lang="ca-ES" sz="1600" kern="1200" dirty="0" err="1">
              <a:solidFill>
                <a:schemeClr val="tx1"/>
              </a:solidFill>
            </a:rPr>
            <a:t>manifestaciones</a:t>
          </a:r>
          <a:r>
            <a:rPr lang="ca-ES" sz="1600" kern="1200" dirty="0">
              <a:solidFill>
                <a:schemeClr val="tx1"/>
              </a:solidFill>
            </a:rPr>
            <a:t> de </a:t>
          </a:r>
          <a:r>
            <a:rPr lang="ca-ES" sz="1600" kern="1200" dirty="0" err="1">
              <a:solidFill>
                <a:schemeClr val="tx1"/>
              </a:solidFill>
            </a:rPr>
            <a:t>otros</a:t>
          </a:r>
          <a:r>
            <a:rPr lang="ca-ES" sz="1600" kern="1200" dirty="0">
              <a:solidFill>
                <a:schemeClr val="tx1"/>
              </a:solidFill>
            </a:rPr>
            <a:t> </a:t>
          </a:r>
          <a:r>
            <a:rPr lang="ca-ES" sz="1600" kern="1200" dirty="0" err="1">
              <a:solidFill>
                <a:schemeClr val="tx1"/>
              </a:solidFill>
            </a:rPr>
            <a:t>sin</a:t>
          </a:r>
          <a:r>
            <a:rPr lang="ca-ES" sz="1600" kern="1200" dirty="0">
              <a:solidFill>
                <a:schemeClr val="tx1"/>
              </a:solidFill>
            </a:rPr>
            <a:t> </a:t>
          </a:r>
          <a:r>
            <a:rPr lang="ca-ES" sz="1600" kern="1200" dirty="0" err="1">
              <a:solidFill>
                <a:schemeClr val="tx1"/>
              </a:solidFill>
            </a:rPr>
            <a:t>reconocer</a:t>
          </a:r>
          <a:r>
            <a:rPr lang="ca-ES" sz="1600" kern="1200" dirty="0">
              <a:solidFill>
                <a:schemeClr val="tx1"/>
              </a:solidFill>
            </a:rPr>
            <a:t> la </a:t>
          </a:r>
          <a:r>
            <a:rPr lang="ca-ES" sz="1600" kern="1200" dirty="0" err="1">
              <a:solidFill>
                <a:schemeClr val="tx1"/>
              </a:solidFill>
            </a:rPr>
            <a:t>autoría</a:t>
          </a:r>
          <a:r>
            <a:rPr lang="ca-ES" sz="1600" kern="1200" dirty="0">
              <a:solidFill>
                <a:schemeClr val="tx1"/>
              </a:solidFill>
              <a:latin typeface="Century Gothic"/>
            </a:rPr>
            <a:t> </a:t>
          </a:r>
          <a:endParaRPr lang="es-ES" sz="1600" kern="1200" dirty="0">
            <a:solidFill>
              <a:schemeClr val="tx1"/>
            </a:solidFill>
          </a:endParaRPr>
        </a:p>
      </dsp:txBody>
      <dsp:txXfrm rot="10800000">
        <a:off x="-7106" y="1825758"/>
        <a:ext cx="2446255" cy="1091193"/>
      </dsp:txXfrm>
    </dsp:sp>
    <dsp:sp modelId="{2CFC4D0C-AF61-445E-B4E4-1A923FC8F42E}">
      <dsp:nvSpPr>
        <dsp:cNvPr id="0" name=""/>
        <dsp:cNvSpPr/>
      </dsp:nvSpPr>
      <dsp:spPr>
        <a:xfrm rot="5400000">
          <a:off x="2945348" y="968331"/>
          <a:ext cx="1433856" cy="2442317"/>
        </a:xfrm>
        <a:prstGeom prst="round1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400" b="1" kern="1200" dirty="0"/>
            <a:t>Citar en un </a:t>
          </a:r>
          <a:r>
            <a:rPr lang="ca-ES" sz="1400" b="1" kern="1200" dirty="0" err="1"/>
            <a:t>texto</a:t>
          </a:r>
          <a:r>
            <a:rPr lang="ca-ES" sz="1400" b="1" kern="1200" dirty="0"/>
            <a:t> </a:t>
          </a:r>
          <a:r>
            <a:rPr lang="ca-ES" sz="1400" kern="1200" dirty="0"/>
            <a:t>una idea, una </a:t>
          </a:r>
          <a:r>
            <a:rPr lang="ca-ES" sz="1400" kern="1200" dirty="0" err="1"/>
            <a:t>imagen</a:t>
          </a:r>
          <a:r>
            <a:rPr lang="ca-ES" sz="1400" kern="1200" dirty="0"/>
            <a:t>, una </a:t>
          </a:r>
          <a:r>
            <a:rPr lang="ca-ES" sz="1400" kern="1200" dirty="0" err="1"/>
            <a:t>fotografía</a:t>
          </a:r>
          <a:r>
            <a:rPr lang="ca-ES" sz="1400" kern="1200" dirty="0"/>
            <a:t>, un documento </a:t>
          </a:r>
          <a:r>
            <a:rPr lang="ca-ES" sz="1400" kern="1200" dirty="0" err="1"/>
            <a:t>gráfico</a:t>
          </a:r>
          <a:r>
            <a:rPr lang="ca-ES" sz="1400" kern="1200" dirty="0"/>
            <a:t>, etc. </a:t>
          </a:r>
          <a:r>
            <a:rPr lang="ca-ES" sz="1400" kern="1200" dirty="0" err="1"/>
            <a:t>sin</a:t>
          </a:r>
          <a:r>
            <a:rPr lang="ca-ES" sz="1400" kern="1200" dirty="0"/>
            <a:t> </a:t>
          </a:r>
          <a:r>
            <a:rPr lang="ca-ES" sz="1400" kern="1200" dirty="0" err="1"/>
            <a:t>reconocer</a:t>
          </a:r>
          <a:r>
            <a:rPr lang="ca-ES" sz="1400" kern="1200" dirty="0"/>
            <a:t> la </a:t>
          </a:r>
          <a:r>
            <a:rPr lang="ca-ES" sz="1400" kern="1200" dirty="0" err="1"/>
            <a:t>autoría</a:t>
          </a:r>
          <a:endParaRPr lang="es-ES" sz="1400" kern="1200" dirty="0"/>
        </a:p>
      </dsp:txBody>
      <dsp:txXfrm rot="-5400000">
        <a:off x="2441118" y="1831025"/>
        <a:ext cx="2442317" cy="1075392"/>
      </dsp:txXfrm>
    </dsp:sp>
    <dsp:sp modelId="{8DA40F4E-ACC2-4BEB-B7FD-3AED8FD7733F}">
      <dsp:nvSpPr>
        <dsp:cNvPr id="0" name=""/>
        <dsp:cNvSpPr/>
      </dsp:nvSpPr>
      <dsp:spPr>
        <a:xfrm>
          <a:off x="1800510" y="1096703"/>
          <a:ext cx="1433393" cy="594256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500" kern="1200" dirty="0"/>
            <a:t>Plagio</a:t>
          </a:r>
          <a:endParaRPr lang="es-ES" sz="2500" kern="1200" dirty="0"/>
        </a:p>
      </dsp:txBody>
      <dsp:txXfrm>
        <a:off x="1829519" y="1125712"/>
        <a:ext cx="1375375" cy="536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6AC9C-48DD-4D51-A472-ED7D65F75BF4}">
      <dsp:nvSpPr>
        <dsp:cNvPr id="0" name=""/>
        <dsp:cNvSpPr/>
      </dsp:nvSpPr>
      <dsp:spPr>
        <a:xfrm>
          <a:off x="200779" y="173"/>
          <a:ext cx="2384251" cy="14305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1" kern="1200" dirty="0">
              <a:hlinkClick xmlns:r="http://schemas.openxmlformats.org/officeDocument/2006/relationships" r:id="rId1"/>
            </a:rPr>
            <a:t>Primera vez</a:t>
          </a:r>
          <a:r>
            <a:rPr lang="ca-ES" sz="1800" b="1" kern="1200" dirty="0"/>
            <a:t> </a:t>
          </a:r>
          <a:r>
            <a:rPr lang="ca-ES" sz="1800" b="0" kern="1200" dirty="0"/>
            <a:t>en la biblioteca: </a:t>
          </a:r>
          <a:r>
            <a:rPr lang="ca-ES" sz="1800" b="0" kern="1200" dirty="0" err="1"/>
            <a:t>horarios</a:t>
          </a:r>
          <a:r>
            <a:rPr lang="ca-ES" sz="1800" b="0" kern="1200" dirty="0"/>
            <a:t>, </a:t>
          </a:r>
          <a:r>
            <a:rPr lang="ca-ES" sz="1800" kern="1200" dirty="0">
              <a:solidFill>
                <a:schemeClr val="bg2"/>
              </a:solidFill>
            </a:rPr>
            <a:t> </a:t>
          </a:r>
          <a:r>
            <a:rPr lang="ca-ES" sz="1800" kern="1200" dirty="0" err="1">
              <a:solidFill>
                <a:schemeClr val="bg2"/>
              </a:solidFill>
            </a:rPr>
            <a:t>préstamo</a:t>
          </a:r>
          <a:r>
            <a:rPr lang="ca-ES" sz="1800" kern="1200" dirty="0">
              <a:solidFill>
                <a:schemeClr val="bg2"/>
              </a:solidFill>
            </a:rPr>
            <a:t>, </a:t>
          </a:r>
          <a:r>
            <a:rPr lang="ca-ES" sz="1800" kern="1200" dirty="0" err="1">
              <a:solidFill>
                <a:schemeClr val="bg2"/>
              </a:solidFill>
            </a:rPr>
            <a:t>espacios</a:t>
          </a:r>
          <a:r>
            <a:rPr lang="ca-ES" sz="1800" kern="1200" dirty="0">
              <a:solidFill>
                <a:schemeClr val="bg2"/>
              </a:solidFill>
            </a:rPr>
            <a:t>, el carnet </a:t>
          </a:r>
          <a:r>
            <a:rPr lang="ca-ES" sz="1800" kern="1200" dirty="0"/>
            <a:t>...</a:t>
          </a:r>
          <a:endParaRPr lang="es-ES" sz="1800" kern="1200" dirty="0"/>
        </a:p>
      </dsp:txBody>
      <dsp:txXfrm>
        <a:off x="200779" y="173"/>
        <a:ext cx="2384251" cy="1430550"/>
      </dsp:txXfrm>
    </dsp:sp>
    <dsp:sp modelId="{A09BD71B-BAD0-482B-B5C0-705A77558E4C}">
      <dsp:nvSpPr>
        <dsp:cNvPr id="0" name=""/>
        <dsp:cNvSpPr/>
      </dsp:nvSpPr>
      <dsp:spPr>
        <a:xfrm>
          <a:off x="2832873" y="0"/>
          <a:ext cx="2384251" cy="14305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>
              <a:latin typeface="Century Gothic"/>
            </a:rPr>
            <a:t>Cómo</a:t>
          </a:r>
          <a:r>
            <a:rPr lang="ca-ES" sz="1800" kern="1200" dirty="0"/>
            <a:t> encontrar la </a:t>
          </a:r>
          <a:r>
            <a:rPr lang="ca-ES" sz="1800" u="sng" kern="1200" dirty="0">
              <a:latin typeface="Century Gothic"/>
            </a:rPr>
            <a:t>Bibliografía</a:t>
          </a:r>
          <a:r>
            <a:rPr lang="ca-ES" sz="1800" u="sng" kern="1200" dirty="0"/>
            <a:t> </a:t>
          </a:r>
          <a:r>
            <a:rPr lang="ca-ES" sz="1800" b="1" u="sng" kern="1200" dirty="0">
              <a:latin typeface="Century Gothic"/>
              <a:hlinkClick xmlns:r="http://schemas.openxmlformats.org/officeDocument/2006/relationships" r:id="rId2"/>
            </a:rPr>
            <a:t>básica</a:t>
          </a:r>
          <a:r>
            <a:rPr lang="ca-ES" sz="1800" b="1" u="sng" kern="1200" dirty="0">
              <a:hlinkClick xmlns:r="http://schemas.openxmlformats.org/officeDocument/2006/relationships" r:id="rId2"/>
            </a:rPr>
            <a:t> de curso</a:t>
          </a:r>
          <a:endParaRPr lang="es-ES" sz="1800" u="sng" kern="1200" dirty="0"/>
        </a:p>
      </dsp:txBody>
      <dsp:txXfrm>
        <a:off x="2832873" y="0"/>
        <a:ext cx="2384251" cy="1430550"/>
      </dsp:txXfrm>
    </dsp:sp>
    <dsp:sp modelId="{D4045F6A-E023-402F-933B-DDE253705F7D}">
      <dsp:nvSpPr>
        <dsp:cNvPr id="0" name=""/>
        <dsp:cNvSpPr/>
      </dsp:nvSpPr>
      <dsp:spPr>
        <a:xfrm>
          <a:off x="5446131" y="173"/>
          <a:ext cx="2384251" cy="14305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1" kern="1200" dirty="0">
              <a:hlinkClick xmlns:r="http://schemas.openxmlformats.org/officeDocument/2006/relationships" r:id="rId3"/>
            </a:rPr>
            <a:t>Citar</a:t>
          </a:r>
          <a:r>
            <a:rPr lang="ca-ES" sz="1800" kern="1200" dirty="0"/>
            <a:t> y elaborar </a:t>
          </a:r>
          <a:r>
            <a:rPr lang="ca-ES" sz="1800" kern="1200" dirty="0" err="1"/>
            <a:t>bibliografía</a:t>
          </a:r>
          <a:endParaRPr lang="es-ES" sz="1800" kern="1200" dirty="0"/>
        </a:p>
      </dsp:txBody>
      <dsp:txXfrm>
        <a:off x="5446131" y="173"/>
        <a:ext cx="2384251" cy="1430550"/>
      </dsp:txXfrm>
    </dsp:sp>
    <dsp:sp modelId="{E806BCAF-7EF6-465A-8A52-31E681C17A49}">
      <dsp:nvSpPr>
        <dsp:cNvPr id="0" name=""/>
        <dsp:cNvSpPr/>
      </dsp:nvSpPr>
      <dsp:spPr>
        <a:xfrm>
          <a:off x="200779" y="1669149"/>
          <a:ext cx="2384251" cy="1430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/>
            <a:t>Guia </a:t>
          </a:r>
          <a:r>
            <a:rPr lang="ca-ES" sz="1800" kern="1200" dirty="0" err="1"/>
            <a:t>temática</a:t>
          </a:r>
          <a:r>
            <a:rPr lang="ca-ES" sz="1800" kern="1200" dirty="0"/>
            <a:t> de </a:t>
          </a:r>
          <a:r>
            <a:rPr lang="ca-ES" sz="1800" b="1" kern="1200" dirty="0">
              <a:hlinkClick xmlns:r="http://schemas.openxmlformats.org/officeDocument/2006/relationships" r:id="rId4"/>
            </a:rPr>
            <a:t>Derecho</a:t>
          </a:r>
          <a:endParaRPr lang="es-ES" sz="1800" b="1" kern="1200" dirty="0"/>
        </a:p>
      </dsp:txBody>
      <dsp:txXfrm>
        <a:off x="200779" y="1669149"/>
        <a:ext cx="2384251" cy="1430550"/>
      </dsp:txXfrm>
    </dsp:sp>
    <dsp:sp modelId="{2FEE2A46-6551-4059-9054-5558F7C09606}">
      <dsp:nvSpPr>
        <dsp:cNvPr id="0" name=""/>
        <dsp:cNvSpPr/>
      </dsp:nvSpPr>
      <dsp:spPr>
        <a:xfrm>
          <a:off x="2823455" y="1669149"/>
          <a:ext cx="2384251" cy="14305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 err="1"/>
            <a:t>Cómo</a:t>
          </a:r>
          <a:r>
            <a:rPr lang="ca-ES" sz="1800" kern="1200" dirty="0"/>
            <a:t> encontrar </a:t>
          </a:r>
          <a:r>
            <a:rPr lang="ca-ES" sz="1800" b="1" kern="1200" dirty="0">
              <a:hlinkClick xmlns:r="http://schemas.openxmlformats.org/officeDocument/2006/relationships" r:id="rId5"/>
            </a:rPr>
            <a:t>Revistas</a:t>
          </a:r>
          <a:endParaRPr lang="es-ES" sz="1800" b="1" kern="1200" dirty="0"/>
        </a:p>
      </dsp:txBody>
      <dsp:txXfrm>
        <a:off x="2823455" y="1669149"/>
        <a:ext cx="2384251" cy="1430550"/>
      </dsp:txXfrm>
    </dsp:sp>
    <dsp:sp modelId="{F6F74539-2BC6-47A3-9470-3F992685574E}">
      <dsp:nvSpPr>
        <dsp:cNvPr id="0" name=""/>
        <dsp:cNvSpPr/>
      </dsp:nvSpPr>
      <dsp:spPr>
        <a:xfrm>
          <a:off x="5446131" y="1669149"/>
          <a:ext cx="2384251" cy="14305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 err="1">
              <a:solidFill>
                <a:schemeClr val="bg1"/>
              </a:solidFill>
            </a:rPr>
            <a:t>Cómo</a:t>
          </a:r>
          <a:r>
            <a:rPr lang="ca-ES" sz="1800" kern="1200" dirty="0">
              <a:solidFill>
                <a:schemeClr val="bg1"/>
              </a:solidFill>
            </a:rPr>
            <a:t> encontrar </a:t>
          </a:r>
          <a:r>
            <a:rPr lang="ca-ES" sz="1800" b="1" kern="1200" dirty="0">
              <a:solidFill>
                <a:schemeClr val="bg2"/>
              </a:solidFill>
              <a:hlinkClick xmlns:r="http://schemas.openxmlformats.org/officeDocument/2006/relationships" r:id="rId6"/>
            </a:rPr>
            <a:t>Bases </a:t>
          </a:r>
          <a:r>
            <a:rPr lang="ca-ES" sz="1800" b="1" kern="1200" dirty="0">
              <a:solidFill>
                <a:schemeClr val="bg2"/>
              </a:solidFill>
              <a:hlinkClick xmlns:r="http://schemas.openxmlformats.org/officeDocument/2006/relationships" r:id="rId7"/>
            </a:rPr>
            <a:t>de</a:t>
          </a:r>
          <a:r>
            <a:rPr lang="ca-ES" sz="1800" b="1" kern="1200" dirty="0">
              <a:solidFill>
                <a:schemeClr val="bg2"/>
              </a:solidFill>
              <a:hlinkClick xmlns:r="http://schemas.openxmlformats.org/officeDocument/2006/relationships" r:id="rId6"/>
            </a:rPr>
            <a:t> datos</a:t>
          </a:r>
          <a:endParaRPr lang="es-ES" sz="1800" kern="1200" dirty="0"/>
        </a:p>
      </dsp:txBody>
      <dsp:txXfrm>
        <a:off x="5446131" y="1669149"/>
        <a:ext cx="2384251" cy="1430550"/>
      </dsp:txXfrm>
    </dsp:sp>
    <dsp:sp modelId="{309E497D-1054-4468-966A-4FC16A1BFEC6}">
      <dsp:nvSpPr>
        <dsp:cNvPr id="0" name=""/>
        <dsp:cNvSpPr/>
      </dsp:nvSpPr>
      <dsp:spPr>
        <a:xfrm>
          <a:off x="200779" y="3338299"/>
          <a:ext cx="2384251" cy="14305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0" kern="1200" dirty="0" err="1"/>
            <a:t>Acceso</a:t>
          </a:r>
          <a:r>
            <a:rPr lang="ca-ES" sz="1800" b="1" kern="1200" dirty="0"/>
            <a:t> </a:t>
          </a:r>
          <a:r>
            <a:rPr lang="ca-ES" sz="1800" b="0" kern="1200" dirty="0"/>
            <a:t>a los </a:t>
          </a:r>
          <a:r>
            <a:rPr lang="ca-ES" sz="1800" b="1" kern="1200" dirty="0">
              <a:hlinkClick xmlns:r="http://schemas.openxmlformats.org/officeDocument/2006/relationships" r:id="rId8"/>
            </a:rPr>
            <a:t>recursos electrónicos</a:t>
          </a:r>
          <a:endParaRPr lang="es-ES" sz="1800" b="1" kern="1200" dirty="0"/>
        </a:p>
      </dsp:txBody>
      <dsp:txXfrm>
        <a:off x="200779" y="3338299"/>
        <a:ext cx="2384251" cy="1430550"/>
      </dsp:txXfrm>
    </dsp:sp>
    <dsp:sp modelId="{DD50E084-9812-4ED9-8E03-71D7B859409C}">
      <dsp:nvSpPr>
        <dsp:cNvPr id="0" name=""/>
        <dsp:cNvSpPr/>
      </dsp:nvSpPr>
      <dsp:spPr>
        <a:xfrm>
          <a:off x="2823455" y="3338125"/>
          <a:ext cx="2384251" cy="14305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1" kern="1200" dirty="0">
              <a:hlinkClick xmlns:r="http://schemas.openxmlformats.org/officeDocument/2006/relationships" r:id="rId9"/>
            </a:rPr>
            <a:t>Cursos</a:t>
          </a:r>
          <a:r>
            <a:rPr lang="ca-ES" sz="1800" kern="1200" dirty="0"/>
            <a:t> de </a:t>
          </a:r>
          <a:r>
            <a:rPr lang="ca-ES" sz="1800" kern="1200" dirty="0" err="1">
              <a:latin typeface="Century Gothic"/>
            </a:rPr>
            <a:t>formación</a:t>
          </a:r>
          <a:r>
            <a:rPr lang="ca-ES" sz="1800" kern="1200" dirty="0"/>
            <a:t>: </a:t>
          </a:r>
          <a:r>
            <a:rPr lang="ca-ES" sz="1800" kern="1200" dirty="0" err="1"/>
            <a:t>calendario</a:t>
          </a:r>
          <a:r>
            <a:rPr lang="ca-ES" sz="1800" kern="1200" dirty="0"/>
            <a:t> </a:t>
          </a:r>
          <a:r>
            <a:rPr lang="ca-ES" sz="1800" kern="1200" dirty="0">
              <a:latin typeface="Century Gothic"/>
            </a:rPr>
            <a:t>y cursos</a:t>
          </a:r>
          <a:r>
            <a:rPr lang="ca-ES" sz="1800" kern="1200" dirty="0"/>
            <a:t> a la carta</a:t>
          </a:r>
          <a:endParaRPr lang="es-ES" sz="1800" kern="1200" dirty="0"/>
        </a:p>
      </dsp:txBody>
      <dsp:txXfrm>
        <a:off x="2823455" y="3338125"/>
        <a:ext cx="2384251" cy="1430550"/>
      </dsp:txXfrm>
    </dsp:sp>
    <dsp:sp modelId="{C11DA1F3-B008-45CF-B56A-AD090F954317}">
      <dsp:nvSpPr>
        <dsp:cNvPr id="0" name=""/>
        <dsp:cNvSpPr/>
      </dsp:nvSpPr>
      <dsp:spPr>
        <a:xfrm>
          <a:off x="5446131" y="3338125"/>
          <a:ext cx="2384251" cy="1430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1" kern="1200" dirty="0">
              <a:hlinkClick xmlns:r="http://schemas.openxmlformats.org/officeDocument/2006/relationships" r:id="rId10"/>
            </a:rPr>
            <a:t>Asesoramiento</a:t>
          </a:r>
          <a:r>
            <a:rPr lang="ca-ES" sz="1800" b="1" kern="1200" dirty="0"/>
            <a:t> </a:t>
          </a:r>
          <a:r>
            <a:rPr lang="ca-ES" sz="1800" kern="1200" dirty="0"/>
            <a:t>online o presencial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/>
            <a:t>...</a:t>
          </a:r>
          <a:endParaRPr lang="es-ES" sz="1800" kern="1200" dirty="0"/>
        </a:p>
      </dsp:txBody>
      <dsp:txXfrm>
        <a:off x="5446131" y="3338125"/>
        <a:ext cx="2384251" cy="14305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D7510-921A-4921-93A6-ED961E22E953}">
      <dsp:nvSpPr>
        <dsp:cNvPr id="0" name=""/>
        <dsp:cNvSpPr/>
      </dsp:nvSpPr>
      <dsp:spPr>
        <a:xfrm>
          <a:off x="901036" y="458418"/>
          <a:ext cx="8608139" cy="17275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1" kern="1200" dirty="0"/>
            <a:t>Encontrar y saber la </a:t>
          </a:r>
          <a:r>
            <a:rPr lang="ca-ES" sz="1800" b="1" kern="1200" dirty="0" err="1"/>
            <a:t>disponibilidad</a:t>
          </a:r>
          <a:r>
            <a:rPr lang="ca-ES" sz="1800" b="1" kern="1200" dirty="0"/>
            <a:t> </a:t>
          </a:r>
          <a:r>
            <a:rPr lang="ca-ES" sz="1800" kern="1200" dirty="0"/>
            <a:t>de: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/>
            <a:t>. </a:t>
          </a:r>
          <a:r>
            <a:rPr lang="ca-ES" sz="1600" kern="1200" dirty="0" err="1"/>
            <a:t>Libros</a:t>
          </a:r>
          <a:r>
            <a:rPr lang="ca-ES" sz="1600" kern="1200" dirty="0"/>
            <a:t> y </a:t>
          </a:r>
          <a:r>
            <a:rPr lang="ca-ES" sz="1600" kern="1200" dirty="0" err="1"/>
            <a:t>revistas</a:t>
          </a:r>
          <a:r>
            <a:rPr lang="ca-ES" sz="1600" kern="1200" dirty="0"/>
            <a:t> en </a:t>
          </a:r>
          <a:r>
            <a:rPr lang="ca-ES" sz="1600" kern="1200" dirty="0" err="1"/>
            <a:t>papel</a:t>
          </a:r>
          <a:endParaRPr lang="ca-ES" sz="16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. Tesis </a:t>
          </a:r>
          <a:r>
            <a:rPr lang="ca-ES" sz="1600" kern="1200" dirty="0" err="1"/>
            <a:t>doctorales</a:t>
          </a:r>
          <a:r>
            <a:rPr lang="ca-ES" sz="1600" kern="1200" dirty="0"/>
            <a:t> en </a:t>
          </a:r>
          <a:r>
            <a:rPr lang="ca-ES" sz="1600" kern="1200" dirty="0" err="1"/>
            <a:t>papel</a:t>
          </a:r>
          <a:endParaRPr lang="ca-ES" sz="16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. </a:t>
          </a:r>
          <a:r>
            <a:rPr lang="ca-ES" sz="1600" kern="1200" dirty="0" err="1"/>
            <a:t>Actas</a:t>
          </a:r>
          <a:r>
            <a:rPr lang="ca-ES" sz="1600" kern="1200" dirty="0"/>
            <a:t> de </a:t>
          </a:r>
          <a:r>
            <a:rPr lang="ca-ES" sz="1600" kern="1200" dirty="0" err="1"/>
            <a:t>conferencias</a:t>
          </a:r>
          <a:r>
            <a:rPr lang="ca-ES" sz="1600" kern="1200" dirty="0"/>
            <a:t>, </a:t>
          </a:r>
          <a:r>
            <a:rPr lang="ca-ES" sz="1600" kern="1200" dirty="0" err="1"/>
            <a:t>reseñas</a:t>
          </a:r>
          <a:r>
            <a:rPr lang="ca-ES" sz="1600" kern="1200" dirty="0"/>
            <a:t> ...</a:t>
          </a:r>
        </a:p>
      </dsp:txBody>
      <dsp:txXfrm>
        <a:off x="901036" y="458418"/>
        <a:ext cx="8608139" cy="1727596"/>
      </dsp:txXfrm>
    </dsp:sp>
    <dsp:sp modelId="{EEEF703E-9689-4A69-8ED3-5F36D0E52804}">
      <dsp:nvSpPr>
        <dsp:cNvPr id="0" name=""/>
        <dsp:cNvSpPr/>
      </dsp:nvSpPr>
      <dsp:spPr>
        <a:xfrm>
          <a:off x="159" y="2465441"/>
          <a:ext cx="10611967" cy="1656620"/>
        </a:xfrm>
        <a:prstGeom prst="rect">
          <a:avLst/>
        </a:prstGeom>
        <a:solidFill>
          <a:schemeClr val="accent4">
            <a:hueOff val="3254019"/>
            <a:satOff val="13788"/>
            <a:lumOff val="-21566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1" kern="1200" dirty="0"/>
            <a:t>Actuar como base de </a:t>
          </a:r>
          <a:r>
            <a:rPr lang="ca-ES" sz="1800" b="1" kern="1200" dirty="0" err="1"/>
            <a:t>datos</a:t>
          </a:r>
          <a:r>
            <a:rPr lang="ca-ES" sz="1800" b="1" kern="1200" dirty="0"/>
            <a:t> </a:t>
          </a:r>
          <a:r>
            <a:rPr lang="ca-ES" sz="1800" kern="1200" dirty="0" err="1"/>
            <a:t>permitiendo</a:t>
          </a:r>
          <a:r>
            <a:rPr lang="ca-ES" sz="1800" kern="1200" dirty="0"/>
            <a:t> el </a:t>
          </a:r>
          <a:r>
            <a:rPr lang="ca-ES" sz="1800" kern="1200" dirty="0" err="1"/>
            <a:t>acceso</a:t>
          </a:r>
          <a:r>
            <a:rPr lang="ca-ES" sz="1800" kern="1200" dirty="0"/>
            <a:t> online al </a:t>
          </a:r>
          <a:r>
            <a:rPr lang="ca-ES" sz="1800" kern="1200" dirty="0" err="1"/>
            <a:t>texto</a:t>
          </a:r>
          <a:r>
            <a:rPr lang="ca-ES" sz="1800" kern="1200" dirty="0"/>
            <a:t> completo de los </a:t>
          </a:r>
          <a:r>
            <a:rPr lang="ca-ES" sz="1800" kern="1200" dirty="0" err="1"/>
            <a:t>documentos</a:t>
          </a:r>
          <a:r>
            <a:rPr lang="ca-ES" sz="1800" kern="1200" dirty="0"/>
            <a:t> </a:t>
          </a:r>
          <a:r>
            <a:rPr lang="ca-ES" sz="1800" b="1" kern="1200" dirty="0" err="1"/>
            <a:t>suscritos</a:t>
          </a:r>
          <a:r>
            <a:rPr lang="ca-ES" sz="1800" kern="1200" dirty="0"/>
            <a:t> (online: </a:t>
          </a:r>
          <a:r>
            <a:rPr lang="ca-ES" sz="1800" kern="1200" dirty="0" err="1"/>
            <a:t>libros</a:t>
          </a:r>
          <a:r>
            <a:rPr lang="ca-ES" sz="1800" kern="1200" dirty="0"/>
            <a:t> y </a:t>
          </a:r>
          <a:r>
            <a:rPr lang="ca-ES" sz="1800" kern="1200" dirty="0" err="1"/>
            <a:t>capítulos</a:t>
          </a:r>
          <a:r>
            <a:rPr lang="ca-ES" sz="1800" kern="1200" dirty="0"/>
            <a:t> de </a:t>
          </a:r>
          <a:r>
            <a:rPr lang="ca-ES" sz="1800" kern="1200" dirty="0" err="1"/>
            <a:t>libros</a:t>
          </a:r>
          <a:r>
            <a:rPr lang="ca-ES" sz="1800" kern="1200" dirty="0"/>
            <a:t>, </a:t>
          </a:r>
          <a:r>
            <a:rPr lang="ca-ES" sz="1800" kern="1200" dirty="0" err="1"/>
            <a:t>revistas</a:t>
          </a:r>
          <a:r>
            <a:rPr lang="ca-ES" sz="1800" kern="1200" dirty="0"/>
            <a:t> y </a:t>
          </a:r>
          <a:r>
            <a:rPr lang="ca-ES" sz="1800" kern="1200" dirty="0" err="1"/>
            <a:t>artículos</a:t>
          </a:r>
          <a:r>
            <a:rPr lang="ca-ES" sz="1800" kern="1200" dirty="0"/>
            <a:t> de </a:t>
          </a:r>
          <a:r>
            <a:rPr lang="ca-ES" sz="1800" kern="1200" dirty="0" err="1"/>
            <a:t>revistas</a:t>
          </a:r>
          <a:r>
            <a:rPr lang="ca-ES" sz="1800" kern="1200" dirty="0"/>
            <a:t>, tesis </a:t>
          </a:r>
          <a:r>
            <a:rPr lang="ca-ES" sz="1800" kern="1200" dirty="0" err="1"/>
            <a:t>doctorales</a:t>
          </a:r>
          <a:r>
            <a:rPr lang="ca-ES" sz="1800" kern="1200" dirty="0"/>
            <a:t>, bases de </a:t>
          </a:r>
          <a:r>
            <a:rPr lang="ca-ES" sz="1800" kern="1200" dirty="0" err="1"/>
            <a:t>datos</a:t>
          </a:r>
          <a:r>
            <a:rPr lang="ca-ES" sz="1800" kern="1200" dirty="0"/>
            <a:t>...) y </a:t>
          </a:r>
          <a:r>
            <a:rPr lang="ca-ES" sz="1800" kern="1200" dirty="0" err="1"/>
            <a:t>su</a:t>
          </a:r>
          <a:r>
            <a:rPr lang="ca-ES" sz="1800" kern="1200" dirty="0"/>
            <a:t> posterior </a:t>
          </a:r>
          <a:r>
            <a:rPr lang="ca-ES" sz="1800" kern="1200" dirty="0" err="1"/>
            <a:t>gestión</a:t>
          </a:r>
          <a:r>
            <a:rPr lang="ca-ES" sz="1800" kern="1200" dirty="0"/>
            <a:t>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/>
            <a:t> </a:t>
          </a:r>
          <a:r>
            <a:rPr lang="ca-ES" sz="1800" kern="1200" dirty="0" err="1"/>
            <a:t>También</a:t>
          </a:r>
          <a:r>
            <a:rPr lang="ca-ES" sz="1800" kern="1200" dirty="0"/>
            <a:t> </a:t>
          </a:r>
          <a:r>
            <a:rPr lang="ca-ES" sz="1800" kern="1200" dirty="0" err="1"/>
            <a:t>permite</a:t>
          </a:r>
          <a:r>
            <a:rPr lang="ca-ES" sz="1800" kern="1200" dirty="0"/>
            <a:t> </a:t>
          </a:r>
          <a:r>
            <a:rPr lang="ca-ES" sz="1800" kern="1200" dirty="0" err="1"/>
            <a:t>acceder</a:t>
          </a:r>
          <a:r>
            <a:rPr lang="ca-ES" sz="1800" kern="1200" dirty="0"/>
            <a:t> a las </a:t>
          </a:r>
          <a:r>
            <a:rPr lang="ca-ES" sz="1800" kern="1200" dirty="0" err="1"/>
            <a:t>referencias</a:t>
          </a:r>
          <a:r>
            <a:rPr lang="ca-ES" sz="1800" kern="1200" dirty="0"/>
            <a:t> de </a:t>
          </a:r>
          <a:r>
            <a:rPr lang="ca-ES" sz="1800" kern="1200" dirty="0" err="1"/>
            <a:t>documentos</a:t>
          </a:r>
          <a:r>
            <a:rPr lang="ca-ES" sz="1800" kern="1200" dirty="0"/>
            <a:t> online a los que no </a:t>
          </a:r>
          <a:r>
            <a:rPr lang="ca-ES" sz="1800" kern="1200" dirty="0" err="1"/>
            <a:t>estamos</a:t>
          </a:r>
          <a:r>
            <a:rPr lang="ca-ES" sz="1800" kern="1200" dirty="0"/>
            <a:t> </a:t>
          </a:r>
          <a:r>
            <a:rPr lang="ca-ES" sz="1800" kern="1200" dirty="0" err="1"/>
            <a:t>suscritos</a:t>
          </a:r>
          <a:r>
            <a:rPr lang="ca-ES" sz="1800" kern="1200" dirty="0"/>
            <a:t>.</a:t>
          </a:r>
        </a:p>
      </dsp:txBody>
      <dsp:txXfrm>
        <a:off x="159" y="2465441"/>
        <a:ext cx="10611967" cy="16566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83F10-4275-4E03-873C-E35A6B9CA62E}">
      <dsp:nvSpPr>
        <dsp:cNvPr id="0" name=""/>
        <dsp:cNvSpPr/>
      </dsp:nvSpPr>
      <dsp:spPr>
        <a:xfrm>
          <a:off x="1372096" y="0"/>
          <a:ext cx="4552280" cy="455228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99E7B-B774-4D09-99E0-C712017820A2}">
      <dsp:nvSpPr>
        <dsp:cNvPr id="0" name=""/>
        <dsp:cNvSpPr/>
      </dsp:nvSpPr>
      <dsp:spPr>
        <a:xfrm>
          <a:off x="1667994" y="295898"/>
          <a:ext cx="1820912" cy="182091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Usar </a:t>
          </a:r>
          <a:r>
            <a:rPr lang="ca-ES" sz="1600" kern="1200" dirty="0" err="1"/>
            <a:t>términos</a:t>
          </a:r>
          <a:r>
            <a:rPr lang="ca-ES" sz="1600" kern="1200" dirty="0"/>
            <a:t> </a:t>
          </a:r>
          <a:r>
            <a:rPr lang="ca-ES" sz="1600" b="1" kern="1200" dirty="0" err="1"/>
            <a:t>significativos</a:t>
          </a:r>
          <a:r>
            <a:rPr lang="ca-ES" sz="1600" kern="1200" dirty="0"/>
            <a:t>, </a:t>
          </a:r>
          <a:r>
            <a:rPr lang="ca-ES" sz="1600" kern="1200" dirty="0" err="1"/>
            <a:t>relevantes</a:t>
          </a:r>
          <a:r>
            <a:rPr lang="ca-ES" sz="1600" kern="1200" dirty="0"/>
            <a:t>, que </a:t>
          </a:r>
          <a:r>
            <a:rPr lang="ca-ES" sz="1600" kern="1200" dirty="0" err="1"/>
            <a:t>definan</a:t>
          </a:r>
          <a:r>
            <a:rPr lang="ca-ES" sz="1600" kern="1200" dirty="0"/>
            <a:t> </a:t>
          </a:r>
          <a:r>
            <a:rPr lang="ca-ES" sz="1600" kern="1200" dirty="0" err="1"/>
            <a:t>bien</a:t>
          </a:r>
          <a:r>
            <a:rPr lang="ca-ES" sz="1600" kern="1200" dirty="0"/>
            <a:t> tu </a:t>
          </a:r>
          <a:r>
            <a:rPr lang="ca-ES" sz="1600" kern="1200" dirty="0" err="1"/>
            <a:t>búsqueda</a:t>
          </a:r>
          <a:endParaRPr lang="ca-ES" sz="1600" kern="1200" dirty="0"/>
        </a:p>
      </dsp:txBody>
      <dsp:txXfrm>
        <a:off x="1756884" y="384788"/>
        <a:ext cx="1643132" cy="1643132"/>
      </dsp:txXfrm>
    </dsp:sp>
    <dsp:sp modelId="{13EFCE0F-1EA7-4452-8E5C-57EEAB65F344}">
      <dsp:nvSpPr>
        <dsp:cNvPr id="0" name=""/>
        <dsp:cNvSpPr/>
      </dsp:nvSpPr>
      <dsp:spPr>
        <a:xfrm>
          <a:off x="3807565" y="295898"/>
          <a:ext cx="1820912" cy="1820912"/>
        </a:xfrm>
        <a:prstGeom prst="roundRect">
          <a:avLst/>
        </a:prstGeom>
        <a:solidFill>
          <a:schemeClr val="accent4">
            <a:hueOff val="1084673"/>
            <a:satOff val="4596"/>
            <a:lumOff val="-71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550" kern="1200" dirty="0"/>
            <a:t>No usar </a:t>
          </a:r>
          <a:r>
            <a:rPr lang="ca-ES" sz="1550" kern="1200" dirty="0" err="1"/>
            <a:t>preposiciones</a:t>
          </a:r>
          <a:r>
            <a:rPr lang="ca-ES" sz="1550" kern="1200" dirty="0"/>
            <a:t>, </a:t>
          </a:r>
          <a:r>
            <a:rPr lang="ca-ES" sz="1550" kern="1200" dirty="0" err="1"/>
            <a:t>conjunciones</a:t>
          </a:r>
          <a:r>
            <a:rPr lang="ca-ES" sz="1550" kern="1200" dirty="0"/>
            <a:t>, </a:t>
          </a:r>
          <a:r>
            <a:rPr lang="ca-ES" sz="1550" kern="1200" dirty="0" err="1"/>
            <a:t>adverbios</a:t>
          </a:r>
          <a:r>
            <a:rPr lang="ca-ES" sz="1550" kern="1200" dirty="0"/>
            <a:t>, </a:t>
          </a:r>
          <a:r>
            <a:rPr lang="ca-ES" sz="1550" kern="1200" dirty="0" err="1"/>
            <a:t>pronombres</a:t>
          </a:r>
          <a:r>
            <a:rPr lang="ca-ES" sz="1550" kern="1200" dirty="0"/>
            <a:t>, ni </a:t>
          </a:r>
          <a:r>
            <a:rPr lang="ca-ES" sz="1550" kern="1200" dirty="0" err="1"/>
            <a:t>adjetivos</a:t>
          </a:r>
          <a:r>
            <a:rPr lang="ca-ES" sz="1550" kern="1200" dirty="0"/>
            <a:t>, ni </a:t>
          </a:r>
          <a:r>
            <a:rPr lang="ca-ES" sz="1550" kern="1200" dirty="0" err="1"/>
            <a:t>acentos</a:t>
          </a:r>
          <a:r>
            <a:rPr lang="ca-ES" sz="1550" kern="1200" dirty="0"/>
            <a:t> ...</a:t>
          </a:r>
        </a:p>
      </dsp:txBody>
      <dsp:txXfrm>
        <a:off x="3896455" y="384788"/>
        <a:ext cx="1643132" cy="1643132"/>
      </dsp:txXfrm>
    </dsp:sp>
    <dsp:sp modelId="{2F1A82FB-4788-4E83-B1C0-92ABDCC8D07A}">
      <dsp:nvSpPr>
        <dsp:cNvPr id="0" name=""/>
        <dsp:cNvSpPr/>
      </dsp:nvSpPr>
      <dsp:spPr>
        <a:xfrm>
          <a:off x="1683235" y="2435469"/>
          <a:ext cx="1820912" cy="1820912"/>
        </a:xfrm>
        <a:prstGeom prst="roundRect">
          <a:avLst/>
        </a:prstGeom>
        <a:solidFill>
          <a:schemeClr val="accent4">
            <a:hueOff val="2169346"/>
            <a:satOff val="9192"/>
            <a:lumOff val="-143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500" kern="1200" dirty="0"/>
            <a:t>Busca </a:t>
          </a:r>
          <a:r>
            <a:rPr lang="ca-ES" sz="1500" b="1" kern="1200" dirty="0" err="1"/>
            <a:t>sinónimos</a:t>
          </a:r>
          <a:r>
            <a:rPr lang="ca-ES" sz="1500" kern="1200" dirty="0"/>
            <a:t> en un </a:t>
          </a:r>
          <a:r>
            <a:rPr lang="ca-ES" sz="1500" kern="1200" dirty="0" err="1"/>
            <a:t>buen</a:t>
          </a:r>
          <a:r>
            <a:rPr lang="ca-ES" sz="1500" kern="1200" dirty="0"/>
            <a:t> </a:t>
          </a:r>
          <a:r>
            <a:rPr lang="ca-ES" sz="1500" kern="1200" dirty="0" err="1"/>
            <a:t>diccionario</a:t>
          </a:r>
          <a:r>
            <a:rPr lang="ca-ES" sz="1500" kern="1200" dirty="0"/>
            <a:t>. Te </a:t>
          </a:r>
          <a:r>
            <a:rPr lang="ca-ES" sz="1500" kern="1200" dirty="0" err="1"/>
            <a:t>servirá</a:t>
          </a:r>
          <a:r>
            <a:rPr lang="ca-ES" sz="1500" kern="1200" dirty="0"/>
            <a:t> para limitar el tema y para </a:t>
          </a:r>
          <a:r>
            <a:rPr lang="ca-ES" sz="1500" kern="1200" dirty="0" err="1"/>
            <a:t>ir</a:t>
          </a:r>
          <a:r>
            <a:rPr lang="ca-ES" sz="1500" kern="1200" dirty="0"/>
            <a:t> </a:t>
          </a:r>
          <a:r>
            <a:rPr lang="ca-ES" sz="1500" kern="1200" dirty="0" err="1"/>
            <a:t>perfilando</a:t>
          </a:r>
          <a:r>
            <a:rPr lang="ca-ES" sz="1500" kern="1200" dirty="0"/>
            <a:t> el </a:t>
          </a:r>
          <a:r>
            <a:rPr lang="ca-ES" sz="1500" b="1" kern="1200" dirty="0" err="1"/>
            <a:t>título</a:t>
          </a:r>
          <a:endParaRPr lang="ca-ES" sz="1500" b="1" kern="1200" dirty="0"/>
        </a:p>
      </dsp:txBody>
      <dsp:txXfrm>
        <a:off x="1772125" y="2524359"/>
        <a:ext cx="1643132" cy="1643132"/>
      </dsp:txXfrm>
    </dsp:sp>
    <dsp:sp modelId="{09053F08-22F5-420F-88D7-C71961E6B227}">
      <dsp:nvSpPr>
        <dsp:cNvPr id="0" name=""/>
        <dsp:cNvSpPr/>
      </dsp:nvSpPr>
      <dsp:spPr>
        <a:xfrm>
          <a:off x="3792251" y="2448270"/>
          <a:ext cx="1820912" cy="1820912"/>
        </a:xfrm>
        <a:prstGeom prst="roundRect">
          <a:avLst/>
        </a:prstGeom>
        <a:solidFill>
          <a:schemeClr val="accent4">
            <a:hueOff val="3254019"/>
            <a:satOff val="13788"/>
            <a:lumOff val="-215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kern="1200" dirty="0"/>
            <a:t>Usa </a:t>
          </a:r>
          <a:r>
            <a:rPr lang="ca-ES" sz="1600" kern="1200" dirty="0" err="1"/>
            <a:t>también</a:t>
          </a:r>
          <a:r>
            <a:rPr lang="ca-ES" sz="1600" kern="1200" dirty="0"/>
            <a:t> </a:t>
          </a:r>
          <a:r>
            <a:rPr lang="ca-ES" sz="1600" kern="1200" dirty="0" err="1"/>
            <a:t>términos</a:t>
          </a:r>
          <a:r>
            <a:rPr lang="ca-ES" sz="1600" kern="1200" dirty="0"/>
            <a:t> </a:t>
          </a:r>
          <a:r>
            <a:rPr lang="ca-ES" sz="1600" b="1" kern="1200" dirty="0" err="1"/>
            <a:t>relacionados</a:t>
          </a:r>
          <a:r>
            <a:rPr lang="ca-ES" sz="1600" kern="1200" dirty="0"/>
            <a:t>  y/o </a:t>
          </a:r>
          <a:r>
            <a:rPr lang="ca-ES" sz="1600" b="1" kern="1200" dirty="0" err="1"/>
            <a:t>más</a:t>
          </a:r>
          <a:r>
            <a:rPr lang="ca-ES" sz="1600" b="1" kern="1200" dirty="0"/>
            <a:t> </a:t>
          </a:r>
          <a:r>
            <a:rPr lang="ca-ES" sz="1600" b="1" kern="1200" dirty="0" err="1"/>
            <a:t>amplios</a:t>
          </a:r>
          <a:r>
            <a:rPr lang="ca-ES" sz="1600" b="1" kern="1200" dirty="0"/>
            <a:t> </a:t>
          </a:r>
          <a:r>
            <a:rPr lang="ca-ES" sz="1600" b="0" kern="1200" dirty="0"/>
            <a:t>y/o</a:t>
          </a:r>
          <a:r>
            <a:rPr lang="ca-ES" sz="1600" kern="1200" dirty="0"/>
            <a:t> </a:t>
          </a:r>
          <a:r>
            <a:rPr lang="ca-ES" sz="1600" b="1" kern="1200" dirty="0" err="1"/>
            <a:t>más</a:t>
          </a:r>
          <a:r>
            <a:rPr lang="ca-ES" sz="1600" b="1" kern="1200" dirty="0"/>
            <a:t> </a:t>
          </a:r>
          <a:r>
            <a:rPr lang="ca-ES" sz="1600" b="1" kern="1200" dirty="0" err="1"/>
            <a:t>específicos</a:t>
          </a:r>
          <a:endParaRPr lang="ca-ES" sz="1600" b="1" kern="1200" dirty="0"/>
        </a:p>
      </dsp:txBody>
      <dsp:txXfrm>
        <a:off x="3881141" y="2537160"/>
        <a:ext cx="1643132" cy="16431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A8203-3769-4CB0-B1BE-A10B5A6F0B9E}">
      <dsp:nvSpPr>
        <dsp:cNvPr id="0" name=""/>
        <dsp:cNvSpPr/>
      </dsp:nvSpPr>
      <dsp:spPr>
        <a:xfrm rot="5400000">
          <a:off x="4447844" y="-1367624"/>
          <a:ext cx="1861456" cy="5062186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Añade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más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conceptos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relevantes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 y 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combínalos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 con AND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Elimina los 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truncamientos</a:t>
          </a:r>
          <a:endParaRPr lang="ca-ES" sz="14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Utiliza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 descriptores o 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palabras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clave</a:t>
          </a:r>
          <a:endParaRPr lang="ca-ES" sz="14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Busca en 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campos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específicos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 (</a:t>
          </a:r>
          <a:r>
            <a:rPr lang="ca-ES" sz="1400" kern="1200" dirty="0" err="1">
              <a:latin typeface="Century Gothic" panose="020B0502020202020204" pitchFamily="34" charset="0"/>
              <a:cs typeface="Arial" panose="020B0604020202020204" pitchFamily="34" charset="0"/>
            </a:rPr>
            <a:t>p.e</a:t>
          </a:r>
          <a:r>
            <a:rPr lang="ca-ES" sz="1400" kern="1200" dirty="0">
              <a:latin typeface="Century Gothic" panose="020B0502020202020204" pitchFamily="34" charset="0"/>
              <a:cs typeface="Arial" panose="020B0604020202020204" pitchFamily="34" charset="0"/>
            </a:rPr>
            <a:t>. El titulo)</a:t>
          </a:r>
          <a:endParaRPr lang="ca-ES" sz="1400" kern="1200" dirty="0">
            <a:latin typeface="Century Gothic" panose="020B0502020202020204" pitchFamily="34" charset="0"/>
          </a:endParaRPr>
        </a:p>
      </dsp:txBody>
      <dsp:txXfrm rot="-5400000">
        <a:off x="2847480" y="323609"/>
        <a:ext cx="4971317" cy="1679718"/>
      </dsp:txXfrm>
    </dsp:sp>
    <dsp:sp modelId="{C8507BBB-02A5-46DE-BFDA-2CD07E01DFBD}">
      <dsp:nvSpPr>
        <dsp:cNvPr id="0" name=""/>
        <dsp:cNvSpPr/>
      </dsp:nvSpPr>
      <dsp:spPr>
        <a:xfrm>
          <a:off x="0" y="58"/>
          <a:ext cx="2847479" cy="232682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b="1" kern="120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Si </a:t>
          </a:r>
          <a:r>
            <a:rPr lang="ca-ES" sz="2400" b="1" kern="1200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obtienes</a:t>
          </a:r>
          <a:r>
            <a:rPr lang="ca-ES" sz="2400" b="1" kern="120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ca-ES" sz="2400" b="1" kern="1200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demasiados</a:t>
          </a:r>
          <a:r>
            <a:rPr lang="ca-ES" sz="2400" b="1" kern="120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ca-ES" sz="2400" b="1" kern="1200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resultados</a:t>
          </a:r>
          <a:endParaRPr lang="ca-ES" altLang="ca-ES" sz="2400" b="1" kern="1200" dirty="0">
            <a:solidFill>
              <a:srgbClr val="000000"/>
            </a:solidFill>
            <a:latin typeface="+mn-lt"/>
            <a:cs typeface="Arial" panose="020B0604020202020204" pitchFamily="34" charset="0"/>
          </a:endParaRPr>
        </a:p>
      </dsp:txBody>
      <dsp:txXfrm>
        <a:off x="113586" y="113644"/>
        <a:ext cx="2620307" cy="2099648"/>
      </dsp:txXfrm>
    </dsp:sp>
    <dsp:sp modelId="{49411A0C-13BD-4B9E-B1E2-553DD881AE1A}">
      <dsp:nvSpPr>
        <dsp:cNvPr id="0" name=""/>
        <dsp:cNvSpPr/>
      </dsp:nvSpPr>
      <dsp:spPr>
        <a:xfrm rot="5400000">
          <a:off x="4447844" y="1075537"/>
          <a:ext cx="1861456" cy="5062186"/>
        </a:xfrm>
        <a:prstGeom prst="round2SameRect">
          <a:avLst/>
        </a:prstGeom>
        <a:solidFill>
          <a:srgbClr val="F9C55D">
            <a:alpha val="90000"/>
          </a:srgb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400" kern="1200" dirty="0" err="1">
              <a:latin typeface="+mn-lt"/>
              <a:cs typeface="Arial" panose="020B0604020202020204" pitchFamily="34" charset="0"/>
            </a:rPr>
            <a:t>Añade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 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sinónimos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 y 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combínalos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 con OR </a:t>
          </a:r>
          <a:endParaRPr lang="ca-ES" sz="1400" b="0" kern="1200" dirty="0">
            <a:latin typeface="+mn-lt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400" kern="1200" dirty="0" err="1">
              <a:latin typeface="+mn-lt"/>
              <a:cs typeface="Arial" panose="020B0604020202020204" pitchFamily="34" charset="0"/>
            </a:rPr>
            <a:t>Utiliza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 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truncamientos</a:t>
          </a:r>
          <a:endParaRPr lang="ca-ES" sz="1400" kern="1200" dirty="0">
            <a:latin typeface="+mn-lt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400" kern="1200" dirty="0">
              <a:latin typeface="+mn-lt"/>
              <a:cs typeface="Arial" panose="020B0604020202020204" pitchFamily="34" charset="0"/>
            </a:rPr>
            <a:t>Amplia la 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búsqueda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 a 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campos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 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más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 generales (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p.e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. 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Abstract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 ...) o a 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todos</a:t>
          </a:r>
          <a:r>
            <a:rPr lang="ca-ES" sz="1400" kern="1200" dirty="0">
              <a:latin typeface="+mn-lt"/>
              <a:cs typeface="Arial" panose="020B0604020202020204" pitchFamily="34" charset="0"/>
            </a:rPr>
            <a:t> los </a:t>
          </a:r>
          <a:r>
            <a:rPr lang="ca-ES" sz="1400" kern="1200" dirty="0" err="1">
              <a:latin typeface="+mn-lt"/>
              <a:cs typeface="Arial" panose="020B0604020202020204" pitchFamily="34" charset="0"/>
            </a:rPr>
            <a:t>campos</a:t>
          </a:r>
          <a:endParaRPr lang="ca-ES" sz="1400" kern="1200" dirty="0">
            <a:latin typeface="+mn-lt"/>
            <a:cs typeface="Arial" panose="020B0604020202020204" pitchFamily="34" charset="0"/>
          </a:endParaRPr>
        </a:p>
      </dsp:txBody>
      <dsp:txXfrm rot="-5400000">
        <a:off x="2847480" y="2766771"/>
        <a:ext cx="4971317" cy="1679718"/>
      </dsp:txXfrm>
    </dsp:sp>
    <dsp:sp modelId="{58E8A3F1-8A58-4C83-9BDE-6D45B9FB0304}">
      <dsp:nvSpPr>
        <dsp:cNvPr id="0" name=""/>
        <dsp:cNvSpPr/>
      </dsp:nvSpPr>
      <dsp:spPr>
        <a:xfrm>
          <a:off x="0" y="2443220"/>
          <a:ext cx="2847479" cy="2326820"/>
        </a:xfrm>
        <a:prstGeom prst="roundRect">
          <a:avLst/>
        </a:prstGeom>
        <a:solidFill>
          <a:srgbClr val="F9C55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b="1" kern="120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Si </a:t>
          </a:r>
          <a:r>
            <a:rPr lang="ca-ES" sz="2400" b="1" kern="1200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obtienes</a:t>
          </a:r>
          <a:r>
            <a:rPr lang="ca-ES" sz="2400" b="1" kern="120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ca-ES" sz="2400" b="1" kern="1200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pocos</a:t>
          </a:r>
          <a:r>
            <a:rPr lang="ca-ES" sz="2400" b="1" kern="120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ca-ES" sz="2400" b="1" kern="1200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resultados</a:t>
          </a:r>
          <a:endParaRPr lang="ca-ES" sz="2400" b="1" kern="1200" dirty="0">
            <a:solidFill>
              <a:srgbClr val="000000"/>
            </a:solidFill>
            <a:latin typeface="+mn-lt"/>
            <a:cs typeface="Arial" panose="020B0604020202020204" pitchFamily="34" charset="0"/>
          </a:endParaRPr>
        </a:p>
      </dsp:txBody>
      <dsp:txXfrm>
        <a:off x="113586" y="2556806"/>
        <a:ext cx="2620307" cy="20996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D4C0C-1FAC-4A00-AA94-B0375BBBF246}">
      <dsp:nvSpPr>
        <dsp:cNvPr id="0" name=""/>
        <dsp:cNvSpPr/>
      </dsp:nvSpPr>
      <dsp:spPr>
        <a:xfrm>
          <a:off x="357693" y="0"/>
          <a:ext cx="3568449" cy="225172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Proporcionan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referencias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bibliográficas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con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datos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como autor,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título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,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volumen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y/o número de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revistas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, 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páginas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,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abstract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, etc.</a:t>
          </a:r>
          <a:endParaRPr lang="ca-ES" sz="18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57693" y="0"/>
        <a:ext cx="3568449" cy="2251727"/>
      </dsp:txXfrm>
    </dsp:sp>
    <dsp:sp modelId="{5C977B2B-1A6A-46A2-8D9C-AC596770A2CA}">
      <dsp:nvSpPr>
        <dsp:cNvPr id="0" name=""/>
        <dsp:cNvSpPr/>
      </dsp:nvSpPr>
      <dsp:spPr>
        <a:xfrm>
          <a:off x="5099219" y="65857"/>
          <a:ext cx="3494499" cy="2173293"/>
        </a:xfrm>
        <a:prstGeom prst="rect">
          <a:avLst/>
        </a:prstGeom>
        <a:solidFill>
          <a:srgbClr val="FFC000"/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Permiten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el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acceso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al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texto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completo si la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Universidad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tienen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suscripción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a la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publicación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endParaRPr lang="ca-ES" sz="18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099219" y="65857"/>
        <a:ext cx="3494499" cy="2173293"/>
      </dsp:txXfrm>
    </dsp:sp>
    <dsp:sp modelId="{AE727A46-6BF4-4E78-B89A-314C704264E0}">
      <dsp:nvSpPr>
        <dsp:cNvPr id="0" name=""/>
        <dsp:cNvSpPr/>
      </dsp:nvSpPr>
      <dsp:spPr>
        <a:xfrm>
          <a:off x="451654" y="2491005"/>
          <a:ext cx="3563851" cy="2138311"/>
        </a:xfrm>
        <a:prstGeom prst="rect">
          <a:avLst/>
        </a:prstGeom>
        <a:solidFill>
          <a:srgbClr val="FEDEFC"/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a-ES" altLang="ca-ES" sz="1800" b="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Permiten</a:t>
          </a:r>
          <a:r>
            <a:rPr lang="ca-ES" altLang="ca-ES" sz="1800" b="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saber </a:t>
          </a:r>
          <a:r>
            <a:rPr lang="ca-ES" altLang="ca-ES" sz="1800" b="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qué</a:t>
          </a:r>
          <a:r>
            <a:rPr lang="ca-ES" altLang="ca-ES" sz="1800" b="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se ha </a:t>
          </a:r>
          <a:r>
            <a:rPr lang="ca-ES" altLang="ca-ES" sz="1800" b="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publicado</a:t>
          </a:r>
          <a:r>
            <a:rPr lang="ca-ES" altLang="ca-ES" sz="1800" b="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sobre un tema</a:t>
          </a:r>
          <a:endParaRPr lang="ca-ES" sz="1800" b="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451654" y="2491005"/>
        <a:ext cx="3563851" cy="2138311"/>
      </dsp:txXfrm>
    </dsp:sp>
    <dsp:sp modelId="{095BAD49-2E77-4E0E-8EB7-7EBD3CEB7D45}">
      <dsp:nvSpPr>
        <dsp:cNvPr id="0" name=""/>
        <dsp:cNvSpPr/>
      </dsp:nvSpPr>
      <dsp:spPr>
        <a:xfrm>
          <a:off x="5143251" y="2426310"/>
          <a:ext cx="3470051" cy="2200942"/>
        </a:xfrm>
        <a:prstGeom prst="rect">
          <a:avLst/>
        </a:prstGeom>
        <a:solidFill>
          <a:srgbClr val="E3F8F9"/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No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informan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sobre la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localización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ni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informan</a:t>
          </a:r>
          <a:r>
            <a:rPr lang="ca-ES" altLang="ca-ES" sz="18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sobre la </a:t>
          </a:r>
          <a:r>
            <a:rPr lang="ca-ES" altLang="ca-ES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rPr>
            <a:t>disponibilidad</a:t>
          </a:r>
          <a:endParaRPr lang="ca-ES" sz="18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143251" y="2426310"/>
        <a:ext cx="3470051" cy="2200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26/02/2025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71381"/>
            <a:ext cx="789813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dd.uab.cat/record/195249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Imatge:</a:t>
            </a:r>
            <a:r>
              <a:rPr lang="ca-ES" baseline="0" dirty="0"/>
              <a:t> </a:t>
            </a:r>
            <a:r>
              <a:rPr lang="es-ES_tradnl" dirty="0">
                <a:hlinkClick r:id="rId3"/>
              </a:rPr>
              <a:t>https://ddd.uab.cat/record/195249/</a:t>
            </a:r>
            <a:r>
              <a:rPr lang="es-ES_tradnl" dirty="0"/>
              <a:t> </a:t>
            </a:r>
            <a:r>
              <a:rPr lang="ca-ES" dirty="0"/>
              <a:t>CC-BY-SA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ddd.uab.cat/record/170557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3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11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026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140548-2C39-4E23-8A03-79856B0CA82D}" type="slidenum">
              <a:rPr lang="ca-ES" altLang="ca-ES" smtClean="0"/>
              <a:pPr>
                <a:defRPr/>
              </a:pPr>
              <a:t>26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60982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idor d'imatge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Contenidor de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altLang="ca-ES">
              <a:latin typeface="Arial" panose="020B0604020202020204" pitchFamily="34" charset="0"/>
            </a:endParaRPr>
          </a:p>
        </p:txBody>
      </p:sp>
      <p:sp>
        <p:nvSpPr>
          <p:cNvPr id="31748" name="Conteni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F30045-2A16-454B-BBC0-B966A1BA9DB2}" type="slidenum">
              <a:rPr kumimoji="0" lang="ca-ES" altLang="ca-E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a-ES" altLang="ca-E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79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76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9" y="124965"/>
            <a:ext cx="11944015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 dirty="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3" y="5603183"/>
            <a:ext cx="9144000" cy="355480"/>
          </a:xfrm>
        </p:spPr>
        <p:txBody>
          <a:bodyPr vert="horz" lIns="91428" tIns="45718" rIns="91428" bIns="45718" rtlCol="0">
            <a:spAutoFit/>
          </a:bodyPr>
          <a:lstStyle>
            <a:lvl1pPr marL="0" indent="0">
              <a:buNone/>
              <a:defRPr lang="en-GB" sz="19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558" lvl="0" indent="-228558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87" y="4901461"/>
            <a:ext cx="10607039" cy="701731"/>
          </a:xfrm>
        </p:spPr>
        <p:txBody>
          <a:bodyPr vert="horz" lIns="91428" tIns="45718" rIns="91428" bIns="45718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3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00225"/>
            <a:ext cx="11174187" cy="590931"/>
          </a:xfrm>
        </p:spPr>
        <p:txBody>
          <a:bodyPr vert="horz" wrap="square" lIns="91428" tIns="45718" rIns="91428" bIns="45718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93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1" y="3802067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1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4736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1" y="136533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1575"/>
            </a:lvl1pPr>
          </a:lstStyle>
          <a:p>
            <a:pPr marL="204033" lvl="0" indent="-204033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3" y="4018945"/>
            <a:ext cx="10033000" cy="1243801"/>
          </a:xfrm>
          <a:solidFill>
            <a:schemeClr val="tx1">
              <a:alpha val="68000"/>
            </a:schemeClr>
          </a:solidFill>
        </p:spPr>
        <p:txBody>
          <a:bodyPr lIns="326453" tIns="326453" rIns="326453" bIns="326453" anchor="ctr">
            <a:spAutoFit/>
          </a:bodyPr>
          <a:lstStyle>
            <a:lvl1pPr marL="0" indent="0">
              <a:lnSpc>
                <a:spcPct val="100000"/>
              </a:lnSpc>
              <a:buNone/>
              <a:defRPr sz="1575" b="0">
                <a:solidFill>
                  <a:schemeClr val="bg1"/>
                </a:solidFill>
              </a:defRPr>
            </a:lvl1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8" y="3269347"/>
            <a:ext cx="1155367" cy="2375970"/>
          </a:xfrm>
          <a:noFill/>
        </p:spPr>
        <p:txBody>
          <a:bodyPr wrap="square" lIns="217636" tIns="217636" rIns="217636" bIns="108817">
            <a:spAutoFit/>
          </a:bodyPr>
          <a:lstStyle>
            <a:lvl1pPr marL="0" indent="0">
              <a:buNone/>
              <a:defRPr sz="1477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84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1575"/>
            </a:lvl1pPr>
          </a:lstStyle>
          <a:p>
            <a:pPr marL="204033" lvl="0" indent="-204033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3" y="4953163"/>
            <a:ext cx="4907643" cy="650029"/>
          </a:xfrm>
        </p:spPr>
        <p:txBody>
          <a:bodyPr vert="horz" wrap="square" lIns="108817" tIns="54409" rIns="108817" bIns="54409" rtlCol="0" anchor="b">
            <a:spAutoFit/>
          </a:bodyPr>
          <a:lstStyle>
            <a:lvl1pPr>
              <a:defRPr lang="en-GB" sz="3900" b="1" spc="-134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088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a-ES" alt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a-ES" altLang="en-US"/>
              <a:t>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90EB-06B5-436F-BE98-EC84035B8464}" type="slidenum">
              <a:rPr lang="ca-ES" altLang="en-US"/>
              <a:pPr>
                <a:defRPr/>
              </a:pPr>
              <a:t>‹Nº›</a:t>
            </a:fld>
            <a:endParaRPr lang="ca-ES" altLang="en-US"/>
          </a:p>
        </p:txBody>
      </p:sp>
    </p:spTree>
    <p:extLst>
      <p:ext uri="{BB962C8B-B14F-4D97-AF65-F5344CB8AC3E}">
        <p14:creationId xmlns:p14="http://schemas.microsoft.com/office/powerpoint/2010/main" val="28237070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46125"/>
            <a:ext cx="10972800" cy="1003202"/>
          </a:xfrm>
        </p:spPr>
        <p:txBody>
          <a:bodyPr/>
          <a:lstStyle>
            <a:lvl1pPr>
              <a:defRPr b="1" i="0" baseline="0">
                <a:solidFill>
                  <a:srgbClr val="01472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ca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Contenidor de data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a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a-ES" altLang="en-US"/>
              <a:t>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8A213-7FF5-4CF7-9B7E-05B954680356}" type="slidenum">
              <a:rPr lang="ca-ES" altLang="en-US"/>
              <a:pPr>
                <a:defRPr/>
              </a:pPr>
              <a:t>‹Nº›</a:t>
            </a:fld>
            <a:endParaRPr lang="ca-ES" altLang="en-US"/>
          </a:p>
        </p:txBody>
      </p:sp>
    </p:spTree>
    <p:extLst>
      <p:ext uri="{BB962C8B-B14F-4D97-AF65-F5344CB8AC3E}">
        <p14:creationId xmlns:p14="http://schemas.microsoft.com/office/powerpoint/2010/main" val="2802649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s-ES" dirty="0"/>
              <a:t>Haga clic para modificar el estilo de título del patrón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a-ES" alt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a-ES" altLang="en-US"/>
              <a:t>1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7F228-8828-45F3-A220-EDA489F946D6}" type="slidenum">
              <a:rPr lang="ca-ES" altLang="en-US"/>
              <a:pPr>
                <a:defRPr/>
              </a:pPr>
              <a:t>‹Nº›</a:t>
            </a:fld>
            <a:endParaRPr lang="ca-ES" altLang="en-US"/>
          </a:p>
        </p:txBody>
      </p:sp>
    </p:spTree>
    <p:extLst>
      <p:ext uri="{BB962C8B-B14F-4D97-AF65-F5344CB8AC3E}">
        <p14:creationId xmlns:p14="http://schemas.microsoft.com/office/powerpoint/2010/main" val="28434243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 i objectes">
  <p:cSld name="1_Títol i objecte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-1" y="0"/>
            <a:ext cx="12192000" cy="6858000"/>
          </a:xfrm>
          <a:prstGeom prst="frame">
            <a:avLst>
              <a:gd name="adj1" fmla="val 17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3792" tIns="41871" rIns="83792" bIns="41871" anchor="ctr" anchorCtr="0">
            <a:noAutofit/>
          </a:bodyPr>
          <a:lstStyle/>
          <a:p>
            <a:pPr algn="ctr" defTabSz="816131"/>
            <a:endParaRPr sz="1575">
              <a:solidFill>
                <a:prstClr val="black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446315" y="-1"/>
            <a:ext cx="1188800" cy="1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83792" tIns="41871" rIns="83792" bIns="41871" anchor="ctr" anchorCtr="0">
            <a:noAutofit/>
          </a:bodyPr>
          <a:lstStyle/>
          <a:p>
            <a:pPr algn="ctr" defTabSz="816131"/>
            <a:endParaRPr sz="1575">
              <a:solidFill>
                <a:prstClr val="black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11360033" y="6369051"/>
            <a:ext cx="336000" cy="48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83792" tIns="41871" rIns="83792" bIns="41871" anchor="ctr" anchorCtr="0">
            <a:noAutofit/>
          </a:bodyPr>
          <a:lstStyle/>
          <a:p>
            <a:pPr algn="ctr" defTabSz="816131"/>
            <a:endParaRPr sz="1575">
              <a:solidFill>
                <a:prstClr val="black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2;p6"/>
          <p:cNvSpPr txBox="1"/>
          <p:nvPr/>
        </p:nvSpPr>
        <p:spPr>
          <a:xfrm>
            <a:off x="11360033" y="6369052"/>
            <a:ext cx="336000" cy="36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41871" rIns="0" bIns="41871" anchor="ctr" anchorCtr="0">
            <a:noAutofit/>
          </a:bodyPr>
          <a:lstStyle/>
          <a:p>
            <a:pPr algn="ctr" defTabSz="816131">
              <a:lnSpc>
                <a:spcPct val="90000"/>
              </a:lnSpc>
              <a:buClr>
                <a:prstClr val="white"/>
              </a:buClr>
              <a:buSzPts val="900"/>
              <a:buFont typeface="Arial"/>
              <a:buNone/>
            </a:pPr>
            <a:fld id="{00000000-1234-1234-1234-123412341234}" type="slidenum">
              <a:rPr lang="ca-ES" sz="900" b="1">
                <a:solidFill>
                  <a:prstClr val="white"/>
                </a:solidFill>
                <a:ea typeface="Century Gothic"/>
                <a:cs typeface="Century Gothic"/>
                <a:sym typeface="Century Gothic"/>
              </a:rPr>
              <a:pPr algn="ctr" defTabSz="816131">
                <a:lnSpc>
                  <a:spcPct val="90000"/>
                </a:lnSpc>
                <a:buClr>
                  <a:prstClr val="white"/>
                </a:buClr>
                <a:buSzPts val="900"/>
                <a:buFont typeface="Arial"/>
                <a:buNone/>
              </a:pPr>
              <a:t>‹Nº›</a:t>
            </a:fld>
            <a:endParaRPr sz="900" b="1">
              <a:solidFill>
                <a:prstClr val="white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46315" y="500217"/>
            <a:ext cx="11174400" cy="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723" tIns="55828" rIns="111723" bIns="55828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446316" y="1463040"/>
            <a:ext cx="8030800" cy="4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723" tIns="55828" rIns="111723" bIns="55828" anchor="t" anchorCtr="0">
            <a:noAutofit/>
          </a:bodyPr>
          <a:lstStyle>
            <a:lvl1pPr marL="457154" lvl="0" indent="-33016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575">
                <a:solidFill>
                  <a:srgbClr val="3F3F3F"/>
                </a:solidFill>
              </a:defRPr>
            </a:lvl1pPr>
            <a:lvl2pPr marL="914310" lvl="1" indent="-323818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</a:defRPr>
            </a:lvl2pPr>
            <a:lvl3pPr marL="1371464" lvl="2" indent="-31112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F3F3F"/>
              </a:buClr>
              <a:buSzPts val="1300"/>
              <a:buChar char="•"/>
              <a:defRPr sz="1275">
                <a:solidFill>
                  <a:srgbClr val="3F3F3F"/>
                </a:solidFill>
              </a:defRPr>
            </a:lvl3pPr>
            <a:lvl4pPr marL="1828619" lvl="3" indent="-31112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275"/>
            </a:lvl4pPr>
            <a:lvl5pPr marL="2285772" lvl="4" indent="-3111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275"/>
            </a:lvl5pPr>
            <a:lvl6pPr marL="2742926" lvl="5" indent="-33016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6pPr>
            <a:lvl7pPr marL="3200080" lvl="6" indent="-33016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7pPr>
            <a:lvl8pPr marL="3657235" lvl="7" indent="-33016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8pPr>
            <a:lvl9pPr marL="4114391" lvl="8" indent="-33016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1839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6317" y="629493"/>
            <a:ext cx="11174187" cy="332399"/>
          </a:xfrm>
        </p:spPr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25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28575">
              <a:spcBef>
                <a:spcPts val="86"/>
              </a:spcBef>
            </a:pPr>
            <a:fld id="{81D60167-4931-47E6-BA6A-407CBD079E47}" type="slidenum">
              <a:rPr lang="es-ES" spc="-53" smtClean="0"/>
              <a:pPr marL="28575">
                <a:spcBef>
                  <a:spcPts val="86"/>
                </a:spcBef>
              </a:pPr>
              <a:t>‹Nº›</a:t>
            </a:fld>
            <a:endParaRPr lang="es-ES" spc="-53" dirty="0"/>
          </a:p>
        </p:txBody>
      </p:sp>
    </p:spTree>
    <p:extLst>
      <p:ext uri="{BB962C8B-B14F-4D97-AF65-F5344CB8AC3E}">
        <p14:creationId xmlns:p14="http://schemas.microsoft.com/office/powerpoint/2010/main" val="184209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93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9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6001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5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9" y="4294305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6001" y="4294305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8" y="0"/>
            <a:ext cx="5892801" cy="6858000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493787"/>
            <a:ext cx="5170715" cy="1089529"/>
          </a:xfrm>
        </p:spPr>
        <p:txBody>
          <a:bodyPr vert="horz" wrap="square" lIns="91428" tIns="45718" rIns="91428" bIns="45718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8" y="2061167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8" y="2708246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91" y="124957"/>
            <a:ext cx="11953416" cy="44080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190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3" y="5603183"/>
            <a:ext cx="9144000" cy="355480"/>
          </a:xfrm>
        </p:spPr>
        <p:txBody>
          <a:bodyPr vert="horz" lIns="91428" tIns="45718" rIns="91428" bIns="45718" rtlCol="0">
            <a:spAutoFit/>
          </a:bodyPr>
          <a:lstStyle>
            <a:lvl1pPr marL="0" indent="0">
              <a:buNone/>
              <a:defRPr lang="en-GB" sz="19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558" lvl="0" indent="-228558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87" y="4901461"/>
            <a:ext cx="10607039" cy="701731"/>
          </a:xfrm>
        </p:spPr>
        <p:txBody>
          <a:bodyPr vert="horz" lIns="91428" tIns="45718" rIns="91428" bIns="45718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3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600" y="458151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19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6" y="1611390"/>
            <a:ext cx="9666513" cy="746847"/>
          </a:xfrm>
        </p:spPr>
        <p:txBody>
          <a:bodyPr anchor="t">
            <a:noAutofit/>
          </a:bodyPr>
          <a:lstStyle>
            <a:lvl1pPr>
              <a:defRPr sz="4800" spc="-1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6" y="2464442"/>
            <a:ext cx="9666513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3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tx1"/>
                </a:solidFill>
              </a:rPr>
              <a:pPr/>
              <a:t>‹Nº›</a:t>
            </a:fld>
            <a:endParaRPr lang="en-GB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7" y="1825625"/>
            <a:ext cx="5306787" cy="43513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1" y="1825625"/>
            <a:ext cx="5181600" cy="43513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734060"/>
            <a:ext cx="3932237" cy="1089529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500"/>
            </a:lvl2pPr>
            <a:lvl3pPr marL="914226" indent="0">
              <a:buNone/>
              <a:defRPr sz="1200"/>
            </a:lvl3pPr>
            <a:lvl4pPr marL="1371338" indent="0">
              <a:buNone/>
              <a:defRPr sz="1100"/>
            </a:lvl4pPr>
            <a:lvl5pPr marL="1828452" indent="0">
              <a:buNone/>
              <a:defRPr sz="1100"/>
            </a:lvl5pPr>
            <a:lvl6pPr marL="2285566" indent="0">
              <a:buNone/>
              <a:defRPr sz="1100"/>
            </a:lvl6pPr>
            <a:lvl7pPr marL="2742678" indent="0">
              <a:buNone/>
              <a:defRPr sz="1100"/>
            </a:lvl7pPr>
            <a:lvl8pPr marL="3199787" indent="0">
              <a:buNone/>
              <a:defRPr sz="1100"/>
            </a:lvl8pPr>
            <a:lvl9pPr marL="3656899" indent="0">
              <a:buNone/>
              <a:defRPr sz="11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500228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734060"/>
            <a:ext cx="3932237" cy="1089529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500"/>
            </a:lvl2pPr>
            <a:lvl3pPr marL="914226" indent="0">
              <a:buNone/>
              <a:defRPr sz="1200"/>
            </a:lvl3pPr>
            <a:lvl4pPr marL="1371338" indent="0">
              <a:buNone/>
              <a:defRPr sz="1100"/>
            </a:lvl4pPr>
            <a:lvl5pPr marL="1828452" indent="0">
              <a:buNone/>
              <a:defRPr sz="1100"/>
            </a:lvl5pPr>
            <a:lvl6pPr marL="2285566" indent="0">
              <a:buNone/>
              <a:defRPr sz="1100"/>
            </a:lvl6pPr>
            <a:lvl7pPr marL="2742678" indent="0">
              <a:buNone/>
              <a:defRPr sz="1100"/>
            </a:lvl7pPr>
            <a:lvl8pPr marL="3199787" indent="0">
              <a:buNone/>
              <a:defRPr sz="1100"/>
            </a:lvl8pPr>
            <a:lvl9pPr marL="3656899" indent="0">
              <a:buNone/>
              <a:defRPr sz="11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500228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6" indent="0">
              <a:buNone/>
              <a:defRPr sz="2400"/>
            </a:lvl3pPr>
            <a:lvl4pPr marL="1371338" indent="0">
              <a:buNone/>
              <a:defRPr sz="2000"/>
            </a:lvl4pPr>
            <a:lvl5pPr marL="1828452" indent="0">
              <a:buNone/>
              <a:defRPr sz="2000"/>
            </a:lvl5pPr>
            <a:lvl6pPr marL="2285566" indent="0">
              <a:buNone/>
              <a:defRPr sz="2000"/>
            </a:lvl6pPr>
            <a:lvl7pPr marL="2742678" indent="0">
              <a:buNone/>
              <a:defRPr sz="2000"/>
            </a:lvl7pPr>
            <a:lvl8pPr marL="3199787" indent="0">
              <a:buNone/>
              <a:defRPr sz="2000"/>
            </a:lvl8pPr>
            <a:lvl9pPr marL="3656899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2" y="136537"/>
            <a:ext cx="11950701" cy="6584951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1" y="4019826"/>
            <a:ext cx="10033000" cy="1242049"/>
          </a:xfrm>
          <a:solidFill>
            <a:schemeClr val="tx1">
              <a:alpha val="68000"/>
            </a:schemeClr>
          </a:solidFill>
        </p:spPr>
        <p:txBody>
          <a:bodyPr lIns="274280" tIns="274280" rIns="274280" bIns="274280" anchor="ctr">
            <a:spAutoFit/>
          </a:bodyPr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61" y="3269345"/>
            <a:ext cx="1155367" cy="2575963"/>
          </a:xfrm>
          <a:noFill/>
        </p:spPr>
        <p:txBody>
          <a:bodyPr wrap="square" lIns="182854" tIns="182854" rIns="182854" bIns="91428">
            <a:spAutoFit/>
          </a:bodyPr>
          <a:lstStyle>
            <a:lvl1pPr marL="0" indent="0">
              <a:buNone/>
              <a:defRPr sz="16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 dirty="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3" y="5603183"/>
            <a:ext cx="9144000" cy="355480"/>
          </a:xfrm>
        </p:spPr>
        <p:txBody>
          <a:bodyPr vert="horz" lIns="91428" tIns="45718" rIns="91428" bIns="45718" rtlCol="0">
            <a:spAutoFit/>
          </a:bodyPr>
          <a:lstStyle>
            <a:lvl1pPr marL="0" indent="0">
              <a:buNone/>
              <a:defRPr lang="en-GB" sz="19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558" lvl="0" indent="-228558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87" y="4901461"/>
            <a:ext cx="10607039" cy="701731"/>
          </a:xfrm>
        </p:spPr>
        <p:txBody>
          <a:bodyPr vert="horz" lIns="91428" tIns="45718" rIns="91428" bIns="45718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3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9" y="6220325"/>
            <a:ext cx="866272" cy="63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3" y="4901461"/>
            <a:ext cx="4907643" cy="701731"/>
          </a:xfrm>
        </p:spPr>
        <p:txBody>
          <a:bodyPr vert="horz" wrap="square" lIns="91428" tIns="45718" rIns="91428" bIns="45718" rtlCol="0" anchor="b">
            <a:spAutoFit/>
          </a:bodyPr>
          <a:lstStyle>
            <a:lvl1pPr>
              <a:defRPr lang="en-GB" sz="4400" b="1" spc="-151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6317" y="629493"/>
            <a:ext cx="11174187" cy="332399"/>
          </a:xfrm>
        </p:spPr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25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28575">
              <a:spcBef>
                <a:spcPts val="86"/>
              </a:spcBef>
            </a:pPr>
            <a:fld id="{81D60167-4931-47E6-BA6A-407CBD079E47}" type="slidenum">
              <a:rPr lang="es-ES" spc="-53" smtClean="0"/>
              <a:pPr marL="28575">
                <a:spcBef>
                  <a:spcPts val="86"/>
                </a:spcBef>
              </a:pPr>
              <a:t>‹Nº›</a:t>
            </a:fld>
            <a:endParaRPr lang="es-ES" spc="-53" dirty="0"/>
          </a:p>
        </p:txBody>
      </p:sp>
    </p:spTree>
    <p:extLst>
      <p:ext uri="{BB962C8B-B14F-4D97-AF65-F5344CB8AC3E}">
        <p14:creationId xmlns:p14="http://schemas.microsoft.com/office/powerpoint/2010/main" val="1691784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6"/>
            <a:ext cx="11944013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2100" dirty="0"/>
            </a:lvl1pPr>
          </a:lstStyle>
          <a:p>
            <a:pPr marL="272044" lvl="0" indent="-27204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2" y="5603184"/>
            <a:ext cx="9144000" cy="405357"/>
          </a:xfrm>
        </p:spPr>
        <p:txBody>
          <a:bodyPr vert="horz" lIns="108817" tIns="54409" rIns="108817" bIns="54409" rtlCol="0">
            <a:spAutoFit/>
          </a:bodyPr>
          <a:lstStyle>
            <a:lvl1pPr marL="0" indent="0">
              <a:buNone/>
              <a:defRPr lang="en-GB" sz="21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72044" lvl="0" indent="-272044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9" y="4773101"/>
            <a:ext cx="10607039" cy="830089"/>
          </a:xfrm>
        </p:spPr>
        <p:txBody>
          <a:bodyPr vert="horz" lIns="108817" tIns="54409" rIns="108817" bIns="54409" rtlCol="0" anchor="b">
            <a:spAutoFit/>
          </a:bodyPr>
          <a:lstStyle>
            <a:lvl1pPr>
              <a:defRPr lang="en-GB" sz="5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2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GB" sz="2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98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2100" dirty="0"/>
            </a:lvl1pPr>
          </a:lstStyle>
          <a:p>
            <a:pPr marL="272044" lvl="0" indent="-27204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2" y="5603184"/>
            <a:ext cx="9144000" cy="405357"/>
          </a:xfrm>
        </p:spPr>
        <p:txBody>
          <a:bodyPr vert="horz" lIns="108817" tIns="54409" rIns="108817" bIns="54409" rtlCol="0">
            <a:spAutoFit/>
          </a:bodyPr>
          <a:lstStyle>
            <a:lvl1pPr marL="0" indent="0">
              <a:buNone/>
              <a:defRPr lang="en-GB" sz="21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72044" lvl="0" indent="-272044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9" y="4773101"/>
            <a:ext cx="10607039" cy="830089"/>
          </a:xfrm>
        </p:spPr>
        <p:txBody>
          <a:bodyPr vert="horz" lIns="108817" tIns="54409" rIns="108817" bIns="54409" rtlCol="0" anchor="b">
            <a:spAutoFit/>
          </a:bodyPr>
          <a:lstStyle>
            <a:lvl1pPr>
              <a:defRPr lang="en-GB" sz="5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2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GB" sz="2100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9" y="6220325"/>
            <a:ext cx="866272" cy="63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10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2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GB" sz="2100" dirty="0">
              <a:solidFill>
                <a:prstClr val="whit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85"/>
            <a:ext cx="11944013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2100" dirty="0"/>
            </a:lvl1pPr>
          </a:lstStyle>
          <a:p>
            <a:pPr marL="272044" lvl="0" indent="-27204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2" y="1611389"/>
            <a:ext cx="9666513" cy="746847"/>
          </a:xfrm>
        </p:spPr>
        <p:txBody>
          <a:bodyPr anchor="t">
            <a:noAutofit/>
          </a:bodyPr>
          <a:lstStyle>
            <a:lvl1pPr>
              <a:defRPr sz="5700" spc="-17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2" y="2464432"/>
            <a:ext cx="9666513" cy="263149"/>
          </a:xfrm>
        </p:spPr>
        <p:txBody>
          <a:bodyPr tIns="0" bIns="0">
            <a:spAutoFit/>
          </a:bodyPr>
          <a:lstStyle>
            <a:lvl1pPr marL="0" indent="0">
              <a:buNone/>
              <a:defRPr sz="1900">
                <a:solidFill>
                  <a:schemeClr val="accent3"/>
                </a:solidFill>
              </a:defRPr>
            </a:lvl1pPr>
            <a:lvl2pPr marL="54408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81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2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63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0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4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86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27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1" y="1532049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GB" sz="2100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58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2100" dirty="0">
                <a:solidFill>
                  <a:schemeClr val="tx1"/>
                </a:solidFill>
              </a:defRPr>
            </a:lvl1pPr>
          </a:lstStyle>
          <a:p>
            <a:pPr marL="272044" lvl="0" indent="-27204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2" y="3860800"/>
            <a:ext cx="9666513" cy="1686720"/>
          </a:xfrm>
        </p:spPr>
        <p:txBody>
          <a:bodyPr anchor="b">
            <a:noAutofit/>
          </a:bodyPr>
          <a:lstStyle>
            <a:lvl1pPr>
              <a:defRPr sz="5700" spc="-17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2" y="5610176"/>
            <a:ext cx="9666513" cy="263149"/>
          </a:xfrm>
        </p:spPr>
        <p:txBody>
          <a:bodyPr tIns="0" bIns="0">
            <a:sp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  <a:lvl2pPr marL="54408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81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2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63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0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4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86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27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87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22" y="1463041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</p:spTree>
    <p:extLst>
      <p:ext uri="{BB962C8B-B14F-4D97-AF65-F5344CB8AC3E}">
        <p14:creationId xmlns:p14="http://schemas.microsoft.com/office/powerpoint/2010/main" val="2273223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445279"/>
            <a:ext cx="11174187" cy="700823"/>
          </a:xfrm>
        </p:spPr>
        <p:txBody>
          <a:bodyPr vert="horz" wrap="square" lIns="108817" tIns="54409" rIns="108817" bIns="54409" rtlCol="0" anchor="ctr">
            <a:spAutoFit/>
          </a:bodyPr>
          <a:lstStyle>
            <a:lvl1pPr>
              <a:defRPr lang="en-GB" sz="4300" spc="-72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22" y="1463041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3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90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3" y="1463349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900" b="1">
                <a:solidFill>
                  <a:schemeClr val="accent6"/>
                </a:solidFill>
              </a:defRPr>
            </a:lvl1pPr>
            <a:lvl2pPr marL="544089" indent="0">
              <a:buNone/>
              <a:defRPr sz="2400" b="1"/>
            </a:lvl2pPr>
            <a:lvl3pPr marL="1088175" indent="0">
              <a:buNone/>
              <a:defRPr sz="2100" b="1"/>
            </a:lvl3pPr>
            <a:lvl4pPr marL="1632266" indent="0">
              <a:buNone/>
              <a:defRPr sz="1900" b="1"/>
            </a:lvl4pPr>
            <a:lvl5pPr marL="2176356" indent="0">
              <a:buNone/>
              <a:defRPr sz="1900" b="1"/>
            </a:lvl5pPr>
            <a:lvl6pPr marL="2720441" indent="0">
              <a:buNone/>
              <a:defRPr sz="1900" b="1"/>
            </a:lvl6pPr>
            <a:lvl7pPr marL="3264530" indent="0">
              <a:buNone/>
              <a:defRPr sz="1900" b="1"/>
            </a:lvl7pPr>
            <a:lvl8pPr marL="3808615" indent="0">
              <a:buNone/>
              <a:defRPr sz="1900" b="1"/>
            </a:lvl8pPr>
            <a:lvl9pPr marL="4352710" indent="0">
              <a:buNone/>
              <a:defRPr sz="19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901" y="2149311"/>
            <a:ext cx="5181600" cy="40403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7" y="1463349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900" b="1">
                <a:solidFill>
                  <a:schemeClr val="accent3"/>
                </a:solidFill>
              </a:defRPr>
            </a:lvl1pPr>
            <a:lvl2pPr marL="544089" indent="0">
              <a:buNone/>
              <a:defRPr sz="2400" b="1"/>
            </a:lvl2pPr>
            <a:lvl3pPr marL="1088175" indent="0">
              <a:buNone/>
              <a:defRPr sz="2100" b="1"/>
            </a:lvl3pPr>
            <a:lvl4pPr marL="1632266" indent="0">
              <a:buNone/>
              <a:defRPr sz="1900" b="1"/>
            </a:lvl4pPr>
            <a:lvl5pPr marL="2176356" indent="0">
              <a:buNone/>
              <a:defRPr sz="1900" b="1"/>
            </a:lvl5pPr>
            <a:lvl6pPr marL="2720441" indent="0">
              <a:buNone/>
              <a:defRPr sz="1900" b="1"/>
            </a:lvl6pPr>
            <a:lvl7pPr marL="3264530" indent="0">
              <a:buNone/>
              <a:defRPr sz="1900" b="1"/>
            </a:lvl7pPr>
            <a:lvl8pPr marL="3808615" indent="0">
              <a:buNone/>
              <a:defRPr sz="1900" b="1"/>
            </a:lvl8pPr>
            <a:lvl9pPr marL="4352710" indent="0">
              <a:buNone/>
              <a:defRPr sz="19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6" y="2149311"/>
            <a:ext cx="5306789" cy="40403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27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2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9" y="4587895"/>
            <a:ext cx="11944015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 dirty="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6" y="1611390"/>
            <a:ext cx="9666513" cy="746847"/>
          </a:xfrm>
        </p:spPr>
        <p:txBody>
          <a:bodyPr anchor="t">
            <a:noAutofit/>
          </a:bodyPr>
          <a:lstStyle>
            <a:lvl1pPr>
              <a:defRPr sz="4800" spc="-1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6" y="2464442"/>
            <a:ext cx="9666513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3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1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7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1" y="2156697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7" y="2156697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445279"/>
            <a:ext cx="11174187" cy="70082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13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445279"/>
            <a:ext cx="11174187" cy="700823"/>
          </a:xfrm>
        </p:spPr>
        <p:txBody>
          <a:bodyPr vert="horz" wrap="square" lIns="108817" tIns="54409" rIns="108817" bIns="54409" rtlCol="0" anchor="ctr">
            <a:spAutoFit/>
          </a:bodyPr>
          <a:lstStyle>
            <a:lvl1pPr>
              <a:defRPr lang="en-GB" sz="4300" spc="-72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82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44" lvl="0" indent="-27204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1" y="3802067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1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6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82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44" lvl="0" indent="-27204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5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9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6001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5" y="4294305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715"/>
              </a:spcAft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9" y="4294305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715"/>
              </a:spcAft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6001" y="4294305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715"/>
              </a:spcAft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7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44" lvl="0" indent="-27204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392669"/>
            <a:ext cx="5170716" cy="1291755"/>
          </a:xfrm>
        </p:spPr>
        <p:txBody>
          <a:bodyPr vert="horz" wrap="square" lIns="108817" tIns="54409" rIns="108817" bIns="54409" rtlCol="0" anchor="ctr">
            <a:spAutoFit/>
          </a:bodyPr>
          <a:lstStyle>
            <a:lvl1pPr>
              <a:defRPr lang="en-GB" sz="4300" spc="-72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4" y="2061167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4" y="2708235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00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8" y="124957"/>
            <a:ext cx="11953416" cy="44080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2" y="5603184"/>
            <a:ext cx="9144000" cy="405357"/>
          </a:xfrm>
        </p:spPr>
        <p:txBody>
          <a:bodyPr vert="horz" lIns="108817" tIns="54409" rIns="108817" bIns="54409" rtlCol="0">
            <a:spAutoFit/>
          </a:bodyPr>
          <a:lstStyle>
            <a:lvl1pPr marL="0" indent="0">
              <a:buNone/>
              <a:defRPr lang="en-GB" sz="21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72044" lvl="0" indent="-272044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9" y="4773101"/>
            <a:ext cx="10607039" cy="830089"/>
          </a:xfrm>
        </p:spPr>
        <p:txBody>
          <a:bodyPr vert="horz" lIns="108817" tIns="54409" rIns="108817" bIns="54409" rtlCol="0" anchor="b">
            <a:spAutoFit/>
          </a:bodyPr>
          <a:lstStyle>
            <a:lvl1pPr>
              <a:defRPr lang="en-GB" sz="5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2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GB" sz="2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56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9" y="4581501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2" y="1611389"/>
            <a:ext cx="9666513" cy="746847"/>
          </a:xfrm>
        </p:spPr>
        <p:txBody>
          <a:bodyPr anchor="t">
            <a:noAutofit/>
          </a:bodyPr>
          <a:lstStyle>
            <a:lvl1pPr>
              <a:defRPr sz="5700" spc="-17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2" y="2464432"/>
            <a:ext cx="9666513" cy="263149"/>
          </a:xfrm>
        </p:spPr>
        <p:txBody>
          <a:bodyPr tIns="0" bIns="0">
            <a:spAutoFit/>
          </a:bodyPr>
          <a:lstStyle>
            <a:lvl1pPr marL="0" indent="0">
              <a:buNone/>
              <a:defRPr sz="1900">
                <a:solidFill>
                  <a:schemeClr val="accent3"/>
                </a:solidFill>
              </a:defRPr>
            </a:lvl1pPr>
            <a:lvl2pPr marL="54408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81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2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63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0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4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86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27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1" y="1532049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7" tIns="54409" rIns="108817" bIns="54409" rtlCol="0" anchor="ctr"/>
          <a:lstStyle/>
          <a:p>
            <a:pPr algn="ctr" defTabSz="1088175"/>
            <a:endParaRPr lang="en-GB" sz="2100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black"/>
                </a:solidFill>
              </a:rPr>
              <a:pPr/>
              <a:t>‹Nº›</a:t>
            </a:fld>
            <a:endParaRPr lang="en-GB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12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7" y="1825625"/>
            <a:ext cx="5306787" cy="43513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3" y="1825625"/>
            <a:ext cx="5181600" cy="43513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69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337468"/>
            <a:ext cx="3932237" cy="1882685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089" indent="0">
              <a:buNone/>
              <a:defRPr sz="1600"/>
            </a:lvl2pPr>
            <a:lvl3pPr marL="1088175" indent="0">
              <a:buNone/>
              <a:defRPr sz="1500"/>
            </a:lvl3pPr>
            <a:lvl4pPr marL="1632266" indent="0">
              <a:buNone/>
              <a:defRPr sz="1200"/>
            </a:lvl4pPr>
            <a:lvl5pPr marL="2176356" indent="0">
              <a:buNone/>
              <a:defRPr sz="1200"/>
            </a:lvl5pPr>
            <a:lvl6pPr marL="2720441" indent="0">
              <a:buNone/>
              <a:defRPr sz="1200"/>
            </a:lvl6pPr>
            <a:lvl7pPr marL="3264530" indent="0">
              <a:buNone/>
              <a:defRPr sz="1200"/>
            </a:lvl7pPr>
            <a:lvl8pPr marL="3808615" indent="0">
              <a:buNone/>
              <a:defRPr sz="1200"/>
            </a:lvl8pPr>
            <a:lvl9pPr marL="4352710" indent="0">
              <a:buNone/>
              <a:defRPr sz="12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500220"/>
            <a:ext cx="6172200" cy="536877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19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337468"/>
            <a:ext cx="3932237" cy="1882685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089" indent="0">
              <a:buNone/>
              <a:defRPr sz="1600"/>
            </a:lvl2pPr>
            <a:lvl3pPr marL="1088175" indent="0">
              <a:buNone/>
              <a:defRPr sz="1500"/>
            </a:lvl3pPr>
            <a:lvl4pPr marL="1632266" indent="0">
              <a:buNone/>
              <a:defRPr sz="1200"/>
            </a:lvl4pPr>
            <a:lvl5pPr marL="2176356" indent="0">
              <a:buNone/>
              <a:defRPr sz="1200"/>
            </a:lvl5pPr>
            <a:lvl6pPr marL="2720441" indent="0">
              <a:buNone/>
              <a:defRPr sz="1200"/>
            </a:lvl6pPr>
            <a:lvl7pPr marL="3264530" indent="0">
              <a:buNone/>
              <a:defRPr sz="1200"/>
            </a:lvl7pPr>
            <a:lvl8pPr marL="3808615" indent="0">
              <a:buNone/>
              <a:defRPr sz="1200"/>
            </a:lvl8pPr>
            <a:lvl9pPr marL="4352710" indent="0">
              <a:buNone/>
              <a:defRPr sz="12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500220"/>
            <a:ext cx="6172200" cy="5368773"/>
          </a:xfrm>
        </p:spPr>
        <p:txBody>
          <a:bodyPr/>
          <a:lstStyle>
            <a:lvl1pPr marL="0" indent="0">
              <a:buNone/>
              <a:defRPr sz="3900"/>
            </a:lvl1pPr>
            <a:lvl2pPr marL="544089" indent="0">
              <a:buNone/>
              <a:defRPr sz="3300"/>
            </a:lvl2pPr>
            <a:lvl3pPr marL="1088175" indent="0">
              <a:buNone/>
              <a:defRPr sz="2800"/>
            </a:lvl3pPr>
            <a:lvl4pPr marL="1632266" indent="0">
              <a:buNone/>
              <a:defRPr sz="2400"/>
            </a:lvl4pPr>
            <a:lvl5pPr marL="2176356" indent="0">
              <a:buNone/>
              <a:defRPr sz="2400"/>
            </a:lvl5pPr>
            <a:lvl6pPr marL="2720441" indent="0">
              <a:buNone/>
              <a:defRPr sz="2400"/>
            </a:lvl6pPr>
            <a:lvl7pPr marL="3264530" indent="0">
              <a:buNone/>
              <a:defRPr sz="2400"/>
            </a:lvl7pPr>
            <a:lvl8pPr marL="3808615" indent="0">
              <a:buNone/>
              <a:defRPr sz="2400"/>
            </a:lvl8pPr>
            <a:lvl9pPr marL="4352710" indent="0">
              <a:buNone/>
              <a:defRPr sz="24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300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96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 dirty="0">
                <a:solidFill>
                  <a:schemeClr val="tx1"/>
                </a:solidFill>
              </a:defRPr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6" y="3860800"/>
            <a:ext cx="9666513" cy="1686720"/>
          </a:xfrm>
        </p:spPr>
        <p:txBody>
          <a:bodyPr anchor="b">
            <a:noAutofit/>
          </a:bodyPr>
          <a:lstStyle>
            <a:lvl1pPr>
              <a:defRPr sz="4800" spc="-15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6" y="5610189"/>
            <a:ext cx="9666513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1" y="136531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44" lvl="0" indent="-27204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3" y="3918927"/>
            <a:ext cx="10033000" cy="1443836"/>
          </a:xfrm>
          <a:solidFill>
            <a:schemeClr val="tx1">
              <a:alpha val="68000"/>
            </a:schemeClr>
          </a:solidFill>
        </p:spPr>
        <p:txBody>
          <a:bodyPr lIns="326453" tIns="326453" rIns="326453" bIns="326453" anchor="ctr">
            <a:spAutoFit/>
          </a:bodyPr>
          <a:lstStyle>
            <a:lvl1pPr marL="0" indent="0">
              <a:lnSpc>
                <a:spcPct val="100000"/>
              </a:lnSpc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7" y="3269346"/>
            <a:ext cx="1155367" cy="3062729"/>
          </a:xfrm>
          <a:noFill/>
        </p:spPr>
        <p:txBody>
          <a:bodyPr wrap="square" lIns="217636" tIns="217636" rIns="217636" bIns="108817">
            <a:spAutoFit/>
          </a:bodyPr>
          <a:lstStyle>
            <a:lvl1pPr marL="0" indent="0">
              <a:buNone/>
              <a:defRPr sz="19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2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44" lvl="0" indent="-27204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3" y="4773101"/>
            <a:ext cx="4907643" cy="830089"/>
          </a:xfrm>
        </p:spPr>
        <p:txBody>
          <a:bodyPr vert="horz" wrap="square" lIns="108817" tIns="54409" rIns="108817" bIns="54409" rtlCol="0" anchor="b">
            <a:spAutoFit/>
          </a:bodyPr>
          <a:lstStyle>
            <a:lvl1pPr>
              <a:defRPr lang="en-GB" sz="5200" b="1" spc="-179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408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9" y="124965"/>
            <a:ext cx="11944015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 dirty="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3" y="5603183"/>
            <a:ext cx="9144000" cy="355480"/>
          </a:xfrm>
        </p:spPr>
        <p:txBody>
          <a:bodyPr vert="horz" lIns="91428" tIns="45718" rIns="91428" bIns="45718" rtlCol="0">
            <a:spAutoFit/>
          </a:bodyPr>
          <a:lstStyle>
            <a:lvl1pPr marL="0" indent="0">
              <a:buNone/>
              <a:defRPr lang="en-GB" sz="19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558" lvl="0" indent="-228558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87" y="4901461"/>
            <a:ext cx="10607039" cy="701731"/>
          </a:xfrm>
        </p:spPr>
        <p:txBody>
          <a:bodyPr vert="horz" lIns="91428" tIns="45718" rIns="91428" bIns="45718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3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1564492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 dirty="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3" y="5603183"/>
            <a:ext cx="9144000" cy="355480"/>
          </a:xfrm>
        </p:spPr>
        <p:txBody>
          <a:bodyPr vert="horz" lIns="91428" tIns="45718" rIns="91428" bIns="45718" rtlCol="0">
            <a:spAutoFit/>
          </a:bodyPr>
          <a:lstStyle>
            <a:lvl1pPr marL="0" indent="0">
              <a:buNone/>
              <a:defRPr lang="en-GB" sz="19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558" lvl="0" indent="-228558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87" y="4901461"/>
            <a:ext cx="10607039" cy="701731"/>
          </a:xfrm>
        </p:spPr>
        <p:txBody>
          <a:bodyPr vert="horz" lIns="91428" tIns="45718" rIns="91428" bIns="45718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3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9" y="6220325"/>
            <a:ext cx="866272" cy="63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41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2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9" y="4587895"/>
            <a:ext cx="11944015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 dirty="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6" y="1611390"/>
            <a:ext cx="9666513" cy="746847"/>
          </a:xfrm>
        </p:spPr>
        <p:txBody>
          <a:bodyPr anchor="t">
            <a:noAutofit/>
          </a:bodyPr>
          <a:lstStyle>
            <a:lvl1pPr>
              <a:defRPr sz="4800" spc="-1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6" y="2464442"/>
            <a:ext cx="9666513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3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18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 dirty="0">
                <a:solidFill>
                  <a:schemeClr val="tx1"/>
                </a:solidFill>
              </a:defRPr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6" y="3860800"/>
            <a:ext cx="9666513" cy="1686720"/>
          </a:xfrm>
        </p:spPr>
        <p:txBody>
          <a:bodyPr anchor="b">
            <a:noAutofit/>
          </a:bodyPr>
          <a:lstStyle>
            <a:lvl1pPr>
              <a:defRPr sz="4800" spc="-15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6" y="5610189"/>
            <a:ext cx="9666513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49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30" y="1463041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</p:spTree>
    <p:extLst>
      <p:ext uri="{BB962C8B-B14F-4D97-AF65-F5344CB8AC3E}">
        <p14:creationId xmlns:p14="http://schemas.microsoft.com/office/powerpoint/2010/main" val="3318026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00225"/>
            <a:ext cx="11174187" cy="590931"/>
          </a:xfrm>
        </p:spPr>
        <p:txBody>
          <a:bodyPr vert="horz" wrap="square" lIns="91428" tIns="45718" rIns="91428" bIns="45718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30" y="1463041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89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84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1" y="1463357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111" indent="0">
              <a:buNone/>
              <a:defRPr sz="2000" b="1"/>
            </a:lvl2pPr>
            <a:lvl3pPr marL="914226" indent="0">
              <a:buNone/>
              <a:defRPr sz="1900" b="1"/>
            </a:lvl3pPr>
            <a:lvl4pPr marL="1371338" indent="0">
              <a:buNone/>
              <a:defRPr sz="1600" b="1"/>
            </a:lvl4pPr>
            <a:lvl5pPr marL="1828452" indent="0">
              <a:buNone/>
              <a:defRPr sz="1600" b="1"/>
            </a:lvl5pPr>
            <a:lvl6pPr marL="2285566" indent="0">
              <a:buNone/>
              <a:defRPr sz="1600" b="1"/>
            </a:lvl6pPr>
            <a:lvl7pPr marL="2742678" indent="0">
              <a:buNone/>
              <a:defRPr sz="1600" b="1"/>
            </a:lvl7pPr>
            <a:lvl8pPr marL="3199787" indent="0">
              <a:buNone/>
              <a:defRPr sz="1600" b="1"/>
            </a:lvl8pPr>
            <a:lvl9pPr marL="3656899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901" y="2149311"/>
            <a:ext cx="5181600" cy="404035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7" y="1463357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111" indent="0">
              <a:buNone/>
              <a:defRPr sz="2000" b="1"/>
            </a:lvl2pPr>
            <a:lvl3pPr marL="914226" indent="0">
              <a:buNone/>
              <a:defRPr sz="1900" b="1"/>
            </a:lvl3pPr>
            <a:lvl4pPr marL="1371338" indent="0">
              <a:buNone/>
              <a:defRPr sz="1600" b="1"/>
            </a:lvl4pPr>
            <a:lvl5pPr marL="1828452" indent="0">
              <a:buNone/>
              <a:defRPr sz="1600" b="1"/>
            </a:lvl5pPr>
            <a:lvl6pPr marL="2285566" indent="0">
              <a:buNone/>
              <a:defRPr sz="1600" b="1"/>
            </a:lvl6pPr>
            <a:lvl7pPr marL="2742678" indent="0">
              <a:buNone/>
              <a:defRPr sz="1600" b="1"/>
            </a:lvl7pPr>
            <a:lvl8pPr marL="3199787" indent="0">
              <a:buNone/>
              <a:defRPr sz="1600" b="1"/>
            </a:lvl8pPr>
            <a:lvl9pPr marL="3656899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24" y="2149311"/>
            <a:ext cx="5306789" cy="404035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96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30" y="1463041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1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3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1" y="2156698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3" y="2156698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00225"/>
            <a:ext cx="11174187" cy="590931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39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00225"/>
            <a:ext cx="11174187" cy="590931"/>
          </a:xfrm>
        </p:spPr>
        <p:txBody>
          <a:bodyPr vert="horz" wrap="square" lIns="91428" tIns="45718" rIns="91428" bIns="45718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93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1" y="3802067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1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91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93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9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6001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5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9" y="4294305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6001" y="4294305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348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8" y="0"/>
            <a:ext cx="5892801" cy="6858000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493787"/>
            <a:ext cx="5170715" cy="1089529"/>
          </a:xfrm>
        </p:spPr>
        <p:txBody>
          <a:bodyPr vert="horz" wrap="square" lIns="91428" tIns="45718" rIns="91428" bIns="45718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8" y="2061167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8" y="2708246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80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91" y="124957"/>
            <a:ext cx="11953416" cy="44080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190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3" y="5603183"/>
            <a:ext cx="9144000" cy="355480"/>
          </a:xfrm>
        </p:spPr>
        <p:txBody>
          <a:bodyPr vert="horz" lIns="91428" tIns="45718" rIns="91428" bIns="45718" rtlCol="0">
            <a:spAutoFit/>
          </a:bodyPr>
          <a:lstStyle>
            <a:lvl1pPr marL="0" indent="0">
              <a:buNone/>
              <a:defRPr lang="en-GB" sz="19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558" lvl="0" indent="-228558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87" y="4901461"/>
            <a:ext cx="10607039" cy="701731"/>
          </a:xfrm>
        </p:spPr>
        <p:txBody>
          <a:bodyPr vert="horz" lIns="91428" tIns="45718" rIns="91428" bIns="45718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3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717523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600" y="458151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19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6" y="1611390"/>
            <a:ext cx="9666513" cy="746847"/>
          </a:xfrm>
        </p:spPr>
        <p:txBody>
          <a:bodyPr anchor="t">
            <a:noAutofit/>
          </a:bodyPr>
          <a:lstStyle>
            <a:lvl1pPr>
              <a:defRPr sz="4800" spc="-1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6" y="2464442"/>
            <a:ext cx="9666513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3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sz="1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tx1"/>
                </a:solidFill>
              </a:rPr>
              <a:pPr/>
              <a:t>‹Nº›</a:t>
            </a:fld>
            <a:endParaRPr lang="en-GB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24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ct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7" y="1825625"/>
            <a:ext cx="5306787" cy="43513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1" y="1825625"/>
            <a:ext cx="5181600" cy="43513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01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amb llegend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734060"/>
            <a:ext cx="3932237" cy="1089529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500"/>
            </a:lvl2pPr>
            <a:lvl3pPr marL="914226" indent="0">
              <a:buNone/>
              <a:defRPr sz="1200"/>
            </a:lvl3pPr>
            <a:lvl4pPr marL="1371338" indent="0">
              <a:buNone/>
              <a:defRPr sz="1100"/>
            </a:lvl4pPr>
            <a:lvl5pPr marL="1828452" indent="0">
              <a:buNone/>
              <a:defRPr sz="1100"/>
            </a:lvl5pPr>
            <a:lvl6pPr marL="2285566" indent="0">
              <a:buNone/>
              <a:defRPr sz="1100"/>
            </a:lvl6pPr>
            <a:lvl7pPr marL="2742678" indent="0">
              <a:buNone/>
              <a:defRPr sz="1100"/>
            </a:lvl7pPr>
            <a:lvl8pPr marL="3199787" indent="0">
              <a:buNone/>
              <a:defRPr sz="1100"/>
            </a:lvl8pPr>
            <a:lvl9pPr marL="3656899" indent="0">
              <a:buNone/>
              <a:defRPr sz="11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500228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4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amb llegend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734060"/>
            <a:ext cx="3932237" cy="1089529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500"/>
            </a:lvl2pPr>
            <a:lvl3pPr marL="914226" indent="0">
              <a:buNone/>
              <a:defRPr sz="1200"/>
            </a:lvl3pPr>
            <a:lvl4pPr marL="1371338" indent="0">
              <a:buNone/>
              <a:defRPr sz="1100"/>
            </a:lvl4pPr>
            <a:lvl5pPr marL="1828452" indent="0">
              <a:buNone/>
              <a:defRPr sz="1100"/>
            </a:lvl5pPr>
            <a:lvl6pPr marL="2285566" indent="0">
              <a:buNone/>
              <a:defRPr sz="1100"/>
            </a:lvl6pPr>
            <a:lvl7pPr marL="2742678" indent="0">
              <a:buNone/>
              <a:defRPr sz="1100"/>
            </a:lvl7pPr>
            <a:lvl8pPr marL="3199787" indent="0">
              <a:buNone/>
              <a:defRPr sz="1100"/>
            </a:lvl8pPr>
            <a:lvl9pPr marL="3656899" indent="0">
              <a:buNone/>
              <a:defRPr sz="11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500228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6" indent="0">
              <a:buNone/>
              <a:defRPr sz="2400"/>
            </a:lvl3pPr>
            <a:lvl4pPr marL="1371338" indent="0">
              <a:buNone/>
              <a:defRPr sz="2000"/>
            </a:lvl4pPr>
            <a:lvl5pPr marL="1828452" indent="0">
              <a:buNone/>
              <a:defRPr sz="2000"/>
            </a:lvl5pPr>
            <a:lvl6pPr marL="2285566" indent="0">
              <a:buNone/>
              <a:defRPr sz="2000"/>
            </a:lvl6pPr>
            <a:lvl7pPr marL="2742678" indent="0">
              <a:buNone/>
              <a:defRPr sz="2000"/>
            </a:lvl7pPr>
            <a:lvl8pPr marL="3199787" indent="0">
              <a:buNone/>
              <a:defRPr sz="2000"/>
            </a:lvl8pPr>
            <a:lvl9pPr marL="3656899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11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3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00225"/>
            <a:ext cx="11174187" cy="590931"/>
          </a:xfrm>
        </p:spPr>
        <p:txBody>
          <a:bodyPr vert="horz" wrap="square" lIns="91428" tIns="45718" rIns="91428" bIns="45718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30" y="1463041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2" y="136537"/>
            <a:ext cx="11950701" cy="6584951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1" y="4019826"/>
            <a:ext cx="10033000" cy="1242049"/>
          </a:xfrm>
          <a:solidFill>
            <a:schemeClr val="tx1">
              <a:alpha val="68000"/>
            </a:schemeClr>
          </a:solidFill>
        </p:spPr>
        <p:txBody>
          <a:bodyPr lIns="274280" tIns="274280" rIns="274280" bIns="274280" anchor="ctr">
            <a:spAutoFit/>
          </a:bodyPr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61" y="3269345"/>
            <a:ext cx="1155367" cy="2575963"/>
          </a:xfrm>
          <a:noFill/>
        </p:spPr>
        <p:txBody>
          <a:bodyPr wrap="square" lIns="182854" tIns="182854" rIns="182854" bIns="91428">
            <a:spAutoFit/>
          </a:bodyPr>
          <a:lstStyle>
            <a:lvl1pPr marL="0" indent="0">
              <a:buNone/>
              <a:defRPr sz="16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89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28" tIns="45718" rIns="91428" bIns="45718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58" lvl="0" indent="-228558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3" y="4901461"/>
            <a:ext cx="4907643" cy="701731"/>
          </a:xfrm>
        </p:spPr>
        <p:txBody>
          <a:bodyPr vert="horz" wrap="square" lIns="91428" tIns="45718" rIns="91428" bIns="45718" rtlCol="0" anchor="b">
            <a:spAutoFit/>
          </a:bodyPr>
          <a:lstStyle>
            <a:lvl1pPr>
              <a:defRPr lang="en-GB" sz="4400" b="1" spc="-151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127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6"/>
            <a:ext cx="11944013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08825" tIns="54413" rIns="108825" bIns="54413" rtlCol="0" anchor="ctr" anchorCtr="1">
            <a:noAutofit/>
          </a:bodyPr>
          <a:lstStyle>
            <a:lvl1pPr marL="0" indent="0">
              <a:buNone/>
              <a:defRPr lang="en-GB" sz="2100" dirty="0"/>
            </a:lvl1pPr>
          </a:lstStyle>
          <a:p>
            <a:pPr marL="272064" lvl="0" indent="-27206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2" y="5603183"/>
            <a:ext cx="9144000" cy="405357"/>
          </a:xfrm>
        </p:spPr>
        <p:txBody>
          <a:bodyPr vert="horz" lIns="108825" tIns="54413" rIns="108825" bIns="54413" rtlCol="0">
            <a:spAutoFit/>
          </a:bodyPr>
          <a:lstStyle>
            <a:lvl1pPr marL="0" indent="0">
              <a:buNone/>
              <a:defRPr lang="en-GB" sz="21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72064" lvl="0" indent="-272064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5" y="4773097"/>
            <a:ext cx="10607039" cy="830089"/>
          </a:xfrm>
        </p:spPr>
        <p:txBody>
          <a:bodyPr vert="horz" lIns="108825" tIns="54413" rIns="108825" bIns="54413" rtlCol="0" anchor="b">
            <a:spAutoFit/>
          </a:bodyPr>
          <a:lstStyle>
            <a:lvl1pPr>
              <a:defRPr lang="en-GB" sz="5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2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GB" sz="2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831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108825" tIns="54413" rIns="108825" bIns="54413" rtlCol="0" anchor="ctr" anchorCtr="1">
            <a:noAutofit/>
          </a:bodyPr>
          <a:lstStyle>
            <a:lvl1pPr marL="0" indent="0">
              <a:buNone/>
              <a:defRPr lang="en-GB" sz="2100" dirty="0"/>
            </a:lvl1pPr>
          </a:lstStyle>
          <a:p>
            <a:pPr marL="272064" lvl="0" indent="-27206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2" y="5603183"/>
            <a:ext cx="9144000" cy="405357"/>
          </a:xfrm>
        </p:spPr>
        <p:txBody>
          <a:bodyPr vert="horz" lIns="108825" tIns="54413" rIns="108825" bIns="54413" rtlCol="0">
            <a:spAutoFit/>
          </a:bodyPr>
          <a:lstStyle>
            <a:lvl1pPr marL="0" indent="0">
              <a:buNone/>
              <a:defRPr lang="en-GB" sz="21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72064" lvl="0" indent="-272064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5" y="4773097"/>
            <a:ext cx="10607039" cy="830089"/>
          </a:xfrm>
        </p:spPr>
        <p:txBody>
          <a:bodyPr vert="horz" lIns="108825" tIns="54413" rIns="108825" bIns="54413" rtlCol="0" anchor="b">
            <a:spAutoFit/>
          </a:bodyPr>
          <a:lstStyle>
            <a:lvl1pPr>
              <a:defRPr lang="en-GB" sz="5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2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GB" sz="2100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9" y="6220325"/>
            <a:ext cx="866272" cy="63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985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2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GB" sz="2100" dirty="0">
              <a:solidFill>
                <a:prstClr val="whit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81"/>
            <a:ext cx="11944013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08825" tIns="54413" rIns="108825" bIns="54413" rtlCol="0" anchor="ctr" anchorCtr="1">
            <a:noAutofit/>
          </a:bodyPr>
          <a:lstStyle>
            <a:lvl1pPr marL="0" indent="0">
              <a:buNone/>
              <a:defRPr lang="en-GB" sz="2100" dirty="0"/>
            </a:lvl1pPr>
          </a:lstStyle>
          <a:p>
            <a:pPr marL="272064" lvl="0" indent="-27206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8" y="1611385"/>
            <a:ext cx="9666513" cy="746847"/>
          </a:xfrm>
        </p:spPr>
        <p:txBody>
          <a:bodyPr anchor="t">
            <a:noAutofit/>
          </a:bodyPr>
          <a:lstStyle>
            <a:lvl1pPr>
              <a:defRPr sz="5700" spc="-17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8" y="2464429"/>
            <a:ext cx="9666513" cy="263149"/>
          </a:xfrm>
        </p:spPr>
        <p:txBody>
          <a:bodyPr tIns="0" bIns="0">
            <a:spAutoFit/>
          </a:bodyPr>
          <a:lstStyle>
            <a:lvl1pPr marL="0" indent="0">
              <a:buNone/>
              <a:defRPr sz="1900">
                <a:solidFill>
                  <a:schemeClr val="accent3"/>
                </a:solidFill>
              </a:defRPr>
            </a:lvl1pPr>
            <a:lvl2pPr marL="5441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82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2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65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06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47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89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3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1" y="1532049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GB" sz="2100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576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108825" tIns="54413" rIns="108825" bIns="54413" rtlCol="0" anchor="ctr" anchorCtr="1">
            <a:noAutofit/>
          </a:bodyPr>
          <a:lstStyle>
            <a:lvl1pPr marL="0" indent="0">
              <a:buNone/>
              <a:defRPr lang="en-GB" sz="2100" dirty="0">
                <a:solidFill>
                  <a:schemeClr val="tx1"/>
                </a:solidFill>
              </a:defRPr>
            </a:lvl1pPr>
          </a:lstStyle>
          <a:p>
            <a:pPr marL="272064" lvl="0" indent="-27206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8" y="3860800"/>
            <a:ext cx="9666513" cy="1686720"/>
          </a:xfrm>
        </p:spPr>
        <p:txBody>
          <a:bodyPr anchor="b">
            <a:noAutofit/>
          </a:bodyPr>
          <a:lstStyle>
            <a:lvl1pPr>
              <a:defRPr sz="5700" spc="-17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8" y="5610175"/>
            <a:ext cx="9666513" cy="263149"/>
          </a:xfrm>
        </p:spPr>
        <p:txBody>
          <a:bodyPr tIns="0" bIns="0">
            <a:sp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  <a:lvl2pPr marL="5441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82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2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65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06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47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89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3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79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8" y="1463041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</p:spTree>
    <p:extLst>
      <p:ext uri="{BB962C8B-B14F-4D97-AF65-F5344CB8AC3E}">
        <p14:creationId xmlns:p14="http://schemas.microsoft.com/office/powerpoint/2010/main" val="35990458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445275"/>
            <a:ext cx="11174187" cy="700823"/>
          </a:xfrm>
        </p:spPr>
        <p:txBody>
          <a:bodyPr vert="horz" wrap="square" lIns="108825" tIns="54413" rIns="108825" bIns="54413" rtlCol="0" anchor="ctr">
            <a:spAutoFit/>
          </a:bodyPr>
          <a:lstStyle>
            <a:lvl1pPr>
              <a:defRPr lang="en-GB" sz="4300" spc="-72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8" y="1463041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715"/>
              </a:spcBef>
              <a:spcAft>
                <a:spcPts val="1428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456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575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3" y="1463349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900" b="1">
                <a:solidFill>
                  <a:schemeClr val="accent6"/>
                </a:solidFill>
              </a:defRPr>
            </a:lvl1pPr>
            <a:lvl2pPr marL="544129" indent="0">
              <a:buNone/>
              <a:defRPr sz="2400" b="1"/>
            </a:lvl2pPr>
            <a:lvl3pPr marL="1088258" indent="0">
              <a:buNone/>
              <a:defRPr sz="2100" b="1"/>
            </a:lvl3pPr>
            <a:lvl4pPr marL="1632387" indent="0">
              <a:buNone/>
              <a:defRPr sz="1900" b="1"/>
            </a:lvl4pPr>
            <a:lvl5pPr marL="2176518" indent="0">
              <a:buNone/>
              <a:defRPr sz="1900" b="1"/>
            </a:lvl5pPr>
            <a:lvl6pPr marL="2720645" indent="0">
              <a:buNone/>
              <a:defRPr sz="1900" b="1"/>
            </a:lvl6pPr>
            <a:lvl7pPr marL="3264774" indent="0">
              <a:buNone/>
              <a:defRPr sz="1900" b="1"/>
            </a:lvl7pPr>
            <a:lvl8pPr marL="3808903" indent="0">
              <a:buNone/>
              <a:defRPr sz="1900" b="1"/>
            </a:lvl8pPr>
            <a:lvl9pPr marL="4353034" indent="0">
              <a:buNone/>
              <a:defRPr sz="19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901" y="2149311"/>
            <a:ext cx="5181600" cy="40403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5" y="1463349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900" b="1">
                <a:solidFill>
                  <a:schemeClr val="accent3"/>
                </a:solidFill>
              </a:defRPr>
            </a:lvl1pPr>
            <a:lvl2pPr marL="544129" indent="0">
              <a:buNone/>
              <a:defRPr sz="2400" b="1"/>
            </a:lvl2pPr>
            <a:lvl3pPr marL="1088258" indent="0">
              <a:buNone/>
              <a:defRPr sz="2100" b="1"/>
            </a:lvl3pPr>
            <a:lvl4pPr marL="1632387" indent="0">
              <a:buNone/>
              <a:defRPr sz="1900" b="1"/>
            </a:lvl4pPr>
            <a:lvl5pPr marL="2176518" indent="0">
              <a:buNone/>
              <a:defRPr sz="1900" b="1"/>
            </a:lvl5pPr>
            <a:lvl6pPr marL="2720645" indent="0">
              <a:buNone/>
              <a:defRPr sz="1900" b="1"/>
            </a:lvl6pPr>
            <a:lvl7pPr marL="3264774" indent="0">
              <a:buNone/>
              <a:defRPr sz="1900" b="1"/>
            </a:lvl7pPr>
            <a:lvl8pPr marL="3808903" indent="0">
              <a:buNone/>
              <a:defRPr sz="1900" b="1"/>
            </a:lvl8pPr>
            <a:lvl9pPr marL="4353034" indent="0">
              <a:buNone/>
              <a:defRPr sz="19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5" y="2149311"/>
            <a:ext cx="5306789" cy="40403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5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156693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5" y="2156693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445275"/>
            <a:ext cx="11174187" cy="70082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713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445275"/>
            <a:ext cx="11174187" cy="700823"/>
          </a:xfrm>
        </p:spPr>
        <p:txBody>
          <a:bodyPr vert="horz" wrap="square" lIns="108825" tIns="54413" rIns="108825" bIns="54413" rtlCol="0" anchor="ctr">
            <a:spAutoFit/>
          </a:bodyPr>
          <a:lstStyle>
            <a:lvl1pPr>
              <a:defRPr lang="en-GB" sz="4300" spc="-72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78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108825" tIns="54413" rIns="108825" bIns="54413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64" lvl="0" indent="-27206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1" y="3802067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1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752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78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108825" tIns="54413" rIns="108825" bIns="54413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64" lvl="0" indent="-27206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3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7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6000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3" y="4294304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715"/>
              </a:spcAft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7" y="4294304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715"/>
              </a:spcAft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6000" y="4294304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715"/>
              </a:spcAft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25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108825" tIns="54413" rIns="108825" bIns="54413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64" lvl="0" indent="-27206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392667"/>
            <a:ext cx="5170716" cy="1291755"/>
          </a:xfrm>
        </p:spPr>
        <p:txBody>
          <a:bodyPr vert="horz" wrap="square" lIns="108825" tIns="54413" rIns="108825" bIns="54413" rtlCol="0" anchor="ctr">
            <a:spAutoFit/>
          </a:bodyPr>
          <a:lstStyle>
            <a:lvl1pPr>
              <a:defRPr lang="en-GB" sz="4300" spc="-72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2061167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708231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13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8" y="124956"/>
            <a:ext cx="11953416" cy="44080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2" y="5603183"/>
            <a:ext cx="9144000" cy="405357"/>
          </a:xfrm>
        </p:spPr>
        <p:txBody>
          <a:bodyPr vert="horz" lIns="108825" tIns="54413" rIns="108825" bIns="54413" rtlCol="0">
            <a:spAutoFit/>
          </a:bodyPr>
          <a:lstStyle>
            <a:lvl1pPr marL="0" indent="0">
              <a:buNone/>
              <a:defRPr lang="en-GB" sz="21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72064" lvl="0" indent="-272064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5" y="4773097"/>
            <a:ext cx="10607039" cy="830089"/>
          </a:xfrm>
        </p:spPr>
        <p:txBody>
          <a:bodyPr vert="horz" lIns="108825" tIns="54413" rIns="108825" bIns="54413" rtlCol="0" anchor="b">
            <a:spAutoFit/>
          </a:bodyPr>
          <a:lstStyle>
            <a:lvl1pPr>
              <a:defRPr lang="en-GB" sz="5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2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GB" sz="2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4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5" y="4581497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8" y="1611385"/>
            <a:ext cx="9666513" cy="746847"/>
          </a:xfrm>
        </p:spPr>
        <p:txBody>
          <a:bodyPr anchor="t">
            <a:noAutofit/>
          </a:bodyPr>
          <a:lstStyle>
            <a:lvl1pPr>
              <a:defRPr sz="5700" spc="-17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8" y="2464429"/>
            <a:ext cx="9666513" cy="263149"/>
          </a:xfrm>
        </p:spPr>
        <p:txBody>
          <a:bodyPr tIns="0" bIns="0">
            <a:spAutoFit/>
          </a:bodyPr>
          <a:lstStyle>
            <a:lvl1pPr marL="0" indent="0">
              <a:buNone/>
              <a:defRPr sz="1900">
                <a:solidFill>
                  <a:schemeClr val="accent3"/>
                </a:solidFill>
              </a:defRPr>
            </a:lvl1pPr>
            <a:lvl2pPr marL="5441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82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2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65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06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47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89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3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1" y="1532049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3" rIns="108825" bIns="54413" rtlCol="0" anchor="ctr"/>
          <a:lstStyle/>
          <a:p>
            <a:pPr algn="ctr" defTabSz="1088258"/>
            <a:endParaRPr lang="en-GB" sz="2100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black"/>
                </a:solidFill>
              </a:rPr>
              <a:pPr/>
              <a:t>‹Nº›</a:t>
            </a:fld>
            <a:endParaRPr lang="en-GB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65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ct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5" y="1825625"/>
            <a:ext cx="5306787" cy="43513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3" y="1825625"/>
            <a:ext cx="5181600" cy="43513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531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amb llegend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37468"/>
            <a:ext cx="3932237" cy="1882685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129" indent="0">
              <a:buNone/>
              <a:defRPr sz="1600"/>
            </a:lvl2pPr>
            <a:lvl3pPr marL="1088258" indent="0">
              <a:buNone/>
              <a:defRPr sz="1500"/>
            </a:lvl3pPr>
            <a:lvl4pPr marL="1632387" indent="0">
              <a:buNone/>
              <a:defRPr sz="1200"/>
            </a:lvl4pPr>
            <a:lvl5pPr marL="2176518" indent="0">
              <a:buNone/>
              <a:defRPr sz="1200"/>
            </a:lvl5pPr>
            <a:lvl6pPr marL="2720645" indent="0">
              <a:buNone/>
              <a:defRPr sz="1200"/>
            </a:lvl6pPr>
            <a:lvl7pPr marL="3264774" indent="0">
              <a:buNone/>
              <a:defRPr sz="1200"/>
            </a:lvl7pPr>
            <a:lvl8pPr marL="3808903" indent="0">
              <a:buNone/>
              <a:defRPr sz="1200"/>
            </a:lvl8pPr>
            <a:lvl9pPr marL="4353034" indent="0">
              <a:buNone/>
              <a:defRPr sz="12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500219"/>
            <a:ext cx="6172200" cy="536877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536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amb llegend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37468"/>
            <a:ext cx="3932237" cy="1882685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129" indent="0">
              <a:buNone/>
              <a:defRPr sz="1600"/>
            </a:lvl2pPr>
            <a:lvl3pPr marL="1088258" indent="0">
              <a:buNone/>
              <a:defRPr sz="1500"/>
            </a:lvl3pPr>
            <a:lvl4pPr marL="1632387" indent="0">
              <a:buNone/>
              <a:defRPr sz="1200"/>
            </a:lvl4pPr>
            <a:lvl5pPr marL="2176518" indent="0">
              <a:buNone/>
              <a:defRPr sz="1200"/>
            </a:lvl5pPr>
            <a:lvl6pPr marL="2720645" indent="0">
              <a:buNone/>
              <a:defRPr sz="1200"/>
            </a:lvl6pPr>
            <a:lvl7pPr marL="3264774" indent="0">
              <a:buNone/>
              <a:defRPr sz="1200"/>
            </a:lvl7pPr>
            <a:lvl8pPr marL="3808903" indent="0">
              <a:buNone/>
              <a:defRPr sz="1200"/>
            </a:lvl8pPr>
            <a:lvl9pPr marL="4353034" indent="0">
              <a:buNone/>
              <a:defRPr sz="12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500219"/>
            <a:ext cx="6172200" cy="5368773"/>
          </a:xfrm>
        </p:spPr>
        <p:txBody>
          <a:bodyPr/>
          <a:lstStyle>
            <a:lvl1pPr marL="0" indent="0">
              <a:buNone/>
              <a:defRPr sz="3900"/>
            </a:lvl1pPr>
            <a:lvl2pPr marL="544129" indent="0">
              <a:buNone/>
              <a:defRPr sz="3300"/>
            </a:lvl2pPr>
            <a:lvl3pPr marL="1088258" indent="0">
              <a:buNone/>
              <a:defRPr sz="2800"/>
            </a:lvl3pPr>
            <a:lvl4pPr marL="1632387" indent="0">
              <a:buNone/>
              <a:defRPr sz="2400"/>
            </a:lvl4pPr>
            <a:lvl5pPr marL="2176518" indent="0">
              <a:buNone/>
              <a:defRPr sz="2400"/>
            </a:lvl5pPr>
            <a:lvl6pPr marL="2720645" indent="0">
              <a:buNone/>
              <a:defRPr sz="2400"/>
            </a:lvl6pPr>
            <a:lvl7pPr marL="3264774" indent="0">
              <a:buNone/>
              <a:defRPr sz="2400"/>
            </a:lvl7pPr>
            <a:lvl8pPr marL="3808903" indent="0">
              <a:buNone/>
              <a:defRPr sz="2400"/>
            </a:lvl8pPr>
            <a:lvl9pPr marL="4353034" indent="0">
              <a:buNone/>
              <a:defRPr sz="24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6095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06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1" y="1463357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111" indent="0">
              <a:buNone/>
              <a:defRPr sz="2000" b="1"/>
            </a:lvl2pPr>
            <a:lvl3pPr marL="914226" indent="0">
              <a:buNone/>
              <a:defRPr sz="1900" b="1"/>
            </a:lvl3pPr>
            <a:lvl4pPr marL="1371338" indent="0">
              <a:buNone/>
              <a:defRPr sz="1600" b="1"/>
            </a:lvl4pPr>
            <a:lvl5pPr marL="1828452" indent="0">
              <a:buNone/>
              <a:defRPr sz="1600" b="1"/>
            </a:lvl5pPr>
            <a:lvl6pPr marL="2285566" indent="0">
              <a:buNone/>
              <a:defRPr sz="1600" b="1"/>
            </a:lvl6pPr>
            <a:lvl7pPr marL="2742678" indent="0">
              <a:buNone/>
              <a:defRPr sz="1600" b="1"/>
            </a:lvl7pPr>
            <a:lvl8pPr marL="3199787" indent="0">
              <a:buNone/>
              <a:defRPr sz="1600" b="1"/>
            </a:lvl8pPr>
            <a:lvl9pPr marL="3656899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901" y="2149311"/>
            <a:ext cx="5181600" cy="404035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7" y="1463357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111" indent="0">
              <a:buNone/>
              <a:defRPr sz="2000" b="1"/>
            </a:lvl2pPr>
            <a:lvl3pPr marL="914226" indent="0">
              <a:buNone/>
              <a:defRPr sz="1900" b="1"/>
            </a:lvl3pPr>
            <a:lvl4pPr marL="1371338" indent="0">
              <a:buNone/>
              <a:defRPr sz="1600" b="1"/>
            </a:lvl4pPr>
            <a:lvl5pPr marL="1828452" indent="0">
              <a:buNone/>
              <a:defRPr sz="1600" b="1"/>
            </a:lvl5pPr>
            <a:lvl6pPr marL="2285566" indent="0">
              <a:buNone/>
              <a:defRPr sz="1600" b="1"/>
            </a:lvl6pPr>
            <a:lvl7pPr marL="2742678" indent="0">
              <a:buNone/>
              <a:defRPr sz="1600" b="1"/>
            </a:lvl7pPr>
            <a:lvl8pPr marL="3199787" indent="0">
              <a:buNone/>
              <a:defRPr sz="1600" b="1"/>
            </a:lvl8pPr>
            <a:lvl9pPr marL="3656899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24" y="2149311"/>
            <a:ext cx="5306789" cy="404035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1" y="136527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108825" tIns="54413" rIns="108825" bIns="54413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64" lvl="0" indent="-27206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3" y="3918927"/>
            <a:ext cx="10033000" cy="1443836"/>
          </a:xfrm>
          <a:solidFill>
            <a:schemeClr val="tx1">
              <a:alpha val="68000"/>
            </a:schemeClr>
          </a:solidFill>
        </p:spPr>
        <p:txBody>
          <a:bodyPr lIns="326477" tIns="326477" rIns="326477" bIns="326477" anchor="ctr">
            <a:spAutoFit/>
          </a:bodyPr>
          <a:lstStyle>
            <a:lvl1pPr marL="0" indent="0">
              <a:lnSpc>
                <a:spcPct val="100000"/>
              </a:lnSpc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3" y="3269342"/>
            <a:ext cx="1155367" cy="3062729"/>
          </a:xfrm>
          <a:noFill/>
        </p:spPr>
        <p:txBody>
          <a:bodyPr wrap="square" lIns="217652" tIns="217652" rIns="217652" bIns="108825">
            <a:spAutoFit/>
          </a:bodyPr>
          <a:lstStyle>
            <a:lvl1pPr marL="0" indent="0">
              <a:buNone/>
              <a:defRPr sz="19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994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108825" tIns="54413" rIns="108825" bIns="54413" rtlCol="0" anchor="ctr" anchorCtr="1">
            <a:noAutofit/>
          </a:bodyPr>
          <a:lstStyle>
            <a:lvl1pPr marL="0" indent="0">
              <a:buNone/>
              <a:defRPr lang="en-GB" sz="2100"/>
            </a:lvl1pPr>
          </a:lstStyle>
          <a:p>
            <a:pPr marL="272064" lvl="0" indent="-272064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3" y="4773097"/>
            <a:ext cx="4907643" cy="830089"/>
          </a:xfrm>
        </p:spPr>
        <p:txBody>
          <a:bodyPr vert="horz" wrap="square" lIns="108825" tIns="54413" rIns="108825" bIns="54413" rtlCol="0" anchor="b">
            <a:spAutoFit/>
          </a:bodyPr>
          <a:lstStyle>
            <a:lvl1pPr>
              <a:defRPr lang="en-GB" sz="5200" b="1" spc="-179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7702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 i objectes">
  <p:cSld name="1_Títol i objectes">
    <p:bg>
      <p:bgPr>
        <a:solidFill>
          <a:srgbClr val="F2F2F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-1" y="0"/>
            <a:ext cx="12192000" cy="6858000"/>
          </a:xfrm>
          <a:prstGeom prst="frame">
            <a:avLst>
              <a:gd name="adj1" fmla="val 17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11731" tIns="55832" rIns="111731" bIns="55832" anchor="ctr" anchorCtr="0">
            <a:noAutofit/>
          </a:bodyPr>
          <a:lstStyle/>
          <a:p>
            <a:pPr algn="ctr" defTabSz="1088258"/>
            <a:endParaRPr sz="2100">
              <a:solidFill>
                <a:prstClr val="black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446315" y="-1"/>
            <a:ext cx="1188800" cy="1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11731" tIns="55832" rIns="111731" bIns="55832" anchor="ctr" anchorCtr="0">
            <a:noAutofit/>
          </a:bodyPr>
          <a:lstStyle/>
          <a:p>
            <a:pPr algn="ctr" defTabSz="1088258"/>
            <a:endParaRPr sz="2100">
              <a:solidFill>
                <a:prstClr val="black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11360033" y="6369051"/>
            <a:ext cx="336000" cy="48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11731" tIns="55832" rIns="111731" bIns="55832" anchor="ctr" anchorCtr="0">
            <a:noAutofit/>
          </a:bodyPr>
          <a:lstStyle/>
          <a:p>
            <a:pPr algn="ctr" defTabSz="1088258"/>
            <a:endParaRPr sz="2100">
              <a:solidFill>
                <a:prstClr val="black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2;p6"/>
          <p:cNvSpPr txBox="1"/>
          <p:nvPr/>
        </p:nvSpPr>
        <p:spPr>
          <a:xfrm>
            <a:off x="11360033" y="6369052"/>
            <a:ext cx="336000" cy="36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55832" rIns="0" bIns="55832" anchor="ctr" anchorCtr="0">
            <a:noAutofit/>
          </a:bodyPr>
          <a:lstStyle/>
          <a:p>
            <a:pPr algn="ctr" defTabSz="1088258">
              <a:lnSpc>
                <a:spcPct val="90000"/>
              </a:lnSpc>
              <a:buClr>
                <a:prstClr val="white"/>
              </a:buClr>
              <a:buSzPts val="900"/>
              <a:buFont typeface="Arial"/>
              <a:buNone/>
            </a:pPr>
            <a:fld id="{00000000-1234-1234-1234-123412341234}" type="slidenum">
              <a:rPr lang="ca-ES" sz="1200" b="1">
                <a:solidFill>
                  <a:prstClr val="white"/>
                </a:solidFill>
                <a:ea typeface="Century Gothic"/>
                <a:cs typeface="Century Gothic"/>
                <a:sym typeface="Century Gothic"/>
              </a:rPr>
              <a:pPr algn="ctr" defTabSz="1088258">
                <a:lnSpc>
                  <a:spcPct val="90000"/>
                </a:lnSpc>
                <a:buClr>
                  <a:prstClr val="white"/>
                </a:buClr>
                <a:buSzPts val="900"/>
                <a:buFont typeface="Arial"/>
                <a:buNone/>
              </a:pPr>
              <a:t>‹Nº›</a:t>
            </a:fld>
            <a:endParaRPr sz="1200" b="1">
              <a:solidFill>
                <a:prstClr val="white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46315" y="500217"/>
            <a:ext cx="11174400" cy="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731" tIns="55832" rIns="111731" bIns="55832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446316" y="1463040"/>
            <a:ext cx="8030800" cy="4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731" tIns="55832" rIns="111731" bIns="55832" anchor="t" anchorCtr="0">
            <a:noAutofit/>
          </a:bodyPr>
          <a:lstStyle>
            <a:lvl1pPr marL="609585" lvl="0" indent="-440256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2100">
                <a:solidFill>
                  <a:srgbClr val="3F3F3F"/>
                </a:solidFill>
              </a:defRPr>
            </a:lvl1pPr>
            <a:lvl2pPr marL="1219170" lvl="1" indent="-431789" algn="l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2000">
                <a:solidFill>
                  <a:srgbClr val="3F3F3F"/>
                </a:solidFill>
              </a:defRPr>
            </a:lvl2pPr>
            <a:lvl3pPr marL="1828754" lvl="2" indent="-414856" algn="l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rgbClr val="3F3F3F"/>
              </a:buClr>
              <a:buSzPts val="1300"/>
              <a:buChar char="•"/>
              <a:defRPr sz="1700">
                <a:solidFill>
                  <a:srgbClr val="3F3F3F"/>
                </a:solidFill>
              </a:defRPr>
            </a:lvl3pPr>
            <a:lvl4pPr marL="2438339" lvl="3" indent="-414856" algn="l">
              <a:lnSpc>
                <a:spcPct val="90000"/>
              </a:lnSpc>
              <a:spcBef>
                <a:spcPts val="1467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700"/>
            </a:lvl4pPr>
            <a:lvl5pPr marL="3047924" lvl="4" indent="-41485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700"/>
            </a:lvl5pPr>
            <a:lvl6pPr marL="3657509" lvl="5" indent="-44025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6pPr>
            <a:lvl7pPr marL="4267093" lvl="6" indent="-44025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7pPr>
            <a:lvl8pPr marL="4876678" lvl="7" indent="-44025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8pPr>
            <a:lvl9pPr marL="5486263" lvl="8" indent="-44025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9720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8"/>
            <a:ext cx="11944013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1575" dirty="0"/>
            </a:lvl1pPr>
          </a:lstStyle>
          <a:p>
            <a:pPr marL="204033" lvl="0" indent="-204033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2" y="5603186"/>
            <a:ext cx="9144000" cy="328017"/>
          </a:xfrm>
        </p:spPr>
        <p:txBody>
          <a:bodyPr vert="horz" lIns="108817" tIns="54409" rIns="108817" bIns="54409" rtlCol="0">
            <a:spAutoFit/>
          </a:bodyPr>
          <a:lstStyle>
            <a:lvl1pPr marL="0" indent="0">
              <a:buNone/>
              <a:defRPr lang="en-GB" sz="1575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04033" lvl="0" indent="-204033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81" y="4953163"/>
            <a:ext cx="10607039" cy="650029"/>
          </a:xfrm>
        </p:spPr>
        <p:txBody>
          <a:bodyPr vert="horz" lIns="108817" tIns="54409" rIns="108817" bIns="54409" rtlCol="0" anchor="b">
            <a:spAutoFit/>
          </a:bodyPr>
          <a:lstStyle>
            <a:lvl1pPr>
              <a:defRPr lang="en-GB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2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GB" sz="157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07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1575" dirty="0"/>
            </a:lvl1pPr>
          </a:lstStyle>
          <a:p>
            <a:pPr marL="204033" lvl="0" indent="-204033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2" y="5603186"/>
            <a:ext cx="9144000" cy="328017"/>
          </a:xfrm>
        </p:spPr>
        <p:txBody>
          <a:bodyPr vert="horz" lIns="108817" tIns="54409" rIns="108817" bIns="54409" rtlCol="0">
            <a:spAutoFit/>
          </a:bodyPr>
          <a:lstStyle>
            <a:lvl1pPr marL="0" indent="0">
              <a:buNone/>
              <a:defRPr lang="en-GB" sz="1575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04033" lvl="0" indent="-204033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81" y="4953163"/>
            <a:ext cx="10607039" cy="650029"/>
          </a:xfrm>
        </p:spPr>
        <p:txBody>
          <a:bodyPr vert="horz" lIns="108817" tIns="54409" rIns="108817" bIns="54409" rtlCol="0" anchor="b">
            <a:spAutoFit/>
          </a:bodyPr>
          <a:lstStyle>
            <a:lvl1pPr>
              <a:defRPr lang="en-GB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2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GB" sz="1575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9" y="6220327"/>
            <a:ext cx="866272" cy="63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US" sz="157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01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2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GB" sz="1575" dirty="0">
              <a:solidFill>
                <a:prstClr val="whit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87"/>
            <a:ext cx="11944013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1575" dirty="0"/>
            </a:lvl1pPr>
          </a:lstStyle>
          <a:p>
            <a:pPr marL="204033" lvl="0" indent="-204033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3" y="1611391"/>
            <a:ext cx="9666513" cy="746847"/>
          </a:xfrm>
        </p:spPr>
        <p:txBody>
          <a:bodyPr anchor="t">
            <a:noAutofit/>
          </a:bodyPr>
          <a:lstStyle>
            <a:lvl1pPr>
              <a:defRPr sz="4275" spc="-1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3" y="2464433"/>
            <a:ext cx="9666513" cy="197362"/>
          </a:xfrm>
        </p:spPr>
        <p:txBody>
          <a:bodyPr tIns="0" bIns="0">
            <a:spAutoFit/>
          </a:bodyPr>
          <a:lstStyle>
            <a:lvl1pPr marL="0" indent="0">
              <a:buNone/>
              <a:defRPr sz="1425">
                <a:solidFill>
                  <a:schemeClr val="accent3"/>
                </a:solidFill>
              </a:defRPr>
            </a:lvl1pPr>
            <a:lvl2pPr marL="4080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13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2242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6322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04033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44839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285646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26453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1" y="1532049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GB" sz="1575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07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1575" dirty="0">
                <a:solidFill>
                  <a:schemeClr val="tx1"/>
                </a:solidFill>
              </a:defRPr>
            </a:lvl1pPr>
          </a:lstStyle>
          <a:p>
            <a:pPr marL="204033" lvl="0" indent="-204033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3" y="3860800"/>
            <a:ext cx="9666513" cy="1686720"/>
          </a:xfrm>
        </p:spPr>
        <p:txBody>
          <a:bodyPr anchor="b">
            <a:noAutofit/>
          </a:bodyPr>
          <a:lstStyle>
            <a:lvl1pPr>
              <a:defRPr sz="4275" spc="-134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3" y="5610177"/>
            <a:ext cx="9666513" cy="197362"/>
          </a:xfrm>
        </p:spPr>
        <p:txBody>
          <a:bodyPr tIns="0" bIns="0">
            <a:spAutoFit/>
          </a:bodyPr>
          <a:lstStyle>
            <a:lvl1pPr marL="0" indent="0">
              <a:buNone/>
              <a:defRPr sz="1425">
                <a:solidFill>
                  <a:schemeClr val="bg1"/>
                </a:solidFill>
              </a:defRPr>
            </a:lvl1pPr>
            <a:lvl2pPr marL="4080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13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2242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6322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04033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44839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285646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26453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724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23" y="1463043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36"/>
              </a:spcBef>
              <a:spcAft>
                <a:spcPts val="1071"/>
              </a:spcAft>
              <a:defRPr sz="15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536"/>
              </a:spcBef>
              <a:spcAft>
                <a:spcPts val="1071"/>
              </a:spcAft>
              <a:defRPr sz="142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536"/>
              </a:spcBef>
              <a:spcAft>
                <a:spcPts val="1071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</p:spTree>
    <p:extLst>
      <p:ext uri="{BB962C8B-B14F-4D97-AF65-F5344CB8AC3E}">
        <p14:creationId xmlns:p14="http://schemas.microsoft.com/office/powerpoint/2010/main" val="9903762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17422"/>
            <a:ext cx="11174187" cy="556541"/>
          </a:xfrm>
        </p:spPr>
        <p:txBody>
          <a:bodyPr vert="horz" wrap="square" lIns="108817" tIns="54409" rIns="108817" bIns="54409" rtlCol="0" anchor="ctr">
            <a:spAutoFit/>
          </a:bodyPr>
          <a:lstStyle>
            <a:lvl1pPr>
              <a:defRPr lang="en-GB" sz="3225" spc="-54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23" y="1463043"/>
            <a:ext cx="8030935" cy="4770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36"/>
              </a:spcBef>
              <a:spcAft>
                <a:spcPts val="1071"/>
              </a:spcAft>
              <a:defRPr sz="15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536"/>
              </a:spcBef>
              <a:spcAft>
                <a:spcPts val="1071"/>
              </a:spcAft>
              <a:defRPr sz="142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536"/>
              </a:spcBef>
              <a:spcAft>
                <a:spcPts val="1071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822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5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1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3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1" y="2156698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3" y="2156698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00225"/>
            <a:ext cx="11174187" cy="590931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3" y="1463351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425" b="1">
                <a:solidFill>
                  <a:schemeClr val="accent6"/>
                </a:solidFill>
              </a:defRPr>
            </a:lvl1pPr>
            <a:lvl2pPr marL="408067" indent="0">
              <a:buNone/>
              <a:defRPr sz="1800" b="1"/>
            </a:lvl2pPr>
            <a:lvl3pPr marL="816131" indent="0">
              <a:buNone/>
              <a:defRPr sz="1575" b="1"/>
            </a:lvl3pPr>
            <a:lvl4pPr marL="1224200" indent="0">
              <a:buNone/>
              <a:defRPr sz="1425" b="1"/>
            </a:lvl4pPr>
            <a:lvl5pPr marL="1632267" indent="0">
              <a:buNone/>
              <a:defRPr sz="1425" b="1"/>
            </a:lvl5pPr>
            <a:lvl6pPr marL="2040331" indent="0">
              <a:buNone/>
              <a:defRPr sz="1425" b="1"/>
            </a:lvl6pPr>
            <a:lvl7pPr marL="2448398" indent="0">
              <a:buNone/>
              <a:defRPr sz="1425" b="1"/>
            </a:lvl7pPr>
            <a:lvl8pPr marL="2856461" indent="0">
              <a:buNone/>
              <a:defRPr sz="1425" b="1"/>
            </a:lvl8pPr>
            <a:lvl9pPr marL="3264533" indent="0">
              <a:buNone/>
              <a:defRPr sz="1425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901" y="2149311"/>
            <a:ext cx="5181600" cy="40403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7" y="1463351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425" b="1">
                <a:solidFill>
                  <a:schemeClr val="accent3"/>
                </a:solidFill>
              </a:defRPr>
            </a:lvl1pPr>
            <a:lvl2pPr marL="408067" indent="0">
              <a:buNone/>
              <a:defRPr sz="1800" b="1"/>
            </a:lvl2pPr>
            <a:lvl3pPr marL="816131" indent="0">
              <a:buNone/>
              <a:defRPr sz="1575" b="1"/>
            </a:lvl3pPr>
            <a:lvl4pPr marL="1224200" indent="0">
              <a:buNone/>
              <a:defRPr sz="1425" b="1"/>
            </a:lvl4pPr>
            <a:lvl5pPr marL="1632267" indent="0">
              <a:buNone/>
              <a:defRPr sz="1425" b="1"/>
            </a:lvl5pPr>
            <a:lvl6pPr marL="2040331" indent="0">
              <a:buNone/>
              <a:defRPr sz="1425" b="1"/>
            </a:lvl6pPr>
            <a:lvl7pPr marL="2448398" indent="0">
              <a:buNone/>
              <a:defRPr sz="1425" b="1"/>
            </a:lvl7pPr>
            <a:lvl8pPr marL="2856461" indent="0">
              <a:buNone/>
              <a:defRPr sz="1425" b="1"/>
            </a:lvl8pPr>
            <a:lvl9pPr marL="3264533" indent="0">
              <a:buNone/>
              <a:defRPr sz="1425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6" y="2149311"/>
            <a:ext cx="5306789" cy="40403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001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1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425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7" y="1509627"/>
            <a:ext cx="4900387" cy="334508"/>
          </a:xfrm>
        </p:spPr>
        <p:txBody>
          <a:bodyPr>
            <a:noAutofit/>
          </a:bodyPr>
          <a:lstStyle>
            <a:lvl1pPr marL="0" indent="0" algn="l">
              <a:buNone/>
              <a:defRPr sz="1425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1" y="2156699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7" y="2156699"/>
            <a:ext cx="4900387" cy="3561943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17422"/>
            <a:ext cx="11174187" cy="556541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235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17422"/>
            <a:ext cx="11174187" cy="556541"/>
          </a:xfrm>
        </p:spPr>
        <p:txBody>
          <a:bodyPr vert="horz" wrap="square" lIns="108817" tIns="54409" rIns="108817" bIns="54409" rtlCol="0" anchor="ctr">
            <a:spAutoFit/>
          </a:bodyPr>
          <a:lstStyle>
            <a:lvl1pPr>
              <a:defRPr lang="en-GB" sz="3225" spc="-54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84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1575"/>
            </a:lvl1pPr>
          </a:lstStyle>
          <a:p>
            <a:pPr marL="204033" lvl="0" indent="-204033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1" y="3802067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425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1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411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8884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1575"/>
            </a:lvl1pPr>
          </a:lstStyle>
          <a:p>
            <a:pPr marL="204033" lvl="0" indent="-204033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5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425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9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425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6001" y="3802067"/>
            <a:ext cx="2820763" cy="334508"/>
          </a:xfrm>
        </p:spPr>
        <p:txBody>
          <a:bodyPr>
            <a:noAutofit/>
          </a:bodyPr>
          <a:lstStyle>
            <a:lvl1pPr marL="0" indent="0" algn="ctr">
              <a:buNone/>
              <a:defRPr sz="1425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5" y="4294307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536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9" y="4294307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536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6001" y="4294307"/>
            <a:ext cx="2820763" cy="1496899"/>
          </a:xfrm>
        </p:spPr>
        <p:txBody>
          <a:bodyPr>
            <a:noAutofit/>
          </a:bodyPr>
          <a:lstStyle>
            <a:lvl1pPr marL="0" indent="0" algn="l">
              <a:spcAft>
                <a:spcPts val="536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11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108817" tIns="54409" rIns="108817" bIns="54409" rtlCol="0" anchor="ctr" anchorCtr="1">
            <a:noAutofit/>
          </a:bodyPr>
          <a:lstStyle>
            <a:lvl1pPr marL="0" indent="0">
              <a:buNone/>
              <a:defRPr lang="en-GB" sz="1575"/>
            </a:lvl1pPr>
          </a:lstStyle>
          <a:p>
            <a:pPr marL="204033" lvl="0" indent="-204033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536946"/>
            <a:ext cx="5170716" cy="1003202"/>
          </a:xfrm>
        </p:spPr>
        <p:txBody>
          <a:bodyPr vert="horz" wrap="square" lIns="108817" tIns="54409" rIns="108817" bIns="54409" rtlCol="0" anchor="ctr">
            <a:spAutoFit/>
          </a:bodyPr>
          <a:lstStyle>
            <a:lvl1pPr>
              <a:defRPr lang="en-GB" sz="3225" spc="-54" dirty="0"/>
            </a:lvl1pPr>
          </a:lstStyle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5" y="2061167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425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5" y="270823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32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8" y="124959"/>
            <a:ext cx="11953416" cy="44080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US" sz="1575">
              <a:solidFill>
                <a:prstClr val="black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2" y="5603186"/>
            <a:ext cx="9144000" cy="328017"/>
          </a:xfrm>
        </p:spPr>
        <p:txBody>
          <a:bodyPr vert="horz" lIns="108817" tIns="54409" rIns="108817" bIns="54409" rtlCol="0">
            <a:spAutoFit/>
          </a:bodyPr>
          <a:lstStyle>
            <a:lvl1pPr marL="0" indent="0">
              <a:buNone/>
              <a:defRPr lang="en-GB" sz="1575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04033" lvl="0" indent="-204033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81" y="4953163"/>
            <a:ext cx="10607039" cy="650029"/>
          </a:xfrm>
        </p:spPr>
        <p:txBody>
          <a:bodyPr vert="horz" lIns="108817" tIns="54409" rIns="108817" bIns="54409" rtlCol="0" anchor="b">
            <a:spAutoFit/>
          </a:bodyPr>
          <a:lstStyle>
            <a:lvl1pPr>
              <a:defRPr lang="en-GB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2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GB" sz="157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461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600" y="4581503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US" sz="1575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93" y="1611391"/>
            <a:ext cx="9666513" cy="746847"/>
          </a:xfrm>
        </p:spPr>
        <p:txBody>
          <a:bodyPr anchor="t">
            <a:noAutofit/>
          </a:bodyPr>
          <a:lstStyle>
            <a:lvl1pPr>
              <a:defRPr sz="4275" spc="-1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93" y="2464433"/>
            <a:ext cx="9666513" cy="197362"/>
          </a:xfrm>
        </p:spPr>
        <p:txBody>
          <a:bodyPr tIns="0" bIns="0">
            <a:spAutoFit/>
          </a:bodyPr>
          <a:lstStyle>
            <a:lvl1pPr marL="0" indent="0">
              <a:buNone/>
              <a:defRPr sz="1425">
                <a:solidFill>
                  <a:schemeClr val="accent3"/>
                </a:solidFill>
              </a:defRPr>
            </a:lvl1pPr>
            <a:lvl2pPr marL="4080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13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2242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6322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04033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44839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285646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26453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31" y="1532049"/>
            <a:ext cx="72572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3" tIns="40807" rIns="81613" bIns="40807" rtlCol="0" anchor="ctr"/>
          <a:lstStyle/>
          <a:p>
            <a:pPr algn="ctr" defTabSz="816131"/>
            <a:endParaRPr lang="en-GB" sz="1575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black"/>
                </a:solidFill>
              </a:rPr>
              <a:pPr/>
              <a:t>‹Nº›</a:t>
            </a:fld>
            <a:endParaRPr lang="en-GB" sz="75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617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7" y="1825625"/>
            <a:ext cx="5306787" cy="4351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75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3" y="1825625"/>
            <a:ext cx="5181600" cy="4351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75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141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777211"/>
            <a:ext cx="3932237" cy="1003202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425"/>
            </a:lvl1pPr>
            <a:lvl2pPr marL="408067" indent="0">
              <a:buNone/>
              <a:defRPr sz="1200"/>
            </a:lvl2pPr>
            <a:lvl3pPr marL="816131" indent="0">
              <a:buNone/>
              <a:defRPr sz="1125"/>
            </a:lvl3pPr>
            <a:lvl4pPr marL="1224200" indent="0">
              <a:buNone/>
              <a:defRPr sz="900"/>
            </a:lvl4pPr>
            <a:lvl5pPr marL="1632267" indent="0">
              <a:buNone/>
              <a:defRPr sz="900"/>
            </a:lvl5pPr>
            <a:lvl6pPr marL="2040331" indent="0">
              <a:buNone/>
              <a:defRPr sz="900"/>
            </a:lvl6pPr>
            <a:lvl7pPr marL="2448398" indent="0">
              <a:buNone/>
              <a:defRPr sz="900"/>
            </a:lvl7pPr>
            <a:lvl8pPr marL="2856461" indent="0">
              <a:buNone/>
              <a:defRPr sz="900"/>
            </a:lvl8pPr>
            <a:lvl9pPr marL="3264533" indent="0">
              <a:buNone/>
              <a:defRPr sz="9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500222"/>
            <a:ext cx="6172200" cy="5368773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712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777211"/>
            <a:ext cx="3932237" cy="1003202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425"/>
            </a:lvl1pPr>
            <a:lvl2pPr marL="408067" indent="0">
              <a:buNone/>
              <a:defRPr sz="1200"/>
            </a:lvl2pPr>
            <a:lvl3pPr marL="816131" indent="0">
              <a:buNone/>
              <a:defRPr sz="1125"/>
            </a:lvl3pPr>
            <a:lvl4pPr marL="1224200" indent="0">
              <a:buNone/>
              <a:defRPr sz="900"/>
            </a:lvl4pPr>
            <a:lvl5pPr marL="1632267" indent="0">
              <a:buNone/>
              <a:defRPr sz="900"/>
            </a:lvl5pPr>
            <a:lvl6pPr marL="2040331" indent="0">
              <a:buNone/>
              <a:defRPr sz="900"/>
            </a:lvl6pPr>
            <a:lvl7pPr marL="2448398" indent="0">
              <a:buNone/>
              <a:defRPr sz="900"/>
            </a:lvl7pPr>
            <a:lvl8pPr marL="2856461" indent="0">
              <a:buNone/>
              <a:defRPr sz="900"/>
            </a:lvl8pPr>
            <a:lvl9pPr marL="3264533" indent="0">
              <a:buNone/>
              <a:defRPr sz="9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500222"/>
            <a:ext cx="6172200" cy="5368773"/>
          </a:xfrm>
        </p:spPr>
        <p:txBody>
          <a:bodyPr/>
          <a:lstStyle>
            <a:lvl1pPr marL="0" indent="0">
              <a:buNone/>
              <a:defRPr sz="2925"/>
            </a:lvl1pPr>
            <a:lvl2pPr marL="408067" indent="0">
              <a:buNone/>
              <a:defRPr sz="2475"/>
            </a:lvl2pPr>
            <a:lvl3pPr marL="816131" indent="0">
              <a:buNone/>
              <a:defRPr sz="2100"/>
            </a:lvl3pPr>
            <a:lvl4pPr marL="1224200" indent="0">
              <a:buNone/>
              <a:defRPr sz="1800"/>
            </a:lvl4pPr>
            <a:lvl5pPr marL="1632267" indent="0">
              <a:buNone/>
              <a:defRPr sz="1800"/>
            </a:lvl5pPr>
            <a:lvl6pPr marL="2040331" indent="0">
              <a:buNone/>
              <a:defRPr sz="1800"/>
            </a:lvl6pPr>
            <a:lvl7pPr marL="2448398" indent="0">
              <a:buNone/>
              <a:defRPr sz="1800"/>
            </a:lvl7pPr>
            <a:lvl8pPr marL="2856461" indent="0">
              <a:buNone/>
              <a:defRPr sz="1800"/>
            </a:lvl8pPr>
            <a:lvl9pPr marL="3264533" indent="0">
              <a:buNone/>
              <a:defRPr sz="18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67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00225"/>
            <a:ext cx="11174187" cy="590931"/>
          </a:xfrm>
          <a:prstGeom prst="rect">
            <a:avLst/>
          </a:prstGeom>
        </p:spPr>
        <p:txBody>
          <a:bodyPr vert="horz" wrap="square" lIns="91428" tIns="45718" rIns="91428" bIns="45718" rtlCol="0" anchor="ctr">
            <a:spAutoFit/>
          </a:bodyPr>
          <a:lstStyle/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7" y="1253333"/>
            <a:ext cx="11174187" cy="477009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3" y="6356364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  <p:sldLayoutId id="2147484636" r:id="rId21"/>
  </p:sldLayoutIdLst>
  <p:hf hdr="0" ftr="0" dt="0"/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8" indent="-228558" algn="l" defTabSz="9142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4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2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5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3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18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2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5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62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8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2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6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8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7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9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19" userDrawn="1">
          <p15:clr>
            <a:srgbClr val="F26B43"/>
          </p15:clr>
        </p15:guide>
        <p15:guide id="3" pos="480" userDrawn="1">
          <p15:clr>
            <a:srgbClr val="F26B43"/>
          </p15:clr>
        </p15:guide>
        <p15:guide id="4" pos="9758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445279"/>
            <a:ext cx="11174187" cy="700823"/>
          </a:xfrm>
          <a:prstGeom prst="rect">
            <a:avLst/>
          </a:prstGeom>
        </p:spPr>
        <p:txBody>
          <a:bodyPr vert="horz" wrap="square" lIns="108817" tIns="54409" rIns="108817" bIns="54409" rtlCol="0" anchor="ctr">
            <a:spAutoFit/>
          </a:bodyPr>
          <a:lstStyle/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7" y="1253333"/>
            <a:ext cx="11174187" cy="4770099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3" y="6356352"/>
            <a:ext cx="411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1088175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/>
        </p:nvSpPr>
        <p:spPr>
          <a:xfrm>
            <a:off x="11360016" y="6369055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17" tIns="54409" rIns="108817" bIns="54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09" rIns="0" bIns="5440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2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p:hf hdr="0" ftr="0" dt="0"/>
  <p:txStyles>
    <p:titleStyle>
      <a:lvl1pPr algn="l" defTabSz="1088175" rtl="0" eaLnBrk="1" latinLnBrk="0" hangingPunct="1">
        <a:lnSpc>
          <a:spcPct val="90000"/>
        </a:lnSpc>
        <a:spcBef>
          <a:spcPct val="0"/>
        </a:spcBef>
        <a:buNone/>
        <a:defRPr lang="en-GB" sz="4300" b="1" kern="1200" spc="-72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44" indent="-272044" algn="l" defTabSz="1088175" rtl="0" eaLnBrk="1" latinLnBrk="0" hangingPunct="1">
        <a:lnSpc>
          <a:spcPct val="90000"/>
        </a:lnSpc>
        <a:spcBef>
          <a:spcPts val="1191"/>
        </a:spcBef>
        <a:buFont typeface="Arial" panose="020B0604020202020204" pitchFamily="34" charset="0"/>
        <a:buChar char="•"/>
        <a:defRPr sz="33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816134" indent="-272044" algn="l" defTabSz="108817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21" indent="-272044" algn="l" defTabSz="108817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904308" indent="-272044" algn="l" defTabSz="108817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97" indent="-272044" algn="l" defTabSz="108817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85" indent="-272044" algn="l" defTabSz="108817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576" indent="-272044" algn="l" defTabSz="108817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61" indent="-272044" algn="l" defTabSz="108817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51" indent="-272044" algn="l" defTabSz="108817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9" algn="l" defTabSz="10881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75" algn="l" defTabSz="10881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66" algn="l" defTabSz="10881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56" algn="l" defTabSz="10881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41" algn="l" defTabSz="10881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30" algn="l" defTabSz="10881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615" algn="l" defTabSz="10881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710" algn="l" defTabSz="10881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00225"/>
            <a:ext cx="11174187" cy="590931"/>
          </a:xfrm>
          <a:prstGeom prst="rect">
            <a:avLst/>
          </a:prstGeom>
        </p:spPr>
        <p:txBody>
          <a:bodyPr vert="horz" wrap="square" lIns="91428" tIns="45718" rIns="91428" bIns="45718" rtlCol="0" anchor="ctr">
            <a:spAutoFit/>
          </a:bodyPr>
          <a:lstStyle/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7" y="1253333"/>
            <a:ext cx="11174187" cy="477009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3" y="6356364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/>
        </p:nvSpPr>
        <p:spPr>
          <a:xfrm>
            <a:off x="11360023" y="6369057"/>
            <a:ext cx="335911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8" rIns="9142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/>
        </p:nvSpPr>
        <p:spPr>
          <a:xfrm>
            <a:off x="11360023" y="6369064"/>
            <a:ext cx="335911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18" rIns="0" bIns="4571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1100" b="1" smtClean="0">
                <a:solidFill>
                  <a:schemeClr val="bg1"/>
                </a:solidFill>
              </a:rPr>
              <a:pPr/>
              <a:t>‹Nº›</a:t>
            </a:fld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6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</p:sldLayoutIdLst>
  <p:hf hdr="0" ftr="0" dt="0"/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8" indent="-228558" algn="l" defTabSz="9142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4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2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5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3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18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2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5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62" indent="-228558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8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2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6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8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7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9" algn="l" defTabSz="9142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19">
          <p15:clr>
            <a:srgbClr val="F26B43"/>
          </p15:clr>
        </p15:guide>
        <p15:guide id="3" pos="480">
          <p15:clr>
            <a:srgbClr val="F26B43"/>
          </p15:clr>
        </p15:guide>
        <p15:guide id="4" pos="9758">
          <p15:clr>
            <a:srgbClr val="F26B43"/>
          </p15:clr>
        </p15:guide>
        <p15:guide id="5" orient="horz" pos="360">
          <p15:clr>
            <a:srgbClr val="F26B43"/>
          </p15:clr>
        </p15:guide>
        <p15:guide id="6" orient="horz" pos="39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445275"/>
            <a:ext cx="11174187" cy="700823"/>
          </a:xfrm>
          <a:prstGeom prst="rect">
            <a:avLst/>
          </a:prstGeom>
        </p:spPr>
        <p:txBody>
          <a:bodyPr vert="horz" wrap="square" lIns="108825" tIns="54413" rIns="108825" bIns="54413" rtlCol="0" anchor="ctr">
            <a:spAutoFit/>
          </a:bodyPr>
          <a:lstStyle/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5" y="1253332"/>
            <a:ext cx="11174187" cy="4770099"/>
          </a:xfrm>
          <a:prstGeom prst="rect">
            <a:avLst/>
          </a:prstGeom>
        </p:spPr>
        <p:txBody>
          <a:bodyPr vert="horz" lIns="108825" tIns="54413" rIns="108825" bIns="5441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3" y="6356352"/>
            <a:ext cx="4114800" cy="365125"/>
          </a:xfrm>
          <a:prstGeom prst="rect">
            <a:avLst/>
          </a:prstGeom>
        </p:spPr>
        <p:txBody>
          <a:bodyPr vert="horz" lIns="108825" tIns="54413" rIns="108825" bIns="5441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1088258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/>
        </p:nvSpPr>
        <p:spPr>
          <a:xfrm>
            <a:off x="11360016" y="6369051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825" tIns="54413" rIns="108825" bIns="544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58"/>
            <a:endParaRPr lang="en-GB" sz="2100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/>
        </p:nvSpPr>
        <p:spPr>
          <a:xfrm>
            <a:off x="11360016" y="6369052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54413" rIns="0" bIns="5441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‹Nº›</a:t>
            </a:fld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</p:sldLayoutIdLst>
  <p:hf hdr="0" ftr="0" dt="0"/>
  <p:txStyles>
    <p:titleStyle>
      <a:lvl1pPr algn="l" defTabSz="1088258" rtl="0" eaLnBrk="1" latinLnBrk="0" hangingPunct="1">
        <a:lnSpc>
          <a:spcPct val="90000"/>
        </a:lnSpc>
        <a:spcBef>
          <a:spcPct val="0"/>
        </a:spcBef>
        <a:buNone/>
        <a:defRPr lang="en-GB" sz="4300" b="1" kern="1200" spc="-72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64" indent="-272064" algn="l" defTabSz="1088258" rtl="0" eaLnBrk="1" latinLnBrk="0" hangingPunct="1">
        <a:lnSpc>
          <a:spcPct val="90000"/>
        </a:lnSpc>
        <a:spcBef>
          <a:spcPts val="1191"/>
        </a:spcBef>
        <a:buFont typeface="Arial" panose="020B0604020202020204" pitchFamily="34" charset="0"/>
        <a:buChar char="•"/>
        <a:defRPr sz="33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816194" indent="-272064" algn="l" defTabSz="1088258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360323" indent="-272064" algn="l" defTabSz="1088258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904452" indent="-272064" algn="l" defTabSz="1088258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448581" indent="-272064" algn="l" defTabSz="1088258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09" indent="-272064" algn="l" defTabSz="1088258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840" indent="-272064" algn="l" defTabSz="1088258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967" indent="-272064" algn="l" defTabSz="1088258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098" indent="-272064" algn="l" defTabSz="1088258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29" algn="l" defTabSz="10882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58" algn="l" defTabSz="10882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387" algn="l" defTabSz="10882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18" algn="l" defTabSz="10882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645" algn="l" defTabSz="10882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774" algn="l" defTabSz="10882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03" algn="l" defTabSz="10882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034" algn="l" defTabSz="10882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17422"/>
            <a:ext cx="11174187" cy="556541"/>
          </a:xfrm>
          <a:prstGeom prst="rect">
            <a:avLst/>
          </a:prstGeom>
        </p:spPr>
        <p:txBody>
          <a:bodyPr vert="horz" wrap="square" lIns="108817" tIns="54409" rIns="108817" bIns="54409" rtlCol="0" anchor="ctr">
            <a:spAutoFit/>
          </a:bodyPr>
          <a:lstStyle/>
          <a:p>
            <a:pPr lvl="0"/>
            <a:r>
              <a:rPr lang="ca-ES"/>
              <a:t>Feu clic aquí per editar l'estil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7" y="1253335"/>
            <a:ext cx="11174187" cy="4770099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3" y="6356354"/>
            <a:ext cx="411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816131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/>
        </p:nvSpPr>
        <p:spPr>
          <a:xfrm>
            <a:off x="11360016" y="6369057"/>
            <a:ext cx="335909" cy="4889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613" tIns="40807" rIns="81613" bIns="40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131"/>
            <a:endParaRPr lang="en-GB" sz="1575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/>
        </p:nvSpPr>
        <p:spPr>
          <a:xfrm>
            <a:off x="11360016" y="6369054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0807" rIns="0" bIns="40807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prstClr val="white"/>
                </a:solidFill>
              </a:rPr>
              <a:pPr/>
              <a:t>‹Nº›</a:t>
            </a:fld>
            <a:endParaRPr lang="en-GB" sz="75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8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  <p:sldLayoutId id="2147484531" r:id="rId12"/>
    <p:sldLayoutId id="2147484532" r:id="rId13"/>
    <p:sldLayoutId id="2147484533" r:id="rId14"/>
    <p:sldLayoutId id="2147484534" r:id="rId15"/>
    <p:sldLayoutId id="2147484535" r:id="rId16"/>
    <p:sldLayoutId id="2147484536" r:id="rId17"/>
    <p:sldLayoutId id="2147484537" r:id="rId18"/>
    <p:sldLayoutId id="2147484538" r:id="rId19"/>
    <p:sldLayoutId id="2147484539" r:id="rId20"/>
    <p:sldLayoutId id="2147484541" r:id="rId21"/>
    <p:sldLayoutId id="2147484542" r:id="rId22"/>
    <p:sldLayoutId id="2147484543" r:id="rId23"/>
    <p:sldLayoutId id="2147484634" r:id="rId24"/>
    <p:sldLayoutId id="2147484635" r:id="rId25"/>
  </p:sldLayoutIdLst>
  <p:hf hdr="0" ftr="0" dt="0"/>
  <p:txStyles>
    <p:titleStyle>
      <a:lvl1pPr algn="l" defTabSz="816131" rtl="0" eaLnBrk="1" latinLnBrk="0" hangingPunct="1">
        <a:lnSpc>
          <a:spcPct val="90000"/>
        </a:lnSpc>
        <a:spcBef>
          <a:spcPct val="0"/>
        </a:spcBef>
        <a:buNone/>
        <a:defRPr lang="en-GB" sz="3225" b="1" kern="1200" spc="-54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33" indent="-204033" algn="l" defTabSz="816131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475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12101" indent="-204033" algn="l" defTabSz="816131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020166" indent="-204033" algn="l" defTabSz="816131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8231" indent="-204033" algn="l" defTabSz="816131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indent="-204033" algn="l" defTabSz="816131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244364" indent="-204033" algn="l" defTabSz="816131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652432" indent="-204033" algn="l" defTabSz="816131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3060496" indent="-204033" algn="l" defTabSz="816131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468563" indent="-204033" algn="l" defTabSz="816131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131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067" algn="l" defTabSz="816131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6131" algn="l" defTabSz="816131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00" algn="l" defTabSz="816131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267" algn="l" defTabSz="816131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331" algn="l" defTabSz="816131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398" algn="l" defTabSz="816131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461" algn="l" defTabSz="816131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4533" algn="l" defTabSz="816131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80" userDrawn="1">
          <p15:clr>
            <a:srgbClr val="F26B43"/>
          </p15:clr>
        </p15:guide>
        <p15:guide id="4" pos="976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uab.cat/web/que-ofrecemos/cursos-de-formacion-1345733232086.html" TargetMode="Externa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www.uab.cat/es/bibliotecas" TargetMode="Externa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es/biblioteca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es/bibliotecas/guia-tematica-derecho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5" Type="http://schemas.openxmlformats.org/officeDocument/2006/relationships/hyperlink" Target="https://es.wikipedia.org/wiki/Operadores_de_b%C3%BAsqueda" TargetMode="Externa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es/bibliotecas/postgrado-doctorando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bibcercador.uab.cat/permalink/34CSUC_UAB/1eqfv2p/alma991006184559706706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bibcercador.uab.cat/permalink/34CSUC_UAB/1eqfv2p/alma991002880479706709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bibcercador.uab.cat/permalink/34CSUC_UAB/1eqfv2p/alma991006820739706709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csuc-uab.primo.exlibrisgroup.com/permalink/34CSUC_UAB/1gacac9/alma991001244849706709" TargetMode="External"/><Relationship Id="rId3" Type="http://schemas.openxmlformats.org/officeDocument/2006/relationships/hyperlink" Target="https://bibcercador.uab.cat/discovery/dbsearch?query=any,contains,tirant%20lo%20blanch&amp;tab=jsearch_slot&amp;vid=34CSUC_UAB:VU1&amp;offset=0&amp;databases=any,tirant%20lo%20blanch" TargetMode="External"/><Relationship Id="rId7" Type="http://schemas.openxmlformats.org/officeDocument/2006/relationships/hyperlink" Target="https://csuc-uab.primo.exlibrisgroup.com/permalink/34CSUC_UAB/1gacac9/alma991008910289706709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uc-uab.primo.exlibrisgroup.com/permalink/34CSUC_UAB/1eqfv2p/alma991008910289706709" TargetMode="External"/><Relationship Id="rId5" Type="http://schemas.openxmlformats.org/officeDocument/2006/relationships/hyperlink" Target="https://csuc-uab.primo.exlibrisgroup.com/permalink/34CSUC_UAB/1eqfv2p/alma991008908869706709" TargetMode="External"/><Relationship Id="rId4" Type="http://schemas.openxmlformats.org/officeDocument/2006/relationships/image" Target="../media/image50.png"/><Relationship Id="rId9" Type="http://schemas.openxmlformats.org/officeDocument/2006/relationships/hyperlink" Target="https://bibcercador.uab.cat/permalink/34CSUC_UAB/1gacac9/alma991001244849706709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suc-uab.primo.exlibrisgroup.com/permalink/34CSUC_UAB/1gacac9/alma991004120329706709" TargetMode="External"/><Relationship Id="rId2" Type="http://schemas.openxmlformats.org/officeDocument/2006/relationships/hyperlink" Target="https://csuc-uab.primo.exlibrisgroup.com/permalink/34CSUC_UAB/1eqfv2p/alma991001449289706709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hyperlink" Target="https://csuc-uab.primo.exlibrisgroup.com/permalink/34CSUC_UAB/1gacac9/alma991006825919706709" TargetMode="External"/><Relationship Id="rId4" Type="http://schemas.openxmlformats.org/officeDocument/2006/relationships/hyperlink" Target="https://cataleg.uab.cat/iii/encore/record/C__Rb1625736?lang=cat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mailto:https://www.uab.cat/ca/biblioteques/cursos-virtuals-autoformacio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ww.uab.cat/es/bibliotecas" TargetMode="External"/><Relationship Id="rId5" Type="http://schemas.openxmlformats.org/officeDocument/2006/relationships/image" Target="../media/image58.png"/><Relationship Id="rId4" Type="http://schemas.openxmlformats.org/officeDocument/2006/relationships/hyperlink" Target="https://www.bib.uab.cat/pregunta/pregunta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uc.cat/ca/serveis/cataleg-collectiu-de-les-universitats-de-catalunya" TargetMode="External"/><Relationship Id="rId7" Type="http://schemas.openxmlformats.org/officeDocument/2006/relationships/hyperlink" Target="https://ccuc.csuc.cat/discovery/search?vid=34CSUC_NETWORK:CSUC_CCUC_UNION" TargetMode="External"/><Relationship Id="rId2" Type="http://schemas.openxmlformats.org/officeDocument/2006/relationships/hyperlink" Target="https://www.csuc.cat/ca/serveis/biblioteques-del-ccuc" TargetMode="Externa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5" Type="http://schemas.openxmlformats.org/officeDocument/2006/relationships/hyperlink" Target="https://www.csuc.cat/ca/serveis/prestec-consorciat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hyperlink" Target="https://scholar.google.es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ebs.uab.cat/dretsautor/" TargetMode="External"/><Relationship Id="rId3" Type="http://schemas.openxmlformats.org/officeDocument/2006/relationships/diagramLayout" Target="../diagrams/layout2.xml"/><Relationship Id="rId7" Type="http://schemas.openxmlformats.org/officeDocument/2006/relationships/hyperlink" Target="https://cv.uab.cat/ajuda/ca/2018/03/16/alumnat-citar-per-a-evitar-el-plagi/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v.uab.cat/ajuda/ca/2018/03/16/alumnat-citar-per-a-evitar-el-plagi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v.uab.cat/ajuda/ca/2018/03/16/alumnat-citar-per-a-evitar-el-plagi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983" y="3907163"/>
            <a:ext cx="10607039" cy="843936"/>
          </a:xfrm>
        </p:spPr>
        <p:txBody>
          <a:bodyPr/>
          <a:lstStyle/>
          <a:p>
            <a:r>
              <a:rPr lang="ca-ES" sz="5300" dirty="0">
                <a:solidFill>
                  <a:schemeClr val="accent2"/>
                </a:solidFill>
                <a:latin typeface="Calibri" pitchFamily="34" charset="0"/>
              </a:rPr>
              <a:t>Fuentes de </a:t>
            </a:r>
            <a:r>
              <a:rPr lang="ca-ES" sz="5300" dirty="0" err="1">
                <a:solidFill>
                  <a:schemeClr val="accent2"/>
                </a:solidFill>
                <a:latin typeface="Calibri" pitchFamily="34" charset="0"/>
              </a:rPr>
              <a:t>información</a:t>
            </a:r>
            <a:r>
              <a:rPr lang="ca-ES" sz="5300" dirty="0">
                <a:solidFill>
                  <a:schemeClr val="accent2"/>
                </a:solidFill>
                <a:latin typeface="Calibri" pitchFamily="34" charset="0"/>
              </a:rPr>
              <a:t> en Derecho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295" y="5479362"/>
            <a:ext cx="9329633" cy="400738"/>
          </a:xfrm>
        </p:spPr>
        <p:txBody>
          <a:bodyPr vert="horz" lIns="108825" tIns="54413" rIns="108825" bIns="54413" rtlCol="0" anchor="t">
            <a:spAutoFit/>
          </a:bodyPr>
          <a:lstStyle/>
          <a:p>
            <a:r>
              <a:rPr lang="en-GB" dirty="0" err="1"/>
              <a:t>Curso</a:t>
            </a:r>
            <a:r>
              <a:rPr lang="en-GB" dirty="0"/>
              <a:t> 2024-2025</a:t>
            </a:r>
          </a:p>
        </p:txBody>
      </p:sp>
      <p:pic>
        <p:nvPicPr>
          <p:cNvPr id="18" name="Contenidor d'imatge 1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3460541"/>
          </a:xfrm>
        </p:spPr>
      </p:pic>
      <p:pic>
        <p:nvPicPr>
          <p:cNvPr id="2" name="Imatge 1" descr="Imatge que conté text, Font, Gràfics, disseny gràfic&#10;&#10;Descripció generada automàticament">
            <a:extLst>
              <a:ext uri="{FF2B5EF4-FFF2-40B4-BE49-F238E27FC236}">
                <a16:creationId xmlns:a16="http://schemas.microsoft.com/office/drawing/2014/main" id="{51CD1269-77C4-7BCF-E1F4-39379CD00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649" y="5880100"/>
            <a:ext cx="5869747" cy="3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5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25EB890-25C0-B613-CE65-26AAA0F4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19151"/>
            <a:ext cx="11174187" cy="553079"/>
          </a:xfrm>
        </p:spPr>
        <p:txBody>
          <a:bodyPr/>
          <a:lstStyle/>
          <a:p>
            <a:r>
              <a:rPr lang="ca-ES" sz="3200" dirty="0" err="1">
                <a:solidFill>
                  <a:schemeClr val="accent2"/>
                </a:solidFill>
              </a:rPr>
              <a:t>Distintos</a:t>
            </a:r>
            <a:r>
              <a:rPr lang="ca-ES" sz="3200" dirty="0">
                <a:solidFill>
                  <a:schemeClr val="accent2"/>
                </a:solidFill>
              </a:rPr>
              <a:t> </a:t>
            </a:r>
            <a:r>
              <a:rPr lang="ca-ES" sz="3200" dirty="0" err="1">
                <a:solidFill>
                  <a:schemeClr val="accent2"/>
                </a:solidFill>
              </a:rPr>
              <a:t>formatos</a:t>
            </a:r>
            <a:r>
              <a:rPr lang="ca-ES" sz="3200" dirty="0">
                <a:solidFill>
                  <a:schemeClr val="accent2"/>
                </a:solidFill>
              </a:rPr>
              <a:t> de </a:t>
            </a:r>
            <a:r>
              <a:rPr lang="ca-ES" sz="3200" dirty="0" err="1">
                <a:solidFill>
                  <a:schemeClr val="accent2"/>
                </a:solidFill>
              </a:rPr>
              <a:t>bibliografía</a:t>
            </a:r>
            <a:endParaRPr lang="es-ES" sz="3200" dirty="0">
              <a:solidFill>
                <a:schemeClr val="accent2"/>
              </a:solidFill>
            </a:endParaRPr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4BD74E5C-6292-6E20-6B40-2B01475A2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17" y="1376516"/>
            <a:ext cx="3009504" cy="2433737"/>
          </a:xfrm>
          <a:ln>
            <a:solidFill>
              <a:schemeClr val="tx1"/>
            </a:solidFill>
          </a:ln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6C48B6BC-6F16-903A-A9F2-BCB8A63F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75" y="1376516"/>
            <a:ext cx="3014562" cy="2433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C13C8690-63F5-30F9-20E7-8EE03A4FE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650" y="2126206"/>
            <a:ext cx="5225194" cy="4262286"/>
          </a:xfrm>
          <a:prstGeom prst="rect">
            <a:avLst/>
          </a:prstGeom>
          <a:ln w="28575">
            <a:solidFill>
              <a:srgbClr val="00CC00"/>
            </a:solidFill>
          </a:ln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87267FE2-2761-A597-A9E9-24CA8EBD5050}"/>
              </a:ext>
            </a:extLst>
          </p:cNvPr>
          <p:cNvSpPr txBox="1"/>
          <p:nvPr/>
        </p:nvSpPr>
        <p:spPr>
          <a:xfrm>
            <a:off x="913765" y="4057294"/>
            <a:ext cx="207460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000" dirty="0" err="1"/>
              <a:t>Usado</a:t>
            </a:r>
            <a:r>
              <a:rPr lang="ca-ES" sz="1000" dirty="0"/>
              <a:t> </a:t>
            </a:r>
            <a:r>
              <a:rPr lang="ca-ES" sz="1000" dirty="0" err="1"/>
              <a:t>más</a:t>
            </a:r>
            <a:r>
              <a:rPr lang="ca-ES" sz="1000" dirty="0"/>
              <a:t> en </a:t>
            </a:r>
            <a:r>
              <a:rPr lang="ca-ES" sz="1000" dirty="0" err="1"/>
              <a:t>humanidades</a:t>
            </a:r>
            <a:r>
              <a:rPr lang="ca-ES" sz="1000" dirty="0"/>
              <a:t> y </a:t>
            </a:r>
            <a:r>
              <a:rPr lang="ca-ES" sz="1000" dirty="0" err="1"/>
              <a:t>algunas</a:t>
            </a:r>
            <a:r>
              <a:rPr lang="ca-ES" sz="1000" dirty="0"/>
              <a:t> </a:t>
            </a:r>
            <a:r>
              <a:rPr lang="ca-ES" sz="1000" dirty="0" err="1"/>
              <a:t>ciencias</a:t>
            </a:r>
            <a:r>
              <a:rPr lang="ca-ES" sz="1000" dirty="0"/>
              <a:t> </a:t>
            </a:r>
            <a:r>
              <a:rPr lang="ca-ES" sz="1000" dirty="0" err="1"/>
              <a:t>sociales</a:t>
            </a:r>
            <a:endParaRPr lang="es-ES" sz="1000" dirty="0"/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17686150-B9DA-8C8F-88CC-B15A71106783}"/>
              </a:ext>
            </a:extLst>
          </p:cNvPr>
          <p:cNvSpPr txBox="1"/>
          <p:nvPr/>
        </p:nvSpPr>
        <p:spPr>
          <a:xfrm>
            <a:off x="4225831" y="4057294"/>
            <a:ext cx="234381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a-ES" sz="1000" dirty="0" err="1"/>
              <a:t>Usado</a:t>
            </a:r>
            <a:r>
              <a:rPr lang="ca-ES" sz="1000" dirty="0"/>
              <a:t> en biomedicina, </a:t>
            </a:r>
            <a:r>
              <a:rPr lang="ca-ES" sz="1000" dirty="0" err="1"/>
              <a:t>ciencias</a:t>
            </a:r>
            <a:r>
              <a:rPr lang="ca-ES" sz="1000" dirty="0"/>
              <a:t> </a:t>
            </a:r>
            <a:r>
              <a:rPr lang="ca-ES" sz="1000" dirty="0" err="1"/>
              <a:t>médicas</a:t>
            </a:r>
            <a:r>
              <a:rPr lang="ca-ES" sz="1000" dirty="0"/>
              <a:t>, </a:t>
            </a:r>
            <a:r>
              <a:rPr lang="ca-ES" sz="1000" dirty="0" err="1"/>
              <a:t>veterinaria</a:t>
            </a:r>
            <a:endParaRPr lang="es-ES" sz="1000" dirty="0"/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5B7BC8EA-C249-750D-1D8A-FC9A10293DDB}"/>
              </a:ext>
            </a:extLst>
          </p:cNvPr>
          <p:cNvSpPr txBox="1"/>
          <p:nvPr/>
        </p:nvSpPr>
        <p:spPr>
          <a:xfrm>
            <a:off x="7757651" y="924291"/>
            <a:ext cx="3009503" cy="553998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Formato APA </a:t>
            </a:r>
            <a:r>
              <a:rPr lang="ca-ES" sz="1100" dirty="0"/>
              <a:t>(American </a:t>
            </a:r>
            <a:r>
              <a:rPr lang="ca-ES" sz="1100" dirty="0" err="1"/>
              <a:t>Psychological</a:t>
            </a:r>
            <a:r>
              <a:rPr lang="ca-ES" sz="1100" dirty="0"/>
              <a:t>  </a:t>
            </a:r>
            <a:r>
              <a:rPr lang="ca-ES" sz="1100" dirty="0" err="1"/>
              <a:t>Association</a:t>
            </a:r>
            <a:r>
              <a:rPr lang="ca-ES" sz="1100" dirty="0"/>
              <a:t>)</a:t>
            </a:r>
            <a:endParaRPr lang="es-ES" sz="1100" dirty="0"/>
          </a:p>
        </p:txBody>
      </p:sp>
      <p:sp>
        <p:nvSpPr>
          <p:cNvPr id="15" name="Fletxa: avall 14">
            <a:extLst>
              <a:ext uri="{FF2B5EF4-FFF2-40B4-BE49-F238E27FC236}">
                <a16:creationId xmlns:a16="http://schemas.microsoft.com/office/drawing/2014/main" id="{F0EF371A-29D7-64B8-BA1A-B8E23F2FB899}"/>
              </a:ext>
            </a:extLst>
          </p:cNvPr>
          <p:cNvSpPr/>
          <p:nvPr/>
        </p:nvSpPr>
        <p:spPr>
          <a:xfrm>
            <a:off x="8957504" y="1607660"/>
            <a:ext cx="417886" cy="38948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24E365EE-91A5-FF8F-13C1-FF77AA58C04B}"/>
              </a:ext>
            </a:extLst>
          </p:cNvPr>
          <p:cNvSpPr txBox="1"/>
          <p:nvPr/>
        </p:nvSpPr>
        <p:spPr>
          <a:xfrm>
            <a:off x="829777" y="5144398"/>
            <a:ext cx="5426772" cy="523220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r>
              <a:rPr lang="ca-ES" sz="1400" b="1" dirty="0" err="1"/>
              <a:t>Usado</a:t>
            </a:r>
            <a:r>
              <a:rPr lang="ca-ES" sz="1400" b="1" dirty="0"/>
              <a:t> en </a:t>
            </a:r>
            <a:r>
              <a:rPr lang="ca-ES" sz="1400" b="1" dirty="0" err="1"/>
              <a:t>derecho</a:t>
            </a:r>
            <a:r>
              <a:rPr lang="ca-ES" sz="1400" b="1" dirty="0"/>
              <a:t>, </a:t>
            </a:r>
            <a:r>
              <a:rPr lang="ca-ES" sz="1400" b="1" dirty="0" err="1"/>
              <a:t>ciencias</a:t>
            </a:r>
            <a:r>
              <a:rPr lang="ca-ES" sz="1400" b="1" dirty="0"/>
              <a:t>  de la </a:t>
            </a:r>
            <a:r>
              <a:rPr lang="ca-ES" sz="1400" b="1" dirty="0" err="1"/>
              <a:t>comunicación</a:t>
            </a:r>
            <a:r>
              <a:rPr lang="ca-ES" sz="1400" b="1" dirty="0"/>
              <a:t>, economia  y </a:t>
            </a:r>
            <a:r>
              <a:rPr lang="ca-ES" sz="1400" b="1" dirty="0" err="1"/>
              <a:t>psicología</a:t>
            </a:r>
            <a:endParaRPr lang="es-ES" sz="1400" b="1" dirty="0"/>
          </a:p>
        </p:txBody>
      </p:sp>
      <p:sp>
        <p:nvSpPr>
          <p:cNvPr id="17" name="Fletxa: avall 16">
            <a:extLst>
              <a:ext uri="{FF2B5EF4-FFF2-40B4-BE49-F238E27FC236}">
                <a16:creationId xmlns:a16="http://schemas.microsoft.com/office/drawing/2014/main" id="{EC06B9C4-A020-47AE-816D-CED3D7E3AFE7}"/>
              </a:ext>
            </a:extLst>
          </p:cNvPr>
          <p:cNvSpPr/>
          <p:nvPr/>
        </p:nvSpPr>
        <p:spPr>
          <a:xfrm rot="16200000">
            <a:off x="5640030" y="5663662"/>
            <a:ext cx="417886" cy="724422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2228D7C-47C5-075B-C677-24A4D65B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13" y="526026"/>
            <a:ext cx="7458819" cy="700823"/>
          </a:xfrm>
        </p:spPr>
        <p:txBody>
          <a:bodyPr vert="horz" wrap="square" lIns="108817" tIns="54409" rIns="108817" bIns="54409" rtlCol="0" anchor="ctr">
            <a:normAutofit/>
          </a:bodyPr>
          <a:lstStyle/>
          <a:p>
            <a:r>
              <a:rPr lang="ca-ES" dirty="0"/>
              <a:t>Los gestores </a:t>
            </a:r>
            <a:r>
              <a:rPr lang="ca-ES" dirty="0" err="1"/>
              <a:t>bibliográficos</a:t>
            </a:r>
            <a:endParaRPr lang="es-ES" dirty="0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4B00D1E5-0891-4515-6AB7-DEF1D0B26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0949" y="1475626"/>
            <a:ext cx="9692982" cy="715424"/>
          </a:xfrm>
        </p:spPr>
        <p:txBody>
          <a:bodyPr vert="horz" lIns="108817" tIns="54409" rIns="108817" bIns="54409" rtlCol="0" anchor="t">
            <a:normAutofit lnSpcReduction="10000"/>
          </a:bodyPr>
          <a:lstStyle/>
          <a:p>
            <a:pPr marL="0" indent="0">
              <a:buNone/>
            </a:pPr>
            <a:r>
              <a:rPr lang="ca-ES" dirty="0"/>
              <a:t>Son </a:t>
            </a:r>
            <a:r>
              <a:rPr lang="ca-ES" dirty="0" err="1"/>
              <a:t>programas</a:t>
            </a:r>
            <a:r>
              <a:rPr lang="ca-ES" dirty="0"/>
              <a:t> que nos </a:t>
            </a:r>
            <a:r>
              <a:rPr lang="ca-ES" dirty="0" err="1"/>
              <a:t>permiten</a:t>
            </a:r>
            <a:r>
              <a:rPr lang="ca-ES" dirty="0"/>
              <a:t> gestionar de manera </a:t>
            </a:r>
            <a:r>
              <a:rPr lang="ca-ES" dirty="0" err="1"/>
              <a:t>automática</a:t>
            </a:r>
            <a:r>
              <a:rPr lang="ca-ES" dirty="0"/>
              <a:t> la </a:t>
            </a:r>
            <a:r>
              <a:rPr lang="ca-ES" dirty="0" err="1"/>
              <a:t>bibliografía</a:t>
            </a:r>
            <a:r>
              <a:rPr lang="ca-ES" dirty="0"/>
              <a:t> y las </a:t>
            </a:r>
            <a:r>
              <a:rPr lang="ca-ES" dirty="0" err="1"/>
              <a:t>citas</a:t>
            </a:r>
            <a:r>
              <a:rPr lang="ca-ES" dirty="0"/>
              <a:t> </a:t>
            </a:r>
            <a:r>
              <a:rPr lang="ca-ES" dirty="0" err="1"/>
              <a:t>bibliográficas</a:t>
            </a:r>
            <a:r>
              <a:rPr lang="ca-ES" dirty="0"/>
              <a:t> (entre </a:t>
            </a:r>
            <a:r>
              <a:rPr lang="ca-ES" dirty="0" err="1"/>
              <a:t>otras</a:t>
            </a:r>
            <a:r>
              <a:rPr lang="ca-ES" dirty="0"/>
              <a:t> </a:t>
            </a:r>
            <a:r>
              <a:rPr lang="ca-ES" dirty="0" err="1"/>
              <a:t>aplicaciones</a:t>
            </a:r>
            <a:r>
              <a:rPr lang="ca-ES" dirty="0"/>
              <a:t>): </a:t>
            </a:r>
            <a:r>
              <a:rPr lang="ca-ES" sz="16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https://www.uab.cat/web/que-ofrecemos/cursos-de-formacion-1345733232086.html</a:t>
            </a:r>
            <a:endParaRPr lang="ca-ES" sz="1600" b="1" kern="1200" dirty="0"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  <a:p>
            <a:pPr marL="271780" indent="-271780"/>
            <a:endParaRPr lang="ca-ES" dirty="0"/>
          </a:p>
          <a:p>
            <a:pPr marL="271780" indent="-271780"/>
            <a:endParaRPr lang="es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A5EDB857-04A5-2790-5892-53323112D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13" y="2490291"/>
            <a:ext cx="8890240" cy="38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35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9D161E4-8FD4-6C60-1B5C-07A8E25F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33001"/>
            <a:ext cx="11174187" cy="525379"/>
          </a:xfrm>
        </p:spPr>
        <p:txBody>
          <a:bodyPr/>
          <a:lstStyle/>
          <a:p>
            <a:r>
              <a:rPr lang="ca-ES" sz="3000" dirty="0"/>
              <a:t>                    </a:t>
            </a:r>
            <a:r>
              <a:rPr lang="ca-ES" sz="3000" b="0"/>
              <a:t>La</a:t>
            </a:r>
            <a:r>
              <a:rPr lang="ca-ES" sz="3000">
                <a:solidFill>
                  <a:schemeClr val="accent2"/>
                </a:solidFill>
              </a:rPr>
              <a:t> </a:t>
            </a:r>
            <a:r>
              <a:rPr lang="ca-ES" sz="300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</a:t>
            </a:r>
            <a:r>
              <a:rPr lang="ca-ES" sz="3000">
                <a:solidFill>
                  <a:schemeClr val="accent2"/>
                </a:solidFill>
              </a:rPr>
              <a:t> </a:t>
            </a:r>
            <a:r>
              <a:rPr lang="ca-ES" sz="3000" b="0"/>
              <a:t>del Servicio de Bibliotecas</a:t>
            </a:r>
            <a:endParaRPr lang="es-ES" sz="3000" b="0"/>
          </a:p>
        </p:txBody>
      </p:sp>
      <p:graphicFrame>
        <p:nvGraphicFramePr>
          <p:cNvPr id="4" name="Contenidor de contingut 3">
            <a:extLst>
              <a:ext uri="{FF2B5EF4-FFF2-40B4-BE49-F238E27FC236}">
                <a16:creationId xmlns:a16="http://schemas.microsoft.com/office/drawing/2014/main" id="{09CF3CAA-FFB7-9668-DECC-D2122A898A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263197"/>
              </p:ext>
            </p:extLst>
          </p:nvPr>
        </p:nvGraphicFramePr>
        <p:xfrm>
          <a:off x="1627681" y="1446849"/>
          <a:ext cx="8031162" cy="476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5639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E0AC0D7-7686-7923-DFF1-2534F5AF8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445279"/>
            <a:ext cx="11174187" cy="700823"/>
          </a:xfrm>
        </p:spPr>
        <p:txBody>
          <a:bodyPr wrap="square" anchor="ctr">
            <a:normAutofit/>
          </a:bodyPr>
          <a:lstStyle/>
          <a:p>
            <a:r>
              <a:rPr lang="ca-ES" dirty="0">
                <a:solidFill>
                  <a:schemeClr val="accent2"/>
                </a:solidFill>
              </a:rPr>
              <a:t>El Buscador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1C2657-6309-0EE7-DEE0-85C86E6D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94" y="2005781"/>
            <a:ext cx="3681330" cy="378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972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7685432-7479-29A3-D696-FB8708A93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-27921"/>
            <a:ext cx="11174187" cy="1647225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>
                <a:solidFill>
                  <a:schemeClr val="accent2"/>
                </a:solidFill>
              </a:rPr>
              <a:t>El </a:t>
            </a:r>
            <a:r>
              <a:rPr lang="en-US" sz="2400" dirty="0" err="1">
                <a:solidFill>
                  <a:schemeClr val="accent2"/>
                </a:solidFill>
              </a:rPr>
              <a:t>Buscador</a:t>
            </a:r>
            <a:r>
              <a:rPr lang="en-US" sz="2000" dirty="0">
                <a:solidFill>
                  <a:schemeClr val="accent2"/>
                </a:solidFill>
              </a:rPr>
              <a:t>: </a:t>
            </a:r>
            <a:r>
              <a:rPr lang="en-US" sz="2000" dirty="0" err="1">
                <a:solidFill>
                  <a:schemeClr val="accent2"/>
                </a:solidFill>
              </a:rPr>
              <a:t>desde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una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única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pantalla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encuentras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documentos</a:t>
            </a:r>
            <a:r>
              <a:rPr lang="en-US" sz="2000" dirty="0">
                <a:solidFill>
                  <a:schemeClr val="accent2"/>
                </a:solidFill>
              </a:rPr>
              <a:t> de la UAB y del resto de </a:t>
            </a:r>
            <a:r>
              <a:rPr lang="en-US" sz="2000" dirty="0" err="1">
                <a:solidFill>
                  <a:schemeClr val="accent2"/>
                </a:solidFill>
              </a:rPr>
              <a:t>entidades</a:t>
            </a:r>
            <a:r>
              <a:rPr lang="en-US" sz="2000" dirty="0">
                <a:solidFill>
                  <a:schemeClr val="accent2"/>
                </a:solidFill>
              </a:rPr>
              <a:t> del CSUC. Tiene dos </a:t>
            </a:r>
            <a:r>
              <a:rPr lang="en-US" sz="2000" dirty="0" err="1">
                <a:solidFill>
                  <a:schemeClr val="accent2"/>
                </a:solidFill>
              </a:rPr>
              <a:t>funciones</a:t>
            </a:r>
            <a:r>
              <a:rPr lang="en-US" sz="2000" dirty="0">
                <a:solidFill>
                  <a:schemeClr val="accent2"/>
                </a:solidFill>
              </a:rPr>
              <a:t>:</a:t>
            </a:r>
            <a:br>
              <a:rPr lang="en-US" dirty="0">
                <a:solidFill>
                  <a:schemeClr val="accent2"/>
                </a:solidFill>
              </a:rPr>
            </a:br>
            <a:endParaRPr lang="es-ES" dirty="0">
              <a:solidFill>
                <a:schemeClr val="accent2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0DB0632-E243-BBDC-B9E8-2484075D4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695196"/>
              </p:ext>
            </p:extLst>
          </p:nvPr>
        </p:nvGraphicFramePr>
        <p:xfrm>
          <a:off x="727267" y="1257576"/>
          <a:ext cx="10612286" cy="456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1628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E0B77C3-3093-4F66-E0F6-64CB5365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-227973"/>
            <a:ext cx="11174187" cy="1924224"/>
          </a:xfrm>
        </p:spPr>
        <p:txBody>
          <a:bodyPr/>
          <a:lstStyle/>
          <a:p>
            <a:br>
              <a:rPr lang="en-US" sz="4400" dirty="0"/>
            </a:br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>
                <a:solidFill>
                  <a:schemeClr val="accent2"/>
                </a:solidFill>
              </a:rPr>
              <a:t>Buscador</a:t>
            </a:r>
            <a:br>
              <a:rPr lang="en-US" dirty="0"/>
            </a:br>
            <a:endParaRPr lang="es-ES" dirty="0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25BDE76-E441-A7AB-F132-C3E537DFD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22" y="1463041"/>
            <a:ext cx="11174182" cy="4770099"/>
          </a:xfrm>
        </p:spPr>
        <p:txBody>
          <a:bodyPr/>
          <a:lstStyle/>
          <a:p>
            <a:r>
              <a:rPr lang="ca-ES" dirty="0"/>
              <a:t>Todos los buscadores y bases de </a:t>
            </a:r>
            <a:r>
              <a:rPr lang="ca-ES" dirty="0" err="1"/>
              <a:t>datos</a:t>
            </a:r>
            <a:r>
              <a:rPr lang="ca-ES" dirty="0"/>
              <a:t> te </a:t>
            </a:r>
            <a:r>
              <a:rPr lang="ca-ES" dirty="0" err="1"/>
              <a:t>permiten</a:t>
            </a:r>
            <a:r>
              <a:rPr lang="ca-ES" dirty="0"/>
              <a:t> </a:t>
            </a:r>
            <a:r>
              <a:rPr lang="ca-ES" dirty="0" err="1"/>
              <a:t>hacer</a:t>
            </a:r>
            <a:r>
              <a:rPr lang="ca-ES" dirty="0"/>
              <a:t> </a:t>
            </a:r>
            <a:r>
              <a:rPr lang="ca-ES" dirty="0" err="1"/>
              <a:t>búsquedas</a:t>
            </a:r>
            <a:r>
              <a:rPr lang="ca-ES" dirty="0"/>
              <a:t> simples y </a:t>
            </a:r>
            <a:r>
              <a:rPr lang="ca-ES" dirty="0" err="1"/>
              <a:t>búsquedas</a:t>
            </a:r>
            <a:r>
              <a:rPr lang="ca-ES" dirty="0"/>
              <a:t> </a:t>
            </a:r>
            <a:r>
              <a:rPr lang="ca-ES" dirty="0" err="1"/>
              <a:t>avanzadas</a:t>
            </a:r>
            <a:r>
              <a:rPr lang="ca-ES" dirty="0"/>
              <a:t>:</a:t>
            </a:r>
            <a:endParaRPr lang="es-ES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FC1FFF67-AF8D-E93A-5F35-95C37199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34" y="2456318"/>
            <a:ext cx="8369763" cy="1861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uadroTexto 2">
            <a:extLst>
              <a:ext uri="{FF2B5EF4-FFF2-40B4-BE49-F238E27FC236}">
                <a16:creationId xmlns:a16="http://schemas.microsoft.com/office/drawing/2014/main" id="{006E8CCA-8668-808B-82F3-66709671E27E}"/>
              </a:ext>
            </a:extLst>
          </p:cNvPr>
          <p:cNvSpPr txBox="1"/>
          <p:nvPr/>
        </p:nvSpPr>
        <p:spPr>
          <a:xfrm>
            <a:off x="2594193" y="4940968"/>
            <a:ext cx="606415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+mj-lt"/>
                <a:hlinkClick r:id="rId3"/>
              </a:rPr>
              <a:t>https://www.uab.cat/es/bibliotecas</a:t>
            </a:r>
            <a:endParaRPr lang="es-ES" sz="2400" dirty="0">
              <a:latin typeface="+mj-lt"/>
            </a:endParaRPr>
          </a:p>
          <a:p>
            <a:pPr algn="ctr"/>
            <a:endParaRPr lang="ca-ES" sz="1350" dirty="0"/>
          </a:p>
        </p:txBody>
      </p:sp>
    </p:spTree>
    <p:extLst>
      <p:ext uri="{BB962C8B-B14F-4D97-AF65-F5344CB8AC3E}">
        <p14:creationId xmlns:p14="http://schemas.microsoft.com/office/powerpoint/2010/main" val="721303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661B4D1-512C-AAD5-A411-E682AB10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491450"/>
            <a:ext cx="11174187" cy="608479"/>
          </a:xfrm>
        </p:spPr>
        <p:txBody>
          <a:bodyPr/>
          <a:lstStyle/>
          <a:p>
            <a:r>
              <a:rPr lang="ca-ES" sz="3600" dirty="0">
                <a:solidFill>
                  <a:schemeClr val="accent2"/>
                </a:solidFill>
              </a:rPr>
              <a:t>Buscador: ¿</a:t>
            </a:r>
            <a:r>
              <a:rPr lang="ca-ES" sz="3600" dirty="0" err="1">
                <a:solidFill>
                  <a:schemeClr val="accent2"/>
                </a:solidFill>
              </a:rPr>
              <a:t>qué</a:t>
            </a:r>
            <a:r>
              <a:rPr lang="ca-ES" sz="3600" dirty="0">
                <a:solidFill>
                  <a:schemeClr val="accent2"/>
                </a:solidFill>
              </a:rPr>
              <a:t> </a:t>
            </a:r>
            <a:r>
              <a:rPr lang="ca-ES" sz="3600" dirty="0" err="1">
                <a:solidFill>
                  <a:schemeClr val="accent2"/>
                </a:solidFill>
              </a:rPr>
              <a:t>vemos</a:t>
            </a:r>
            <a:r>
              <a:rPr lang="ca-ES" sz="3600" dirty="0">
                <a:solidFill>
                  <a:schemeClr val="accent2"/>
                </a:solidFill>
              </a:rPr>
              <a:t>?</a:t>
            </a:r>
            <a:endParaRPr lang="es-ES" sz="360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6A8620-90E7-4EE5-9382-4D93D73F70A4}"/>
              </a:ext>
            </a:extLst>
          </p:cNvPr>
          <p:cNvSpPr/>
          <p:nvPr/>
        </p:nvSpPr>
        <p:spPr>
          <a:xfrm>
            <a:off x="3293806" y="1209368"/>
            <a:ext cx="1956620" cy="521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07EAE0-DD97-EFD8-6EAD-7D662219C32D}"/>
              </a:ext>
            </a:extLst>
          </p:cNvPr>
          <p:cNvSpPr/>
          <p:nvPr/>
        </p:nvSpPr>
        <p:spPr>
          <a:xfrm>
            <a:off x="3157030" y="1325733"/>
            <a:ext cx="1956620" cy="32316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500" dirty="0">
                <a:solidFill>
                  <a:schemeClr val="tx1"/>
                </a:solidFill>
              </a:rPr>
              <a:t>Caja de </a:t>
            </a:r>
            <a:r>
              <a:rPr lang="ca-ES" sz="1500" dirty="0" err="1">
                <a:solidFill>
                  <a:schemeClr val="tx1"/>
                </a:solidFill>
              </a:rPr>
              <a:t>búsqueda</a:t>
            </a:r>
            <a:endParaRPr lang="es-ES" sz="1500" dirty="0">
              <a:solidFill>
                <a:schemeClr val="tx1"/>
              </a:solidFill>
            </a:endParaRPr>
          </a:p>
        </p:txBody>
      </p:sp>
      <p:sp>
        <p:nvSpPr>
          <p:cNvPr id="20" name="Flecha: a la derecha 2">
            <a:extLst>
              <a:ext uri="{FF2B5EF4-FFF2-40B4-BE49-F238E27FC236}">
                <a16:creationId xmlns:a16="http://schemas.microsoft.com/office/drawing/2014/main" id="{3D5B8245-AC50-F1AC-C60E-040E6B5C114A}"/>
              </a:ext>
            </a:extLst>
          </p:cNvPr>
          <p:cNvSpPr/>
          <p:nvPr/>
        </p:nvSpPr>
        <p:spPr>
          <a:xfrm>
            <a:off x="5142663" y="1397759"/>
            <a:ext cx="584462" cy="179109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E2CF1C12-7B32-10F5-D466-93FE327CD844}"/>
              </a:ext>
            </a:extLst>
          </p:cNvPr>
          <p:cNvSpPr txBox="1"/>
          <p:nvPr/>
        </p:nvSpPr>
        <p:spPr>
          <a:xfrm>
            <a:off x="8339313" y="2728265"/>
            <a:ext cx="1639012" cy="32316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s-ES" sz="1500" dirty="0"/>
              <a:t>Colecciones</a:t>
            </a:r>
          </a:p>
        </p:txBody>
      </p:sp>
      <p:sp>
        <p:nvSpPr>
          <p:cNvPr id="23" name="CuadroTexto 9">
            <a:extLst>
              <a:ext uri="{FF2B5EF4-FFF2-40B4-BE49-F238E27FC236}">
                <a16:creationId xmlns:a16="http://schemas.microsoft.com/office/drawing/2014/main" id="{2A6DECDD-62D1-68F5-B0C0-B6DAEE989937}"/>
              </a:ext>
            </a:extLst>
          </p:cNvPr>
          <p:cNvSpPr txBox="1"/>
          <p:nvPr/>
        </p:nvSpPr>
        <p:spPr>
          <a:xfrm>
            <a:off x="2788092" y="3564851"/>
            <a:ext cx="4190597" cy="5539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r>
              <a:rPr lang="es-ES" sz="1500" dirty="0"/>
              <a:t>Resultados de la búsqueda con filtros o facetas</a:t>
            </a:r>
          </a:p>
        </p:txBody>
      </p:sp>
      <p:sp>
        <p:nvSpPr>
          <p:cNvPr id="24" name="Flecha: a la derecha 2">
            <a:extLst>
              <a:ext uri="{FF2B5EF4-FFF2-40B4-BE49-F238E27FC236}">
                <a16:creationId xmlns:a16="http://schemas.microsoft.com/office/drawing/2014/main" id="{D57DACF6-B458-3259-7791-D64066A1E167}"/>
              </a:ext>
            </a:extLst>
          </p:cNvPr>
          <p:cNvSpPr/>
          <p:nvPr/>
        </p:nvSpPr>
        <p:spPr>
          <a:xfrm rot="10800000">
            <a:off x="2298900" y="3635963"/>
            <a:ext cx="424261" cy="15622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Fletxa: avall 2">
            <a:extLst>
              <a:ext uri="{FF2B5EF4-FFF2-40B4-BE49-F238E27FC236}">
                <a16:creationId xmlns:a16="http://schemas.microsoft.com/office/drawing/2014/main" id="{A9880423-60AB-1525-7FED-CFD78F8A5EDC}"/>
              </a:ext>
            </a:extLst>
          </p:cNvPr>
          <p:cNvSpPr/>
          <p:nvPr/>
        </p:nvSpPr>
        <p:spPr>
          <a:xfrm>
            <a:off x="8916503" y="3285575"/>
            <a:ext cx="484632" cy="978408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2" name="Imatge 11">
            <a:extLst>
              <a:ext uri="{FF2B5EF4-FFF2-40B4-BE49-F238E27FC236}">
                <a16:creationId xmlns:a16="http://schemas.microsoft.com/office/drawing/2014/main" id="{52D9416C-22CD-F4DC-EC68-ADE412044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995"/>
          <a:stretch/>
        </p:blipFill>
        <p:spPr>
          <a:xfrm>
            <a:off x="226319" y="1866973"/>
            <a:ext cx="1912288" cy="4160881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E9014C0D-7E3A-C67B-2EA0-7B685F21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24" y="1175812"/>
            <a:ext cx="5426711" cy="638436"/>
          </a:xfrm>
          <a:prstGeom prst="rect">
            <a:avLst/>
          </a:prstGeom>
        </p:spPr>
      </p:pic>
      <p:pic>
        <p:nvPicPr>
          <p:cNvPr id="17" name="Imatge 16">
            <a:extLst>
              <a:ext uri="{FF2B5EF4-FFF2-40B4-BE49-F238E27FC236}">
                <a16:creationId xmlns:a16="http://schemas.microsoft.com/office/drawing/2014/main" id="{7FC9BB71-815E-6864-C0A0-529B71DA0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937" y="4409120"/>
            <a:ext cx="7176323" cy="17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11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1D0F6B5-AEA5-D7CC-31EC-018377D0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445279"/>
            <a:ext cx="11174187" cy="700823"/>
          </a:xfrm>
        </p:spPr>
        <p:txBody>
          <a:bodyPr wrap="square" anchor="ctr">
            <a:normAutofit/>
          </a:bodyPr>
          <a:lstStyle/>
          <a:p>
            <a:r>
              <a:rPr lang="ca-ES" dirty="0">
                <a:solidFill>
                  <a:schemeClr val="accent2"/>
                </a:solidFill>
              </a:rPr>
              <a:t>Buscador: </a:t>
            </a:r>
            <a:r>
              <a:rPr lang="ca-ES" dirty="0" err="1">
                <a:solidFill>
                  <a:schemeClr val="accent2"/>
                </a:solidFill>
              </a:rPr>
              <a:t>otras</a:t>
            </a:r>
            <a:r>
              <a:rPr lang="ca-ES" dirty="0">
                <a:solidFill>
                  <a:schemeClr val="accent2"/>
                </a:solidFill>
              </a:rPr>
              <a:t> acciones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8" name="Imatge 7" descr="Imatge que conté fruita, cirera, arbre fruiter, a l’aire lliure&#10;&#10;Descripció generada automàticament">
            <a:extLst>
              <a:ext uri="{FF2B5EF4-FFF2-40B4-BE49-F238E27FC236}">
                <a16:creationId xmlns:a16="http://schemas.microsoft.com/office/drawing/2014/main" id="{8E876611-B0BE-C9B3-C4F3-645D1FF8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0" r="4993" b="-1"/>
          <a:stretch/>
        </p:blipFill>
        <p:spPr>
          <a:xfrm>
            <a:off x="1016586" y="1509494"/>
            <a:ext cx="1773746" cy="1335129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A40E234-09F1-F8FF-85E6-B16455B8C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4498" y="1775281"/>
            <a:ext cx="7610168" cy="574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err="1"/>
              <a:t>Encontrar</a:t>
            </a:r>
            <a:r>
              <a:rPr lang="en-US" sz="1800" dirty="0"/>
              <a:t> </a:t>
            </a:r>
            <a:r>
              <a:rPr lang="en-US" sz="1800" dirty="0" err="1"/>
              <a:t>diferentes</a:t>
            </a:r>
            <a:r>
              <a:rPr lang="en-US" sz="1800" dirty="0"/>
              <a:t> versions o </a:t>
            </a:r>
            <a:r>
              <a:rPr lang="en-US" sz="1800" dirty="0" err="1"/>
              <a:t>ediciones</a:t>
            </a:r>
            <a:r>
              <a:rPr lang="en-US" sz="1800" dirty="0"/>
              <a:t> de un </a:t>
            </a:r>
            <a:r>
              <a:rPr lang="en-US" sz="1800" dirty="0" err="1"/>
              <a:t>mismo</a:t>
            </a:r>
            <a:r>
              <a:rPr lang="en-US" sz="1800" dirty="0"/>
              <a:t> </a:t>
            </a:r>
            <a:r>
              <a:rPr lang="en-US" sz="1800" dirty="0" err="1"/>
              <a:t>documento</a:t>
            </a:r>
            <a:r>
              <a:rPr lang="en-US" sz="1800" dirty="0"/>
              <a:t> de forma </a:t>
            </a:r>
            <a:r>
              <a:rPr lang="en-US" sz="1800" dirty="0" err="1"/>
              <a:t>agrupada</a:t>
            </a:r>
            <a:endParaRPr lang="en-US" sz="1800" dirty="0"/>
          </a:p>
        </p:txBody>
      </p:sp>
      <p:pic>
        <p:nvPicPr>
          <p:cNvPr id="9" name="Imatge 8" descr="Imatge que conté cercle, logotip, Font, Marca registrada&#10;&#10;Descripció generada automàticament">
            <a:extLst>
              <a:ext uri="{FF2B5EF4-FFF2-40B4-BE49-F238E27FC236}">
                <a16:creationId xmlns:a16="http://schemas.microsoft.com/office/drawing/2014/main" id="{8055ED0C-55E3-17E8-08ED-51F0C6734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87" y="2967334"/>
            <a:ext cx="1773747" cy="1773747"/>
          </a:xfrm>
          <a:prstGeom prst="rect">
            <a:avLst/>
          </a:prstGeom>
          <a:ln w="19050">
            <a:solidFill>
              <a:srgbClr val="FF9933"/>
            </a:solidFill>
          </a:ln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E247FE58-3BD3-A857-2527-942498BD3E1A}"/>
              </a:ext>
            </a:extLst>
          </p:cNvPr>
          <p:cNvSpPr txBox="1"/>
          <p:nvPr/>
        </p:nvSpPr>
        <p:spPr>
          <a:xfrm>
            <a:off x="3144498" y="3208016"/>
            <a:ext cx="7224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 err="1"/>
              <a:t>Optimitzar</a:t>
            </a:r>
            <a:r>
              <a:rPr lang="es-ES" sz="1800" dirty="0"/>
              <a:t> las opciones de gestión de los resultados: guardar búsquedas, recibir novedades, personalizar …</a:t>
            </a:r>
          </a:p>
        </p:txBody>
      </p:sp>
      <p:pic>
        <p:nvPicPr>
          <p:cNvPr id="12" name="Imatge 11" descr="Imatge que conté text, persona, artefacte, Dispositiu de comunicació&#10;&#10;Descripció generada automàticament">
            <a:extLst>
              <a:ext uri="{FF2B5EF4-FFF2-40B4-BE49-F238E27FC236}">
                <a16:creationId xmlns:a16="http://schemas.microsoft.com/office/drawing/2014/main" id="{4CAAA49E-7243-D3B9-87EE-70919DEA8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86" y="4976778"/>
            <a:ext cx="1773747" cy="124296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7" name="QuadreDeText 16">
            <a:extLst>
              <a:ext uri="{FF2B5EF4-FFF2-40B4-BE49-F238E27FC236}">
                <a16:creationId xmlns:a16="http://schemas.microsoft.com/office/drawing/2014/main" id="{9954B573-7C26-1117-8C04-35866D779E41}"/>
              </a:ext>
            </a:extLst>
          </p:cNvPr>
          <p:cNvSpPr txBox="1"/>
          <p:nvPr/>
        </p:nvSpPr>
        <p:spPr>
          <a:xfrm>
            <a:off x="3226323" y="5197112"/>
            <a:ext cx="7143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Gestiona</a:t>
            </a:r>
            <a:r>
              <a:rPr lang="es-ES" sz="1800" dirty="0">
                <a:solidFill>
                  <a:schemeClr val="accent3">
                    <a:lumMod val="90000"/>
                    <a:lumOff val="10000"/>
                  </a:schemeClr>
                </a:solidFill>
              </a:rPr>
              <a:t>r </a:t>
            </a:r>
            <a:r>
              <a:rPr lang="es-ES" sz="1800" dirty="0"/>
              <a:t>les </a:t>
            </a:r>
            <a:r>
              <a:rPr lang="es-ES" sz="1800" b="1" dirty="0"/>
              <a:t>reservas y préstamos </a:t>
            </a:r>
            <a:r>
              <a:rPr lang="es-ES" sz="1800" dirty="0"/>
              <a:t>de documentos a través de </a:t>
            </a:r>
            <a:endParaRPr lang="es-ES" sz="1800" dirty="0">
              <a:solidFill>
                <a:schemeClr val="accent3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7022079B-8505-BB9D-1769-A9D07CD1C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91" y="5523375"/>
            <a:ext cx="1005927" cy="320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436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45A8A-3D0F-4CCF-A27E-64DD4754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491451"/>
            <a:ext cx="11174187" cy="608479"/>
          </a:xfrm>
        </p:spPr>
        <p:txBody>
          <a:bodyPr/>
          <a:lstStyle/>
          <a:p>
            <a:r>
              <a:rPr lang="es-ES" sz="3600" dirty="0">
                <a:solidFill>
                  <a:schemeClr val="accent2"/>
                </a:solidFill>
              </a:rPr>
              <a:t>Buscador: guardar consulta y crear alertas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263478-A606-4958-956D-E5F01E59F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22" y="1463041"/>
            <a:ext cx="11289958" cy="4931207"/>
          </a:xfrm>
        </p:spPr>
        <p:txBody>
          <a:bodyPr vert="horz" lIns="108817" tIns="54409" rIns="108817" bIns="54409" rtlCol="0" anchor="t">
            <a:noAutofit/>
          </a:bodyPr>
          <a:lstStyle/>
          <a:p>
            <a:pPr marL="271780" indent="-271780"/>
            <a:r>
              <a:rPr lang="ca-ES" sz="1600" dirty="0"/>
              <a:t>Para </a:t>
            </a:r>
            <a:r>
              <a:rPr lang="ca-ES" sz="1600" dirty="0" err="1"/>
              <a:t>ello</a:t>
            </a:r>
            <a:r>
              <a:rPr lang="ca-ES" sz="1600" dirty="0"/>
              <a:t> os </a:t>
            </a:r>
            <a:r>
              <a:rPr lang="ca-ES" sz="1600" dirty="0" err="1"/>
              <a:t>tenéis</a:t>
            </a:r>
            <a:r>
              <a:rPr lang="ca-ES" sz="1600" dirty="0"/>
              <a:t> que identificar con </a:t>
            </a:r>
            <a:r>
              <a:rPr lang="ca-ES" sz="1600" dirty="0" err="1"/>
              <a:t>vuestro</a:t>
            </a:r>
            <a:r>
              <a:rPr lang="ca-ES" sz="1600" dirty="0"/>
              <a:t> </a:t>
            </a:r>
            <a:r>
              <a:rPr lang="ca-ES" sz="1600" b="1" dirty="0"/>
              <a:t>NIU y </a:t>
            </a:r>
            <a:r>
              <a:rPr lang="ca-ES" sz="1600" b="1" dirty="0" err="1"/>
              <a:t>password</a:t>
            </a:r>
            <a:r>
              <a:rPr lang="ca-ES" sz="1600" b="1" dirty="0"/>
              <a:t> </a:t>
            </a:r>
            <a:r>
              <a:rPr lang="ca-ES" sz="1600" dirty="0"/>
              <a:t> y </a:t>
            </a:r>
            <a:r>
              <a:rPr lang="ca-ES" sz="1600" dirty="0" err="1"/>
              <a:t>así</a:t>
            </a:r>
            <a:r>
              <a:rPr lang="ca-ES" sz="1600" dirty="0"/>
              <a:t> </a:t>
            </a:r>
            <a:r>
              <a:rPr lang="ca-ES" sz="1600" dirty="0" err="1"/>
              <a:t>podréis</a:t>
            </a:r>
            <a:r>
              <a:rPr lang="ca-ES" sz="1600" dirty="0"/>
              <a:t> guardar </a:t>
            </a:r>
            <a:r>
              <a:rPr lang="ca-ES" sz="1600" dirty="0" err="1"/>
              <a:t>vuestras</a:t>
            </a:r>
            <a:r>
              <a:rPr lang="ca-ES" sz="1600" dirty="0"/>
              <a:t> </a:t>
            </a:r>
            <a:r>
              <a:rPr lang="ca-ES" sz="1600" dirty="0" err="1"/>
              <a:t>consultas</a:t>
            </a:r>
            <a:r>
              <a:rPr lang="ca-ES" sz="1600" dirty="0"/>
              <a:t>, activar las </a:t>
            </a:r>
            <a:r>
              <a:rPr lang="ca-ES" sz="1600" dirty="0" err="1"/>
              <a:t>alertas</a:t>
            </a:r>
            <a:r>
              <a:rPr lang="ca-ES" sz="1600" dirty="0"/>
              <a:t> para </a:t>
            </a:r>
            <a:r>
              <a:rPr lang="ca-ES" sz="1600" dirty="0" err="1"/>
              <a:t>recibir</a:t>
            </a:r>
            <a:r>
              <a:rPr lang="ca-ES" sz="1600" dirty="0"/>
              <a:t> </a:t>
            </a:r>
            <a:r>
              <a:rPr lang="ca-ES" sz="1600" dirty="0" err="1"/>
              <a:t>actualizaciones</a:t>
            </a:r>
            <a:r>
              <a:rPr lang="ca-ES" sz="1600" dirty="0"/>
              <a:t> y </a:t>
            </a:r>
            <a:r>
              <a:rPr lang="ca-ES" sz="1600" dirty="0" err="1"/>
              <a:t>otras</a:t>
            </a:r>
            <a:r>
              <a:rPr lang="ca-ES" sz="1600" dirty="0"/>
              <a:t> prestacions. Los avisos os </a:t>
            </a:r>
            <a:r>
              <a:rPr lang="ca-ES" sz="1600" dirty="0" err="1"/>
              <a:t>llegarán</a:t>
            </a:r>
            <a:r>
              <a:rPr lang="ca-ES" sz="1600" dirty="0"/>
              <a:t> a </a:t>
            </a:r>
            <a:r>
              <a:rPr lang="ca-ES" sz="1600" dirty="0" err="1"/>
              <a:t>vuestro</a:t>
            </a:r>
            <a:r>
              <a:rPr lang="ca-ES" sz="1600" dirty="0"/>
              <a:t> </a:t>
            </a:r>
            <a:r>
              <a:rPr lang="ca-ES" sz="1600" dirty="0" err="1"/>
              <a:t>correo</a:t>
            </a:r>
            <a:r>
              <a:rPr lang="ca-ES" sz="1600" dirty="0"/>
              <a:t> </a:t>
            </a:r>
            <a:r>
              <a:rPr lang="ca-ES" sz="1600" dirty="0" err="1"/>
              <a:t>electrónico</a:t>
            </a:r>
            <a:r>
              <a:rPr lang="ca-ES" sz="1600" dirty="0"/>
              <a:t>.</a:t>
            </a:r>
            <a:endParaRPr lang="es-ES" sz="1600" dirty="0"/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AF47EFF7-E075-40C9-A319-4A24D0932EF3}"/>
              </a:ext>
            </a:extLst>
          </p:cNvPr>
          <p:cNvSpPr txBox="1"/>
          <p:nvPr/>
        </p:nvSpPr>
        <p:spPr>
          <a:xfrm>
            <a:off x="588622" y="2620414"/>
            <a:ext cx="399495" cy="384721"/>
          </a:xfrm>
          <a:prstGeom prst="rect">
            <a:avLst/>
          </a:prstGeom>
          <a:solidFill>
            <a:srgbClr val="00B050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 </a:t>
            </a:r>
            <a:r>
              <a:rPr lang="ca-ES" b="1" dirty="0"/>
              <a:t>1</a:t>
            </a: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F40C899F-BFB9-4941-9B1A-4DB0E2CCDFBB}"/>
              </a:ext>
            </a:extLst>
          </p:cNvPr>
          <p:cNvSpPr txBox="1"/>
          <p:nvPr/>
        </p:nvSpPr>
        <p:spPr>
          <a:xfrm>
            <a:off x="9654063" y="3759833"/>
            <a:ext cx="399495" cy="384721"/>
          </a:xfrm>
          <a:prstGeom prst="rect">
            <a:avLst/>
          </a:prstGeom>
          <a:solidFill>
            <a:srgbClr val="00B050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 </a:t>
            </a:r>
            <a:r>
              <a:rPr lang="ca-ES" b="1" dirty="0"/>
              <a:t>3</a:t>
            </a:r>
          </a:p>
        </p:txBody>
      </p:sp>
      <p:cxnSp>
        <p:nvCxnSpPr>
          <p:cNvPr id="8" name="Connector de fletxa recta 7">
            <a:extLst>
              <a:ext uri="{FF2B5EF4-FFF2-40B4-BE49-F238E27FC236}">
                <a16:creationId xmlns:a16="http://schemas.microsoft.com/office/drawing/2014/main" id="{DC85F7A7-90EF-48A2-823F-E6F33E3EABE3}"/>
              </a:ext>
            </a:extLst>
          </p:cNvPr>
          <p:cNvCxnSpPr>
            <a:cxnSpLocks/>
          </p:cNvCxnSpPr>
          <p:nvPr/>
        </p:nvCxnSpPr>
        <p:spPr>
          <a:xfrm>
            <a:off x="988117" y="2839773"/>
            <a:ext cx="1380179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tge 8">
            <a:extLst>
              <a:ext uri="{FF2B5EF4-FFF2-40B4-BE49-F238E27FC236}">
                <a16:creationId xmlns:a16="http://schemas.microsoft.com/office/drawing/2014/main" id="{26079DD2-86DE-D4EF-6C0F-7AE345D5DC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69" t="16082" r="23340" b="34903"/>
          <a:stretch/>
        </p:blipFill>
        <p:spPr>
          <a:xfrm>
            <a:off x="2511758" y="2607325"/>
            <a:ext cx="6293913" cy="410901"/>
          </a:xfrm>
          <a:prstGeom prst="rect">
            <a:avLst/>
          </a:prstGeom>
        </p:spPr>
      </p:pic>
      <p:pic>
        <p:nvPicPr>
          <p:cNvPr id="18" name="Imatge 17">
            <a:extLst>
              <a:ext uri="{FF2B5EF4-FFF2-40B4-BE49-F238E27FC236}">
                <a16:creationId xmlns:a16="http://schemas.microsoft.com/office/drawing/2014/main" id="{FCCC31E8-C203-C7F8-355A-02B04A4BA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88" y="3168891"/>
            <a:ext cx="8222757" cy="1884729"/>
          </a:xfrm>
          <a:prstGeom prst="rect">
            <a:avLst/>
          </a:prstGeom>
        </p:spPr>
      </p:pic>
      <p:sp>
        <p:nvSpPr>
          <p:cNvPr id="13" name="QuadreDeText 12">
            <a:extLst>
              <a:ext uri="{FF2B5EF4-FFF2-40B4-BE49-F238E27FC236}">
                <a16:creationId xmlns:a16="http://schemas.microsoft.com/office/drawing/2014/main" id="{C2185F91-8D4D-41CF-98FC-42E0BC05101D}"/>
              </a:ext>
            </a:extLst>
          </p:cNvPr>
          <p:cNvSpPr txBox="1"/>
          <p:nvPr/>
        </p:nvSpPr>
        <p:spPr>
          <a:xfrm>
            <a:off x="4135137" y="4339355"/>
            <a:ext cx="399495" cy="384721"/>
          </a:xfrm>
          <a:prstGeom prst="rect">
            <a:avLst/>
          </a:prstGeom>
          <a:solidFill>
            <a:srgbClr val="009900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 </a:t>
            </a:r>
            <a:r>
              <a:rPr lang="ca-ES" b="1" dirty="0"/>
              <a:t>2</a:t>
            </a:r>
          </a:p>
        </p:txBody>
      </p:sp>
      <p:cxnSp>
        <p:nvCxnSpPr>
          <p:cNvPr id="16" name="Connector de fletxa recta 15">
            <a:extLst>
              <a:ext uri="{FF2B5EF4-FFF2-40B4-BE49-F238E27FC236}">
                <a16:creationId xmlns:a16="http://schemas.microsoft.com/office/drawing/2014/main" id="{57CE8719-8154-490F-B12E-52602A0194A3}"/>
              </a:ext>
            </a:extLst>
          </p:cNvPr>
          <p:cNvCxnSpPr>
            <a:cxnSpLocks/>
          </p:cNvCxnSpPr>
          <p:nvPr/>
        </p:nvCxnSpPr>
        <p:spPr>
          <a:xfrm flipV="1">
            <a:off x="4560921" y="3616292"/>
            <a:ext cx="589145" cy="8185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37DBF7D-5652-7A71-1F13-1422345AC902}"/>
              </a:ext>
            </a:extLst>
          </p:cNvPr>
          <p:cNvSpPr/>
          <p:nvPr/>
        </p:nvSpPr>
        <p:spPr>
          <a:xfrm>
            <a:off x="7562088" y="3749040"/>
            <a:ext cx="1699357" cy="41347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cxnSp>
        <p:nvCxnSpPr>
          <p:cNvPr id="21" name="Connector de fletxa recta 20">
            <a:extLst>
              <a:ext uri="{FF2B5EF4-FFF2-40B4-BE49-F238E27FC236}">
                <a16:creationId xmlns:a16="http://schemas.microsoft.com/office/drawing/2014/main" id="{3B64E573-B82D-4E6B-51A2-5FFB87C48384}"/>
              </a:ext>
            </a:extLst>
          </p:cNvPr>
          <p:cNvCxnSpPr>
            <a:cxnSpLocks/>
          </p:cNvCxnSpPr>
          <p:nvPr/>
        </p:nvCxnSpPr>
        <p:spPr>
          <a:xfrm flipH="1">
            <a:off x="9261445" y="4013039"/>
            <a:ext cx="24831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217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9EBD6F77-6BB3-FA20-A20D-0E641749E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21" y="2410273"/>
            <a:ext cx="1881815" cy="36464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4E58E11-EACB-4F01-9CF7-95EB43D474EC}"/>
              </a:ext>
            </a:extLst>
          </p:cNvPr>
          <p:cNvSpPr txBox="1"/>
          <p:nvPr/>
        </p:nvSpPr>
        <p:spPr>
          <a:xfrm>
            <a:off x="1589103" y="487654"/>
            <a:ext cx="8664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          </a:t>
            </a:r>
            <a:r>
              <a:rPr lang="ca-ES" sz="2800" dirty="0">
                <a:solidFill>
                  <a:schemeClr val="accent2"/>
                </a:solidFill>
              </a:rPr>
              <a:t>Refinar o limitar los </a:t>
            </a:r>
            <a:r>
              <a:rPr lang="ca-ES" sz="2800" dirty="0" err="1">
                <a:solidFill>
                  <a:schemeClr val="accent2"/>
                </a:solidFill>
              </a:rPr>
              <a:t>resultados</a:t>
            </a:r>
            <a:endParaRPr lang="es-ES" sz="2800" dirty="0">
              <a:solidFill>
                <a:schemeClr val="accent2"/>
              </a:solidFill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D0325C5-47E4-46A7-ABCB-3099C3D4F9CE}"/>
              </a:ext>
            </a:extLst>
          </p:cNvPr>
          <p:cNvSpPr/>
          <p:nvPr/>
        </p:nvSpPr>
        <p:spPr>
          <a:xfrm>
            <a:off x="1827600" y="1066284"/>
            <a:ext cx="3034312" cy="15315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1600" b="1" dirty="0">
                <a:solidFill>
                  <a:schemeClr val="bg1"/>
                </a:solidFill>
              </a:rPr>
              <a:t>por </a:t>
            </a:r>
            <a:r>
              <a:rPr lang="ca-ES" sz="1600" b="1" dirty="0" err="1">
                <a:solidFill>
                  <a:schemeClr val="bg1"/>
                </a:solidFill>
              </a:rPr>
              <a:t>relevancia</a:t>
            </a:r>
            <a:endParaRPr lang="ca-ES" sz="16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1600" b="1" dirty="0" err="1">
                <a:solidFill>
                  <a:schemeClr val="bg1"/>
                </a:solidFill>
              </a:rPr>
              <a:t>novedades</a:t>
            </a:r>
            <a:endParaRPr lang="ca-ES" sz="16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1600" b="1" dirty="0" err="1">
                <a:solidFill>
                  <a:schemeClr val="bg1"/>
                </a:solidFill>
              </a:rPr>
              <a:t>disponibilidad</a:t>
            </a:r>
            <a:endParaRPr lang="ca-ES" sz="16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1600" b="1" dirty="0" err="1">
                <a:solidFill>
                  <a:schemeClr val="bg1"/>
                </a:solidFill>
              </a:rPr>
              <a:t>materia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22070F29-23A8-4845-A010-7962CA2E5BD9}"/>
              </a:ext>
            </a:extLst>
          </p:cNvPr>
          <p:cNvSpPr/>
          <p:nvPr/>
        </p:nvSpPr>
        <p:spPr>
          <a:xfrm>
            <a:off x="2878441" y="3941811"/>
            <a:ext cx="3641231" cy="1846659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1600" b="1" dirty="0">
                <a:solidFill>
                  <a:schemeClr val="bg1"/>
                </a:solidFill>
              </a:rPr>
              <a:t>por </a:t>
            </a:r>
            <a:r>
              <a:rPr lang="ca-ES" sz="1600" b="1" dirty="0" err="1">
                <a:solidFill>
                  <a:schemeClr val="bg1"/>
                </a:solidFill>
              </a:rPr>
              <a:t>colección</a:t>
            </a:r>
            <a:endParaRPr lang="ca-ES" sz="16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1600" b="1" dirty="0">
                <a:solidFill>
                  <a:schemeClr val="bg1"/>
                </a:solidFill>
              </a:rPr>
              <a:t>por </a:t>
            </a:r>
            <a:r>
              <a:rPr lang="ca-ES" sz="1600" b="1" dirty="0" err="1">
                <a:solidFill>
                  <a:schemeClr val="bg1"/>
                </a:solidFill>
              </a:rPr>
              <a:t>fecha</a:t>
            </a:r>
            <a:endParaRPr lang="ca-ES" sz="16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1600" b="1" dirty="0">
                <a:solidFill>
                  <a:schemeClr val="bg1"/>
                </a:solidFill>
              </a:rPr>
              <a:t>por titulo de revista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1600" b="1" dirty="0">
                <a:solidFill>
                  <a:schemeClr val="bg1"/>
                </a:solidFill>
              </a:rPr>
              <a:t>por idioma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D59DE7-8F7C-4DF4-8B9B-C2F03904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09" y="345195"/>
            <a:ext cx="11174187" cy="700823"/>
          </a:xfrm>
        </p:spPr>
        <p:txBody>
          <a:bodyPr/>
          <a:lstStyle/>
          <a:p>
            <a:r>
              <a:rPr lang="ca-ES" dirty="0"/>
              <a:t>l</a:t>
            </a:r>
            <a:endParaRPr lang="es-ES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ABE979B-7EAC-4614-9E4A-3F33BC3A0467}"/>
              </a:ext>
            </a:extLst>
          </p:cNvPr>
          <p:cNvSpPr/>
          <p:nvPr/>
        </p:nvSpPr>
        <p:spPr>
          <a:xfrm>
            <a:off x="5921406" y="1010874"/>
            <a:ext cx="3444047" cy="2059620"/>
          </a:xfrm>
          <a:prstGeom prst="ellipse">
            <a:avLst/>
          </a:prstGeom>
          <a:solidFill>
            <a:srgbClr val="C00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b="1" dirty="0">
                <a:solidFill>
                  <a:schemeClr val="bg1"/>
                </a:solidFill>
              </a:rPr>
              <a:t>por autor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b="1" dirty="0">
                <a:solidFill>
                  <a:schemeClr val="bg1"/>
                </a:solidFill>
              </a:rPr>
              <a:t>por biblioteca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b="1" dirty="0">
                <a:solidFill>
                  <a:schemeClr val="bg1"/>
                </a:solidFill>
              </a:rPr>
              <a:t>por tipo de </a:t>
            </a:r>
            <a:r>
              <a:rPr lang="ca-ES" b="1" dirty="0" err="1">
                <a:solidFill>
                  <a:schemeClr val="bg1"/>
                </a:solidFill>
              </a:rPr>
              <a:t>recurso</a:t>
            </a:r>
            <a:endParaRPr lang="es-ES" b="1" dirty="0" err="1">
              <a:solidFill>
                <a:schemeClr val="bg1"/>
              </a:solidFill>
            </a:endParaRP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A9B39B96-42B9-C13E-6C1F-257CB940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797" y="1066284"/>
            <a:ext cx="2507891" cy="4762064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D1D3C93C-1123-4854-8182-7C4B52FAB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320" y="3524888"/>
            <a:ext cx="2323103" cy="28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39DDB094-9F5E-4E63-E2DA-14851B18B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385" y="711417"/>
            <a:ext cx="10607039" cy="553087"/>
          </a:xfrm>
        </p:spPr>
        <p:txBody>
          <a:bodyPr/>
          <a:lstStyle/>
          <a:p>
            <a:r>
              <a:rPr lang="ca-ES" sz="3200" dirty="0" err="1">
                <a:solidFill>
                  <a:schemeClr val="accent2"/>
                </a:solidFill>
              </a:rPr>
              <a:t>Normas</a:t>
            </a:r>
            <a:r>
              <a:rPr lang="ca-ES" sz="3200" dirty="0">
                <a:solidFill>
                  <a:schemeClr val="accent2"/>
                </a:solidFill>
              </a:rPr>
              <a:t> y </a:t>
            </a:r>
            <a:r>
              <a:rPr lang="ca-ES" sz="3200" dirty="0" err="1">
                <a:solidFill>
                  <a:schemeClr val="accent2"/>
                </a:solidFill>
              </a:rPr>
              <a:t>recomendaciones</a:t>
            </a:r>
            <a:endParaRPr lang="es-ES" sz="3200" dirty="0">
              <a:solidFill>
                <a:schemeClr val="accent2"/>
              </a:solidFill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F5EE8FDA-FB22-106D-C9D8-8D1AAEBDB48A}"/>
              </a:ext>
            </a:extLst>
          </p:cNvPr>
          <p:cNvSpPr txBox="1"/>
          <p:nvPr/>
        </p:nvSpPr>
        <p:spPr>
          <a:xfrm>
            <a:off x="606384" y="1574461"/>
            <a:ext cx="1078920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favor,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silenciad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los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micros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una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mejor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comprensión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las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explicaciones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formador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D5D58221-C208-E0D1-8BD4-C9DE27CD53DD}"/>
              </a:ext>
            </a:extLst>
          </p:cNvPr>
          <p:cNvSpPr txBox="1"/>
          <p:nvPr/>
        </p:nvSpPr>
        <p:spPr>
          <a:xfrm>
            <a:off x="606384" y="2253750"/>
            <a:ext cx="997312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Podéis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deshabilitar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vuestra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cámara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así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deseáis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CB9D1CC8-22AB-AC8E-47B3-C6DA7EA56CF2}"/>
              </a:ext>
            </a:extLst>
          </p:cNvPr>
          <p:cNvSpPr txBox="1"/>
          <p:nvPr/>
        </p:nvSpPr>
        <p:spPr>
          <a:xfrm>
            <a:off x="606384" y="2933039"/>
            <a:ext cx="10907190" cy="23237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No se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permite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la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grabación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(vídeo o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audio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),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directamente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o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indirectamente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, total o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parcialmente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, de la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sesión</a:t>
            </a:r>
            <a:endParaRPr lang="ca-ES" sz="1800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sz="1800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Podéis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preguntar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directamente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cualquier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duda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al formador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sz="1800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Durante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la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sesión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se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incluirá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en el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chat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el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enlace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a la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encuesta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de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satisfacción</a:t>
            </a:r>
            <a:endParaRPr lang="ca-ES" sz="1800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sz="1800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En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unos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días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recibiréis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el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enlace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a la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presentación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del curso y el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certificado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de </a:t>
            </a:r>
            <a:r>
              <a:rPr lang="ca-ES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asistencia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002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029F358F-1B00-4FA2-9BF5-6EEFE030662C}"/>
              </a:ext>
            </a:extLst>
          </p:cNvPr>
          <p:cNvSpPr txBox="1">
            <a:spLocks/>
          </p:cNvSpPr>
          <p:nvPr/>
        </p:nvSpPr>
        <p:spPr>
          <a:xfrm>
            <a:off x="754302" y="355261"/>
            <a:ext cx="10694292" cy="397028"/>
          </a:xfrm>
          <a:prstGeom prst="rect">
            <a:avLst/>
          </a:prstGeom>
        </p:spPr>
        <p:txBody>
          <a:bodyPr vert="horz" wrap="square" lIns="91428" tIns="45718" rIns="91428" bIns="45718" rtlCol="0" anchor="ctr">
            <a:sp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err="1">
                <a:solidFill>
                  <a:schemeClr val="accent2"/>
                </a:solidFill>
              </a:rPr>
              <a:t>Cómo</a:t>
            </a:r>
            <a:r>
              <a:rPr lang="en-US" sz="2200">
                <a:solidFill>
                  <a:schemeClr val="accent2"/>
                </a:solidFill>
              </a:rPr>
              <a:t> acceder a un </a:t>
            </a:r>
            <a:r>
              <a:rPr lang="en-US" sz="2200" err="1">
                <a:solidFill>
                  <a:schemeClr val="accent2"/>
                </a:solidFill>
              </a:rPr>
              <a:t>recurso</a:t>
            </a:r>
            <a:r>
              <a:rPr lang="en-US" sz="2200">
                <a:solidFill>
                  <a:schemeClr val="accent2"/>
                </a:solidFill>
              </a:rPr>
              <a:t> </a:t>
            </a:r>
            <a:r>
              <a:rPr lang="en-US" sz="2200" err="1">
                <a:solidFill>
                  <a:schemeClr val="accent2"/>
                </a:solidFill>
              </a:rPr>
              <a:t>electrónico</a:t>
            </a:r>
            <a:r>
              <a:rPr lang="en-US" sz="2200">
                <a:solidFill>
                  <a:schemeClr val="accent2"/>
                </a:solidFill>
              </a:rPr>
              <a:t> y </a:t>
            </a:r>
            <a:r>
              <a:rPr lang="en-US" sz="2200" dirty="0" err="1">
                <a:solidFill>
                  <a:schemeClr val="accent2"/>
                </a:solidFill>
              </a:rPr>
              <a:t>cómo</a:t>
            </a:r>
            <a:r>
              <a:rPr lang="en-US" sz="2200">
                <a:solidFill>
                  <a:schemeClr val="accent2"/>
                </a:solidFill>
              </a:rPr>
              <a:t> acceder a un </a:t>
            </a:r>
            <a:r>
              <a:rPr lang="en-US" sz="2200" err="1">
                <a:solidFill>
                  <a:schemeClr val="accent2"/>
                </a:solidFill>
              </a:rPr>
              <a:t>recurso</a:t>
            </a:r>
            <a:r>
              <a:rPr lang="en-US" sz="2200">
                <a:solidFill>
                  <a:schemeClr val="accent2"/>
                </a:solidFill>
              </a:rPr>
              <a:t> </a:t>
            </a:r>
            <a:r>
              <a:rPr lang="en-US" sz="2200" err="1">
                <a:solidFill>
                  <a:schemeClr val="accent2"/>
                </a:solidFill>
              </a:rPr>
              <a:t>en</a:t>
            </a:r>
            <a:r>
              <a:rPr lang="en-US" sz="2200">
                <a:solidFill>
                  <a:schemeClr val="accent2"/>
                </a:solidFill>
              </a:rPr>
              <a:t> </a:t>
            </a:r>
            <a:r>
              <a:rPr lang="en-US" sz="2200" err="1">
                <a:solidFill>
                  <a:schemeClr val="accent2"/>
                </a:solidFill>
              </a:rPr>
              <a:t>papel</a:t>
            </a:r>
            <a:endParaRPr lang="en-US" sz="2200">
              <a:solidFill>
                <a:schemeClr val="accent2"/>
              </a:solidFill>
            </a:endParaRP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8C5C2899-E2D4-48A4-BC7F-36751A15EAD8}"/>
              </a:ext>
            </a:extLst>
          </p:cNvPr>
          <p:cNvSpPr/>
          <p:nvPr/>
        </p:nvSpPr>
        <p:spPr>
          <a:xfrm>
            <a:off x="9383697" y="4197807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9" name="Fletxa: dreta 38">
            <a:extLst>
              <a:ext uri="{FF2B5EF4-FFF2-40B4-BE49-F238E27FC236}">
                <a16:creationId xmlns:a16="http://schemas.microsoft.com/office/drawing/2014/main" id="{A02DC1C2-E082-5D36-FCDB-A6BF62A59FA8}"/>
              </a:ext>
            </a:extLst>
          </p:cNvPr>
          <p:cNvSpPr/>
          <p:nvPr/>
        </p:nvSpPr>
        <p:spPr>
          <a:xfrm>
            <a:off x="6598763" y="3365369"/>
            <a:ext cx="678730" cy="31099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0F1DDAF6-393B-22B8-CD30-E415CC5D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31" t="7887" r="13331" b="74762"/>
          <a:stretch/>
        </p:blipFill>
        <p:spPr>
          <a:xfrm>
            <a:off x="1778528" y="839065"/>
            <a:ext cx="7983794" cy="724630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36EE77EC-D01F-C0E0-A929-02489153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52" y="4383344"/>
            <a:ext cx="7635902" cy="1379340"/>
          </a:xfrm>
          <a:prstGeom prst="rect">
            <a:avLst/>
          </a:prstGeom>
          <a:ln w="12700"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3143C95-AB94-DFAE-0332-FC6DDFC0C91B}"/>
              </a:ext>
            </a:extLst>
          </p:cNvPr>
          <p:cNvSpPr/>
          <p:nvPr/>
        </p:nvSpPr>
        <p:spPr>
          <a:xfrm>
            <a:off x="7736617" y="4830136"/>
            <a:ext cx="2025705" cy="631525"/>
          </a:xfrm>
          <a:prstGeom prst="rect">
            <a:avLst/>
          </a:prstGeom>
          <a:solidFill>
            <a:srgbClr val="FF9933"/>
          </a:solidFill>
          <a:ln w="19050">
            <a:solidFill>
              <a:srgbClr val="FF9933"/>
            </a:solidFill>
            <a:extLst>
              <a:ext uri="{C807C97D-BFC1-408E-A445-0C87EB9F89A2}">
                <ask:lineSketchStyleProps xmlns:ask="http://schemas.microsoft.com/office/drawing/2018/sketchyshapes" sd="3417638972">
                  <a:custGeom>
                    <a:avLst/>
                    <a:gdLst>
                      <a:gd name="connsiteX0" fmla="*/ 0 w 2025705"/>
                      <a:gd name="connsiteY0" fmla="*/ 0 h 631525"/>
                      <a:gd name="connsiteX1" fmla="*/ 546940 w 2025705"/>
                      <a:gd name="connsiteY1" fmla="*/ 0 h 631525"/>
                      <a:gd name="connsiteX2" fmla="*/ 1012853 w 2025705"/>
                      <a:gd name="connsiteY2" fmla="*/ 0 h 631525"/>
                      <a:gd name="connsiteX3" fmla="*/ 1458508 w 2025705"/>
                      <a:gd name="connsiteY3" fmla="*/ 0 h 631525"/>
                      <a:gd name="connsiteX4" fmla="*/ 2025705 w 2025705"/>
                      <a:gd name="connsiteY4" fmla="*/ 0 h 631525"/>
                      <a:gd name="connsiteX5" fmla="*/ 2025705 w 2025705"/>
                      <a:gd name="connsiteY5" fmla="*/ 296817 h 631525"/>
                      <a:gd name="connsiteX6" fmla="*/ 2025705 w 2025705"/>
                      <a:gd name="connsiteY6" fmla="*/ 631525 h 631525"/>
                      <a:gd name="connsiteX7" fmla="*/ 1559793 w 2025705"/>
                      <a:gd name="connsiteY7" fmla="*/ 631525 h 631525"/>
                      <a:gd name="connsiteX8" fmla="*/ 1033110 w 2025705"/>
                      <a:gd name="connsiteY8" fmla="*/ 631525 h 631525"/>
                      <a:gd name="connsiteX9" fmla="*/ 506426 w 2025705"/>
                      <a:gd name="connsiteY9" fmla="*/ 631525 h 631525"/>
                      <a:gd name="connsiteX10" fmla="*/ 0 w 2025705"/>
                      <a:gd name="connsiteY10" fmla="*/ 631525 h 631525"/>
                      <a:gd name="connsiteX11" fmla="*/ 0 w 2025705"/>
                      <a:gd name="connsiteY11" fmla="*/ 303132 h 631525"/>
                      <a:gd name="connsiteX12" fmla="*/ 0 w 2025705"/>
                      <a:gd name="connsiteY12" fmla="*/ 0 h 631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25705" h="631525" fill="none" extrusionOk="0">
                        <a:moveTo>
                          <a:pt x="0" y="0"/>
                        </a:moveTo>
                        <a:cubicBezTo>
                          <a:pt x="267410" y="-26443"/>
                          <a:pt x="352564" y="52063"/>
                          <a:pt x="546940" y="0"/>
                        </a:cubicBezTo>
                        <a:cubicBezTo>
                          <a:pt x="741316" y="-52063"/>
                          <a:pt x="862643" y="7919"/>
                          <a:pt x="1012853" y="0"/>
                        </a:cubicBezTo>
                        <a:cubicBezTo>
                          <a:pt x="1163063" y="-7919"/>
                          <a:pt x="1332963" y="15680"/>
                          <a:pt x="1458508" y="0"/>
                        </a:cubicBezTo>
                        <a:cubicBezTo>
                          <a:pt x="1584054" y="-15680"/>
                          <a:pt x="1870741" y="52454"/>
                          <a:pt x="2025705" y="0"/>
                        </a:cubicBezTo>
                        <a:cubicBezTo>
                          <a:pt x="2045618" y="121140"/>
                          <a:pt x="2019077" y="191804"/>
                          <a:pt x="2025705" y="296817"/>
                        </a:cubicBezTo>
                        <a:cubicBezTo>
                          <a:pt x="2032333" y="401830"/>
                          <a:pt x="2003076" y="519522"/>
                          <a:pt x="2025705" y="631525"/>
                        </a:cubicBezTo>
                        <a:cubicBezTo>
                          <a:pt x="1852013" y="671969"/>
                          <a:pt x="1676708" y="605362"/>
                          <a:pt x="1559793" y="631525"/>
                        </a:cubicBezTo>
                        <a:cubicBezTo>
                          <a:pt x="1442878" y="657688"/>
                          <a:pt x="1275234" y="607701"/>
                          <a:pt x="1033110" y="631525"/>
                        </a:cubicBezTo>
                        <a:cubicBezTo>
                          <a:pt x="790986" y="655349"/>
                          <a:pt x="738443" y="630977"/>
                          <a:pt x="506426" y="631525"/>
                        </a:cubicBezTo>
                        <a:cubicBezTo>
                          <a:pt x="274409" y="632073"/>
                          <a:pt x="118297" y="631362"/>
                          <a:pt x="0" y="631525"/>
                        </a:cubicBezTo>
                        <a:cubicBezTo>
                          <a:pt x="-37563" y="501390"/>
                          <a:pt x="3820" y="414383"/>
                          <a:pt x="0" y="303132"/>
                        </a:cubicBezTo>
                        <a:cubicBezTo>
                          <a:pt x="-3820" y="191881"/>
                          <a:pt x="34463" y="107687"/>
                          <a:pt x="0" y="0"/>
                        </a:cubicBezTo>
                        <a:close/>
                      </a:path>
                      <a:path w="2025705" h="631525" stroke="0" extrusionOk="0">
                        <a:moveTo>
                          <a:pt x="0" y="0"/>
                        </a:moveTo>
                        <a:cubicBezTo>
                          <a:pt x="156549" y="-2723"/>
                          <a:pt x="357322" y="8924"/>
                          <a:pt x="506426" y="0"/>
                        </a:cubicBezTo>
                        <a:cubicBezTo>
                          <a:pt x="655530" y="-8924"/>
                          <a:pt x="798101" y="27200"/>
                          <a:pt x="992595" y="0"/>
                        </a:cubicBezTo>
                        <a:cubicBezTo>
                          <a:pt x="1187089" y="-27200"/>
                          <a:pt x="1367857" y="52282"/>
                          <a:pt x="1519279" y="0"/>
                        </a:cubicBezTo>
                        <a:cubicBezTo>
                          <a:pt x="1670701" y="-52282"/>
                          <a:pt x="1885321" y="55947"/>
                          <a:pt x="2025705" y="0"/>
                        </a:cubicBezTo>
                        <a:cubicBezTo>
                          <a:pt x="2038549" y="128637"/>
                          <a:pt x="2003006" y="205040"/>
                          <a:pt x="2025705" y="309447"/>
                        </a:cubicBezTo>
                        <a:cubicBezTo>
                          <a:pt x="2048404" y="413854"/>
                          <a:pt x="2022688" y="481380"/>
                          <a:pt x="2025705" y="631525"/>
                        </a:cubicBezTo>
                        <a:cubicBezTo>
                          <a:pt x="1903392" y="636132"/>
                          <a:pt x="1689723" y="597352"/>
                          <a:pt x="1519279" y="631525"/>
                        </a:cubicBezTo>
                        <a:cubicBezTo>
                          <a:pt x="1348835" y="665698"/>
                          <a:pt x="1278888" y="592613"/>
                          <a:pt x="1053367" y="631525"/>
                        </a:cubicBezTo>
                        <a:cubicBezTo>
                          <a:pt x="827846" y="670437"/>
                          <a:pt x="790736" y="621237"/>
                          <a:pt x="587454" y="631525"/>
                        </a:cubicBezTo>
                        <a:cubicBezTo>
                          <a:pt x="384172" y="641813"/>
                          <a:pt x="144148" y="622359"/>
                          <a:pt x="0" y="631525"/>
                        </a:cubicBezTo>
                        <a:cubicBezTo>
                          <a:pt x="-4980" y="489997"/>
                          <a:pt x="20944" y="460962"/>
                          <a:pt x="0" y="328393"/>
                        </a:cubicBezTo>
                        <a:cubicBezTo>
                          <a:pt x="-20944" y="195824"/>
                          <a:pt x="25982" y="816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tx1"/>
                </a:solidFill>
              </a:rPr>
              <a:t>Disponible en </a:t>
            </a:r>
            <a:r>
              <a:rPr lang="ca-ES" sz="1200" dirty="0" err="1">
                <a:solidFill>
                  <a:schemeClr val="tx1"/>
                </a:solidFill>
              </a:rPr>
              <a:t>papel</a:t>
            </a:r>
            <a:endParaRPr lang="es-ES" sz="1200" dirty="0">
              <a:solidFill>
                <a:schemeClr val="tx1"/>
              </a:solidFill>
            </a:endParaRPr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A844449C-83DC-662B-5994-454CC777B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952" y="2005193"/>
            <a:ext cx="7696867" cy="15012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BEB3B8D-1D63-C663-64F6-3913D846C935}"/>
              </a:ext>
            </a:extLst>
          </p:cNvPr>
          <p:cNvSpPr/>
          <p:nvPr/>
        </p:nvSpPr>
        <p:spPr>
          <a:xfrm>
            <a:off x="7736616" y="2490103"/>
            <a:ext cx="2025705" cy="631525"/>
          </a:xfrm>
          <a:prstGeom prst="rect">
            <a:avLst/>
          </a:prstGeom>
          <a:solidFill>
            <a:srgbClr val="FF9933"/>
          </a:solidFill>
          <a:ln w="19050">
            <a:solidFill>
              <a:srgbClr val="FF9933"/>
            </a:solidFill>
            <a:extLst>
              <a:ext uri="{C807C97D-BFC1-408E-A445-0C87EB9F89A2}">
                <ask:lineSketchStyleProps xmlns:ask="http://schemas.microsoft.com/office/drawing/2018/sketchyshapes" sd="3526682484">
                  <a:custGeom>
                    <a:avLst/>
                    <a:gdLst>
                      <a:gd name="connsiteX0" fmla="*/ 0 w 2025705"/>
                      <a:gd name="connsiteY0" fmla="*/ 0 h 631525"/>
                      <a:gd name="connsiteX1" fmla="*/ 506426 w 2025705"/>
                      <a:gd name="connsiteY1" fmla="*/ 0 h 631525"/>
                      <a:gd name="connsiteX2" fmla="*/ 952081 w 2025705"/>
                      <a:gd name="connsiteY2" fmla="*/ 0 h 631525"/>
                      <a:gd name="connsiteX3" fmla="*/ 1397736 w 2025705"/>
                      <a:gd name="connsiteY3" fmla="*/ 0 h 631525"/>
                      <a:gd name="connsiteX4" fmla="*/ 2025705 w 2025705"/>
                      <a:gd name="connsiteY4" fmla="*/ 0 h 631525"/>
                      <a:gd name="connsiteX5" fmla="*/ 2025705 w 2025705"/>
                      <a:gd name="connsiteY5" fmla="*/ 296817 h 631525"/>
                      <a:gd name="connsiteX6" fmla="*/ 2025705 w 2025705"/>
                      <a:gd name="connsiteY6" fmla="*/ 631525 h 631525"/>
                      <a:gd name="connsiteX7" fmla="*/ 1539536 w 2025705"/>
                      <a:gd name="connsiteY7" fmla="*/ 631525 h 631525"/>
                      <a:gd name="connsiteX8" fmla="*/ 1053367 w 2025705"/>
                      <a:gd name="connsiteY8" fmla="*/ 631525 h 631525"/>
                      <a:gd name="connsiteX9" fmla="*/ 526683 w 2025705"/>
                      <a:gd name="connsiteY9" fmla="*/ 631525 h 631525"/>
                      <a:gd name="connsiteX10" fmla="*/ 0 w 2025705"/>
                      <a:gd name="connsiteY10" fmla="*/ 631525 h 631525"/>
                      <a:gd name="connsiteX11" fmla="*/ 0 w 2025705"/>
                      <a:gd name="connsiteY11" fmla="*/ 322078 h 631525"/>
                      <a:gd name="connsiteX12" fmla="*/ 0 w 2025705"/>
                      <a:gd name="connsiteY12" fmla="*/ 0 h 631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25705" h="631525" fill="none" extrusionOk="0">
                        <a:moveTo>
                          <a:pt x="0" y="0"/>
                        </a:moveTo>
                        <a:cubicBezTo>
                          <a:pt x="247078" y="-21757"/>
                          <a:pt x="401356" y="24878"/>
                          <a:pt x="506426" y="0"/>
                        </a:cubicBezTo>
                        <a:cubicBezTo>
                          <a:pt x="611496" y="-24878"/>
                          <a:pt x="731650" y="46652"/>
                          <a:pt x="952081" y="0"/>
                        </a:cubicBezTo>
                        <a:cubicBezTo>
                          <a:pt x="1172512" y="-46652"/>
                          <a:pt x="1259497" y="48237"/>
                          <a:pt x="1397736" y="0"/>
                        </a:cubicBezTo>
                        <a:cubicBezTo>
                          <a:pt x="1535976" y="-48237"/>
                          <a:pt x="1870272" y="5351"/>
                          <a:pt x="2025705" y="0"/>
                        </a:cubicBezTo>
                        <a:cubicBezTo>
                          <a:pt x="2049086" y="141329"/>
                          <a:pt x="1991196" y="219178"/>
                          <a:pt x="2025705" y="296817"/>
                        </a:cubicBezTo>
                        <a:cubicBezTo>
                          <a:pt x="2060214" y="374456"/>
                          <a:pt x="2022461" y="537098"/>
                          <a:pt x="2025705" y="631525"/>
                        </a:cubicBezTo>
                        <a:cubicBezTo>
                          <a:pt x="1787765" y="684014"/>
                          <a:pt x="1748953" y="577304"/>
                          <a:pt x="1539536" y="631525"/>
                        </a:cubicBezTo>
                        <a:cubicBezTo>
                          <a:pt x="1330119" y="685746"/>
                          <a:pt x="1248951" y="589755"/>
                          <a:pt x="1053367" y="631525"/>
                        </a:cubicBezTo>
                        <a:cubicBezTo>
                          <a:pt x="857783" y="673295"/>
                          <a:pt x="712370" y="585141"/>
                          <a:pt x="526683" y="631525"/>
                        </a:cubicBezTo>
                        <a:cubicBezTo>
                          <a:pt x="340996" y="677909"/>
                          <a:pt x="220159" y="575672"/>
                          <a:pt x="0" y="631525"/>
                        </a:cubicBezTo>
                        <a:cubicBezTo>
                          <a:pt x="-1831" y="531696"/>
                          <a:pt x="18857" y="440407"/>
                          <a:pt x="0" y="322078"/>
                        </a:cubicBezTo>
                        <a:cubicBezTo>
                          <a:pt x="-18857" y="203749"/>
                          <a:pt x="37574" y="106976"/>
                          <a:pt x="0" y="0"/>
                        </a:cubicBezTo>
                        <a:close/>
                      </a:path>
                      <a:path w="2025705" h="631525" stroke="0" extrusionOk="0">
                        <a:moveTo>
                          <a:pt x="0" y="0"/>
                        </a:moveTo>
                        <a:cubicBezTo>
                          <a:pt x="111649" y="-12445"/>
                          <a:pt x="295094" y="36466"/>
                          <a:pt x="486169" y="0"/>
                        </a:cubicBezTo>
                        <a:cubicBezTo>
                          <a:pt x="677244" y="-36466"/>
                          <a:pt x="801794" y="11004"/>
                          <a:pt x="931824" y="0"/>
                        </a:cubicBezTo>
                        <a:cubicBezTo>
                          <a:pt x="1061855" y="-11004"/>
                          <a:pt x="1291844" y="25989"/>
                          <a:pt x="1478765" y="0"/>
                        </a:cubicBezTo>
                        <a:cubicBezTo>
                          <a:pt x="1665686" y="-25989"/>
                          <a:pt x="1829367" y="55995"/>
                          <a:pt x="2025705" y="0"/>
                        </a:cubicBezTo>
                        <a:cubicBezTo>
                          <a:pt x="2052298" y="77198"/>
                          <a:pt x="2025196" y="183451"/>
                          <a:pt x="2025705" y="296817"/>
                        </a:cubicBezTo>
                        <a:cubicBezTo>
                          <a:pt x="2026214" y="410183"/>
                          <a:pt x="2008464" y="504158"/>
                          <a:pt x="2025705" y="631525"/>
                        </a:cubicBezTo>
                        <a:cubicBezTo>
                          <a:pt x="1886217" y="683051"/>
                          <a:pt x="1637670" y="628180"/>
                          <a:pt x="1478765" y="631525"/>
                        </a:cubicBezTo>
                        <a:cubicBezTo>
                          <a:pt x="1319860" y="634870"/>
                          <a:pt x="1119342" y="615890"/>
                          <a:pt x="1012853" y="631525"/>
                        </a:cubicBezTo>
                        <a:cubicBezTo>
                          <a:pt x="906364" y="647160"/>
                          <a:pt x="644850" y="568755"/>
                          <a:pt x="486169" y="631525"/>
                        </a:cubicBezTo>
                        <a:cubicBezTo>
                          <a:pt x="327488" y="694295"/>
                          <a:pt x="198014" y="613901"/>
                          <a:pt x="0" y="631525"/>
                        </a:cubicBezTo>
                        <a:cubicBezTo>
                          <a:pt x="-23066" y="515187"/>
                          <a:pt x="24010" y="470128"/>
                          <a:pt x="0" y="328393"/>
                        </a:cubicBezTo>
                        <a:cubicBezTo>
                          <a:pt x="-24010" y="186658"/>
                          <a:pt x="6139" y="1384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tx1"/>
                </a:solidFill>
              </a:rPr>
              <a:t>Disponible en </a:t>
            </a:r>
            <a:r>
              <a:rPr lang="ca-ES" sz="1200" dirty="0" err="1">
                <a:solidFill>
                  <a:schemeClr val="tx1"/>
                </a:solidFill>
              </a:rPr>
              <a:t>línea</a:t>
            </a:r>
            <a:endParaRPr lang="es-E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ol 5">
            <a:extLst>
              <a:ext uri="{FF2B5EF4-FFF2-40B4-BE49-F238E27FC236}">
                <a16:creationId xmlns:a16="http://schemas.microsoft.com/office/drawing/2014/main" id="{67FED64B-C143-BBA5-B7AD-E7453B74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83326"/>
            <a:ext cx="11174187" cy="424728"/>
          </a:xfrm>
        </p:spPr>
        <p:txBody>
          <a:bodyPr/>
          <a:lstStyle/>
          <a:p>
            <a:r>
              <a:rPr lang="ca-ES" sz="2400" dirty="0" err="1">
                <a:solidFill>
                  <a:schemeClr val="accent2"/>
                </a:solidFill>
              </a:rPr>
              <a:t>Acceso</a:t>
            </a:r>
            <a:r>
              <a:rPr lang="ca-ES" sz="2400" dirty="0">
                <a:solidFill>
                  <a:schemeClr val="accent2"/>
                </a:solidFill>
              </a:rPr>
              <a:t> a los recursos </a:t>
            </a:r>
            <a:r>
              <a:rPr lang="ca-ES" sz="2400" dirty="0" err="1">
                <a:solidFill>
                  <a:schemeClr val="accent2"/>
                </a:solidFill>
              </a:rPr>
              <a:t>electrónicos</a:t>
            </a:r>
            <a:r>
              <a:rPr lang="ca-ES" sz="2400" dirty="0">
                <a:solidFill>
                  <a:schemeClr val="accent2"/>
                </a:solidFill>
              </a:rPr>
              <a:t> de la UAB </a:t>
            </a:r>
            <a:r>
              <a:rPr lang="ca-ES" sz="2400" dirty="0" err="1">
                <a:solidFill>
                  <a:schemeClr val="accent2"/>
                </a:solidFill>
              </a:rPr>
              <a:t>navegando</a:t>
            </a:r>
            <a:r>
              <a:rPr lang="ca-ES" sz="2400" dirty="0">
                <a:solidFill>
                  <a:schemeClr val="accent2"/>
                </a:solidFill>
              </a:rPr>
              <a:t> por internet: ARE +</a:t>
            </a:r>
            <a:endParaRPr lang="es-ES" sz="2400" dirty="0">
              <a:solidFill>
                <a:schemeClr val="accent2"/>
              </a:solidFill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32EF3321-91DC-15FD-E1F7-DB5AFA402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19" y="1829310"/>
            <a:ext cx="11005785" cy="42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69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2BF67-8679-AEEC-2A95-59CC136B2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BD95E8F3-2E78-8249-7271-A371D95469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ca-ES" dirty="0"/>
          </a:p>
          <a:p>
            <a:endParaRPr lang="es-ES" dirty="0"/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E058D7C6-6E78-F789-F7C6-1CEB93865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78" y="522178"/>
            <a:ext cx="8929846" cy="54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74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0A41F55E-7957-9EE9-2A60-40F15932F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2" y="3020721"/>
            <a:ext cx="7989971" cy="1546609"/>
          </a:xfrm>
          <a:prstGeom prst="rect">
            <a:avLst/>
          </a:prstGeom>
        </p:spPr>
      </p:pic>
      <p:sp>
        <p:nvSpPr>
          <p:cNvPr id="6" name="Títol 5">
            <a:extLst>
              <a:ext uri="{FF2B5EF4-FFF2-40B4-BE49-F238E27FC236}">
                <a16:creationId xmlns:a16="http://schemas.microsoft.com/office/drawing/2014/main" id="{78678B3B-D507-D1E5-84D4-F0DDA682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19" y="392025"/>
            <a:ext cx="11174187" cy="424728"/>
          </a:xfrm>
        </p:spPr>
        <p:txBody>
          <a:bodyPr/>
          <a:lstStyle/>
          <a:p>
            <a:r>
              <a:rPr lang="ca-ES" sz="2400" b="0" dirty="0">
                <a:solidFill>
                  <a:schemeClr val="accent2"/>
                </a:solidFill>
              </a:rPr>
              <a:t>¿</a:t>
            </a:r>
            <a:r>
              <a:rPr lang="ca-ES" sz="2400" b="0" dirty="0" err="1">
                <a:solidFill>
                  <a:schemeClr val="accent2"/>
                </a:solidFill>
              </a:rPr>
              <a:t>Cómo</a:t>
            </a:r>
            <a:r>
              <a:rPr lang="ca-ES" sz="2400" b="0" dirty="0">
                <a:solidFill>
                  <a:schemeClr val="accent2"/>
                </a:solidFill>
              </a:rPr>
              <a:t> encontrar </a:t>
            </a:r>
            <a:r>
              <a:rPr lang="ca-ES" sz="2400" b="0" dirty="0" err="1">
                <a:solidFill>
                  <a:schemeClr val="accent2"/>
                </a:solidFill>
              </a:rPr>
              <a:t>documentación</a:t>
            </a:r>
            <a:r>
              <a:rPr lang="ca-ES" sz="2400" b="0" dirty="0">
                <a:solidFill>
                  <a:schemeClr val="accent2"/>
                </a:solidFill>
              </a:rPr>
              <a:t> jurídica en el web del </a:t>
            </a:r>
            <a:r>
              <a:rPr lang="ca-ES" sz="2400" b="0" dirty="0" err="1">
                <a:solidFill>
                  <a:schemeClr val="accent2"/>
                </a:solidFill>
              </a:rPr>
              <a:t>SdB</a:t>
            </a:r>
            <a:r>
              <a:rPr lang="ca-ES" sz="2400" b="0" dirty="0">
                <a:solidFill>
                  <a:schemeClr val="accent2"/>
                </a:solidFill>
              </a:rPr>
              <a:t>?</a:t>
            </a:r>
            <a:endParaRPr lang="es-ES" sz="2400" b="0" dirty="0">
              <a:solidFill>
                <a:schemeClr val="accent2"/>
              </a:solidFill>
            </a:endParaRPr>
          </a:p>
        </p:txBody>
      </p:sp>
      <p:sp>
        <p:nvSpPr>
          <p:cNvPr id="15" name="Diagrama de flux: combina 14">
            <a:extLst>
              <a:ext uri="{FF2B5EF4-FFF2-40B4-BE49-F238E27FC236}">
                <a16:creationId xmlns:a16="http://schemas.microsoft.com/office/drawing/2014/main" id="{72F43864-CC77-3AEA-4BFC-330CFE72702B}"/>
              </a:ext>
            </a:extLst>
          </p:cNvPr>
          <p:cNvSpPr/>
          <p:nvPr/>
        </p:nvSpPr>
        <p:spPr>
          <a:xfrm>
            <a:off x="5767066" y="1474839"/>
            <a:ext cx="2104103" cy="707922"/>
          </a:xfrm>
          <a:prstGeom prst="flowChartMer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Crida: fletxa cap avall 19">
            <a:extLst>
              <a:ext uri="{FF2B5EF4-FFF2-40B4-BE49-F238E27FC236}">
                <a16:creationId xmlns:a16="http://schemas.microsoft.com/office/drawing/2014/main" id="{237C5C37-1512-5165-7728-906F4E037F4F}"/>
              </a:ext>
            </a:extLst>
          </p:cNvPr>
          <p:cNvSpPr/>
          <p:nvPr/>
        </p:nvSpPr>
        <p:spPr>
          <a:xfrm>
            <a:off x="3565892" y="1654713"/>
            <a:ext cx="1711069" cy="1644657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b="1" dirty="0">
                <a:solidFill>
                  <a:schemeClr val="tx1"/>
                </a:solidFill>
              </a:rPr>
              <a:t>En el buscador por </a:t>
            </a:r>
            <a:r>
              <a:rPr lang="ca-ES" sz="1400" b="1" dirty="0" err="1">
                <a:solidFill>
                  <a:schemeClr val="tx1"/>
                </a:solidFill>
              </a:rPr>
              <a:t>título</a:t>
            </a:r>
            <a:r>
              <a:rPr lang="ca-ES" sz="1400" b="1" dirty="0">
                <a:solidFill>
                  <a:schemeClr val="tx1"/>
                </a:solidFill>
              </a:rPr>
              <a:t>, </a:t>
            </a:r>
            <a:r>
              <a:rPr lang="ca-ES" sz="1400" b="1" dirty="0" err="1">
                <a:solidFill>
                  <a:schemeClr val="tx1"/>
                </a:solidFill>
              </a:rPr>
              <a:t>materias</a:t>
            </a:r>
            <a:r>
              <a:rPr lang="ca-ES" sz="1400" b="1" dirty="0">
                <a:solidFill>
                  <a:schemeClr val="tx1"/>
                </a:solidFill>
              </a:rPr>
              <a:t>, </a:t>
            </a:r>
            <a:r>
              <a:rPr lang="ca-ES" sz="1400" b="1" dirty="0" err="1">
                <a:solidFill>
                  <a:schemeClr val="tx1"/>
                </a:solidFill>
              </a:rPr>
              <a:t>búsqueda</a:t>
            </a:r>
            <a:r>
              <a:rPr lang="ca-ES" sz="1400" b="1" dirty="0">
                <a:solidFill>
                  <a:schemeClr val="tx1"/>
                </a:solidFill>
              </a:rPr>
              <a:t> </a:t>
            </a:r>
            <a:r>
              <a:rPr lang="ca-ES" sz="1400" b="1" dirty="0" err="1">
                <a:solidFill>
                  <a:schemeClr val="tx1"/>
                </a:solidFill>
              </a:rPr>
              <a:t>avanzada</a:t>
            </a:r>
            <a:r>
              <a:rPr lang="ca-ES" sz="1400" b="1" dirty="0">
                <a:solidFill>
                  <a:schemeClr val="tx1"/>
                </a:solidFill>
              </a:rPr>
              <a:t> 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22" name="Crida: fletxa cap amunt 21">
            <a:extLst>
              <a:ext uri="{FF2B5EF4-FFF2-40B4-BE49-F238E27FC236}">
                <a16:creationId xmlns:a16="http://schemas.microsoft.com/office/drawing/2014/main" id="{CAE2C6FE-AFB5-74AC-4D21-D7F11ECE04E4}"/>
              </a:ext>
            </a:extLst>
          </p:cNvPr>
          <p:cNvSpPr/>
          <p:nvPr/>
        </p:nvSpPr>
        <p:spPr>
          <a:xfrm rot="20914661">
            <a:off x="180868" y="4186053"/>
            <a:ext cx="3323007" cy="958653"/>
          </a:xfrm>
          <a:prstGeom prst="up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b="1" dirty="0">
                <a:solidFill>
                  <a:schemeClr val="tx1"/>
                </a:solidFill>
              </a:rPr>
              <a:t>Las bases de </a:t>
            </a:r>
            <a:r>
              <a:rPr lang="ca-ES" sz="1400" b="1" dirty="0" err="1">
                <a:solidFill>
                  <a:schemeClr val="tx1"/>
                </a:solidFill>
              </a:rPr>
              <a:t>datos</a:t>
            </a:r>
            <a:r>
              <a:rPr lang="ca-ES" sz="1400" b="1" dirty="0">
                <a:solidFill>
                  <a:schemeClr val="tx1"/>
                </a:solidFill>
              </a:rPr>
              <a:t> las </a:t>
            </a:r>
            <a:r>
              <a:rPr lang="ca-ES" sz="1400" b="1" dirty="0" err="1">
                <a:solidFill>
                  <a:schemeClr val="tx1"/>
                </a:solidFill>
              </a:rPr>
              <a:t>puedes</a:t>
            </a:r>
            <a:r>
              <a:rPr lang="ca-ES" sz="1400" b="1" dirty="0">
                <a:solidFill>
                  <a:schemeClr val="tx1"/>
                </a:solidFill>
              </a:rPr>
              <a:t> encontrar en esta </a:t>
            </a:r>
            <a:r>
              <a:rPr lang="ca-ES" sz="1400" b="1" dirty="0" err="1">
                <a:solidFill>
                  <a:schemeClr val="tx1"/>
                </a:solidFill>
              </a:rPr>
              <a:t>pestaña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3C87A20F-488A-56ED-BC83-429A249B9DD8}"/>
              </a:ext>
            </a:extLst>
          </p:cNvPr>
          <p:cNvSpPr txBox="1"/>
          <p:nvPr/>
        </p:nvSpPr>
        <p:spPr>
          <a:xfrm>
            <a:off x="7969492" y="1613838"/>
            <a:ext cx="432083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Pero</a:t>
            </a:r>
            <a:r>
              <a:rPr lang="ca-ES" dirty="0"/>
              <a:t> lo mas </a:t>
            </a:r>
            <a:r>
              <a:rPr lang="ca-ES" dirty="0" err="1"/>
              <a:t>recomendable</a:t>
            </a:r>
            <a:r>
              <a:rPr lang="ca-ES" dirty="0"/>
              <a:t> es consultar </a:t>
            </a:r>
            <a:r>
              <a:rPr lang="ca-ES" dirty="0" err="1"/>
              <a:t>nuestra</a:t>
            </a:r>
            <a:r>
              <a:rPr lang="ca-ES" dirty="0"/>
              <a:t> </a:t>
            </a:r>
            <a:r>
              <a:rPr lang="ca-ES" b="1" dirty="0">
                <a:solidFill>
                  <a:srgbClr val="FF0000"/>
                </a:solidFill>
                <a:hlinkClick r:id="rId3"/>
              </a:rPr>
              <a:t>Guia </a:t>
            </a:r>
            <a:r>
              <a:rPr lang="ca-ES" b="1" dirty="0" err="1">
                <a:solidFill>
                  <a:srgbClr val="FF0000"/>
                </a:solidFill>
                <a:hlinkClick r:id="rId3"/>
              </a:rPr>
              <a:t>Temática</a:t>
            </a:r>
            <a:endParaRPr lang="es-ES" sz="2000" b="1" dirty="0">
              <a:solidFill>
                <a:srgbClr val="FF0000"/>
              </a:solidFill>
            </a:endParaRPr>
          </a:p>
          <a:p>
            <a:endParaRPr lang="es-ES" dirty="0"/>
          </a:p>
        </p:txBody>
      </p:sp>
      <p:sp>
        <p:nvSpPr>
          <p:cNvPr id="5" name="Fletxa: dreta 4">
            <a:extLst>
              <a:ext uri="{FF2B5EF4-FFF2-40B4-BE49-F238E27FC236}">
                <a16:creationId xmlns:a16="http://schemas.microsoft.com/office/drawing/2014/main" id="{3274776B-5235-A17C-E7EF-4002D728B46F}"/>
              </a:ext>
            </a:extLst>
          </p:cNvPr>
          <p:cNvSpPr/>
          <p:nvPr/>
        </p:nvSpPr>
        <p:spPr>
          <a:xfrm rot="5400000">
            <a:off x="520511" y="1495964"/>
            <a:ext cx="1450101" cy="2253425"/>
          </a:xfrm>
          <a:prstGeom prst="rightArrow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A64F0377-FDF3-BC73-384D-8B61D71A0FAD}"/>
              </a:ext>
            </a:extLst>
          </p:cNvPr>
          <p:cNvSpPr txBox="1"/>
          <p:nvPr/>
        </p:nvSpPr>
        <p:spPr>
          <a:xfrm>
            <a:off x="765246" y="1983170"/>
            <a:ext cx="1131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chemeClr val="tx1"/>
                </a:solidFill>
              </a:rPr>
              <a:t>Las </a:t>
            </a:r>
            <a:r>
              <a:rPr lang="ca-ES" sz="1200" b="1" dirty="0" err="1">
                <a:solidFill>
                  <a:schemeClr val="tx1"/>
                </a:solidFill>
              </a:rPr>
              <a:t>revistas</a:t>
            </a:r>
            <a:r>
              <a:rPr lang="ca-ES" sz="1200" b="1" dirty="0">
                <a:solidFill>
                  <a:schemeClr val="tx1"/>
                </a:solidFill>
              </a:rPr>
              <a:t> las </a:t>
            </a:r>
            <a:r>
              <a:rPr lang="ca-ES" sz="1200" b="1" dirty="0" err="1">
                <a:solidFill>
                  <a:schemeClr val="tx1"/>
                </a:solidFill>
              </a:rPr>
              <a:t>puedes</a:t>
            </a:r>
            <a:r>
              <a:rPr lang="ca-ES" sz="1200" b="1" dirty="0">
                <a:solidFill>
                  <a:schemeClr val="tx1"/>
                </a:solidFill>
              </a:rPr>
              <a:t> encontrar por el titulo o el ISSN</a:t>
            </a:r>
            <a:endParaRPr lang="es-ES" sz="1200" b="1" dirty="0">
              <a:solidFill>
                <a:schemeClr val="tx1"/>
              </a:solidFill>
            </a:endParaRPr>
          </a:p>
          <a:p>
            <a:endParaRPr lang="ca-ES" sz="1200" dirty="0"/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920CF630-AD83-3E4E-9074-969510B55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413" y="2477041"/>
            <a:ext cx="3167752" cy="340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76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5E336011-E222-CE94-6E9B-4272C29AD6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F78C86F3-B205-198F-09AD-E720B8149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049BA20A-ECDE-1D9F-DDF9-3383F1FC98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04C68B0B-72C2-CB60-7145-B0C3CE0564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ítol 5">
            <a:extLst>
              <a:ext uri="{FF2B5EF4-FFF2-40B4-BE49-F238E27FC236}">
                <a16:creationId xmlns:a16="http://schemas.microsoft.com/office/drawing/2014/main" id="{85C1EC50-3230-8BC9-4249-38138ED1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5708077D-CBA1-F7DB-822E-1487027C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0" y="160256"/>
            <a:ext cx="11919360" cy="62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96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A26E491-0836-31FD-F6B7-5F1875DB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738" y="574093"/>
            <a:ext cx="8380640" cy="443198"/>
          </a:xfrm>
        </p:spPr>
        <p:txBody>
          <a:bodyPr/>
          <a:lstStyle/>
          <a:p>
            <a:r>
              <a:rPr lang="ca-ES" sz="3200" dirty="0">
                <a:solidFill>
                  <a:schemeClr val="accent2"/>
                </a:solidFill>
                <a:latin typeface="+mn-lt"/>
              </a:rPr>
              <a:t>             El Trabajo de </a:t>
            </a:r>
            <a:r>
              <a:rPr lang="ca-ES" sz="3200" dirty="0" err="1">
                <a:solidFill>
                  <a:schemeClr val="accent2"/>
                </a:solidFill>
                <a:latin typeface="+mn-lt"/>
              </a:rPr>
              <a:t>investigación</a:t>
            </a:r>
            <a:endParaRPr lang="es-ES" sz="3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F2F308D7-3CE6-9B28-FA1F-B748B9CCA6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8575">
              <a:spcBef>
                <a:spcPts val="86"/>
              </a:spcBef>
            </a:pPr>
            <a:fld id="{81D60167-4931-47E6-BA6A-407CBD079E47}" type="slidenum">
              <a:rPr lang="es-ES" spc="-53"/>
              <a:pPr marL="28575">
                <a:spcBef>
                  <a:spcPts val="86"/>
                </a:spcBef>
              </a:pPr>
              <a:t>25</a:t>
            </a:fld>
            <a:endParaRPr lang="es-ES" spc="-53" dirty="0"/>
          </a:p>
        </p:txBody>
      </p:sp>
      <p:pic>
        <p:nvPicPr>
          <p:cNvPr id="2050" name="Picture 2" descr="Cerebro, Lluvia De Ideas, Bulbo, Negocio, Concepto">
            <a:extLst>
              <a:ext uri="{FF2B5EF4-FFF2-40B4-BE49-F238E27FC236}">
                <a16:creationId xmlns:a16="http://schemas.microsoft.com/office/drawing/2014/main" id="{6BFDD688-1A61-54BE-1D9A-E7506F202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1522958"/>
            <a:ext cx="5912117" cy="381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386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4D7F86-E79D-4702-83D6-736EF069BEAF}"/>
              </a:ext>
            </a:extLst>
          </p:cNvPr>
          <p:cNvSpPr/>
          <p:nvPr/>
        </p:nvSpPr>
        <p:spPr>
          <a:xfrm>
            <a:off x="2135561" y="30535"/>
            <a:ext cx="8424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a-ES" sz="2400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ca-ES" sz="2400" dirty="0" err="1">
                <a:solidFill>
                  <a:schemeClr val="accent1">
                    <a:lumMod val="75000"/>
                  </a:schemeClr>
                </a:solidFill>
              </a:rPr>
              <a:t>investigación</a:t>
            </a:r>
            <a:r>
              <a:rPr lang="ca-ES" sz="24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ca-ES" sz="2400" dirty="0" err="1">
                <a:solidFill>
                  <a:schemeClr val="accent1">
                    <a:lumMod val="75000"/>
                  </a:schemeClr>
                </a:solidFill>
              </a:rPr>
              <a:t>estrategias</a:t>
            </a:r>
            <a:r>
              <a:rPr lang="ca-ES" sz="2400" dirty="0">
                <a:solidFill>
                  <a:schemeClr val="accent1">
                    <a:lumMod val="75000"/>
                  </a:schemeClr>
                </a:solidFill>
              </a:rPr>
              <a:t> para </a:t>
            </a:r>
            <a:r>
              <a:rPr lang="ca-ES" sz="2400" dirty="0" err="1">
                <a:solidFill>
                  <a:schemeClr val="accent1">
                    <a:lumMod val="75000"/>
                  </a:schemeClr>
                </a:solidFill>
              </a:rPr>
              <a:t>utilizar</a:t>
            </a:r>
            <a:r>
              <a:rPr lang="ca-ES" sz="2400" dirty="0">
                <a:solidFill>
                  <a:schemeClr val="accent1">
                    <a:lumMod val="75000"/>
                  </a:schemeClr>
                </a:solidFill>
              </a:rPr>
              <a:t> e identificar </a:t>
            </a:r>
            <a:r>
              <a:rPr lang="ca-ES" sz="2400" dirty="0" err="1">
                <a:solidFill>
                  <a:schemeClr val="accent1">
                    <a:lumMod val="75000"/>
                  </a:schemeClr>
                </a:solidFill>
              </a:rPr>
              <a:t>palabras</a:t>
            </a:r>
            <a:r>
              <a:rPr lang="ca-E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a-ES" sz="2400" dirty="0" err="1">
                <a:solidFill>
                  <a:schemeClr val="accent1">
                    <a:lumMod val="75000"/>
                  </a:schemeClr>
                </a:solidFill>
              </a:rPr>
              <a:t>clave</a:t>
            </a:r>
            <a:r>
              <a:rPr lang="ca-ES" sz="24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ca-ES" sz="2400" dirty="0" err="1">
                <a:solidFill>
                  <a:schemeClr val="accent1">
                    <a:lumMod val="75000"/>
                  </a:schemeClr>
                </a:solidFill>
              </a:rPr>
              <a:t>key</a:t>
            </a:r>
            <a:r>
              <a:rPr lang="ca-E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a-ES" sz="2400" dirty="0" err="1">
                <a:solidFill>
                  <a:schemeClr val="accent1">
                    <a:lumMod val="75000"/>
                  </a:schemeClr>
                </a:solidFill>
              </a:rPr>
              <a:t>words</a:t>
            </a:r>
            <a:r>
              <a:rPr lang="ca-ES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B15EF2-ADC1-4526-83B8-90DE6B4CEF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369560"/>
              </p:ext>
            </p:extLst>
          </p:nvPr>
        </p:nvGraphicFramePr>
        <p:xfrm>
          <a:off x="2447764" y="1340768"/>
          <a:ext cx="7296472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6427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u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780426"/>
              </p:ext>
            </p:extLst>
          </p:nvPr>
        </p:nvGraphicFramePr>
        <p:xfrm>
          <a:off x="868138" y="887132"/>
          <a:ext cx="6192935" cy="782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2247">
                <a:tc>
                  <a:txBody>
                    <a:bodyPr/>
                    <a:lstStyle/>
                    <a:p>
                      <a:pPr marL="342900" lvl="0" indent="-34290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endParaRPr lang="ca-ES" altLang="ca-ES" sz="2000" b="0" dirty="0">
                        <a:solidFill>
                          <a:srgbClr val="000000"/>
                        </a:solidFill>
                      </a:endParaRPr>
                    </a:p>
                    <a:p>
                      <a:pPr marL="342900" lvl="0" indent="-34290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endParaRPr lang="ca-ES" altLang="ca-ES" sz="2000" b="0" dirty="0">
                        <a:solidFill>
                          <a:srgbClr val="000000"/>
                        </a:solidFill>
                      </a:endParaRPr>
                    </a:p>
                    <a:p>
                      <a:pPr marL="342900" lvl="0" indent="-34290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por formato</a:t>
                      </a:r>
                    </a:p>
                    <a:p>
                      <a:pPr marL="342900" lvl="0" indent="-34290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por idioma</a:t>
                      </a:r>
                    </a:p>
                    <a:p>
                      <a:pPr marL="342900" lvl="0" indent="-34290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por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ámbito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geográfico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marL="342900" lvl="0" indent="-34290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por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ámbito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cronológico</a:t>
                      </a:r>
                      <a:endParaRPr lang="ca-ES" altLang="ca-ES" sz="2000" b="0" dirty="0">
                        <a:solidFill>
                          <a:srgbClr val="000000"/>
                        </a:solidFill>
                      </a:endParaRPr>
                    </a:p>
                    <a:p>
                      <a:pPr marL="342900" lvl="0" indent="-34290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por la tipologia documental (por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ejemplo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sólo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libros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 o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sólo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artículos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 de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revistas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 o bases de </a:t>
                      </a:r>
                      <a:r>
                        <a:rPr lang="ca-ES" altLang="ca-ES" sz="2000" b="0" dirty="0" err="1">
                          <a:solidFill>
                            <a:srgbClr val="000000"/>
                          </a:solidFill>
                        </a:rPr>
                        <a:t>datos</a:t>
                      </a: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 ...)</a:t>
                      </a:r>
                    </a:p>
                    <a:p>
                      <a:pPr marL="342900" lvl="0" indent="-34290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ca-ES" altLang="ca-ES" sz="2000" b="0" dirty="0">
                          <a:solidFill>
                            <a:srgbClr val="000000"/>
                          </a:solidFill>
                        </a:rPr>
                        <a:t>etc.</a:t>
                      </a:r>
                    </a:p>
                  </a:txBody>
                  <a:tcPr marL="91447" marR="91447" marT="45715" marB="45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  <a:p>
                      <a:endParaRPr lang="ca-ES" sz="1800" dirty="0"/>
                    </a:p>
                  </a:txBody>
                  <a:tcPr marL="91447" marR="91447" marT="45715" marB="4571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136">
                <a:tc>
                  <a:txBody>
                    <a:bodyPr/>
                    <a:lstStyle/>
                    <a:p>
                      <a:pPr marL="342900" lvl="0" indent="-34290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endParaRPr lang="ca-ES" altLang="ca-ES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7" marR="91447" marT="45715" marB="4571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1800" dirty="0"/>
                    </a:p>
                  </a:txBody>
                  <a:tcPr marL="91447" marR="91447" marT="45715" marB="4571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423">
                <a:tc>
                  <a:txBody>
                    <a:bodyPr/>
                    <a:lstStyle/>
                    <a:p>
                      <a:pPr marL="0" lvl="0" indent="0" rtl="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None/>
                      </a:pPr>
                      <a:endParaRPr lang="es-ES" altLang="ca-ES" sz="24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15" marB="4571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  <a:p>
                      <a:endParaRPr lang="ca-ES" sz="1800" dirty="0"/>
                    </a:p>
                  </a:txBody>
                  <a:tcPr marL="91447" marR="91447" marT="45715" marB="4571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0634">
                <a:tc>
                  <a:txBody>
                    <a:bodyPr/>
                    <a:lstStyle/>
                    <a:p>
                      <a:pPr marL="0" lvl="0" indent="0" eaLnBrk="1" hangingPunct="1">
                        <a:lnSpc>
                          <a:spcPct val="14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None/>
                      </a:pPr>
                      <a:endParaRPr lang="ca-ES" altLang="ca-ES" sz="2000" b="0" dirty="0">
                        <a:solidFill>
                          <a:srgbClr val="000000"/>
                        </a:solidFill>
                      </a:endParaRPr>
                    </a:p>
                    <a:p>
                      <a:pPr marL="1860550" lvl="3" indent="-342900" eaLnBrk="1" hangingPunct="1">
                        <a:lnSpc>
                          <a:spcPct val="70000"/>
                        </a:lnSpc>
                        <a:buClr>
                          <a:schemeClr val="accent3">
                            <a:lumMod val="90000"/>
                            <a:lumOff val="1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endParaRPr lang="ca-ES" altLang="ca-ES" sz="2400" b="0" i="1" dirty="0">
                        <a:solidFill>
                          <a:srgbClr val="000000"/>
                        </a:solidFill>
                      </a:endParaRPr>
                    </a:p>
                  </a:txBody>
                  <a:tcPr marL="91447" marR="91447" marT="45715" marB="4571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L="91447" marR="91447" marT="45715" marB="4571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763" name="Títol 7"/>
          <p:cNvSpPr>
            <a:spLocks noGrp="1"/>
          </p:cNvSpPr>
          <p:nvPr>
            <p:ph type="title"/>
          </p:nvPr>
        </p:nvSpPr>
        <p:spPr>
          <a:xfrm>
            <a:off x="1172938" y="397770"/>
            <a:ext cx="9175022" cy="978725"/>
          </a:xfrm>
        </p:spPr>
        <p:txBody>
          <a:bodyPr/>
          <a:lstStyle/>
          <a:p>
            <a:r>
              <a:rPr lang="es-ES" altLang="ca-ES" sz="32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Estrategia imprescindible: filtrar los resultados</a:t>
            </a:r>
            <a:endParaRPr lang="ca-ES" altLang="ca-ES" sz="3200" b="0" dirty="0">
              <a:solidFill>
                <a:schemeClr val="accent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766" name="Contenidor de número de diapositiva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52400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a-ES" altLang="ca-E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2" descr="Gráfico, Grafico, Resultado, Rotación">
            <a:extLst>
              <a:ext uri="{FF2B5EF4-FFF2-40B4-BE49-F238E27FC236}">
                <a16:creationId xmlns:a16="http://schemas.microsoft.com/office/drawing/2014/main" id="{6A57C567-CF4A-3362-71C9-CF260CF4E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516" y="2512578"/>
            <a:ext cx="3947652" cy="394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04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28;gf308355bcb_0_83">
            <a:extLst>
              <a:ext uri="{FF2B5EF4-FFF2-40B4-BE49-F238E27FC236}">
                <a16:creationId xmlns:a16="http://schemas.microsoft.com/office/drawing/2014/main" id="{CBF32397-AAB5-4647-974A-43F1AC3A1926}"/>
              </a:ext>
            </a:extLst>
          </p:cNvPr>
          <p:cNvSpPr/>
          <p:nvPr/>
        </p:nvSpPr>
        <p:spPr>
          <a:xfrm>
            <a:off x="2170471" y="4136344"/>
            <a:ext cx="933605" cy="284818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698" eaLnBrk="1" fontAlgn="auto" hangingPunct="1">
              <a:spcBef>
                <a:spcPts val="0"/>
              </a:spcBef>
              <a:spcAft>
                <a:spcPts val="0"/>
              </a:spcAft>
            </a:pPr>
            <a:endParaRPr sz="1725" b="1" dirty="0">
              <a:solidFill>
                <a:srgbClr val="067F9C"/>
              </a:solidFill>
              <a:latin typeface="Century Gothic"/>
            </a:endParaRPr>
          </a:p>
        </p:txBody>
      </p:sp>
      <p:sp>
        <p:nvSpPr>
          <p:cNvPr id="21" name="Google Shape;228;gf308355bcb_0_83"/>
          <p:cNvSpPr/>
          <p:nvPr/>
        </p:nvSpPr>
        <p:spPr>
          <a:xfrm>
            <a:off x="2144442" y="5003134"/>
            <a:ext cx="933605" cy="29287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698" eaLnBrk="1" fontAlgn="auto" hangingPunct="1">
              <a:spcBef>
                <a:spcPts val="0"/>
              </a:spcBef>
              <a:spcAft>
                <a:spcPts val="0"/>
              </a:spcAft>
            </a:pPr>
            <a:endParaRPr sz="1725" b="1" dirty="0">
              <a:solidFill>
                <a:srgbClr val="067F9C"/>
              </a:solidFill>
              <a:latin typeface="Century Gothic"/>
            </a:endParaRPr>
          </a:p>
        </p:txBody>
      </p:sp>
      <p:sp>
        <p:nvSpPr>
          <p:cNvPr id="20" name="Google Shape;228;gf308355bcb_0_83"/>
          <p:cNvSpPr/>
          <p:nvPr/>
        </p:nvSpPr>
        <p:spPr>
          <a:xfrm>
            <a:off x="2144442" y="4542898"/>
            <a:ext cx="933605" cy="29287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698" eaLnBrk="1" fontAlgn="auto" hangingPunct="1">
              <a:spcBef>
                <a:spcPts val="0"/>
              </a:spcBef>
              <a:spcAft>
                <a:spcPts val="0"/>
              </a:spcAft>
            </a:pPr>
            <a:endParaRPr sz="1725" b="1" dirty="0">
              <a:solidFill>
                <a:srgbClr val="067F9C"/>
              </a:solidFill>
              <a:latin typeface="Century Gothic"/>
            </a:endParaRPr>
          </a:p>
        </p:txBody>
      </p:sp>
      <p:sp>
        <p:nvSpPr>
          <p:cNvPr id="19" name="Google Shape;228;gf308355bcb_0_83"/>
          <p:cNvSpPr/>
          <p:nvPr/>
        </p:nvSpPr>
        <p:spPr>
          <a:xfrm>
            <a:off x="2027288" y="1102757"/>
            <a:ext cx="2101517" cy="323165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698" eaLnBrk="1" fontAlgn="auto" hangingPunct="1">
              <a:spcBef>
                <a:spcPts val="0"/>
              </a:spcBef>
              <a:spcAft>
                <a:spcPts val="0"/>
              </a:spcAft>
            </a:pPr>
            <a:endParaRPr sz="1725" b="1" dirty="0">
              <a:solidFill>
                <a:srgbClr val="067F9C"/>
              </a:solidFill>
              <a:latin typeface="Century Gothic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19536" y="332971"/>
            <a:ext cx="8409280" cy="74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685698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s-ES_tradnl" altLang="ca-ES" sz="2800" dirty="0">
                <a:solidFill>
                  <a:srgbClr val="067F9C">
                    <a:lumMod val="75000"/>
                  </a:srgbClr>
                </a:solidFill>
                <a:latin typeface="+mj-lt"/>
              </a:rPr>
              <a:t>Operadores booleanos y comodines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919536" y="1166719"/>
            <a:ext cx="82809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ca-ES" altLang="ca-ES" sz="1500" b="1" dirty="0">
                <a:solidFill>
                  <a:prstClr val="black"/>
                </a:solidFill>
                <a:latin typeface="Century Gothic"/>
              </a:rPr>
              <a:t>Operadores </a:t>
            </a:r>
            <a:r>
              <a:rPr lang="ca-ES" altLang="ca-ES" sz="1500" b="1" dirty="0" err="1">
                <a:solidFill>
                  <a:prstClr val="black"/>
                </a:solidFill>
                <a:latin typeface="Century Gothic"/>
              </a:rPr>
              <a:t>booleanos</a:t>
            </a:r>
            <a:r>
              <a:rPr lang="ca-ES" altLang="ca-ES" sz="1500" b="1" dirty="0">
                <a:solidFill>
                  <a:prstClr val="black"/>
                </a:solidFill>
                <a:latin typeface="Century Gothic"/>
              </a:rPr>
              <a:t>:  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conectan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de forma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lógica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conceptos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o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grupos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de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términos</a:t>
            </a:r>
            <a:endParaRPr lang="ca-ES" altLang="ca-ES" sz="15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8" name="Google Shape;183;gf308355bcb_0_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3101" y="1716520"/>
            <a:ext cx="1357313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4;gf308355bcb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933" y="1675704"/>
            <a:ext cx="1421606" cy="80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5;gf308355bcb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6161" y="1629214"/>
            <a:ext cx="1579987" cy="9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86;gf308355bcb_0_28"/>
          <p:cNvSpPr txBox="1"/>
          <p:nvPr/>
        </p:nvSpPr>
        <p:spPr>
          <a:xfrm>
            <a:off x="2508178" y="2473824"/>
            <a:ext cx="1135350" cy="41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698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(I,Y,&amp;)</a:t>
            </a:r>
            <a:endParaRPr sz="1350"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87;gf308355bcb_0_28"/>
          <p:cNvSpPr txBox="1"/>
          <p:nvPr/>
        </p:nvSpPr>
        <p:spPr>
          <a:xfrm>
            <a:off x="4975482" y="2382328"/>
            <a:ext cx="1228725" cy="41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698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 (+, O)</a:t>
            </a:r>
            <a:endParaRPr sz="1350"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88;gf308355bcb_0_28"/>
          <p:cNvSpPr txBox="1"/>
          <p:nvPr/>
        </p:nvSpPr>
        <p:spPr>
          <a:xfrm>
            <a:off x="7427120" y="2407408"/>
            <a:ext cx="2090700" cy="41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698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(-, AND NOT)</a:t>
            </a:r>
            <a:endParaRPr sz="1350"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89;gf308355bcb_0_28"/>
          <p:cNvSpPr txBox="1"/>
          <p:nvPr/>
        </p:nvSpPr>
        <p:spPr>
          <a:xfrm>
            <a:off x="2251428" y="2923419"/>
            <a:ext cx="1877377" cy="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698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Recupera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documentos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contienen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ambos </a:t>
            </a:r>
            <a:r>
              <a:rPr lang="en-US" sz="1050" b="1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términos</a:t>
            </a:r>
            <a:endParaRPr sz="1050" b="1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90;gf308355bcb_0_28"/>
          <p:cNvSpPr txBox="1"/>
          <p:nvPr/>
        </p:nvSpPr>
        <p:spPr>
          <a:xfrm>
            <a:off x="4433125" y="2878971"/>
            <a:ext cx="2313437" cy="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698"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</a:pP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Recupera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documentos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contienen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cualquiera</a:t>
            </a:r>
            <a:r>
              <a:rPr lang="en-US" sz="105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050" b="1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105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términos</a:t>
            </a:r>
            <a:r>
              <a:rPr lang="en-US" sz="105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050" b="1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685698"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</a:pPr>
            <a:endParaRPr sz="105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6" name="Google Shape;192;gf308355bcb_0_28"/>
          <p:cNvCxnSpPr/>
          <p:nvPr/>
        </p:nvCxnSpPr>
        <p:spPr>
          <a:xfrm flipV="1">
            <a:off x="2170470" y="2903383"/>
            <a:ext cx="7835180" cy="4647"/>
          </a:xfrm>
          <a:prstGeom prst="straightConnector1">
            <a:avLst/>
          </a:prstGeom>
          <a:noFill/>
          <a:ln w="9525" cap="flat" cmpd="sng">
            <a:solidFill>
              <a:srgbClr val="067F9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Rectángulo 16"/>
          <p:cNvSpPr/>
          <p:nvPr/>
        </p:nvSpPr>
        <p:spPr>
          <a:xfrm>
            <a:off x="2157882" y="3732900"/>
            <a:ext cx="7876237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ca-ES" altLang="ca-ES" sz="1500" b="1" dirty="0">
                <a:solidFill>
                  <a:prstClr val="black"/>
                </a:solidFill>
                <a:latin typeface="Century Gothic"/>
              </a:rPr>
              <a:t>Comillas 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: “historia del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derecho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en España”  (</a:t>
            </a:r>
            <a:r>
              <a:rPr lang="ca-ES" altLang="ca-ES" sz="1500" b="1" dirty="0" err="1">
                <a:solidFill>
                  <a:prstClr val="black"/>
                </a:solidFill>
                <a:latin typeface="Century Gothic"/>
              </a:rPr>
              <a:t>Expresión</a:t>
            </a:r>
            <a:r>
              <a:rPr lang="ca-ES" altLang="ca-ES" sz="1500" b="1" dirty="0">
                <a:solidFill>
                  <a:prstClr val="black"/>
                </a:solidFill>
                <a:latin typeface="Century Gothic"/>
              </a:rPr>
              <a:t> exacta)</a:t>
            </a:r>
          </a:p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ca-ES" altLang="ca-ES" sz="1500" dirty="0">
              <a:solidFill>
                <a:prstClr val="black"/>
              </a:solidFill>
              <a:latin typeface="Century Gothic"/>
            </a:endParaRPr>
          </a:p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ca-ES" altLang="ca-ES" sz="1500" b="1" dirty="0" err="1">
                <a:solidFill>
                  <a:prstClr val="black"/>
                </a:solidFill>
                <a:latin typeface="Century Gothic"/>
              </a:rPr>
              <a:t>Asterisco</a:t>
            </a:r>
            <a:r>
              <a:rPr lang="ca-ES" altLang="ca-ES" sz="1500" b="1" dirty="0">
                <a:solidFill>
                  <a:prstClr val="black"/>
                </a:solidFill>
                <a:latin typeface="Century Gothic"/>
              </a:rPr>
              <a:t> : 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* </a:t>
            </a:r>
          </a:p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>
                  <a:lumMod val="75000"/>
                </a:srgbClr>
              </a:buClr>
              <a:defRPr/>
            </a:pPr>
            <a:endParaRPr lang="ca-ES" altLang="ca-ES" sz="1500" b="1" dirty="0">
              <a:solidFill>
                <a:prstClr val="black"/>
              </a:solidFill>
              <a:latin typeface="Century Gothic"/>
            </a:endParaRPr>
          </a:p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ca-ES" altLang="ca-ES" sz="1500" b="1" dirty="0" err="1">
                <a:solidFill>
                  <a:prstClr val="black"/>
                </a:solidFill>
                <a:latin typeface="Century Gothic"/>
              </a:rPr>
              <a:t>Truncamiento</a:t>
            </a:r>
            <a:r>
              <a:rPr lang="ca-ES" altLang="ca-ES" sz="1500" b="1" dirty="0">
                <a:solidFill>
                  <a:prstClr val="black"/>
                </a:solidFill>
                <a:latin typeface="Century Gothic"/>
              </a:rPr>
              <a:t> de la </a:t>
            </a:r>
            <a:r>
              <a:rPr lang="ca-ES" altLang="ca-ES" sz="1500" b="1" dirty="0" err="1">
                <a:solidFill>
                  <a:prstClr val="black"/>
                </a:solidFill>
                <a:latin typeface="Century Gothic"/>
              </a:rPr>
              <a:t>raíz</a:t>
            </a:r>
            <a:r>
              <a:rPr lang="ca-ES" altLang="ca-ES" sz="1500" b="1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de la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palabra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: (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financial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,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finanza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/s,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financiero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/s, financera/s,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financiamiento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/s,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financiación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/es,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financiable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/s,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finance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,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finanza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,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finanzen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, finançament/s... ).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Otro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ejemplo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muy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útil: </a:t>
            </a:r>
            <a:r>
              <a:rPr lang="ca-ES" altLang="ca-ES" sz="1500" dirty="0" err="1">
                <a:solidFill>
                  <a:prstClr val="black"/>
                </a:solidFill>
                <a:latin typeface="Century Gothic"/>
              </a:rPr>
              <a:t>wom</a:t>
            </a: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*n</a:t>
            </a:r>
          </a:p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ca-ES" altLang="ca-ES" sz="1500" dirty="0">
                <a:solidFill>
                  <a:prstClr val="black"/>
                </a:solidFill>
                <a:latin typeface="Century Gothic"/>
              </a:rPr>
              <a:t>  </a:t>
            </a:r>
          </a:p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ca-ES" sz="1400" dirty="0" err="1"/>
              <a:t>Existen</a:t>
            </a:r>
            <a:r>
              <a:rPr lang="ca-ES" sz="1400" dirty="0"/>
              <a:t> </a:t>
            </a:r>
            <a:r>
              <a:rPr lang="ca-ES" sz="1400" dirty="0" err="1"/>
              <a:t>muchos</a:t>
            </a:r>
            <a:r>
              <a:rPr lang="ca-ES" sz="1400" dirty="0"/>
              <a:t> </a:t>
            </a:r>
            <a:r>
              <a:rPr lang="ca-ES" sz="1400" dirty="0" err="1"/>
              <a:t>otros</a:t>
            </a:r>
            <a:r>
              <a:rPr lang="ca-ES" sz="1400" dirty="0"/>
              <a:t> como </a:t>
            </a:r>
            <a:r>
              <a:rPr lang="ca-ES" sz="1400" i="1" dirty="0"/>
              <a:t>SAME, FAR, ADJ </a:t>
            </a:r>
            <a:r>
              <a:rPr lang="ca-ES" sz="1400" dirty="0"/>
              <a:t>... : </a:t>
            </a:r>
            <a:r>
              <a:rPr lang="ca-ES" sz="1400" dirty="0" err="1"/>
              <a:t>podeís</a:t>
            </a:r>
            <a:r>
              <a:rPr lang="ca-ES" sz="1400" dirty="0"/>
              <a:t> consultar la </a:t>
            </a:r>
            <a:r>
              <a:rPr lang="ca-ES" sz="1400" dirty="0" err="1">
                <a:hlinkClick r:id="rId5"/>
              </a:rPr>
              <a:t>Wikipedia</a:t>
            </a:r>
            <a:endParaRPr lang="ca-ES" sz="1400" dirty="0"/>
          </a:p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>
                  <a:lumMod val="75000"/>
                </a:srgbClr>
              </a:buClr>
              <a:defRPr/>
            </a:pPr>
            <a:endParaRPr lang="ca-ES" altLang="ca-ES" sz="15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3" name="Google Shape;191;gf308355bcb_0_28"/>
          <p:cNvSpPr txBox="1"/>
          <p:nvPr/>
        </p:nvSpPr>
        <p:spPr>
          <a:xfrm>
            <a:off x="6795866" y="2910654"/>
            <a:ext cx="3150319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69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Recupera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documentos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contienen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término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pero</a:t>
            </a:r>
            <a:r>
              <a:rPr lang="en-US" sz="105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excluye</a:t>
            </a:r>
            <a:r>
              <a:rPr lang="en-US" sz="105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105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</a:t>
            </a:r>
            <a:r>
              <a:rPr lang="en-US" sz="1050" b="1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contienen</a:t>
            </a:r>
            <a:r>
              <a:rPr lang="en-US" sz="105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105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otro</a:t>
            </a:r>
            <a:endParaRPr sz="1050" b="1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8" name="Connector de fletxa recta 17">
            <a:extLst>
              <a:ext uri="{FF2B5EF4-FFF2-40B4-BE49-F238E27FC236}">
                <a16:creationId xmlns:a16="http://schemas.microsoft.com/office/drawing/2014/main" id="{47444579-FECB-43C7-94E1-B4039D0120F3}"/>
              </a:ext>
            </a:extLst>
          </p:cNvPr>
          <p:cNvCxnSpPr>
            <a:cxnSpLocks/>
          </p:cNvCxnSpPr>
          <p:nvPr/>
        </p:nvCxnSpPr>
        <p:spPr>
          <a:xfrm flipH="1" flipV="1">
            <a:off x="1913242" y="4487611"/>
            <a:ext cx="6294" cy="40344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tge 1">
            <a:extLst>
              <a:ext uri="{FF2B5EF4-FFF2-40B4-BE49-F238E27FC236}">
                <a16:creationId xmlns:a16="http://schemas.microsoft.com/office/drawing/2014/main" id="{E4275E40-3995-4841-994C-170DBCBB6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097" y="5183787"/>
            <a:ext cx="847725" cy="20002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11381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F5E0CB5-02E0-5E99-1028-3875C177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0" dirty="0" err="1">
                <a:solidFill>
                  <a:schemeClr val="accent2"/>
                </a:solidFill>
              </a:rPr>
              <a:t>Ejemplo</a:t>
            </a:r>
            <a:r>
              <a:rPr lang="ca-ES" b="0" dirty="0">
                <a:solidFill>
                  <a:schemeClr val="accent2"/>
                </a:solidFill>
              </a:rPr>
              <a:t> de </a:t>
            </a:r>
            <a:r>
              <a:rPr lang="ca-ES" b="0" dirty="0" err="1">
                <a:solidFill>
                  <a:schemeClr val="accent2"/>
                </a:solidFill>
              </a:rPr>
              <a:t>estrategia</a:t>
            </a:r>
            <a:endParaRPr lang="es-ES" b="0" dirty="0">
              <a:solidFill>
                <a:schemeClr val="accent2"/>
              </a:solidFill>
            </a:endParaRP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58330B3-A637-4FC7-115B-CAEA884E8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7" y="1463041"/>
            <a:ext cx="11729884" cy="4770099"/>
          </a:xfrm>
        </p:spPr>
        <p:txBody>
          <a:bodyPr/>
          <a:lstStyle/>
          <a:p>
            <a:pPr marL="0" indent="0" algn="ctr">
              <a:buNone/>
            </a:pPr>
            <a:r>
              <a:rPr lang="ca-ES" sz="2400" u="sng" dirty="0" err="1"/>
              <a:t>Nuestro</a:t>
            </a:r>
            <a:r>
              <a:rPr lang="ca-ES" sz="2400" u="sng" dirty="0"/>
              <a:t> tema</a:t>
            </a:r>
            <a:r>
              <a:rPr lang="ca-ES" dirty="0"/>
              <a:t>: </a:t>
            </a:r>
          </a:p>
          <a:p>
            <a:pPr marL="0" indent="0" algn="ctr">
              <a:buNone/>
            </a:pPr>
            <a:endParaRPr lang="ca-ES" dirty="0"/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9906DB19-8CBE-D52D-9BE4-C1D130E02973}"/>
              </a:ext>
            </a:extLst>
          </p:cNvPr>
          <p:cNvSpPr txBox="1"/>
          <p:nvPr/>
        </p:nvSpPr>
        <p:spPr>
          <a:xfrm>
            <a:off x="1265334" y="2018689"/>
            <a:ext cx="953615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ca-ES" sz="2400" b="1" dirty="0"/>
              <a:t>La </a:t>
            </a:r>
            <a:r>
              <a:rPr lang="ca-ES" sz="2400" b="1" dirty="0" err="1"/>
              <a:t>problemática</a:t>
            </a:r>
            <a:r>
              <a:rPr lang="ca-ES" sz="2400" b="1" dirty="0"/>
              <a:t> de los </a:t>
            </a:r>
            <a:r>
              <a:rPr lang="ca-ES" sz="2400" b="1" dirty="0" err="1"/>
              <a:t>menores</a:t>
            </a:r>
            <a:r>
              <a:rPr lang="ca-ES" sz="2400" b="1" dirty="0"/>
              <a:t> no </a:t>
            </a:r>
            <a:r>
              <a:rPr lang="ca-ES" sz="2400" b="1" dirty="0" err="1"/>
              <a:t>acompañados</a:t>
            </a:r>
            <a:r>
              <a:rPr lang="ca-ES" sz="2400" b="1" dirty="0"/>
              <a:t> en España</a:t>
            </a:r>
            <a:endParaRPr lang="es-ES" sz="2400" b="1" dirty="0"/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351EF4FB-A390-8BD7-1F58-95D113A2697B}"/>
              </a:ext>
            </a:extLst>
          </p:cNvPr>
          <p:cNvSpPr txBox="1"/>
          <p:nvPr/>
        </p:nvSpPr>
        <p:spPr>
          <a:xfrm>
            <a:off x="2694038" y="3036002"/>
            <a:ext cx="6096000" cy="301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Identificar las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palabras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o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conceptos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más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relevantes</a:t>
            </a:r>
            <a:endParaRPr lang="ca-ES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0"/>
              </a:spcAft>
              <a:buAutoNum type="arabicPeriod"/>
              <a:defRPr/>
            </a:pPr>
            <a:endParaRPr lang="ca-ES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Buscar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sinónimos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y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conceptos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relacionados</a:t>
            </a:r>
            <a:endParaRPr lang="ca-ES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ca-ES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Aplicar los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filtros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cronológicos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y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geográficos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que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sean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necesarios</a:t>
            </a:r>
            <a:endParaRPr lang="ca-ES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ca-ES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Uso de operadores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booleanos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, de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truncamiento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y/o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comodines</a:t>
            </a:r>
            <a:r>
              <a:rPr lang="ca-ES" dirty="0">
                <a:latin typeface="Century Gothic" panose="020B0502020202020204" pitchFamily="34" charset="0"/>
                <a:cs typeface="Arial" panose="020B0604020202020204" pitchFamily="34" charset="0"/>
              </a:rPr>
              <a:t> de </a:t>
            </a:r>
            <a:r>
              <a:rPr lang="ca-ES" dirty="0" err="1">
                <a:latin typeface="Century Gothic" panose="020B0502020202020204" pitchFamily="34" charset="0"/>
                <a:cs typeface="Arial" panose="020B0604020202020204" pitchFamily="34" charset="0"/>
              </a:rPr>
              <a:t>proximidad</a:t>
            </a:r>
            <a:endParaRPr lang="ca-E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0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ol 5">
            <a:extLst>
              <a:ext uri="{FF2B5EF4-FFF2-40B4-BE49-F238E27FC236}">
                <a16:creationId xmlns:a16="http://schemas.microsoft.com/office/drawing/2014/main" id="{B77DCFDA-948E-451A-E3A0-D4F0DB39C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445275"/>
            <a:ext cx="11174187" cy="700823"/>
          </a:xfrm>
        </p:spPr>
        <p:txBody>
          <a:bodyPr vert="horz" wrap="square" lIns="108825" tIns="54413" rIns="108825" bIns="54413" rtlCol="0" anchor="ctr">
            <a:normAutofit/>
          </a:bodyPr>
          <a:lstStyle/>
          <a:p>
            <a:r>
              <a:rPr lang="ca-ES" sz="3000"/>
              <a:t>Página</a:t>
            </a:r>
            <a:r>
              <a:rPr lang="ca-ES" sz="3000" dirty="0"/>
              <a:t> web </a:t>
            </a:r>
            <a:r>
              <a:rPr lang="ca-ES" sz="3000" err="1"/>
              <a:t>Información</a:t>
            </a:r>
            <a:r>
              <a:rPr lang="ca-ES" sz="3000"/>
              <a:t> para estudiantes de </a:t>
            </a:r>
            <a:r>
              <a:rPr lang="ca-ES" sz="3000" err="1"/>
              <a:t>Doctorado</a:t>
            </a:r>
            <a:endParaRPr lang="ca-ES" sz="3000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8AB563E2-D0FE-EDC5-8D26-1DC0662C8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37" b="8453"/>
          <a:stretch/>
        </p:blipFill>
        <p:spPr>
          <a:xfrm>
            <a:off x="3366338" y="2281084"/>
            <a:ext cx="4825160" cy="3795251"/>
          </a:xfrm>
          <a:prstGeom prst="rect">
            <a:avLst/>
          </a:prstGeom>
          <a:noFill/>
        </p:spPr>
      </p:pic>
      <p:sp>
        <p:nvSpPr>
          <p:cNvPr id="5" name="object 3"/>
          <p:cNvSpPr txBox="1"/>
          <p:nvPr/>
        </p:nvSpPr>
        <p:spPr>
          <a:xfrm>
            <a:off x="1403027" y="1314348"/>
            <a:ext cx="9260761" cy="966736"/>
          </a:xfrm>
          <a:prstGeom prst="rect">
            <a:avLst/>
          </a:prstGeom>
        </p:spPr>
        <p:txBody>
          <a:bodyPr vert="horz" lIns="108825" tIns="54413" rIns="108825" bIns="54413" rtlCol="0">
            <a:normAutofit/>
          </a:bodyPr>
          <a:lstStyle/>
          <a:p>
            <a:pPr marL="272064" indent="-272064" defTabSz="1088258">
              <a:lnSpc>
                <a:spcPct val="90000"/>
              </a:lnSpc>
              <a:spcBef>
                <a:spcPts val="1191"/>
              </a:spcBef>
              <a:buFont typeface="Arial" panose="020B0604020202020204" pitchFamily="34" charset="0"/>
              <a:buChar char="•"/>
            </a:pPr>
            <a:r>
              <a:rPr lang="en-US" sz="2400" spc="-105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https://www.uab.cat/es/bibliotecas/postgrado-doctorandos</a:t>
            </a:r>
            <a:r>
              <a:rPr lang="en-US" sz="2400" spc="-105" dirty="0"/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5223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uadroTexto 1"/>
          <p:cNvSpPr txBox="1">
            <a:spLocks noChangeArrowheads="1"/>
          </p:cNvSpPr>
          <p:nvPr/>
        </p:nvSpPr>
        <p:spPr bwMode="auto">
          <a:xfrm>
            <a:off x="1775521" y="620714"/>
            <a:ext cx="8568630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Identificar los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conceptos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clave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i/o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significativos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endParaRPr lang="ca-E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a-E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        La</a:t>
            </a:r>
            <a:r>
              <a:rPr lang="ca-E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problemática</a:t>
            </a:r>
            <a:r>
              <a:rPr lang="ca-E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de los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menores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no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acompañados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    en</a:t>
            </a:r>
            <a:r>
              <a:rPr lang="ca-E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España</a:t>
            </a:r>
          </a:p>
          <a:p>
            <a:pPr>
              <a:defRPr/>
            </a:pPr>
            <a:endParaRPr lang="ca-ES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ca-ES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Buscar </a:t>
            </a:r>
            <a:r>
              <a:rPr lang="ca-E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sinónimos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y/o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palabras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equivalentes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y/o relacionades en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otros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idiomes, buscar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conceptos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más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específicos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y/o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más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generales en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función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 de tus </a:t>
            </a:r>
            <a:r>
              <a:rPr lang="ca-E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intereses</a:t>
            </a:r>
            <a:r>
              <a:rPr lang="ca-ES" sz="1600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a-ES" altLang="ca-ES" sz="2400" dirty="0">
              <a:latin typeface="+mn-lt"/>
            </a:endParaRPr>
          </a:p>
          <a:p>
            <a:endParaRPr lang="ca-ES" altLang="ca-ES" dirty="0">
              <a:latin typeface="Calibri" panose="020F0502020204030204" pitchFamily="34" charset="0"/>
            </a:endParaRPr>
          </a:p>
        </p:txBody>
      </p:sp>
      <p:graphicFrame>
        <p:nvGraphicFramePr>
          <p:cNvPr id="4" name="Group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5059458"/>
              </p:ext>
            </p:extLst>
          </p:nvPr>
        </p:nvGraphicFramePr>
        <p:xfrm>
          <a:off x="2393494" y="3429001"/>
          <a:ext cx="7848872" cy="2380254"/>
        </p:xfrm>
        <a:graphic>
          <a:graphicData uri="http://schemas.openxmlformats.org/drawingml/2006/table">
            <a:tbl>
              <a:tblPr/>
              <a:tblGrid>
                <a:gridCol w="4062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6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6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Arial" charset="0"/>
                        </a:rPr>
                        <a:t>Concepto</a:t>
                      </a:r>
                      <a:r>
                        <a:rPr kumimoji="0" lang="ca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Arial" charset="0"/>
                        </a:rPr>
                        <a:t> 1</a:t>
                      </a:r>
                    </a:p>
                  </a:txBody>
                  <a:tcPr marL="91457" marR="91457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Arial" charset="0"/>
                        </a:rPr>
                        <a:t>Concepto</a:t>
                      </a:r>
                      <a:r>
                        <a:rPr kumimoji="0" lang="ca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Arial" charset="0"/>
                        </a:rPr>
                        <a:t> 2</a:t>
                      </a:r>
                    </a:p>
                  </a:txBody>
                  <a:tcPr marL="91457" marR="91457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6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ca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menores</a:t>
                      </a:r>
                      <a:r>
                        <a:rPr kumimoji="0" lang="ca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no </a:t>
                      </a:r>
                      <a:r>
                        <a:rPr kumimoji="0" lang="ca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acompañados</a:t>
                      </a:r>
                      <a:r>
                        <a:rPr kumimoji="0" lang="ca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/menors no acompanyats/</a:t>
                      </a:r>
                      <a:r>
                        <a:rPr kumimoji="0" lang="ca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unaccompanied</a:t>
                      </a:r>
                      <a:r>
                        <a:rPr kumimoji="0" lang="ca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ca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minors</a:t>
                      </a:r>
                      <a:endParaRPr kumimoji="0" lang="ca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a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7" marR="91457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ca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Espanya/España/Spain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a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7" marR="91457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599" name="Contenidor de número de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a-ES" altLang="ca-E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7E469C-21B0-4CF1-8E8C-765F5C0E26AF}"/>
              </a:ext>
            </a:extLst>
          </p:cNvPr>
          <p:cNvSpPr/>
          <p:nvPr/>
        </p:nvSpPr>
        <p:spPr>
          <a:xfrm>
            <a:off x="2279576" y="97494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</a:t>
            </a:r>
            <a:r>
              <a:rPr lang="ca-ES" sz="28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Ejemplo</a:t>
            </a:r>
            <a:r>
              <a:rPr lang="ca-ES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</a:t>
            </a:r>
            <a:r>
              <a:rPr lang="ca-ES" sz="28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estatregia</a:t>
            </a:r>
            <a:endParaRPr lang="ca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CD478580-1DAC-4D67-80B3-50149BDEA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87" y="1432853"/>
            <a:ext cx="2778986" cy="2856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D945DD5D-F041-4318-85D7-4611D2D5C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1444641"/>
            <a:ext cx="1002716" cy="27384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8" name="Rectángulo 6">
            <a:extLst>
              <a:ext uri="{FF2B5EF4-FFF2-40B4-BE49-F238E27FC236}">
                <a16:creationId xmlns:a16="http://schemas.microsoft.com/office/drawing/2014/main" id="{6B9CC9EA-AD3B-47C3-BC35-E229F47DA341}"/>
              </a:ext>
            </a:extLst>
          </p:cNvPr>
          <p:cNvSpPr/>
          <p:nvPr/>
        </p:nvSpPr>
        <p:spPr>
          <a:xfrm>
            <a:off x="2279576" y="1048746"/>
            <a:ext cx="7848872" cy="10279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ca-ES" sz="18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9268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0"/>
          <p:cNvSpPr>
            <a:spLocks noGrp="1" noChangeArrowheads="1"/>
          </p:cNvSpPr>
          <p:nvPr>
            <p:ph type="title"/>
          </p:nvPr>
        </p:nvSpPr>
        <p:spPr>
          <a:xfrm>
            <a:off x="1981200" y="241600"/>
            <a:ext cx="8229600" cy="61922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a-ES" altLang="ca-ES" b="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Ejemplo</a:t>
            </a:r>
            <a:r>
              <a:rPr lang="ca-ES" altLang="ca-ES" b="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ca-ES" altLang="ca-ES" b="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estrategia</a:t>
            </a:r>
            <a:endParaRPr lang="ca-ES" altLang="ca-ES" b="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47849" y="1023590"/>
            <a:ext cx="8569325" cy="8509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a-ES" altLang="ca-ES" sz="1800" dirty="0" err="1">
                <a:latin typeface="Century Gothic" panose="020B0502020202020204" pitchFamily="34" charset="0"/>
              </a:rPr>
              <a:t>Nuestro</a:t>
            </a:r>
            <a:r>
              <a:rPr lang="ca-ES" altLang="ca-ES" sz="1800" dirty="0">
                <a:latin typeface="Century Gothic" panose="020B0502020202020204" pitchFamily="34" charset="0"/>
              </a:rPr>
              <a:t> tema: </a:t>
            </a:r>
            <a:r>
              <a:rPr lang="ca-ES" altLang="ca-ES" sz="1800" b="1" dirty="0">
                <a:latin typeface="Century Gothic" panose="020B0502020202020204" pitchFamily="34" charset="0"/>
              </a:rPr>
              <a:t>la </a:t>
            </a:r>
            <a:r>
              <a:rPr lang="ca-ES" altLang="ca-ES" sz="1800" b="1" dirty="0" err="1">
                <a:latin typeface="Century Gothic" panose="020B0502020202020204" pitchFamily="34" charset="0"/>
              </a:rPr>
              <a:t>problemática</a:t>
            </a:r>
            <a:r>
              <a:rPr lang="ca-ES" altLang="ca-ES" sz="1800" b="1" dirty="0">
                <a:latin typeface="Century Gothic" panose="020B0502020202020204" pitchFamily="34" charset="0"/>
              </a:rPr>
              <a:t> de los </a:t>
            </a:r>
            <a:r>
              <a:rPr lang="ca-ES" altLang="ca-ES" sz="1800" b="1" dirty="0" err="1">
                <a:latin typeface="Century Gothic" panose="020B0502020202020204" pitchFamily="34" charset="0"/>
              </a:rPr>
              <a:t>menores</a:t>
            </a:r>
            <a:r>
              <a:rPr lang="ca-ES" altLang="ca-ES" sz="1800" b="1" dirty="0">
                <a:latin typeface="Century Gothic" panose="020B0502020202020204" pitchFamily="34" charset="0"/>
              </a:rPr>
              <a:t> no </a:t>
            </a:r>
            <a:r>
              <a:rPr lang="ca-ES" altLang="ca-ES" sz="1800" b="1" dirty="0" err="1">
                <a:latin typeface="Century Gothic" panose="020B0502020202020204" pitchFamily="34" charset="0"/>
              </a:rPr>
              <a:t>acompañados</a:t>
            </a:r>
            <a:r>
              <a:rPr lang="ca-ES" altLang="ca-ES" sz="1800" b="1" dirty="0">
                <a:latin typeface="Century Gothic" panose="020B0502020202020204" pitchFamily="34" charset="0"/>
              </a:rPr>
              <a:t> en España</a:t>
            </a:r>
            <a:endParaRPr lang="ca-ES" altLang="ca-ES" sz="1800" dirty="0">
              <a:latin typeface="Century Gothic" panose="020B0502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a-ES" altLang="ca-ES" sz="2200" dirty="0"/>
          </a:p>
        </p:txBody>
      </p:sp>
      <p:graphicFrame>
        <p:nvGraphicFramePr>
          <p:cNvPr id="61479" name="Group 39"/>
          <p:cNvGraphicFramePr>
            <a:graphicFrameLocks noGrp="1"/>
          </p:cNvGraphicFramePr>
          <p:nvPr>
            <p:ph sz="half" idx="2"/>
          </p:nvPr>
        </p:nvGraphicFramePr>
        <p:xfrm>
          <a:off x="2958306" y="2404707"/>
          <a:ext cx="5905500" cy="1863725"/>
        </p:xfrm>
        <a:graphic>
          <a:graphicData uri="http://schemas.openxmlformats.org/drawingml/2006/table">
            <a:tbl>
              <a:tblPr/>
              <a:tblGrid>
                <a:gridCol w="3395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2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4729"/>
                          </a:solidFill>
                          <a:effectLst/>
                          <a:latin typeface="Arial" charset="0"/>
                        </a:rPr>
                        <a:t>Concepto</a:t>
                      </a:r>
                      <a:r>
                        <a:rPr kumimoji="0" lang="ca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4729"/>
                          </a:solidFill>
                          <a:effectLst/>
                          <a:latin typeface="Arial" charset="0"/>
                        </a:rPr>
                        <a:t> 1</a:t>
                      </a:r>
                    </a:p>
                  </a:txBody>
                  <a:tcPr marL="91448" marR="91448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4729"/>
                          </a:solidFill>
                          <a:effectLst/>
                          <a:latin typeface="Arial" charset="0"/>
                        </a:rPr>
                        <a:t>Concepto</a:t>
                      </a:r>
                      <a:r>
                        <a:rPr kumimoji="0" lang="ca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4729"/>
                          </a:solidFill>
                          <a:effectLst/>
                          <a:latin typeface="Arial" charset="0"/>
                        </a:rPr>
                        <a:t> 2</a:t>
                      </a:r>
                    </a:p>
                  </a:txBody>
                  <a:tcPr marL="91448" marR="91448"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1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menores</a:t>
                      </a:r>
                      <a:r>
                        <a:rPr kumimoji="0" lang="ca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no </a:t>
                      </a:r>
                      <a:r>
                        <a:rPr kumimoji="0" lang="ca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acompañados</a:t>
                      </a:r>
                      <a:r>
                        <a:rPr kumimoji="0" lang="ca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/menors no acompanyats/</a:t>
                      </a:r>
                      <a:r>
                        <a:rPr kumimoji="0" lang="ca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unaccompanied</a:t>
                      </a:r>
                      <a:r>
                        <a:rPr kumimoji="0" lang="ca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ca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minors</a:t>
                      </a:r>
                      <a:endParaRPr kumimoji="0" lang="ca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48" marR="91448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España/Espanya/Spain</a:t>
                      </a:r>
                    </a:p>
                  </a:txBody>
                  <a:tcPr marL="91448" marR="91448"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3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MENA/MNA/UM</a:t>
                      </a:r>
                    </a:p>
                  </a:txBody>
                  <a:tcPr marL="91448" marR="91448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a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737" name="1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19CC01-1465-45C9-91A4-9EA5417EA7AF}" type="slidenum">
              <a:rPr lang="ca-ES" altLang="en-US" sz="1000">
                <a:solidFill>
                  <a:prstClr val="black"/>
                </a:solidFill>
                <a:latin typeface="Garamond" panose="02020404030301010803" pitchFamily="18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ca-ES" altLang="en-US" sz="10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0738" name="Text Box 37"/>
          <p:cNvSpPr txBox="1">
            <a:spLocks noChangeArrowheads="1"/>
          </p:cNvSpPr>
          <p:nvPr/>
        </p:nvSpPr>
        <p:spPr bwMode="auto">
          <a:xfrm>
            <a:off x="5479256" y="1853902"/>
            <a:ext cx="86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a-ES" altLang="ca-ES" sz="1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30739" name="AutoShape 38"/>
          <p:cNvSpPr>
            <a:spLocks noChangeArrowheads="1"/>
          </p:cNvSpPr>
          <p:nvPr/>
        </p:nvSpPr>
        <p:spPr bwMode="auto">
          <a:xfrm>
            <a:off x="6363722" y="1929307"/>
            <a:ext cx="2017713" cy="215900"/>
          </a:xfrm>
          <a:prstGeom prst="rightArrow">
            <a:avLst>
              <a:gd name="adj1" fmla="val 50000"/>
              <a:gd name="adj2" fmla="val 233640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a-ES" altLang="ca-ES" sz="1800">
              <a:solidFill>
                <a:prstClr val="black"/>
              </a:solidFill>
            </a:endParaRPr>
          </a:p>
        </p:txBody>
      </p:sp>
      <p:sp>
        <p:nvSpPr>
          <p:cNvPr id="30740" name="AutoShape 40"/>
          <p:cNvSpPr>
            <a:spLocks noChangeArrowheads="1"/>
          </p:cNvSpPr>
          <p:nvPr/>
        </p:nvSpPr>
        <p:spPr bwMode="auto">
          <a:xfrm>
            <a:off x="3719736" y="1959848"/>
            <a:ext cx="1582738" cy="215900"/>
          </a:xfrm>
          <a:prstGeom prst="leftArrow">
            <a:avLst>
              <a:gd name="adj1" fmla="val 50000"/>
              <a:gd name="adj2" fmla="val 183272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a-ES" altLang="ca-ES" sz="1800">
              <a:solidFill>
                <a:prstClr val="black"/>
              </a:solidFill>
            </a:endParaRPr>
          </a:p>
        </p:txBody>
      </p:sp>
      <p:sp>
        <p:nvSpPr>
          <p:cNvPr id="30741" name="Text Box 41"/>
          <p:cNvSpPr txBox="1">
            <a:spLocks noChangeArrowheads="1"/>
          </p:cNvSpPr>
          <p:nvPr/>
        </p:nvSpPr>
        <p:spPr bwMode="auto">
          <a:xfrm>
            <a:off x="2423319" y="3315464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a-ES" altLang="ca-ES" sz="1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OR</a:t>
            </a:r>
          </a:p>
        </p:txBody>
      </p:sp>
      <p:sp>
        <p:nvSpPr>
          <p:cNvPr id="30742" name="AutoShape 43"/>
          <p:cNvSpPr>
            <a:spLocks noChangeArrowheads="1"/>
          </p:cNvSpPr>
          <p:nvPr/>
        </p:nvSpPr>
        <p:spPr bwMode="auto">
          <a:xfrm>
            <a:off x="2585748" y="3778851"/>
            <a:ext cx="144462" cy="719137"/>
          </a:xfrm>
          <a:prstGeom prst="downArrow">
            <a:avLst>
              <a:gd name="adj1" fmla="val 50000"/>
              <a:gd name="adj2" fmla="val 124451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a-ES" altLang="ca-ES" sz="1800">
              <a:solidFill>
                <a:prstClr val="black"/>
              </a:solidFill>
            </a:endParaRPr>
          </a:p>
        </p:txBody>
      </p:sp>
      <p:sp>
        <p:nvSpPr>
          <p:cNvPr id="30743" name="Text Box 45"/>
          <p:cNvSpPr txBox="1">
            <a:spLocks noChangeArrowheads="1"/>
          </p:cNvSpPr>
          <p:nvPr/>
        </p:nvSpPr>
        <p:spPr bwMode="auto">
          <a:xfrm>
            <a:off x="2018632" y="4538375"/>
            <a:ext cx="84248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a-ES" altLang="ca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                    </a:t>
            </a:r>
            <a:r>
              <a:rPr lang="ca-ES" altLang="ca-E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Combinamos</a:t>
            </a:r>
            <a:r>
              <a:rPr lang="ca-ES" altLang="ca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sinónimos</a:t>
            </a:r>
            <a:r>
              <a:rPr lang="ca-ES" altLang="ca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con  OR y </a:t>
            </a:r>
            <a:r>
              <a:rPr lang="ca-ES" altLang="ca-E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distintos</a:t>
            </a:r>
            <a:r>
              <a:rPr lang="ca-ES" altLang="ca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conceptos</a:t>
            </a:r>
            <a:r>
              <a:rPr lang="ca-ES" altLang="ca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con AND: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ca-ES" altLang="ca-E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a-ES" altLang="ca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ca-ES" altLang="ca-E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menores</a:t>
            </a:r>
            <a:r>
              <a:rPr lang="ca-ES" altLang="ca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no </a:t>
            </a:r>
            <a:r>
              <a:rPr lang="ca-ES" altLang="ca-E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acompañados</a:t>
            </a:r>
            <a:r>
              <a:rPr lang="ca-ES" altLang="ca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OR menors no acompanyats OR </a:t>
            </a:r>
            <a:r>
              <a:rPr lang="ca-ES" altLang="ca-E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unaccompanied</a:t>
            </a:r>
            <a:r>
              <a:rPr lang="ca-ES" altLang="ca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minors</a:t>
            </a:r>
            <a:r>
              <a:rPr lang="ca-ES" altLang="ca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OR MENA OR MNA OR UM) AND (</a:t>
            </a:r>
            <a:r>
              <a:rPr lang="ca-ES" altLang="ca-E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españa</a:t>
            </a:r>
            <a:r>
              <a:rPr lang="ca-ES" altLang="ca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OR espanya OR </a:t>
            </a:r>
            <a:r>
              <a:rPr lang="ca-ES" altLang="ca-ES" sz="1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spain</a:t>
            </a:r>
            <a:r>
              <a:rPr lang="ca-ES" altLang="ca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0744" name="AutoShape 47"/>
          <p:cNvSpPr>
            <a:spLocks noChangeArrowheads="1"/>
          </p:cNvSpPr>
          <p:nvPr/>
        </p:nvSpPr>
        <p:spPr bwMode="auto">
          <a:xfrm>
            <a:off x="2585748" y="2608148"/>
            <a:ext cx="144462" cy="576263"/>
          </a:xfrm>
          <a:prstGeom prst="upArrow">
            <a:avLst>
              <a:gd name="adj1" fmla="val 50000"/>
              <a:gd name="adj2" fmla="val 99726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a-ES" altLang="ca-ES" sz="1800">
              <a:solidFill>
                <a:prstClr val="black"/>
              </a:solidFill>
            </a:endParaRPr>
          </a:p>
        </p:txBody>
      </p:sp>
      <p:sp>
        <p:nvSpPr>
          <p:cNvPr id="15" name="Rectángulo: esquinas redondeadas 6"/>
          <p:cNvSpPr/>
          <p:nvPr/>
        </p:nvSpPr>
        <p:spPr>
          <a:xfrm>
            <a:off x="1920079" y="5179189"/>
            <a:ext cx="8424863" cy="63286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ca-E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746" name="Rectangle 1"/>
          <p:cNvSpPr>
            <a:spLocks noChangeArrowheads="1"/>
          </p:cNvSpPr>
          <p:nvPr/>
        </p:nvSpPr>
        <p:spPr bwMode="auto">
          <a:xfrm>
            <a:off x="2018632" y="6027445"/>
            <a:ext cx="7859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Se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podrían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añadir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otras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palabras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relacionadas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refugiados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inmigrantes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... o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aspectos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concretos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aspectos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sociales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legales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... o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otros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geográficos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Canarias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, Galicia,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México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Estados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Unidos</a:t>
            </a:r>
            <a:r>
              <a:rPr lang="ca-ES" altLang="ca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911895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AA2EFA7-D904-4BB0-95AF-CD63A1E9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310" y="324845"/>
            <a:ext cx="9244101" cy="556541"/>
          </a:xfrm>
        </p:spPr>
        <p:txBody>
          <a:bodyPr vert="horz" wrap="square" lIns="108817" tIns="54409" rIns="108817" bIns="54409" rtlCol="0" anchor="ctr">
            <a:noAutofit/>
          </a:bodyPr>
          <a:lstStyle/>
          <a:p>
            <a:r>
              <a:rPr lang="ca-ES" altLang="ca-ES" sz="2800" b="0" dirty="0" err="1">
                <a:solidFill>
                  <a:schemeClr val="accent2"/>
                </a:solidFill>
              </a:rPr>
              <a:t>Consejos</a:t>
            </a:r>
            <a:r>
              <a:rPr lang="ca-ES" altLang="ca-ES" sz="2800" b="0" dirty="0">
                <a:solidFill>
                  <a:schemeClr val="accent2"/>
                </a:solidFill>
              </a:rPr>
              <a:t> para </a:t>
            </a:r>
            <a:r>
              <a:rPr lang="ca-ES" altLang="ca-ES" sz="2800" b="0" dirty="0" err="1">
                <a:solidFill>
                  <a:schemeClr val="accent2"/>
                </a:solidFill>
              </a:rPr>
              <a:t>replantear</a:t>
            </a:r>
            <a:r>
              <a:rPr lang="ca-ES" altLang="ca-ES" sz="2800" b="0" dirty="0">
                <a:solidFill>
                  <a:schemeClr val="accent2"/>
                </a:solidFill>
              </a:rPr>
              <a:t> la </a:t>
            </a:r>
            <a:r>
              <a:rPr lang="ca-ES" altLang="ca-ES" sz="2800" b="0" dirty="0" err="1">
                <a:solidFill>
                  <a:schemeClr val="accent2"/>
                </a:solidFill>
              </a:rPr>
              <a:t>estrategia</a:t>
            </a:r>
            <a:r>
              <a:rPr lang="ca-ES" altLang="ca-ES" sz="2800" b="0" dirty="0">
                <a:solidFill>
                  <a:schemeClr val="accent2"/>
                </a:solidFill>
              </a:rPr>
              <a:t> de </a:t>
            </a:r>
            <a:r>
              <a:rPr lang="ca-ES" altLang="ca-ES" sz="2800" b="0" dirty="0" err="1">
                <a:solidFill>
                  <a:schemeClr val="accent2"/>
                </a:solidFill>
              </a:rPr>
              <a:t>búsqueda</a:t>
            </a:r>
            <a:endParaRPr lang="ca-ES" altLang="ca-ES" sz="2800" b="0" dirty="0">
              <a:solidFill>
                <a:schemeClr val="accent2"/>
              </a:solidFill>
            </a:endParaRPr>
          </a:p>
        </p:txBody>
      </p:sp>
      <p:sp>
        <p:nvSpPr>
          <p:cNvPr id="33796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52400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endParaRPr lang="ca-ES" altLang="ca-E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77487172"/>
              </p:ext>
            </p:extLst>
          </p:nvPr>
        </p:nvGraphicFramePr>
        <p:xfrm>
          <a:off x="1847528" y="1484785"/>
          <a:ext cx="7909666" cy="47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2995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E78F310-A80A-0897-1C21-41CBF2946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>
                <a:solidFill>
                  <a:schemeClr val="accent2"/>
                </a:solidFill>
              </a:rPr>
              <a:t>Las bases de </a:t>
            </a:r>
            <a:r>
              <a:rPr lang="ca-ES" dirty="0" err="1">
                <a:solidFill>
                  <a:schemeClr val="accent2"/>
                </a:solidFill>
              </a:rPr>
              <a:t>datos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2054" name="Picture 6" descr="Foto gratuita experiencia en programación con una persona que trabaja con códigos en la computadora">
            <a:extLst>
              <a:ext uri="{FF2B5EF4-FFF2-40B4-BE49-F238E27FC236}">
                <a16:creationId xmlns:a16="http://schemas.microsoft.com/office/drawing/2014/main" id="{B8FCDE7D-C80A-C1C1-80E0-085523E4F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76" y="3050799"/>
            <a:ext cx="3302078" cy="21996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ol 1">
            <a:extLst>
              <a:ext uri="{FF2B5EF4-FFF2-40B4-BE49-F238E27FC236}">
                <a16:creationId xmlns:a16="http://schemas.microsoft.com/office/drawing/2014/main" id="{372D79A6-B831-4CE3-BD1C-E9AD1BE565AD}"/>
              </a:ext>
            </a:extLst>
          </p:cNvPr>
          <p:cNvSpPr txBox="1">
            <a:spLocks/>
          </p:cNvSpPr>
          <p:nvPr/>
        </p:nvSpPr>
        <p:spPr>
          <a:xfrm>
            <a:off x="815559" y="1925453"/>
            <a:ext cx="5870375" cy="183073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wrap="square" lIns="108817" tIns="54409" rIns="108817" bIns="54409" rtlCol="0" anchor="ctr">
            <a:spAutoFit/>
          </a:bodyPr>
          <a:lstStyle>
            <a:lvl1pPr algn="l" defTabSz="8161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25" b="1" kern="1200" spc="-54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1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BASES DE DATOS</a:t>
            </a:r>
            <a:br>
              <a:rPr lang="ca-ES" altLang="ca-E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a-ES" altLang="ca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altLang="ca-ES" sz="1800" b="0" dirty="0">
                <a:latin typeface="Century Gothic" panose="020B0502020202020204" pitchFamily="34" charset="0"/>
                <a:cs typeface="Arial" panose="020B0604020202020204" pitchFamily="34" charset="0"/>
              </a:rPr>
              <a:t>Conjunto de </a:t>
            </a:r>
            <a:r>
              <a:rPr lang="ca-ES" altLang="ca-ES" sz="1800" b="0" dirty="0" err="1">
                <a:latin typeface="Century Gothic" panose="020B0502020202020204" pitchFamily="34" charset="0"/>
                <a:cs typeface="Arial" panose="020B0604020202020204" pitchFamily="34" charset="0"/>
              </a:rPr>
              <a:t>información</a:t>
            </a:r>
            <a:r>
              <a:rPr lang="ca-ES" altLang="ca-ES" sz="1800" b="0" dirty="0">
                <a:latin typeface="Century Gothic" panose="020B0502020202020204" pitchFamily="34" charset="0"/>
                <a:cs typeface="Arial" panose="020B0604020202020204" pitchFamily="34" charset="0"/>
              </a:rPr>
              <a:t> descriptiva de </a:t>
            </a:r>
            <a:r>
              <a:rPr lang="ca-ES" altLang="ca-ES" sz="1800" b="0" dirty="0" err="1">
                <a:latin typeface="Century Gothic" panose="020B0502020202020204" pitchFamily="34" charset="0"/>
                <a:cs typeface="Arial" panose="020B0604020202020204" pitchFamily="34" charset="0"/>
              </a:rPr>
              <a:t>documentos</a:t>
            </a:r>
            <a:r>
              <a:rPr lang="ca-ES" altLang="ca-ES" sz="1800" b="0" dirty="0">
                <a:latin typeface="Century Gothic" panose="020B0502020202020204" pitchFamily="34" charset="0"/>
                <a:cs typeface="Arial" panose="020B0604020202020204" pitchFamily="34" charset="0"/>
              </a:rPr>
              <a:t> (</a:t>
            </a:r>
            <a:r>
              <a:rPr lang="ca-ES" altLang="ca-ES" sz="1800" b="0" dirty="0" err="1">
                <a:latin typeface="Century Gothic" panose="020B0502020202020204" pitchFamily="34" charset="0"/>
                <a:cs typeface="Arial" panose="020B0604020202020204" pitchFamily="34" charset="0"/>
              </a:rPr>
              <a:t>información</a:t>
            </a:r>
            <a:r>
              <a:rPr lang="ca-ES" altLang="ca-ES" sz="1800" b="0" dirty="0"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ca-ES" altLang="ca-ES" sz="1800" dirty="0">
                <a:latin typeface="Century Gothic" panose="020B0502020202020204" pitchFamily="34" charset="0"/>
                <a:cs typeface="Arial" panose="020B0604020202020204" pitchFamily="34" charset="0"/>
              </a:rPr>
              <a:t>controlada, </a:t>
            </a:r>
            <a:r>
              <a:rPr lang="ca-ES" altLang="ca-ES" sz="1800" dirty="0" err="1">
                <a:latin typeface="Century Gothic" panose="020B0502020202020204" pitchFamily="34" charset="0"/>
                <a:cs typeface="Arial" panose="020B0604020202020204" pitchFamily="34" charset="0"/>
              </a:rPr>
              <a:t>sistematizada</a:t>
            </a:r>
            <a:r>
              <a:rPr lang="ca-ES" altLang="ca-ES" sz="18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altLang="ca-ES" sz="1800" b="0" dirty="0">
                <a:latin typeface="Century Gothic" panose="020B0502020202020204" pitchFamily="34" charset="0"/>
                <a:cs typeface="Arial" panose="020B0604020202020204" pitchFamily="34" charset="0"/>
              </a:rPr>
              <a:t>y </a:t>
            </a:r>
            <a:r>
              <a:rPr lang="ca-ES" altLang="ca-ES" sz="1800" dirty="0" err="1">
                <a:latin typeface="Century Gothic" panose="020B0502020202020204" pitchFamily="34" charset="0"/>
                <a:cs typeface="Arial" panose="020B0604020202020204" pitchFamily="34" charset="0"/>
              </a:rPr>
              <a:t>almacenada</a:t>
            </a:r>
            <a:r>
              <a:rPr lang="ca-ES" altLang="ca-ES" sz="1800" b="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ca-ES" altLang="ca-ES" sz="1800" b="0" dirty="0" err="1">
                <a:latin typeface="Century Gothic" panose="020B0502020202020204" pitchFamily="34" charset="0"/>
                <a:cs typeface="Arial" panose="020B0604020202020204" pitchFamily="34" charset="0"/>
              </a:rPr>
              <a:t>automáticamente</a:t>
            </a:r>
            <a:r>
              <a:rPr lang="ca-ES" altLang="ca-ES" sz="1800" b="0" dirty="0">
                <a:latin typeface="Century Gothic" panose="020B0502020202020204" pitchFamily="34" charset="0"/>
                <a:cs typeface="Arial" panose="020B0604020202020204" pitchFamily="34" charset="0"/>
              </a:rPr>
              <a:t>) </a:t>
            </a:r>
            <a:br>
              <a:rPr lang="ca-ES" altLang="ca-E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634888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idor de contingut 4">
            <a:extLst>
              <a:ext uri="{FF2B5EF4-FFF2-40B4-BE49-F238E27FC236}">
                <a16:creationId xmlns:a16="http://schemas.microsoft.com/office/drawing/2014/main" id="{8F1E1DEA-14D6-4BAA-9DA7-B3A33BA6D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441334"/>
              </p:ext>
            </p:extLst>
          </p:nvPr>
        </p:nvGraphicFramePr>
        <p:xfrm>
          <a:off x="1887081" y="1543665"/>
          <a:ext cx="9134879" cy="4812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C2CC531F-7B97-40A4-9E24-E1B2DFF48F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a-E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6B2DE80-DC95-4881-A91B-51ACDB317F60}" type="slidenum">
              <a:rPr lang="ca-ES" altLang="en-US" smtClean="0"/>
              <a:pPr>
                <a:defRPr/>
              </a:pPr>
              <a:t>34</a:t>
            </a:fld>
            <a:endParaRPr lang="ca-ES" altLang="en-US"/>
          </a:p>
        </p:txBody>
      </p:sp>
      <p:sp>
        <p:nvSpPr>
          <p:cNvPr id="6" name="Títol 5">
            <a:extLst>
              <a:ext uri="{FF2B5EF4-FFF2-40B4-BE49-F238E27FC236}">
                <a16:creationId xmlns:a16="http://schemas.microsoft.com/office/drawing/2014/main" id="{0302D855-33F9-ED0D-95B8-CFF9BBE0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>
                <a:solidFill>
                  <a:schemeClr val="accent2"/>
                </a:solidFill>
              </a:rPr>
              <a:t>Algunas</a:t>
            </a:r>
            <a:r>
              <a:rPr lang="ca-ES" dirty="0">
                <a:solidFill>
                  <a:schemeClr val="accent2"/>
                </a:solidFill>
              </a:rPr>
              <a:t> </a:t>
            </a:r>
            <a:r>
              <a:rPr lang="ca-ES" dirty="0" err="1">
                <a:solidFill>
                  <a:schemeClr val="accent2"/>
                </a:solidFill>
              </a:rPr>
              <a:t>características</a:t>
            </a:r>
            <a:endParaRPr lang="es-E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74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A98FE162-03BE-BD1B-5BB2-4E719056CB75}"/>
              </a:ext>
            </a:extLst>
          </p:cNvPr>
          <p:cNvSpPr txBox="1">
            <a:spLocks/>
          </p:cNvSpPr>
          <p:nvPr/>
        </p:nvSpPr>
        <p:spPr>
          <a:xfrm>
            <a:off x="571500" y="1195754"/>
            <a:ext cx="11048999" cy="4726744"/>
          </a:xfrm>
          <a:prstGeom prst="rect">
            <a:avLst/>
          </a:prstGeom>
          <a:solidFill>
            <a:srgbClr val="B2D97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28" tIns="45718" rIns="91428" bIns="45718" rtlCol="0" anchor="t">
            <a:noAutofit/>
          </a:bodyPr>
          <a:lstStyle>
            <a:lvl1pPr marL="0" indent="0" algn="l" defTabSz="9142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674" indent="-228558" algn="l" defTabSz="9142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2" indent="-228558" algn="l" defTabSz="9142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5" indent="-228558" algn="l" defTabSz="9142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03" indent="-228558" algn="l" defTabSz="9142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18" indent="-228558" algn="l" defTabSz="9142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2" indent="-228558" algn="l" defTabSz="9142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45" indent="-228558" algn="l" defTabSz="9142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62" indent="-228558" algn="l" defTabSz="9142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dirty="0">
              <a:solidFill>
                <a:schemeClr val="tx1"/>
              </a:solidFill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</a:rPr>
              <a:t>Podemos encontrar: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err="1">
                <a:solidFill>
                  <a:schemeClr val="tx1"/>
                </a:solidFill>
              </a:rPr>
              <a:t>Legislación</a:t>
            </a:r>
            <a:r>
              <a:rPr lang="pt-BR" sz="2000" dirty="0">
                <a:solidFill>
                  <a:schemeClr val="tx1"/>
                </a:solidFill>
              </a:rPr>
              <a:t> y </a:t>
            </a:r>
            <a:r>
              <a:rPr lang="pt-BR" sz="2000" dirty="0" err="1">
                <a:solidFill>
                  <a:schemeClr val="tx1"/>
                </a:solidFill>
              </a:rPr>
              <a:t>jurisprudencia</a:t>
            </a:r>
            <a:r>
              <a:rPr lang="pt-BR" sz="2000" dirty="0">
                <a:solidFill>
                  <a:schemeClr val="tx1"/>
                </a:solidFill>
              </a:rPr>
              <a:t> (historia de la norma, </a:t>
            </a:r>
            <a:r>
              <a:rPr lang="pt-BR" sz="2000" dirty="0" err="1">
                <a:solidFill>
                  <a:schemeClr val="tx1"/>
                </a:solidFill>
              </a:rPr>
              <a:t>rectificaciones</a:t>
            </a:r>
            <a:r>
              <a:rPr lang="pt-BR" sz="2000" dirty="0">
                <a:solidFill>
                  <a:schemeClr val="tx1"/>
                </a:solidFill>
              </a:rPr>
              <a:t> ...)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err="1">
                <a:solidFill>
                  <a:schemeClr val="tx1"/>
                </a:solidFill>
              </a:rPr>
              <a:t>Formularios</a:t>
            </a:r>
            <a:r>
              <a:rPr lang="pt-BR" sz="2000" dirty="0">
                <a:solidFill>
                  <a:schemeClr val="tx1"/>
                </a:solidFill>
              </a:rPr>
              <a:t>, </a:t>
            </a:r>
            <a:r>
              <a:rPr lang="pt-BR" sz="2000" dirty="0" err="1">
                <a:solidFill>
                  <a:schemeClr val="tx1"/>
                </a:solidFill>
              </a:rPr>
              <a:t>diccionarios</a:t>
            </a:r>
            <a:r>
              <a:rPr lang="pt-BR" sz="2000" dirty="0">
                <a:solidFill>
                  <a:schemeClr val="tx1"/>
                </a:solidFill>
              </a:rPr>
              <a:t> jurídicos ...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err="1">
                <a:solidFill>
                  <a:schemeClr val="tx1"/>
                </a:solidFill>
              </a:rPr>
              <a:t>Doctrina</a:t>
            </a:r>
            <a:r>
              <a:rPr lang="pt-BR" sz="2000" dirty="0">
                <a:solidFill>
                  <a:schemeClr val="tx1"/>
                </a:solidFill>
              </a:rPr>
              <a:t>, </a:t>
            </a:r>
            <a:r>
              <a:rPr lang="pt-BR" sz="2000" dirty="0" err="1">
                <a:solidFill>
                  <a:schemeClr val="tx1"/>
                </a:solidFill>
              </a:rPr>
              <a:t>opiniones</a:t>
            </a:r>
            <a:r>
              <a:rPr lang="pt-BR" sz="2000" dirty="0">
                <a:solidFill>
                  <a:schemeClr val="tx1"/>
                </a:solidFill>
              </a:rPr>
              <a:t> de expertos, </a:t>
            </a:r>
            <a:r>
              <a:rPr lang="pt-BR" sz="2000" dirty="0" err="1">
                <a:solidFill>
                  <a:schemeClr val="tx1"/>
                </a:solidFill>
              </a:rPr>
              <a:t>comentarios</a:t>
            </a:r>
            <a:r>
              <a:rPr lang="pt-BR" sz="2000" dirty="0">
                <a:solidFill>
                  <a:schemeClr val="tx1"/>
                </a:solidFill>
              </a:rPr>
              <a:t> ...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err="1">
                <a:solidFill>
                  <a:schemeClr val="tx1"/>
                </a:solidFill>
              </a:rPr>
              <a:t>Convenios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colectivos</a:t>
            </a:r>
            <a:endParaRPr lang="pt-BR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</a:rPr>
              <a:t>Esquemas </a:t>
            </a:r>
            <a:r>
              <a:rPr lang="pt-BR" sz="2000" dirty="0" err="1">
                <a:solidFill>
                  <a:schemeClr val="tx1"/>
                </a:solidFill>
              </a:rPr>
              <a:t>procesales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interactivos</a:t>
            </a:r>
            <a:r>
              <a:rPr lang="pt-BR" sz="2000" dirty="0">
                <a:solidFill>
                  <a:schemeClr val="tx1"/>
                </a:solidFill>
              </a:rPr>
              <a:t> (</a:t>
            </a:r>
            <a:r>
              <a:rPr lang="pt-BR" sz="2000" dirty="0" err="1">
                <a:solidFill>
                  <a:schemeClr val="tx1"/>
                </a:solidFill>
              </a:rPr>
              <a:t>Aranzadi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instituciones</a:t>
            </a:r>
            <a:r>
              <a:rPr lang="pt-BR" sz="2000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err="1">
                <a:solidFill>
                  <a:schemeClr val="tx1"/>
                </a:solidFill>
              </a:rPr>
              <a:t>Traducción</a:t>
            </a:r>
            <a:r>
              <a:rPr lang="pt-BR" sz="2000" dirty="0">
                <a:solidFill>
                  <a:schemeClr val="tx1"/>
                </a:solidFill>
              </a:rPr>
              <a:t> a diversos idiomas de textos legislativos (</a:t>
            </a:r>
            <a:r>
              <a:rPr lang="pt-BR" sz="2000" dirty="0" err="1">
                <a:solidFill>
                  <a:schemeClr val="tx1"/>
                </a:solidFill>
              </a:rPr>
              <a:t>Aranzadi</a:t>
            </a:r>
            <a:r>
              <a:rPr lang="pt-BR" sz="2000" dirty="0">
                <a:solidFill>
                  <a:schemeClr val="tx1"/>
                </a:solidFill>
              </a:rPr>
              <a:t> y </a:t>
            </a:r>
            <a:r>
              <a:rPr lang="pt-BR" sz="2000" dirty="0" err="1">
                <a:solidFill>
                  <a:schemeClr val="tx1"/>
                </a:solidFill>
              </a:rPr>
              <a:t>vLex</a:t>
            </a:r>
            <a:r>
              <a:rPr lang="pt-BR" sz="2000" dirty="0">
                <a:solidFill>
                  <a:schemeClr val="tx1"/>
                </a:solidFill>
              </a:rPr>
              <a:t> global)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</a:rPr>
              <a:t>Artículos de revista y bibliografia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</a:rPr>
              <a:t>Comparativa de sentencias per IA (</a:t>
            </a:r>
            <a:r>
              <a:rPr lang="pt-BR" sz="2000" dirty="0" err="1">
                <a:solidFill>
                  <a:schemeClr val="tx1"/>
                </a:solidFill>
              </a:rPr>
              <a:t>vLex</a:t>
            </a:r>
            <a:r>
              <a:rPr lang="pt-BR" sz="2000" dirty="0">
                <a:solidFill>
                  <a:schemeClr val="tx1"/>
                </a:solidFill>
              </a:rPr>
              <a:t> global)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</a:rPr>
              <a:t>Etc...</a:t>
            </a:r>
          </a:p>
          <a:p>
            <a:endParaRPr lang="pt-BR" sz="20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0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Cada base de </a:t>
            </a:r>
            <a:r>
              <a:rPr lang="pt-BR" sz="1600" dirty="0" err="1">
                <a:solidFill>
                  <a:schemeClr val="tx1"/>
                </a:solidFill>
              </a:rPr>
              <a:t>dades</a:t>
            </a:r>
            <a:r>
              <a:rPr lang="pt-BR" sz="1600" dirty="0">
                <a:solidFill>
                  <a:schemeClr val="tx1"/>
                </a:solidFill>
              </a:rPr>
              <a:t> </a:t>
            </a:r>
            <a:r>
              <a:rPr lang="pt-BR" sz="1600" dirty="0" err="1">
                <a:solidFill>
                  <a:schemeClr val="tx1"/>
                </a:solidFill>
              </a:rPr>
              <a:t>conté</a:t>
            </a:r>
            <a:r>
              <a:rPr lang="pt-BR" sz="1600" dirty="0">
                <a:solidFill>
                  <a:schemeClr val="tx1"/>
                </a:solidFill>
              </a:rPr>
              <a:t> </a:t>
            </a:r>
            <a:r>
              <a:rPr lang="pt-BR" sz="1600" b="1" dirty="0" err="1">
                <a:solidFill>
                  <a:schemeClr val="tx1"/>
                </a:solidFill>
              </a:rPr>
              <a:t>trets</a:t>
            </a:r>
            <a:r>
              <a:rPr lang="pt-BR" sz="1600" b="1" dirty="0">
                <a:solidFill>
                  <a:schemeClr val="tx1"/>
                </a:solidFill>
              </a:rPr>
              <a:t> </a:t>
            </a:r>
            <a:r>
              <a:rPr lang="pt-BR" sz="1600" b="1" dirty="0" err="1">
                <a:solidFill>
                  <a:schemeClr val="tx1"/>
                </a:solidFill>
              </a:rPr>
              <a:t>característics</a:t>
            </a:r>
            <a:r>
              <a:rPr lang="pt-BR" sz="1600" b="1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que la </a:t>
            </a:r>
            <a:r>
              <a:rPr lang="pt-BR" sz="1600" dirty="0" err="1">
                <a:solidFill>
                  <a:schemeClr val="tx1"/>
                </a:solidFill>
              </a:rPr>
              <a:t>fan</a:t>
            </a:r>
            <a:r>
              <a:rPr lang="pt-BR" sz="1600" dirty="0">
                <a:solidFill>
                  <a:schemeClr val="tx1"/>
                </a:solidFill>
              </a:rPr>
              <a:t> </a:t>
            </a:r>
            <a:r>
              <a:rPr lang="pt-BR" sz="1600" dirty="0" err="1">
                <a:solidFill>
                  <a:schemeClr val="tx1"/>
                </a:solidFill>
              </a:rPr>
              <a:t>més</a:t>
            </a:r>
            <a:r>
              <a:rPr lang="pt-BR" sz="1600" dirty="0">
                <a:solidFill>
                  <a:schemeClr val="tx1"/>
                </a:solidFill>
              </a:rPr>
              <a:t> </a:t>
            </a:r>
            <a:r>
              <a:rPr lang="pt-BR" sz="1600" dirty="0" err="1">
                <a:solidFill>
                  <a:schemeClr val="tx1"/>
                </a:solidFill>
              </a:rPr>
              <a:t>idònia</a:t>
            </a:r>
            <a:r>
              <a:rPr lang="pt-BR" sz="1600" dirty="0">
                <a:solidFill>
                  <a:schemeClr val="tx1"/>
                </a:solidFill>
              </a:rPr>
              <a:t> </a:t>
            </a:r>
            <a:r>
              <a:rPr lang="pt-BR" sz="1600" dirty="0" err="1">
                <a:solidFill>
                  <a:schemeClr val="tx1"/>
                </a:solidFill>
              </a:rPr>
              <a:t>segons</a:t>
            </a:r>
            <a:r>
              <a:rPr lang="pt-BR" sz="1600" dirty="0">
                <a:solidFill>
                  <a:schemeClr val="tx1"/>
                </a:solidFill>
              </a:rPr>
              <a:t> </a:t>
            </a:r>
            <a:r>
              <a:rPr lang="pt-BR" sz="1600" dirty="0" err="1">
                <a:solidFill>
                  <a:schemeClr val="tx1"/>
                </a:solidFill>
              </a:rPr>
              <a:t>les</a:t>
            </a:r>
            <a:r>
              <a:rPr lang="pt-BR" sz="1600" dirty="0">
                <a:solidFill>
                  <a:schemeClr val="tx1"/>
                </a:solidFill>
              </a:rPr>
              <a:t> </a:t>
            </a:r>
            <a:r>
              <a:rPr lang="pt-BR" sz="1600" dirty="0" err="1">
                <a:solidFill>
                  <a:schemeClr val="tx1"/>
                </a:solidFill>
              </a:rPr>
              <a:t>necessitats</a:t>
            </a:r>
            <a:r>
              <a:rPr lang="pt-BR" sz="1600" dirty="0">
                <a:solidFill>
                  <a:schemeClr val="tx1"/>
                </a:solidFill>
              </a:rPr>
              <a:t> </a:t>
            </a:r>
            <a:r>
              <a:rPr lang="pt-BR" sz="1600" dirty="0" err="1">
                <a:solidFill>
                  <a:schemeClr val="tx1"/>
                </a:solidFill>
              </a:rPr>
              <a:t>informaives</a:t>
            </a:r>
            <a:r>
              <a:rPr lang="pt-BR" sz="1600" dirty="0">
                <a:solidFill>
                  <a:schemeClr val="tx1"/>
                </a:solidFill>
              </a:rPr>
              <a:t> del </a:t>
            </a:r>
            <a:r>
              <a:rPr lang="pt-BR" sz="1600" dirty="0" err="1">
                <a:solidFill>
                  <a:schemeClr val="tx1"/>
                </a:solidFill>
              </a:rPr>
              <a:t>moment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6A9ABA0-769C-2024-6A4F-39BFF5826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527574"/>
            <a:ext cx="11174412" cy="535527"/>
          </a:xfrm>
        </p:spPr>
        <p:txBody>
          <a:bodyPr/>
          <a:lstStyle/>
          <a:p>
            <a:r>
              <a:rPr lang="es-ES" sz="3200" dirty="0">
                <a:solidFill>
                  <a:schemeClr val="accent2"/>
                </a:solidFill>
              </a:rPr>
              <a:t>¿Qué contienen las bases de datos jurídicas? </a:t>
            </a:r>
          </a:p>
        </p:txBody>
      </p:sp>
    </p:spTree>
    <p:extLst>
      <p:ext uri="{BB962C8B-B14F-4D97-AF65-F5344CB8AC3E}">
        <p14:creationId xmlns:p14="http://schemas.microsoft.com/office/powerpoint/2010/main" val="783724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ol 5">
            <a:extLst>
              <a:ext uri="{FF2B5EF4-FFF2-40B4-BE49-F238E27FC236}">
                <a16:creationId xmlns:a16="http://schemas.microsoft.com/office/drawing/2014/main" id="{C2C11F54-984A-94CF-D51A-D5D01478F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             </a:t>
            </a:r>
            <a:r>
              <a:rPr lang="ca-ES" dirty="0" err="1">
                <a:solidFill>
                  <a:schemeClr val="accent2"/>
                </a:solidFill>
              </a:rPr>
              <a:t>Algunas</a:t>
            </a:r>
            <a:r>
              <a:rPr lang="ca-ES" dirty="0">
                <a:solidFill>
                  <a:schemeClr val="accent2"/>
                </a:solidFill>
              </a:rPr>
              <a:t> bases de </a:t>
            </a:r>
            <a:r>
              <a:rPr lang="ca-ES" dirty="0" err="1">
                <a:solidFill>
                  <a:schemeClr val="accent2"/>
                </a:solidFill>
              </a:rPr>
              <a:t>datos</a:t>
            </a:r>
            <a:r>
              <a:rPr lang="ca-ES" dirty="0">
                <a:solidFill>
                  <a:schemeClr val="accent2"/>
                </a:solidFill>
              </a:rPr>
              <a:t> de Derecho              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305A1EF4-3D9F-0E91-FC3A-AEE20F33D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5" y="1075648"/>
            <a:ext cx="10685809" cy="52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20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EF57E82-E399-3526-5A3B-1ECA94F6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730ED35A-8A9B-D512-52EB-4D81BD82A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9211A564-23A6-D605-9DA6-D6CC37932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2" y="0"/>
            <a:ext cx="1178229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B1B8F5-A285-49DA-7C09-1670E507AED0}"/>
              </a:ext>
            </a:extLst>
          </p:cNvPr>
          <p:cNvSpPr/>
          <p:nvPr/>
        </p:nvSpPr>
        <p:spPr>
          <a:xfrm>
            <a:off x="3967063" y="1357460"/>
            <a:ext cx="2725968" cy="35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 err="1">
                <a:solidFill>
                  <a:schemeClr val="tx1"/>
                </a:solidFill>
              </a:rPr>
              <a:t>Aranzadi</a:t>
            </a:r>
            <a:r>
              <a:rPr lang="ca-ES" sz="1400" dirty="0">
                <a:solidFill>
                  <a:schemeClr val="tx1"/>
                </a:solidFill>
              </a:rPr>
              <a:t> </a:t>
            </a:r>
            <a:r>
              <a:rPr lang="ca-ES" sz="1400" dirty="0">
                <a:solidFill>
                  <a:schemeClr val="tx1"/>
                </a:solidFill>
                <a:hlinkClick r:id="rId3"/>
              </a:rPr>
              <a:t>Instituciones</a:t>
            </a:r>
            <a:endParaRPr lang="es-E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42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6327A5A-6BD1-C4BB-7AC4-466C9E1F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9D7CFF4-6E8E-9C05-41FF-C5921CF4C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689AB351-06C4-1E4A-A6E6-72F735C65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0"/>
            <a:ext cx="12188857" cy="6858000"/>
          </a:xfrm>
          <a:prstGeom prst="rect">
            <a:avLst/>
          </a:prstGeom>
        </p:spPr>
      </p:pic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080FF2DF-4C25-DF10-52C6-A0F8E8616732}"/>
              </a:ext>
            </a:extLst>
          </p:cNvPr>
          <p:cNvSpPr/>
          <p:nvPr/>
        </p:nvSpPr>
        <p:spPr>
          <a:xfrm>
            <a:off x="4623847" y="1463041"/>
            <a:ext cx="1395167" cy="34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dirty="0" err="1">
                <a:solidFill>
                  <a:schemeClr val="tx1"/>
                </a:solidFill>
              </a:rPr>
              <a:t>Vlex</a:t>
            </a:r>
            <a:r>
              <a:rPr lang="ca-ES" sz="1600" dirty="0">
                <a:solidFill>
                  <a:schemeClr val="tx1"/>
                </a:solidFill>
              </a:rPr>
              <a:t> </a:t>
            </a:r>
            <a:r>
              <a:rPr lang="ca-ES" sz="1600" dirty="0" err="1">
                <a:solidFill>
                  <a:schemeClr val="tx1"/>
                </a:solidFill>
              </a:rPr>
              <a:t>Gobal</a:t>
            </a:r>
            <a:endParaRPr lang="es-E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66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63A4381-7BBB-9935-395B-E8453408FD96}"/>
              </a:ext>
            </a:extLst>
          </p:cNvPr>
          <p:cNvSpPr txBox="1">
            <a:spLocks/>
          </p:cNvSpPr>
          <p:nvPr/>
        </p:nvSpPr>
        <p:spPr>
          <a:xfrm>
            <a:off x="691703" y="148283"/>
            <a:ext cx="11174187" cy="590931"/>
          </a:xfrm>
          <a:prstGeom prst="rect">
            <a:avLst/>
          </a:prstGeom>
        </p:spPr>
        <p:txBody>
          <a:bodyPr vert="horz" wrap="square" lIns="91428" tIns="45718" rIns="91428" bIns="45718" rtlCol="0" anchor="ctr">
            <a:spAutoFit/>
          </a:bodyPr>
          <a:lstStyle>
            <a:lvl1pPr algn="l" defTabSz="9142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schemeClr val="accent2"/>
                </a:solidFill>
              </a:rPr>
              <a:t>vLex</a:t>
            </a:r>
            <a:r>
              <a:rPr lang="es-ES" dirty="0">
                <a:solidFill>
                  <a:schemeClr val="accent2"/>
                </a:solidFill>
              </a:rPr>
              <a:t> Global</a:t>
            </a:r>
          </a:p>
        </p:txBody>
      </p:sp>
      <p:sp>
        <p:nvSpPr>
          <p:cNvPr id="5" name="CuadroTexto 18">
            <a:extLst>
              <a:ext uri="{FF2B5EF4-FFF2-40B4-BE49-F238E27FC236}">
                <a16:creationId xmlns:a16="http://schemas.microsoft.com/office/drawing/2014/main" id="{6EA3B316-D248-E709-307D-355EC3823E2A}"/>
              </a:ext>
            </a:extLst>
          </p:cNvPr>
          <p:cNvSpPr txBox="1"/>
          <p:nvPr/>
        </p:nvSpPr>
        <p:spPr>
          <a:xfrm>
            <a:off x="691703" y="1308296"/>
            <a:ext cx="1046397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Rasgos</a:t>
            </a:r>
            <a:r>
              <a:rPr lang="ca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a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característicos</a:t>
            </a:r>
            <a:endParaRPr lang="ca-E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" sz="24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a-ES" sz="2400" dirty="0" err="1"/>
              <a:t>Contiene</a:t>
            </a:r>
            <a:r>
              <a:rPr lang="ca-ES" sz="2400" dirty="0"/>
              <a:t> </a:t>
            </a:r>
            <a:r>
              <a:rPr lang="ca-ES" sz="2400" dirty="0" err="1"/>
              <a:t>información</a:t>
            </a:r>
            <a:r>
              <a:rPr lang="ca-ES" sz="2400" dirty="0"/>
              <a:t> jurídica de </a:t>
            </a:r>
            <a:r>
              <a:rPr lang="ca-ES" sz="2400" b="1" dirty="0" err="1"/>
              <a:t>más</a:t>
            </a:r>
            <a:r>
              <a:rPr lang="ca-ES" sz="2400" b="1" dirty="0"/>
              <a:t> de 150 </a:t>
            </a:r>
            <a:r>
              <a:rPr lang="ca-ES" sz="2400" b="1" dirty="0" err="1"/>
              <a:t>países</a:t>
            </a:r>
            <a:r>
              <a:rPr lang="ca-ES" sz="2400" dirty="0"/>
              <a:t>, </a:t>
            </a:r>
            <a:r>
              <a:rPr lang="ca-ES" sz="2400" dirty="0" err="1"/>
              <a:t>especialmente</a:t>
            </a:r>
            <a:r>
              <a:rPr lang="ca-ES" sz="2400" dirty="0"/>
              <a:t>  de </a:t>
            </a:r>
            <a:r>
              <a:rPr lang="ca-ES" sz="2400" dirty="0" err="1"/>
              <a:t>toda</a:t>
            </a:r>
            <a:r>
              <a:rPr lang="ca-ES" sz="2400" dirty="0"/>
              <a:t> América (del Norte, </a:t>
            </a:r>
            <a:r>
              <a:rPr lang="ca-ES" sz="2400" dirty="0" err="1"/>
              <a:t>Centroamérica</a:t>
            </a:r>
            <a:r>
              <a:rPr lang="ca-ES" sz="2400" dirty="0"/>
              <a:t> y </a:t>
            </a:r>
            <a:r>
              <a:rPr lang="ca-ES" sz="2400" dirty="0" err="1"/>
              <a:t>Sudamérica</a:t>
            </a:r>
            <a:r>
              <a:rPr lang="ca-ES" sz="2400" dirty="0"/>
              <a:t>), y de Europa (</a:t>
            </a:r>
            <a:r>
              <a:rPr lang="ca-ES" sz="2400" dirty="0" err="1"/>
              <a:t>Occidenta</a:t>
            </a:r>
            <a:r>
              <a:rPr lang="ca-ES" sz="2400" dirty="0"/>
              <a:t> y Central)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ca-ES" sz="24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a-ES" sz="2400" dirty="0"/>
              <a:t>Vincent: </a:t>
            </a:r>
            <a:r>
              <a:rPr lang="ca-ES" sz="2400" dirty="0" err="1"/>
              <a:t>asistente</a:t>
            </a:r>
            <a:r>
              <a:rPr lang="ca-ES" sz="2400" dirty="0"/>
              <a:t> de </a:t>
            </a:r>
            <a:r>
              <a:rPr lang="ca-ES" sz="2400" dirty="0" err="1"/>
              <a:t>búsqueda</a:t>
            </a:r>
            <a:r>
              <a:rPr lang="ca-ES" sz="2400" dirty="0"/>
              <a:t> por IA</a:t>
            </a:r>
          </a:p>
          <a:p>
            <a:pPr algn="just"/>
            <a:endParaRPr lang="ca-E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400" dirty="0" err="1"/>
              <a:t>Permite</a:t>
            </a:r>
            <a:r>
              <a:rPr lang="ca-ES" sz="2400" dirty="0"/>
              <a:t> buscar en </a:t>
            </a:r>
            <a:r>
              <a:rPr lang="ca-ES" sz="2400" b="1" dirty="0"/>
              <a:t>13 </a:t>
            </a:r>
            <a:r>
              <a:rPr lang="ca-ES" sz="2400" b="1" dirty="0" err="1"/>
              <a:t>idiomas</a:t>
            </a:r>
            <a:r>
              <a:rPr lang="ca-ES" sz="2400" b="1" dirty="0"/>
              <a:t>  </a:t>
            </a:r>
            <a:r>
              <a:rPr lang="ca-ES" sz="2400" dirty="0"/>
              <a:t> y la </a:t>
            </a:r>
            <a:r>
              <a:rPr lang="ca-ES" sz="2400" b="1" dirty="0" err="1"/>
              <a:t>traducción</a:t>
            </a:r>
            <a:r>
              <a:rPr lang="ca-ES" sz="2400" b="1" dirty="0"/>
              <a:t>  </a:t>
            </a:r>
            <a:r>
              <a:rPr lang="ca-ES" sz="2400" b="1" dirty="0" err="1"/>
              <a:t>automática</a:t>
            </a:r>
            <a:r>
              <a:rPr lang="ca-ES" sz="2400" b="1" dirty="0"/>
              <a:t> </a:t>
            </a:r>
            <a:r>
              <a:rPr lang="ca-ES" sz="2400" dirty="0"/>
              <a:t>de los </a:t>
            </a:r>
            <a:r>
              <a:rPr lang="ca-ES" sz="2400" dirty="0" err="1"/>
              <a:t>documentos</a:t>
            </a:r>
            <a:r>
              <a:rPr lang="ca-ES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a-E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400" dirty="0" err="1"/>
              <a:t>Acceso</a:t>
            </a:r>
            <a:r>
              <a:rPr lang="ca-ES" sz="2400" dirty="0"/>
              <a:t> </a:t>
            </a:r>
            <a:r>
              <a:rPr lang="es-ES" sz="2400" dirty="0"/>
              <a:t>a </a:t>
            </a:r>
            <a:r>
              <a:rPr lang="es-ES" sz="2400" b="1" dirty="0"/>
              <a:t> Prácticos: </a:t>
            </a:r>
            <a:r>
              <a:rPr lang="es-ES" sz="2400" dirty="0"/>
              <a:t>Sociedades Mercantiles, Contencioso-Administrativo, Esquemas Procesales,  Laboral y Penal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490636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A4F5BE8-C04D-E4A1-FDCD-CD8B101F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19151"/>
            <a:ext cx="11174187" cy="553079"/>
          </a:xfrm>
        </p:spPr>
        <p:txBody>
          <a:bodyPr/>
          <a:lstStyle/>
          <a:p>
            <a:r>
              <a:rPr lang="ca-ES" sz="3200" dirty="0">
                <a:solidFill>
                  <a:schemeClr val="accent2"/>
                </a:solidFill>
              </a:rPr>
              <a:t>Sumario</a:t>
            </a:r>
            <a:endParaRPr lang="es-ES" sz="32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Contenidor de contingut 3">
            <a:extLst>
              <a:ext uri="{FF2B5EF4-FFF2-40B4-BE49-F238E27FC236}">
                <a16:creationId xmlns:a16="http://schemas.microsoft.com/office/drawing/2014/main" id="{4756EE53-6752-EE4B-CB0E-0B5594F79A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331128"/>
              </p:ext>
            </p:extLst>
          </p:nvPr>
        </p:nvGraphicFramePr>
        <p:xfrm>
          <a:off x="2080419" y="1341127"/>
          <a:ext cx="8031162" cy="476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6757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E12FCEF-E67D-7329-C432-08E3FD4D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91613898-724D-552A-37C8-8D39803C0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6C1567B5-54F7-621F-3BE0-F4A792541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8" y="301103"/>
            <a:ext cx="1191126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572AD2-2007-11F9-823E-931A14599C13}"/>
              </a:ext>
            </a:extLst>
          </p:cNvPr>
          <p:cNvSpPr/>
          <p:nvPr/>
        </p:nvSpPr>
        <p:spPr>
          <a:xfrm>
            <a:off x="4461797" y="1826447"/>
            <a:ext cx="1762813" cy="228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dirty="0">
                <a:solidFill>
                  <a:schemeClr val="tx1"/>
                </a:solidFill>
                <a:hlinkClick r:id="rId3"/>
              </a:rPr>
              <a:t>La</a:t>
            </a:r>
            <a:r>
              <a:rPr lang="ca-ES" sz="1600" dirty="0">
                <a:solidFill>
                  <a:schemeClr val="tx1"/>
                </a:solidFill>
              </a:rPr>
              <a:t> </a:t>
            </a:r>
            <a:r>
              <a:rPr lang="ca-ES" sz="1600" dirty="0" err="1">
                <a:solidFill>
                  <a:schemeClr val="tx1"/>
                </a:solidFill>
              </a:rPr>
              <a:t>Ley</a:t>
            </a:r>
            <a:r>
              <a:rPr lang="ca-ES" sz="1600" dirty="0">
                <a:solidFill>
                  <a:schemeClr val="tx1"/>
                </a:solidFill>
              </a:rPr>
              <a:t> Digital</a:t>
            </a:r>
            <a:endParaRPr lang="es-E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54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1A9F2AD-CD14-DABF-3EB9-A57DA092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             </a:t>
            </a:r>
            <a:r>
              <a:rPr lang="ca-ES" dirty="0">
                <a:solidFill>
                  <a:schemeClr val="accent2"/>
                </a:solidFill>
              </a:rPr>
              <a:t>Productos de Tirant lo Blanch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B0978C10-D40D-2883-0CF2-87A74C206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045" y="3317678"/>
            <a:ext cx="8908348" cy="2911833"/>
          </a:xfrm>
          <a:ln>
            <a:solidFill>
              <a:srgbClr val="C00000"/>
            </a:solidFill>
          </a:ln>
        </p:spPr>
      </p:pic>
      <p:pic>
        <p:nvPicPr>
          <p:cNvPr id="9" name="Imatge 8">
            <a:hlinkClick r:id="rId3"/>
            <a:extLst>
              <a:ext uri="{FF2B5EF4-FFF2-40B4-BE49-F238E27FC236}">
                <a16:creationId xmlns:a16="http://schemas.microsoft.com/office/drawing/2014/main" id="{40DB9A31-2786-2C25-8C76-35465AB27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594" y="1566242"/>
            <a:ext cx="3143250" cy="12763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C2385F-BB8E-FDA7-A34D-56DE31C2F867}"/>
              </a:ext>
            </a:extLst>
          </p:cNvPr>
          <p:cNvSpPr/>
          <p:nvPr/>
        </p:nvSpPr>
        <p:spPr>
          <a:xfrm>
            <a:off x="1395167" y="3439819"/>
            <a:ext cx="2648932" cy="5909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>
                <a:solidFill>
                  <a:schemeClr val="tx1"/>
                </a:solidFill>
                <a:hlinkClick r:id="rId5"/>
              </a:rPr>
              <a:t>Biblioteca virtual Tirant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hlinkClick r:id="rId6"/>
            <a:extLst>
              <a:ext uri="{FF2B5EF4-FFF2-40B4-BE49-F238E27FC236}">
                <a16:creationId xmlns:a16="http://schemas.microsoft.com/office/drawing/2014/main" id="{19FDB4CA-5B29-32C8-C473-A479EA9BEF6E}"/>
              </a:ext>
            </a:extLst>
          </p:cNvPr>
          <p:cNvSpPr/>
          <p:nvPr/>
        </p:nvSpPr>
        <p:spPr>
          <a:xfrm>
            <a:off x="4713410" y="3466416"/>
            <a:ext cx="2196437" cy="53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>
                <a:solidFill>
                  <a:schemeClr val="tx1"/>
                </a:solidFill>
                <a:hlinkClick r:id="rId7"/>
              </a:rPr>
              <a:t>Tirant </a:t>
            </a:r>
            <a:r>
              <a:rPr lang="ca-ES" sz="1400" dirty="0" err="1">
                <a:solidFill>
                  <a:schemeClr val="tx1"/>
                </a:solidFill>
                <a:hlinkClick r:id="rId7"/>
              </a:rPr>
              <a:t>analytics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hlinkClick r:id="rId8"/>
            <a:extLst>
              <a:ext uri="{FF2B5EF4-FFF2-40B4-BE49-F238E27FC236}">
                <a16:creationId xmlns:a16="http://schemas.microsoft.com/office/drawing/2014/main" id="{8CFD9A18-15DC-F674-54C6-E1AF59A8B334}"/>
              </a:ext>
            </a:extLst>
          </p:cNvPr>
          <p:cNvSpPr/>
          <p:nvPr/>
        </p:nvSpPr>
        <p:spPr>
          <a:xfrm>
            <a:off x="7824247" y="3490186"/>
            <a:ext cx="1951366" cy="49019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sz="1400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Tirant Prime</a:t>
            </a:r>
            <a:endParaRPr lang="es-ES" sz="1400">
              <a:solidFill>
                <a:schemeClr val="tx1"/>
              </a:solidFill>
            </a:endParaRPr>
          </a:p>
        </p:txBody>
      </p:sp>
      <p:sp>
        <p:nvSpPr>
          <p:cNvPr id="8" name="Crida: fletxa cap avall 7">
            <a:extLst>
              <a:ext uri="{FF2B5EF4-FFF2-40B4-BE49-F238E27FC236}">
                <a16:creationId xmlns:a16="http://schemas.microsoft.com/office/drawing/2014/main" id="{BA451D4F-26C5-D76C-808B-F1256D369C18}"/>
              </a:ext>
            </a:extLst>
          </p:cNvPr>
          <p:cNvSpPr/>
          <p:nvPr/>
        </p:nvSpPr>
        <p:spPr>
          <a:xfrm>
            <a:off x="1503322" y="1931276"/>
            <a:ext cx="1633168" cy="786581"/>
          </a:xfrm>
          <a:prstGeom prst="downArrowCallout">
            <a:avLst>
              <a:gd name="adj1" fmla="val 25000"/>
              <a:gd name="adj2" fmla="val 17500"/>
              <a:gd name="adj3" fmla="val 25000"/>
              <a:gd name="adj4" fmla="val 64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Crida: fletxa cap avall 12">
            <a:extLst>
              <a:ext uri="{FF2B5EF4-FFF2-40B4-BE49-F238E27FC236}">
                <a16:creationId xmlns:a16="http://schemas.microsoft.com/office/drawing/2014/main" id="{7C98A31C-8D82-BE97-5D45-87B2FE28CBA0}"/>
              </a:ext>
            </a:extLst>
          </p:cNvPr>
          <p:cNvSpPr/>
          <p:nvPr/>
        </p:nvSpPr>
        <p:spPr>
          <a:xfrm>
            <a:off x="1412639" y="2025625"/>
            <a:ext cx="2237903" cy="1376517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Plataforma de </a:t>
            </a:r>
            <a:r>
              <a:rPr lang="ca-ES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libros</a:t>
            </a:r>
            <a:r>
              <a:rPr lang="ca-E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ca-ES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digitales</a:t>
            </a:r>
            <a:endParaRPr lang="es-ES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Crida: fletxa cap avall 19">
            <a:extLst>
              <a:ext uri="{FF2B5EF4-FFF2-40B4-BE49-F238E27FC236}">
                <a16:creationId xmlns:a16="http://schemas.microsoft.com/office/drawing/2014/main" id="{F7CB4F3E-11A9-5FCB-FFEA-016675CF8D9F}"/>
              </a:ext>
            </a:extLst>
          </p:cNvPr>
          <p:cNvSpPr/>
          <p:nvPr/>
        </p:nvSpPr>
        <p:spPr>
          <a:xfrm>
            <a:off x="7644639" y="2010114"/>
            <a:ext cx="2310581" cy="1341341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 dirty="0">
                <a:solidFill>
                  <a:schemeClr val="tx1"/>
                </a:solidFill>
              </a:rPr>
              <a:t>Base de </a:t>
            </a:r>
            <a:r>
              <a:rPr lang="ca-ES" sz="1600" b="1" dirty="0" err="1">
                <a:solidFill>
                  <a:schemeClr val="tx1"/>
                </a:solidFill>
              </a:rPr>
              <a:t>datos</a:t>
            </a:r>
            <a:endParaRPr lang="es-E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56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69FA3F1-9DE7-C656-C762-1262576AE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>
                <a:solidFill>
                  <a:schemeClr val="accent2"/>
                </a:solidFill>
              </a:rPr>
              <a:t>Biblioteca virtual Tirant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6EBC3DE2-0DFB-3495-305B-B1C6C7AAA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747" y="1160302"/>
            <a:ext cx="10965203" cy="4770099"/>
          </a:xfrm>
        </p:spPr>
        <p:txBody>
          <a:bodyPr vert="horz" lIns="91428" tIns="45718" rIns="91428" bIns="45718" rtlCol="0" anchor="t">
            <a:noAutofit/>
          </a:bodyPr>
          <a:lstStyle/>
          <a:p>
            <a:pPr marL="0" indent="0">
              <a:buNone/>
            </a:pPr>
            <a:r>
              <a:rPr lang="ca-ES" sz="1600" dirty="0"/>
              <a:t>                     </a:t>
            </a:r>
            <a:r>
              <a:rPr lang="ca-ES" sz="1600" b="1" dirty="0" err="1"/>
              <a:t>Cuando</a:t>
            </a:r>
            <a:r>
              <a:rPr lang="ca-ES" sz="1600" b="1" dirty="0"/>
              <a:t> </a:t>
            </a:r>
            <a:r>
              <a:rPr lang="ca-ES" sz="1600" b="1" dirty="0" err="1"/>
              <a:t>entréis</a:t>
            </a:r>
            <a:r>
              <a:rPr lang="ca-ES" sz="1600" b="1" dirty="0"/>
              <a:t> por primera </a:t>
            </a:r>
            <a:r>
              <a:rPr lang="ca-ES" sz="1600" b="1" dirty="0" err="1"/>
              <a:t>vez</a:t>
            </a:r>
            <a:r>
              <a:rPr lang="ca-ES" sz="1600" b="1" dirty="0"/>
              <a:t> en la plataforma os </a:t>
            </a:r>
            <a:r>
              <a:rPr lang="ca-ES" sz="1600" b="1" dirty="0" err="1"/>
              <a:t>saldrá</a:t>
            </a:r>
            <a:r>
              <a:rPr lang="ca-ES" sz="1600" b="1" dirty="0"/>
              <a:t> este </a:t>
            </a:r>
            <a:r>
              <a:rPr lang="ca-ES" sz="1600" b="1" dirty="0" err="1"/>
              <a:t>mensaje</a:t>
            </a:r>
            <a:endParaRPr lang="ca-ES" b="1" dirty="0"/>
          </a:p>
          <a:p>
            <a:pPr marL="0" indent="0">
              <a:buNone/>
            </a:pPr>
            <a:endParaRPr lang="ca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A7A9F-60EE-3646-49EF-12873A846BE3}"/>
              </a:ext>
            </a:extLst>
          </p:cNvPr>
          <p:cNvSpPr/>
          <p:nvPr/>
        </p:nvSpPr>
        <p:spPr>
          <a:xfrm>
            <a:off x="3693473" y="6006593"/>
            <a:ext cx="3487529" cy="35118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b="1" dirty="0" err="1">
                <a:solidFill>
                  <a:srgbClr val="C00000"/>
                </a:solidFill>
              </a:rPr>
              <a:t>Leer</a:t>
            </a:r>
            <a:r>
              <a:rPr lang="ca-ES" sz="1200" b="1" dirty="0">
                <a:solidFill>
                  <a:srgbClr val="C00000"/>
                </a:solidFill>
              </a:rPr>
              <a:t> </a:t>
            </a:r>
            <a:r>
              <a:rPr lang="ca-ES" sz="1200" b="1" dirty="0" err="1">
                <a:solidFill>
                  <a:srgbClr val="C00000"/>
                </a:solidFill>
              </a:rPr>
              <a:t>libro</a:t>
            </a:r>
            <a:r>
              <a:rPr lang="ca-ES" sz="1200" b="1" dirty="0">
                <a:solidFill>
                  <a:srgbClr val="C00000"/>
                </a:solidFill>
              </a:rPr>
              <a:t> y no </a:t>
            </a:r>
            <a:r>
              <a:rPr lang="ca-ES" sz="1200" b="1" dirty="0" err="1">
                <a:solidFill>
                  <a:srgbClr val="C00000"/>
                </a:solidFill>
              </a:rPr>
              <a:t>volver</a:t>
            </a:r>
            <a:r>
              <a:rPr lang="ca-ES" sz="1200" b="1" dirty="0">
                <a:solidFill>
                  <a:srgbClr val="C00000"/>
                </a:solidFill>
              </a:rPr>
              <a:t> a mostrar el </a:t>
            </a:r>
            <a:r>
              <a:rPr lang="ca-ES" sz="1200" b="1" dirty="0" err="1">
                <a:solidFill>
                  <a:srgbClr val="C00000"/>
                </a:solidFill>
              </a:rPr>
              <a:t>mensaje</a:t>
            </a:r>
            <a:endParaRPr lang="ca-ES" b="1" dirty="0">
              <a:solidFill>
                <a:srgbClr val="C00000"/>
              </a:solidFill>
            </a:endParaRP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79F65A5B-8BA5-A788-FE2F-54FED583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541" y="1914313"/>
            <a:ext cx="7186283" cy="4016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letxa: dreta 4">
            <a:extLst>
              <a:ext uri="{FF2B5EF4-FFF2-40B4-BE49-F238E27FC236}">
                <a16:creationId xmlns:a16="http://schemas.microsoft.com/office/drawing/2014/main" id="{066ECAF3-B005-D824-51A6-CEDF15421BB0}"/>
              </a:ext>
            </a:extLst>
          </p:cNvPr>
          <p:cNvSpPr/>
          <p:nvPr/>
        </p:nvSpPr>
        <p:spPr>
          <a:xfrm rot="20597053">
            <a:off x="7318795" y="6014167"/>
            <a:ext cx="615732" cy="22639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21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 3">
            <a:extLst>
              <a:ext uri="{FF2B5EF4-FFF2-40B4-BE49-F238E27FC236}">
                <a16:creationId xmlns:a16="http://schemas.microsoft.com/office/drawing/2014/main" id="{FBEFACEE-64D9-3CBB-36ED-620B0BD3E89F}"/>
              </a:ext>
            </a:extLst>
          </p:cNvPr>
          <p:cNvGrpSpPr/>
          <p:nvPr/>
        </p:nvGrpSpPr>
        <p:grpSpPr>
          <a:xfrm>
            <a:off x="4278478" y="2349059"/>
            <a:ext cx="2301978" cy="2645951"/>
            <a:chOff x="4216343" y="353192"/>
            <a:chExt cx="2301978" cy="2645951"/>
          </a:xfrm>
          <a:solidFill>
            <a:schemeClr val="accent6">
              <a:lumMod val="75000"/>
            </a:schemeClr>
          </a:solidFill>
        </p:grpSpPr>
        <p:sp>
          <p:nvSpPr>
            <p:cNvPr id="16" name="Hexàgon 15">
              <a:extLst>
                <a:ext uri="{FF2B5EF4-FFF2-40B4-BE49-F238E27FC236}">
                  <a16:creationId xmlns:a16="http://schemas.microsoft.com/office/drawing/2014/main" id="{9276C6E2-1629-0EC9-7AED-2216625352CA}"/>
                </a:ext>
              </a:extLst>
            </p:cNvPr>
            <p:cNvSpPr/>
            <p:nvPr/>
          </p:nvSpPr>
          <p:spPr>
            <a:xfrm rot="5400000">
              <a:off x="4044356" y="525179"/>
              <a:ext cx="2645951" cy="230197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Hexàgon 4">
              <a:extLst>
                <a:ext uri="{FF2B5EF4-FFF2-40B4-BE49-F238E27FC236}">
                  <a16:creationId xmlns:a16="http://schemas.microsoft.com/office/drawing/2014/main" id="{A2569876-931D-24E3-DFC0-664A1A2264B4}"/>
                </a:ext>
              </a:extLst>
            </p:cNvPr>
            <p:cNvSpPr txBox="1"/>
            <p:nvPr/>
          </p:nvSpPr>
          <p:spPr>
            <a:xfrm>
              <a:off x="4575067" y="765520"/>
              <a:ext cx="1584528" cy="18212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00" kern="1200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7C5A880-791F-FDBE-473A-9145FCC10291}"/>
              </a:ext>
            </a:extLst>
          </p:cNvPr>
          <p:cNvSpPr/>
          <p:nvPr/>
        </p:nvSpPr>
        <p:spPr>
          <a:xfrm>
            <a:off x="7905831" y="1518318"/>
            <a:ext cx="2952882" cy="15875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C72BB51F-B113-4CF8-7B82-1D5B56CE6B45}"/>
              </a:ext>
            </a:extLst>
          </p:cNvPr>
          <p:cNvGrpSpPr/>
          <p:nvPr/>
        </p:nvGrpSpPr>
        <p:grpSpPr>
          <a:xfrm>
            <a:off x="1976501" y="2377229"/>
            <a:ext cx="2301978" cy="2645951"/>
            <a:chOff x="1809924" y="353192"/>
            <a:chExt cx="2301978" cy="2645951"/>
          </a:xfrm>
          <a:solidFill>
            <a:srgbClr val="00B050"/>
          </a:solidFill>
        </p:grpSpPr>
        <p:sp>
          <p:nvSpPr>
            <p:cNvPr id="14" name="Hexàgon 13">
              <a:extLst>
                <a:ext uri="{FF2B5EF4-FFF2-40B4-BE49-F238E27FC236}">
                  <a16:creationId xmlns:a16="http://schemas.microsoft.com/office/drawing/2014/main" id="{09E37189-4E2D-3693-0306-9FEE23235AF6}"/>
                </a:ext>
              </a:extLst>
            </p:cNvPr>
            <p:cNvSpPr/>
            <p:nvPr/>
          </p:nvSpPr>
          <p:spPr>
            <a:xfrm rot="5400000">
              <a:off x="1637937" y="525179"/>
              <a:ext cx="2645951" cy="230197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5" name="Hexàgon 7">
              <a:extLst>
                <a:ext uri="{FF2B5EF4-FFF2-40B4-BE49-F238E27FC236}">
                  <a16:creationId xmlns:a16="http://schemas.microsoft.com/office/drawing/2014/main" id="{11FD5E53-8669-902B-9C21-60AB34099133}"/>
                </a:ext>
              </a:extLst>
            </p:cNvPr>
            <p:cNvSpPr txBox="1"/>
            <p:nvPr/>
          </p:nvSpPr>
          <p:spPr>
            <a:xfrm>
              <a:off x="2168648" y="765520"/>
              <a:ext cx="1584528" cy="18212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3600" kern="12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32C5993-56F2-F9D7-9860-2479D959EAA2}"/>
              </a:ext>
            </a:extLst>
          </p:cNvPr>
          <p:cNvSpPr/>
          <p:nvPr/>
        </p:nvSpPr>
        <p:spPr>
          <a:xfrm>
            <a:off x="1333287" y="3764202"/>
            <a:ext cx="2857628" cy="15875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grpSp>
        <p:nvGrpSpPr>
          <p:cNvPr id="9" name="Agrupa 8">
            <a:extLst>
              <a:ext uri="{FF2B5EF4-FFF2-40B4-BE49-F238E27FC236}">
                <a16:creationId xmlns:a16="http://schemas.microsoft.com/office/drawing/2014/main" id="{585E48E2-8B0E-4F1A-556B-DA741F1674F2}"/>
              </a:ext>
            </a:extLst>
          </p:cNvPr>
          <p:cNvGrpSpPr/>
          <p:nvPr/>
        </p:nvGrpSpPr>
        <p:grpSpPr>
          <a:xfrm>
            <a:off x="6528126" y="2306900"/>
            <a:ext cx="2301978" cy="2645951"/>
            <a:chOff x="5439018" y="2611168"/>
            <a:chExt cx="2301978" cy="2645951"/>
          </a:xfrm>
          <a:solidFill>
            <a:srgbClr val="00CCFF"/>
          </a:solidFill>
        </p:grpSpPr>
        <p:sp>
          <p:nvSpPr>
            <p:cNvPr id="10" name="Hexàgon 9">
              <a:extLst>
                <a:ext uri="{FF2B5EF4-FFF2-40B4-BE49-F238E27FC236}">
                  <a16:creationId xmlns:a16="http://schemas.microsoft.com/office/drawing/2014/main" id="{FA5B82EE-FAA3-B051-E029-6EEEFED614A4}"/>
                </a:ext>
              </a:extLst>
            </p:cNvPr>
            <p:cNvSpPr/>
            <p:nvPr/>
          </p:nvSpPr>
          <p:spPr>
            <a:xfrm rot="5400000">
              <a:off x="5267031" y="2783155"/>
              <a:ext cx="2645951" cy="230197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Hexàgon 12">
              <a:extLst>
                <a:ext uri="{FF2B5EF4-FFF2-40B4-BE49-F238E27FC236}">
                  <a16:creationId xmlns:a16="http://schemas.microsoft.com/office/drawing/2014/main" id="{7CE4BB5E-1EA4-E57F-0719-27349EAF697F}"/>
                </a:ext>
              </a:extLst>
            </p:cNvPr>
            <p:cNvSpPr txBox="1"/>
            <p:nvPr/>
          </p:nvSpPr>
          <p:spPr>
            <a:xfrm>
              <a:off x="5797742" y="3023496"/>
              <a:ext cx="1584528" cy="18212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3600" kern="1200" dirty="0"/>
            </a:p>
          </p:txBody>
        </p:sp>
      </p:grpSp>
      <p:sp>
        <p:nvSpPr>
          <p:cNvPr id="21" name="CuadroTexto 7">
            <a:extLst>
              <a:ext uri="{FF2B5EF4-FFF2-40B4-BE49-F238E27FC236}">
                <a16:creationId xmlns:a16="http://schemas.microsoft.com/office/drawing/2014/main" id="{94F7387D-8210-1174-6F06-9ED27D05CA8E}"/>
              </a:ext>
            </a:extLst>
          </p:cNvPr>
          <p:cNvSpPr txBox="1"/>
          <p:nvPr/>
        </p:nvSpPr>
        <p:spPr>
          <a:xfrm>
            <a:off x="2028829" y="2663579"/>
            <a:ext cx="2323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br>
              <a:rPr lang="fr-FR" sz="1200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endParaRPr lang="fr-FR" sz="1200" b="1" dirty="0">
              <a:solidFill>
                <a:schemeClr val="accent3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ca-ES" sz="1200" b="1" dirty="0">
                <a:solidFill>
                  <a:schemeClr val="bg1"/>
                </a:solidFill>
                <a:ea typeface="Verdana" panose="020B0604030504040204" pitchFamily="34" charset="0"/>
              </a:rPr>
              <a:t>En </a:t>
            </a:r>
            <a:r>
              <a:rPr lang="ca-ES" sz="1200" b="1" dirty="0" err="1">
                <a:solidFill>
                  <a:schemeClr val="bg1"/>
                </a:solidFill>
                <a:ea typeface="Verdana" panose="020B0604030504040204" pitchFamily="34" charset="0"/>
              </a:rPr>
              <a:t>castellano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...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producción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científica publicada en España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desde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1976-2023,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básicamente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artículos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de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revistas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y una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selección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de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libros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,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congresos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, informes,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compilaciones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... </a:t>
            </a:r>
            <a:endParaRPr lang="ca-ES" sz="1200" b="1" dirty="0">
              <a:solidFill>
                <a:schemeClr val="bg1"/>
              </a:solidFill>
            </a:endParaRPr>
          </a:p>
        </p:txBody>
      </p:sp>
      <p:sp>
        <p:nvSpPr>
          <p:cNvPr id="25" name="Title 9">
            <a:extLst>
              <a:ext uri="{FF2B5EF4-FFF2-40B4-BE49-F238E27FC236}">
                <a16:creationId xmlns:a16="http://schemas.microsoft.com/office/drawing/2014/main" id="{1358AFD5-D7E5-73BB-934F-D7C057BAB3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450" y="230188"/>
            <a:ext cx="11174413" cy="590550"/>
          </a:xfrm>
          <a:prstGeom prst="rect">
            <a:avLst/>
          </a:prstGeom>
        </p:spPr>
        <p:txBody>
          <a:bodyPr vert="horz" wrap="square" lIns="91434" tIns="45718" rIns="91434" bIns="45718" rtlCol="0" anchor="ctr">
            <a:sp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Bases de </a:t>
            </a:r>
            <a:r>
              <a:rPr lang="en-US" dirty="0" err="1">
                <a:solidFill>
                  <a:schemeClr val="accent2"/>
                </a:solidFill>
              </a:rPr>
              <a:t>dades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multidisciplinares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CuadroTexto 1">
            <a:extLst>
              <a:ext uri="{FF2B5EF4-FFF2-40B4-BE49-F238E27FC236}">
                <a16:creationId xmlns:a16="http://schemas.microsoft.com/office/drawing/2014/main" id="{9644F155-EAD2-541C-D8BB-9F8D21EF066C}"/>
              </a:ext>
            </a:extLst>
          </p:cNvPr>
          <p:cNvSpPr txBox="1"/>
          <p:nvPr/>
        </p:nvSpPr>
        <p:spPr>
          <a:xfrm>
            <a:off x="4312424" y="3006304"/>
            <a:ext cx="2268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Producida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por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Elsevier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,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recoge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revistas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,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libros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,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ponencies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y patentes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internacionales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.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Ofrece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también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indicadores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bibliométricos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para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evaluar</a:t>
            </a:r>
            <a:r>
              <a:rPr lang="ca-ES" sz="1200" dirty="0">
                <a:solidFill>
                  <a:schemeClr val="bg1"/>
                </a:solidFill>
                <a:ea typeface="Verdana" panose="020B0604030504040204" pitchFamily="34" charset="0"/>
              </a:rPr>
              <a:t> la </a:t>
            </a:r>
            <a:r>
              <a:rPr lang="ca-ES" sz="1200" dirty="0" err="1">
                <a:solidFill>
                  <a:schemeClr val="bg1"/>
                </a:solidFill>
                <a:ea typeface="Verdana" panose="020B0604030504040204" pitchFamily="34" charset="0"/>
              </a:rPr>
              <a:t>investigación</a:t>
            </a:r>
            <a:endParaRPr lang="ca-ES" sz="1200" dirty="0">
              <a:solidFill>
                <a:schemeClr val="bg1"/>
              </a:solidFill>
            </a:endParaRPr>
          </a:p>
        </p:txBody>
      </p:sp>
      <p:sp>
        <p:nvSpPr>
          <p:cNvPr id="27" name="Rectángulo 2">
            <a:extLst>
              <a:ext uri="{FF2B5EF4-FFF2-40B4-BE49-F238E27FC236}">
                <a16:creationId xmlns:a16="http://schemas.microsoft.com/office/drawing/2014/main" id="{12A762D5-F933-A84C-BEB0-CB01A59189C4}"/>
              </a:ext>
            </a:extLst>
          </p:cNvPr>
          <p:cNvSpPr/>
          <p:nvPr/>
        </p:nvSpPr>
        <p:spPr>
          <a:xfrm>
            <a:off x="5097762" y="1811102"/>
            <a:ext cx="9044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600" b="1" dirty="0">
                <a:latin typeface="Century Gothic" panose="020B050202020202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Scopus</a:t>
            </a:r>
            <a:endParaRPr lang="en-GB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CuadroTexto 11">
            <a:extLst>
              <a:ext uri="{FF2B5EF4-FFF2-40B4-BE49-F238E27FC236}">
                <a16:creationId xmlns:a16="http://schemas.microsoft.com/office/drawing/2014/main" id="{5AC00734-4F1C-409A-B4F2-5E120BCB7460}"/>
              </a:ext>
            </a:extLst>
          </p:cNvPr>
          <p:cNvSpPr txBox="1"/>
          <p:nvPr/>
        </p:nvSpPr>
        <p:spPr>
          <a:xfrm>
            <a:off x="6614401" y="3006304"/>
            <a:ext cx="2160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Contiene</a:t>
            </a:r>
            <a:r>
              <a:rPr lang="ca-ES" sz="1200" dirty="0">
                <a:solidFill>
                  <a:schemeClr val="bg1"/>
                </a:solidFill>
              </a:rPr>
              <a:t> literatura científica internacional de </a:t>
            </a:r>
            <a:r>
              <a:rPr lang="ca-ES" sz="1200" dirty="0" err="1">
                <a:solidFill>
                  <a:schemeClr val="bg1"/>
                </a:solidFill>
              </a:rPr>
              <a:t>calidad</a:t>
            </a:r>
            <a:r>
              <a:rPr lang="ca-ES" sz="1200" dirty="0">
                <a:solidFill>
                  <a:schemeClr val="bg1"/>
                </a:solidFill>
              </a:rPr>
              <a:t>: </a:t>
            </a:r>
            <a:r>
              <a:rPr lang="ca-ES" sz="1200" dirty="0" err="1">
                <a:solidFill>
                  <a:schemeClr val="bg1"/>
                </a:solidFill>
              </a:rPr>
              <a:t>revistas</a:t>
            </a:r>
            <a:r>
              <a:rPr lang="ca-ES" sz="1200" dirty="0">
                <a:solidFill>
                  <a:schemeClr val="bg1"/>
                </a:solidFill>
              </a:rPr>
              <a:t>, </a:t>
            </a:r>
            <a:r>
              <a:rPr lang="ca-ES" sz="1200" dirty="0" err="1">
                <a:solidFill>
                  <a:schemeClr val="bg1"/>
                </a:solidFill>
              </a:rPr>
              <a:t>libros</a:t>
            </a:r>
            <a:r>
              <a:rPr lang="ca-ES" sz="1200" dirty="0">
                <a:solidFill>
                  <a:schemeClr val="bg1"/>
                </a:solidFill>
              </a:rPr>
              <a:t> y </a:t>
            </a:r>
            <a:r>
              <a:rPr lang="ca-ES" sz="1200" dirty="0" err="1">
                <a:solidFill>
                  <a:schemeClr val="bg1"/>
                </a:solidFill>
              </a:rPr>
              <a:t>actas</a:t>
            </a:r>
            <a:r>
              <a:rPr lang="ca-ES" sz="1200" dirty="0">
                <a:solidFill>
                  <a:schemeClr val="bg1"/>
                </a:solidFill>
              </a:rPr>
              <a:t> de </a:t>
            </a:r>
            <a:r>
              <a:rPr lang="ca-ES" sz="1200" dirty="0" err="1">
                <a:solidFill>
                  <a:schemeClr val="bg1"/>
                </a:solidFill>
              </a:rPr>
              <a:t>congresos</a:t>
            </a:r>
            <a:r>
              <a:rPr lang="ca-ES" sz="1200" dirty="0">
                <a:solidFill>
                  <a:schemeClr val="bg1"/>
                </a:solidFill>
              </a:rPr>
              <a:t>. </a:t>
            </a:r>
            <a:r>
              <a:rPr lang="ca-ES" sz="1200" dirty="0" err="1">
                <a:solidFill>
                  <a:schemeClr val="bg1"/>
                </a:solidFill>
              </a:rPr>
              <a:t>Ofrece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también</a:t>
            </a:r>
            <a:r>
              <a:rPr lang="ca-ES" sz="1200" dirty="0">
                <a:solidFill>
                  <a:schemeClr val="bg1"/>
                </a:solidFill>
              </a:rPr>
              <a:t> indicadores </a:t>
            </a:r>
            <a:r>
              <a:rPr lang="ca-ES" sz="1200" dirty="0" err="1">
                <a:solidFill>
                  <a:schemeClr val="bg1"/>
                </a:solidFill>
              </a:rPr>
              <a:t>bibliométricos</a:t>
            </a:r>
            <a:r>
              <a:rPr lang="ca-ES" sz="1200" dirty="0">
                <a:solidFill>
                  <a:schemeClr val="bg1"/>
                </a:solidFill>
              </a:rPr>
              <a:t> para </a:t>
            </a:r>
            <a:r>
              <a:rPr lang="ca-ES" sz="1200" dirty="0" err="1">
                <a:solidFill>
                  <a:schemeClr val="bg1"/>
                </a:solidFill>
              </a:rPr>
              <a:t>evaluar</a:t>
            </a:r>
            <a:r>
              <a:rPr lang="ca-ES" sz="1200" dirty="0">
                <a:solidFill>
                  <a:schemeClr val="bg1"/>
                </a:solidFill>
              </a:rPr>
              <a:t> la </a:t>
            </a:r>
            <a:r>
              <a:rPr lang="ca-ES" sz="1200" dirty="0" err="1">
                <a:solidFill>
                  <a:schemeClr val="bg1"/>
                </a:solidFill>
              </a:rPr>
              <a:t>investigación</a:t>
            </a:r>
            <a:endParaRPr lang="ca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9" name="13 Rectángulo">
            <a:extLst>
              <a:ext uri="{FF2B5EF4-FFF2-40B4-BE49-F238E27FC236}">
                <a16:creationId xmlns:a16="http://schemas.microsoft.com/office/drawing/2014/main" id="{3C139EE5-37D3-D984-D745-CEB2BF9D7CF1}"/>
              </a:ext>
            </a:extLst>
          </p:cNvPr>
          <p:cNvSpPr/>
          <p:nvPr/>
        </p:nvSpPr>
        <p:spPr>
          <a:xfrm>
            <a:off x="6821058" y="1861695"/>
            <a:ext cx="174759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 of </a:t>
            </a:r>
            <a:r>
              <a:rPr lang="es-ES" sz="16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</a:t>
            </a:r>
            <a:endParaRPr lang="es-ES" sz="1600" b="1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F499EF0C-B1F7-399A-4AEE-20E7614DC4D5}"/>
              </a:ext>
            </a:extLst>
          </p:cNvPr>
          <p:cNvSpPr txBox="1"/>
          <p:nvPr/>
        </p:nvSpPr>
        <p:spPr>
          <a:xfrm>
            <a:off x="2453896" y="1830804"/>
            <a:ext cx="1955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latin typeface="Century Gothic" panose="020B050202020202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Índices</a:t>
            </a:r>
            <a:r>
              <a:rPr lang="fr-FR" sz="1400" b="1" dirty="0">
                <a:latin typeface="Century Gothic" panose="020B050202020202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CSIC</a:t>
            </a:r>
            <a:endParaRPr lang="es-ES" sz="1400" dirty="0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C199FBE0-5E07-3FA7-2A1C-CD08A8578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6048" y="988721"/>
            <a:ext cx="2819644" cy="16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13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40AF6EC-6E5D-607F-9A42-58EC5E80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00225"/>
            <a:ext cx="11174187" cy="590931"/>
          </a:xfrm>
        </p:spPr>
        <p:txBody>
          <a:bodyPr wrap="square" anchor="ctr">
            <a:normAutofit/>
          </a:bodyPr>
          <a:lstStyle/>
          <a:p>
            <a:r>
              <a:rPr lang="ca-ES" dirty="0">
                <a:solidFill>
                  <a:schemeClr val="accent1">
                    <a:lumMod val="50000"/>
                  </a:schemeClr>
                </a:solidFill>
              </a:rPr>
              <a:t>Cursos de </a:t>
            </a:r>
            <a:r>
              <a:rPr lang="ca-ES" dirty="0" err="1">
                <a:solidFill>
                  <a:schemeClr val="accent1">
                    <a:lumMod val="50000"/>
                  </a:schemeClr>
                </a:solidFill>
              </a:rPr>
              <a:t>autoformación</a:t>
            </a:r>
            <a:endParaRPr lang="ca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QuadreDeText 8">
            <a:hlinkClick r:id="rId2"/>
            <a:extLst>
              <a:ext uri="{FF2B5EF4-FFF2-40B4-BE49-F238E27FC236}">
                <a16:creationId xmlns:a16="http://schemas.microsoft.com/office/drawing/2014/main" id="{7B0703D8-8734-CCB7-C4AA-5A84DD5126A5}"/>
              </a:ext>
            </a:extLst>
          </p:cNvPr>
          <p:cNvSpPr txBox="1"/>
          <p:nvPr/>
        </p:nvSpPr>
        <p:spPr>
          <a:xfrm>
            <a:off x="1376516" y="5688185"/>
            <a:ext cx="98617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https://www.uab.cat/ca/biblioteques/cursos-virtuals-autoformacio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14C1B10B-46E1-7757-A3E4-8C834B09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31" y="1538771"/>
            <a:ext cx="5339439" cy="3626083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1E9F4313-DA31-4B5D-01A1-BD24FC7A54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24" t="-8062" r="2384" b="10874"/>
          <a:stretch/>
        </p:blipFill>
        <p:spPr>
          <a:xfrm>
            <a:off x="6033410" y="1214308"/>
            <a:ext cx="5293709" cy="383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98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6D074-401C-4F20-AC20-ABABD40BA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71" y="314232"/>
            <a:ext cx="11695407" cy="535527"/>
          </a:xfrm>
        </p:spPr>
        <p:txBody>
          <a:bodyPr/>
          <a:lstStyle/>
          <a:p>
            <a:r>
              <a:rPr lang="es-ES" sz="3200">
                <a:solidFill>
                  <a:schemeClr val="accent2"/>
                </a:solidFill>
              </a:rPr>
              <a:t>Contacto</a:t>
            </a:r>
            <a:endParaRPr lang="es-ES" sz="3200" dirty="0">
              <a:solidFill>
                <a:schemeClr val="accent2"/>
              </a:solidFill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16D7AA64-2B6E-C67E-C28C-442979125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36" y="1330094"/>
            <a:ext cx="10954976" cy="43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05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7;p37">
            <a:extLst>
              <a:ext uri="{FF2B5EF4-FFF2-40B4-BE49-F238E27FC236}">
                <a16:creationId xmlns:a16="http://schemas.microsoft.com/office/drawing/2014/main" id="{E6587D86-2FB2-1AAF-3CB8-FEA571DC4599}"/>
              </a:ext>
            </a:extLst>
          </p:cNvPr>
          <p:cNvSpPr txBox="1"/>
          <p:nvPr/>
        </p:nvSpPr>
        <p:spPr>
          <a:xfrm>
            <a:off x="3057471" y="2422600"/>
            <a:ext cx="5888400" cy="10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720" tIns="55827" rIns="111720" bIns="55827" anchor="ctr" anchorCtr="0">
            <a:noAutofit/>
          </a:bodyPr>
          <a:lstStyle/>
          <a:p>
            <a:pPr algn="ctr" defTabSz="1088147">
              <a:lnSpc>
                <a:spcPct val="90000"/>
              </a:lnSpc>
              <a:buClr>
                <a:srgbClr val="595959"/>
              </a:buClr>
              <a:buSzPts val="6000"/>
            </a:pPr>
            <a:r>
              <a:rPr lang="ca-ES" sz="6400" b="1" dirty="0">
                <a:solidFill>
                  <a:srgbClr val="00B050"/>
                </a:solidFill>
                <a:ea typeface="Century Gothic"/>
                <a:cs typeface="Century Gothic"/>
                <a:sym typeface="Century Gothic"/>
              </a:rPr>
              <a:t>¡</a:t>
            </a:r>
            <a:r>
              <a:rPr lang="ca-ES" sz="6400" b="1" dirty="0" err="1">
                <a:solidFill>
                  <a:srgbClr val="00B050"/>
                </a:solidFill>
                <a:ea typeface="Century Gothic"/>
                <a:cs typeface="Century Gothic"/>
                <a:sym typeface="Century Gothic"/>
              </a:rPr>
              <a:t>Gracias</a:t>
            </a:r>
            <a:r>
              <a:rPr lang="ca-ES" sz="6400" b="1" dirty="0">
                <a:solidFill>
                  <a:srgbClr val="00B050"/>
                </a:solidFill>
                <a:ea typeface="Century Gothic"/>
                <a:cs typeface="Century Gothic"/>
                <a:sym typeface="Century Gothic"/>
              </a:rPr>
              <a:t>!</a:t>
            </a:r>
            <a:endParaRPr lang="ca-ES" sz="6400" b="1" dirty="0">
              <a:solidFill>
                <a:srgbClr val="00B050"/>
              </a:solidFill>
              <a:ea typeface="Century Gothic"/>
              <a:cs typeface="Century Gothic"/>
            </a:endParaRPr>
          </a:p>
        </p:txBody>
      </p:sp>
      <p:pic>
        <p:nvPicPr>
          <p:cNvPr id="7" name="Google Shape;310;p37">
            <a:extLst>
              <a:ext uri="{FF2B5EF4-FFF2-40B4-BE49-F238E27FC236}">
                <a16:creationId xmlns:a16="http://schemas.microsoft.com/office/drawing/2014/main" id="{37D4B7C4-20F7-3793-61EC-F6D2D6856E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2868" y="6149068"/>
            <a:ext cx="1332133" cy="47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2">
            <a:extLst>
              <a:ext uri="{FF2B5EF4-FFF2-40B4-BE49-F238E27FC236}">
                <a16:creationId xmlns:a16="http://schemas.microsoft.com/office/drawing/2014/main" id="{DD5A7510-72E9-D53B-DC26-A4BCF018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47" y="6208036"/>
            <a:ext cx="373096" cy="373096"/>
          </a:xfrm>
          <a:prstGeom prst="rect">
            <a:avLst/>
          </a:prstGeom>
        </p:spPr>
      </p:pic>
      <p:pic>
        <p:nvPicPr>
          <p:cNvPr id="10" name="Imagen 5">
            <a:hlinkClick r:id="rId4"/>
            <a:extLst>
              <a:ext uri="{FF2B5EF4-FFF2-40B4-BE49-F238E27FC236}">
                <a16:creationId xmlns:a16="http://schemas.microsoft.com/office/drawing/2014/main" id="{4508BCC2-13A7-486F-C3EA-416DEBCD2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738" y="6196906"/>
            <a:ext cx="375217" cy="375217"/>
          </a:xfrm>
          <a:prstGeom prst="rect">
            <a:avLst/>
          </a:prstGeom>
        </p:spPr>
      </p:pic>
      <p:sp>
        <p:nvSpPr>
          <p:cNvPr id="12" name="Google Shape;312;p37">
            <a:extLst>
              <a:ext uri="{FF2B5EF4-FFF2-40B4-BE49-F238E27FC236}">
                <a16:creationId xmlns:a16="http://schemas.microsoft.com/office/drawing/2014/main" id="{3DF323A7-9AE4-7DB3-95FB-3062BC5E3FA4}"/>
              </a:ext>
            </a:extLst>
          </p:cNvPr>
          <p:cNvSpPr txBox="1"/>
          <p:nvPr/>
        </p:nvSpPr>
        <p:spPr>
          <a:xfrm>
            <a:off x="8824144" y="6177736"/>
            <a:ext cx="2056841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720" tIns="55827" rIns="111720" bIns="55827" anchor="ctr" anchorCtr="0">
            <a:noAutofit/>
          </a:bodyPr>
          <a:lstStyle/>
          <a:p>
            <a:pPr defTabSz="1088147">
              <a:lnSpc>
                <a:spcPct val="90000"/>
              </a:lnSpc>
            </a:pPr>
            <a:r>
              <a:rPr lang="ca-ES" sz="1600" dirty="0" err="1">
                <a:solidFill>
                  <a:srgbClr val="067F9C"/>
                </a:solidFill>
                <a:ea typeface="Century Gothic"/>
                <a:cs typeface="Century Gothic"/>
                <a:sym typeface="Century Gothic"/>
                <a:hlinkClick r:id="rId6"/>
              </a:rPr>
              <a:t>Bibliotecas</a:t>
            </a:r>
            <a:r>
              <a:rPr lang="ca-ES" sz="1600" dirty="0">
                <a:solidFill>
                  <a:srgbClr val="067F9C"/>
                </a:solidFill>
                <a:ea typeface="Century Gothic"/>
                <a:cs typeface="Century Gothic"/>
                <a:sym typeface="Century Gothic"/>
                <a:hlinkClick r:id="rId6"/>
              </a:rPr>
              <a:t> UAB</a:t>
            </a:r>
            <a:endParaRPr sz="1600" dirty="0">
              <a:solidFill>
                <a:srgbClr val="067F9C"/>
              </a:solidFill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0849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51EC904-996B-B80C-1B19-B2BB8117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380651"/>
            <a:ext cx="11174187" cy="830078"/>
          </a:xfrm>
        </p:spPr>
        <p:txBody>
          <a:bodyPr/>
          <a:lstStyle/>
          <a:p>
            <a:r>
              <a:rPr lang="ca-ES" sz="3200" dirty="0" err="1">
                <a:solidFill>
                  <a:schemeClr val="accent2"/>
                </a:solidFill>
              </a:rPr>
              <a:t>Somos</a:t>
            </a:r>
            <a:r>
              <a:rPr lang="ca-ES" sz="3200" dirty="0">
                <a:solidFill>
                  <a:schemeClr val="accent2"/>
                </a:solidFill>
              </a:rPr>
              <a:t> </a:t>
            </a:r>
            <a:r>
              <a:rPr lang="ca-ES" sz="3200" dirty="0" err="1">
                <a:solidFill>
                  <a:schemeClr val="accent2"/>
                </a:solidFill>
              </a:rPr>
              <a:t>miembros</a:t>
            </a:r>
            <a:r>
              <a:rPr lang="ca-ES" sz="3200" dirty="0">
                <a:solidFill>
                  <a:schemeClr val="accent2"/>
                </a:solidFill>
              </a:rPr>
              <a:t> del CSUC </a:t>
            </a:r>
            <a:r>
              <a:rPr lang="ca-ES" sz="2000" dirty="0"/>
              <a:t>(</a:t>
            </a:r>
            <a:r>
              <a:rPr lang="ca-ES" sz="2000" dirty="0">
                <a:hlinkClick r:id="rId2"/>
              </a:rPr>
              <a:t>Consorci de Serveis Universitaris de Catalunya</a:t>
            </a:r>
            <a:r>
              <a:rPr lang="ca-ES" sz="2000" dirty="0"/>
              <a:t>) </a:t>
            </a:r>
            <a:br>
              <a:rPr lang="ca-ES" sz="2000" dirty="0"/>
            </a:br>
            <a:endParaRPr lang="es-ES" sz="2000" dirty="0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D72611D-E449-2D88-C01C-F7FB0522B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22" y="1099931"/>
            <a:ext cx="10941257" cy="5133210"/>
          </a:xfrm>
        </p:spPr>
        <p:txBody>
          <a:bodyPr/>
          <a:lstStyle/>
          <a:p>
            <a:endParaRPr lang="ca-ES" dirty="0"/>
          </a:p>
          <a:p>
            <a:endParaRPr lang="ca-ES" dirty="0"/>
          </a:p>
          <a:p>
            <a:pPr marL="0" indent="0">
              <a:buNone/>
            </a:pPr>
            <a:r>
              <a:rPr lang="ca-ES" dirty="0"/>
              <a:t>     </a:t>
            </a:r>
          </a:p>
          <a:p>
            <a:pPr marL="0" indent="0">
              <a:buNone/>
            </a:pPr>
            <a:r>
              <a:rPr lang="ca-ES" dirty="0"/>
              <a:t> 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8CBCF3-706A-B8D9-2C8F-965F33EBD382}"/>
              </a:ext>
            </a:extLst>
          </p:cNvPr>
          <p:cNvSpPr/>
          <p:nvPr/>
        </p:nvSpPr>
        <p:spPr>
          <a:xfrm>
            <a:off x="1902731" y="1331216"/>
            <a:ext cx="7487443" cy="12254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u="sng" dirty="0" err="1">
                <a:solidFill>
                  <a:schemeClr val="tx1"/>
                </a:solidFill>
              </a:rPr>
              <a:t>Objetivo</a:t>
            </a:r>
            <a:r>
              <a:rPr lang="ca-ES" dirty="0">
                <a:solidFill>
                  <a:schemeClr val="tx1"/>
                </a:solidFill>
              </a:rPr>
              <a:t>: compartir </a:t>
            </a:r>
            <a:r>
              <a:rPr lang="ca-ES" dirty="0" err="1">
                <a:solidFill>
                  <a:schemeClr val="tx1"/>
                </a:solidFill>
              </a:rPr>
              <a:t>servicios</a:t>
            </a:r>
            <a:r>
              <a:rPr lang="ca-ES" dirty="0">
                <a:solidFill>
                  <a:schemeClr val="tx1"/>
                </a:solidFill>
              </a:rPr>
              <a:t> </a:t>
            </a:r>
            <a:r>
              <a:rPr lang="ca-ES" dirty="0" err="1">
                <a:solidFill>
                  <a:schemeClr val="tx1"/>
                </a:solidFill>
              </a:rPr>
              <a:t>académicos</a:t>
            </a:r>
            <a:r>
              <a:rPr lang="ca-ES" dirty="0">
                <a:solidFill>
                  <a:schemeClr val="tx1"/>
                </a:solidFill>
              </a:rPr>
              <a:t>, </a:t>
            </a:r>
            <a:r>
              <a:rPr lang="ca-ES" dirty="0" err="1">
                <a:solidFill>
                  <a:schemeClr val="tx1"/>
                </a:solidFill>
              </a:rPr>
              <a:t>científicos</a:t>
            </a:r>
            <a:r>
              <a:rPr lang="ca-ES" dirty="0">
                <a:solidFill>
                  <a:schemeClr val="tx1"/>
                </a:solidFill>
              </a:rPr>
              <a:t>, </a:t>
            </a:r>
            <a:r>
              <a:rPr lang="ca-ES" b="1" dirty="0" err="1">
                <a:solidFill>
                  <a:schemeClr val="tx1"/>
                </a:solidFill>
              </a:rPr>
              <a:t>bibliotecarios</a:t>
            </a:r>
            <a:r>
              <a:rPr lang="ca-ES" dirty="0">
                <a:solidFill>
                  <a:schemeClr val="tx1"/>
                </a:solidFill>
              </a:rPr>
              <a:t>... Para </a:t>
            </a:r>
            <a:r>
              <a:rPr lang="ca-ES" dirty="0" err="1">
                <a:solidFill>
                  <a:schemeClr val="tx1"/>
                </a:solidFill>
              </a:rPr>
              <a:t>conseguir</a:t>
            </a:r>
            <a:r>
              <a:rPr lang="ca-ES" dirty="0">
                <a:solidFill>
                  <a:schemeClr val="tx1"/>
                </a:solidFill>
              </a:rPr>
              <a:t> </a:t>
            </a:r>
            <a:r>
              <a:rPr lang="ca-ES" dirty="0" err="1">
                <a:solidFill>
                  <a:schemeClr val="tx1"/>
                </a:solidFill>
              </a:rPr>
              <a:t>mejorar</a:t>
            </a:r>
            <a:r>
              <a:rPr lang="ca-ES" dirty="0">
                <a:solidFill>
                  <a:schemeClr val="tx1"/>
                </a:solidFill>
              </a:rPr>
              <a:t> la </a:t>
            </a:r>
            <a:r>
              <a:rPr lang="ca-ES" dirty="0" err="1">
                <a:solidFill>
                  <a:schemeClr val="tx1"/>
                </a:solidFill>
              </a:rPr>
              <a:t>eficiencia</a:t>
            </a:r>
            <a:r>
              <a:rPr lang="ca-ES" dirty="0">
                <a:solidFill>
                  <a:schemeClr val="tx1"/>
                </a:solidFill>
              </a:rPr>
              <a:t> y la </a:t>
            </a:r>
            <a:r>
              <a:rPr lang="ca-ES" dirty="0" err="1">
                <a:solidFill>
                  <a:schemeClr val="tx1"/>
                </a:solidFill>
              </a:rPr>
              <a:t>eficacia</a:t>
            </a:r>
            <a:r>
              <a:rPr lang="ca-ES" dirty="0">
                <a:solidFill>
                  <a:schemeClr val="tx1"/>
                </a:solidFill>
              </a:rPr>
              <a:t> del sistema </a:t>
            </a:r>
            <a:r>
              <a:rPr lang="ca-ES" dirty="0" err="1">
                <a:solidFill>
                  <a:schemeClr val="tx1"/>
                </a:solidFill>
              </a:rPr>
              <a:t>universitario</a:t>
            </a:r>
            <a:r>
              <a:rPr lang="ca-ES" dirty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6" name="Imatge 5">
            <a:hlinkClick r:id="rId3"/>
            <a:extLst>
              <a:ext uri="{FF2B5EF4-FFF2-40B4-BE49-F238E27FC236}">
                <a16:creationId xmlns:a16="http://schemas.microsoft.com/office/drawing/2014/main" id="{E6527114-5E3B-1C9E-28DD-8413AC66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753" y="3429000"/>
            <a:ext cx="3568847" cy="257559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Imatge 7">
            <a:hlinkClick r:id="rId5"/>
            <a:extLst>
              <a:ext uri="{FF2B5EF4-FFF2-40B4-BE49-F238E27FC236}">
                <a16:creationId xmlns:a16="http://schemas.microsoft.com/office/drawing/2014/main" id="{8B323B5B-8E51-597B-8170-F7E8D4FB4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3752341" cy="257559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AEB26D-6B39-4879-AF6E-252A1A1D407E}"/>
              </a:ext>
            </a:extLst>
          </p:cNvPr>
          <p:cNvSpPr/>
          <p:nvPr/>
        </p:nvSpPr>
        <p:spPr>
          <a:xfrm>
            <a:off x="2501445" y="3053094"/>
            <a:ext cx="923826" cy="30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sz="12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CCUC</a:t>
            </a:r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347990-E6A9-7CF3-A77E-986D23EDC15C}"/>
              </a:ext>
            </a:extLst>
          </p:cNvPr>
          <p:cNvSpPr/>
          <p:nvPr/>
        </p:nvSpPr>
        <p:spPr>
          <a:xfrm>
            <a:off x="7230359" y="3053094"/>
            <a:ext cx="848412" cy="28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sz="12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PUC</a:t>
            </a:r>
            <a:endParaRPr lang="es-ES" sz="1200" dirty="0">
              <a:solidFill>
                <a:schemeClr val="tx1"/>
              </a:solidFill>
            </a:endParaRPr>
          </a:p>
        </p:txBody>
      </p:sp>
      <p:cxnSp>
        <p:nvCxnSpPr>
          <p:cNvPr id="10" name="Connector de fletxa recta 9">
            <a:extLst>
              <a:ext uri="{FF2B5EF4-FFF2-40B4-BE49-F238E27FC236}">
                <a16:creationId xmlns:a16="http://schemas.microsoft.com/office/drawing/2014/main" id="{13A32A38-6798-3DDD-C054-98E84ACD845F}"/>
              </a:ext>
            </a:extLst>
          </p:cNvPr>
          <p:cNvCxnSpPr>
            <a:cxnSpLocks/>
          </p:cNvCxnSpPr>
          <p:nvPr/>
        </p:nvCxnSpPr>
        <p:spPr>
          <a:xfrm flipH="1">
            <a:off x="5160971" y="4609707"/>
            <a:ext cx="57503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81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Logotipo De Google, Google, BÃºsqueda De">
            <a:extLst>
              <a:ext uri="{FF2B5EF4-FFF2-40B4-BE49-F238E27FC236}">
                <a16:creationId xmlns:a16="http://schemas.microsoft.com/office/drawing/2014/main" id="{0321A5A6-2BB4-1E7A-E412-8652D464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0613" y="2034050"/>
            <a:ext cx="3139912" cy="31509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ítol 1">
            <a:extLst>
              <a:ext uri="{FF2B5EF4-FFF2-40B4-BE49-F238E27FC236}">
                <a16:creationId xmlns:a16="http://schemas.microsoft.com/office/drawing/2014/main" id="{6DD70A03-1C84-45EF-A9AE-B5229EB7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74550"/>
            <a:ext cx="11174187" cy="442279"/>
          </a:xfrm>
        </p:spPr>
        <p:txBody>
          <a:bodyPr/>
          <a:lstStyle/>
          <a:p>
            <a:r>
              <a:rPr lang="ca-ES" altLang="ca-ES" sz="2400" dirty="0">
                <a:solidFill>
                  <a:schemeClr val="accent2"/>
                </a:solidFill>
              </a:rPr>
              <a:t>¿</a:t>
            </a:r>
            <a:r>
              <a:rPr lang="ca-ES" altLang="ca-ES" sz="2400">
                <a:solidFill>
                  <a:schemeClr val="accent2"/>
                </a:solidFill>
              </a:rPr>
              <a:t>Por </a:t>
            </a:r>
            <a:r>
              <a:rPr lang="ca-ES" altLang="ca-ES" sz="2400" err="1">
                <a:solidFill>
                  <a:schemeClr val="accent2"/>
                </a:solidFill>
              </a:rPr>
              <a:t>qué</a:t>
            </a:r>
            <a:r>
              <a:rPr lang="ca-ES" altLang="ca-ES" sz="2400" dirty="0">
                <a:solidFill>
                  <a:schemeClr val="accent2"/>
                </a:solidFill>
              </a:rPr>
              <a:t> buscar en recursos </a:t>
            </a:r>
            <a:r>
              <a:rPr lang="ca-ES" altLang="ca-ES" sz="2400" dirty="0" err="1">
                <a:solidFill>
                  <a:schemeClr val="accent2"/>
                </a:solidFill>
              </a:rPr>
              <a:t>especializados</a:t>
            </a:r>
            <a:r>
              <a:rPr lang="ca-ES" altLang="ca-ES" sz="2400" dirty="0">
                <a:solidFill>
                  <a:schemeClr val="accent2"/>
                </a:solidFill>
              </a:rPr>
              <a:t> si </a:t>
            </a:r>
            <a:r>
              <a:rPr lang="ca-ES" altLang="ca-ES" sz="2400" dirty="0" err="1">
                <a:solidFill>
                  <a:schemeClr val="accent2"/>
                </a:solidFill>
              </a:rPr>
              <a:t>tenemos</a:t>
            </a:r>
            <a:r>
              <a:rPr lang="ca-ES" altLang="ca-ES" sz="2400" dirty="0">
                <a:solidFill>
                  <a:schemeClr val="accent2"/>
                </a:solidFill>
              </a:rPr>
              <a:t> </a:t>
            </a:r>
            <a:r>
              <a:rPr lang="ca-ES" altLang="ca-ES" sz="2400" dirty="0" err="1">
                <a:solidFill>
                  <a:schemeClr val="accent2"/>
                </a:solidFill>
              </a:rPr>
              <a:t>Google</a:t>
            </a:r>
            <a:r>
              <a:rPr lang="ca-ES" altLang="ca-ES" sz="2400" dirty="0">
                <a:solidFill>
                  <a:schemeClr val="accent2"/>
                </a:solidFill>
              </a:rPr>
              <a:t>?</a:t>
            </a:r>
            <a:endParaRPr lang="ca-ES" sz="2400" dirty="0">
              <a:solidFill>
                <a:schemeClr val="accent2"/>
              </a:solidFill>
            </a:endParaRP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DC7C4721-B938-E36D-E462-CD5BD090E96F}"/>
              </a:ext>
            </a:extLst>
          </p:cNvPr>
          <p:cNvSpPr txBox="1">
            <a:spLocks/>
          </p:cNvSpPr>
          <p:nvPr/>
        </p:nvSpPr>
        <p:spPr>
          <a:xfrm>
            <a:off x="447653" y="1016829"/>
            <a:ext cx="7698441" cy="504356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72044" indent="-272044" algn="l" defTabSz="1088175" rtl="0" eaLnBrk="1" latinLnBrk="0" hangingPunct="1">
              <a:lnSpc>
                <a:spcPct val="90000"/>
              </a:lnSpc>
              <a:spcBef>
                <a:spcPts val="1191"/>
              </a:spcBef>
              <a:buFont typeface="Arial" panose="020B0604020202020204" pitchFamily="34" charset="0"/>
              <a:buChar char="•"/>
              <a:defRPr sz="3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134" indent="-272044" algn="l" defTabSz="108817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221" indent="-272044" algn="l" defTabSz="108817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4308" indent="-272044" algn="l" defTabSz="108817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8397" indent="-272044" algn="l" defTabSz="108817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485" indent="-272044" algn="l" defTabSz="108817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576" indent="-272044" algn="l" defTabSz="108817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661" indent="-272044" algn="l" defTabSz="108817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751" indent="-272044" algn="l" defTabSz="108817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780" indent="-271780"/>
            <a:endParaRPr lang="ca-ES" altLang="ca-ES" sz="3600" dirty="0">
              <a:solidFill>
                <a:srgbClr val="009900"/>
              </a:solidFill>
            </a:endParaRPr>
          </a:p>
          <a:p>
            <a:pPr marL="271780" indent="-271780"/>
            <a:r>
              <a:rPr lang="ca-ES" altLang="ca-ES" sz="2800" b="1" dirty="0" err="1">
                <a:solidFill>
                  <a:srgbClr val="009900"/>
                </a:solidFill>
              </a:rPr>
              <a:t>Acceso</a:t>
            </a:r>
            <a:r>
              <a:rPr lang="ca-ES" altLang="ca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fácil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conexión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texto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completo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suscrito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por la biblioteca</a:t>
            </a:r>
          </a:p>
          <a:p>
            <a:pPr marL="271780" indent="-271780"/>
            <a:r>
              <a:rPr lang="ca-ES" altLang="ca-ES" sz="2800" b="1" dirty="0" err="1">
                <a:solidFill>
                  <a:schemeClr val="accent4"/>
                </a:solidFill>
              </a:rPr>
              <a:t>Ahorro</a:t>
            </a:r>
            <a:r>
              <a:rPr lang="ca-ES" altLang="ca-ES" sz="2800" b="1" dirty="0">
                <a:solidFill>
                  <a:schemeClr val="accent4"/>
                </a:solidFill>
              </a:rPr>
              <a:t> 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tiempo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la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selección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la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información</a:t>
            </a:r>
            <a:endParaRPr lang="ca-ES" altLang="ca-E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1780" indent="-271780"/>
            <a:r>
              <a:rPr lang="ca-ES" altLang="ca-ES" sz="2800" b="1" dirty="0" err="1">
                <a:solidFill>
                  <a:srgbClr val="C6D416"/>
                </a:solidFill>
              </a:rPr>
              <a:t>Fiabilidad</a:t>
            </a:r>
            <a:r>
              <a:rPr lang="ca-ES" altLang="ca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ca-ES" altLang="ca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autoria </a:t>
            </a:r>
            <a:r>
              <a:rPr lang="ca-ES" altLang="ca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fácilmente</a:t>
            </a:r>
            <a:r>
              <a:rPr lang="ca-ES" altLang="ca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identificable</a:t>
            </a:r>
          </a:p>
          <a:p>
            <a:pPr marL="271780" indent="-271780"/>
            <a:r>
              <a:rPr lang="ca-ES" altLang="ca-ES" sz="2800" b="1" dirty="0" err="1">
                <a:solidFill>
                  <a:srgbClr val="C22024"/>
                </a:solidFill>
              </a:rPr>
              <a:t>Calidad</a:t>
            </a:r>
            <a:r>
              <a:rPr lang="ca-ES" altLang="ca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los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resultados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documentos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especializados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académicos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a-ES" altLang="ca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medibles</a:t>
            </a:r>
            <a:r>
              <a:rPr lang="ca-ES" altLang="ca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...)</a:t>
            </a:r>
          </a:p>
          <a:p>
            <a:pPr marL="0" indent="0">
              <a:buNone/>
            </a:pPr>
            <a:endParaRPr lang="ca-ES" altLang="ca-E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ca-ES" altLang="ca-E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Buscar en  </a:t>
            </a:r>
            <a:r>
              <a:rPr lang="ca-ES" altLang="ca-ES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Académico</a:t>
            </a:r>
            <a:endParaRPr lang="ca-ES" altLang="ca-ES" sz="2800">
              <a:solidFill>
                <a:schemeClr val="tx1">
                  <a:lumMod val="75000"/>
                  <a:lumOff val="25000"/>
                </a:schemeClr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EB9DFE62-4077-8D10-DFFC-EF84AD734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225" y="5195570"/>
            <a:ext cx="2492153" cy="46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5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2843ECA-D2A1-9C6A-7FFC-C9704A2E1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7" y="519151"/>
            <a:ext cx="11174187" cy="553079"/>
          </a:xfrm>
        </p:spPr>
        <p:txBody>
          <a:bodyPr/>
          <a:lstStyle/>
          <a:p>
            <a:r>
              <a:rPr lang="ca-ES" sz="3200" dirty="0">
                <a:solidFill>
                  <a:schemeClr val="accent2"/>
                </a:solidFill>
              </a:rPr>
              <a:t>El plagio y los </a:t>
            </a:r>
            <a:r>
              <a:rPr lang="ca-ES" sz="3200" dirty="0" err="1">
                <a:solidFill>
                  <a:schemeClr val="accent2"/>
                </a:solidFill>
              </a:rPr>
              <a:t>derechos</a:t>
            </a:r>
            <a:r>
              <a:rPr lang="ca-ES" sz="3200" dirty="0">
                <a:solidFill>
                  <a:schemeClr val="accent2"/>
                </a:solidFill>
              </a:rPr>
              <a:t> de autor</a:t>
            </a:r>
            <a:endParaRPr lang="es-ES" sz="3200" dirty="0">
              <a:solidFill>
                <a:schemeClr val="accent2"/>
              </a:solidFill>
            </a:endParaRP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DCFD39B-604C-3922-EACC-336A5598E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7" y="1283052"/>
            <a:ext cx="10837563" cy="1091623"/>
          </a:xfrm>
        </p:spPr>
        <p:txBody>
          <a:bodyPr vert="horz" lIns="108817" tIns="54409" rIns="108817" bIns="54409" rtlCol="0" anchor="t"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1600" dirty="0">
                <a:solidFill>
                  <a:schemeClr val="tx1"/>
                </a:solidFill>
              </a:rPr>
              <a:t>... </a:t>
            </a:r>
            <a:r>
              <a:rPr lang="ca-ES" sz="1400" dirty="0">
                <a:solidFill>
                  <a:schemeClr val="tx1"/>
                </a:solidFill>
              </a:rPr>
              <a:t>“el plagio es un </a:t>
            </a:r>
            <a:r>
              <a:rPr lang="ca-ES" sz="1400" dirty="0" err="1">
                <a:solidFill>
                  <a:schemeClr val="tx1"/>
                </a:solidFill>
              </a:rPr>
              <a:t>acto</a:t>
            </a:r>
            <a:r>
              <a:rPr lang="ca-ES" sz="1400" dirty="0">
                <a:solidFill>
                  <a:schemeClr val="tx1"/>
                </a:solidFill>
              </a:rPr>
              <a:t> </a:t>
            </a:r>
            <a:r>
              <a:rPr lang="ca-ES" sz="1400" dirty="0" err="1">
                <a:solidFill>
                  <a:schemeClr val="tx1"/>
                </a:solidFill>
              </a:rPr>
              <a:t>sancionable</a:t>
            </a:r>
            <a:r>
              <a:rPr lang="ca-ES" sz="1400" dirty="0">
                <a:solidFill>
                  <a:schemeClr val="tx1"/>
                </a:solidFill>
              </a:rPr>
              <a:t>, </a:t>
            </a:r>
            <a:r>
              <a:rPr lang="ca-ES" sz="1400" dirty="0" err="1">
                <a:solidFill>
                  <a:schemeClr val="tx1"/>
                </a:solidFill>
              </a:rPr>
              <a:t>ya</a:t>
            </a:r>
            <a:r>
              <a:rPr lang="ca-ES" sz="1400" dirty="0">
                <a:solidFill>
                  <a:schemeClr val="tx1"/>
                </a:solidFill>
              </a:rPr>
              <a:t> </a:t>
            </a:r>
            <a:r>
              <a:rPr lang="ca-ES" sz="1400" dirty="0" err="1">
                <a:solidFill>
                  <a:schemeClr val="tx1"/>
                </a:solidFill>
              </a:rPr>
              <a:t>sea</a:t>
            </a:r>
            <a:r>
              <a:rPr lang="ca-ES" sz="1400" dirty="0">
                <a:solidFill>
                  <a:schemeClr val="tx1"/>
                </a:solidFill>
              </a:rPr>
              <a:t> por las </a:t>
            </a:r>
            <a:r>
              <a:rPr lang="ca-ES" sz="1400" dirty="0" err="1">
                <a:solidFill>
                  <a:schemeClr val="tx1"/>
                </a:solidFill>
              </a:rPr>
              <a:t>autoridades</a:t>
            </a:r>
            <a:r>
              <a:rPr lang="ca-ES" sz="1400" dirty="0">
                <a:solidFill>
                  <a:schemeClr val="tx1"/>
                </a:solidFill>
              </a:rPr>
              <a:t> </a:t>
            </a:r>
            <a:r>
              <a:rPr lang="ca-ES" sz="1400" dirty="0" err="1">
                <a:solidFill>
                  <a:schemeClr val="tx1"/>
                </a:solidFill>
              </a:rPr>
              <a:t>universitarias</a:t>
            </a:r>
            <a:r>
              <a:rPr lang="ca-ES" sz="1400" dirty="0">
                <a:solidFill>
                  <a:schemeClr val="tx1"/>
                </a:solidFill>
              </a:rPr>
              <a:t> como por el sistema judicial”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1400" dirty="0">
                <a:solidFill>
                  <a:schemeClr val="tx1"/>
                </a:solidFill>
              </a:rPr>
              <a:t>...“</a:t>
            </a:r>
            <a:r>
              <a:rPr lang="ca-ES" sz="1400" dirty="0" err="1">
                <a:solidFill>
                  <a:schemeClr val="tx1"/>
                </a:solidFill>
              </a:rPr>
              <a:t>sabemos</a:t>
            </a:r>
            <a:r>
              <a:rPr lang="ca-ES" sz="1400" dirty="0">
                <a:solidFill>
                  <a:schemeClr val="tx1"/>
                </a:solidFill>
              </a:rPr>
              <a:t> que en la </a:t>
            </a:r>
            <a:r>
              <a:rPr lang="ca-ES" sz="1400" dirty="0" err="1">
                <a:solidFill>
                  <a:schemeClr val="tx1"/>
                </a:solidFill>
              </a:rPr>
              <a:t>mayoría</a:t>
            </a:r>
            <a:r>
              <a:rPr lang="ca-ES" sz="1400" dirty="0">
                <a:solidFill>
                  <a:schemeClr val="tx1"/>
                </a:solidFill>
              </a:rPr>
              <a:t> de casos de plagio en los </a:t>
            </a:r>
            <a:r>
              <a:rPr lang="ca-ES" sz="1400" dirty="0" err="1">
                <a:solidFill>
                  <a:schemeClr val="tx1"/>
                </a:solidFill>
              </a:rPr>
              <a:t>alumnos</a:t>
            </a:r>
            <a:r>
              <a:rPr lang="ca-ES" sz="1400" dirty="0">
                <a:solidFill>
                  <a:schemeClr val="tx1"/>
                </a:solidFill>
              </a:rPr>
              <a:t>,  no es </a:t>
            </a:r>
            <a:r>
              <a:rPr lang="ca-ES" sz="1400" dirty="0" err="1">
                <a:solidFill>
                  <a:schemeClr val="tx1"/>
                </a:solidFill>
              </a:rPr>
              <a:t>fruto</a:t>
            </a:r>
            <a:r>
              <a:rPr lang="ca-ES" sz="1400" dirty="0">
                <a:solidFill>
                  <a:schemeClr val="tx1"/>
                </a:solidFill>
              </a:rPr>
              <a:t> de la </a:t>
            </a:r>
            <a:r>
              <a:rPr lang="ca-ES" sz="1400" dirty="0" err="1">
                <a:solidFill>
                  <a:schemeClr val="tx1"/>
                </a:solidFill>
              </a:rPr>
              <a:t>deshonestidad</a:t>
            </a:r>
            <a:r>
              <a:rPr lang="ca-ES" sz="1400" dirty="0">
                <a:solidFill>
                  <a:schemeClr val="tx1"/>
                </a:solidFill>
              </a:rPr>
              <a:t> </a:t>
            </a:r>
            <a:r>
              <a:rPr lang="ca-ES" sz="1400" dirty="0" err="1">
                <a:solidFill>
                  <a:schemeClr val="tx1"/>
                </a:solidFill>
              </a:rPr>
              <a:t>sino</a:t>
            </a:r>
            <a:r>
              <a:rPr lang="ca-ES" sz="1400" dirty="0">
                <a:solidFill>
                  <a:schemeClr val="tx1"/>
                </a:solidFill>
              </a:rPr>
              <a:t> del </a:t>
            </a:r>
            <a:r>
              <a:rPr lang="ca-ES" sz="1400" dirty="0" err="1">
                <a:solidFill>
                  <a:schemeClr val="tx1"/>
                </a:solidFill>
              </a:rPr>
              <a:t>desconocimiento</a:t>
            </a:r>
            <a:r>
              <a:rPr lang="ca-ES" sz="1400" dirty="0">
                <a:solidFill>
                  <a:schemeClr val="tx1"/>
                </a:solidFill>
              </a:rPr>
              <a:t>. Por </a:t>
            </a:r>
            <a:r>
              <a:rPr lang="ca-ES" sz="1400" dirty="0" err="1">
                <a:solidFill>
                  <a:schemeClr val="tx1"/>
                </a:solidFill>
              </a:rPr>
              <a:t>eso</a:t>
            </a:r>
            <a:r>
              <a:rPr lang="ca-ES" sz="1400" dirty="0">
                <a:solidFill>
                  <a:schemeClr val="tx1"/>
                </a:solidFill>
              </a:rPr>
              <a:t> es </a:t>
            </a:r>
            <a:r>
              <a:rPr lang="ca-ES" sz="1400" dirty="0" err="1">
                <a:solidFill>
                  <a:schemeClr val="tx1"/>
                </a:solidFill>
              </a:rPr>
              <a:t>muy</a:t>
            </a:r>
            <a:r>
              <a:rPr lang="ca-ES" sz="1400" dirty="0">
                <a:solidFill>
                  <a:schemeClr val="tx1"/>
                </a:solidFill>
              </a:rPr>
              <a:t> </a:t>
            </a:r>
            <a:r>
              <a:rPr lang="ca-ES" sz="1400" dirty="0" err="1">
                <a:solidFill>
                  <a:schemeClr val="tx1"/>
                </a:solidFill>
              </a:rPr>
              <a:t>importante</a:t>
            </a:r>
            <a:r>
              <a:rPr lang="ca-ES" sz="1400" dirty="0">
                <a:solidFill>
                  <a:schemeClr val="tx1"/>
                </a:solidFill>
              </a:rPr>
              <a:t> </a:t>
            </a:r>
            <a:r>
              <a:rPr lang="ca-ES" sz="1400" dirty="0" err="1">
                <a:solidFill>
                  <a:schemeClr val="tx1"/>
                </a:solidFill>
              </a:rPr>
              <a:t>tener</a:t>
            </a:r>
            <a:r>
              <a:rPr lang="ca-ES" sz="1400" dirty="0">
                <a:solidFill>
                  <a:schemeClr val="tx1"/>
                </a:solidFill>
              </a:rPr>
              <a:t> </a:t>
            </a:r>
            <a:r>
              <a:rPr lang="ca-ES" sz="1400" dirty="0" err="1">
                <a:solidFill>
                  <a:schemeClr val="tx1"/>
                </a:solidFill>
              </a:rPr>
              <a:t>claras</a:t>
            </a:r>
            <a:r>
              <a:rPr lang="ca-ES" sz="1400" dirty="0">
                <a:solidFill>
                  <a:schemeClr val="tx1"/>
                </a:solidFill>
              </a:rPr>
              <a:t> las </a:t>
            </a:r>
            <a:r>
              <a:rPr lang="ca-ES" sz="1400" dirty="0" err="1">
                <a:solidFill>
                  <a:schemeClr val="tx1"/>
                </a:solidFill>
              </a:rPr>
              <a:t>herramientas</a:t>
            </a:r>
            <a:r>
              <a:rPr lang="ca-ES" sz="1400" dirty="0">
                <a:solidFill>
                  <a:schemeClr val="tx1"/>
                </a:solidFill>
              </a:rPr>
              <a:t> para citar </a:t>
            </a:r>
            <a:r>
              <a:rPr lang="ca-ES" sz="1400" dirty="0" err="1">
                <a:solidFill>
                  <a:schemeClr val="tx1"/>
                </a:solidFill>
              </a:rPr>
              <a:t>correctamente</a:t>
            </a:r>
            <a:r>
              <a:rPr lang="ca-ES" sz="1400" dirty="0">
                <a:solidFill>
                  <a:schemeClr val="tx1"/>
                </a:solidFill>
              </a:rPr>
              <a:t>”</a:t>
            </a:r>
          </a:p>
          <a:p>
            <a:pPr marL="0" indent="0">
              <a:buNone/>
            </a:pPr>
            <a:r>
              <a:rPr lang="ca-ES" sz="1600" dirty="0">
                <a:solidFill>
                  <a:schemeClr val="tx1"/>
                </a:solidFill>
              </a:rPr>
              <a:t>                             </a:t>
            </a:r>
          </a:p>
          <a:p>
            <a:pPr marL="0" indent="0">
              <a:buNone/>
            </a:pPr>
            <a:r>
              <a:rPr lang="ca-ES" sz="1600" b="1" dirty="0">
                <a:solidFill>
                  <a:schemeClr val="tx1"/>
                </a:solidFill>
              </a:rPr>
              <a:t>                  </a:t>
            </a:r>
            <a:endParaRPr lang="ca-ES" sz="1600" dirty="0">
              <a:solidFill>
                <a:schemeClr val="tx1"/>
              </a:solidFill>
            </a:endParaRPr>
          </a:p>
          <a:p>
            <a:pPr marL="271780" indent="-271780"/>
            <a:endParaRPr lang="es-ES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CD2602D-C05A-F2FB-161F-94916E82B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5493942"/>
              </p:ext>
            </p:extLst>
          </p:nvPr>
        </p:nvGraphicFramePr>
        <p:xfrm>
          <a:off x="2950589" y="3268821"/>
          <a:ext cx="4892511" cy="2909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653AEFFE-3378-4FAE-4251-913A20CD7159}"/>
              </a:ext>
            </a:extLst>
          </p:cNvPr>
          <p:cNvSpPr/>
          <p:nvPr/>
        </p:nvSpPr>
        <p:spPr>
          <a:xfrm>
            <a:off x="6916215" y="2480170"/>
            <a:ext cx="3440784" cy="148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800" dirty="0" err="1">
                <a:solidFill>
                  <a:schemeClr val="tx1"/>
                </a:solidFill>
              </a:rPr>
              <a:t>Extraído</a:t>
            </a:r>
            <a:r>
              <a:rPr lang="ca-ES" sz="800" dirty="0">
                <a:solidFill>
                  <a:schemeClr val="tx1"/>
                </a:solidFill>
              </a:rPr>
              <a:t> de </a:t>
            </a:r>
            <a:r>
              <a:rPr lang="ca-ES" sz="800" dirty="0">
                <a:solidFill>
                  <a:schemeClr val="tx1"/>
                </a:solidFill>
                <a:hlinkClick r:id="rId7"/>
              </a:rPr>
              <a:t>Alumnat: citar  per a evitar el plagi</a:t>
            </a:r>
            <a:endParaRPr lang="es-ES" sz="8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2F9CAC-2040-D7F9-D73C-D71D6D086136}"/>
              </a:ext>
            </a:extLst>
          </p:cNvPr>
          <p:cNvSpPr/>
          <p:nvPr/>
        </p:nvSpPr>
        <p:spPr>
          <a:xfrm>
            <a:off x="1582993" y="2840146"/>
            <a:ext cx="7363043" cy="4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>
              <a:buNone/>
            </a:pPr>
            <a:r>
              <a:rPr lang="ca-ES" sz="1400" b="1" err="1">
                <a:solidFill>
                  <a:schemeClr val="tx1"/>
                </a:solidFill>
              </a:rPr>
              <a:t>Ejemplos</a:t>
            </a:r>
            <a:r>
              <a:rPr lang="ca-ES" sz="1400" b="1">
                <a:solidFill>
                  <a:schemeClr val="tx1"/>
                </a:solidFill>
              </a:rPr>
              <a:t> de plagio (</a:t>
            </a:r>
            <a:r>
              <a:rPr lang="ca-ES" sz="1400" b="1" err="1">
                <a:solidFill>
                  <a:schemeClr val="tx1"/>
                </a:solidFill>
              </a:rPr>
              <a:t>resolved</a:t>
            </a:r>
            <a:r>
              <a:rPr lang="ca-ES" sz="1400" b="1">
                <a:solidFill>
                  <a:schemeClr val="tx1"/>
                </a:solidFill>
              </a:rPr>
              <a:t> </a:t>
            </a:r>
            <a:r>
              <a:rPr lang="ca-ES" sz="1400" b="1" err="1">
                <a:solidFill>
                  <a:schemeClr val="tx1"/>
                </a:solidFill>
              </a:rPr>
              <a:t>vuestras</a:t>
            </a:r>
            <a:r>
              <a:rPr lang="ca-ES" sz="1400" b="1">
                <a:solidFill>
                  <a:schemeClr val="tx1"/>
                </a:solidFill>
              </a:rPr>
              <a:t> </a:t>
            </a:r>
            <a:r>
              <a:rPr lang="ca-ES" sz="1400" b="1" err="1">
                <a:solidFill>
                  <a:schemeClr val="tx1"/>
                </a:solidFill>
              </a:rPr>
              <a:t>dudas</a:t>
            </a:r>
            <a:r>
              <a:rPr lang="ca-ES" sz="1400" b="1">
                <a:solidFill>
                  <a:schemeClr val="tx1"/>
                </a:solidFill>
              </a:rPr>
              <a:t> en la </a:t>
            </a:r>
            <a:r>
              <a:rPr lang="ca-ES" sz="1400" b="1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</a:t>
            </a:r>
            <a:r>
              <a:rPr lang="ca-ES" sz="1400" b="1">
                <a:solidFill>
                  <a:schemeClr val="tx1"/>
                </a:solidFill>
              </a:rPr>
              <a:t> del Servei de Biblioteques)</a:t>
            </a:r>
          </a:p>
          <a:p>
            <a:pPr marL="0" indent="0">
              <a:buNone/>
            </a:pPr>
            <a:endParaRPr lang="ca-E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23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A4BBFEB0-D7FA-91EE-1506-E12CDF80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8575">
              <a:spcBef>
                <a:spcPts val="86"/>
              </a:spcBef>
            </a:pPr>
            <a:fld id="{81D60167-4931-47E6-BA6A-407CBD079E47}" type="slidenum">
              <a:rPr lang="es-ES" spc="-53" smtClean="0"/>
              <a:pPr marL="28575">
                <a:spcBef>
                  <a:spcPts val="86"/>
                </a:spcBef>
              </a:pPr>
              <a:t>8</a:t>
            </a:fld>
            <a:endParaRPr lang="es-ES" spc="-53" dirty="0"/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C57E092D-0F8E-F394-053B-B3F03A1EBC25}"/>
              </a:ext>
            </a:extLst>
          </p:cNvPr>
          <p:cNvSpPr txBox="1"/>
          <p:nvPr/>
        </p:nvSpPr>
        <p:spPr>
          <a:xfrm>
            <a:off x="2123767" y="63928"/>
            <a:ext cx="8141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2800" b="0" spc="71" dirty="0">
                <a:latin typeface="+mn-lt"/>
                <a:cs typeface="Trebuchet MS"/>
              </a:rPr>
              <a:t>   </a:t>
            </a:r>
            <a:r>
              <a:rPr lang="ca-ES" sz="2800" b="0" spc="71" dirty="0" err="1">
                <a:solidFill>
                  <a:schemeClr val="accent2"/>
                </a:solidFill>
                <a:latin typeface="+mn-lt"/>
                <a:cs typeface="Trebuchet MS"/>
              </a:rPr>
              <a:t>Ejemplo</a:t>
            </a:r>
            <a:r>
              <a:rPr lang="ca-ES" sz="2800" b="0" spc="71" dirty="0">
                <a:solidFill>
                  <a:schemeClr val="accent2"/>
                </a:solidFill>
                <a:latin typeface="+mn-lt"/>
                <a:cs typeface="Trebuchet MS"/>
              </a:rPr>
              <a:t> de cita </a:t>
            </a:r>
            <a:r>
              <a:rPr lang="ca-ES" sz="2800" b="0" spc="71" dirty="0" err="1">
                <a:solidFill>
                  <a:schemeClr val="accent2"/>
                </a:solidFill>
                <a:latin typeface="+mn-lt"/>
                <a:cs typeface="Trebuchet MS"/>
              </a:rPr>
              <a:t>bibliográfica</a:t>
            </a:r>
            <a:r>
              <a:rPr lang="ca-ES" sz="2000" b="0" spc="71" dirty="0">
                <a:latin typeface="+mn-lt"/>
                <a:cs typeface="Trebuchet MS"/>
              </a:rPr>
              <a:t>:</a:t>
            </a:r>
            <a:endParaRPr lang="es-ES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62FD6C3E-7D79-9BA8-123E-7B1DE8CD2399}"/>
              </a:ext>
            </a:extLst>
          </p:cNvPr>
          <p:cNvSpPr txBox="1"/>
          <p:nvPr/>
        </p:nvSpPr>
        <p:spPr>
          <a:xfrm>
            <a:off x="3018503" y="3219433"/>
            <a:ext cx="611566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B55551F5-C8D3-93A6-D002-112296ED1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982" y="1868129"/>
            <a:ext cx="4638226" cy="45512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QuadreDeText 12">
            <a:extLst>
              <a:ext uri="{FF2B5EF4-FFF2-40B4-BE49-F238E27FC236}">
                <a16:creationId xmlns:a16="http://schemas.microsoft.com/office/drawing/2014/main" id="{F4B94B9D-2B1B-7E02-2A1E-02DE620320B7}"/>
              </a:ext>
            </a:extLst>
          </p:cNvPr>
          <p:cNvSpPr txBox="1"/>
          <p:nvPr/>
        </p:nvSpPr>
        <p:spPr>
          <a:xfrm>
            <a:off x="1091381" y="710259"/>
            <a:ext cx="1004856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dirty="0"/>
              <a:t>El sistema </a:t>
            </a:r>
            <a:r>
              <a:rPr lang="ca-ES" sz="1600" dirty="0" err="1"/>
              <a:t>más</a:t>
            </a:r>
            <a:r>
              <a:rPr lang="ca-ES" sz="1600" dirty="0"/>
              <a:t> </a:t>
            </a:r>
            <a:r>
              <a:rPr lang="ca-ES" sz="1600" dirty="0" err="1"/>
              <a:t>común</a:t>
            </a:r>
            <a:r>
              <a:rPr lang="ca-ES" sz="1600" dirty="0"/>
              <a:t> en las publicacions </a:t>
            </a:r>
            <a:r>
              <a:rPr lang="ca-ES" sz="1600" dirty="0" err="1"/>
              <a:t>académicas</a:t>
            </a:r>
            <a:r>
              <a:rPr lang="ca-ES" sz="1600" dirty="0"/>
              <a:t> es el </a:t>
            </a:r>
            <a:r>
              <a:rPr lang="ca-ES" sz="1600" dirty="0" err="1"/>
              <a:t>denominado</a:t>
            </a:r>
            <a:r>
              <a:rPr lang="ca-ES" sz="1600" dirty="0"/>
              <a:t> autor-dato. El </a:t>
            </a:r>
            <a:r>
              <a:rPr lang="ca-ES" sz="1600" dirty="0" err="1"/>
              <a:t>texto</a:t>
            </a:r>
            <a:r>
              <a:rPr lang="ca-ES" sz="1600" dirty="0"/>
              <a:t> </a:t>
            </a:r>
            <a:r>
              <a:rPr lang="ca-ES" sz="1600" dirty="0" err="1"/>
              <a:t>citado</a:t>
            </a:r>
            <a:r>
              <a:rPr lang="ca-ES" sz="1600" dirty="0"/>
              <a:t> va </a:t>
            </a:r>
            <a:r>
              <a:rPr lang="ca-ES" sz="1600" dirty="0" err="1"/>
              <a:t>dentro</a:t>
            </a:r>
            <a:r>
              <a:rPr lang="ca-ES" sz="1600" dirty="0"/>
              <a:t> del </a:t>
            </a:r>
            <a:r>
              <a:rPr lang="ca-ES" sz="1600" dirty="0" err="1"/>
              <a:t>trabajo</a:t>
            </a:r>
            <a:r>
              <a:rPr lang="ca-ES" sz="1600" dirty="0"/>
              <a:t> </a:t>
            </a:r>
            <a:r>
              <a:rPr lang="ca-ES" sz="1600" dirty="0" err="1"/>
              <a:t>entrecomillado</a:t>
            </a:r>
            <a:r>
              <a:rPr lang="ca-ES" sz="1600" dirty="0"/>
              <a:t> (</a:t>
            </a:r>
            <a:r>
              <a:rPr lang="ca-ES" sz="1600" dirty="0" err="1"/>
              <a:t>según</a:t>
            </a:r>
            <a:r>
              <a:rPr lang="ca-ES" sz="1600" dirty="0"/>
              <a:t> el formato) y al final del </a:t>
            </a:r>
            <a:r>
              <a:rPr lang="ca-ES" sz="1600" dirty="0" err="1"/>
              <a:t>mismo</a:t>
            </a:r>
            <a:r>
              <a:rPr lang="ca-ES" sz="1600" dirty="0"/>
              <a:t> se ponen los </a:t>
            </a:r>
            <a:r>
              <a:rPr lang="ca-ES" sz="1600" dirty="0" err="1"/>
              <a:t>datos</a:t>
            </a:r>
            <a:r>
              <a:rPr lang="ca-ES" sz="1600" dirty="0"/>
              <a:t> </a:t>
            </a:r>
            <a:r>
              <a:rPr lang="ca-ES" sz="1600" dirty="0" err="1"/>
              <a:t>bibliográficos</a:t>
            </a:r>
            <a:r>
              <a:rPr lang="ca-ES" sz="1600" dirty="0"/>
              <a:t> del documento al </a:t>
            </a:r>
            <a:r>
              <a:rPr lang="ca-ES" sz="1600" dirty="0" err="1"/>
              <a:t>cual</a:t>
            </a:r>
            <a:r>
              <a:rPr lang="ca-ES" sz="1600" dirty="0"/>
              <a:t> nos </a:t>
            </a:r>
            <a:r>
              <a:rPr lang="ca-ES" sz="1600" dirty="0" err="1"/>
              <a:t>referimos</a:t>
            </a:r>
            <a:endParaRPr lang="es-ES" sz="1600" dirty="0"/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379FDCDD-3587-BD48-6608-65148C309A0F}"/>
              </a:ext>
            </a:extLst>
          </p:cNvPr>
          <p:cNvSpPr txBox="1"/>
          <p:nvPr/>
        </p:nvSpPr>
        <p:spPr>
          <a:xfrm>
            <a:off x="3426982" y="6578628"/>
            <a:ext cx="61156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/>
              <a:t>Extraído  de: </a:t>
            </a:r>
            <a:r>
              <a:rPr lang="es-ES" sz="800" dirty="0">
                <a:hlinkClick r:id="rId3"/>
              </a:rPr>
              <a:t>https://cv.uab.cat/ajuda/ca/2018/03/16/alumnat-citar-per-a-evitar-el-plagi/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700217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A4BBFEB0-D7FA-91EE-1506-E12CDF80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8575">
              <a:spcBef>
                <a:spcPts val="86"/>
              </a:spcBef>
            </a:pPr>
            <a:fld id="{81D60167-4931-47E6-BA6A-407CBD079E47}" type="slidenum">
              <a:rPr lang="es-ES" spc="-53" smtClean="0"/>
              <a:pPr marL="28575">
                <a:spcBef>
                  <a:spcPts val="86"/>
                </a:spcBef>
              </a:pPr>
              <a:t>9</a:t>
            </a:fld>
            <a:endParaRPr lang="es-ES" spc="-53" dirty="0"/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56B8069A-736F-28B5-9008-D768CB8C2B3E}"/>
              </a:ext>
            </a:extLst>
          </p:cNvPr>
          <p:cNvSpPr txBox="1"/>
          <p:nvPr/>
        </p:nvSpPr>
        <p:spPr>
          <a:xfrm>
            <a:off x="1307690" y="932009"/>
            <a:ext cx="916366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a-ES" sz="1800" dirty="0"/>
              <a:t>Aquí </a:t>
            </a:r>
            <a:r>
              <a:rPr lang="ca-ES" sz="1800" dirty="0" err="1"/>
              <a:t>vemos</a:t>
            </a:r>
            <a:r>
              <a:rPr lang="ca-ES" sz="1800" dirty="0"/>
              <a:t>  la cita </a:t>
            </a:r>
            <a:r>
              <a:rPr lang="ca-ES" sz="1800" dirty="0" err="1"/>
              <a:t>entrecomillada</a:t>
            </a:r>
            <a:r>
              <a:rPr lang="ca-ES" sz="1800" dirty="0"/>
              <a:t> </a:t>
            </a:r>
            <a:r>
              <a:rPr lang="ca-ES" sz="1800" dirty="0" err="1"/>
              <a:t>dentro</a:t>
            </a:r>
            <a:r>
              <a:rPr lang="ca-ES" sz="1800" dirty="0"/>
              <a:t> de </a:t>
            </a:r>
            <a:r>
              <a:rPr lang="ca-ES" sz="1800" dirty="0" err="1"/>
              <a:t>vuestro</a:t>
            </a:r>
            <a:r>
              <a:rPr lang="ca-ES" sz="1800" dirty="0"/>
              <a:t> </a:t>
            </a:r>
            <a:r>
              <a:rPr lang="ca-ES" sz="1800" dirty="0" err="1"/>
              <a:t>trabajo</a:t>
            </a:r>
            <a:r>
              <a:rPr lang="ca-ES" sz="1800" dirty="0"/>
              <a:t> y </a:t>
            </a:r>
            <a:r>
              <a:rPr lang="ca-ES" sz="1800" dirty="0" err="1"/>
              <a:t>después</a:t>
            </a:r>
            <a:r>
              <a:rPr lang="ca-ES" sz="1800" dirty="0"/>
              <a:t> </a:t>
            </a:r>
            <a:r>
              <a:rPr lang="ca-ES" sz="1800" dirty="0" err="1"/>
              <a:t>aparece</a:t>
            </a:r>
            <a:r>
              <a:rPr lang="ca-ES" sz="1800" dirty="0"/>
              <a:t> un número que </a:t>
            </a:r>
            <a:r>
              <a:rPr lang="ca-ES" sz="1800" dirty="0" err="1"/>
              <a:t>hace</a:t>
            </a:r>
            <a:r>
              <a:rPr lang="ca-ES" sz="1800" dirty="0"/>
              <a:t> referencia a una nota, </a:t>
            </a:r>
            <a:r>
              <a:rPr lang="ca-ES" sz="1800" b="1" dirty="0"/>
              <a:t>en este caso a </a:t>
            </a:r>
            <a:r>
              <a:rPr lang="ca-ES" sz="1800" b="1" dirty="0" err="1"/>
              <a:t>pie</a:t>
            </a:r>
            <a:r>
              <a:rPr lang="ca-ES" sz="1800" b="1" dirty="0"/>
              <a:t> de </a:t>
            </a:r>
            <a:r>
              <a:rPr lang="ca-ES" sz="1800" b="1" dirty="0" err="1"/>
              <a:t>página</a:t>
            </a:r>
            <a:r>
              <a:rPr lang="ca-ES" sz="1800" dirty="0"/>
              <a:t>, </a:t>
            </a:r>
            <a:r>
              <a:rPr lang="ca-ES" sz="1800" dirty="0" err="1"/>
              <a:t>donde</a:t>
            </a:r>
            <a:r>
              <a:rPr lang="ca-ES" sz="1800" dirty="0"/>
              <a:t> </a:t>
            </a:r>
            <a:r>
              <a:rPr lang="ca-ES" sz="1800" dirty="0" err="1"/>
              <a:t>ponemos</a:t>
            </a:r>
            <a:r>
              <a:rPr lang="ca-ES" sz="1800" dirty="0"/>
              <a:t> los </a:t>
            </a:r>
            <a:r>
              <a:rPr lang="ca-ES" sz="1800" dirty="0" err="1"/>
              <a:t>datos</a:t>
            </a:r>
            <a:r>
              <a:rPr lang="ca-ES" sz="1800" dirty="0"/>
              <a:t> de la </a:t>
            </a:r>
            <a:r>
              <a:rPr lang="ca-ES" sz="1800" dirty="0" err="1"/>
              <a:t>publicación</a:t>
            </a:r>
            <a:r>
              <a:rPr lang="ca-ES" sz="1800" dirty="0"/>
              <a:t> a la </a:t>
            </a:r>
            <a:r>
              <a:rPr lang="ca-ES" sz="1800" dirty="0" err="1"/>
              <a:t>cual</a:t>
            </a:r>
            <a:r>
              <a:rPr lang="ca-ES" sz="1800" dirty="0"/>
              <a:t> </a:t>
            </a:r>
            <a:r>
              <a:rPr lang="ca-ES" sz="1800" dirty="0" err="1"/>
              <a:t>hacemos</a:t>
            </a:r>
            <a:r>
              <a:rPr lang="ca-ES" sz="1800" dirty="0"/>
              <a:t> referencia.</a:t>
            </a:r>
            <a:endParaRPr lang="es-ES" sz="1800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F2D1BD56-D4BB-611A-F01E-28F4D6FD7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210" y="2492210"/>
            <a:ext cx="5966487" cy="3682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C57E092D-0F8E-F394-053B-B3F03A1EBC25}"/>
              </a:ext>
            </a:extLst>
          </p:cNvPr>
          <p:cNvSpPr txBox="1"/>
          <p:nvPr/>
        </p:nvSpPr>
        <p:spPr>
          <a:xfrm>
            <a:off x="2025445" y="152"/>
            <a:ext cx="8141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3600" b="0" spc="71" dirty="0" err="1">
                <a:solidFill>
                  <a:schemeClr val="accent2"/>
                </a:solidFill>
                <a:latin typeface="+mn-lt"/>
                <a:cs typeface="Trebuchet MS"/>
              </a:rPr>
              <a:t>Ejemplo</a:t>
            </a:r>
            <a:r>
              <a:rPr lang="ca-ES" sz="3600" b="0" spc="71" dirty="0">
                <a:solidFill>
                  <a:schemeClr val="accent2"/>
                </a:solidFill>
                <a:latin typeface="+mn-lt"/>
                <a:cs typeface="Trebuchet MS"/>
              </a:rPr>
              <a:t> de cita </a:t>
            </a:r>
            <a:r>
              <a:rPr lang="ca-ES" sz="3600" b="0" spc="71" dirty="0" err="1">
                <a:solidFill>
                  <a:schemeClr val="accent2"/>
                </a:solidFill>
                <a:latin typeface="+mn-lt"/>
                <a:cs typeface="Trebuchet MS"/>
              </a:rPr>
              <a:t>bibliográfica</a:t>
            </a:r>
            <a:r>
              <a:rPr lang="ca-ES" sz="2000" b="0" spc="71" dirty="0">
                <a:latin typeface="+mn-lt"/>
                <a:cs typeface="Trebuchet MS"/>
              </a:rPr>
              <a:t>:</a:t>
            </a:r>
            <a:endParaRPr lang="es-ES" dirty="0"/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E1A46DC2-1DBC-8B08-6E2F-F664F989B245}"/>
              </a:ext>
            </a:extLst>
          </p:cNvPr>
          <p:cNvSpPr txBox="1"/>
          <p:nvPr/>
        </p:nvSpPr>
        <p:spPr>
          <a:xfrm>
            <a:off x="3554801" y="6319238"/>
            <a:ext cx="61156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/>
              <a:t>Extraído  de: </a:t>
            </a:r>
            <a:r>
              <a:rPr lang="es-ES" sz="800" dirty="0">
                <a:hlinkClick r:id="rId3"/>
              </a:rPr>
              <a:t>https://cv.uab.cat/ajuda/ca/2018/03/16/alumnat-citar-per-a-evitar-el-plagi/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2724782587"/>
      </p:ext>
    </p:extLst>
  </p:cSld>
  <p:clrMapOvr>
    <a:masterClrMapping/>
  </p:clrMapOvr>
</p:sld>
</file>

<file path=ppt/theme/theme1.xml><?xml version="1.0" encoding="utf-8"?>
<a:theme xmlns:a="http://schemas.openxmlformats.org/drawingml/2006/main" name="TF89715846-1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2_TF89715846-1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3.xml><?xml version="1.0" encoding="utf-8"?>
<a:theme xmlns:a="http://schemas.openxmlformats.org/drawingml/2006/main" name="1_TF89715846-1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4.xml><?xml version="1.0" encoding="utf-8"?>
<a:theme xmlns:a="http://schemas.openxmlformats.org/drawingml/2006/main" name="3_TF89715846-1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5.xml><?xml version="1.0" encoding="utf-8"?>
<a:theme xmlns:a="http://schemas.openxmlformats.org/drawingml/2006/main" name="2_TF89715846-1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BDB109B43B6B45B7D319EE5C939AB7" ma:contentTypeVersion="21" ma:contentTypeDescription="Crea un document nou" ma:contentTypeScope="" ma:versionID="7de24900fa7439276288fa0648a00284">
  <xsd:schema xmlns:xsd="http://www.w3.org/2001/XMLSchema" xmlns:xs="http://www.w3.org/2001/XMLSchema" xmlns:p="http://schemas.microsoft.com/office/2006/metadata/properties" xmlns:ns2="42709fa4-ceea-4c07-ab12-7042db59cf10" xmlns:ns3="ac5920b5-3135-46d0-ae13-5ffa7db13cef" targetNamespace="http://schemas.microsoft.com/office/2006/metadata/properties" ma:root="true" ma:fieldsID="9348139bb38ca9b82253abdb86789e43" ns2:_="" ns3:_="">
    <xsd:import namespace="42709fa4-ceea-4c07-ab12-7042db59cf10"/>
    <xsd:import namespace="ac5920b5-3135-46d0-ae13-5ffa7db13c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Difusi_x00f3_alTwite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09fa4-ceea-4c07-ab12-7042db59cf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ifusi_x00f3_alTwiter" ma:index="24" nillable="true" ma:displayName="Difusió al Twiter" ma:format="Dropdown" ma:internalName="Difusi_x00f3_alTwiter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920b5-3135-46d0-ae13-5ffa7db13ce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8e2c8cd-0775-4a1c-88fa-899ef5e46836}" ma:internalName="TaxCatchAll" ma:showField="CatchAllData" ma:web="ac5920b5-3135-46d0-ae13-5ffa7db13c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709fa4-ceea-4c07-ab12-7042db59cf10">
      <Terms xmlns="http://schemas.microsoft.com/office/infopath/2007/PartnerControls"/>
    </lcf76f155ced4ddcb4097134ff3c332f>
    <TaxCatchAll xmlns="ac5920b5-3135-46d0-ae13-5ffa7db13cef" xsi:nil="true"/>
    <Difusi_x00f3_alTwiter xmlns="42709fa4-ceea-4c07-ab12-7042db59cf10" xsi:nil="true"/>
    <SharedWithUsers xmlns="ac5920b5-3135-46d0-ae13-5ffa7db13cef">
      <UserInfo>
        <DisplayName>Olga Cano Llavero</DisplayName>
        <AccountId>14</AccountId>
        <AccountType/>
      </UserInfo>
      <UserInfo>
        <DisplayName>Oriol Castells Prims</DisplayName>
        <AccountId>33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98566FC-BF7B-469D-B063-489F574FF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709fa4-ceea-4c07-ab12-7042db59cf10"/>
    <ds:schemaRef ds:uri="ac5920b5-3135-46d0-ae13-5ffa7db13c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0439D9-8631-4FC1-BCE0-1BDB23425EE1}">
  <ds:schemaRefs>
    <ds:schemaRef ds:uri="42709fa4-ceea-4c07-ab12-7042db59cf10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ac5920b5-3135-46d0-ae13-5ffa7db13cef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TF89715846-1</Template>
  <TotalTime>223</TotalTime>
  <Words>2040</Words>
  <Application>Microsoft Office PowerPoint</Application>
  <PresentationFormat>Panorámica</PresentationFormat>
  <Paragraphs>271</Paragraphs>
  <Slides>46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46</vt:i4>
      </vt:variant>
    </vt:vector>
  </HeadingPairs>
  <TitlesOfParts>
    <vt:vector size="51" baseType="lpstr">
      <vt:lpstr>TF89715846-1</vt:lpstr>
      <vt:lpstr>2_TF89715846-1</vt:lpstr>
      <vt:lpstr>1_TF89715846-1</vt:lpstr>
      <vt:lpstr>3_TF89715846-1</vt:lpstr>
      <vt:lpstr>2_TF89715846-1</vt:lpstr>
      <vt:lpstr>Fuentes de información en Derecho</vt:lpstr>
      <vt:lpstr>Normas y recomendaciones</vt:lpstr>
      <vt:lpstr>Página web Información para estudiantes de Doctorado</vt:lpstr>
      <vt:lpstr>Sumario</vt:lpstr>
      <vt:lpstr>Somos miembros del CSUC (Consorci de Serveis Universitaris de Catalunya)  </vt:lpstr>
      <vt:lpstr>¿Por qué buscar en recursos especializados si tenemos Google?</vt:lpstr>
      <vt:lpstr>El plagio y los derechos de autor</vt:lpstr>
      <vt:lpstr>Presentación de PowerPoint</vt:lpstr>
      <vt:lpstr>Presentación de PowerPoint</vt:lpstr>
      <vt:lpstr>Distintos formatos de bibliografía</vt:lpstr>
      <vt:lpstr>Los gestores bibliográficos</vt:lpstr>
      <vt:lpstr>                    La web del Servicio de Bibliotecas</vt:lpstr>
      <vt:lpstr>El Buscador</vt:lpstr>
      <vt:lpstr> El Buscador: desde una única pantalla encuentras documentos de la UAB y del resto de entidades del CSUC. Tiene dos funciones: </vt:lpstr>
      <vt:lpstr> El Buscador </vt:lpstr>
      <vt:lpstr>Buscador: ¿qué vemos?</vt:lpstr>
      <vt:lpstr>Buscador: otras acciones</vt:lpstr>
      <vt:lpstr>Buscador: guardar consulta y crear alertas</vt:lpstr>
      <vt:lpstr>l</vt:lpstr>
      <vt:lpstr>Presentación de PowerPoint</vt:lpstr>
      <vt:lpstr>Acceso a los recursos electrónicos de la UAB navegando por internet: ARE +</vt:lpstr>
      <vt:lpstr>Presentación de PowerPoint</vt:lpstr>
      <vt:lpstr>¿Cómo encontrar documentación jurídica en el web del SdB?</vt:lpstr>
      <vt:lpstr>Presentación de PowerPoint</vt:lpstr>
      <vt:lpstr>             El Trabajo de investigación</vt:lpstr>
      <vt:lpstr>Presentación de PowerPoint</vt:lpstr>
      <vt:lpstr>Estrategia imprescindible: filtrar los resultados</vt:lpstr>
      <vt:lpstr>Presentación de PowerPoint</vt:lpstr>
      <vt:lpstr>Ejemplo de estrategia</vt:lpstr>
      <vt:lpstr>Presentación de PowerPoint</vt:lpstr>
      <vt:lpstr>Ejemplo de estrategia</vt:lpstr>
      <vt:lpstr>Consejos para replantear la estrategia de búsqueda</vt:lpstr>
      <vt:lpstr>Las bases de datos</vt:lpstr>
      <vt:lpstr>Algunas características</vt:lpstr>
      <vt:lpstr>¿Qué contienen las bases de datos jurídicas? </vt:lpstr>
      <vt:lpstr>             Algunas bases de datos de Derecho              </vt:lpstr>
      <vt:lpstr>Presentación de PowerPoint</vt:lpstr>
      <vt:lpstr>Presentación de PowerPoint</vt:lpstr>
      <vt:lpstr>Presentación de PowerPoint</vt:lpstr>
      <vt:lpstr>Presentación de PowerPoint</vt:lpstr>
      <vt:lpstr>             Productos de Tirant lo Blanch</vt:lpstr>
      <vt:lpstr>Biblioteca virtual Tirant</vt:lpstr>
      <vt:lpstr>Bases de dades multidisciplinares</vt:lpstr>
      <vt:lpstr>Cursos de autoformación</vt:lpstr>
      <vt:lpstr>Contacto</vt:lpstr>
      <vt:lpstr>Presentación de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Fonts del dret</dc:title>
  <dc:creator/>
  <cp:keywords>dret, ciències jurídiques, informació</cp:keywords>
  <cp:lastModifiedBy>Mar Cabezas Serrano</cp:lastModifiedBy>
  <cp:revision>324</cp:revision>
  <cp:lastPrinted>2025-01-27T09:32:10Z</cp:lastPrinted>
  <dcterms:created xsi:type="dcterms:W3CDTF">2019-03-11T16:24:17Z</dcterms:created>
  <dcterms:modified xsi:type="dcterms:W3CDTF">2025-02-26T10:30:58Z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0x010100DDBDB109B43B6B45B7D319EE5C939AB7</vt:lpwstr>
  </property>
  <property fmtid="{D5CDD505-2E9C-101B-9397-08002B2CF9AE}" pid="3" name="MediaServiceImageTags">
    <vt:lpwstr/>
  </property>
</Properties>
</file>