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3"/>
  </p:notesMasterIdLst>
  <p:handoutMasterIdLst>
    <p:handoutMasterId r:id="rId54"/>
  </p:handoutMasterIdLst>
  <p:sldIdLst>
    <p:sldId id="256" r:id="rId5"/>
    <p:sldId id="275" r:id="rId6"/>
    <p:sldId id="272" r:id="rId7"/>
    <p:sldId id="276" r:id="rId8"/>
    <p:sldId id="273" r:id="rId9"/>
    <p:sldId id="274" r:id="rId10"/>
    <p:sldId id="271" r:id="rId11"/>
    <p:sldId id="277" r:id="rId12"/>
    <p:sldId id="261" r:id="rId13"/>
    <p:sldId id="278" r:id="rId14"/>
    <p:sldId id="279" r:id="rId15"/>
    <p:sldId id="280" r:id="rId16"/>
    <p:sldId id="281" r:id="rId17"/>
    <p:sldId id="282" r:id="rId18"/>
    <p:sldId id="283" r:id="rId19"/>
    <p:sldId id="284" r:id="rId20"/>
    <p:sldId id="286" r:id="rId21"/>
    <p:sldId id="285" r:id="rId22"/>
    <p:sldId id="287" r:id="rId23"/>
    <p:sldId id="288" r:id="rId24"/>
    <p:sldId id="289" r:id="rId25"/>
    <p:sldId id="291" r:id="rId26"/>
    <p:sldId id="292" r:id="rId27"/>
    <p:sldId id="293" r:id="rId28"/>
    <p:sldId id="295" r:id="rId29"/>
    <p:sldId id="294" r:id="rId30"/>
    <p:sldId id="296" r:id="rId31"/>
    <p:sldId id="297" r:id="rId32"/>
    <p:sldId id="298" r:id="rId33"/>
    <p:sldId id="299" r:id="rId34"/>
    <p:sldId id="446" r:id="rId35"/>
    <p:sldId id="301" r:id="rId36"/>
    <p:sldId id="447" r:id="rId37"/>
    <p:sldId id="303" r:id="rId38"/>
    <p:sldId id="304" r:id="rId39"/>
    <p:sldId id="305" r:id="rId40"/>
    <p:sldId id="306" r:id="rId41"/>
    <p:sldId id="307" r:id="rId42"/>
    <p:sldId id="308" r:id="rId43"/>
    <p:sldId id="311" r:id="rId44"/>
    <p:sldId id="312" r:id="rId45"/>
    <p:sldId id="394" r:id="rId46"/>
    <p:sldId id="395" r:id="rId47"/>
    <p:sldId id="397" r:id="rId48"/>
    <p:sldId id="443" r:id="rId49"/>
    <p:sldId id="444" r:id="rId50"/>
    <p:sldId id="445" r:id="rId51"/>
    <p:sldId id="270" r:id="rId52"/>
  </p:sldIdLst>
  <p:sldSz cx="914558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F9C"/>
    <a:srgbClr val="336699"/>
    <a:srgbClr val="B2EEFC"/>
    <a:srgbClr val="37D2F7"/>
    <a:srgbClr val="145C72"/>
    <a:srgbClr val="0C596D"/>
    <a:srgbClr val="01C6FD"/>
    <a:srgbClr val="79AE02"/>
    <a:srgbClr val="014E52"/>
    <a:srgbClr val="0355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6" autoAdjust="0"/>
    <p:restoredTop sz="94660"/>
  </p:normalViewPr>
  <p:slideViewPr>
    <p:cSldViewPr snapToGrid="0">
      <p:cViewPr varScale="1">
        <p:scale>
          <a:sx n="115" d="100"/>
          <a:sy n="115" d="100"/>
        </p:scale>
        <p:origin x="1446" y="108"/>
      </p:cViewPr>
      <p:guideLst>
        <p:guide orient="horz" pos="2160"/>
        <p:guide pos="2881"/>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8219D4-BEEA-4DE4-A2EE-A91753D0DC2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ES"/>
        </a:p>
      </dgm:t>
    </dgm:pt>
    <dgm:pt modelId="{74A4B758-67C5-41EB-B222-F250E12839A3}">
      <dgm:prSet phldrT="[Text]"/>
      <dgm:spPr/>
      <dgm:t>
        <a:bodyPr/>
        <a:lstStyle/>
        <a:p>
          <a:r>
            <a:rPr lang="es-ES" dirty="0" smtClean="0">
              <a:latin typeface="Calibri" panose="020F0502020204030204" pitchFamily="34" charset="0"/>
            </a:rPr>
            <a:t>Hobbies</a:t>
          </a:r>
        </a:p>
      </dgm:t>
    </dgm:pt>
    <dgm:pt modelId="{FE38B9A6-EFA1-4D68-BF69-1CCF6DA897E3}" type="parTrans" cxnId="{52E02D1C-4297-4DEA-9246-5B4D5C18A84A}">
      <dgm:prSet/>
      <dgm:spPr/>
      <dgm:t>
        <a:bodyPr/>
        <a:lstStyle/>
        <a:p>
          <a:endParaRPr lang="es-ES"/>
        </a:p>
      </dgm:t>
    </dgm:pt>
    <dgm:pt modelId="{4A014DB6-8838-4FD1-A270-E81FEE1CE419}" type="sibTrans" cxnId="{52E02D1C-4297-4DEA-9246-5B4D5C18A84A}">
      <dgm:prSet/>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0800000" scaled="1"/>
          <a:tileRect/>
        </a:gradFill>
      </dgm:spPr>
      <dgm:t>
        <a:bodyPr/>
        <a:lstStyle/>
        <a:p>
          <a:endParaRPr lang="es-ES"/>
        </a:p>
      </dgm:t>
    </dgm:pt>
    <dgm:pt modelId="{E784B7A4-5E1D-4DD3-A9AF-3EB2BEDD1CAC}">
      <dgm:prSet phldrT="[Text]"/>
      <dgm:spPr/>
      <dgm:t>
        <a:bodyPr/>
        <a:lstStyle/>
        <a:p>
          <a:r>
            <a:rPr lang="es-ES" dirty="0" smtClean="0">
              <a:latin typeface="Calibri" panose="020F0502020204030204" pitchFamily="34" charset="0"/>
            </a:rPr>
            <a:t>Friends</a:t>
          </a:r>
          <a:endParaRPr lang="es-ES" dirty="0">
            <a:latin typeface="Calibri" panose="020F0502020204030204" pitchFamily="34" charset="0"/>
          </a:endParaRPr>
        </a:p>
      </dgm:t>
    </dgm:pt>
    <dgm:pt modelId="{53F38736-6CCF-4097-8D54-912F9261D583}" type="parTrans" cxnId="{CE5AC0A6-7042-4BC7-B124-E8768E5619C8}">
      <dgm:prSet/>
      <dgm:spPr/>
      <dgm:t>
        <a:bodyPr/>
        <a:lstStyle/>
        <a:p>
          <a:endParaRPr lang="es-ES"/>
        </a:p>
      </dgm:t>
    </dgm:pt>
    <dgm:pt modelId="{B6D81BD6-C5C5-4FAE-8764-CB94E56AAB6E}" type="sibTrans" cxnId="{CE5AC0A6-7042-4BC7-B124-E8768E5619C8}">
      <dgm:prSet/>
      <dgm:spPr>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0800000" scaled="1"/>
          <a:tileRect/>
        </a:gradFill>
      </dgm:spPr>
      <dgm:t>
        <a:bodyPr/>
        <a:lstStyle/>
        <a:p>
          <a:endParaRPr lang="es-ES"/>
        </a:p>
      </dgm:t>
    </dgm:pt>
    <dgm:pt modelId="{C4D64B55-2794-4642-96D4-59838F73FDF1}">
      <dgm:prSet phldrT="[Text]" custT="1"/>
      <dgm:spPr/>
      <dgm:t>
        <a:bodyPr/>
        <a:lstStyle/>
        <a:p>
          <a:r>
            <a:rPr lang="es-ES" sz="2000" dirty="0" smtClean="0">
              <a:latin typeface="Calibri" panose="020F0502020204030204" pitchFamily="34" charset="0"/>
            </a:rPr>
            <a:t>News</a:t>
          </a:r>
          <a:endParaRPr lang="es-ES" sz="2000" dirty="0">
            <a:latin typeface="Calibri" panose="020F0502020204030204" pitchFamily="34" charset="0"/>
          </a:endParaRPr>
        </a:p>
      </dgm:t>
    </dgm:pt>
    <dgm:pt modelId="{21A47277-9E40-4383-918C-8713613766E0}" type="parTrans" cxnId="{B1500784-E44F-4ACA-B906-23F5AE17EC1F}">
      <dgm:prSet/>
      <dgm:spPr/>
      <dgm:t>
        <a:bodyPr/>
        <a:lstStyle/>
        <a:p>
          <a:endParaRPr lang="es-ES"/>
        </a:p>
      </dgm:t>
    </dgm:pt>
    <dgm:pt modelId="{87394D39-234E-4869-BB9E-AA6A03A7CFCB}" type="sibTrans" cxnId="{B1500784-E44F-4ACA-B906-23F5AE17EC1F}">
      <dgm:prSet/>
      <dgm:spPr>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6200000" scaled="1"/>
          <a:tileRect/>
        </a:gradFill>
      </dgm:spPr>
      <dgm:t>
        <a:bodyPr/>
        <a:lstStyle/>
        <a:p>
          <a:endParaRPr lang="es-ES"/>
        </a:p>
      </dgm:t>
    </dgm:pt>
    <dgm:pt modelId="{0B39366E-78DB-4803-828B-A03E10926678}">
      <dgm:prSet phldrT="[Text]" custT="1"/>
      <dgm:spPr/>
      <dgm:t>
        <a:bodyPr/>
        <a:lstStyle/>
        <a:p>
          <a:r>
            <a:rPr lang="es-ES" sz="2000" dirty="0" smtClean="0">
              <a:latin typeface="Calibri" panose="020F0502020204030204" pitchFamily="34" charset="0"/>
            </a:rPr>
            <a:t>Tastes</a:t>
          </a:r>
        </a:p>
      </dgm:t>
    </dgm:pt>
    <dgm:pt modelId="{CBB62A63-EF63-4F73-95D0-EBA3E5CF7290}" type="parTrans" cxnId="{E3502352-14AF-43BC-9238-3E00AC255C34}">
      <dgm:prSet/>
      <dgm:spPr/>
      <dgm:t>
        <a:bodyPr/>
        <a:lstStyle/>
        <a:p>
          <a:endParaRPr lang="es-ES"/>
        </a:p>
      </dgm:t>
    </dgm:pt>
    <dgm:pt modelId="{BF512D6A-4258-467F-9EA4-0035CBA238E8}" type="sibTrans" cxnId="{E3502352-14AF-43BC-9238-3E00AC255C34}">
      <dgm:prSet/>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2700000" scaled="1"/>
          <a:tileRect/>
        </a:gradFill>
      </dgm:spPr>
      <dgm:t>
        <a:bodyPr/>
        <a:lstStyle/>
        <a:p>
          <a:endParaRPr lang="es-ES"/>
        </a:p>
      </dgm:t>
    </dgm:pt>
    <dgm:pt modelId="{0C4243BA-9E5C-463F-8126-A66ABEE1F64B}">
      <dgm:prSet phldrT="[Text]" custT="1"/>
      <dgm:spPr/>
      <dgm:t>
        <a:bodyPr/>
        <a:lstStyle/>
        <a:p>
          <a:r>
            <a:rPr lang="es-ES" sz="2000" dirty="0" smtClean="0">
              <a:latin typeface="Calibri" panose="020F0502020204030204" pitchFamily="34" charset="0"/>
            </a:rPr>
            <a:t>Personal data</a:t>
          </a:r>
        </a:p>
      </dgm:t>
    </dgm:pt>
    <dgm:pt modelId="{891B421F-7737-4D43-A4B1-E16874E7217B}" type="parTrans" cxnId="{13D3B134-42B7-4149-B62D-318920755E39}">
      <dgm:prSet/>
      <dgm:spPr/>
      <dgm:t>
        <a:bodyPr/>
        <a:lstStyle/>
        <a:p>
          <a:endParaRPr lang="es-ES"/>
        </a:p>
      </dgm:t>
    </dgm:pt>
    <dgm:pt modelId="{ED62EB33-86C8-47B6-B20F-6E5E13272597}" type="sibTrans" cxnId="{13D3B134-42B7-4149-B62D-318920755E39}">
      <dgm:prSet/>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2700000" scaled="1"/>
          <a:tileRect/>
        </a:gradFill>
      </dgm:spPr>
      <dgm:t>
        <a:bodyPr/>
        <a:lstStyle/>
        <a:p>
          <a:endParaRPr lang="es-ES"/>
        </a:p>
      </dgm:t>
    </dgm:pt>
    <dgm:pt modelId="{AA99EEA8-DD8C-40C8-97EA-EDAD354E0AE8}">
      <dgm:prSet phldrT="[Text]" custT="1"/>
      <dgm:spPr/>
      <dgm:t>
        <a:bodyPr/>
        <a:lstStyle/>
        <a:p>
          <a:r>
            <a:rPr lang="es-ES" sz="2000" dirty="0" err="1" smtClean="0">
              <a:latin typeface="Calibri" panose="020F0502020204030204" pitchFamily="34" charset="0"/>
            </a:rPr>
            <a:t>Comments</a:t>
          </a:r>
          <a:endParaRPr lang="es-ES" sz="2000" dirty="0" smtClean="0">
            <a:latin typeface="Calibri" panose="020F0502020204030204" pitchFamily="34" charset="0"/>
          </a:endParaRPr>
        </a:p>
      </dgm:t>
    </dgm:pt>
    <dgm:pt modelId="{7DF77872-0A7E-4232-AE26-BC6033371D0C}" type="parTrans" cxnId="{1B5CD2C1-0A1C-4A72-874A-4C1AC789816B}">
      <dgm:prSet/>
      <dgm:spPr/>
      <dgm:t>
        <a:bodyPr/>
        <a:lstStyle/>
        <a:p>
          <a:endParaRPr lang="es-ES"/>
        </a:p>
      </dgm:t>
    </dgm:pt>
    <dgm:pt modelId="{DCD49818-8BD0-49B3-8721-90AB4977317D}" type="sibTrans" cxnId="{1B5CD2C1-0A1C-4A72-874A-4C1AC789816B}">
      <dgm:prSet/>
      <dgm:spPr>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0" scaled="1"/>
          <a:tileRect/>
        </a:gradFill>
      </dgm:spPr>
      <dgm:t>
        <a:bodyPr/>
        <a:lstStyle/>
        <a:p>
          <a:endParaRPr lang="es-ES"/>
        </a:p>
      </dgm:t>
    </dgm:pt>
    <dgm:pt modelId="{8FC8A827-5D31-4F4A-9CED-8DC9E9D2BBCF}">
      <dgm:prSet phldrT="[Text]"/>
      <dgm:spPr/>
      <dgm:t>
        <a:bodyPr/>
        <a:lstStyle/>
        <a:p>
          <a:r>
            <a:rPr lang="es-ES" dirty="0" err="1" smtClean="0">
              <a:latin typeface="Calibri" panose="020F0502020204030204" pitchFamily="34" charset="0"/>
            </a:rPr>
            <a:t>Images</a:t>
          </a:r>
          <a:endParaRPr lang="es-ES" dirty="0" smtClean="0">
            <a:latin typeface="Calibri" panose="020F0502020204030204" pitchFamily="34" charset="0"/>
          </a:endParaRPr>
        </a:p>
      </dgm:t>
    </dgm:pt>
    <dgm:pt modelId="{58C6433F-E1BF-446F-BE90-FA7A8FB3544A}" type="parTrans" cxnId="{C36CA069-FCE1-46FD-9334-ABE828F72E18}">
      <dgm:prSet/>
      <dgm:spPr/>
      <dgm:t>
        <a:bodyPr/>
        <a:lstStyle/>
        <a:p>
          <a:endParaRPr lang="es-ES"/>
        </a:p>
      </dgm:t>
    </dgm:pt>
    <dgm:pt modelId="{0AD8DD12-C445-4961-B883-498328B539AB}" type="sibTrans" cxnId="{C36CA069-FCE1-46FD-9334-ABE828F72E18}">
      <dgm:prSet/>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dgm:spPr>
      <dgm:t>
        <a:bodyPr/>
        <a:lstStyle/>
        <a:p>
          <a:endParaRPr lang="es-ES"/>
        </a:p>
      </dgm:t>
    </dgm:pt>
    <dgm:pt modelId="{4130E13C-3DDC-4DF8-A6B1-F84AA03722F6}" type="pres">
      <dgm:prSet presAssocID="{E38219D4-BEEA-4DE4-A2EE-A91753D0DC28}" presName="cycle" presStyleCnt="0">
        <dgm:presLayoutVars>
          <dgm:dir/>
          <dgm:resizeHandles val="exact"/>
        </dgm:presLayoutVars>
      </dgm:prSet>
      <dgm:spPr/>
      <dgm:t>
        <a:bodyPr/>
        <a:lstStyle/>
        <a:p>
          <a:endParaRPr lang="es-ES"/>
        </a:p>
      </dgm:t>
    </dgm:pt>
    <dgm:pt modelId="{8667E14C-92E3-40FE-AB5E-D68C88C8FAFE}" type="pres">
      <dgm:prSet presAssocID="{74A4B758-67C5-41EB-B222-F250E12839A3}" presName="dummy" presStyleCnt="0"/>
      <dgm:spPr/>
    </dgm:pt>
    <dgm:pt modelId="{3883AEFA-DFF0-4A8F-B2CB-153EDB46E7CC}" type="pres">
      <dgm:prSet presAssocID="{74A4B758-67C5-41EB-B222-F250E12839A3}" presName="node" presStyleLbl="revTx" presStyleIdx="0" presStyleCnt="7" custRadScaleRad="102887" custRadScaleInc="18635">
        <dgm:presLayoutVars>
          <dgm:bulletEnabled val="1"/>
        </dgm:presLayoutVars>
      </dgm:prSet>
      <dgm:spPr/>
      <dgm:t>
        <a:bodyPr/>
        <a:lstStyle/>
        <a:p>
          <a:endParaRPr lang="es-ES"/>
        </a:p>
      </dgm:t>
    </dgm:pt>
    <dgm:pt modelId="{8D677FA2-C990-4BE9-B8D9-C096812DE508}" type="pres">
      <dgm:prSet presAssocID="{4A014DB6-8838-4FD1-A270-E81FEE1CE419}" presName="sibTrans" presStyleLbl="node1" presStyleIdx="0" presStyleCnt="7" custLinFactNeighborX="883" custLinFactNeighborY="-1033"/>
      <dgm:spPr/>
      <dgm:t>
        <a:bodyPr/>
        <a:lstStyle/>
        <a:p>
          <a:endParaRPr lang="es-ES"/>
        </a:p>
      </dgm:t>
    </dgm:pt>
    <dgm:pt modelId="{FBF021AA-A137-4206-998F-973D3EB71C6F}" type="pres">
      <dgm:prSet presAssocID="{E784B7A4-5E1D-4DD3-A9AF-3EB2BEDD1CAC}" presName="dummy" presStyleCnt="0"/>
      <dgm:spPr/>
    </dgm:pt>
    <dgm:pt modelId="{2FA52D30-8D55-4D5A-A13B-E040AFCE2D43}" type="pres">
      <dgm:prSet presAssocID="{E784B7A4-5E1D-4DD3-A9AF-3EB2BEDD1CAC}" presName="node" presStyleLbl="revTx" presStyleIdx="1" presStyleCnt="7" custRadScaleRad="102545" custRadScaleInc="-3192">
        <dgm:presLayoutVars>
          <dgm:bulletEnabled val="1"/>
        </dgm:presLayoutVars>
      </dgm:prSet>
      <dgm:spPr/>
      <dgm:t>
        <a:bodyPr/>
        <a:lstStyle/>
        <a:p>
          <a:endParaRPr lang="es-ES"/>
        </a:p>
      </dgm:t>
    </dgm:pt>
    <dgm:pt modelId="{38EF9589-7787-438F-8582-DC80DAD82FEC}" type="pres">
      <dgm:prSet presAssocID="{B6D81BD6-C5C5-4FAE-8764-CB94E56AAB6E}" presName="sibTrans" presStyleLbl="node1" presStyleIdx="1" presStyleCnt="7"/>
      <dgm:spPr/>
      <dgm:t>
        <a:bodyPr/>
        <a:lstStyle/>
        <a:p>
          <a:endParaRPr lang="es-ES"/>
        </a:p>
      </dgm:t>
    </dgm:pt>
    <dgm:pt modelId="{B718CF26-1CC9-4EA3-8AA6-944AB3C885C7}" type="pres">
      <dgm:prSet presAssocID="{C4D64B55-2794-4642-96D4-59838F73FDF1}" presName="dummy" presStyleCnt="0"/>
      <dgm:spPr/>
    </dgm:pt>
    <dgm:pt modelId="{ED82F3D5-4B80-4B12-830B-2A080570066D}" type="pres">
      <dgm:prSet presAssocID="{C4D64B55-2794-4642-96D4-59838F73FDF1}" presName="node" presStyleLbl="revTx" presStyleIdx="2" presStyleCnt="7" custRadScaleRad="108476" custRadScaleInc="-36739">
        <dgm:presLayoutVars>
          <dgm:bulletEnabled val="1"/>
        </dgm:presLayoutVars>
      </dgm:prSet>
      <dgm:spPr/>
      <dgm:t>
        <a:bodyPr/>
        <a:lstStyle/>
        <a:p>
          <a:endParaRPr lang="es-ES"/>
        </a:p>
      </dgm:t>
    </dgm:pt>
    <dgm:pt modelId="{93927ED1-91DB-4354-BD18-EE89A77E9FF9}" type="pres">
      <dgm:prSet presAssocID="{87394D39-234E-4869-BB9E-AA6A03A7CFCB}" presName="sibTrans" presStyleLbl="node1" presStyleIdx="2" presStyleCnt="7" custScaleX="99162" custScaleY="100891" custLinFactNeighborX="6516" custLinFactNeighborY="-1790"/>
      <dgm:spPr/>
      <dgm:t>
        <a:bodyPr/>
        <a:lstStyle/>
        <a:p>
          <a:endParaRPr lang="es-ES"/>
        </a:p>
      </dgm:t>
    </dgm:pt>
    <dgm:pt modelId="{6E3822D2-00C6-4269-A559-F90E81248263}" type="pres">
      <dgm:prSet presAssocID="{0B39366E-78DB-4803-828B-A03E10926678}" presName="dummy" presStyleCnt="0"/>
      <dgm:spPr/>
    </dgm:pt>
    <dgm:pt modelId="{9A958E8F-34D5-4998-9F50-334D05338E58}" type="pres">
      <dgm:prSet presAssocID="{0B39366E-78DB-4803-828B-A03E10926678}" presName="node" presStyleLbl="revTx" presStyleIdx="3" presStyleCnt="7" custRadScaleRad="103597" custRadScaleInc="10896">
        <dgm:presLayoutVars>
          <dgm:bulletEnabled val="1"/>
        </dgm:presLayoutVars>
      </dgm:prSet>
      <dgm:spPr/>
      <dgm:t>
        <a:bodyPr/>
        <a:lstStyle/>
        <a:p>
          <a:endParaRPr lang="es-ES"/>
        </a:p>
      </dgm:t>
    </dgm:pt>
    <dgm:pt modelId="{AB8A4252-8CBE-432F-88B2-732FA226FFD9}" type="pres">
      <dgm:prSet presAssocID="{BF512D6A-4258-467F-9EA4-0035CBA238E8}" presName="sibTrans" presStyleLbl="node1" presStyleIdx="3" presStyleCnt="7" custLinFactNeighborX="-2256" custLinFactNeighborY="1654"/>
      <dgm:spPr/>
      <dgm:t>
        <a:bodyPr/>
        <a:lstStyle/>
        <a:p>
          <a:endParaRPr lang="es-ES"/>
        </a:p>
      </dgm:t>
    </dgm:pt>
    <dgm:pt modelId="{81FEE4CF-C29C-4A1F-B21A-B637095121DE}" type="pres">
      <dgm:prSet presAssocID="{0C4243BA-9E5C-463F-8126-A66ABEE1F64B}" presName="dummy" presStyleCnt="0"/>
      <dgm:spPr/>
    </dgm:pt>
    <dgm:pt modelId="{0C786214-A5E7-4B6C-9DDC-EE8CB2221853}" type="pres">
      <dgm:prSet presAssocID="{0C4243BA-9E5C-463F-8126-A66ABEE1F64B}" presName="node" presStyleLbl="revTx" presStyleIdx="4" presStyleCnt="7" custScaleX="221358" custScaleY="43812" custRadScaleRad="103945" custRadScaleInc="27333">
        <dgm:presLayoutVars>
          <dgm:bulletEnabled val="1"/>
        </dgm:presLayoutVars>
      </dgm:prSet>
      <dgm:spPr/>
      <dgm:t>
        <a:bodyPr/>
        <a:lstStyle/>
        <a:p>
          <a:endParaRPr lang="es-ES"/>
        </a:p>
      </dgm:t>
    </dgm:pt>
    <dgm:pt modelId="{000C624D-A758-44B2-86A5-C7E96EC32078}" type="pres">
      <dgm:prSet presAssocID="{ED62EB33-86C8-47B6-B20F-6E5E13272597}" presName="sibTrans" presStyleLbl="node1" presStyleIdx="4" presStyleCnt="7" custLinFactNeighborX="-1316" custLinFactNeighborY="-3332"/>
      <dgm:spPr/>
      <dgm:t>
        <a:bodyPr/>
        <a:lstStyle/>
        <a:p>
          <a:endParaRPr lang="es-ES"/>
        </a:p>
      </dgm:t>
    </dgm:pt>
    <dgm:pt modelId="{EF64C36B-CEF7-42CA-8A7F-592665C0C154}" type="pres">
      <dgm:prSet presAssocID="{AA99EEA8-DD8C-40C8-97EA-EDAD354E0AE8}" presName="dummy" presStyleCnt="0"/>
      <dgm:spPr/>
    </dgm:pt>
    <dgm:pt modelId="{5C7B87E3-FCBD-4BCD-B2C8-F22001EAC5AE}" type="pres">
      <dgm:prSet presAssocID="{AA99EEA8-DD8C-40C8-97EA-EDAD354E0AE8}" presName="node" presStyleLbl="revTx" presStyleIdx="5" presStyleCnt="7" custScaleX="179859">
        <dgm:presLayoutVars>
          <dgm:bulletEnabled val="1"/>
        </dgm:presLayoutVars>
      </dgm:prSet>
      <dgm:spPr/>
      <dgm:t>
        <a:bodyPr/>
        <a:lstStyle/>
        <a:p>
          <a:endParaRPr lang="es-ES"/>
        </a:p>
      </dgm:t>
    </dgm:pt>
    <dgm:pt modelId="{8088FAE0-734C-4ED0-AD59-03C522DF6288}" type="pres">
      <dgm:prSet presAssocID="{DCD49818-8BD0-49B3-8721-90AB4977317D}" presName="sibTrans" presStyleLbl="node1" presStyleIdx="5" presStyleCnt="7" custLinFactNeighborX="-2406"/>
      <dgm:spPr/>
      <dgm:t>
        <a:bodyPr/>
        <a:lstStyle/>
        <a:p>
          <a:endParaRPr lang="es-ES"/>
        </a:p>
      </dgm:t>
    </dgm:pt>
    <dgm:pt modelId="{CF1AD392-1822-40FC-8AAC-82D99D55A901}" type="pres">
      <dgm:prSet presAssocID="{8FC8A827-5D31-4F4A-9CED-8DC9E9D2BBCF}" presName="dummy" presStyleCnt="0"/>
      <dgm:spPr/>
    </dgm:pt>
    <dgm:pt modelId="{79610611-9354-4A3C-B516-3E5551FF8535}" type="pres">
      <dgm:prSet presAssocID="{8FC8A827-5D31-4F4A-9CED-8DC9E9D2BBCF}" presName="node" presStyleLbl="revTx" presStyleIdx="6" presStyleCnt="7" custRadScaleRad="103497" custRadScaleInc="-22172">
        <dgm:presLayoutVars>
          <dgm:bulletEnabled val="1"/>
        </dgm:presLayoutVars>
      </dgm:prSet>
      <dgm:spPr/>
      <dgm:t>
        <a:bodyPr/>
        <a:lstStyle/>
        <a:p>
          <a:endParaRPr lang="es-ES"/>
        </a:p>
      </dgm:t>
    </dgm:pt>
    <dgm:pt modelId="{E51FC559-2487-44CC-A5AD-87DB733771A2}" type="pres">
      <dgm:prSet presAssocID="{0AD8DD12-C445-4961-B883-498328B539AB}" presName="sibTrans" presStyleLbl="node1" presStyleIdx="6" presStyleCnt="7" custLinFactNeighborX="883" custLinFactNeighborY="-1033"/>
      <dgm:spPr/>
      <dgm:t>
        <a:bodyPr/>
        <a:lstStyle/>
        <a:p>
          <a:endParaRPr lang="es-ES"/>
        </a:p>
      </dgm:t>
    </dgm:pt>
  </dgm:ptLst>
  <dgm:cxnLst>
    <dgm:cxn modelId="{13D3B134-42B7-4149-B62D-318920755E39}" srcId="{E38219D4-BEEA-4DE4-A2EE-A91753D0DC28}" destId="{0C4243BA-9E5C-463F-8126-A66ABEE1F64B}" srcOrd="4" destOrd="0" parTransId="{891B421F-7737-4D43-A4B1-E16874E7217B}" sibTransId="{ED62EB33-86C8-47B6-B20F-6E5E13272597}"/>
    <dgm:cxn modelId="{F328B1FA-F85C-4429-8AE6-1B49D8C82AC8}" type="presOf" srcId="{0C4243BA-9E5C-463F-8126-A66ABEE1F64B}" destId="{0C786214-A5E7-4B6C-9DDC-EE8CB2221853}" srcOrd="0" destOrd="0" presId="urn:microsoft.com/office/officeart/2005/8/layout/cycle1"/>
    <dgm:cxn modelId="{A405B1BD-3D75-4229-9B64-384A1AD53E69}" type="presOf" srcId="{ED62EB33-86C8-47B6-B20F-6E5E13272597}" destId="{000C624D-A758-44B2-86A5-C7E96EC32078}" srcOrd="0" destOrd="0" presId="urn:microsoft.com/office/officeart/2005/8/layout/cycle1"/>
    <dgm:cxn modelId="{52E02D1C-4297-4DEA-9246-5B4D5C18A84A}" srcId="{E38219D4-BEEA-4DE4-A2EE-A91753D0DC28}" destId="{74A4B758-67C5-41EB-B222-F250E12839A3}" srcOrd="0" destOrd="0" parTransId="{FE38B9A6-EFA1-4D68-BF69-1CCF6DA897E3}" sibTransId="{4A014DB6-8838-4FD1-A270-E81FEE1CE419}"/>
    <dgm:cxn modelId="{212B2FC1-AF07-4D48-A174-551D5075150A}" type="presOf" srcId="{C4D64B55-2794-4642-96D4-59838F73FDF1}" destId="{ED82F3D5-4B80-4B12-830B-2A080570066D}" srcOrd="0" destOrd="0" presId="urn:microsoft.com/office/officeart/2005/8/layout/cycle1"/>
    <dgm:cxn modelId="{1B5CD2C1-0A1C-4A72-874A-4C1AC789816B}" srcId="{E38219D4-BEEA-4DE4-A2EE-A91753D0DC28}" destId="{AA99EEA8-DD8C-40C8-97EA-EDAD354E0AE8}" srcOrd="5" destOrd="0" parTransId="{7DF77872-0A7E-4232-AE26-BC6033371D0C}" sibTransId="{DCD49818-8BD0-49B3-8721-90AB4977317D}"/>
    <dgm:cxn modelId="{B1500784-E44F-4ACA-B906-23F5AE17EC1F}" srcId="{E38219D4-BEEA-4DE4-A2EE-A91753D0DC28}" destId="{C4D64B55-2794-4642-96D4-59838F73FDF1}" srcOrd="2" destOrd="0" parTransId="{21A47277-9E40-4383-918C-8713613766E0}" sibTransId="{87394D39-234E-4869-BB9E-AA6A03A7CFCB}"/>
    <dgm:cxn modelId="{7933D886-9102-4D17-897E-D527598B7FC5}" type="presOf" srcId="{E38219D4-BEEA-4DE4-A2EE-A91753D0DC28}" destId="{4130E13C-3DDC-4DF8-A6B1-F84AA03722F6}" srcOrd="0" destOrd="0" presId="urn:microsoft.com/office/officeart/2005/8/layout/cycle1"/>
    <dgm:cxn modelId="{34893FB4-A122-468F-A33B-636DC0D78A03}" type="presOf" srcId="{DCD49818-8BD0-49B3-8721-90AB4977317D}" destId="{8088FAE0-734C-4ED0-AD59-03C522DF6288}" srcOrd="0" destOrd="0" presId="urn:microsoft.com/office/officeart/2005/8/layout/cycle1"/>
    <dgm:cxn modelId="{D16718D1-D769-4281-BCC4-0F6AB3A6BC15}" type="presOf" srcId="{87394D39-234E-4869-BB9E-AA6A03A7CFCB}" destId="{93927ED1-91DB-4354-BD18-EE89A77E9FF9}" srcOrd="0" destOrd="0" presId="urn:microsoft.com/office/officeart/2005/8/layout/cycle1"/>
    <dgm:cxn modelId="{19F80205-07DF-4C1B-AB5B-A6D704090E4E}" type="presOf" srcId="{8FC8A827-5D31-4F4A-9CED-8DC9E9D2BBCF}" destId="{79610611-9354-4A3C-B516-3E5551FF8535}" srcOrd="0" destOrd="0" presId="urn:microsoft.com/office/officeart/2005/8/layout/cycle1"/>
    <dgm:cxn modelId="{E3502352-14AF-43BC-9238-3E00AC255C34}" srcId="{E38219D4-BEEA-4DE4-A2EE-A91753D0DC28}" destId="{0B39366E-78DB-4803-828B-A03E10926678}" srcOrd="3" destOrd="0" parTransId="{CBB62A63-EF63-4F73-95D0-EBA3E5CF7290}" sibTransId="{BF512D6A-4258-467F-9EA4-0035CBA238E8}"/>
    <dgm:cxn modelId="{736ED03F-A1AE-4966-8491-4CE413BEBDB1}" type="presOf" srcId="{4A014DB6-8838-4FD1-A270-E81FEE1CE419}" destId="{8D677FA2-C990-4BE9-B8D9-C096812DE508}" srcOrd="0" destOrd="0" presId="urn:microsoft.com/office/officeart/2005/8/layout/cycle1"/>
    <dgm:cxn modelId="{9A7B0152-8026-4D4C-9AD6-0A6C4054882F}" type="presOf" srcId="{E784B7A4-5E1D-4DD3-A9AF-3EB2BEDD1CAC}" destId="{2FA52D30-8D55-4D5A-A13B-E040AFCE2D43}" srcOrd="0" destOrd="0" presId="urn:microsoft.com/office/officeart/2005/8/layout/cycle1"/>
    <dgm:cxn modelId="{9A093DBB-EE5F-42E3-8605-3F3689304C76}" type="presOf" srcId="{AA99EEA8-DD8C-40C8-97EA-EDAD354E0AE8}" destId="{5C7B87E3-FCBD-4BCD-B2C8-F22001EAC5AE}" srcOrd="0" destOrd="0" presId="urn:microsoft.com/office/officeart/2005/8/layout/cycle1"/>
    <dgm:cxn modelId="{539061B9-905F-4747-A584-BE14B0CD3F51}" type="presOf" srcId="{0B39366E-78DB-4803-828B-A03E10926678}" destId="{9A958E8F-34D5-4998-9F50-334D05338E58}" srcOrd="0" destOrd="0" presId="urn:microsoft.com/office/officeart/2005/8/layout/cycle1"/>
    <dgm:cxn modelId="{C36CA069-FCE1-46FD-9334-ABE828F72E18}" srcId="{E38219D4-BEEA-4DE4-A2EE-A91753D0DC28}" destId="{8FC8A827-5D31-4F4A-9CED-8DC9E9D2BBCF}" srcOrd="6" destOrd="0" parTransId="{58C6433F-E1BF-446F-BE90-FA7A8FB3544A}" sibTransId="{0AD8DD12-C445-4961-B883-498328B539AB}"/>
    <dgm:cxn modelId="{5BF2DDEC-924D-401B-9659-1CCD9932DFA5}" type="presOf" srcId="{B6D81BD6-C5C5-4FAE-8764-CB94E56AAB6E}" destId="{38EF9589-7787-438F-8582-DC80DAD82FEC}" srcOrd="0" destOrd="0" presId="urn:microsoft.com/office/officeart/2005/8/layout/cycle1"/>
    <dgm:cxn modelId="{A06560F6-1D29-4B53-A117-AF0EE8C81E02}" type="presOf" srcId="{BF512D6A-4258-467F-9EA4-0035CBA238E8}" destId="{AB8A4252-8CBE-432F-88B2-732FA226FFD9}" srcOrd="0" destOrd="0" presId="urn:microsoft.com/office/officeart/2005/8/layout/cycle1"/>
    <dgm:cxn modelId="{D48E1181-50B8-4EF8-9B75-8B57E442EF33}" type="presOf" srcId="{74A4B758-67C5-41EB-B222-F250E12839A3}" destId="{3883AEFA-DFF0-4A8F-B2CB-153EDB46E7CC}" srcOrd="0" destOrd="0" presId="urn:microsoft.com/office/officeart/2005/8/layout/cycle1"/>
    <dgm:cxn modelId="{812BF9EF-EF00-434A-9455-A9A815061FCB}" type="presOf" srcId="{0AD8DD12-C445-4961-B883-498328B539AB}" destId="{E51FC559-2487-44CC-A5AD-87DB733771A2}" srcOrd="0" destOrd="0" presId="urn:microsoft.com/office/officeart/2005/8/layout/cycle1"/>
    <dgm:cxn modelId="{CE5AC0A6-7042-4BC7-B124-E8768E5619C8}" srcId="{E38219D4-BEEA-4DE4-A2EE-A91753D0DC28}" destId="{E784B7A4-5E1D-4DD3-A9AF-3EB2BEDD1CAC}" srcOrd="1" destOrd="0" parTransId="{53F38736-6CCF-4097-8D54-912F9261D583}" sibTransId="{B6D81BD6-C5C5-4FAE-8764-CB94E56AAB6E}"/>
    <dgm:cxn modelId="{40F6A890-85C3-47EA-A1C5-950243EA4A67}" type="presParOf" srcId="{4130E13C-3DDC-4DF8-A6B1-F84AA03722F6}" destId="{8667E14C-92E3-40FE-AB5E-D68C88C8FAFE}" srcOrd="0" destOrd="0" presId="urn:microsoft.com/office/officeart/2005/8/layout/cycle1"/>
    <dgm:cxn modelId="{1EBFA5D2-4A07-41D0-896C-73A9377703FB}" type="presParOf" srcId="{4130E13C-3DDC-4DF8-A6B1-F84AA03722F6}" destId="{3883AEFA-DFF0-4A8F-B2CB-153EDB46E7CC}" srcOrd="1" destOrd="0" presId="urn:microsoft.com/office/officeart/2005/8/layout/cycle1"/>
    <dgm:cxn modelId="{9B01AADA-352A-4BF4-BB44-3C610AF82A65}" type="presParOf" srcId="{4130E13C-3DDC-4DF8-A6B1-F84AA03722F6}" destId="{8D677FA2-C990-4BE9-B8D9-C096812DE508}" srcOrd="2" destOrd="0" presId="urn:microsoft.com/office/officeart/2005/8/layout/cycle1"/>
    <dgm:cxn modelId="{13615FE2-CAEE-49DC-8292-F16E953892CB}" type="presParOf" srcId="{4130E13C-3DDC-4DF8-A6B1-F84AA03722F6}" destId="{FBF021AA-A137-4206-998F-973D3EB71C6F}" srcOrd="3" destOrd="0" presId="urn:microsoft.com/office/officeart/2005/8/layout/cycle1"/>
    <dgm:cxn modelId="{CF31ECE3-9236-41D5-9E49-C1D3664D8A6D}" type="presParOf" srcId="{4130E13C-3DDC-4DF8-A6B1-F84AA03722F6}" destId="{2FA52D30-8D55-4D5A-A13B-E040AFCE2D43}" srcOrd="4" destOrd="0" presId="urn:microsoft.com/office/officeart/2005/8/layout/cycle1"/>
    <dgm:cxn modelId="{AA652B83-C38F-4940-8E0E-FAA12F920B6B}" type="presParOf" srcId="{4130E13C-3DDC-4DF8-A6B1-F84AA03722F6}" destId="{38EF9589-7787-438F-8582-DC80DAD82FEC}" srcOrd="5" destOrd="0" presId="urn:microsoft.com/office/officeart/2005/8/layout/cycle1"/>
    <dgm:cxn modelId="{7B07200D-C857-4E87-A34C-358D626F3078}" type="presParOf" srcId="{4130E13C-3DDC-4DF8-A6B1-F84AA03722F6}" destId="{B718CF26-1CC9-4EA3-8AA6-944AB3C885C7}" srcOrd="6" destOrd="0" presId="urn:microsoft.com/office/officeart/2005/8/layout/cycle1"/>
    <dgm:cxn modelId="{7CE7A3A6-666E-4631-B352-0324769E4CC9}" type="presParOf" srcId="{4130E13C-3DDC-4DF8-A6B1-F84AA03722F6}" destId="{ED82F3D5-4B80-4B12-830B-2A080570066D}" srcOrd="7" destOrd="0" presId="urn:microsoft.com/office/officeart/2005/8/layout/cycle1"/>
    <dgm:cxn modelId="{227A1771-659E-4149-A04C-C96C1AD29694}" type="presParOf" srcId="{4130E13C-3DDC-4DF8-A6B1-F84AA03722F6}" destId="{93927ED1-91DB-4354-BD18-EE89A77E9FF9}" srcOrd="8" destOrd="0" presId="urn:microsoft.com/office/officeart/2005/8/layout/cycle1"/>
    <dgm:cxn modelId="{EF9EF239-F7D9-443F-A68C-34374F94A28B}" type="presParOf" srcId="{4130E13C-3DDC-4DF8-A6B1-F84AA03722F6}" destId="{6E3822D2-00C6-4269-A559-F90E81248263}" srcOrd="9" destOrd="0" presId="urn:microsoft.com/office/officeart/2005/8/layout/cycle1"/>
    <dgm:cxn modelId="{EC4DEA32-2C25-4A0F-9454-849D2DEA81FB}" type="presParOf" srcId="{4130E13C-3DDC-4DF8-A6B1-F84AA03722F6}" destId="{9A958E8F-34D5-4998-9F50-334D05338E58}" srcOrd="10" destOrd="0" presId="urn:microsoft.com/office/officeart/2005/8/layout/cycle1"/>
    <dgm:cxn modelId="{F9BE3E56-1840-4579-8C8A-B8DB84447EF0}" type="presParOf" srcId="{4130E13C-3DDC-4DF8-A6B1-F84AA03722F6}" destId="{AB8A4252-8CBE-432F-88B2-732FA226FFD9}" srcOrd="11" destOrd="0" presId="urn:microsoft.com/office/officeart/2005/8/layout/cycle1"/>
    <dgm:cxn modelId="{26B466E4-8907-4E71-894C-74E910C86A50}" type="presParOf" srcId="{4130E13C-3DDC-4DF8-A6B1-F84AA03722F6}" destId="{81FEE4CF-C29C-4A1F-B21A-B637095121DE}" srcOrd="12" destOrd="0" presId="urn:microsoft.com/office/officeart/2005/8/layout/cycle1"/>
    <dgm:cxn modelId="{2B816A4F-02A2-4888-815E-468639AD86E3}" type="presParOf" srcId="{4130E13C-3DDC-4DF8-A6B1-F84AA03722F6}" destId="{0C786214-A5E7-4B6C-9DDC-EE8CB2221853}" srcOrd="13" destOrd="0" presId="urn:microsoft.com/office/officeart/2005/8/layout/cycle1"/>
    <dgm:cxn modelId="{E2DA4C30-E01C-405D-B4C6-18EF4F3A8753}" type="presParOf" srcId="{4130E13C-3DDC-4DF8-A6B1-F84AA03722F6}" destId="{000C624D-A758-44B2-86A5-C7E96EC32078}" srcOrd="14" destOrd="0" presId="urn:microsoft.com/office/officeart/2005/8/layout/cycle1"/>
    <dgm:cxn modelId="{CF729AF6-B5B1-4912-9818-2F8E1572D898}" type="presParOf" srcId="{4130E13C-3DDC-4DF8-A6B1-F84AA03722F6}" destId="{EF64C36B-CEF7-42CA-8A7F-592665C0C154}" srcOrd="15" destOrd="0" presId="urn:microsoft.com/office/officeart/2005/8/layout/cycle1"/>
    <dgm:cxn modelId="{C525EAEF-EE93-4E32-88C7-DA180CD0BF72}" type="presParOf" srcId="{4130E13C-3DDC-4DF8-A6B1-F84AA03722F6}" destId="{5C7B87E3-FCBD-4BCD-B2C8-F22001EAC5AE}" srcOrd="16" destOrd="0" presId="urn:microsoft.com/office/officeart/2005/8/layout/cycle1"/>
    <dgm:cxn modelId="{17DA465A-2137-4E0E-BE0A-338B094C96AA}" type="presParOf" srcId="{4130E13C-3DDC-4DF8-A6B1-F84AA03722F6}" destId="{8088FAE0-734C-4ED0-AD59-03C522DF6288}" srcOrd="17" destOrd="0" presId="urn:microsoft.com/office/officeart/2005/8/layout/cycle1"/>
    <dgm:cxn modelId="{1195F03E-95F3-4BD1-8C31-581A2024872C}" type="presParOf" srcId="{4130E13C-3DDC-4DF8-A6B1-F84AA03722F6}" destId="{CF1AD392-1822-40FC-8AAC-82D99D55A901}" srcOrd="18" destOrd="0" presId="urn:microsoft.com/office/officeart/2005/8/layout/cycle1"/>
    <dgm:cxn modelId="{9F827FF9-1792-490E-A1FB-44CB805E648C}" type="presParOf" srcId="{4130E13C-3DDC-4DF8-A6B1-F84AA03722F6}" destId="{79610611-9354-4A3C-B516-3E5551FF8535}" srcOrd="19" destOrd="0" presId="urn:microsoft.com/office/officeart/2005/8/layout/cycle1"/>
    <dgm:cxn modelId="{57657EF7-B4DE-41D5-8DF7-708659E558C3}" type="presParOf" srcId="{4130E13C-3DDC-4DF8-A6B1-F84AA03722F6}" destId="{E51FC559-2487-44CC-A5AD-87DB733771A2}"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D00BE1-54DA-4A90-AE3F-EFE6E07E7460}" type="doc">
      <dgm:prSet loTypeId="urn:microsoft.com/office/officeart/2009/3/layout/RandomtoResultProcess" loCatId="process" qsTypeId="urn:microsoft.com/office/officeart/2005/8/quickstyle/simple1" qsCatId="simple" csTypeId="urn:microsoft.com/office/officeart/2005/8/colors/colorful4" csCatId="colorful" phldr="1"/>
      <dgm:spPr/>
      <dgm:t>
        <a:bodyPr/>
        <a:lstStyle/>
        <a:p>
          <a:endParaRPr lang="es-ES"/>
        </a:p>
      </dgm:t>
    </dgm:pt>
    <dgm:pt modelId="{E3C4D485-1434-4AC5-9E9D-78A92981AAD9}">
      <dgm:prSet phldrT="[Text]"/>
      <dgm:spPr/>
      <dgm:t>
        <a:bodyPr/>
        <a:lstStyle/>
        <a:p>
          <a:r>
            <a:rPr lang="es-ES" dirty="0" err="1" smtClean="0">
              <a:latin typeface="Century Gothic" panose="020B0502020202020204" pitchFamily="34" charset="0"/>
            </a:rPr>
            <a:t>Create</a:t>
          </a:r>
          <a:endParaRPr lang="es-ES" dirty="0" smtClean="0">
            <a:latin typeface="Century Gothic" panose="020B0502020202020204" pitchFamily="34" charset="0"/>
          </a:endParaRPr>
        </a:p>
      </dgm:t>
    </dgm:pt>
    <dgm:pt modelId="{67F89A7D-25CD-48AE-BA67-96E813159729}" type="parTrans" cxnId="{6BB241B4-B30B-4513-B204-9CA38794F44A}">
      <dgm:prSet/>
      <dgm:spPr/>
      <dgm:t>
        <a:bodyPr/>
        <a:lstStyle/>
        <a:p>
          <a:endParaRPr lang="es-ES">
            <a:solidFill>
              <a:schemeClr val="tx1">
                <a:lumMod val="95000"/>
                <a:lumOff val="5000"/>
              </a:schemeClr>
            </a:solidFill>
            <a:latin typeface="Calibri" panose="020F0502020204030204" pitchFamily="34" charset="0"/>
          </a:endParaRPr>
        </a:p>
      </dgm:t>
    </dgm:pt>
    <dgm:pt modelId="{A4A14D1A-6B4F-46FE-9EDE-63B34FBFFD42}" type="sibTrans" cxnId="{6BB241B4-B30B-4513-B204-9CA38794F44A}">
      <dgm:prSet/>
      <dgm:spPr/>
      <dgm:t>
        <a:bodyPr/>
        <a:lstStyle/>
        <a:p>
          <a:endParaRPr lang="es-ES">
            <a:solidFill>
              <a:schemeClr val="tx1">
                <a:lumMod val="95000"/>
                <a:lumOff val="5000"/>
              </a:schemeClr>
            </a:solidFill>
            <a:latin typeface="Calibri" panose="020F0502020204030204" pitchFamily="34" charset="0"/>
          </a:endParaRPr>
        </a:p>
      </dgm:t>
    </dgm:pt>
    <dgm:pt modelId="{19D2CCB9-5743-4D3A-B9C0-EA6D61FE3717}">
      <dgm:prSet phldrT="[Text]" custT="1"/>
      <dgm:spPr/>
      <dgm:t>
        <a:bodyPr/>
        <a:lstStyle/>
        <a:p>
          <a:r>
            <a:rPr lang="es-ES" sz="2000" dirty="0" smtClean="0">
              <a:latin typeface="Century Gothic" panose="020B0502020202020204" pitchFamily="34" charset="0"/>
            </a:rPr>
            <a:t>Cite </a:t>
          </a:r>
          <a:r>
            <a:rPr lang="es-ES" sz="2000" dirty="0" err="1" smtClean="0">
              <a:latin typeface="Century Gothic" panose="020B0502020202020204" pitchFamily="34" charset="0"/>
            </a:rPr>
            <a:t>properly</a:t>
          </a:r>
          <a:endParaRPr lang="es-ES" sz="2000" dirty="0">
            <a:latin typeface="Century Gothic" panose="020B0502020202020204" pitchFamily="34" charset="0"/>
          </a:endParaRPr>
        </a:p>
      </dgm:t>
    </dgm:pt>
    <dgm:pt modelId="{50FB9875-7FAE-47C7-B48E-9055293C8656}" type="parTrans" cxnId="{9E61E0FD-B461-4CC4-BA07-FE2369DEE8FF}">
      <dgm:prSet/>
      <dgm:spPr/>
      <dgm:t>
        <a:bodyPr/>
        <a:lstStyle/>
        <a:p>
          <a:endParaRPr lang="es-ES">
            <a:solidFill>
              <a:schemeClr val="tx1">
                <a:lumMod val="95000"/>
                <a:lumOff val="5000"/>
              </a:schemeClr>
            </a:solidFill>
            <a:latin typeface="Calibri" panose="020F0502020204030204" pitchFamily="34" charset="0"/>
          </a:endParaRPr>
        </a:p>
      </dgm:t>
    </dgm:pt>
    <dgm:pt modelId="{A148441A-602F-4100-9488-DF42D5A15888}" type="sibTrans" cxnId="{9E61E0FD-B461-4CC4-BA07-FE2369DEE8FF}">
      <dgm:prSet/>
      <dgm:spPr/>
      <dgm:t>
        <a:bodyPr/>
        <a:lstStyle/>
        <a:p>
          <a:endParaRPr lang="es-ES">
            <a:solidFill>
              <a:schemeClr val="tx1">
                <a:lumMod val="95000"/>
                <a:lumOff val="5000"/>
              </a:schemeClr>
            </a:solidFill>
            <a:latin typeface="Calibri" panose="020F0502020204030204" pitchFamily="34" charset="0"/>
          </a:endParaRPr>
        </a:p>
      </dgm:t>
    </dgm:pt>
    <dgm:pt modelId="{C4D809AB-5466-41AA-9A60-65DF35A050D3}">
      <dgm:prSet phldrT="[Text]"/>
      <dgm:spPr/>
      <dgm:t>
        <a:bodyPr/>
        <a:lstStyle/>
        <a:p>
          <a:r>
            <a:rPr lang="es-ES" dirty="0" err="1" smtClean="0">
              <a:latin typeface="Century Gothic" panose="020B0502020202020204" pitchFamily="34" charset="0"/>
            </a:rPr>
            <a:t>Publish</a:t>
          </a:r>
          <a:endParaRPr lang="es-ES" dirty="0">
            <a:latin typeface="Century Gothic" panose="020B0502020202020204" pitchFamily="34" charset="0"/>
          </a:endParaRPr>
        </a:p>
      </dgm:t>
    </dgm:pt>
    <dgm:pt modelId="{C97953B9-97CA-477F-935A-193335B3B4C5}" type="parTrans" cxnId="{04CDE00D-A995-44AF-8906-88CC6B524303}">
      <dgm:prSet/>
      <dgm:spPr/>
      <dgm:t>
        <a:bodyPr/>
        <a:lstStyle/>
        <a:p>
          <a:endParaRPr lang="es-ES">
            <a:solidFill>
              <a:schemeClr val="tx1">
                <a:lumMod val="95000"/>
                <a:lumOff val="5000"/>
              </a:schemeClr>
            </a:solidFill>
            <a:latin typeface="Calibri" panose="020F0502020204030204" pitchFamily="34" charset="0"/>
          </a:endParaRPr>
        </a:p>
      </dgm:t>
    </dgm:pt>
    <dgm:pt modelId="{C3C3D326-DDFD-4108-85B8-2587D09E3DF8}" type="sibTrans" cxnId="{04CDE00D-A995-44AF-8906-88CC6B524303}">
      <dgm:prSet/>
      <dgm:spPr/>
      <dgm:t>
        <a:bodyPr/>
        <a:lstStyle/>
        <a:p>
          <a:endParaRPr lang="es-ES">
            <a:solidFill>
              <a:schemeClr val="tx1">
                <a:lumMod val="95000"/>
                <a:lumOff val="5000"/>
              </a:schemeClr>
            </a:solidFill>
            <a:latin typeface="Calibri" panose="020F0502020204030204" pitchFamily="34" charset="0"/>
          </a:endParaRPr>
        </a:p>
      </dgm:t>
    </dgm:pt>
    <dgm:pt modelId="{1E146ACD-F811-4B20-9161-FE44B600F011}">
      <dgm:prSet phldrT="[Text]" custT="1"/>
      <dgm:spPr/>
      <dgm:t>
        <a:bodyPr/>
        <a:lstStyle/>
        <a:p>
          <a:r>
            <a:rPr lang="es-ES" sz="2000" dirty="0" smtClean="0">
              <a:latin typeface="Century Gothic" panose="020B0502020202020204" pitchFamily="34" charset="0"/>
            </a:rPr>
            <a:t>Open Access</a:t>
          </a:r>
          <a:endParaRPr lang="es-ES" sz="2000" dirty="0">
            <a:latin typeface="Century Gothic" panose="020B0502020202020204" pitchFamily="34" charset="0"/>
          </a:endParaRPr>
        </a:p>
      </dgm:t>
    </dgm:pt>
    <dgm:pt modelId="{2CC5A3B8-9D03-4D61-B91B-3959663D1D3F}" type="parTrans" cxnId="{2B118F60-7B33-4370-9EB3-316A3D27862D}">
      <dgm:prSet/>
      <dgm:spPr/>
      <dgm:t>
        <a:bodyPr/>
        <a:lstStyle/>
        <a:p>
          <a:endParaRPr lang="es-ES">
            <a:solidFill>
              <a:schemeClr val="tx1">
                <a:lumMod val="95000"/>
                <a:lumOff val="5000"/>
              </a:schemeClr>
            </a:solidFill>
            <a:latin typeface="Calibri" panose="020F0502020204030204" pitchFamily="34" charset="0"/>
          </a:endParaRPr>
        </a:p>
      </dgm:t>
    </dgm:pt>
    <dgm:pt modelId="{98E49F78-26D7-4D8F-8AB0-3E9D11780E23}" type="sibTrans" cxnId="{2B118F60-7B33-4370-9EB3-316A3D27862D}">
      <dgm:prSet/>
      <dgm:spPr/>
      <dgm:t>
        <a:bodyPr/>
        <a:lstStyle/>
        <a:p>
          <a:endParaRPr lang="es-ES">
            <a:solidFill>
              <a:schemeClr val="tx1">
                <a:lumMod val="95000"/>
                <a:lumOff val="5000"/>
              </a:schemeClr>
            </a:solidFill>
            <a:latin typeface="Calibri" panose="020F0502020204030204" pitchFamily="34" charset="0"/>
          </a:endParaRPr>
        </a:p>
      </dgm:t>
    </dgm:pt>
    <dgm:pt modelId="{F5A3281E-E831-4053-828A-214BA2CEDEA5}">
      <dgm:prSet phldrT="[Text]" custT="1"/>
      <dgm:spPr/>
      <dgm:t>
        <a:bodyPr/>
        <a:lstStyle/>
        <a:p>
          <a:r>
            <a:rPr lang="es-ES" sz="2000" dirty="0" err="1" smtClean="0">
              <a:latin typeface="Century Gothic" panose="020B0502020202020204" pitchFamily="34" charset="0"/>
            </a:rPr>
            <a:t>Keep</a:t>
          </a:r>
          <a:r>
            <a:rPr lang="es-ES" sz="2000" dirty="0" smtClean="0">
              <a:latin typeface="Century Gothic" panose="020B0502020202020204" pitchFamily="34" charset="0"/>
            </a:rPr>
            <a:t> ALL </a:t>
          </a:r>
          <a:r>
            <a:rPr lang="es-ES" sz="2000" dirty="0" err="1" smtClean="0">
              <a:latin typeface="Century Gothic" panose="020B0502020202020204" pitchFamily="34" charset="0"/>
            </a:rPr>
            <a:t>versions</a:t>
          </a:r>
          <a:endParaRPr lang="es-ES" sz="2000" dirty="0">
            <a:latin typeface="Century Gothic" panose="020B0502020202020204" pitchFamily="34" charset="0"/>
          </a:endParaRPr>
        </a:p>
      </dgm:t>
    </dgm:pt>
    <dgm:pt modelId="{7B47673B-70FA-4790-AA95-09B9EDDFE8B3}" type="parTrans" cxnId="{E5B443ED-DCA2-4296-B1CF-E1CCB97FD6EA}">
      <dgm:prSet/>
      <dgm:spPr/>
      <dgm:t>
        <a:bodyPr/>
        <a:lstStyle/>
        <a:p>
          <a:endParaRPr lang="es-ES">
            <a:solidFill>
              <a:schemeClr val="tx1">
                <a:lumMod val="95000"/>
                <a:lumOff val="5000"/>
              </a:schemeClr>
            </a:solidFill>
            <a:latin typeface="Calibri" panose="020F0502020204030204" pitchFamily="34" charset="0"/>
          </a:endParaRPr>
        </a:p>
      </dgm:t>
    </dgm:pt>
    <dgm:pt modelId="{32930287-701D-4FBC-BDD6-D56DD2B59BC7}" type="sibTrans" cxnId="{E5B443ED-DCA2-4296-B1CF-E1CCB97FD6EA}">
      <dgm:prSet/>
      <dgm:spPr/>
      <dgm:t>
        <a:bodyPr/>
        <a:lstStyle/>
        <a:p>
          <a:endParaRPr lang="es-ES">
            <a:solidFill>
              <a:schemeClr val="tx1">
                <a:lumMod val="95000"/>
                <a:lumOff val="5000"/>
              </a:schemeClr>
            </a:solidFill>
            <a:latin typeface="Calibri" panose="020F0502020204030204" pitchFamily="34" charset="0"/>
          </a:endParaRPr>
        </a:p>
      </dgm:t>
    </dgm:pt>
    <dgm:pt modelId="{023128F2-1F87-4C19-A58D-B864541872E5}">
      <dgm:prSet phldrT="[Text]"/>
      <dgm:spPr/>
      <dgm:t>
        <a:bodyPr/>
        <a:lstStyle/>
        <a:p>
          <a:r>
            <a:rPr lang="es-ES" dirty="0" err="1" smtClean="0">
              <a:latin typeface="Century Gothic" panose="020B0502020202020204" pitchFamily="34" charset="0"/>
            </a:rPr>
            <a:t>Disseminate</a:t>
          </a:r>
          <a:endParaRPr lang="ca-ES" dirty="0">
            <a:latin typeface="Century Gothic" panose="020B0502020202020204" pitchFamily="34" charset="0"/>
          </a:endParaRPr>
        </a:p>
      </dgm:t>
    </dgm:pt>
    <dgm:pt modelId="{07AC5D3A-126E-4114-9C50-20FB09BFEDFF}" type="parTrans" cxnId="{61F7090A-652A-4317-9463-55060A0B6BDD}">
      <dgm:prSet/>
      <dgm:spPr/>
      <dgm:t>
        <a:bodyPr/>
        <a:lstStyle/>
        <a:p>
          <a:endParaRPr lang="es-ES">
            <a:solidFill>
              <a:schemeClr val="tx1">
                <a:lumMod val="95000"/>
                <a:lumOff val="5000"/>
              </a:schemeClr>
            </a:solidFill>
            <a:latin typeface="Calibri" panose="020F0502020204030204" pitchFamily="34" charset="0"/>
          </a:endParaRPr>
        </a:p>
      </dgm:t>
    </dgm:pt>
    <dgm:pt modelId="{ABC9537A-9945-4023-B32B-093360B7D6D1}" type="sibTrans" cxnId="{61F7090A-652A-4317-9463-55060A0B6BDD}">
      <dgm:prSet/>
      <dgm:spPr/>
      <dgm:t>
        <a:bodyPr/>
        <a:lstStyle/>
        <a:p>
          <a:endParaRPr lang="es-ES">
            <a:solidFill>
              <a:schemeClr val="tx1">
                <a:lumMod val="95000"/>
                <a:lumOff val="5000"/>
              </a:schemeClr>
            </a:solidFill>
            <a:latin typeface="Calibri" panose="020F0502020204030204" pitchFamily="34" charset="0"/>
          </a:endParaRPr>
        </a:p>
      </dgm:t>
    </dgm:pt>
    <dgm:pt modelId="{45441D54-31AA-458F-B8B7-0EDA3D2D4E76}">
      <dgm:prSet phldrT="[Text]" custT="1"/>
      <dgm:spPr/>
      <dgm:t>
        <a:bodyPr/>
        <a:lstStyle/>
        <a:p>
          <a:r>
            <a:rPr lang="es-ES" sz="2000" noProof="0" dirty="0" err="1" smtClean="0">
              <a:latin typeface="Century Gothic" panose="020B0502020202020204" pitchFamily="34" charset="0"/>
            </a:rPr>
            <a:t>Identify</a:t>
          </a:r>
          <a:r>
            <a:rPr lang="es-ES" sz="2000" noProof="0" dirty="0" smtClean="0">
              <a:latin typeface="Century Gothic" panose="020B0502020202020204" pitchFamily="34" charset="0"/>
            </a:rPr>
            <a:t> file </a:t>
          </a:r>
          <a:r>
            <a:rPr lang="ca-ES" sz="2000" noProof="0" dirty="0" smtClean="0">
              <a:latin typeface="Century Gothic" panose="020B0502020202020204" pitchFamily="34" charset="0"/>
            </a:rPr>
            <a:t>(</a:t>
          </a:r>
          <a:r>
            <a:rPr lang="ca-ES" sz="2000" noProof="0" dirty="0" err="1" smtClean="0">
              <a:latin typeface="Century Gothic" panose="020B0502020202020204" pitchFamily="34" charset="0"/>
            </a:rPr>
            <a:t>authorship</a:t>
          </a:r>
          <a:r>
            <a:rPr lang="ca-ES" sz="2000" noProof="0" dirty="0" smtClean="0">
              <a:latin typeface="Century Gothic" panose="020B0502020202020204" pitchFamily="34" charset="0"/>
            </a:rPr>
            <a:t>, </a:t>
          </a:r>
          <a:r>
            <a:rPr lang="ca-ES" sz="2000" noProof="0" dirty="0" err="1" smtClean="0">
              <a:latin typeface="Century Gothic" panose="020B0502020202020204" pitchFamily="34" charset="0"/>
            </a:rPr>
            <a:t>version</a:t>
          </a:r>
          <a:r>
            <a:rPr lang="ca-ES" sz="2000" noProof="0" dirty="0" smtClean="0">
              <a:latin typeface="Century Gothic" panose="020B0502020202020204" pitchFamily="34" charset="0"/>
            </a:rPr>
            <a:t> </a:t>
          </a:r>
          <a:r>
            <a:rPr lang="ca-ES" sz="2000" noProof="0" dirty="0" err="1" smtClean="0">
              <a:latin typeface="Century Gothic" panose="020B0502020202020204" pitchFamily="34" charset="0"/>
            </a:rPr>
            <a:t>and</a:t>
          </a:r>
          <a:r>
            <a:rPr lang="ca-ES" sz="2000" noProof="0" dirty="0" smtClean="0">
              <a:latin typeface="Century Gothic" panose="020B0502020202020204" pitchFamily="34" charset="0"/>
            </a:rPr>
            <a:t> </a:t>
          </a:r>
          <a:r>
            <a:rPr lang="ca-ES" sz="2000" noProof="0" dirty="0" err="1" smtClean="0">
              <a:latin typeface="Century Gothic" panose="020B0502020202020204" pitchFamily="34" charset="0"/>
            </a:rPr>
            <a:t>mention</a:t>
          </a:r>
          <a:r>
            <a:rPr lang="ca-ES" sz="2000" noProof="0" dirty="0" smtClean="0">
              <a:latin typeface="Century Gothic" panose="020B0502020202020204" pitchFamily="34" charset="0"/>
            </a:rPr>
            <a:t> of </a:t>
          </a:r>
          <a:r>
            <a:rPr lang="ca-ES" sz="2000" noProof="0" dirty="0" err="1" smtClean="0">
              <a:latin typeface="Century Gothic" panose="020B0502020202020204" pitchFamily="34" charset="0"/>
            </a:rPr>
            <a:t>rights</a:t>
          </a:r>
          <a:r>
            <a:rPr lang="ca-ES" sz="2000" noProof="0" dirty="0" smtClean="0">
              <a:latin typeface="Century Gothic" panose="020B0502020202020204" pitchFamily="34" charset="0"/>
            </a:rPr>
            <a:t>)</a:t>
          </a:r>
          <a:endParaRPr lang="ca-ES" sz="2000" noProof="0" dirty="0">
            <a:latin typeface="Century Gothic" panose="020B0502020202020204" pitchFamily="34" charset="0"/>
          </a:endParaRPr>
        </a:p>
      </dgm:t>
    </dgm:pt>
    <dgm:pt modelId="{8BDF2A72-7110-438E-87DD-A9EFE311D1DF}" type="parTrans" cxnId="{341797F0-8194-43DE-9763-3EA0BB95BAE2}">
      <dgm:prSet/>
      <dgm:spPr/>
      <dgm:t>
        <a:bodyPr/>
        <a:lstStyle/>
        <a:p>
          <a:endParaRPr lang="es-ES">
            <a:solidFill>
              <a:schemeClr val="tx1">
                <a:lumMod val="95000"/>
                <a:lumOff val="5000"/>
              </a:schemeClr>
            </a:solidFill>
            <a:latin typeface="Calibri" panose="020F0502020204030204" pitchFamily="34" charset="0"/>
          </a:endParaRPr>
        </a:p>
      </dgm:t>
    </dgm:pt>
    <dgm:pt modelId="{F3A3F1FD-A604-4CEC-8E91-7E2D6C069566}" type="sibTrans" cxnId="{341797F0-8194-43DE-9763-3EA0BB95BAE2}">
      <dgm:prSet/>
      <dgm:spPr/>
      <dgm:t>
        <a:bodyPr/>
        <a:lstStyle/>
        <a:p>
          <a:endParaRPr lang="es-ES">
            <a:solidFill>
              <a:schemeClr val="tx1">
                <a:lumMod val="95000"/>
                <a:lumOff val="5000"/>
              </a:schemeClr>
            </a:solidFill>
            <a:latin typeface="Calibri" panose="020F0502020204030204" pitchFamily="34" charset="0"/>
          </a:endParaRPr>
        </a:p>
      </dgm:t>
    </dgm:pt>
    <dgm:pt modelId="{54ACB9DA-44C5-4328-B710-AC6F548A0F8A}">
      <dgm:prSet phldrT="[Text]" custT="1"/>
      <dgm:spPr/>
      <dgm:t>
        <a:bodyPr/>
        <a:lstStyle/>
        <a:p>
          <a:r>
            <a:rPr lang="es-ES" sz="2000" dirty="0" err="1" smtClean="0">
              <a:latin typeface="Century Gothic" panose="020B0502020202020204" pitchFamily="34" charset="0"/>
            </a:rPr>
            <a:t>Permanent</a:t>
          </a:r>
          <a:r>
            <a:rPr lang="es-ES" sz="2000" dirty="0" smtClean="0">
              <a:latin typeface="Century Gothic" panose="020B0502020202020204" pitchFamily="34" charset="0"/>
            </a:rPr>
            <a:t> URL</a:t>
          </a:r>
          <a:endParaRPr lang="es-ES" sz="2000" dirty="0">
            <a:latin typeface="Century Gothic" panose="020B0502020202020204" pitchFamily="34" charset="0"/>
          </a:endParaRPr>
        </a:p>
      </dgm:t>
    </dgm:pt>
    <dgm:pt modelId="{DEA26BD5-8EDC-4872-A026-E90DBB797326}" type="parTrans" cxnId="{FDE53CFA-E5A8-433B-B2F4-C07D1715C993}">
      <dgm:prSet/>
      <dgm:spPr/>
      <dgm:t>
        <a:bodyPr/>
        <a:lstStyle/>
        <a:p>
          <a:endParaRPr lang="es-ES">
            <a:solidFill>
              <a:schemeClr val="tx1">
                <a:lumMod val="95000"/>
                <a:lumOff val="5000"/>
              </a:schemeClr>
            </a:solidFill>
            <a:latin typeface="Calibri" panose="020F0502020204030204" pitchFamily="34" charset="0"/>
          </a:endParaRPr>
        </a:p>
      </dgm:t>
    </dgm:pt>
    <dgm:pt modelId="{E6EE566C-2A98-45DC-951B-49C87EE74971}" type="sibTrans" cxnId="{FDE53CFA-E5A8-433B-B2F4-C07D1715C993}">
      <dgm:prSet/>
      <dgm:spPr/>
      <dgm:t>
        <a:bodyPr/>
        <a:lstStyle/>
        <a:p>
          <a:endParaRPr lang="es-ES">
            <a:solidFill>
              <a:schemeClr val="tx1">
                <a:lumMod val="95000"/>
                <a:lumOff val="5000"/>
              </a:schemeClr>
            </a:solidFill>
            <a:latin typeface="Calibri" panose="020F0502020204030204" pitchFamily="34" charset="0"/>
          </a:endParaRPr>
        </a:p>
      </dgm:t>
    </dgm:pt>
    <dgm:pt modelId="{69BD2F20-BCC6-4ABF-9D80-568E69A9B692}">
      <dgm:prSet/>
      <dgm:spPr/>
      <dgm:t>
        <a:bodyPr/>
        <a:lstStyle/>
        <a:p>
          <a:endParaRPr lang="es-ES" sz="2100" dirty="0">
            <a:solidFill>
              <a:schemeClr val="tx1">
                <a:lumMod val="95000"/>
                <a:lumOff val="5000"/>
              </a:schemeClr>
            </a:solidFill>
            <a:latin typeface="Calibri" panose="020F0502020204030204" pitchFamily="34" charset="0"/>
          </a:endParaRPr>
        </a:p>
      </dgm:t>
    </dgm:pt>
    <dgm:pt modelId="{2E958972-75A6-43F5-8015-BC02F869DDCE}" type="parTrans" cxnId="{02AD4918-6468-491D-911D-8D6E746E08FA}">
      <dgm:prSet/>
      <dgm:spPr/>
      <dgm:t>
        <a:bodyPr/>
        <a:lstStyle/>
        <a:p>
          <a:endParaRPr lang="es-ES">
            <a:solidFill>
              <a:schemeClr val="tx1">
                <a:lumMod val="95000"/>
                <a:lumOff val="5000"/>
              </a:schemeClr>
            </a:solidFill>
            <a:latin typeface="Calibri" panose="020F0502020204030204" pitchFamily="34" charset="0"/>
          </a:endParaRPr>
        </a:p>
      </dgm:t>
    </dgm:pt>
    <dgm:pt modelId="{6C0058EE-CBB3-4587-84F7-8BE9D15BE88F}" type="sibTrans" cxnId="{02AD4918-6468-491D-911D-8D6E746E08FA}">
      <dgm:prSet/>
      <dgm:spPr/>
      <dgm:t>
        <a:bodyPr/>
        <a:lstStyle/>
        <a:p>
          <a:endParaRPr lang="es-ES">
            <a:solidFill>
              <a:schemeClr val="tx1">
                <a:lumMod val="95000"/>
                <a:lumOff val="5000"/>
              </a:schemeClr>
            </a:solidFill>
            <a:latin typeface="Calibri" panose="020F0502020204030204" pitchFamily="34" charset="0"/>
          </a:endParaRPr>
        </a:p>
      </dgm:t>
    </dgm:pt>
    <dgm:pt modelId="{562FB35A-9704-49D1-97D9-B76CF5E4ECD8}">
      <dgm:prSet phldrT="[Text]" custT="1"/>
      <dgm:spPr/>
      <dgm:t>
        <a:bodyPr/>
        <a:lstStyle/>
        <a:p>
          <a:r>
            <a:rPr lang="es-ES" sz="2000" dirty="0" err="1" smtClean="0">
              <a:latin typeface="Century Gothic" panose="020B0502020202020204" pitchFamily="34" charset="0"/>
            </a:rPr>
            <a:t>Standardised</a:t>
          </a:r>
          <a:r>
            <a:rPr lang="es-ES" sz="2000" dirty="0" smtClean="0">
              <a:latin typeface="Century Gothic" panose="020B0502020202020204" pitchFamily="34" charset="0"/>
            </a:rPr>
            <a:t> </a:t>
          </a:r>
          <a:r>
            <a:rPr lang="es-ES" sz="2000" dirty="0" err="1" smtClean="0">
              <a:latin typeface="Century Gothic" panose="020B0502020202020204" pitchFamily="34" charset="0"/>
            </a:rPr>
            <a:t>name</a:t>
          </a:r>
          <a:r>
            <a:rPr lang="es-ES" sz="2000" dirty="0" smtClean="0">
              <a:latin typeface="Century Gothic" panose="020B0502020202020204" pitchFamily="34" charset="0"/>
            </a:rPr>
            <a:t> and </a:t>
          </a:r>
          <a:r>
            <a:rPr lang="es-ES" sz="2000" dirty="0" err="1" smtClean="0">
              <a:latin typeface="Century Gothic" panose="020B0502020202020204" pitchFamily="34" charset="0"/>
            </a:rPr>
            <a:t>membership</a:t>
          </a:r>
          <a:endParaRPr lang="es-ES" sz="2000" dirty="0">
            <a:latin typeface="Century Gothic" panose="020B0502020202020204" pitchFamily="34" charset="0"/>
          </a:endParaRPr>
        </a:p>
      </dgm:t>
    </dgm:pt>
    <dgm:pt modelId="{77B0B8E2-550B-4F3D-ABC5-823CB1687EFB}" type="parTrans" cxnId="{840D1DA0-D870-4ED6-AFA0-4F862C1AD241}">
      <dgm:prSet/>
      <dgm:spPr/>
      <dgm:t>
        <a:bodyPr/>
        <a:lstStyle/>
        <a:p>
          <a:endParaRPr lang="ca-ES">
            <a:solidFill>
              <a:schemeClr val="tx1">
                <a:lumMod val="95000"/>
                <a:lumOff val="5000"/>
              </a:schemeClr>
            </a:solidFill>
          </a:endParaRPr>
        </a:p>
      </dgm:t>
    </dgm:pt>
    <dgm:pt modelId="{ABD9060F-39FD-46FC-84D7-44DD132E423B}" type="sibTrans" cxnId="{840D1DA0-D870-4ED6-AFA0-4F862C1AD241}">
      <dgm:prSet/>
      <dgm:spPr/>
      <dgm:t>
        <a:bodyPr/>
        <a:lstStyle/>
        <a:p>
          <a:endParaRPr lang="ca-ES">
            <a:solidFill>
              <a:schemeClr val="tx1">
                <a:lumMod val="95000"/>
                <a:lumOff val="5000"/>
              </a:schemeClr>
            </a:solidFill>
          </a:endParaRPr>
        </a:p>
      </dgm:t>
    </dgm:pt>
    <dgm:pt modelId="{DA92DCBD-8EB2-43B5-BD13-143118B756D9}">
      <dgm:prSet phldrT="[Text]" custT="1"/>
      <dgm:spPr/>
      <dgm:t>
        <a:bodyPr/>
        <a:lstStyle/>
        <a:p>
          <a:r>
            <a:rPr lang="es-ES" sz="2000" dirty="0" smtClean="0">
              <a:latin typeface="Century Gothic" panose="020B0502020202020204" pitchFamily="34" charset="0"/>
            </a:rPr>
            <a:t>Social </a:t>
          </a:r>
          <a:r>
            <a:rPr lang="es-ES" sz="2000" dirty="0" err="1" smtClean="0">
              <a:latin typeface="Century Gothic" panose="020B0502020202020204" pitchFamily="34" charset="0"/>
            </a:rPr>
            <a:t>networks</a:t>
          </a:r>
          <a:endParaRPr lang="es-ES" sz="2000" dirty="0">
            <a:latin typeface="Century Gothic" panose="020B0502020202020204" pitchFamily="34" charset="0"/>
          </a:endParaRPr>
        </a:p>
      </dgm:t>
    </dgm:pt>
    <dgm:pt modelId="{B2DE11D9-0D3E-4AF5-B348-83A482E84AFF}" type="parTrans" cxnId="{5B74D255-8CEE-4710-8008-5EF13318B210}">
      <dgm:prSet/>
      <dgm:spPr/>
      <dgm:t>
        <a:bodyPr/>
        <a:lstStyle/>
        <a:p>
          <a:endParaRPr lang="ca-ES">
            <a:solidFill>
              <a:schemeClr val="tx1">
                <a:lumMod val="95000"/>
                <a:lumOff val="5000"/>
              </a:schemeClr>
            </a:solidFill>
          </a:endParaRPr>
        </a:p>
      </dgm:t>
    </dgm:pt>
    <dgm:pt modelId="{58FF3021-D18E-4536-AA02-AC6424CE1B87}" type="sibTrans" cxnId="{5B74D255-8CEE-4710-8008-5EF13318B210}">
      <dgm:prSet/>
      <dgm:spPr/>
      <dgm:t>
        <a:bodyPr/>
        <a:lstStyle/>
        <a:p>
          <a:endParaRPr lang="ca-ES">
            <a:solidFill>
              <a:schemeClr val="tx1">
                <a:lumMod val="95000"/>
                <a:lumOff val="5000"/>
              </a:schemeClr>
            </a:solidFill>
          </a:endParaRPr>
        </a:p>
      </dgm:t>
    </dgm:pt>
    <dgm:pt modelId="{D0F888B4-4E80-4F40-AF24-D3F5079FD9A3}">
      <dgm:prSet phldrT="[Text]" custT="1"/>
      <dgm:spPr/>
      <dgm:t>
        <a:bodyPr/>
        <a:lstStyle/>
        <a:p>
          <a:r>
            <a:rPr lang="es-ES" sz="2000" dirty="0" err="1" smtClean="0">
              <a:latin typeface="Century Gothic" panose="020B0502020202020204" pitchFamily="34" charset="0"/>
            </a:rPr>
            <a:t>Choose</a:t>
          </a:r>
          <a:r>
            <a:rPr lang="es-ES" sz="2000" dirty="0" smtClean="0">
              <a:latin typeface="Century Gothic" panose="020B0502020202020204" pitchFamily="34" charset="0"/>
            </a:rPr>
            <a:t> </a:t>
          </a:r>
          <a:r>
            <a:rPr lang="es-ES" sz="2000" dirty="0" err="1" smtClean="0">
              <a:latin typeface="Century Gothic" panose="020B0502020202020204" pitchFamily="34" charset="0"/>
            </a:rPr>
            <a:t>journal</a:t>
          </a:r>
          <a:endParaRPr lang="es-ES" sz="2000" dirty="0">
            <a:latin typeface="Century Gothic" panose="020B0502020202020204" pitchFamily="34" charset="0"/>
          </a:endParaRPr>
        </a:p>
      </dgm:t>
    </dgm:pt>
    <dgm:pt modelId="{8EB3F897-629B-4367-9F65-DC8B0379F223}" type="parTrans" cxnId="{2ABC691F-6F81-47D1-AB80-3C5EBE18D3E8}">
      <dgm:prSet/>
      <dgm:spPr/>
      <dgm:t>
        <a:bodyPr/>
        <a:lstStyle/>
        <a:p>
          <a:endParaRPr lang="es-ES_tradnl">
            <a:solidFill>
              <a:schemeClr val="tx1">
                <a:lumMod val="95000"/>
                <a:lumOff val="5000"/>
              </a:schemeClr>
            </a:solidFill>
          </a:endParaRPr>
        </a:p>
      </dgm:t>
    </dgm:pt>
    <dgm:pt modelId="{529D7F62-0C84-4341-9C6B-AF0B7986754D}" type="sibTrans" cxnId="{2ABC691F-6F81-47D1-AB80-3C5EBE18D3E8}">
      <dgm:prSet/>
      <dgm:spPr/>
      <dgm:t>
        <a:bodyPr/>
        <a:lstStyle/>
        <a:p>
          <a:endParaRPr lang="es-ES_tradnl">
            <a:solidFill>
              <a:schemeClr val="tx1">
                <a:lumMod val="95000"/>
                <a:lumOff val="5000"/>
              </a:schemeClr>
            </a:solidFill>
          </a:endParaRPr>
        </a:p>
      </dgm:t>
    </dgm:pt>
    <dgm:pt modelId="{4CEA2980-C2CD-45CD-B3DC-769BA9D3ACBA}">
      <dgm:prSet phldrT="[Text]" custT="1"/>
      <dgm:spPr/>
      <dgm:t>
        <a:bodyPr/>
        <a:lstStyle/>
        <a:p>
          <a:r>
            <a:rPr lang="ca-ES" sz="2000" dirty="0">
              <a:latin typeface="Century Gothic" panose="020B0502020202020204" pitchFamily="34" charset="0"/>
            </a:rPr>
            <a:t>ORCID</a:t>
          </a:r>
          <a:endParaRPr lang="es-ES" sz="2000" dirty="0">
            <a:latin typeface="Century Gothic" panose="020B0502020202020204" pitchFamily="34" charset="0"/>
          </a:endParaRPr>
        </a:p>
      </dgm:t>
    </dgm:pt>
    <dgm:pt modelId="{76664CF7-4278-4E58-B479-6BB80D675839}" type="parTrans" cxnId="{F7E46BCC-40DE-4742-8418-78A998E2267F}">
      <dgm:prSet/>
      <dgm:spPr/>
      <dgm:t>
        <a:bodyPr/>
        <a:lstStyle/>
        <a:p>
          <a:endParaRPr lang="es-ES_tradnl"/>
        </a:p>
      </dgm:t>
    </dgm:pt>
    <dgm:pt modelId="{A9ACD0D9-0ADA-4BE8-B650-0395F1875BF5}" type="sibTrans" cxnId="{F7E46BCC-40DE-4742-8418-78A998E2267F}">
      <dgm:prSet/>
      <dgm:spPr/>
      <dgm:t>
        <a:bodyPr/>
        <a:lstStyle/>
        <a:p>
          <a:endParaRPr lang="es-ES_tradnl"/>
        </a:p>
      </dgm:t>
    </dgm:pt>
    <dgm:pt modelId="{18CACE58-54E6-43A3-8883-B83B84A8B7D6}">
      <dgm:prSet phldrT="[Text]" custT="1"/>
      <dgm:spPr/>
      <dgm:t>
        <a:bodyPr/>
        <a:lstStyle/>
        <a:p>
          <a:r>
            <a:rPr lang="ca-ES" sz="2000" dirty="0" err="1">
              <a:latin typeface="Century Gothic" panose="020B0502020202020204" pitchFamily="34" charset="0"/>
            </a:rPr>
            <a:t>Google</a:t>
          </a:r>
          <a:r>
            <a:rPr lang="ca-ES" sz="2000" dirty="0">
              <a:latin typeface="Century Gothic" panose="020B0502020202020204" pitchFamily="34" charset="0"/>
            </a:rPr>
            <a:t> </a:t>
          </a:r>
          <a:r>
            <a:rPr lang="ca-ES" sz="2000" dirty="0" err="1">
              <a:latin typeface="Century Gothic" panose="020B0502020202020204" pitchFamily="34" charset="0"/>
            </a:rPr>
            <a:t>Scholar</a:t>
          </a:r>
          <a:endParaRPr lang="es-ES" sz="2000" dirty="0">
            <a:latin typeface="Century Gothic" panose="020B0502020202020204" pitchFamily="34" charset="0"/>
          </a:endParaRPr>
        </a:p>
      </dgm:t>
    </dgm:pt>
    <dgm:pt modelId="{DD7CD4E9-6349-4260-89C1-E44E54042151}" type="parTrans" cxnId="{289FB8A8-A513-4B2D-AF68-4A0D0C9F4903}">
      <dgm:prSet/>
      <dgm:spPr/>
      <dgm:t>
        <a:bodyPr/>
        <a:lstStyle/>
        <a:p>
          <a:endParaRPr lang="es-ES_tradnl"/>
        </a:p>
      </dgm:t>
    </dgm:pt>
    <dgm:pt modelId="{3F884867-1B12-4BD7-996A-49C778DF4845}" type="sibTrans" cxnId="{289FB8A8-A513-4B2D-AF68-4A0D0C9F4903}">
      <dgm:prSet/>
      <dgm:spPr/>
      <dgm:t>
        <a:bodyPr/>
        <a:lstStyle/>
        <a:p>
          <a:endParaRPr lang="es-ES_tradnl"/>
        </a:p>
      </dgm:t>
    </dgm:pt>
    <dgm:pt modelId="{CA238C65-18BC-4D84-8A80-A49AF5F163AD}">
      <dgm:prSet phldrT="[Text]" custT="1"/>
      <dgm:spPr/>
      <dgm:t>
        <a:bodyPr/>
        <a:lstStyle/>
        <a:p>
          <a:r>
            <a:rPr lang="es-ES" sz="2000" noProof="0" dirty="0" err="1" smtClean="0">
              <a:latin typeface="Century Gothic" panose="020B0502020202020204" pitchFamily="34" charset="0"/>
            </a:rPr>
            <a:t>Submit</a:t>
          </a:r>
          <a:r>
            <a:rPr lang="es-ES" sz="2000" noProof="0" dirty="0" smtClean="0">
              <a:latin typeface="Century Gothic" panose="020B0502020202020204" pitchFamily="34" charset="0"/>
            </a:rPr>
            <a:t> to </a:t>
          </a:r>
          <a:r>
            <a:rPr lang="es-ES" sz="2000" noProof="0" dirty="0" err="1" smtClean="0">
              <a:latin typeface="Century Gothic" panose="020B0502020202020204" pitchFamily="34" charset="0"/>
            </a:rPr>
            <a:t>the</a:t>
          </a:r>
          <a:r>
            <a:rPr lang="es-ES" sz="2000" noProof="0" dirty="0" smtClean="0">
              <a:latin typeface="Century Gothic" panose="020B0502020202020204" pitchFamily="34" charset="0"/>
            </a:rPr>
            <a:t> DDD </a:t>
          </a:r>
          <a:r>
            <a:rPr lang="ca-ES" sz="2000" noProof="0" dirty="0" smtClean="0">
              <a:latin typeface="Century Gothic" panose="020B0502020202020204" pitchFamily="34" charset="0"/>
            </a:rPr>
            <a:t>(</a:t>
          </a:r>
          <a:r>
            <a:rPr lang="ca-ES" sz="2000" noProof="0" dirty="0" err="1" smtClean="0">
              <a:latin typeface="Century Gothic" panose="020B0502020202020204" pitchFamily="34" charset="0"/>
            </a:rPr>
            <a:t>contact</a:t>
          </a:r>
          <a:r>
            <a:rPr lang="ca-ES" sz="2000" noProof="0" dirty="0" smtClean="0">
              <a:latin typeface="Century Gothic" panose="020B0502020202020204" pitchFamily="34" charset="0"/>
            </a:rPr>
            <a:t> </a:t>
          </a:r>
          <a:r>
            <a:rPr lang="ca-ES" sz="2000" noProof="0" dirty="0" err="1" smtClean="0">
              <a:latin typeface="Century Gothic" panose="020B0502020202020204" pitchFamily="34" charset="0"/>
            </a:rPr>
            <a:t>your</a:t>
          </a:r>
          <a:r>
            <a:rPr lang="ca-ES" sz="2000" noProof="0" dirty="0" smtClean="0">
              <a:latin typeface="Century Gothic" panose="020B0502020202020204" pitchFamily="34" charset="0"/>
            </a:rPr>
            <a:t> </a:t>
          </a:r>
          <a:r>
            <a:rPr lang="ca-ES" sz="2000" noProof="0" dirty="0" err="1" smtClean="0">
              <a:latin typeface="Century Gothic" panose="020B0502020202020204" pitchFamily="34" charset="0"/>
            </a:rPr>
            <a:t>library</a:t>
          </a:r>
          <a:r>
            <a:rPr lang="ca-ES" sz="2000" noProof="0" dirty="0" smtClean="0">
              <a:latin typeface="Century Gothic" panose="020B0502020202020204" pitchFamily="34" charset="0"/>
            </a:rPr>
            <a:t>)</a:t>
          </a:r>
          <a:endParaRPr lang="ca-ES" sz="2000" noProof="0" dirty="0">
            <a:latin typeface="Century Gothic" panose="020B0502020202020204" pitchFamily="34" charset="0"/>
          </a:endParaRPr>
        </a:p>
      </dgm:t>
    </dgm:pt>
    <dgm:pt modelId="{CDA26524-E16E-40C8-9C1B-B6BA82B8B3B1}" type="parTrans" cxnId="{F686141C-066E-4340-94C9-77E64D1EDC16}">
      <dgm:prSet/>
      <dgm:spPr/>
      <dgm:t>
        <a:bodyPr/>
        <a:lstStyle/>
        <a:p>
          <a:endParaRPr lang="es-ES_tradnl"/>
        </a:p>
      </dgm:t>
    </dgm:pt>
    <dgm:pt modelId="{D02CB2A0-0EB4-4055-9EA6-0D92071CE0D3}" type="sibTrans" cxnId="{F686141C-066E-4340-94C9-77E64D1EDC16}">
      <dgm:prSet/>
      <dgm:spPr/>
      <dgm:t>
        <a:bodyPr/>
        <a:lstStyle/>
        <a:p>
          <a:endParaRPr lang="es-ES_tradnl"/>
        </a:p>
      </dgm:t>
    </dgm:pt>
    <dgm:pt modelId="{A22CD92F-7705-485F-B4E9-BEEAB77DC1DC}" type="pres">
      <dgm:prSet presAssocID="{12D00BE1-54DA-4A90-AE3F-EFE6E07E7460}" presName="Name0" presStyleCnt="0">
        <dgm:presLayoutVars>
          <dgm:dir/>
          <dgm:animOne val="branch"/>
          <dgm:animLvl val="lvl"/>
        </dgm:presLayoutVars>
      </dgm:prSet>
      <dgm:spPr/>
      <dgm:t>
        <a:bodyPr/>
        <a:lstStyle/>
        <a:p>
          <a:endParaRPr lang="es-ES"/>
        </a:p>
      </dgm:t>
    </dgm:pt>
    <dgm:pt modelId="{BED58463-105A-4B02-A1E5-73AD468857FD}" type="pres">
      <dgm:prSet presAssocID="{E3C4D485-1434-4AC5-9E9D-78A92981AAD9}" presName="chaos" presStyleCnt="0"/>
      <dgm:spPr/>
    </dgm:pt>
    <dgm:pt modelId="{1C95807B-79B7-46A2-9A75-BE8322AEB4E9}" type="pres">
      <dgm:prSet presAssocID="{E3C4D485-1434-4AC5-9E9D-78A92981AAD9}" presName="parTx1" presStyleLbl="revTx" presStyleIdx="0" presStyleCnt="5"/>
      <dgm:spPr/>
      <dgm:t>
        <a:bodyPr/>
        <a:lstStyle/>
        <a:p>
          <a:endParaRPr lang="es-ES"/>
        </a:p>
      </dgm:t>
    </dgm:pt>
    <dgm:pt modelId="{419E23D7-E44A-41F6-B1CF-EBE25D96D0E3}" type="pres">
      <dgm:prSet presAssocID="{E3C4D485-1434-4AC5-9E9D-78A92981AAD9}" presName="desTx1" presStyleLbl="revTx" presStyleIdx="1" presStyleCnt="5" custScaleX="126302" custScaleY="147889" custLinFactNeighborX="5173" custLinFactNeighborY="29184">
        <dgm:presLayoutVars>
          <dgm:bulletEnabled val="1"/>
        </dgm:presLayoutVars>
      </dgm:prSet>
      <dgm:spPr/>
      <dgm:t>
        <a:bodyPr/>
        <a:lstStyle/>
        <a:p>
          <a:endParaRPr lang="es-ES"/>
        </a:p>
      </dgm:t>
    </dgm:pt>
    <dgm:pt modelId="{768A2984-0B56-4D2F-BE5F-778450CCEFD7}" type="pres">
      <dgm:prSet presAssocID="{E3C4D485-1434-4AC5-9E9D-78A92981AAD9}" presName="c1" presStyleLbl="node1" presStyleIdx="0" presStyleCnt="19"/>
      <dgm:spPr/>
    </dgm:pt>
    <dgm:pt modelId="{DC21700D-453B-4F79-84AA-4655F086713A}" type="pres">
      <dgm:prSet presAssocID="{E3C4D485-1434-4AC5-9E9D-78A92981AAD9}" presName="c2" presStyleLbl="node1" presStyleIdx="1" presStyleCnt="19"/>
      <dgm:spPr/>
    </dgm:pt>
    <dgm:pt modelId="{78CE468D-7B13-464D-A729-38D26F69BF67}" type="pres">
      <dgm:prSet presAssocID="{E3C4D485-1434-4AC5-9E9D-78A92981AAD9}" presName="c3" presStyleLbl="node1" presStyleIdx="2" presStyleCnt="19"/>
      <dgm:spPr/>
    </dgm:pt>
    <dgm:pt modelId="{7649E974-3FDE-4A50-A50D-CEA72D817116}" type="pres">
      <dgm:prSet presAssocID="{E3C4D485-1434-4AC5-9E9D-78A92981AAD9}" presName="c4" presStyleLbl="node1" presStyleIdx="3" presStyleCnt="19"/>
      <dgm:spPr/>
    </dgm:pt>
    <dgm:pt modelId="{AC4CA1DC-86B1-4B05-9B99-11EF6681D6A4}" type="pres">
      <dgm:prSet presAssocID="{E3C4D485-1434-4AC5-9E9D-78A92981AAD9}" presName="c5" presStyleLbl="node1" presStyleIdx="4" presStyleCnt="19"/>
      <dgm:spPr/>
    </dgm:pt>
    <dgm:pt modelId="{C33FAEC0-A8E4-4F56-9AD9-4B79902B98B8}" type="pres">
      <dgm:prSet presAssocID="{E3C4D485-1434-4AC5-9E9D-78A92981AAD9}" presName="c6" presStyleLbl="node1" presStyleIdx="5" presStyleCnt="19"/>
      <dgm:spPr/>
    </dgm:pt>
    <dgm:pt modelId="{B443FB42-30F2-4806-8D25-05B3DAB99CFF}" type="pres">
      <dgm:prSet presAssocID="{E3C4D485-1434-4AC5-9E9D-78A92981AAD9}" presName="c7" presStyleLbl="node1" presStyleIdx="6" presStyleCnt="19"/>
      <dgm:spPr/>
    </dgm:pt>
    <dgm:pt modelId="{B8B37EF2-D6E9-4CB2-88ED-B42BA405A6D1}" type="pres">
      <dgm:prSet presAssocID="{E3C4D485-1434-4AC5-9E9D-78A92981AAD9}" presName="c8" presStyleLbl="node1" presStyleIdx="7" presStyleCnt="19"/>
      <dgm:spPr/>
    </dgm:pt>
    <dgm:pt modelId="{0A0CB7CA-372C-4C89-AA00-2ACD7F8F2236}" type="pres">
      <dgm:prSet presAssocID="{E3C4D485-1434-4AC5-9E9D-78A92981AAD9}" presName="c9" presStyleLbl="node1" presStyleIdx="8" presStyleCnt="19"/>
      <dgm:spPr/>
    </dgm:pt>
    <dgm:pt modelId="{40F093D9-CE9F-48E3-B392-4A9318CEBB44}" type="pres">
      <dgm:prSet presAssocID="{E3C4D485-1434-4AC5-9E9D-78A92981AAD9}" presName="c10" presStyleLbl="node1" presStyleIdx="9" presStyleCnt="19"/>
      <dgm:spPr/>
    </dgm:pt>
    <dgm:pt modelId="{799D5A06-795F-46CA-952B-18D264D4BED5}" type="pres">
      <dgm:prSet presAssocID="{E3C4D485-1434-4AC5-9E9D-78A92981AAD9}" presName="c11" presStyleLbl="node1" presStyleIdx="10" presStyleCnt="19"/>
      <dgm:spPr/>
    </dgm:pt>
    <dgm:pt modelId="{E813C126-831D-4195-A18C-18E09B1D9855}" type="pres">
      <dgm:prSet presAssocID="{E3C4D485-1434-4AC5-9E9D-78A92981AAD9}" presName="c12" presStyleLbl="node1" presStyleIdx="11" presStyleCnt="19"/>
      <dgm:spPr/>
    </dgm:pt>
    <dgm:pt modelId="{E69B0D48-7375-4805-9426-5B142BD2F80B}" type="pres">
      <dgm:prSet presAssocID="{E3C4D485-1434-4AC5-9E9D-78A92981AAD9}" presName="c13" presStyleLbl="node1" presStyleIdx="12" presStyleCnt="19"/>
      <dgm:spPr/>
    </dgm:pt>
    <dgm:pt modelId="{80481482-C229-45C6-A316-28E03E55A3DD}" type="pres">
      <dgm:prSet presAssocID="{E3C4D485-1434-4AC5-9E9D-78A92981AAD9}" presName="c14" presStyleLbl="node1" presStyleIdx="13" presStyleCnt="19"/>
      <dgm:spPr/>
    </dgm:pt>
    <dgm:pt modelId="{6F9C866A-C610-46C3-8B5A-AEA3A02270A2}" type="pres">
      <dgm:prSet presAssocID="{E3C4D485-1434-4AC5-9E9D-78A92981AAD9}" presName="c15" presStyleLbl="node1" presStyleIdx="14" presStyleCnt="19"/>
      <dgm:spPr/>
    </dgm:pt>
    <dgm:pt modelId="{D880670C-EEE3-4126-BB47-7335FFF74938}" type="pres">
      <dgm:prSet presAssocID="{E3C4D485-1434-4AC5-9E9D-78A92981AAD9}" presName="c16" presStyleLbl="node1" presStyleIdx="15" presStyleCnt="19"/>
      <dgm:spPr/>
    </dgm:pt>
    <dgm:pt modelId="{F39ECB45-D183-4392-BFE6-2FC99F9CE49A}" type="pres">
      <dgm:prSet presAssocID="{E3C4D485-1434-4AC5-9E9D-78A92981AAD9}" presName="c17" presStyleLbl="node1" presStyleIdx="16" presStyleCnt="19"/>
      <dgm:spPr/>
    </dgm:pt>
    <dgm:pt modelId="{D5AB11AA-99EC-43D5-9D5B-B973B20DC393}" type="pres">
      <dgm:prSet presAssocID="{E3C4D485-1434-4AC5-9E9D-78A92981AAD9}" presName="c18" presStyleLbl="node1" presStyleIdx="17" presStyleCnt="19"/>
      <dgm:spPr/>
    </dgm:pt>
    <dgm:pt modelId="{F614D739-75E8-43D5-A965-D07D030AFD2F}" type="pres">
      <dgm:prSet presAssocID="{A4A14D1A-6B4F-46FE-9EDE-63B34FBFFD42}" presName="chevronComposite1" presStyleCnt="0"/>
      <dgm:spPr/>
    </dgm:pt>
    <dgm:pt modelId="{8EF97000-A1B5-490B-8187-31318FDD3247}" type="pres">
      <dgm:prSet presAssocID="{A4A14D1A-6B4F-46FE-9EDE-63B34FBFFD42}" presName="chevron1" presStyleLbl="sibTrans2D1" presStyleIdx="0" presStyleCnt="2"/>
      <dgm:spPr/>
    </dgm:pt>
    <dgm:pt modelId="{9F090015-BF5A-45B0-849F-BBEDE922056E}" type="pres">
      <dgm:prSet presAssocID="{A4A14D1A-6B4F-46FE-9EDE-63B34FBFFD42}" presName="spChevron1" presStyleCnt="0"/>
      <dgm:spPr/>
    </dgm:pt>
    <dgm:pt modelId="{626AC6EB-5BCD-4EB3-8CC9-C1E2C6513B43}" type="pres">
      <dgm:prSet presAssocID="{C4D809AB-5466-41AA-9A60-65DF35A050D3}" presName="middle" presStyleCnt="0"/>
      <dgm:spPr/>
    </dgm:pt>
    <dgm:pt modelId="{F196DE87-8355-4B6B-A02B-E7960262B269}" type="pres">
      <dgm:prSet presAssocID="{C4D809AB-5466-41AA-9A60-65DF35A050D3}" presName="parTxMid" presStyleLbl="revTx" presStyleIdx="2" presStyleCnt="5"/>
      <dgm:spPr/>
      <dgm:t>
        <a:bodyPr/>
        <a:lstStyle/>
        <a:p>
          <a:endParaRPr lang="es-ES"/>
        </a:p>
      </dgm:t>
    </dgm:pt>
    <dgm:pt modelId="{050DB45A-B8AD-424C-A226-70DBC0BE35CA}" type="pres">
      <dgm:prSet presAssocID="{C4D809AB-5466-41AA-9A60-65DF35A050D3}" presName="desTxMid" presStyleLbl="revTx" presStyleIdx="3" presStyleCnt="5" custScaleX="126943" custLinFactNeighborY="1720">
        <dgm:presLayoutVars>
          <dgm:bulletEnabled val="1"/>
        </dgm:presLayoutVars>
      </dgm:prSet>
      <dgm:spPr/>
      <dgm:t>
        <a:bodyPr/>
        <a:lstStyle/>
        <a:p>
          <a:endParaRPr lang="es-ES"/>
        </a:p>
      </dgm:t>
    </dgm:pt>
    <dgm:pt modelId="{959FB292-7D6C-4F22-8D33-6A0B4B56F16B}" type="pres">
      <dgm:prSet presAssocID="{C4D809AB-5466-41AA-9A60-65DF35A050D3}" presName="spMid" presStyleCnt="0"/>
      <dgm:spPr/>
    </dgm:pt>
    <dgm:pt modelId="{5484D996-6E73-487E-B66B-F83729FBE36E}" type="pres">
      <dgm:prSet presAssocID="{C3C3D326-DDFD-4108-85B8-2587D09E3DF8}" presName="chevronComposite1" presStyleCnt="0"/>
      <dgm:spPr/>
    </dgm:pt>
    <dgm:pt modelId="{41E41ACC-CFA5-498E-AE7E-3E5BE3039CF0}" type="pres">
      <dgm:prSet presAssocID="{C3C3D326-DDFD-4108-85B8-2587D09E3DF8}" presName="chevron1" presStyleLbl="sibTrans2D1" presStyleIdx="1" presStyleCnt="2"/>
      <dgm:spPr/>
    </dgm:pt>
    <dgm:pt modelId="{72B2D425-BE52-44B1-B4F3-0A415CCA5190}" type="pres">
      <dgm:prSet presAssocID="{C3C3D326-DDFD-4108-85B8-2587D09E3DF8}" presName="spChevron1" presStyleCnt="0"/>
      <dgm:spPr/>
    </dgm:pt>
    <dgm:pt modelId="{7B06DC9F-8027-41FC-9240-8AAAD99DDB99}" type="pres">
      <dgm:prSet presAssocID="{023128F2-1F87-4C19-A58D-B864541872E5}" presName="last" presStyleCnt="0"/>
      <dgm:spPr/>
    </dgm:pt>
    <dgm:pt modelId="{5B310C4A-442E-4D03-90D1-62E0B8013FC4}" type="pres">
      <dgm:prSet presAssocID="{023128F2-1F87-4C19-A58D-B864541872E5}" presName="circleTx" presStyleLbl="node1" presStyleIdx="18" presStyleCnt="19" custScaleX="121851" custScaleY="124704" custLinFactNeighborX="-1323" custLinFactNeighborY="825"/>
      <dgm:spPr/>
      <dgm:t>
        <a:bodyPr/>
        <a:lstStyle/>
        <a:p>
          <a:endParaRPr lang="es-ES"/>
        </a:p>
      </dgm:t>
    </dgm:pt>
    <dgm:pt modelId="{F96001D0-B906-4584-9388-D47209AE41B9}" type="pres">
      <dgm:prSet presAssocID="{023128F2-1F87-4C19-A58D-B864541872E5}" presName="desTxN" presStyleLbl="revTx" presStyleIdx="4" presStyleCnt="5" custScaleX="191975" custLinFactNeighborX="1834" custLinFactNeighborY="9370">
        <dgm:presLayoutVars>
          <dgm:bulletEnabled val="1"/>
        </dgm:presLayoutVars>
      </dgm:prSet>
      <dgm:spPr/>
      <dgm:t>
        <a:bodyPr/>
        <a:lstStyle/>
        <a:p>
          <a:endParaRPr lang="es-ES"/>
        </a:p>
      </dgm:t>
    </dgm:pt>
    <dgm:pt modelId="{C9676F2F-991B-4F3D-AA7C-1832871B180B}" type="pres">
      <dgm:prSet presAssocID="{023128F2-1F87-4C19-A58D-B864541872E5}" presName="spN" presStyleCnt="0"/>
      <dgm:spPr/>
    </dgm:pt>
  </dgm:ptLst>
  <dgm:cxnLst>
    <dgm:cxn modelId="{52583D19-B29C-4B0F-BC42-906A8FEA8F07}" type="presOf" srcId="{C4D809AB-5466-41AA-9A60-65DF35A050D3}" destId="{F196DE87-8355-4B6B-A02B-E7960262B269}" srcOrd="0" destOrd="0" presId="urn:microsoft.com/office/officeart/2009/3/layout/RandomtoResultProcess"/>
    <dgm:cxn modelId="{CC2B2934-4C75-48E0-80C5-D51E53A1B3ED}" type="presOf" srcId="{69BD2F20-BCC6-4ABF-9D80-568E69A9B692}" destId="{F96001D0-B906-4584-9388-D47209AE41B9}" srcOrd="0" destOrd="4" presId="urn:microsoft.com/office/officeart/2009/3/layout/RandomtoResultProcess"/>
    <dgm:cxn modelId="{F7E46BCC-40DE-4742-8418-78A998E2267F}" srcId="{E3C4D485-1434-4AC5-9E9D-78A92981AAD9}" destId="{4CEA2980-C2CD-45CD-B3DC-769BA9D3ACBA}" srcOrd="2" destOrd="0" parTransId="{76664CF7-4278-4E58-B479-6BB80D675839}" sibTransId="{A9ACD0D9-0ADA-4BE8-B650-0395F1875BF5}"/>
    <dgm:cxn modelId="{91057146-E415-4D18-9A1A-20E2E873BDC3}" type="presOf" srcId="{54ACB9DA-44C5-4328-B710-AC6F548A0F8A}" destId="{F96001D0-B906-4584-9388-D47209AE41B9}" srcOrd="0" destOrd="2" presId="urn:microsoft.com/office/officeart/2009/3/layout/RandomtoResultProcess"/>
    <dgm:cxn modelId="{F686141C-066E-4340-94C9-77E64D1EDC16}" srcId="{023128F2-1F87-4C19-A58D-B864541872E5}" destId="{CA238C65-18BC-4D84-8A80-A49AF5F163AD}" srcOrd="1" destOrd="0" parTransId="{CDA26524-E16E-40C8-9C1B-B6BA82B8B3B1}" sibTransId="{D02CB2A0-0EB4-4055-9EA6-0D92071CE0D3}"/>
    <dgm:cxn modelId="{403709DA-D5CF-4595-828F-9886B8E9F63B}" type="presOf" srcId="{E3C4D485-1434-4AC5-9E9D-78A92981AAD9}" destId="{1C95807B-79B7-46A2-9A75-BE8322AEB4E9}" srcOrd="0" destOrd="0" presId="urn:microsoft.com/office/officeart/2009/3/layout/RandomtoResultProcess"/>
    <dgm:cxn modelId="{0A369023-B19F-44C6-847D-FB5F2E6FEE21}" type="presOf" srcId="{D0F888B4-4E80-4F40-AF24-D3F5079FD9A3}" destId="{050DB45A-B8AD-424C-A226-70DBC0BE35CA}" srcOrd="0" destOrd="0" presId="urn:microsoft.com/office/officeart/2009/3/layout/RandomtoResultProcess"/>
    <dgm:cxn modelId="{185501F1-81FF-45D6-9C12-504D98DA01D2}" type="presOf" srcId="{DA92DCBD-8EB2-43B5-BD13-143118B756D9}" destId="{F96001D0-B906-4584-9388-D47209AE41B9}" srcOrd="0" destOrd="3" presId="urn:microsoft.com/office/officeart/2009/3/layout/RandomtoResultProcess"/>
    <dgm:cxn modelId="{289FB8A8-A513-4B2D-AF68-4A0D0C9F4903}" srcId="{E3C4D485-1434-4AC5-9E9D-78A92981AAD9}" destId="{18CACE58-54E6-43A3-8883-B83B84A8B7D6}" srcOrd="3" destOrd="0" parTransId="{DD7CD4E9-6349-4260-89C1-E44E54042151}" sibTransId="{3F884867-1B12-4BD7-996A-49C778DF4845}"/>
    <dgm:cxn modelId="{840D1DA0-D870-4ED6-AFA0-4F862C1AD241}" srcId="{E3C4D485-1434-4AC5-9E9D-78A92981AAD9}" destId="{562FB35A-9704-49D1-97D9-B76CF5E4ECD8}" srcOrd="1" destOrd="0" parTransId="{77B0B8E2-550B-4F3D-ABC5-823CB1687EFB}" sibTransId="{ABD9060F-39FD-46FC-84D7-44DD132E423B}"/>
    <dgm:cxn modelId="{FDE53CFA-E5A8-433B-B2F4-C07D1715C993}" srcId="{023128F2-1F87-4C19-A58D-B864541872E5}" destId="{54ACB9DA-44C5-4328-B710-AC6F548A0F8A}" srcOrd="2" destOrd="0" parTransId="{DEA26BD5-8EDC-4872-A026-E90DBB797326}" sibTransId="{E6EE566C-2A98-45DC-951B-49C87EE74971}"/>
    <dgm:cxn modelId="{254284E8-3DFF-4AEF-93D2-DB525D106E5C}" type="presOf" srcId="{4CEA2980-C2CD-45CD-B3DC-769BA9D3ACBA}" destId="{419E23D7-E44A-41F6-B1CF-EBE25D96D0E3}" srcOrd="0" destOrd="2" presId="urn:microsoft.com/office/officeart/2009/3/layout/RandomtoResultProcess"/>
    <dgm:cxn modelId="{4CD0A375-FD0B-4E35-A0F6-44226EF3E187}" type="presOf" srcId="{562FB35A-9704-49D1-97D9-B76CF5E4ECD8}" destId="{419E23D7-E44A-41F6-B1CF-EBE25D96D0E3}" srcOrd="0" destOrd="1" presId="urn:microsoft.com/office/officeart/2009/3/layout/RandomtoResultProcess"/>
    <dgm:cxn modelId="{61F7090A-652A-4317-9463-55060A0B6BDD}" srcId="{12D00BE1-54DA-4A90-AE3F-EFE6E07E7460}" destId="{023128F2-1F87-4C19-A58D-B864541872E5}" srcOrd="2" destOrd="0" parTransId="{07AC5D3A-126E-4114-9C50-20FB09BFEDFF}" sibTransId="{ABC9537A-9945-4023-B32B-093360B7D6D1}"/>
    <dgm:cxn modelId="{341797F0-8194-43DE-9763-3EA0BB95BAE2}" srcId="{023128F2-1F87-4C19-A58D-B864541872E5}" destId="{45441D54-31AA-458F-B8B7-0EDA3D2D4E76}" srcOrd="0" destOrd="0" parTransId="{8BDF2A72-7110-438E-87DD-A9EFE311D1DF}" sibTransId="{F3A3F1FD-A604-4CEC-8E91-7E2D6C069566}"/>
    <dgm:cxn modelId="{2ABC691F-6F81-47D1-AB80-3C5EBE18D3E8}" srcId="{C4D809AB-5466-41AA-9A60-65DF35A050D3}" destId="{D0F888B4-4E80-4F40-AF24-D3F5079FD9A3}" srcOrd="0" destOrd="0" parTransId="{8EB3F897-629B-4367-9F65-DC8B0379F223}" sibTransId="{529D7F62-0C84-4341-9C6B-AF0B7986754D}"/>
    <dgm:cxn modelId="{91BE90BA-010A-4AC6-B411-64A74ED8F1D1}" type="presOf" srcId="{12D00BE1-54DA-4A90-AE3F-EFE6E07E7460}" destId="{A22CD92F-7705-485F-B4E9-BEEAB77DC1DC}" srcOrd="0" destOrd="0" presId="urn:microsoft.com/office/officeart/2009/3/layout/RandomtoResultProcess"/>
    <dgm:cxn modelId="{9E61E0FD-B461-4CC4-BA07-FE2369DEE8FF}" srcId="{E3C4D485-1434-4AC5-9E9D-78A92981AAD9}" destId="{19D2CCB9-5743-4D3A-B9C0-EA6D61FE3717}" srcOrd="0" destOrd="0" parTransId="{50FB9875-7FAE-47C7-B48E-9055293C8656}" sibTransId="{A148441A-602F-4100-9488-DF42D5A15888}"/>
    <dgm:cxn modelId="{97D6CE12-3153-4D70-AB96-DE5EF1AFDEC4}" type="presOf" srcId="{18CACE58-54E6-43A3-8883-B83B84A8B7D6}" destId="{419E23D7-E44A-41F6-B1CF-EBE25D96D0E3}" srcOrd="0" destOrd="3" presId="urn:microsoft.com/office/officeart/2009/3/layout/RandomtoResultProcess"/>
    <dgm:cxn modelId="{7DBF7710-DF40-4447-8C85-D4A82F074400}" type="presOf" srcId="{1E146ACD-F811-4B20-9161-FE44B600F011}" destId="{050DB45A-B8AD-424C-A226-70DBC0BE35CA}" srcOrd="0" destOrd="1" presId="urn:microsoft.com/office/officeart/2009/3/layout/RandomtoResultProcess"/>
    <dgm:cxn modelId="{88446989-7570-4EC8-BB26-4D26BC0C1E24}" type="presOf" srcId="{023128F2-1F87-4C19-A58D-B864541872E5}" destId="{5B310C4A-442E-4D03-90D1-62E0B8013FC4}" srcOrd="0" destOrd="0" presId="urn:microsoft.com/office/officeart/2009/3/layout/RandomtoResultProcess"/>
    <dgm:cxn modelId="{02AD4918-6468-491D-911D-8D6E746E08FA}" srcId="{023128F2-1F87-4C19-A58D-B864541872E5}" destId="{69BD2F20-BCC6-4ABF-9D80-568E69A9B692}" srcOrd="4" destOrd="0" parTransId="{2E958972-75A6-43F5-8015-BC02F869DDCE}" sibTransId="{6C0058EE-CBB3-4587-84F7-8BE9D15BE88F}"/>
    <dgm:cxn modelId="{DABB51B5-01B1-488E-A3BA-85CF6696D725}" type="presOf" srcId="{F5A3281E-E831-4053-828A-214BA2CEDEA5}" destId="{050DB45A-B8AD-424C-A226-70DBC0BE35CA}" srcOrd="0" destOrd="2" presId="urn:microsoft.com/office/officeart/2009/3/layout/RandomtoResultProcess"/>
    <dgm:cxn modelId="{E5B443ED-DCA2-4296-B1CF-E1CCB97FD6EA}" srcId="{C4D809AB-5466-41AA-9A60-65DF35A050D3}" destId="{F5A3281E-E831-4053-828A-214BA2CEDEA5}" srcOrd="2" destOrd="0" parTransId="{7B47673B-70FA-4790-AA95-09B9EDDFE8B3}" sibTransId="{32930287-701D-4FBC-BDD6-D56DD2B59BC7}"/>
    <dgm:cxn modelId="{5B74D255-8CEE-4710-8008-5EF13318B210}" srcId="{023128F2-1F87-4C19-A58D-B864541872E5}" destId="{DA92DCBD-8EB2-43B5-BD13-143118B756D9}" srcOrd="3" destOrd="0" parTransId="{B2DE11D9-0D3E-4AF5-B348-83A482E84AFF}" sibTransId="{58FF3021-D18E-4536-AA02-AC6424CE1B87}"/>
    <dgm:cxn modelId="{91174ED2-C019-4057-94CC-187EB60B5456}" type="presOf" srcId="{45441D54-31AA-458F-B8B7-0EDA3D2D4E76}" destId="{F96001D0-B906-4584-9388-D47209AE41B9}" srcOrd="0" destOrd="0" presId="urn:microsoft.com/office/officeart/2009/3/layout/RandomtoResultProcess"/>
    <dgm:cxn modelId="{1E6C302C-29A4-4A7C-BC4E-A4145252AAE8}" type="presOf" srcId="{CA238C65-18BC-4D84-8A80-A49AF5F163AD}" destId="{F96001D0-B906-4584-9388-D47209AE41B9}" srcOrd="0" destOrd="1" presId="urn:microsoft.com/office/officeart/2009/3/layout/RandomtoResultProcess"/>
    <dgm:cxn modelId="{04CDE00D-A995-44AF-8906-88CC6B524303}" srcId="{12D00BE1-54DA-4A90-AE3F-EFE6E07E7460}" destId="{C4D809AB-5466-41AA-9A60-65DF35A050D3}" srcOrd="1" destOrd="0" parTransId="{C97953B9-97CA-477F-935A-193335B3B4C5}" sibTransId="{C3C3D326-DDFD-4108-85B8-2587D09E3DF8}"/>
    <dgm:cxn modelId="{2B118F60-7B33-4370-9EB3-316A3D27862D}" srcId="{C4D809AB-5466-41AA-9A60-65DF35A050D3}" destId="{1E146ACD-F811-4B20-9161-FE44B600F011}" srcOrd="1" destOrd="0" parTransId="{2CC5A3B8-9D03-4D61-B91B-3959663D1D3F}" sibTransId="{98E49F78-26D7-4D8F-8AB0-3E9D11780E23}"/>
    <dgm:cxn modelId="{6BB241B4-B30B-4513-B204-9CA38794F44A}" srcId="{12D00BE1-54DA-4A90-AE3F-EFE6E07E7460}" destId="{E3C4D485-1434-4AC5-9E9D-78A92981AAD9}" srcOrd="0" destOrd="0" parTransId="{67F89A7D-25CD-48AE-BA67-96E813159729}" sibTransId="{A4A14D1A-6B4F-46FE-9EDE-63B34FBFFD42}"/>
    <dgm:cxn modelId="{556339CA-91D6-4A38-B816-E150960A79CE}" type="presOf" srcId="{19D2CCB9-5743-4D3A-B9C0-EA6D61FE3717}" destId="{419E23D7-E44A-41F6-B1CF-EBE25D96D0E3}" srcOrd="0" destOrd="0" presId="urn:microsoft.com/office/officeart/2009/3/layout/RandomtoResultProcess"/>
    <dgm:cxn modelId="{8E9151DE-00D5-4840-8419-35671AE17777}" type="presParOf" srcId="{A22CD92F-7705-485F-B4E9-BEEAB77DC1DC}" destId="{BED58463-105A-4B02-A1E5-73AD468857FD}" srcOrd="0" destOrd="0" presId="urn:microsoft.com/office/officeart/2009/3/layout/RandomtoResultProcess"/>
    <dgm:cxn modelId="{DCB2A27F-4372-4E96-B9DE-7D0D4ED2E18A}" type="presParOf" srcId="{BED58463-105A-4B02-A1E5-73AD468857FD}" destId="{1C95807B-79B7-46A2-9A75-BE8322AEB4E9}" srcOrd="0" destOrd="0" presId="urn:microsoft.com/office/officeart/2009/3/layout/RandomtoResultProcess"/>
    <dgm:cxn modelId="{54441716-48D1-49B7-A2A6-ED14A6E0FC12}" type="presParOf" srcId="{BED58463-105A-4B02-A1E5-73AD468857FD}" destId="{419E23D7-E44A-41F6-B1CF-EBE25D96D0E3}" srcOrd="1" destOrd="0" presId="urn:microsoft.com/office/officeart/2009/3/layout/RandomtoResultProcess"/>
    <dgm:cxn modelId="{458CE08B-550F-42CC-9EBA-D612C1EB4566}" type="presParOf" srcId="{BED58463-105A-4B02-A1E5-73AD468857FD}" destId="{768A2984-0B56-4D2F-BE5F-778450CCEFD7}" srcOrd="2" destOrd="0" presId="urn:microsoft.com/office/officeart/2009/3/layout/RandomtoResultProcess"/>
    <dgm:cxn modelId="{0C767589-CA7C-4F7B-8D33-6200985CEE6B}" type="presParOf" srcId="{BED58463-105A-4B02-A1E5-73AD468857FD}" destId="{DC21700D-453B-4F79-84AA-4655F086713A}" srcOrd="3" destOrd="0" presId="urn:microsoft.com/office/officeart/2009/3/layout/RandomtoResultProcess"/>
    <dgm:cxn modelId="{B824BBED-DD2E-47C2-9A93-A7EB574798B7}" type="presParOf" srcId="{BED58463-105A-4B02-A1E5-73AD468857FD}" destId="{78CE468D-7B13-464D-A729-38D26F69BF67}" srcOrd="4" destOrd="0" presId="urn:microsoft.com/office/officeart/2009/3/layout/RandomtoResultProcess"/>
    <dgm:cxn modelId="{57CD14BA-3EC5-4A2D-9F39-4D6DAA3D712C}" type="presParOf" srcId="{BED58463-105A-4B02-A1E5-73AD468857FD}" destId="{7649E974-3FDE-4A50-A50D-CEA72D817116}" srcOrd="5" destOrd="0" presId="urn:microsoft.com/office/officeart/2009/3/layout/RandomtoResultProcess"/>
    <dgm:cxn modelId="{8CCC42AF-2010-4332-AD63-7333FAACEAEB}" type="presParOf" srcId="{BED58463-105A-4B02-A1E5-73AD468857FD}" destId="{AC4CA1DC-86B1-4B05-9B99-11EF6681D6A4}" srcOrd="6" destOrd="0" presId="urn:microsoft.com/office/officeart/2009/3/layout/RandomtoResultProcess"/>
    <dgm:cxn modelId="{31513F28-9349-477D-B667-2FF82D034254}" type="presParOf" srcId="{BED58463-105A-4B02-A1E5-73AD468857FD}" destId="{C33FAEC0-A8E4-4F56-9AD9-4B79902B98B8}" srcOrd="7" destOrd="0" presId="urn:microsoft.com/office/officeart/2009/3/layout/RandomtoResultProcess"/>
    <dgm:cxn modelId="{F658D0BA-8A90-4796-823F-CF3F0E67F21F}" type="presParOf" srcId="{BED58463-105A-4B02-A1E5-73AD468857FD}" destId="{B443FB42-30F2-4806-8D25-05B3DAB99CFF}" srcOrd="8" destOrd="0" presId="urn:microsoft.com/office/officeart/2009/3/layout/RandomtoResultProcess"/>
    <dgm:cxn modelId="{CD78C0C0-4BBB-4A96-932F-8D7AB52A4261}" type="presParOf" srcId="{BED58463-105A-4B02-A1E5-73AD468857FD}" destId="{B8B37EF2-D6E9-4CB2-88ED-B42BA405A6D1}" srcOrd="9" destOrd="0" presId="urn:microsoft.com/office/officeart/2009/3/layout/RandomtoResultProcess"/>
    <dgm:cxn modelId="{E464E2CD-97E3-474F-9575-8870E640B864}" type="presParOf" srcId="{BED58463-105A-4B02-A1E5-73AD468857FD}" destId="{0A0CB7CA-372C-4C89-AA00-2ACD7F8F2236}" srcOrd="10" destOrd="0" presId="urn:microsoft.com/office/officeart/2009/3/layout/RandomtoResultProcess"/>
    <dgm:cxn modelId="{D2FBA441-55ED-455D-91DD-E7C228881C90}" type="presParOf" srcId="{BED58463-105A-4B02-A1E5-73AD468857FD}" destId="{40F093D9-CE9F-48E3-B392-4A9318CEBB44}" srcOrd="11" destOrd="0" presId="urn:microsoft.com/office/officeart/2009/3/layout/RandomtoResultProcess"/>
    <dgm:cxn modelId="{2BFAD486-F48F-4DD0-A7CB-FBD856C9326A}" type="presParOf" srcId="{BED58463-105A-4B02-A1E5-73AD468857FD}" destId="{799D5A06-795F-46CA-952B-18D264D4BED5}" srcOrd="12" destOrd="0" presId="urn:microsoft.com/office/officeart/2009/3/layout/RandomtoResultProcess"/>
    <dgm:cxn modelId="{CF465BCB-9C21-40E4-83F8-43AF413DF547}" type="presParOf" srcId="{BED58463-105A-4B02-A1E5-73AD468857FD}" destId="{E813C126-831D-4195-A18C-18E09B1D9855}" srcOrd="13" destOrd="0" presId="urn:microsoft.com/office/officeart/2009/3/layout/RandomtoResultProcess"/>
    <dgm:cxn modelId="{0A637A4D-61A8-4C4C-80A6-2C998FEB7257}" type="presParOf" srcId="{BED58463-105A-4B02-A1E5-73AD468857FD}" destId="{E69B0D48-7375-4805-9426-5B142BD2F80B}" srcOrd="14" destOrd="0" presId="urn:microsoft.com/office/officeart/2009/3/layout/RandomtoResultProcess"/>
    <dgm:cxn modelId="{8CD9C753-B88F-471D-89C9-7E4D932E202E}" type="presParOf" srcId="{BED58463-105A-4B02-A1E5-73AD468857FD}" destId="{80481482-C229-45C6-A316-28E03E55A3DD}" srcOrd="15" destOrd="0" presId="urn:microsoft.com/office/officeart/2009/3/layout/RandomtoResultProcess"/>
    <dgm:cxn modelId="{97271523-6825-4CF9-B64B-D1414FB3DB7C}" type="presParOf" srcId="{BED58463-105A-4B02-A1E5-73AD468857FD}" destId="{6F9C866A-C610-46C3-8B5A-AEA3A02270A2}" srcOrd="16" destOrd="0" presId="urn:microsoft.com/office/officeart/2009/3/layout/RandomtoResultProcess"/>
    <dgm:cxn modelId="{46889D60-92B4-4DE3-8EFE-17014EA39E8A}" type="presParOf" srcId="{BED58463-105A-4B02-A1E5-73AD468857FD}" destId="{D880670C-EEE3-4126-BB47-7335FFF74938}" srcOrd="17" destOrd="0" presId="urn:microsoft.com/office/officeart/2009/3/layout/RandomtoResultProcess"/>
    <dgm:cxn modelId="{53918A9F-67B4-43EF-A9D5-22ADBB9269C4}" type="presParOf" srcId="{BED58463-105A-4B02-A1E5-73AD468857FD}" destId="{F39ECB45-D183-4392-BFE6-2FC99F9CE49A}" srcOrd="18" destOrd="0" presId="urn:microsoft.com/office/officeart/2009/3/layout/RandomtoResultProcess"/>
    <dgm:cxn modelId="{78DC10D9-158E-4587-97C1-C93715B62A1A}" type="presParOf" srcId="{BED58463-105A-4B02-A1E5-73AD468857FD}" destId="{D5AB11AA-99EC-43D5-9D5B-B973B20DC393}" srcOrd="19" destOrd="0" presId="urn:microsoft.com/office/officeart/2009/3/layout/RandomtoResultProcess"/>
    <dgm:cxn modelId="{785FF1BE-E214-4B06-A537-1EA3C73A339E}" type="presParOf" srcId="{A22CD92F-7705-485F-B4E9-BEEAB77DC1DC}" destId="{F614D739-75E8-43D5-A965-D07D030AFD2F}" srcOrd="1" destOrd="0" presId="urn:microsoft.com/office/officeart/2009/3/layout/RandomtoResultProcess"/>
    <dgm:cxn modelId="{07EAAF7F-75C5-4F55-99BC-F6B68E8C0F5F}" type="presParOf" srcId="{F614D739-75E8-43D5-A965-D07D030AFD2F}" destId="{8EF97000-A1B5-490B-8187-31318FDD3247}" srcOrd="0" destOrd="0" presId="urn:microsoft.com/office/officeart/2009/3/layout/RandomtoResultProcess"/>
    <dgm:cxn modelId="{7D692C72-17B6-4EA1-9816-6C4C31C0777D}" type="presParOf" srcId="{F614D739-75E8-43D5-A965-D07D030AFD2F}" destId="{9F090015-BF5A-45B0-849F-BBEDE922056E}" srcOrd="1" destOrd="0" presId="urn:microsoft.com/office/officeart/2009/3/layout/RandomtoResultProcess"/>
    <dgm:cxn modelId="{59954E46-AD79-4C58-997F-D217F978D95E}" type="presParOf" srcId="{A22CD92F-7705-485F-B4E9-BEEAB77DC1DC}" destId="{626AC6EB-5BCD-4EB3-8CC9-C1E2C6513B43}" srcOrd="2" destOrd="0" presId="urn:microsoft.com/office/officeart/2009/3/layout/RandomtoResultProcess"/>
    <dgm:cxn modelId="{52DE98E8-4682-4886-9FBF-22103D3090E0}" type="presParOf" srcId="{626AC6EB-5BCD-4EB3-8CC9-C1E2C6513B43}" destId="{F196DE87-8355-4B6B-A02B-E7960262B269}" srcOrd="0" destOrd="0" presId="urn:microsoft.com/office/officeart/2009/3/layout/RandomtoResultProcess"/>
    <dgm:cxn modelId="{3553CE94-C430-49C9-8A05-81BC68B9ABE1}" type="presParOf" srcId="{626AC6EB-5BCD-4EB3-8CC9-C1E2C6513B43}" destId="{050DB45A-B8AD-424C-A226-70DBC0BE35CA}" srcOrd="1" destOrd="0" presId="urn:microsoft.com/office/officeart/2009/3/layout/RandomtoResultProcess"/>
    <dgm:cxn modelId="{C384F2E8-529F-43CC-9AA8-1248F6FF5544}" type="presParOf" srcId="{626AC6EB-5BCD-4EB3-8CC9-C1E2C6513B43}" destId="{959FB292-7D6C-4F22-8D33-6A0B4B56F16B}" srcOrd="2" destOrd="0" presId="urn:microsoft.com/office/officeart/2009/3/layout/RandomtoResultProcess"/>
    <dgm:cxn modelId="{EAA03090-45D4-4BFF-8E0D-BE135194414B}" type="presParOf" srcId="{A22CD92F-7705-485F-B4E9-BEEAB77DC1DC}" destId="{5484D996-6E73-487E-B66B-F83729FBE36E}" srcOrd="3" destOrd="0" presId="urn:microsoft.com/office/officeart/2009/3/layout/RandomtoResultProcess"/>
    <dgm:cxn modelId="{FC849918-CB17-4337-9264-40EF79786F0D}" type="presParOf" srcId="{5484D996-6E73-487E-B66B-F83729FBE36E}" destId="{41E41ACC-CFA5-498E-AE7E-3E5BE3039CF0}" srcOrd="0" destOrd="0" presId="urn:microsoft.com/office/officeart/2009/3/layout/RandomtoResultProcess"/>
    <dgm:cxn modelId="{3CC08115-D254-4E7A-A2DE-29547E43D5CF}" type="presParOf" srcId="{5484D996-6E73-487E-B66B-F83729FBE36E}" destId="{72B2D425-BE52-44B1-B4F3-0A415CCA5190}" srcOrd="1" destOrd="0" presId="urn:microsoft.com/office/officeart/2009/3/layout/RandomtoResultProcess"/>
    <dgm:cxn modelId="{C7208E85-5199-487A-8FF0-CF3E55C3CE58}" type="presParOf" srcId="{A22CD92F-7705-485F-B4E9-BEEAB77DC1DC}" destId="{7B06DC9F-8027-41FC-9240-8AAAD99DDB99}" srcOrd="4" destOrd="0" presId="urn:microsoft.com/office/officeart/2009/3/layout/RandomtoResultProcess"/>
    <dgm:cxn modelId="{BDB8616F-3C32-4312-B157-61C7251559C1}" type="presParOf" srcId="{7B06DC9F-8027-41FC-9240-8AAAD99DDB99}" destId="{5B310C4A-442E-4D03-90D1-62E0B8013FC4}" srcOrd="0" destOrd="0" presId="urn:microsoft.com/office/officeart/2009/3/layout/RandomtoResultProcess"/>
    <dgm:cxn modelId="{805B7D28-8336-47CE-89CC-375190B0589C}" type="presParOf" srcId="{7B06DC9F-8027-41FC-9240-8AAAD99DDB99}" destId="{F96001D0-B906-4584-9388-D47209AE41B9}" srcOrd="1" destOrd="0" presId="urn:microsoft.com/office/officeart/2009/3/layout/RandomtoResultProcess"/>
    <dgm:cxn modelId="{D4EB33D5-0540-4C40-A66A-16BD7C0E3786}" type="presParOf" srcId="{7B06DC9F-8027-41FC-9240-8AAAD99DDB99}" destId="{C9676F2F-991B-4F3D-AA7C-1832871B180B}"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3AEFA-DFF0-4A8F-B2CB-153EDB46E7CC}">
      <dsp:nvSpPr>
        <dsp:cNvPr id="0" name=""/>
        <dsp:cNvSpPr/>
      </dsp:nvSpPr>
      <dsp:spPr>
        <a:xfrm>
          <a:off x="4263062" y="1940"/>
          <a:ext cx="895103" cy="8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latin typeface="Calibri" panose="020F0502020204030204" pitchFamily="34" charset="0"/>
            </a:rPr>
            <a:t>Hobbies</a:t>
          </a:r>
        </a:p>
      </dsp:txBody>
      <dsp:txXfrm>
        <a:off x="4263062" y="1940"/>
        <a:ext cx="895103" cy="895103"/>
      </dsp:txXfrm>
    </dsp:sp>
    <dsp:sp modelId="{8D677FA2-C990-4BE9-B8D9-C096812DE508}">
      <dsp:nvSpPr>
        <dsp:cNvPr id="0" name=""/>
        <dsp:cNvSpPr/>
      </dsp:nvSpPr>
      <dsp:spPr>
        <a:xfrm>
          <a:off x="1407201" y="-50029"/>
          <a:ext cx="4640541" cy="4640541"/>
        </a:xfrm>
        <a:prstGeom prst="circularArrow">
          <a:avLst>
            <a:gd name="adj1" fmla="val 3761"/>
            <a:gd name="adj2" fmla="val 234674"/>
            <a:gd name="adj3" fmla="val 19860492"/>
            <a:gd name="adj4" fmla="val 18820382"/>
            <a:gd name="adj5" fmla="val 4388"/>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08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52D30-8D55-4D5A-A13B-E040AFCE2D43}">
      <dsp:nvSpPr>
        <dsp:cNvPr id="0" name=""/>
        <dsp:cNvSpPr/>
      </dsp:nvSpPr>
      <dsp:spPr>
        <a:xfrm>
          <a:off x="5328953" y="1414786"/>
          <a:ext cx="895103" cy="8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latin typeface="Calibri" panose="020F0502020204030204" pitchFamily="34" charset="0"/>
            </a:rPr>
            <a:t>Friends</a:t>
          </a:r>
          <a:endParaRPr lang="es-ES" sz="2000" kern="1200" dirty="0">
            <a:latin typeface="Calibri" panose="020F0502020204030204" pitchFamily="34" charset="0"/>
          </a:endParaRPr>
        </a:p>
      </dsp:txBody>
      <dsp:txXfrm>
        <a:off x="5328953" y="1414786"/>
        <a:ext cx="895103" cy="895103"/>
      </dsp:txXfrm>
    </dsp:sp>
    <dsp:sp modelId="{38EF9589-7787-438F-8582-DC80DAD82FEC}">
      <dsp:nvSpPr>
        <dsp:cNvPr id="0" name=""/>
        <dsp:cNvSpPr/>
      </dsp:nvSpPr>
      <dsp:spPr>
        <a:xfrm>
          <a:off x="1420946" y="385843"/>
          <a:ext cx="4640541" cy="4640541"/>
        </a:xfrm>
        <a:prstGeom prst="circularArrow">
          <a:avLst>
            <a:gd name="adj1" fmla="val 3761"/>
            <a:gd name="adj2" fmla="val 234674"/>
            <a:gd name="adj3" fmla="val 496244"/>
            <a:gd name="adj4" fmla="val 20957121"/>
            <a:gd name="adj5" fmla="val 4388"/>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08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82F3D5-4B80-4B12-830B-2A080570066D}">
      <dsp:nvSpPr>
        <dsp:cNvPr id="0" name=""/>
        <dsp:cNvSpPr/>
      </dsp:nvSpPr>
      <dsp:spPr>
        <a:xfrm>
          <a:off x="5157736" y="3155829"/>
          <a:ext cx="895103" cy="8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latin typeface="Calibri" panose="020F0502020204030204" pitchFamily="34" charset="0"/>
            </a:rPr>
            <a:t>News</a:t>
          </a:r>
          <a:endParaRPr lang="es-ES" sz="2000" kern="1200" dirty="0">
            <a:latin typeface="Calibri" panose="020F0502020204030204" pitchFamily="34" charset="0"/>
          </a:endParaRPr>
        </a:p>
      </dsp:txBody>
      <dsp:txXfrm>
        <a:off x="5157736" y="3155829"/>
        <a:ext cx="895103" cy="895103"/>
      </dsp:txXfrm>
    </dsp:sp>
    <dsp:sp modelId="{93927ED1-91DB-4354-BD18-EE89A77E9FF9}">
      <dsp:nvSpPr>
        <dsp:cNvPr id="0" name=""/>
        <dsp:cNvSpPr/>
      </dsp:nvSpPr>
      <dsp:spPr>
        <a:xfrm>
          <a:off x="1968917" y="-85047"/>
          <a:ext cx="4601653" cy="4681888"/>
        </a:xfrm>
        <a:prstGeom prst="circularArrow">
          <a:avLst>
            <a:gd name="adj1" fmla="val 3761"/>
            <a:gd name="adj2" fmla="val 234674"/>
            <a:gd name="adj3" fmla="val 5070398"/>
            <a:gd name="adj4" fmla="val 3206766"/>
            <a:gd name="adj5" fmla="val 4388"/>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958E8F-34D5-4998-9F50-334D05338E58}">
      <dsp:nvSpPr>
        <dsp:cNvPr id="0" name=""/>
        <dsp:cNvSpPr/>
      </dsp:nvSpPr>
      <dsp:spPr>
        <a:xfrm>
          <a:off x="3131105" y="4053881"/>
          <a:ext cx="895103" cy="8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latin typeface="Calibri" panose="020F0502020204030204" pitchFamily="34" charset="0"/>
            </a:rPr>
            <a:t>Tastes</a:t>
          </a:r>
        </a:p>
      </dsp:txBody>
      <dsp:txXfrm>
        <a:off x="3131105" y="4053881"/>
        <a:ext cx="895103" cy="895103"/>
      </dsp:txXfrm>
    </dsp:sp>
    <dsp:sp modelId="{AB8A4252-8CBE-432F-88B2-732FA226FFD9}">
      <dsp:nvSpPr>
        <dsp:cNvPr id="0" name=""/>
        <dsp:cNvSpPr/>
      </dsp:nvSpPr>
      <dsp:spPr>
        <a:xfrm>
          <a:off x="1088968" y="98403"/>
          <a:ext cx="4640541" cy="4640541"/>
        </a:xfrm>
        <a:prstGeom prst="circularArrow">
          <a:avLst>
            <a:gd name="adj1" fmla="val 3761"/>
            <a:gd name="adj2" fmla="val 234674"/>
            <a:gd name="adj3" fmla="val 7974818"/>
            <a:gd name="adj4" fmla="val 6020894"/>
            <a:gd name="adj5" fmla="val 4388"/>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86214-A5E7-4B6C-9DDC-EE8CB2221853}">
      <dsp:nvSpPr>
        <dsp:cNvPr id="0" name=""/>
        <dsp:cNvSpPr/>
      </dsp:nvSpPr>
      <dsp:spPr>
        <a:xfrm>
          <a:off x="820933" y="3407975"/>
          <a:ext cx="1981382" cy="39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latin typeface="Calibri" panose="020F0502020204030204" pitchFamily="34" charset="0"/>
            </a:rPr>
            <a:t>Personal data</a:t>
          </a:r>
        </a:p>
      </dsp:txBody>
      <dsp:txXfrm>
        <a:off x="820933" y="3407975"/>
        <a:ext cx="1981382" cy="392162"/>
      </dsp:txXfrm>
    </dsp:sp>
    <dsp:sp modelId="{000C624D-A758-44B2-86A5-C7E96EC32078}">
      <dsp:nvSpPr>
        <dsp:cNvPr id="0" name=""/>
        <dsp:cNvSpPr/>
      </dsp:nvSpPr>
      <dsp:spPr>
        <a:xfrm>
          <a:off x="1260076" y="67030"/>
          <a:ext cx="4640541" cy="4640541"/>
        </a:xfrm>
        <a:prstGeom prst="circularArrow">
          <a:avLst>
            <a:gd name="adj1" fmla="val 3761"/>
            <a:gd name="adj2" fmla="val 234674"/>
            <a:gd name="adj3" fmla="val 10887831"/>
            <a:gd name="adj4" fmla="val 9361373"/>
            <a:gd name="adj5" fmla="val 4388"/>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B87E3-FCBD-4BCD-B2C8-F22001EAC5AE}">
      <dsp:nvSpPr>
        <dsp:cNvPr id="0" name=""/>
        <dsp:cNvSpPr/>
      </dsp:nvSpPr>
      <dsp:spPr>
        <a:xfrm>
          <a:off x="767912" y="1447182"/>
          <a:ext cx="1609923" cy="8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latin typeface="Calibri" panose="020F0502020204030204" pitchFamily="34" charset="0"/>
            </a:rPr>
            <a:t>Comments</a:t>
          </a:r>
          <a:endParaRPr lang="es-ES" sz="2000" kern="1200" dirty="0" smtClean="0">
            <a:latin typeface="Calibri" panose="020F0502020204030204" pitchFamily="34" charset="0"/>
          </a:endParaRPr>
        </a:p>
      </dsp:txBody>
      <dsp:txXfrm>
        <a:off x="767912" y="1447182"/>
        <a:ext cx="1609923" cy="895103"/>
      </dsp:txXfrm>
    </dsp:sp>
    <dsp:sp modelId="{8088FAE0-734C-4ED0-AD59-03C522DF6288}">
      <dsp:nvSpPr>
        <dsp:cNvPr id="0" name=""/>
        <dsp:cNvSpPr/>
      </dsp:nvSpPr>
      <dsp:spPr>
        <a:xfrm>
          <a:off x="1300879" y="-147065"/>
          <a:ext cx="4640541" cy="4640541"/>
        </a:xfrm>
        <a:prstGeom prst="circularArrow">
          <a:avLst>
            <a:gd name="adj1" fmla="val 3761"/>
            <a:gd name="adj2" fmla="val 234674"/>
            <a:gd name="adj3" fmla="val 13005686"/>
            <a:gd name="adj4" fmla="val 11995052"/>
            <a:gd name="adj5" fmla="val 4388"/>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610611-9354-4A3C-B516-3E5551FF8535}">
      <dsp:nvSpPr>
        <dsp:cNvPr id="0" name=""/>
        <dsp:cNvSpPr/>
      </dsp:nvSpPr>
      <dsp:spPr>
        <a:xfrm>
          <a:off x="2116417" y="1952"/>
          <a:ext cx="895103" cy="8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latin typeface="Calibri" panose="020F0502020204030204" pitchFamily="34" charset="0"/>
            </a:rPr>
            <a:t>Images</a:t>
          </a:r>
          <a:endParaRPr lang="es-ES" sz="2000" kern="1200" dirty="0" smtClean="0">
            <a:latin typeface="Calibri" panose="020F0502020204030204" pitchFamily="34" charset="0"/>
          </a:endParaRPr>
        </a:p>
      </dsp:txBody>
      <dsp:txXfrm>
        <a:off x="2116417" y="1952"/>
        <a:ext cx="895103" cy="895103"/>
      </dsp:txXfrm>
    </dsp:sp>
    <dsp:sp modelId="{E51FC559-2487-44CC-A5AD-87DB733771A2}">
      <dsp:nvSpPr>
        <dsp:cNvPr id="0" name=""/>
        <dsp:cNvSpPr/>
      </dsp:nvSpPr>
      <dsp:spPr>
        <a:xfrm>
          <a:off x="1348803" y="-70290"/>
          <a:ext cx="4640541" cy="4640541"/>
        </a:xfrm>
        <a:prstGeom prst="circularArrow">
          <a:avLst>
            <a:gd name="adj1" fmla="val 3761"/>
            <a:gd name="adj2" fmla="val 234674"/>
            <a:gd name="adj3" fmla="val 17005363"/>
            <a:gd name="adj4" fmla="val 15190993"/>
            <a:gd name="adj5" fmla="val 4388"/>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5807B-79B7-46A2-9A75-BE8322AEB4E9}">
      <dsp:nvSpPr>
        <dsp:cNvPr id="0" name=""/>
        <dsp:cNvSpPr/>
      </dsp:nvSpPr>
      <dsp:spPr>
        <a:xfrm>
          <a:off x="218819" y="1201023"/>
          <a:ext cx="1625898" cy="535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err="1" smtClean="0">
              <a:latin typeface="Century Gothic" panose="020B0502020202020204" pitchFamily="34" charset="0"/>
            </a:rPr>
            <a:t>Create</a:t>
          </a:r>
          <a:endParaRPr lang="es-ES" sz="1600" kern="1200" dirty="0" smtClean="0">
            <a:latin typeface="Century Gothic" panose="020B0502020202020204" pitchFamily="34" charset="0"/>
          </a:endParaRPr>
        </a:p>
      </dsp:txBody>
      <dsp:txXfrm>
        <a:off x="218819" y="1201023"/>
        <a:ext cx="1625898" cy="535807"/>
      </dsp:txXfrm>
    </dsp:sp>
    <dsp:sp modelId="{419E23D7-E44A-41F6-B1CF-EBE25D96D0E3}">
      <dsp:nvSpPr>
        <dsp:cNvPr id="0" name=""/>
        <dsp:cNvSpPr/>
      </dsp:nvSpPr>
      <dsp:spPr>
        <a:xfrm>
          <a:off x="89105" y="2383453"/>
          <a:ext cx="2053541" cy="1484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228600" lvl="1" indent="-228600" algn="l" defTabSz="889000">
            <a:lnSpc>
              <a:spcPct val="90000"/>
            </a:lnSpc>
            <a:spcBef>
              <a:spcPct val="0"/>
            </a:spcBef>
            <a:spcAft>
              <a:spcPct val="15000"/>
            </a:spcAft>
            <a:buChar char="••"/>
          </a:pPr>
          <a:r>
            <a:rPr lang="es-ES" sz="2000" kern="1200" dirty="0" smtClean="0">
              <a:latin typeface="Century Gothic" panose="020B0502020202020204" pitchFamily="34" charset="0"/>
            </a:rPr>
            <a:t>Cite </a:t>
          </a:r>
          <a:r>
            <a:rPr lang="es-ES" sz="2000" kern="1200" dirty="0" err="1" smtClean="0">
              <a:latin typeface="Century Gothic" panose="020B0502020202020204" pitchFamily="34" charset="0"/>
            </a:rPr>
            <a:t>properly</a:t>
          </a:r>
          <a:endParaRPr lang="es-E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s-ES" sz="2000" kern="1200" dirty="0" err="1" smtClean="0">
              <a:latin typeface="Century Gothic" panose="020B0502020202020204" pitchFamily="34" charset="0"/>
            </a:rPr>
            <a:t>Standardised</a:t>
          </a:r>
          <a:r>
            <a:rPr lang="es-ES" sz="2000" kern="1200" dirty="0" smtClean="0">
              <a:latin typeface="Century Gothic" panose="020B0502020202020204" pitchFamily="34" charset="0"/>
            </a:rPr>
            <a:t> </a:t>
          </a:r>
          <a:r>
            <a:rPr lang="es-ES" sz="2000" kern="1200" dirty="0" err="1" smtClean="0">
              <a:latin typeface="Century Gothic" panose="020B0502020202020204" pitchFamily="34" charset="0"/>
            </a:rPr>
            <a:t>name</a:t>
          </a:r>
          <a:r>
            <a:rPr lang="es-ES" sz="2000" kern="1200" dirty="0" smtClean="0">
              <a:latin typeface="Century Gothic" panose="020B0502020202020204" pitchFamily="34" charset="0"/>
            </a:rPr>
            <a:t> and </a:t>
          </a:r>
          <a:r>
            <a:rPr lang="es-ES" sz="2000" kern="1200" dirty="0" err="1" smtClean="0">
              <a:latin typeface="Century Gothic" panose="020B0502020202020204" pitchFamily="34" charset="0"/>
            </a:rPr>
            <a:t>membership</a:t>
          </a:r>
          <a:endParaRPr lang="es-E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ca-ES" sz="2000" kern="1200" dirty="0">
              <a:latin typeface="Century Gothic" panose="020B0502020202020204" pitchFamily="34" charset="0"/>
            </a:rPr>
            <a:t>ORCID</a:t>
          </a:r>
          <a:endParaRPr lang="es-E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ca-ES" sz="2000" kern="1200" dirty="0" err="1">
              <a:latin typeface="Century Gothic" panose="020B0502020202020204" pitchFamily="34" charset="0"/>
            </a:rPr>
            <a:t>Google</a:t>
          </a:r>
          <a:r>
            <a:rPr lang="ca-ES" sz="2000" kern="1200" dirty="0">
              <a:latin typeface="Century Gothic" panose="020B0502020202020204" pitchFamily="34" charset="0"/>
            </a:rPr>
            <a:t> </a:t>
          </a:r>
          <a:r>
            <a:rPr lang="ca-ES" sz="2000" kern="1200" dirty="0" err="1">
              <a:latin typeface="Century Gothic" panose="020B0502020202020204" pitchFamily="34" charset="0"/>
            </a:rPr>
            <a:t>Scholar</a:t>
          </a:r>
          <a:endParaRPr lang="es-ES" sz="2000" kern="1200" dirty="0">
            <a:latin typeface="Century Gothic" panose="020B0502020202020204" pitchFamily="34" charset="0"/>
          </a:endParaRPr>
        </a:p>
      </dsp:txBody>
      <dsp:txXfrm>
        <a:off x="89105" y="2383453"/>
        <a:ext cx="2053541" cy="1484571"/>
      </dsp:txXfrm>
    </dsp:sp>
    <dsp:sp modelId="{768A2984-0B56-4D2F-BE5F-778450CCEFD7}">
      <dsp:nvSpPr>
        <dsp:cNvPr id="0" name=""/>
        <dsp:cNvSpPr/>
      </dsp:nvSpPr>
      <dsp:spPr>
        <a:xfrm>
          <a:off x="216971" y="1038064"/>
          <a:ext cx="129332" cy="12933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21700D-453B-4F79-84AA-4655F086713A}">
      <dsp:nvSpPr>
        <dsp:cNvPr id="0" name=""/>
        <dsp:cNvSpPr/>
      </dsp:nvSpPr>
      <dsp:spPr>
        <a:xfrm>
          <a:off x="307504" y="856998"/>
          <a:ext cx="129332" cy="129332"/>
        </a:xfrm>
        <a:prstGeom prst="ellipse">
          <a:avLst/>
        </a:prstGeom>
        <a:solidFill>
          <a:schemeClr val="accent4">
            <a:hueOff val="180779"/>
            <a:satOff val="766"/>
            <a:lumOff val="-11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E468D-7B13-464D-A729-38D26F69BF67}">
      <dsp:nvSpPr>
        <dsp:cNvPr id="0" name=""/>
        <dsp:cNvSpPr/>
      </dsp:nvSpPr>
      <dsp:spPr>
        <a:xfrm>
          <a:off x="524783" y="893211"/>
          <a:ext cx="203237" cy="203237"/>
        </a:xfrm>
        <a:prstGeom prst="ellipse">
          <a:avLst/>
        </a:prstGeom>
        <a:solidFill>
          <a:schemeClr val="accent4">
            <a:hueOff val="361558"/>
            <a:satOff val="1532"/>
            <a:lumOff val="-23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49E974-3FDE-4A50-A50D-CEA72D817116}">
      <dsp:nvSpPr>
        <dsp:cNvPr id="0" name=""/>
        <dsp:cNvSpPr/>
      </dsp:nvSpPr>
      <dsp:spPr>
        <a:xfrm>
          <a:off x="705849" y="694039"/>
          <a:ext cx="129332" cy="129332"/>
        </a:xfrm>
        <a:prstGeom prst="ellipse">
          <a:avLst/>
        </a:prstGeom>
        <a:solidFill>
          <a:schemeClr val="accent4">
            <a:hueOff val="542337"/>
            <a:satOff val="2298"/>
            <a:lumOff val="-35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CA1DC-86B1-4B05-9B99-11EF6681D6A4}">
      <dsp:nvSpPr>
        <dsp:cNvPr id="0" name=""/>
        <dsp:cNvSpPr/>
      </dsp:nvSpPr>
      <dsp:spPr>
        <a:xfrm>
          <a:off x="941235" y="621612"/>
          <a:ext cx="129332" cy="129332"/>
        </a:xfrm>
        <a:prstGeom prst="ellipse">
          <a:avLst/>
        </a:prstGeom>
        <a:solidFill>
          <a:schemeClr val="accent4">
            <a:hueOff val="723115"/>
            <a:satOff val="3064"/>
            <a:lumOff val="-47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3FAEC0-A8E4-4F56-9AD9-4B79902B98B8}">
      <dsp:nvSpPr>
        <dsp:cNvPr id="0" name=""/>
        <dsp:cNvSpPr/>
      </dsp:nvSpPr>
      <dsp:spPr>
        <a:xfrm>
          <a:off x="1230941" y="748359"/>
          <a:ext cx="129332" cy="129332"/>
        </a:xfrm>
        <a:prstGeom prst="ellipse">
          <a:avLst/>
        </a:prstGeom>
        <a:solidFill>
          <a:schemeClr val="accent4">
            <a:hueOff val="903894"/>
            <a:satOff val="3830"/>
            <a:lumOff val="-5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3FB42-30F2-4806-8D25-05B3DAB99CFF}">
      <dsp:nvSpPr>
        <dsp:cNvPr id="0" name=""/>
        <dsp:cNvSpPr/>
      </dsp:nvSpPr>
      <dsp:spPr>
        <a:xfrm>
          <a:off x="1412007" y="838892"/>
          <a:ext cx="203237" cy="203237"/>
        </a:xfrm>
        <a:prstGeom prst="ellipse">
          <a:avLst/>
        </a:prstGeom>
        <a:solidFill>
          <a:schemeClr val="accent4">
            <a:hueOff val="1084673"/>
            <a:satOff val="4596"/>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B37EF2-D6E9-4CB2-88ED-B42BA405A6D1}">
      <dsp:nvSpPr>
        <dsp:cNvPr id="0" name=""/>
        <dsp:cNvSpPr/>
      </dsp:nvSpPr>
      <dsp:spPr>
        <a:xfrm>
          <a:off x="1665499" y="1038064"/>
          <a:ext cx="129332" cy="129332"/>
        </a:xfrm>
        <a:prstGeom prst="ellipse">
          <a:avLst/>
        </a:prstGeom>
        <a:solidFill>
          <a:schemeClr val="accent4">
            <a:hueOff val="1265452"/>
            <a:satOff val="5362"/>
            <a:lumOff val="-83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0CB7CA-372C-4C89-AA00-2ACD7F8F2236}">
      <dsp:nvSpPr>
        <dsp:cNvPr id="0" name=""/>
        <dsp:cNvSpPr/>
      </dsp:nvSpPr>
      <dsp:spPr>
        <a:xfrm>
          <a:off x="1774138" y="1237237"/>
          <a:ext cx="129332" cy="129332"/>
        </a:xfrm>
        <a:prstGeom prst="ellipse">
          <a:avLst/>
        </a:prstGeom>
        <a:solidFill>
          <a:schemeClr val="accent4">
            <a:hueOff val="1446231"/>
            <a:satOff val="6128"/>
            <a:lumOff val="-9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093D9-CE9F-48E3-B392-4A9318CEBB44}">
      <dsp:nvSpPr>
        <dsp:cNvPr id="0" name=""/>
        <dsp:cNvSpPr/>
      </dsp:nvSpPr>
      <dsp:spPr>
        <a:xfrm>
          <a:off x="832596" y="856998"/>
          <a:ext cx="332570" cy="332570"/>
        </a:xfrm>
        <a:prstGeom prst="ellipse">
          <a:avLst/>
        </a:prstGeom>
        <a:solidFill>
          <a:schemeClr val="accent4">
            <a:hueOff val="1627010"/>
            <a:satOff val="6894"/>
            <a:lumOff val="-107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9D5A06-795F-46CA-952B-18D264D4BED5}">
      <dsp:nvSpPr>
        <dsp:cNvPr id="0" name=""/>
        <dsp:cNvSpPr/>
      </dsp:nvSpPr>
      <dsp:spPr>
        <a:xfrm>
          <a:off x="126438" y="1545049"/>
          <a:ext cx="129332" cy="129332"/>
        </a:xfrm>
        <a:prstGeom prst="ellipse">
          <a:avLst/>
        </a:prstGeom>
        <a:solidFill>
          <a:schemeClr val="accent4">
            <a:hueOff val="1807788"/>
            <a:satOff val="7660"/>
            <a:lumOff val="-11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3C126-831D-4195-A18C-18E09B1D9855}">
      <dsp:nvSpPr>
        <dsp:cNvPr id="0" name=""/>
        <dsp:cNvSpPr/>
      </dsp:nvSpPr>
      <dsp:spPr>
        <a:xfrm>
          <a:off x="235078" y="1708008"/>
          <a:ext cx="203237" cy="203237"/>
        </a:xfrm>
        <a:prstGeom prst="ellipse">
          <a:avLst/>
        </a:prstGeom>
        <a:solidFill>
          <a:schemeClr val="accent4">
            <a:hueOff val="1988567"/>
            <a:satOff val="8426"/>
            <a:lumOff val="-131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B0D48-7375-4805-9426-5B142BD2F80B}">
      <dsp:nvSpPr>
        <dsp:cNvPr id="0" name=""/>
        <dsp:cNvSpPr/>
      </dsp:nvSpPr>
      <dsp:spPr>
        <a:xfrm>
          <a:off x="506677" y="1852861"/>
          <a:ext cx="295617" cy="295617"/>
        </a:xfrm>
        <a:prstGeom prst="ellipse">
          <a:avLst/>
        </a:prstGeom>
        <a:solidFill>
          <a:schemeClr val="accent4">
            <a:hueOff val="2169346"/>
            <a:satOff val="9192"/>
            <a:lumOff val="-14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481482-C229-45C6-A316-28E03E55A3DD}">
      <dsp:nvSpPr>
        <dsp:cNvPr id="0" name=""/>
        <dsp:cNvSpPr/>
      </dsp:nvSpPr>
      <dsp:spPr>
        <a:xfrm>
          <a:off x="886915" y="2088247"/>
          <a:ext cx="129332" cy="129332"/>
        </a:xfrm>
        <a:prstGeom prst="ellipse">
          <a:avLst/>
        </a:prstGeom>
        <a:solidFill>
          <a:schemeClr val="accent4">
            <a:hueOff val="2350125"/>
            <a:satOff val="9958"/>
            <a:lumOff val="-15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C866A-C610-46C3-8B5A-AEA3A02270A2}">
      <dsp:nvSpPr>
        <dsp:cNvPr id="0" name=""/>
        <dsp:cNvSpPr/>
      </dsp:nvSpPr>
      <dsp:spPr>
        <a:xfrm>
          <a:off x="959342" y="1852861"/>
          <a:ext cx="203237" cy="203237"/>
        </a:xfrm>
        <a:prstGeom prst="ellipse">
          <a:avLst/>
        </a:prstGeom>
        <a:solidFill>
          <a:schemeClr val="accent4">
            <a:hueOff val="2530904"/>
            <a:satOff val="10724"/>
            <a:lumOff val="-167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0670C-EEE3-4126-BB47-7335FFF74938}">
      <dsp:nvSpPr>
        <dsp:cNvPr id="0" name=""/>
        <dsp:cNvSpPr/>
      </dsp:nvSpPr>
      <dsp:spPr>
        <a:xfrm>
          <a:off x="1140408" y="2106353"/>
          <a:ext cx="129332" cy="129332"/>
        </a:xfrm>
        <a:prstGeom prst="ellipse">
          <a:avLst/>
        </a:prstGeom>
        <a:solidFill>
          <a:schemeClr val="accent4">
            <a:hueOff val="2711682"/>
            <a:satOff val="11490"/>
            <a:lumOff val="-179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9ECB45-D183-4392-BFE6-2FC99F9CE49A}">
      <dsp:nvSpPr>
        <dsp:cNvPr id="0" name=""/>
        <dsp:cNvSpPr/>
      </dsp:nvSpPr>
      <dsp:spPr>
        <a:xfrm>
          <a:off x="1303367" y="1816648"/>
          <a:ext cx="295617" cy="295617"/>
        </a:xfrm>
        <a:prstGeom prst="ellipse">
          <a:avLst/>
        </a:prstGeom>
        <a:solidFill>
          <a:schemeClr val="accent4">
            <a:hueOff val="2892461"/>
            <a:satOff val="12256"/>
            <a:lumOff val="-191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B11AA-99EC-43D5-9D5B-B973B20DC393}">
      <dsp:nvSpPr>
        <dsp:cNvPr id="0" name=""/>
        <dsp:cNvSpPr/>
      </dsp:nvSpPr>
      <dsp:spPr>
        <a:xfrm>
          <a:off x="1701712" y="1744221"/>
          <a:ext cx="203237" cy="203237"/>
        </a:xfrm>
        <a:prstGeom prst="ellipse">
          <a:avLst/>
        </a:prstGeom>
        <a:solidFill>
          <a:schemeClr val="accent4">
            <a:hueOff val="3073240"/>
            <a:satOff val="13022"/>
            <a:lumOff val="-203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F97000-A1B5-490B-8187-31318FDD3247}">
      <dsp:nvSpPr>
        <dsp:cNvPr id="0" name=""/>
        <dsp:cNvSpPr/>
      </dsp:nvSpPr>
      <dsp:spPr>
        <a:xfrm>
          <a:off x="2058539" y="892910"/>
          <a:ext cx="596878" cy="1139507"/>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96DE87-8355-4B6B-A02B-E7960262B269}">
      <dsp:nvSpPr>
        <dsp:cNvPr id="0" name=""/>
        <dsp:cNvSpPr/>
      </dsp:nvSpPr>
      <dsp:spPr>
        <a:xfrm>
          <a:off x="2874714" y="893464"/>
          <a:ext cx="1627851" cy="113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err="1" smtClean="0">
              <a:latin typeface="Century Gothic" panose="020B0502020202020204" pitchFamily="34" charset="0"/>
            </a:rPr>
            <a:t>Publish</a:t>
          </a:r>
          <a:endParaRPr lang="es-ES" sz="1600" kern="1200" dirty="0">
            <a:latin typeface="Century Gothic" panose="020B0502020202020204" pitchFamily="34" charset="0"/>
          </a:endParaRPr>
        </a:p>
      </dsp:txBody>
      <dsp:txXfrm>
        <a:off x="2874714" y="893464"/>
        <a:ext cx="1627851" cy="1139496"/>
      </dsp:txXfrm>
    </dsp:sp>
    <dsp:sp modelId="{050DB45A-B8AD-424C-A226-70DBC0BE35CA}">
      <dsp:nvSpPr>
        <dsp:cNvPr id="0" name=""/>
        <dsp:cNvSpPr/>
      </dsp:nvSpPr>
      <dsp:spPr>
        <a:xfrm>
          <a:off x="2655418" y="2348123"/>
          <a:ext cx="2066443" cy="100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228600" lvl="1" indent="-228600" algn="l" defTabSz="889000">
            <a:lnSpc>
              <a:spcPct val="90000"/>
            </a:lnSpc>
            <a:spcBef>
              <a:spcPct val="0"/>
            </a:spcBef>
            <a:spcAft>
              <a:spcPct val="15000"/>
            </a:spcAft>
            <a:buChar char="••"/>
          </a:pPr>
          <a:r>
            <a:rPr lang="es-ES" sz="2000" kern="1200" dirty="0" err="1" smtClean="0">
              <a:latin typeface="Century Gothic" panose="020B0502020202020204" pitchFamily="34" charset="0"/>
            </a:rPr>
            <a:t>Choose</a:t>
          </a:r>
          <a:r>
            <a:rPr lang="es-ES" sz="2000" kern="1200" dirty="0" smtClean="0">
              <a:latin typeface="Century Gothic" panose="020B0502020202020204" pitchFamily="34" charset="0"/>
            </a:rPr>
            <a:t> </a:t>
          </a:r>
          <a:r>
            <a:rPr lang="es-ES" sz="2000" kern="1200" dirty="0" err="1" smtClean="0">
              <a:latin typeface="Century Gothic" panose="020B0502020202020204" pitchFamily="34" charset="0"/>
            </a:rPr>
            <a:t>journal</a:t>
          </a:r>
          <a:endParaRPr lang="es-E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s-ES" sz="2000" kern="1200" dirty="0" smtClean="0">
              <a:latin typeface="Century Gothic" panose="020B0502020202020204" pitchFamily="34" charset="0"/>
            </a:rPr>
            <a:t>Open Access</a:t>
          </a:r>
          <a:endParaRPr lang="es-E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s-ES" sz="2000" kern="1200" dirty="0" err="1" smtClean="0">
              <a:latin typeface="Century Gothic" panose="020B0502020202020204" pitchFamily="34" charset="0"/>
            </a:rPr>
            <a:t>Keep</a:t>
          </a:r>
          <a:r>
            <a:rPr lang="es-ES" sz="2000" kern="1200" dirty="0" smtClean="0">
              <a:latin typeface="Century Gothic" panose="020B0502020202020204" pitchFamily="34" charset="0"/>
            </a:rPr>
            <a:t> ALL </a:t>
          </a:r>
          <a:r>
            <a:rPr lang="es-ES" sz="2000" kern="1200" dirty="0" err="1" smtClean="0">
              <a:latin typeface="Century Gothic" panose="020B0502020202020204" pitchFamily="34" charset="0"/>
            </a:rPr>
            <a:t>versions</a:t>
          </a:r>
          <a:endParaRPr lang="es-ES" sz="2000" kern="1200" dirty="0">
            <a:latin typeface="Century Gothic" panose="020B0502020202020204" pitchFamily="34" charset="0"/>
          </a:endParaRPr>
        </a:p>
      </dsp:txBody>
      <dsp:txXfrm>
        <a:off x="2655418" y="2348123"/>
        <a:ext cx="2066443" cy="1003841"/>
      </dsp:txXfrm>
    </dsp:sp>
    <dsp:sp modelId="{41E41ACC-CFA5-498E-AE7E-3E5BE3039CF0}">
      <dsp:nvSpPr>
        <dsp:cNvPr id="0" name=""/>
        <dsp:cNvSpPr/>
      </dsp:nvSpPr>
      <dsp:spPr>
        <a:xfrm>
          <a:off x="4721862" y="892910"/>
          <a:ext cx="596878" cy="1139507"/>
        </a:xfrm>
        <a:prstGeom prst="chevron">
          <a:avLst>
            <a:gd name="adj" fmla="val 62310"/>
          </a:avLst>
        </a:prstGeom>
        <a:solidFill>
          <a:schemeClr val="accent4">
            <a:hueOff val="3254019"/>
            <a:satOff val="13788"/>
            <a:lumOff val="-215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310C4A-442E-4D03-90D1-62E0B8013FC4}">
      <dsp:nvSpPr>
        <dsp:cNvPr id="0" name=""/>
        <dsp:cNvSpPr/>
      </dsp:nvSpPr>
      <dsp:spPr>
        <a:xfrm>
          <a:off x="6019959" y="652575"/>
          <a:ext cx="1686020" cy="1725496"/>
        </a:xfrm>
        <a:prstGeom prst="ellipse">
          <a:avLst/>
        </a:prstGeom>
        <a:solidFill>
          <a:schemeClr val="accent4">
            <a:hueOff val="3254019"/>
            <a:satOff val="13788"/>
            <a:lumOff val="-215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kern="1200" dirty="0" err="1" smtClean="0">
              <a:latin typeface="Century Gothic" panose="020B0502020202020204" pitchFamily="34" charset="0"/>
            </a:rPr>
            <a:t>Disseminate</a:t>
          </a:r>
          <a:endParaRPr lang="ca-ES" sz="1600" kern="1200" dirty="0">
            <a:latin typeface="Century Gothic" panose="020B0502020202020204" pitchFamily="34" charset="0"/>
          </a:endParaRPr>
        </a:p>
      </dsp:txBody>
      <dsp:txXfrm>
        <a:off x="6266871" y="905268"/>
        <a:ext cx="1192196" cy="1220110"/>
      </dsp:txXfrm>
    </dsp:sp>
    <dsp:sp modelId="{F96001D0-B906-4584-9388-D47209AE41B9}">
      <dsp:nvSpPr>
        <dsp:cNvPr id="0" name=""/>
        <dsp:cNvSpPr/>
      </dsp:nvSpPr>
      <dsp:spPr>
        <a:xfrm>
          <a:off x="5323738" y="2424917"/>
          <a:ext cx="3125068" cy="100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228600" lvl="1" indent="-228600" algn="l" defTabSz="889000">
            <a:lnSpc>
              <a:spcPct val="90000"/>
            </a:lnSpc>
            <a:spcBef>
              <a:spcPct val="0"/>
            </a:spcBef>
            <a:spcAft>
              <a:spcPct val="15000"/>
            </a:spcAft>
            <a:buChar char="••"/>
          </a:pPr>
          <a:r>
            <a:rPr lang="es-ES" sz="2000" kern="1200" noProof="0" dirty="0" err="1" smtClean="0">
              <a:latin typeface="Century Gothic" panose="020B0502020202020204" pitchFamily="34" charset="0"/>
            </a:rPr>
            <a:t>Identify</a:t>
          </a:r>
          <a:r>
            <a:rPr lang="es-ES" sz="2000" kern="1200" noProof="0" dirty="0" smtClean="0">
              <a:latin typeface="Century Gothic" panose="020B0502020202020204" pitchFamily="34" charset="0"/>
            </a:rPr>
            <a:t> file </a:t>
          </a:r>
          <a:r>
            <a:rPr lang="ca-ES" sz="2000" kern="1200" noProof="0" dirty="0" smtClean="0">
              <a:latin typeface="Century Gothic" panose="020B0502020202020204" pitchFamily="34" charset="0"/>
            </a:rPr>
            <a:t>(</a:t>
          </a:r>
          <a:r>
            <a:rPr lang="ca-ES" sz="2000" kern="1200" noProof="0" dirty="0" err="1" smtClean="0">
              <a:latin typeface="Century Gothic" panose="020B0502020202020204" pitchFamily="34" charset="0"/>
            </a:rPr>
            <a:t>authorship</a:t>
          </a:r>
          <a:r>
            <a:rPr lang="ca-ES" sz="2000" kern="1200" noProof="0" dirty="0" smtClean="0">
              <a:latin typeface="Century Gothic" panose="020B0502020202020204" pitchFamily="34" charset="0"/>
            </a:rPr>
            <a:t>, </a:t>
          </a:r>
          <a:r>
            <a:rPr lang="ca-ES" sz="2000" kern="1200" noProof="0" dirty="0" err="1" smtClean="0">
              <a:latin typeface="Century Gothic" panose="020B0502020202020204" pitchFamily="34" charset="0"/>
            </a:rPr>
            <a:t>version</a:t>
          </a:r>
          <a:r>
            <a:rPr lang="ca-ES" sz="2000" kern="1200" noProof="0" dirty="0" smtClean="0">
              <a:latin typeface="Century Gothic" panose="020B0502020202020204" pitchFamily="34" charset="0"/>
            </a:rPr>
            <a:t> </a:t>
          </a:r>
          <a:r>
            <a:rPr lang="ca-ES" sz="2000" kern="1200" noProof="0" dirty="0" err="1" smtClean="0">
              <a:latin typeface="Century Gothic" panose="020B0502020202020204" pitchFamily="34" charset="0"/>
            </a:rPr>
            <a:t>and</a:t>
          </a:r>
          <a:r>
            <a:rPr lang="ca-ES" sz="2000" kern="1200" noProof="0" dirty="0" smtClean="0">
              <a:latin typeface="Century Gothic" panose="020B0502020202020204" pitchFamily="34" charset="0"/>
            </a:rPr>
            <a:t> </a:t>
          </a:r>
          <a:r>
            <a:rPr lang="ca-ES" sz="2000" kern="1200" noProof="0" dirty="0" err="1" smtClean="0">
              <a:latin typeface="Century Gothic" panose="020B0502020202020204" pitchFamily="34" charset="0"/>
            </a:rPr>
            <a:t>mention</a:t>
          </a:r>
          <a:r>
            <a:rPr lang="ca-ES" sz="2000" kern="1200" noProof="0" dirty="0" smtClean="0">
              <a:latin typeface="Century Gothic" panose="020B0502020202020204" pitchFamily="34" charset="0"/>
            </a:rPr>
            <a:t> of </a:t>
          </a:r>
          <a:r>
            <a:rPr lang="ca-ES" sz="2000" kern="1200" noProof="0" dirty="0" err="1" smtClean="0">
              <a:latin typeface="Century Gothic" panose="020B0502020202020204" pitchFamily="34" charset="0"/>
            </a:rPr>
            <a:t>rights</a:t>
          </a:r>
          <a:r>
            <a:rPr lang="ca-ES" sz="2000" kern="1200" noProof="0" dirty="0" smtClean="0">
              <a:latin typeface="Century Gothic" panose="020B0502020202020204" pitchFamily="34" charset="0"/>
            </a:rPr>
            <a:t>)</a:t>
          </a:r>
          <a:endParaRPr lang="ca-ES" sz="2000" kern="1200" noProof="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s-ES" sz="2000" kern="1200" noProof="0" dirty="0" err="1" smtClean="0">
              <a:latin typeface="Century Gothic" panose="020B0502020202020204" pitchFamily="34" charset="0"/>
            </a:rPr>
            <a:t>Submit</a:t>
          </a:r>
          <a:r>
            <a:rPr lang="es-ES" sz="2000" kern="1200" noProof="0" dirty="0" smtClean="0">
              <a:latin typeface="Century Gothic" panose="020B0502020202020204" pitchFamily="34" charset="0"/>
            </a:rPr>
            <a:t> to </a:t>
          </a:r>
          <a:r>
            <a:rPr lang="es-ES" sz="2000" kern="1200" noProof="0" dirty="0" err="1" smtClean="0">
              <a:latin typeface="Century Gothic" panose="020B0502020202020204" pitchFamily="34" charset="0"/>
            </a:rPr>
            <a:t>the</a:t>
          </a:r>
          <a:r>
            <a:rPr lang="es-ES" sz="2000" kern="1200" noProof="0" dirty="0" smtClean="0">
              <a:latin typeface="Century Gothic" panose="020B0502020202020204" pitchFamily="34" charset="0"/>
            </a:rPr>
            <a:t> DDD </a:t>
          </a:r>
          <a:r>
            <a:rPr lang="ca-ES" sz="2000" kern="1200" noProof="0" dirty="0" smtClean="0">
              <a:latin typeface="Century Gothic" panose="020B0502020202020204" pitchFamily="34" charset="0"/>
            </a:rPr>
            <a:t>(</a:t>
          </a:r>
          <a:r>
            <a:rPr lang="ca-ES" sz="2000" kern="1200" noProof="0" dirty="0" err="1" smtClean="0">
              <a:latin typeface="Century Gothic" panose="020B0502020202020204" pitchFamily="34" charset="0"/>
            </a:rPr>
            <a:t>contact</a:t>
          </a:r>
          <a:r>
            <a:rPr lang="ca-ES" sz="2000" kern="1200" noProof="0" dirty="0" smtClean="0">
              <a:latin typeface="Century Gothic" panose="020B0502020202020204" pitchFamily="34" charset="0"/>
            </a:rPr>
            <a:t> </a:t>
          </a:r>
          <a:r>
            <a:rPr lang="ca-ES" sz="2000" kern="1200" noProof="0" dirty="0" err="1" smtClean="0">
              <a:latin typeface="Century Gothic" panose="020B0502020202020204" pitchFamily="34" charset="0"/>
            </a:rPr>
            <a:t>your</a:t>
          </a:r>
          <a:r>
            <a:rPr lang="ca-ES" sz="2000" kern="1200" noProof="0" dirty="0" smtClean="0">
              <a:latin typeface="Century Gothic" panose="020B0502020202020204" pitchFamily="34" charset="0"/>
            </a:rPr>
            <a:t> </a:t>
          </a:r>
          <a:r>
            <a:rPr lang="ca-ES" sz="2000" kern="1200" noProof="0" dirty="0" err="1" smtClean="0">
              <a:latin typeface="Century Gothic" panose="020B0502020202020204" pitchFamily="34" charset="0"/>
            </a:rPr>
            <a:t>library</a:t>
          </a:r>
          <a:r>
            <a:rPr lang="ca-ES" sz="2000" kern="1200" noProof="0" dirty="0" smtClean="0">
              <a:latin typeface="Century Gothic" panose="020B0502020202020204" pitchFamily="34" charset="0"/>
            </a:rPr>
            <a:t>)</a:t>
          </a:r>
          <a:endParaRPr lang="ca-ES" sz="2000" kern="1200" noProof="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s-ES" sz="2000" kern="1200" dirty="0" err="1" smtClean="0">
              <a:latin typeface="Century Gothic" panose="020B0502020202020204" pitchFamily="34" charset="0"/>
            </a:rPr>
            <a:t>Permanent</a:t>
          </a:r>
          <a:r>
            <a:rPr lang="es-ES" sz="2000" kern="1200" dirty="0" smtClean="0">
              <a:latin typeface="Century Gothic" panose="020B0502020202020204" pitchFamily="34" charset="0"/>
            </a:rPr>
            <a:t> URL</a:t>
          </a:r>
          <a:endParaRPr lang="es-E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s-ES" sz="2000" kern="1200" dirty="0" smtClean="0">
              <a:latin typeface="Century Gothic" panose="020B0502020202020204" pitchFamily="34" charset="0"/>
            </a:rPr>
            <a:t>Social </a:t>
          </a:r>
          <a:r>
            <a:rPr lang="es-ES" sz="2000" kern="1200" dirty="0" err="1" smtClean="0">
              <a:latin typeface="Century Gothic" panose="020B0502020202020204" pitchFamily="34" charset="0"/>
            </a:rPr>
            <a:t>networks</a:t>
          </a:r>
          <a:endParaRPr lang="es-ES" sz="2000" kern="1200" dirty="0">
            <a:latin typeface="Century Gothic" panose="020B0502020202020204" pitchFamily="34" charset="0"/>
          </a:endParaRPr>
        </a:p>
        <a:p>
          <a:pPr marL="228600" lvl="1" indent="-228600" algn="l" defTabSz="933450">
            <a:lnSpc>
              <a:spcPct val="90000"/>
            </a:lnSpc>
            <a:spcBef>
              <a:spcPct val="0"/>
            </a:spcBef>
            <a:spcAft>
              <a:spcPct val="15000"/>
            </a:spcAft>
            <a:buChar char="••"/>
          </a:pPr>
          <a:endParaRPr lang="es-ES" sz="2100" kern="1200" dirty="0">
            <a:solidFill>
              <a:schemeClr val="tx1">
                <a:lumMod val="95000"/>
                <a:lumOff val="5000"/>
              </a:schemeClr>
            </a:solidFill>
            <a:latin typeface="Calibri" panose="020F0502020204030204" pitchFamily="34" charset="0"/>
          </a:endParaRPr>
        </a:p>
      </dsp:txBody>
      <dsp:txXfrm>
        <a:off x="5323738" y="2424917"/>
        <a:ext cx="3125068" cy="100384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3/12/2020</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‹Nº›</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12/03/2020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‹Nº›</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recerca.uab.es/journalmetrics/recomanacions.php"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orcid.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B065A877-C8DB-478E-99FA-D91441EF60FF}" type="slidenum">
              <a:rPr lang="ca-ES" smtClean="0"/>
              <a:t>42</a:t>
            </a:fld>
            <a:endParaRPr lang="ca-ES"/>
          </a:p>
        </p:txBody>
      </p:sp>
    </p:spTree>
    <p:extLst>
      <p:ext uri="{BB962C8B-B14F-4D97-AF65-F5344CB8AC3E}">
        <p14:creationId xmlns:p14="http://schemas.microsoft.com/office/powerpoint/2010/main" val="340591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s-ES" dirty="0" err="1">
                <a:latin typeface="Arial" pitchFamily="34" charset="0"/>
                <a:cs typeface="Arial" pitchFamily="34" charset="0"/>
              </a:rPr>
              <a:t>Quan</a:t>
            </a:r>
            <a:r>
              <a:rPr lang="es-ES" dirty="0">
                <a:latin typeface="Arial" pitchFamily="34" charset="0"/>
                <a:cs typeface="Arial" pitchFamily="34" charset="0"/>
              </a:rPr>
              <a:t> </a:t>
            </a:r>
            <a:r>
              <a:rPr lang="es-ES" dirty="0" err="1">
                <a:latin typeface="Arial" pitchFamily="34" charset="0"/>
                <a:cs typeface="Arial" pitchFamily="34" charset="0"/>
              </a:rPr>
              <a:t>preparem</a:t>
            </a:r>
            <a:r>
              <a:rPr lang="es-ES" dirty="0">
                <a:latin typeface="Arial" pitchFamily="34" charset="0"/>
                <a:cs typeface="Arial" pitchFamily="34" charset="0"/>
              </a:rPr>
              <a:t> un </a:t>
            </a:r>
            <a:r>
              <a:rPr lang="es-ES" dirty="0" err="1">
                <a:latin typeface="Arial" pitchFamily="34" charset="0"/>
                <a:cs typeface="Arial" pitchFamily="34" charset="0"/>
              </a:rPr>
              <a:t>document</a:t>
            </a:r>
            <a:r>
              <a:rPr lang="es-ES" dirty="0">
                <a:latin typeface="Arial" pitchFamily="34" charset="0"/>
                <a:cs typeface="Arial" pitchFamily="34" charset="0"/>
              </a:rPr>
              <a:t>: </a:t>
            </a:r>
          </a:p>
          <a:p>
            <a:pPr eaLnBrk="1" fontAlgn="auto" hangingPunct="1">
              <a:spcBef>
                <a:spcPts val="0"/>
              </a:spcBef>
              <a:spcAft>
                <a:spcPts val="0"/>
              </a:spcAft>
              <a:defRPr/>
            </a:pPr>
            <a:endParaRPr lang="es-ES" dirty="0">
              <a:latin typeface="Arial" pitchFamily="34" charset="0"/>
              <a:cs typeface="Arial" pitchFamily="34" charset="0"/>
            </a:endParaRPr>
          </a:p>
          <a:p>
            <a:pPr marL="285750" indent="-285750">
              <a:buFontTx/>
              <a:buChar char="•"/>
            </a:pPr>
            <a:r>
              <a:rPr lang="es-ES" altLang="ca-ES" sz="1200" dirty="0" err="1">
                <a:latin typeface="+mn-lt"/>
                <a:cs typeface="Arial" charset="0"/>
              </a:rPr>
              <a:t>Nom</a:t>
            </a:r>
            <a:r>
              <a:rPr lang="es-ES" altLang="ca-ES" sz="1200" dirty="0">
                <a:latin typeface="+mn-lt"/>
                <a:cs typeface="Arial" charset="0"/>
              </a:rPr>
              <a:t> o </a:t>
            </a:r>
            <a:r>
              <a:rPr lang="es-ES" altLang="ca-ES" sz="1200" dirty="0" err="1">
                <a:latin typeface="+mn-lt"/>
                <a:cs typeface="Arial" charset="0"/>
              </a:rPr>
              <a:t>acrònim</a:t>
            </a:r>
            <a:r>
              <a:rPr lang="es-ES" altLang="ca-ES" sz="1200" dirty="0">
                <a:latin typeface="+mn-lt"/>
                <a:cs typeface="Arial" charset="0"/>
              </a:rPr>
              <a:t> de </a:t>
            </a:r>
            <a:r>
              <a:rPr lang="es-ES" altLang="ca-ES" sz="1200" dirty="0" err="1">
                <a:latin typeface="+mn-lt"/>
                <a:cs typeface="Arial" charset="0"/>
              </a:rPr>
              <a:t>l’organisme</a:t>
            </a:r>
            <a:r>
              <a:rPr lang="es-ES" altLang="ca-ES" sz="1200" dirty="0">
                <a:latin typeface="+mn-lt"/>
                <a:cs typeface="Arial" charset="0"/>
              </a:rPr>
              <a:t> financiador i número de </a:t>
            </a:r>
            <a:r>
              <a:rPr lang="es-ES" altLang="ca-ES" sz="1200" dirty="0" err="1">
                <a:latin typeface="+mn-lt"/>
                <a:cs typeface="Arial" charset="0"/>
              </a:rPr>
              <a:t>projecte</a:t>
            </a:r>
            <a:r>
              <a:rPr lang="es-ES" altLang="ca-ES" sz="1200" dirty="0">
                <a:latin typeface="+mn-lt"/>
                <a:cs typeface="Arial" charset="0"/>
              </a:rPr>
              <a:t> </a:t>
            </a:r>
          </a:p>
          <a:p>
            <a:pPr marL="285750" indent="-285750">
              <a:buFontTx/>
              <a:buChar char="•"/>
            </a:pPr>
            <a:r>
              <a:rPr lang="es-ES" altLang="ca-ES" sz="1200" dirty="0">
                <a:latin typeface="+mn-lt"/>
                <a:cs typeface="Arial" charset="0"/>
              </a:rPr>
              <a:t>Correcta </a:t>
            </a:r>
            <a:r>
              <a:rPr lang="es-ES" altLang="ca-ES" sz="1200" dirty="0" err="1">
                <a:latin typeface="+mn-lt"/>
                <a:cs typeface="Arial" charset="0"/>
              </a:rPr>
              <a:t>normalització</a:t>
            </a:r>
            <a:r>
              <a:rPr lang="es-ES" altLang="ca-ES" sz="1200" dirty="0">
                <a:latin typeface="+mn-lt"/>
                <a:cs typeface="Arial" charset="0"/>
              </a:rPr>
              <a:t> del </a:t>
            </a:r>
            <a:r>
              <a:rPr lang="es-ES" altLang="ca-ES" sz="1200" dirty="0" err="1">
                <a:latin typeface="+mn-lt"/>
                <a:cs typeface="Arial" charset="0"/>
              </a:rPr>
              <a:t>nom</a:t>
            </a:r>
            <a:r>
              <a:rPr lang="es-ES" altLang="ca-ES" sz="1200" dirty="0">
                <a:latin typeface="+mn-lt"/>
                <a:cs typeface="Arial" charset="0"/>
              </a:rPr>
              <a:t> i </a:t>
            </a:r>
            <a:r>
              <a:rPr lang="es-ES" altLang="ca-ES" sz="1200" dirty="0" err="1">
                <a:latin typeface="+mn-lt"/>
                <a:cs typeface="Arial" charset="0"/>
              </a:rPr>
              <a:t>filiació</a:t>
            </a:r>
            <a:r>
              <a:rPr lang="es-ES" altLang="ca-ES" sz="1200" dirty="0">
                <a:latin typeface="+mn-lt"/>
                <a:cs typeface="Arial" charset="0"/>
              </a:rPr>
              <a:t>. </a:t>
            </a:r>
            <a:r>
              <a:rPr lang="es-ES" altLang="ca-ES" sz="1200" dirty="0" err="1">
                <a:latin typeface="+mn-lt"/>
                <a:cs typeface="Arial" charset="0"/>
                <a:hlinkClick r:id="rId3"/>
              </a:rPr>
              <a:t>Recomanacions</a:t>
            </a:r>
            <a:r>
              <a:rPr lang="es-ES" altLang="ca-ES" sz="1200" dirty="0">
                <a:latin typeface="+mn-lt"/>
                <a:cs typeface="Arial" charset="0"/>
                <a:hlinkClick r:id="rId3"/>
              </a:rPr>
              <a:t> UAB</a:t>
            </a:r>
            <a:endParaRPr lang="es-ES" altLang="ca-ES" sz="1200" dirty="0">
              <a:latin typeface="+mn-lt"/>
              <a:cs typeface="Arial" charset="0"/>
            </a:endParaRPr>
          </a:p>
          <a:p>
            <a:pPr marL="285750" indent="-285750">
              <a:buFontTx/>
              <a:buChar char="•"/>
            </a:pPr>
            <a:r>
              <a:rPr lang="es-ES" altLang="ca-ES" sz="1200" dirty="0" err="1">
                <a:latin typeface="+mn-lt"/>
                <a:cs typeface="Arial" charset="0"/>
              </a:rPr>
              <a:t>L’identificació</a:t>
            </a:r>
            <a:r>
              <a:rPr lang="es-ES" altLang="ca-ES" sz="1200" dirty="0">
                <a:latin typeface="+mn-lt"/>
                <a:cs typeface="Arial" charset="0"/>
              </a:rPr>
              <a:t> internacional </a:t>
            </a:r>
            <a:r>
              <a:rPr lang="es-ES" altLang="ca-ES" sz="1200" dirty="0">
                <a:latin typeface="+mn-lt"/>
                <a:cs typeface="Arial" charset="0"/>
                <a:hlinkClick r:id="rId4"/>
              </a:rPr>
              <a:t>ORCID</a:t>
            </a:r>
            <a:r>
              <a:rPr lang="es-ES" altLang="ca-ES" sz="1200" dirty="0">
                <a:latin typeface="+mn-lt"/>
                <a:cs typeface="Arial" charset="0"/>
              </a:rPr>
              <a:t> (</a:t>
            </a:r>
            <a:r>
              <a:rPr lang="es-ES" altLang="ca-ES" sz="1200" dirty="0" err="1">
                <a:latin typeface="+mn-lt"/>
                <a:cs typeface="Arial" charset="0"/>
              </a:rPr>
              <a:t>necessari</a:t>
            </a:r>
            <a:r>
              <a:rPr lang="es-ES" altLang="ca-ES" sz="1200" dirty="0">
                <a:latin typeface="+mn-lt"/>
                <a:cs typeface="Arial" charset="0"/>
              </a:rPr>
              <a:t> per al Portal de Recerca de Catalunya)</a:t>
            </a:r>
            <a:r>
              <a:rPr lang="es-ES_tradnl" altLang="ca-ES" sz="1200" dirty="0">
                <a:latin typeface="+mn-lt"/>
                <a:cs typeface="Arial" charset="0"/>
              </a:rPr>
              <a:t/>
            </a:r>
            <a:br>
              <a:rPr lang="es-ES_tradnl" altLang="ca-ES" sz="1200" dirty="0">
                <a:latin typeface="+mn-lt"/>
                <a:cs typeface="Arial" charset="0"/>
              </a:rPr>
            </a:br>
            <a:r>
              <a:rPr lang="es-ES" dirty="0">
                <a:hlinkClick r:id="rId4"/>
              </a:rPr>
              <a:t>http://orcid.org/</a:t>
            </a:r>
            <a:r>
              <a:rPr lang="es-ES" altLang="ca-ES" sz="1200" dirty="0">
                <a:latin typeface="+mn-lt"/>
                <a:cs typeface="Arial" charset="0"/>
              </a:rPr>
              <a:t/>
            </a:r>
            <a:br>
              <a:rPr lang="es-ES" altLang="ca-ES" sz="1200" dirty="0">
                <a:latin typeface="+mn-lt"/>
                <a:cs typeface="Arial" charset="0"/>
              </a:rPr>
            </a:br>
            <a:endParaRPr lang="es-ES" altLang="ca-ES" sz="1200" dirty="0">
              <a:latin typeface="+mn-lt"/>
              <a:cs typeface="Arial" charset="0"/>
            </a:endParaRPr>
          </a:p>
          <a:p>
            <a:pPr marL="285750" indent="-285750">
              <a:buFontTx/>
              <a:buChar char="•"/>
            </a:pPr>
            <a:r>
              <a:rPr lang="es-ES" altLang="ca-ES" sz="1200" u="sng" dirty="0" err="1">
                <a:latin typeface="+mn-lt"/>
                <a:cs typeface="Arial" charset="0"/>
              </a:rPr>
              <a:t>Important</a:t>
            </a:r>
            <a:r>
              <a:rPr lang="es-ES" altLang="ca-ES" sz="1200" dirty="0">
                <a:latin typeface="+mn-lt"/>
                <a:cs typeface="Arial" charset="0"/>
              </a:rPr>
              <a:t>:</a:t>
            </a:r>
            <a:br>
              <a:rPr lang="es-ES" altLang="ca-ES" sz="1200" dirty="0">
                <a:latin typeface="+mn-lt"/>
                <a:cs typeface="Arial" charset="0"/>
              </a:rPr>
            </a:br>
            <a:r>
              <a:rPr lang="es-ES" altLang="ca-ES" sz="1200" dirty="0">
                <a:latin typeface="+mn-lt"/>
                <a:cs typeface="Arial" charset="0"/>
              </a:rPr>
              <a:t>Guardar la </a:t>
            </a:r>
            <a:r>
              <a:rPr lang="es-ES" altLang="ca-ES" sz="1200" dirty="0" err="1">
                <a:latin typeface="+mn-lt"/>
                <a:cs typeface="Arial" charset="0"/>
              </a:rPr>
              <a:t>versions</a:t>
            </a:r>
            <a:r>
              <a:rPr lang="es-ES" altLang="ca-ES" sz="1200" dirty="0">
                <a:latin typeface="+mn-lt"/>
                <a:cs typeface="Arial" charset="0"/>
              </a:rPr>
              <a:t> pre-</a:t>
            </a:r>
            <a:r>
              <a:rPr lang="es-ES" altLang="ca-ES" sz="1200" dirty="0" err="1">
                <a:latin typeface="+mn-lt"/>
                <a:cs typeface="Arial" charset="0"/>
              </a:rPr>
              <a:t>print</a:t>
            </a:r>
            <a:r>
              <a:rPr lang="es-ES" altLang="ca-ES" sz="1200" dirty="0">
                <a:latin typeface="+mn-lt"/>
                <a:cs typeface="Arial" charset="0"/>
              </a:rPr>
              <a:t> i post-</a:t>
            </a:r>
            <a:r>
              <a:rPr lang="es-ES" altLang="ca-ES" sz="1200" dirty="0" err="1">
                <a:latin typeface="+mn-lt"/>
                <a:cs typeface="Arial" charset="0"/>
              </a:rPr>
              <a:t>print</a:t>
            </a:r>
            <a:r>
              <a:rPr lang="es-ES" altLang="ca-ES" sz="1200" dirty="0">
                <a:latin typeface="+mn-lt"/>
                <a:cs typeface="Arial" charset="0"/>
              </a:rPr>
              <a:t> </a:t>
            </a:r>
            <a:endParaRPr lang="ca-ES" altLang="ca-ES" sz="1200" dirty="0">
              <a:latin typeface="+mn-lt"/>
            </a:endParaRPr>
          </a:p>
          <a:p>
            <a:pPr eaLnBrk="1" fontAlgn="auto" hangingPunct="1">
              <a:spcBef>
                <a:spcPts val="0"/>
              </a:spcBef>
              <a:spcAft>
                <a:spcPts val="0"/>
              </a:spcAft>
              <a:defRPr/>
            </a:pPr>
            <a:endParaRPr lang="es-ES" dirty="0">
              <a:latin typeface="Arial" pitchFamily="34" charset="0"/>
              <a:cs typeface="Arial" pitchFamily="34" charset="0"/>
            </a:endParaRPr>
          </a:p>
          <a:p>
            <a:pPr eaLnBrk="1" fontAlgn="auto" hangingPunct="1">
              <a:spcBef>
                <a:spcPts val="0"/>
              </a:spcBef>
              <a:spcAft>
                <a:spcPts val="0"/>
              </a:spcAft>
              <a:defRPr/>
            </a:pPr>
            <a:r>
              <a:rPr lang="es-ES" dirty="0" err="1">
                <a:latin typeface="Arial" pitchFamily="34" charset="0"/>
                <a:cs typeface="Arial" pitchFamily="34" charset="0"/>
              </a:rPr>
              <a:t>Abans</a:t>
            </a:r>
            <a:r>
              <a:rPr lang="es-ES" dirty="0">
                <a:latin typeface="Arial" pitchFamily="34" charset="0"/>
                <a:cs typeface="Arial" pitchFamily="34" charset="0"/>
              </a:rPr>
              <a:t> de publicar:</a:t>
            </a:r>
          </a:p>
          <a:p>
            <a:pPr eaLnBrk="1" fontAlgn="auto" hangingPunct="1">
              <a:spcBef>
                <a:spcPts val="0"/>
              </a:spcBef>
              <a:spcAft>
                <a:spcPts val="0"/>
              </a:spcAft>
              <a:defRPr/>
            </a:pPr>
            <a:endParaRPr lang="es-ES" dirty="0">
              <a:latin typeface="Arial" pitchFamily="34" charset="0"/>
              <a:cs typeface="Arial" pitchFamily="34" charset="0"/>
            </a:endParaRPr>
          </a:p>
          <a:p>
            <a:pPr eaLnBrk="1" hangingPunct="1"/>
            <a:r>
              <a:rPr lang="en-US" altLang="ca-ES" dirty="0" err="1">
                <a:cs typeface="Arial" charset="0"/>
              </a:rPr>
              <a:t>Incloure</a:t>
            </a:r>
            <a:r>
              <a:rPr lang="en-US" altLang="ca-ES" dirty="0">
                <a:cs typeface="Arial" charset="0"/>
              </a:rPr>
              <a:t> </a:t>
            </a:r>
            <a:r>
              <a:rPr lang="en-US" altLang="ca-ES" dirty="0" err="1">
                <a:cs typeface="Arial" charset="0"/>
              </a:rPr>
              <a:t>una</a:t>
            </a:r>
            <a:r>
              <a:rPr lang="en-US" altLang="ca-ES" dirty="0">
                <a:cs typeface="Arial" charset="0"/>
              </a:rPr>
              <a:t> </a:t>
            </a:r>
            <a:r>
              <a:rPr lang="en-US" altLang="ca-ES" dirty="0" err="1">
                <a:cs typeface="Arial" charset="0"/>
              </a:rPr>
              <a:t>llicència</a:t>
            </a:r>
            <a:r>
              <a:rPr lang="en-US" altLang="ca-ES" dirty="0">
                <a:cs typeface="Arial" charset="0"/>
              </a:rPr>
              <a:t> CC </a:t>
            </a:r>
            <a:r>
              <a:rPr lang="en-US" altLang="ca-ES" dirty="0" err="1">
                <a:cs typeface="Arial" charset="0"/>
              </a:rPr>
              <a:t>si</a:t>
            </a:r>
            <a:r>
              <a:rPr lang="en-US" altLang="ca-ES" dirty="0">
                <a:cs typeface="Arial" charset="0"/>
              </a:rPr>
              <a:t> no hem </a:t>
            </a:r>
            <a:r>
              <a:rPr lang="en-US" altLang="ca-ES" dirty="0" err="1">
                <a:cs typeface="Arial" charset="0"/>
              </a:rPr>
              <a:t>transferit</a:t>
            </a:r>
            <a:r>
              <a:rPr lang="en-US" altLang="ca-ES" dirty="0">
                <a:cs typeface="Arial" charset="0"/>
              </a:rPr>
              <a:t> </a:t>
            </a:r>
            <a:r>
              <a:rPr lang="en-US" altLang="ca-ES" dirty="0" err="1">
                <a:cs typeface="Arial" charset="0"/>
              </a:rPr>
              <a:t>els</a:t>
            </a:r>
            <a:r>
              <a:rPr lang="en-US" altLang="ca-ES" dirty="0">
                <a:cs typeface="Arial" charset="0"/>
              </a:rPr>
              <a:t> </a:t>
            </a:r>
            <a:r>
              <a:rPr lang="en-US" altLang="ca-ES" dirty="0" err="1">
                <a:cs typeface="Arial" charset="0"/>
              </a:rPr>
              <a:t>drets</a:t>
            </a:r>
            <a:r>
              <a:rPr lang="en-US" altLang="ca-ES" dirty="0">
                <a:cs typeface="Arial" charset="0"/>
              </a:rPr>
              <a:t> (material docent, </a:t>
            </a:r>
            <a:r>
              <a:rPr lang="en-US" altLang="ca-ES" dirty="0" err="1">
                <a:cs typeface="Arial" charset="0"/>
              </a:rPr>
              <a:t>estudis</a:t>
            </a:r>
            <a:r>
              <a:rPr lang="en-US" altLang="ca-ES" dirty="0">
                <a:cs typeface="Arial" charset="0"/>
              </a:rPr>
              <a:t>, </a:t>
            </a:r>
            <a:r>
              <a:rPr lang="en-US" altLang="ca-ES" dirty="0" err="1">
                <a:cs typeface="Arial" charset="0"/>
              </a:rPr>
              <a:t>ponències</a:t>
            </a:r>
            <a:r>
              <a:rPr lang="en-US" altLang="ca-ES" dirty="0">
                <a:cs typeface="Arial" charset="0"/>
              </a:rPr>
              <a:t>…)</a:t>
            </a:r>
          </a:p>
          <a:p>
            <a:pPr eaLnBrk="1" hangingPunct="1"/>
            <a:endParaRPr lang="en-US" altLang="ca-ES" dirty="0">
              <a:cs typeface="Arial" charset="0"/>
            </a:endParaRPr>
          </a:p>
          <a:p>
            <a:pPr eaLnBrk="1" hangingPunct="1"/>
            <a:r>
              <a:rPr lang="en-US" altLang="ca-ES" dirty="0">
                <a:cs typeface="Arial" charset="0"/>
              </a:rPr>
              <a:t>Si </a:t>
            </a:r>
            <a:r>
              <a:rPr lang="en-US" altLang="ca-ES" dirty="0" err="1">
                <a:cs typeface="Arial" charset="0"/>
              </a:rPr>
              <a:t>es</a:t>
            </a:r>
            <a:r>
              <a:rPr lang="en-US" altLang="ca-ES" dirty="0">
                <a:cs typeface="Arial" charset="0"/>
              </a:rPr>
              <a:t> </a:t>
            </a:r>
            <a:r>
              <a:rPr lang="en-US" altLang="ca-ES" dirty="0" err="1">
                <a:cs typeface="Arial" charset="0"/>
              </a:rPr>
              <a:t>tracta</a:t>
            </a:r>
            <a:r>
              <a:rPr lang="en-US" altLang="ca-ES" dirty="0">
                <a:cs typeface="Arial" charset="0"/>
              </a:rPr>
              <a:t> d’un </a:t>
            </a:r>
            <a:r>
              <a:rPr lang="en-US" altLang="ca-ES" b="1" dirty="0">
                <a:cs typeface="Arial" charset="0"/>
              </a:rPr>
              <a:t>pre-print o post-print d’un article de </a:t>
            </a:r>
            <a:r>
              <a:rPr lang="en-US" altLang="ca-ES" b="1" dirty="0" err="1">
                <a:cs typeface="Arial" charset="0"/>
              </a:rPr>
              <a:t>revista</a:t>
            </a:r>
            <a:r>
              <a:rPr lang="en-US" altLang="ca-ES" b="1" dirty="0">
                <a:cs typeface="Arial" charset="0"/>
              </a:rPr>
              <a:t>, </a:t>
            </a:r>
            <a:r>
              <a:rPr lang="en-US" altLang="ca-ES" b="1" dirty="0" err="1">
                <a:cs typeface="Arial" charset="0"/>
              </a:rPr>
              <a:t>llibre</a:t>
            </a:r>
            <a:r>
              <a:rPr lang="en-US" altLang="ca-ES" b="1" dirty="0">
                <a:cs typeface="Arial" charset="0"/>
              </a:rPr>
              <a:t> o </a:t>
            </a:r>
            <a:r>
              <a:rPr lang="en-US" altLang="ca-ES" b="1" dirty="0" err="1">
                <a:cs typeface="Arial" charset="0"/>
              </a:rPr>
              <a:t>capítol</a:t>
            </a:r>
            <a:r>
              <a:rPr lang="en-US" altLang="ca-ES" b="1" dirty="0">
                <a:cs typeface="Arial" charset="0"/>
              </a:rPr>
              <a:t> de </a:t>
            </a:r>
            <a:r>
              <a:rPr lang="en-US" altLang="ca-ES" b="1" dirty="0" err="1">
                <a:cs typeface="Arial" charset="0"/>
              </a:rPr>
              <a:t>llibre</a:t>
            </a:r>
            <a:r>
              <a:rPr lang="en-US" altLang="ca-ES" dirty="0">
                <a:cs typeface="Arial" charset="0"/>
              </a:rPr>
              <a:t>, </a:t>
            </a:r>
            <a:r>
              <a:rPr lang="en-US" altLang="ca-ES" dirty="0" err="1">
                <a:cs typeface="Arial" charset="0"/>
              </a:rPr>
              <a:t>incloure</a:t>
            </a:r>
            <a:r>
              <a:rPr lang="en-US" altLang="ca-ES" dirty="0">
                <a:cs typeface="Arial" charset="0"/>
              </a:rPr>
              <a:t>-hi al </a:t>
            </a:r>
            <a:r>
              <a:rPr lang="en-US" altLang="ca-ES" dirty="0" err="1">
                <a:cs typeface="Arial" charset="0"/>
              </a:rPr>
              <a:t>principi</a:t>
            </a:r>
            <a:r>
              <a:rPr lang="en-US" altLang="ca-ES" dirty="0">
                <a:cs typeface="Arial" charset="0"/>
              </a:rPr>
              <a:t> la </a:t>
            </a:r>
            <a:r>
              <a:rPr lang="en-US" altLang="ca-ES" dirty="0" err="1">
                <a:cs typeface="Arial" charset="0"/>
              </a:rPr>
              <a:t>següent</a:t>
            </a:r>
            <a:r>
              <a:rPr lang="en-US" altLang="ca-ES" dirty="0">
                <a:cs typeface="Arial" charset="0"/>
              </a:rPr>
              <a:t> </a:t>
            </a:r>
            <a:r>
              <a:rPr lang="en-US" altLang="ca-ES" dirty="0" err="1">
                <a:cs typeface="Arial" charset="0"/>
              </a:rPr>
              <a:t>informació</a:t>
            </a:r>
            <a:r>
              <a:rPr lang="en-US" altLang="ca-ES" dirty="0">
                <a:cs typeface="Arial" charset="0"/>
              </a:rPr>
              <a:t>:</a:t>
            </a:r>
            <a:br>
              <a:rPr lang="en-US" altLang="ca-ES" dirty="0">
                <a:cs typeface="Arial" charset="0"/>
              </a:rPr>
            </a:br>
            <a:r>
              <a:rPr lang="en-US" altLang="ca-ES" i="1" dirty="0" err="1">
                <a:cs typeface="Arial" charset="0"/>
              </a:rPr>
              <a:t>Postprint</a:t>
            </a:r>
            <a:r>
              <a:rPr lang="en-US" altLang="ca-ES" i="1" dirty="0">
                <a:cs typeface="Arial" charset="0"/>
              </a:rPr>
              <a:t> de: [</a:t>
            </a:r>
            <a:r>
              <a:rPr lang="en-US" altLang="ca-ES" i="1" dirty="0" err="1">
                <a:cs typeface="Arial" charset="0"/>
              </a:rPr>
              <a:t>Citació</a:t>
            </a:r>
            <a:r>
              <a:rPr lang="en-US" altLang="ca-ES" i="1" dirty="0">
                <a:cs typeface="Arial" charset="0"/>
              </a:rPr>
              <a:t> </a:t>
            </a:r>
            <a:r>
              <a:rPr lang="en-US" altLang="ca-ES" i="1" dirty="0" err="1">
                <a:cs typeface="Arial" charset="0"/>
              </a:rPr>
              <a:t>bibliogràfica</a:t>
            </a:r>
            <a:r>
              <a:rPr lang="en-US" altLang="ca-ES" i="1" dirty="0">
                <a:cs typeface="Arial" charset="0"/>
              </a:rPr>
              <a:t> de </a:t>
            </a:r>
            <a:r>
              <a:rPr lang="en-US" altLang="ca-ES" i="1" dirty="0" err="1">
                <a:cs typeface="Arial" charset="0"/>
              </a:rPr>
              <a:t>l’article</a:t>
            </a:r>
            <a:r>
              <a:rPr lang="en-US" altLang="ca-ES" i="1" dirty="0">
                <a:cs typeface="Arial" charset="0"/>
              </a:rPr>
              <a:t>, </a:t>
            </a:r>
            <a:r>
              <a:rPr lang="en-US" altLang="ca-ES" i="1" dirty="0" err="1">
                <a:cs typeface="Arial" charset="0"/>
              </a:rPr>
              <a:t>capítol</a:t>
            </a:r>
            <a:r>
              <a:rPr lang="en-US" altLang="ca-ES" i="1" dirty="0">
                <a:cs typeface="Arial" charset="0"/>
              </a:rPr>
              <a:t> o </a:t>
            </a:r>
            <a:r>
              <a:rPr lang="en-US" altLang="ca-ES" i="1" dirty="0" err="1">
                <a:cs typeface="Arial" charset="0"/>
              </a:rPr>
              <a:t>llibre</a:t>
            </a:r>
            <a:r>
              <a:rPr lang="en-US" altLang="ca-ES" i="1" dirty="0">
                <a:cs typeface="Arial" charset="0"/>
              </a:rPr>
              <a:t>] </a:t>
            </a:r>
            <a:r>
              <a:rPr lang="en-US" altLang="ca-ES" i="1" dirty="0" err="1">
                <a:cs typeface="Arial" charset="0"/>
              </a:rPr>
              <a:t>lliurat</a:t>
            </a:r>
            <a:r>
              <a:rPr lang="en-US" altLang="ca-ES" i="1" dirty="0">
                <a:cs typeface="Arial" charset="0"/>
              </a:rPr>
              <a:t> a [editorial]</a:t>
            </a:r>
          </a:p>
          <a:p>
            <a:pPr eaLnBrk="1" fontAlgn="auto" hangingPunct="1">
              <a:spcBef>
                <a:spcPts val="0"/>
              </a:spcBef>
              <a:spcAft>
                <a:spcPts val="0"/>
              </a:spcAft>
              <a:defRPr/>
            </a:pPr>
            <a:endParaRPr lang="es-ES" dirty="0">
              <a:latin typeface="Arial" pitchFamily="34" charset="0"/>
              <a:cs typeface="Arial" pitchFamily="34" charset="0"/>
            </a:endParaRPr>
          </a:p>
          <a:p>
            <a:pPr eaLnBrk="1" fontAlgn="auto" hangingPunct="1">
              <a:spcBef>
                <a:spcPts val="0"/>
              </a:spcBef>
              <a:spcAft>
                <a:spcPts val="0"/>
              </a:spcAft>
              <a:defRPr/>
            </a:pPr>
            <a:endParaRPr lang="es-ES" dirty="0">
              <a:latin typeface="Arial" pitchFamily="34" charset="0"/>
              <a:cs typeface="Arial" pitchFamily="34" charset="0"/>
            </a:endParaRPr>
          </a:p>
          <a:p>
            <a:pPr eaLnBrk="1" fontAlgn="auto" hangingPunct="1">
              <a:spcBef>
                <a:spcPts val="0"/>
              </a:spcBef>
              <a:spcAft>
                <a:spcPts val="0"/>
              </a:spcAft>
              <a:defRPr/>
            </a:pPr>
            <a:r>
              <a:rPr lang="es-ES" dirty="0">
                <a:latin typeface="Arial" pitchFamily="34" charset="0"/>
                <a:cs typeface="Arial" pitchFamily="34" charset="0"/>
              </a:rPr>
              <a:t>Evitar males </a:t>
            </a:r>
            <a:r>
              <a:rPr lang="es-ES" dirty="0" err="1">
                <a:latin typeface="Arial" pitchFamily="34" charset="0"/>
                <a:cs typeface="Arial" pitchFamily="34" charset="0"/>
              </a:rPr>
              <a:t>pràctiques</a:t>
            </a:r>
            <a:r>
              <a:rPr lang="es-ES" dirty="0">
                <a:latin typeface="Arial" pitchFamily="34" charset="0"/>
                <a:cs typeface="Arial" pitchFamily="34" charset="0"/>
              </a:rPr>
              <a:t>:</a:t>
            </a:r>
          </a:p>
          <a:p>
            <a:pPr eaLnBrk="1" fontAlgn="auto" hangingPunct="1">
              <a:spcBef>
                <a:spcPts val="0"/>
              </a:spcBef>
              <a:spcAft>
                <a:spcPts val="0"/>
              </a:spcAft>
              <a:defRPr/>
            </a:pPr>
            <a:endParaRPr lang="es-ES" dirty="0">
              <a:latin typeface="Arial" pitchFamily="34" charset="0"/>
              <a:cs typeface="Arial" pitchFamily="34" charset="0"/>
            </a:endParaRPr>
          </a:p>
          <a:p>
            <a:pPr eaLnBrk="1" hangingPunct="1"/>
            <a:r>
              <a:rPr lang="en-US" altLang="ca-ES" sz="1200" b="1" dirty="0" err="1">
                <a:cs typeface="Arial" charset="0"/>
              </a:rPr>
              <a:t>Publicar</a:t>
            </a:r>
            <a:r>
              <a:rPr lang="en-US" altLang="ca-ES" sz="1200" dirty="0">
                <a:cs typeface="Arial" charset="0"/>
              </a:rPr>
              <a:t> el document a les </a:t>
            </a:r>
            <a:r>
              <a:rPr lang="en-US" altLang="ca-ES" sz="1200" dirty="0" err="1">
                <a:cs typeface="Arial" charset="0"/>
              </a:rPr>
              <a:t>xarxes</a:t>
            </a:r>
            <a:r>
              <a:rPr lang="en-US" altLang="ca-ES" sz="1200" dirty="0">
                <a:cs typeface="Arial" charset="0"/>
              </a:rPr>
              <a:t> socials </a:t>
            </a:r>
            <a:r>
              <a:rPr lang="en-US" altLang="ca-ES" sz="1200" dirty="0" err="1">
                <a:cs typeface="Arial" charset="0"/>
              </a:rPr>
              <a:t>acadèmiques</a:t>
            </a:r>
            <a:r>
              <a:rPr lang="en-US" altLang="ca-ES" sz="1200" dirty="0">
                <a:cs typeface="Arial" charset="0"/>
              </a:rPr>
              <a:t> (</a:t>
            </a:r>
            <a:r>
              <a:rPr lang="en-US" altLang="ca-ES" sz="1200" dirty="0" err="1">
                <a:cs typeface="Arial" charset="0"/>
              </a:rPr>
              <a:t>Mendeley</a:t>
            </a:r>
            <a:r>
              <a:rPr lang="en-US" altLang="ca-ES" sz="1200" dirty="0">
                <a:cs typeface="Arial" charset="0"/>
              </a:rPr>
              <a:t>, Academia.edu…) o la web personal </a:t>
            </a:r>
            <a:r>
              <a:rPr lang="en-US" altLang="ca-ES" sz="1200" b="1" dirty="0" err="1">
                <a:cs typeface="Arial" charset="0"/>
              </a:rPr>
              <a:t>si</a:t>
            </a:r>
            <a:r>
              <a:rPr lang="en-US" altLang="ca-ES" sz="1200" b="1" dirty="0">
                <a:cs typeface="Arial" charset="0"/>
              </a:rPr>
              <a:t> hi ha </a:t>
            </a:r>
            <a:r>
              <a:rPr lang="en-US" altLang="ca-ES" sz="1200" b="1" dirty="0" err="1">
                <a:cs typeface="Arial" charset="0"/>
              </a:rPr>
              <a:t>hagut</a:t>
            </a:r>
            <a:r>
              <a:rPr lang="en-US" altLang="ca-ES" sz="1200" b="1" dirty="0">
                <a:cs typeface="Arial" charset="0"/>
              </a:rPr>
              <a:t> </a:t>
            </a:r>
            <a:r>
              <a:rPr lang="en-US" altLang="ca-ES" sz="1200" b="1" dirty="0" err="1">
                <a:cs typeface="Arial" charset="0"/>
              </a:rPr>
              <a:t>una</a:t>
            </a:r>
            <a:r>
              <a:rPr lang="en-US" altLang="ca-ES" sz="1200" b="1" dirty="0">
                <a:cs typeface="Arial" charset="0"/>
              </a:rPr>
              <a:t> </a:t>
            </a:r>
            <a:r>
              <a:rPr lang="en-US" altLang="ca-ES" sz="1200" b="1" dirty="0" err="1">
                <a:cs typeface="Arial" charset="0"/>
              </a:rPr>
              <a:t>cessió</a:t>
            </a:r>
            <a:r>
              <a:rPr lang="en-US" altLang="ca-ES" sz="1200" b="1" dirty="0">
                <a:cs typeface="Arial" charset="0"/>
              </a:rPr>
              <a:t> </a:t>
            </a:r>
            <a:r>
              <a:rPr lang="en-US" altLang="ca-ES" sz="1200" b="1" dirty="0" err="1">
                <a:cs typeface="Arial" charset="0"/>
              </a:rPr>
              <a:t>dels</a:t>
            </a:r>
            <a:r>
              <a:rPr lang="en-US" altLang="ca-ES" sz="1200" b="1" dirty="0">
                <a:cs typeface="Arial" charset="0"/>
              </a:rPr>
              <a:t> </a:t>
            </a:r>
            <a:r>
              <a:rPr lang="en-US" altLang="ca-ES" sz="1200" b="1" dirty="0" err="1">
                <a:cs typeface="Arial" charset="0"/>
              </a:rPr>
              <a:t>drets</a:t>
            </a:r>
            <a:r>
              <a:rPr lang="en-US" altLang="ca-ES" sz="1200" dirty="0">
                <a:cs typeface="Arial" charset="0"/>
              </a:rPr>
              <a:t> </a:t>
            </a:r>
            <a:r>
              <a:rPr lang="en-US" altLang="ca-ES" sz="1200" dirty="0" err="1">
                <a:cs typeface="Arial" charset="0"/>
              </a:rPr>
              <a:t>d’explotació</a:t>
            </a:r>
            <a:r>
              <a:rPr lang="en-US" altLang="ca-ES" sz="1200" dirty="0">
                <a:cs typeface="Arial" charset="0"/>
              </a:rPr>
              <a:t> a </a:t>
            </a:r>
            <a:r>
              <a:rPr lang="en-US" altLang="ca-ES" sz="1200" dirty="0" err="1">
                <a:cs typeface="Arial" charset="0"/>
              </a:rPr>
              <a:t>tercers</a:t>
            </a:r>
            <a:r>
              <a:rPr lang="en-US" altLang="ca-ES" sz="1200" dirty="0">
                <a:cs typeface="Arial" charset="0"/>
              </a:rPr>
              <a:t>. Cal el </a:t>
            </a:r>
            <a:r>
              <a:rPr lang="en-US" altLang="ca-ES" sz="1200" dirty="0" err="1">
                <a:cs typeface="Arial" charset="0"/>
              </a:rPr>
              <a:t>seu</a:t>
            </a:r>
            <a:r>
              <a:rPr lang="en-US" altLang="ca-ES" sz="1200" dirty="0">
                <a:cs typeface="Arial" charset="0"/>
              </a:rPr>
              <a:t> </a:t>
            </a:r>
            <a:r>
              <a:rPr lang="en-US" altLang="ca-ES" sz="1200" dirty="0" err="1">
                <a:cs typeface="Arial" charset="0"/>
              </a:rPr>
              <a:t>permís</a:t>
            </a:r>
            <a:r>
              <a:rPr lang="en-US" altLang="ca-ES" sz="1200" dirty="0">
                <a:cs typeface="Arial" charset="0"/>
              </a:rPr>
              <a:t>.</a:t>
            </a:r>
          </a:p>
          <a:p>
            <a:pPr eaLnBrk="1" hangingPunct="1">
              <a:buFontTx/>
              <a:buNone/>
            </a:pPr>
            <a:endParaRPr lang="en-US" altLang="ca-ES" sz="1200" dirty="0">
              <a:cs typeface="Arial" charset="0"/>
            </a:endParaRPr>
          </a:p>
          <a:p>
            <a:pPr eaLnBrk="1" hangingPunct="1"/>
            <a:r>
              <a:rPr lang="en-US" altLang="ca-ES" sz="1200" dirty="0" err="1">
                <a:cs typeface="Arial" charset="0"/>
              </a:rPr>
              <a:t>Publicar</a:t>
            </a:r>
            <a:r>
              <a:rPr lang="en-US" altLang="ca-ES" sz="1200" dirty="0">
                <a:cs typeface="Arial" charset="0"/>
              </a:rPr>
              <a:t> documents </a:t>
            </a:r>
            <a:r>
              <a:rPr lang="en-US" altLang="ca-ES" sz="1200" dirty="0" err="1">
                <a:cs typeface="Arial" charset="0"/>
              </a:rPr>
              <a:t>dels</a:t>
            </a:r>
            <a:r>
              <a:rPr lang="en-US" altLang="ca-ES" sz="1200" dirty="0">
                <a:cs typeface="Arial" charset="0"/>
              </a:rPr>
              <a:t> </a:t>
            </a:r>
            <a:r>
              <a:rPr lang="en-US" altLang="ca-ES" sz="1200" dirty="0" err="1">
                <a:cs typeface="Arial" charset="0"/>
              </a:rPr>
              <a:t>quals</a:t>
            </a:r>
            <a:r>
              <a:rPr lang="en-US" altLang="ca-ES" sz="1200" dirty="0">
                <a:cs typeface="Arial" charset="0"/>
              </a:rPr>
              <a:t> en </a:t>
            </a:r>
            <a:r>
              <a:rPr lang="en-US" altLang="ca-ES" sz="1200" dirty="0" err="1">
                <a:cs typeface="Arial" charset="0"/>
              </a:rPr>
              <a:t>sou</a:t>
            </a:r>
            <a:r>
              <a:rPr lang="en-US" altLang="ca-ES" sz="1200" dirty="0">
                <a:cs typeface="Arial" charset="0"/>
              </a:rPr>
              <a:t> </a:t>
            </a:r>
            <a:r>
              <a:rPr lang="en-US" altLang="ca-ES" sz="1200" b="1" dirty="0" err="1">
                <a:cs typeface="Arial" charset="0"/>
              </a:rPr>
              <a:t>coautors</a:t>
            </a:r>
            <a:r>
              <a:rPr lang="en-US" altLang="ca-ES" sz="1200" dirty="0">
                <a:cs typeface="Arial" charset="0"/>
              </a:rPr>
              <a:t> sense </a:t>
            </a:r>
            <a:r>
              <a:rPr lang="en-US" altLang="ca-ES" sz="1200" dirty="0" err="1">
                <a:cs typeface="Arial" charset="0"/>
              </a:rPr>
              <a:t>posar</a:t>
            </a:r>
            <a:r>
              <a:rPr lang="en-US" altLang="ca-ES" sz="1200" dirty="0">
                <a:cs typeface="Arial" charset="0"/>
              </a:rPr>
              <a:t>-ho en </a:t>
            </a:r>
            <a:r>
              <a:rPr lang="en-US" altLang="ca-ES" sz="1200" dirty="0" err="1">
                <a:cs typeface="Arial" charset="0"/>
              </a:rPr>
              <a:t>coneixement</a:t>
            </a:r>
            <a:r>
              <a:rPr lang="en-US" altLang="ca-ES" sz="1200" dirty="0">
                <a:cs typeface="Arial" charset="0"/>
              </a:rPr>
              <a:t> </a:t>
            </a:r>
            <a:r>
              <a:rPr lang="en-US" altLang="ca-ES" sz="1200" dirty="0" err="1">
                <a:cs typeface="Arial" charset="0"/>
              </a:rPr>
              <a:t>dels</a:t>
            </a:r>
            <a:r>
              <a:rPr lang="en-US" altLang="ca-ES" sz="1200" dirty="0">
                <a:cs typeface="Arial" charset="0"/>
              </a:rPr>
              <a:t> </a:t>
            </a:r>
            <a:r>
              <a:rPr lang="en-US" altLang="ca-ES" sz="1200" dirty="0" err="1">
                <a:cs typeface="Arial" charset="0"/>
              </a:rPr>
              <a:t>altres</a:t>
            </a:r>
            <a:r>
              <a:rPr lang="en-US" altLang="ca-ES" sz="1200" dirty="0">
                <a:cs typeface="Arial" charset="0"/>
              </a:rPr>
              <a:t>.</a:t>
            </a:r>
          </a:p>
          <a:p>
            <a:pPr eaLnBrk="1" fontAlgn="auto" hangingPunct="1">
              <a:spcBef>
                <a:spcPts val="0"/>
              </a:spcBef>
              <a:spcAft>
                <a:spcPts val="0"/>
              </a:spcAft>
              <a:defRPr/>
            </a:pPr>
            <a:endParaRPr lang="es-ES" dirty="0">
              <a:latin typeface="Arial" pitchFamily="34" charset="0"/>
              <a:cs typeface="Arial" pitchFamily="34" charset="0"/>
            </a:endParaRPr>
          </a:p>
        </p:txBody>
      </p:sp>
      <p:sp>
        <p:nvSpPr>
          <p:cNvPr id="24580" name="3 Marcador de fecha"/>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4CE9927-6927-4F6A-8064-91BE6F5C2F1C}" type="datetime1">
              <a:rPr lang="en-US" altLang="es-ES" smtClean="0"/>
              <a:pPr eaLnBrk="1" hangingPunct="1">
                <a:spcBef>
                  <a:spcPct val="0"/>
                </a:spcBef>
              </a:pPr>
              <a:t>3/12/2020</a:t>
            </a:fld>
            <a:endParaRPr lang="en-US" altLang="es-ES"/>
          </a:p>
        </p:txBody>
      </p:sp>
      <p:sp>
        <p:nvSpPr>
          <p:cNvPr id="24581" name="4 Marcador de pie de página"/>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n-US" altLang="es-ES"/>
          </a:p>
        </p:txBody>
      </p:sp>
      <p:sp>
        <p:nvSpPr>
          <p:cNvPr id="24582" name="5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D10BCBE-6CF9-4D5E-B9BD-D8BEE2E60708}" type="slidenum">
              <a:rPr lang="en-US" altLang="es-ES" smtClean="0"/>
              <a:pPr eaLnBrk="1" hangingPunct="1">
                <a:spcBef>
                  <a:spcPct val="0"/>
                </a:spcBef>
              </a:pPr>
              <a:t>44</a:t>
            </a:fld>
            <a:endParaRPr lang="en-US" altLang="es-ES"/>
          </a:p>
        </p:txBody>
      </p:sp>
    </p:spTree>
    <p:extLst>
      <p:ext uri="{BB962C8B-B14F-4D97-AF65-F5344CB8AC3E}">
        <p14:creationId xmlns:p14="http://schemas.microsoft.com/office/powerpoint/2010/main" val="226547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B065A877-C8DB-478E-99FA-D91441EF60FF}" type="slidenum">
              <a:rPr lang="ca-ES" smtClean="0"/>
              <a:t>45</a:t>
            </a:fld>
            <a:endParaRPr lang="ca-ES"/>
          </a:p>
        </p:txBody>
      </p:sp>
    </p:spTree>
    <p:extLst>
      <p:ext uri="{BB962C8B-B14F-4D97-AF65-F5344CB8AC3E}">
        <p14:creationId xmlns:p14="http://schemas.microsoft.com/office/powerpoint/2010/main" val="1289886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B065A877-C8DB-478E-99FA-D91441EF60FF}" type="slidenum">
              <a:rPr lang="ca-ES" smtClean="0"/>
              <a:t>46</a:t>
            </a:fld>
            <a:endParaRPr lang="ca-ES"/>
          </a:p>
        </p:txBody>
      </p:sp>
    </p:spTree>
    <p:extLst>
      <p:ext uri="{BB962C8B-B14F-4D97-AF65-F5344CB8AC3E}">
        <p14:creationId xmlns:p14="http://schemas.microsoft.com/office/powerpoint/2010/main" val="76185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B065A877-C8DB-478E-99FA-D91441EF60FF}" type="slidenum">
              <a:rPr lang="ca-ES" smtClean="0"/>
              <a:t>47</a:t>
            </a:fld>
            <a:endParaRPr lang="ca-ES"/>
          </a:p>
        </p:txBody>
      </p:sp>
    </p:spTree>
    <p:extLst>
      <p:ext uri="{BB962C8B-B14F-4D97-AF65-F5344CB8AC3E}">
        <p14:creationId xmlns:p14="http://schemas.microsoft.com/office/powerpoint/2010/main" val="136105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93010" y="124955"/>
            <a:ext cx="8959566"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9145589"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243" y="5603181"/>
            <a:ext cx="6859191"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245" y="4901452"/>
            <a:ext cx="7956661"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326630" y="4726452"/>
            <a:ext cx="5443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334794" y="500217"/>
            <a:ext cx="8382095" cy="590931"/>
          </a:xfrm>
        </p:spPr>
        <p:txBody>
          <a:bodyPr vert="horz" wrap="square" lIns="91440" tIns="45720" rIns="91440" bIns="45720" rtlCol="0" anchor="ctr">
            <a:spAutoFit/>
          </a:bodyPr>
          <a:lstStyle>
            <a:lvl1pPr>
              <a:defRPr lang="en-GB" sz="3600" spc="-60" dirty="0"/>
            </a:lvl1pPr>
          </a:lstStyle>
          <a:p>
            <a:pPr lvl="0"/>
            <a:r>
              <a:rPr lang="ca-ES"/>
              <a:t>Feu clic aquí per editar l'estil</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1" y="1248876"/>
            <a:ext cx="9145588"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51527" y="3802065"/>
            <a:ext cx="7339334" cy="334508"/>
          </a:xfrm>
        </p:spPr>
        <p:txBody>
          <a:bodyPr>
            <a:noAutofit/>
          </a:bodyPr>
          <a:lstStyle>
            <a:lvl1pPr marL="0" indent="0" algn="l">
              <a:buNone/>
              <a:defRPr sz="1600" b="1">
                <a:solidFill>
                  <a:schemeClr val="accent3"/>
                </a:solidFill>
                <a:latin typeface="+mn-lt"/>
              </a:defRPr>
            </a:lvl1pPr>
          </a:lstStyle>
          <a:p>
            <a:pPr lvl="0"/>
            <a:r>
              <a:rPr lang="ca-ES"/>
              <a:t>Feu clic aquí per editar estils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51527" y="4294303"/>
            <a:ext cx="7339334"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ca-ES"/>
              <a:t>Feu clic aquí per editar estils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1" y="1248876"/>
            <a:ext cx="9145588"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51526" y="3802065"/>
            <a:ext cx="2115939" cy="334508"/>
          </a:xfrm>
        </p:spPr>
        <p:txBody>
          <a:bodyPr>
            <a:noAutofit/>
          </a:bodyPr>
          <a:lstStyle>
            <a:lvl1pPr marL="0" indent="0" algn="ctr">
              <a:buNone/>
              <a:defRPr sz="1600" b="1">
                <a:solidFill>
                  <a:schemeClr val="accent6"/>
                </a:solidFill>
                <a:latin typeface="+mn-lt"/>
              </a:defRPr>
            </a:lvl1pPr>
          </a:lstStyle>
          <a:p>
            <a:pPr lvl="0"/>
            <a:r>
              <a:rPr lang="ca-ES"/>
              <a:t>Feu clic aquí per editar estils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3467872" y="3802065"/>
            <a:ext cx="2115939" cy="334508"/>
          </a:xfrm>
        </p:spPr>
        <p:txBody>
          <a:bodyPr>
            <a:noAutofit/>
          </a:bodyPr>
          <a:lstStyle>
            <a:lvl1pPr marL="0" indent="0" algn="ctr">
              <a:buNone/>
              <a:defRPr sz="1600" b="1">
                <a:solidFill>
                  <a:schemeClr val="accent3"/>
                </a:solidFill>
                <a:latin typeface="+mn-lt"/>
              </a:defRPr>
            </a:lvl1pPr>
          </a:lstStyle>
          <a:p>
            <a:pPr lvl="0"/>
            <a:r>
              <a:rPr lang="ca-ES"/>
              <a:t>Feu clic aquí per editar estils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6478125" y="3802065"/>
            <a:ext cx="2115939" cy="334508"/>
          </a:xfrm>
        </p:spPr>
        <p:txBody>
          <a:bodyPr>
            <a:noAutofit/>
          </a:bodyPr>
          <a:lstStyle>
            <a:lvl1pPr marL="0" indent="0" algn="ctr">
              <a:buNone/>
              <a:defRPr sz="1600" b="1">
                <a:solidFill>
                  <a:schemeClr val="accent5">
                    <a:lumMod val="75000"/>
                  </a:schemeClr>
                </a:solidFill>
                <a:latin typeface="+mn-lt"/>
              </a:defRPr>
            </a:lvl1pPr>
          </a:lstStyle>
          <a:p>
            <a:pPr lvl="0"/>
            <a:r>
              <a:rPr lang="ca-ES"/>
              <a:t>Feu clic aquí per editar estils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51526" y="4294303"/>
            <a:ext cx="2115939"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ca-ES"/>
              <a:t>Feu clic aquí per editar estils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3467872" y="4294303"/>
            <a:ext cx="2115939"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ca-ES"/>
              <a:t>Feu clic aquí per editar estils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6478125" y="4294303"/>
            <a:ext cx="2115939"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ca-ES"/>
              <a:t>Feu clic aquí per editar estils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ca-ES"/>
              <a:t>Feu clic aquí per editar l'estil</a:t>
            </a:r>
            <a:endParaRPr lang="en-US"/>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4725220" y="0"/>
            <a:ext cx="4420368"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334793" y="493777"/>
            <a:ext cx="3878710" cy="1089529"/>
          </a:xfrm>
        </p:spPr>
        <p:txBody>
          <a:bodyPr vert="horz" wrap="square" lIns="91440" tIns="45720" rIns="91440" bIns="45720" rtlCol="0" anchor="ctr">
            <a:spAutoFit/>
          </a:bodyPr>
          <a:lstStyle>
            <a:lvl1pPr>
              <a:defRPr lang="en-GB" sz="3600" spc="-60" dirty="0"/>
            </a:lvl1pPr>
          </a:lstStyle>
          <a:p>
            <a:pPr lvl="0"/>
            <a:r>
              <a:rPr lang="ca-ES"/>
              <a:t>Feu clic aquí per editar l'estil</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428699" y="2061165"/>
            <a:ext cx="3784804" cy="334508"/>
          </a:xfrm>
        </p:spPr>
        <p:txBody>
          <a:bodyPr>
            <a:noAutofit/>
          </a:bodyPr>
          <a:lstStyle>
            <a:lvl1pPr marL="0" indent="0" algn="l">
              <a:buNone/>
              <a:defRPr sz="1600" b="1">
                <a:solidFill>
                  <a:schemeClr val="accent3"/>
                </a:solidFill>
                <a:latin typeface="+mn-lt"/>
              </a:defRPr>
            </a:lvl1pPr>
          </a:lstStyle>
          <a:p>
            <a:pPr lvl="0"/>
            <a:r>
              <a:rPr lang="ca-ES"/>
              <a:t>Feu clic aquí per editar estils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428699" y="2708229"/>
            <a:ext cx="3784804"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ca-ES"/>
              <a:t>Feu clic aquí per editar estils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ol">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93007" y="124955"/>
            <a:ext cx="8966619"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243" y="5603181"/>
            <a:ext cx="6859191"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245" y="4901452"/>
            <a:ext cx="7956661"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326630" y="4726452"/>
            <a:ext cx="5443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pçalera de la secció">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85959" y="4581494"/>
            <a:ext cx="8973669"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606" y="1611383"/>
            <a:ext cx="725114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606" y="2464426"/>
            <a:ext cx="725114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326630" y="1532049"/>
            <a:ext cx="5443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8521492" y="6369052"/>
            <a:ext cx="251976"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‹Nº›</a:t>
            </a:fld>
            <a:endParaRPr lang="en-GB" b="1"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objectes">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9145589"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ca-ES"/>
              <a:t>Feu clic aquí per editar l'estil</a:t>
            </a:r>
            <a:endParaRPr lang="en-US"/>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334794" y="1825625"/>
            <a:ext cx="3980781" cy="4351338"/>
          </a:xfrm>
        </p:spPr>
        <p:txBody>
          <a:bodyPr>
            <a:normAutofit/>
          </a:bodyPr>
          <a:lstStyle>
            <a:lvl1pPr>
              <a:defRPr sz="2000"/>
            </a:lvl1pPr>
            <a:lvl2pPr>
              <a:defRPr sz="1800"/>
            </a:lvl2pPr>
            <a:lvl3pPr>
              <a:defRPr sz="1600"/>
            </a:lvl3pPr>
            <a:lvl4pPr>
              <a:defRPr sz="1400"/>
            </a:lvl4pPr>
            <a:lvl5pPr>
              <a:defRPr sz="1400"/>
            </a:lvl5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4830014" y="1825625"/>
            <a:ext cx="3886875" cy="4351338"/>
          </a:xfrm>
        </p:spPr>
        <p:txBody>
          <a:bodyPr>
            <a:normAutofit/>
          </a:bodyPr>
          <a:lstStyle>
            <a:lvl1pPr>
              <a:defRPr sz="2000"/>
            </a:lvl1pPr>
            <a:lvl2pPr>
              <a:defRPr sz="1800"/>
            </a:lvl2pPr>
            <a:lvl3pPr>
              <a:defRPr sz="1600"/>
            </a:lvl3pPr>
            <a:lvl4pPr>
              <a:defRPr sz="1400"/>
            </a:lvl4pPr>
            <a:lvl5pPr>
              <a:defRPr sz="1400"/>
            </a:lvl5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ingut amb llegenda">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9145589"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629951" y="484745"/>
            <a:ext cx="2949690" cy="1588127"/>
          </a:xfrm>
        </p:spPr>
        <p:txBody>
          <a:bodyPr/>
          <a:lstStyle/>
          <a:p>
            <a:r>
              <a:rPr lang="ca-ES"/>
              <a:t>Feu clic aquí per editar l'estil</a:t>
            </a:r>
            <a:endParaRPr lang="en-US"/>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629951"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aquí per editar estils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3888067" y="500217"/>
            <a:ext cx="4629954"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tge amb llegenda">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9145589"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629951" y="484745"/>
            <a:ext cx="2949690" cy="1588127"/>
          </a:xfrm>
        </p:spPr>
        <p:txBody>
          <a:bodyPr/>
          <a:lstStyle/>
          <a:p>
            <a:r>
              <a:rPr lang="ca-ES"/>
              <a:t>Feu clic aquí per editar l'estil</a:t>
            </a:r>
            <a:endParaRPr lang="en-US"/>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629951"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aquí per editar estils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3888067" y="500217"/>
            <a:ext cx="4629954"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a-ES"/>
              <a:t>Feu clic a la icona per afegir una imatge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 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90504" y="136525"/>
            <a:ext cx="8964582"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190832" y="4022725"/>
            <a:ext cx="7526057"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ca-ES"/>
              <a:t>Feu clic aquí per editar estils</a:t>
            </a:r>
          </a:p>
          <a:p>
            <a:pPr lvl="1"/>
            <a:r>
              <a:rPr lang="ca-ES"/>
              <a:t>Segon nivell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252457" y="3269342"/>
            <a:ext cx="866675"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1" y="0"/>
            <a:ext cx="9145589"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8521492" y="6369050"/>
            <a:ext cx="251976"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ca-ES"/>
              <a:t>Feu clic aquí per editar l'estil</a:t>
            </a:r>
            <a:endParaRPr lang="en-US"/>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1" y="0"/>
            <a:ext cx="9145587"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243" y="5603181"/>
            <a:ext cx="6859191"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245" y="4901452"/>
            <a:ext cx="7956661"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326630" y="4726452"/>
            <a:ext cx="5443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8258106" y="6220326"/>
            <a:ext cx="649817"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1" y="0"/>
            <a:ext cx="9145588"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244" y="4901452"/>
            <a:ext cx="3681371"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3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2"/>
            <a:ext cx="9145589"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93010" y="4587878"/>
            <a:ext cx="8959566"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606" y="1611383"/>
            <a:ext cx="725114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606" y="2464426"/>
            <a:ext cx="725114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326630" y="1532049"/>
            <a:ext cx="5443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1" y="0"/>
            <a:ext cx="9145587"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606" y="3860800"/>
            <a:ext cx="725114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606" y="5610172"/>
            <a:ext cx="725114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ol i objectes">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9145589"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ca-ES"/>
              <a:t>Feu clic aquí per editar l'estil</a:t>
            </a:r>
            <a:endParaRPr lang="en-US"/>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334795" y="1463040"/>
            <a:ext cx="6024247"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ca-ES"/>
              <a:t>Feu clic aquí per editar estils</a:t>
            </a:r>
          </a:p>
          <a:p>
            <a:pPr lvl="1"/>
            <a:r>
              <a:rPr lang="ca-ES"/>
              <a:t>Segon nivell</a:t>
            </a:r>
          </a:p>
          <a:p>
            <a:pPr lvl="2"/>
            <a:r>
              <a:rPr lang="ca-ES"/>
              <a:t>Tercer nivell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334794" y="500217"/>
            <a:ext cx="8382095" cy="590931"/>
          </a:xfrm>
        </p:spPr>
        <p:txBody>
          <a:bodyPr vert="horz" wrap="square" lIns="91440" tIns="45720" rIns="91440" bIns="45720" rtlCol="0" anchor="ctr">
            <a:spAutoFit/>
          </a:bodyPr>
          <a:lstStyle>
            <a:lvl1pPr>
              <a:defRPr lang="en-GB" sz="3600" spc="-60" dirty="0"/>
            </a:lvl1pPr>
          </a:lstStyle>
          <a:p>
            <a:pPr lvl="0"/>
            <a:r>
              <a:rPr lang="ca-ES"/>
              <a:t>Feu clic aquí per editar l'estil</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334795" y="1463040"/>
            <a:ext cx="6024247"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ca-ES"/>
              <a:t>Feu clic aquí per editar estils</a:t>
            </a:r>
          </a:p>
          <a:p>
            <a:pPr lvl="1"/>
            <a:r>
              <a:rPr lang="ca-ES"/>
              <a:t>Segon nivell</a:t>
            </a:r>
          </a:p>
          <a:p>
            <a:pPr lvl="2"/>
            <a:r>
              <a:rPr lang="ca-ES"/>
              <a:t>Tercer nivell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més títo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ca-ES"/>
              <a:t>Feu clic aquí per editar l'estil</a:t>
            </a:r>
            <a:endParaRPr lang="en-US"/>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ció">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9145589"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ca-ES"/>
              <a:t>Feu clic aquí per editar l'estil</a:t>
            </a:r>
            <a:endParaRPr lang="en-US"/>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4830014" y="1463348"/>
            <a:ext cx="3886875"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aquí per editar estils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4830013" y="2149311"/>
            <a:ext cx="3886875" cy="4040352"/>
          </a:xfrm>
        </p:spPr>
        <p:txBody>
          <a:bodyPr>
            <a:normAutofit/>
          </a:bodyPr>
          <a:lstStyle>
            <a:lvl1pPr>
              <a:defRPr sz="1400"/>
            </a:lvl1pPr>
            <a:lvl2pPr>
              <a:defRPr sz="1400"/>
            </a:lvl2pPr>
            <a:lvl3pPr>
              <a:defRPr sz="1400"/>
            </a:lvl3pPr>
            <a:lvl4pPr>
              <a:defRPr sz="1400"/>
            </a:lvl4pPr>
            <a:lvl5pPr>
              <a:defRPr sz="1400"/>
            </a:lvl5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334794" y="1463348"/>
            <a:ext cx="3980781"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aquí per editar estils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334794" y="2149311"/>
            <a:ext cx="3980783" cy="4040352"/>
          </a:xfrm>
        </p:spPr>
        <p:txBody>
          <a:bodyPr>
            <a:normAutofit/>
          </a:bodyPr>
          <a:lstStyle>
            <a:lvl1pPr>
              <a:defRPr sz="1400"/>
            </a:lvl1pPr>
            <a:lvl2pPr>
              <a:defRPr sz="1400"/>
            </a:lvl2pPr>
            <a:lvl3pPr>
              <a:defRPr sz="1400"/>
            </a:lvl3pPr>
            <a:lvl4pPr>
              <a:defRPr sz="1400"/>
            </a:lvl4pPr>
            <a:lvl5pPr>
              <a:defRPr sz="1400"/>
            </a:lvl5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334794" y="-1"/>
            <a:ext cx="891695"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428699" y="1509626"/>
            <a:ext cx="3675928" cy="334508"/>
          </a:xfrm>
        </p:spPr>
        <p:txBody>
          <a:bodyPr>
            <a:noAutofit/>
          </a:bodyPr>
          <a:lstStyle>
            <a:lvl1pPr marL="0" indent="0" algn="l">
              <a:buNone/>
              <a:defRPr sz="1600" b="1">
                <a:solidFill>
                  <a:schemeClr val="accent3"/>
                </a:solidFill>
                <a:latin typeface="+mn-lt"/>
              </a:defRPr>
            </a:lvl1pPr>
          </a:lstStyle>
          <a:p>
            <a:pPr lvl="0"/>
            <a:r>
              <a:rPr lang="ca-ES"/>
              <a:t>Feu clic aquí per editar estils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5040961" y="1509626"/>
            <a:ext cx="3675928" cy="334508"/>
          </a:xfrm>
        </p:spPr>
        <p:txBody>
          <a:bodyPr>
            <a:noAutofit/>
          </a:bodyPr>
          <a:lstStyle>
            <a:lvl1pPr marL="0" indent="0" algn="l">
              <a:buNone/>
              <a:defRPr sz="1600" b="1">
                <a:solidFill>
                  <a:schemeClr val="accent6"/>
                </a:solidFill>
                <a:latin typeface="+mn-lt"/>
              </a:defRPr>
            </a:lvl1pPr>
          </a:lstStyle>
          <a:p>
            <a:pPr lvl="0"/>
            <a:r>
              <a:rPr lang="ca-ES"/>
              <a:t>Feu clic aquí per editar estils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428699" y="2156690"/>
            <a:ext cx="3675928"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ca-ES"/>
              <a:t>Feu clic aquí per editar estils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5040961" y="2156690"/>
            <a:ext cx="3675928"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ca-ES"/>
              <a:t>Feu clic aquí per editar estils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334794" y="500217"/>
            <a:ext cx="8382095" cy="590931"/>
          </a:xfrm>
        </p:spPr>
        <p:txBody>
          <a:bodyPr/>
          <a:lstStyle/>
          <a:p>
            <a:r>
              <a:rPr lang="ca-ES"/>
              <a:t>Feu clic aquí per editar l'estil</a:t>
            </a:r>
            <a:endParaRPr lang="en-US" dirty="0"/>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334794" y="500217"/>
            <a:ext cx="8382095" cy="590931"/>
          </a:xfrm>
          <a:prstGeom prst="rect">
            <a:avLst/>
          </a:prstGeom>
        </p:spPr>
        <p:txBody>
          <a:bodyPr vert="horz" wrap="square" lIns="91440" tIns="45720" rIns="91440" bIns="45720" rtlCol="0" anchor="ctr">
            <a:spAutoFit/>
          </a:bodyPr>
          <a:lstStyle/>
          <a:p>
            <a:pPr lvl="0"/>
            <a:r>
              <a:rPr lang="ca-ES"/>
              <a:t>Feu clic aquí per editar l'estil</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334794" y="1253331"/>
            <a:ext cx="8382095"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334793" y="6356352"/>
            <a:ext cx="3086636"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p:nvSpPr>
        <p:spPr>
          <a:xfrm>
            <a:off x="8521492" y="6369050"/>
            <a:ext cx="251976"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p:nvSpPr>
        <p:spPr>
          <a:xfrm>
            <a:off x="8521492" y="6369052"/>
            <a:ext cx="251976"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‹Nº›</a:t>
            </a:fld>
            <a:endParaRPr lang="en-GB" b="1"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elsevier.com/authors/journal-authors/policies-and-ethics"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hyperlink" Target="https://ddd.uab.cat/record/129205" TargetMode="Externa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hyperlink" Target="https://ddd.uab.cat/record/170557" TargetMode="External"/><Relationship Id="rId4" Type="http://schemas.openxmlformats.org/officeDocument/2006/relationships/image" Target="../media/image20.png"/><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edanzediting.com/journal-selector" TargetMode="External"/><Relationship Id="rId2" Type="http://schemas.openxmlformats.org/officeDocument/2006/relationships/hyperlink" Target="http://cofactorscience.com/journal-selector" TargetMode="External"/><Relationship Id="rId1" Type="http://schemas.openxmlformats.org/officeDocument/2006/relationships/slideLayout" Target="../slideLayouts/slideLayout5.xml"/><Relationship Id="rId6" Type="http://schemas.openxmlformats.org/officeDocument/2006/relationships/hyperlink" Target="http://www.dondelopublico.com/" TargetMode="External"/><Relationship Id="rId5" Type="http://schemas.openxmlformats.org/officeDocument/2006/relationships/hyperlink" Target="https://bib.us.es/estudia_e_investiga/investigacion/estrategias/dondepublicar" TargetMode="External"/><Relationship Id="rId4" Type="http://schemas.openxmlformats.org/officeDocument/2006/relationships/hyperlink" Target="https://www.qoam.eu/"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accesoabierto.net/dulcinea/" TargetMode="External"/><Relationship Id="rId7" Type="http://schemas.openxmlformats.org/officeDocument/2006/relationships/image" Target="../media/image32.png"/><Relationship Id="rId2" Type="http://schemas.openxmlformats.org/officeDocument/2006/relationships/hyperlink" Target="http://www.sherpa.ac.uk/romeo/" TargetMode="Externa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heloise.ccsd.cnrs.f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7.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uab.cat/web/research/itineraries/tools-resources-for-scientific-research/orcid-code-1345671449354.html"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publons.com/account/login/?next=%2Fdashboard%2Ftools%2Fcreate-rid%2F" TargetMode="External"/><Relationship Id="rId2" Type="http://schemas.openxmlformats.org/officeDocument/2006/relationships/hyperlink" Target="https://service.elsevier.com/app/answers/detail/a_id/14550/c/14684/supporthub/scopuscontent/"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scholar.google.com/citations"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www.urv.cat/media/upload/arxius/crai/recerca/xarxessocials.pdf" TargetMode="External"/><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49.png"/><Relationship Id="rId3" Type="http://schemas.openxmlformats.org/officeDocument/2006/relationships/image" Target="../media/image55.jp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51.png"/><Relationship Id="rId2" Type="http://schemas.openxmlformats.org/officeDocument/2006/relationships/notesSlide" Target="../notesSlides/notesSlide1.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58.jpg"/><Relationship Id="rId11" Type="http://schemas.openxmlformats.org/officeDocument/2006/relationships/image" Target="../media/image63.png"/><Relationship Id="rId24" Type="http://schemas.openxmlformats.org/officeDocument/2006/relationships/image" Target="../media/image76.jpg"/><Relationship Id="rId5" Type="http://schemas.openxmlformats.org/officeDocument/2006/relationships/image" Target="../media/image57.jp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7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jp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hyperlink" Target="https://thinkchecksubmit.org/"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hyperlink" Target="https://www.uab.cat/web/research/open-access-uab/promotion-and-training-1345692601357.html" TargetMode="External"/><Relationship Id="rId7"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youtu.be/L5rVH1KGBCY" TargetMode="External"/><Relationship Id="rId5" Type="http://schemas.openxmlformats.org/officeDocument/2006/relationships/image" Target="../media/image79.png"/><Relationship Id="rId4" Type="http://schemas.openxmlformats.org/officeDocument/2006/relationships/hyperlink" Target="https://youtu.be/BBXfWghYQnc"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uab.cat/web/our-collections/digital-repositories-1345738248245.html" TargetMode="External"/><Relationship Id="rId13" Type="http://schemas.openxmlformats.org/officeDocument/2006/relationships/image" Target="../media/image84.gif"/><Relationship Id="rId3" Type="http://schemas.openxmlformats.org/officeDocument/2006/relationships/hyperlink" Target="http://www.uab.cat/open-access" TargetMode="External"/><Relationship Id="rId7" Type="http://schemas.openxmlformats.org/officeDocument/2006/relationships/hyperlink" Target="http://www.uab.cat/propietat-intellectual" TargetMode="External"/><Relationship Id="rId12" Type="http://schemas.openxmlformats.org/officeDocument/2006/relationships/hyperlink" Target="http://www.instagram.com/biblioteques_uab/"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hyperlink" Target="http://www.youtube.com/channel/UCe6S0lv1IdvtDx8gg7t4dhg" TargetMode="External"/><Relationship Id="rId5" Type="http://schemas.openxmlformats.org/officeDocument/2006/relationships/image" Target="../media/image82.png"/><Relationship Id="rId10" Type="http://schemas.openxmlformats.org/officeDocument/2006/relationships/hyperlink" Target="http://www.facebook.com/bibliotequesUAB/" TargetMode="External"/><Relationship Id="rId4" Type="http://schemas.openxmlformats.org/officeDocument/2006/relationships/image" Target="../media/image81.png"/><Relationship Id="rId9"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hyperlink" Target="https://ddd.uab.cat/record/196578" TargetMode="External"/><Relationship Id="rId5" Type="http://schemas.openxmlformats.org/officeDocument/2006/relationships/hyperlink" Target="http://www.uab.cat/biblioteques/" TargetMode="Externa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hyperlink" Target="https://www.uab.cat/web/study/phds/online-thesis-deposit-1345799089208.html" TargetMode="External"/><Relationship Id="rId5" Type="http://schemas.openxmlformats.org/officeDocument/2006/relationships/image" Target="../media/image17.png"/><Relationship Id="rId4" Type="http://schemas.openxmlformats.org/officeDocument/2006/relationships/hyperlink" Target="http://www.boe.es/boe/dias/2011/02/10/pdfs/BOE-A-2011-254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idor d'imatge 1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85" b="3485"/>
          <a:stretch>
            <a:fillRect/>
          </a:stretch>
        </p:blipFill>
        <p:spPr>
          <a:xfrm>
            <a:off x="92886" y="163513"/>
            <a:ext cx="8959818" cy="1922462"/>
          </a:xfrm>
        </p:spPr>
      </p:pic>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1637760" y="4841579"/>
            <a:ext cx="6006624" cy="719171"/>
          </a:xfrm>
        </p:spPr>
        <p:txBody>
          <a:bodyPr/>
          <a:lstStyle/>
          <a:p>
            <a:pPr algn="r"/>
            <a:r>
              <a:rPr lang="es-ES" b="1" dirty="0" err="1" smtClean="0">
                <a:latin typeface="Calibri" panose="020F0502020204030204" pitchFamily="34" charset="0"/>
              </a:rPr>
              <a:t>Contents</a:t>
            </a:r>
            <a:r>
              <a:rPr lang="es-ES" b="1" dirty="0" smtClean="0">
                <a:latin typeface="Calibri" panose="020F0502020204030204" pitchFamily="34" charset="0"/>
              </a:rPr>
              <a:t> </a:t>
            </a:r>
            <a:r>
              <a:rPr lang="es-ES" b="1" dirty="0" err="1" smtClean="0">
                <a:latin typeface="Calibri" panose="020F0502020204030204" pitchFamily="34" charset="0"/>
              </a:rPr>
              <a:t>prepared</a:t>
            </a:r>
            <a:r>
              <a:rPr lang="es-ES" b="1" dirty="0" smtClean="0">
                <a:latin typeface="Calibri" panose="020F0502020204030204" pitchFamily="34" charset="0"/>
              </a:rPr>
              <a:t> </a:t>
            </a:r>
            <a:r>
              <a:rPr lang="es-ES" b="1" dirty="0" err="1" smtClean="0">
                <a:latin typeface="Calibri" panose="020F0502020204030204" pitchFamily="34" charset="0"/>
              </a:rPr>
              <a:t>by</a:t>
            </a:r>
            <a:r>
              <a:rPr lang="es-ES" b="1" dirty="0" smtClean="0">
                <a:latin typeface="Calibri" panose="020F0502020204030204" pitchFamily="34" charset="0"/>
              </a:rPr>
              <a:t> </a:t>
            </a:r>
            <a:r>
              <a:rPr lang="es-ES" b="1" dirty="0" err="1" smtClean="0">
                <a:latin typeface="Calibri" panose="020F0502020204030204" pitchFamily="34" charset="0"/>
              </a:rPr>
              <a:t>the</a:t>
            </a:r>
            <a:r>
              <a:rPr lang="es-ES" b="1" dirty="0" smtClean="0">
                <a:latin typeface="Calibri" panose="020F0502020204030204" pitchFamily="34" charset="0"/>
              </a:rPr>
              <a:t> UAB Library </a:t>
            </a:r>
            <a:r>
              <a:rPr lang="es-ES" b="1" dirty="0" err="1" smtClean="0">
                <a:latin typeface="Calibri" panose="020F0502020204030204" pitchFamily="34" charset="0"/>
              </a:rPr>
              <a:t>Service</a:t>
            </a:r>
            <a:r>
              <a:rPr lang="es-ES" b="1" dirty="0" smtClean="0">
                <a:latin typeface="Calibri" panose="020F0502020204030204" pitchFamily="34" charset="0"/>
              </a:rPr>
              <a:t> staff:</a:t>
            </a:r>
            <a:endParaRPr lang="es-ES" b="1" dirty="0">
              <a:latin typeface="Calibri" panose="020F0502020204030204" pitchFamily="34" charset="0"/>
            </a:endParaRPr>
          </a:p>
          <a:p>
            <a:pPr algn="r"/>
            <a:r>
              <a:rPr lang="es-ES" b="1" dirty="0">
                <a:latin typeface="Calibri" panose="020F0502020204030204" pitchFamily="34" charset="0"/>
              </a:rPr>
              <a:t>David </a:t>
            </a:r>
            <a:r>
              <a:rPr lang="es-ES" b="1" dirty="0" err="1">
                <a:latin typeface="Calibri" panose="020F0502020204030204" pitchFamily="34" charset="0"/>
              </a:rPr>
              <a:t>Barri</a:t>
            </a:r>
            <a:r>
              <a:rPr lang="es-ES" b="1" dirty="0">
                <a:latin typeface="Calibri" panose="020F0502020204030204" pitchFamily="34" charset="0"/>
              </a:rPr>
              <a:t>, Carme </a:t>
            </a:r>
            <a:r>
              <a:rPr lang="es-ES" b="1" dirty="0" err="1">
                <a:latin typeface="Calibri" panose="020F0502020204030204" pitchFamily="34" charset="0"/>
              </a:rPr>
              <a:t>Besson</a:t>
            </a:r>
            <a:r>
              <a:rPr lang="es-ES" b="1" dirty="0">
                <a:latin typeface="Calibri" panose="020F0502020204030204" pitchFamily="34" charset="0"/>
              </a:rPr>
              <a:t>, Virtudes Guzmán</a:t>
            </a: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728449" y="4031929"/>
            <a:ext cx="7956661" cy="590931"/>
          </a:xfrm>
        </p:spPr>
        <p:txBody>
          <a:bodyPr/>
          <a:lstStyle/>
          <a:p>
            <a:r>
              <a:rPr lang="es-ES" sz="3600" dirty="0" smtClean="0">
                <a:solidFill>
                  <a:schemeClr val="tx1"/>
                </a:solidFill>
              </a:rPr>
              <a:t>Open Access </a:t>
            </a:r>
            <a:r>
              <a:rPr lang="es-ES" sz="3600" dirty="0" err="1" smtClean="0">
                <a:solidFill>
                  <a:schemeClr val="tx1"/>
                </a:solidFill>
              </a:rPr>
              <a:t>publishing</a:t>
            </a:r>
            <a:endParaRPr lang="en-GB" sz="3600" dirty="0">
              <a:solidFill>
                <a:schemeClr val="tx1"/>
              </a:solidFill>
            </a:endParaRPr>
          </a:p>
        </p:txBody>
      </p:sp>
      <p:pic>
        <p:nvPicPr>
          <p:cNvPr id="19" name="Imat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275" y="5831856"/>
            <a:ext cx="1689118" cy="501178"/>
          </a:xfrm>
          <a:prstGeom prst="rect">
            <a:avLst/>
          </a:prstGeom>
        </p:spPr>
      </p:pic>
      <p:pic>
        <p:nvPicPr>
          <p:cNvPr id="20" name="Imatg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6" y="5387167"/>
            <a:ext cx="2325868" cy="1382248"/>
          </a:xfrm>
          <a:prstGeom prst="rect">
            <a:avLst/>
          </a:prstGeom>
        </p:spPr>
      </p:pic>
      <p:sp>
        <p:nvSpPr>
          <p:cNvPr id="2" name="QuadreDeText 1"/>
          <p:cNvSpPr txBox="1"/>
          <p:nvPr/>
        </p:nvSpPr>
        <p:spPr>
          <a:xfrm>
            <a:off x="5572125" y="2162175"/>
            <a:ext cx="3162300" cy="338554"/>
          </a:xfrm>
          <a:prstGeom prst="rect">
            <a:avLst/>
          </a:prstGeom>
          <a:noFill/>
        </p:spPr>
        <p:txBody>
          <a:bodyPr wrap="square" rtlCol="0">
            <a:spAutoFit/>
          </a:bodyPr>
          <a:lstStyle/>
          <a:p>
            <a:pPr algn="r"/>
            <a:endParaRPr lang="ca-ES" sz="800" i="1" dirty="0">
              <a:solidFill>
                <a:srgbClr val="FF0000"/>
              </a:solidFill>
            </a:endParaRPr>
          </a:p>
          <a:p>
            <a:pPr algn="r"/>
            <a:endParaRPr lang="ca-ES" sz="800" i="1" dirty="0">
              <a:solidFill>
                <a:srgbClr val="FF0000"/>
              </a:solidFill>
            </a:endParaRPr>
          </a:p>
        </p:txBody>
      </p:sp>
      <p:pic>
        <p:nvPicPr>
          <p:cNvPr id="8" name="Imatge 4">
            <a:extLst>
              <a:ext uri="{FF2B5EF4-FFF2-40B4-BE49-F238E27FC236}">
                <a16:creationId xmlns:a16="http://schemas.microsoft.com/office/drawing/2014/main" id="{E6991F97-BD85-4350-8357-0BE8DD3EBC8E}"/>
              </a:ext>
            </a:extLst>
          </p:cNvPr>
          <p:cNvPicPr>
            <a:picLocks noChangeAspect="1"/>
          </p:cNvPicPr>
          <p:nvPr/>
        </p:nvPicPr>
        <p:blipFill rotWithShape="1">
          <a:blip r:embed="rId5"/>
          <a:srcRect l="10973" r="32879"/>
          <a:stretch/>
        </p:blipFill>
        <p:spPr>
          <a:xfrm>
            <a:off x="824406" y="170398"/>
            <a:ext cx="2486365" cy="3700605"/>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384" y="5038964"/>
            <a:ext cx="1012031" cy="356511"/>
          </a:xfrm>
          <a:prstGeom prst="rect">
            <a:avLst/>
          </a:prstGeom>
        </p:spPr>
      </p:pic>
      <p:pic>
        <p:nvPicPr>
          <p:cNvPr id="10" name="Imatge 7">
            <a:extLst>
              <a:ext uri="{FF2B5EF4-FFF2-40B4-BE49-F238E27FC236}">
                <a16:creationId xmlns:a16="http://schemas.microsoft.com/office/drawing/2014/main" id="{24CB3A78-ABDA-4BA3-9967-FB27B523B913}"/>
              </a:ext>
            </a:extLst>
          </p:cNvPr>
          <p:cNvPicPr>
            <a:picLocks noChangeAspect="1"/>
          </p:cNvPicPr>
          <p:nvPr/>
        </p:nvPicPr>
        <p:blipFill>
          <a:blip r:embed="rId7"/>
          <a:stretch>
            <a:fillRect/>
          </a:stretch>
        </p:blipFill>
        <p:spPr>
          <a:xfrm>
            <a:off x="728449" y="5661002"/>
            <a:ext cx="3088360" cy="852387"/>
          </a:xfrm>
          <a:prstGeom prst="rect">
            <a:avLst/>
          </a:prstGeom>
        </p:spPr>
      </p:pic>
    </p:spTree>
    <p:extLst>
      <p:ext uri="{BB962C8B-B14F-4D97-AF65-F5344CB8AC3E}">
        <p14:creationId xmlns:p14="http://schemas.microsoft.com/office/powerpoint/2010/main" val="3830756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381000" y="500217"/>
            <a:ext cx="8335889" cy="590931"/>
          </a:xfrm>
        </p:spPr>
        <p:txBody>
          <a:bodyPr/>
          <a:lstStyle/>
          <a:p>
            <a:r>
              <a:rPr lang="es-ES" dirty="0" err="1"/>
              <a:t>Thesis</a:t>
            </a:r>
            <a:r>
              <a:rPr lang="es-ES" dirty="0"/>
              <a:t> embargo?</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504826" y="1234440"/>
            <a:ext cx="7233200" cy="1496568"/>
          </a:xfrm>
        </p:spPr>
        <p:txBody>
          <a:bodyPr/>
          <a:lstStyle/>
          <a:p>
            <a:pPr marL="36900" indent="0">
              <a:buNone/>
            </a:pPr>
            <a:endParaRPr lang="es-ES" dirty="0"/>
          </a:p>
          <a:p>
            <a:pPr marL="36900" indent="0">
              <a:buNone/>
            </a:pPr>
            <a:r>
              <a:rPr lang="es-ES" dirty="0" err="1" smtClean="0"/>
              <a:t>Publication</a:t>
            </a:r>
            <a:r>
              <a:rPr lang="es-ES" dirty="0" smtClean="0"/>
              <a:t> of </a:t>
            </a:r>
            <a:r>
              <a:rPr lang="es-ES" dirty="0" err="1" smtClean="0"/>
              <a:t>articles</a:t>
            </a:r>
            <a:r>
              <a:rPr lang="es-ES" dirty="0" smtClean="0"/>
              <a:t> </a:t>
            </a:r>
            <a:r>
              <a:rPr lang="es-ES" dirty="0" err="1" smtClean="0"/>
              <a:t>derived</a:t>
            </a:r>
            <a:r>
              <a:rPr lang="es-ES" dirty="0" smtClean="0"/>
              <a:t> </a:t>
            </a:r>
            <a:r>
              <a:rPr lang="es-ES" dirty="0" err="1" smtClean="0"/>
              <a:t>from</a:t>
            </a:r>
            <a:r>
              <a:rPr lang="es-ES" dirty="0" smtClean="0"/>
              <a:t> doctoral </a:t>
            </a:r>
            <a:r>
              <a:rPr lang="es-ES" dirty="0" err="1" smtClean="0"/>
              <a:t>theses</a:t>
            </a:r>
            <a:r>
              <a:rPr lang="es-ES" dirty="0" smtClean="0"/>
              <a:t> </a:t>
            </a:r>
            <a:r>
              <a:rPr lang="es-ES" dirty="0" err="1" smtClean="0"/>
              <a:t>is</a:t>
            </a:r>
            <a:r>
              <a:rPr lang="es-ES" dirty="0" smtClean="0"/>
              <a:t> </a:t>
            </a:r>
            <a:r>
              <a:rPr lang="es-ES" dirty="0" err="1" smtClean="0"/>
              <a:t>allowed</a:t>
            </a:r>
            <a:r>
              <a:rPr lang="es-ES" dirty="0" smtClean="0"/>
              <a:t> </a:t>
            </a:r>
            <a:r>
              <a:rPr lang="es-ES" dirty="0" err="1" smtClean="0"/>
              <a:t>by</a:t>
            </a:r>
            <a:r>
              <a:rPr lang="es-ES" dirty="0" smtClean="0"/>
              <a:t> </a:t>
            </a:r>
            <a:r>
              <a:rPr lang="es-ES" dirty="0" err="1" smtClean="0"/>
              <a:t>most</a:t>
            </a:r>
            <a:r>
              <a:rPr lang="es-ES" dirty="0" smtClean="0"/>
              <a:t> </a:t>
            </a:r>
            <a:r>
              <a:rPr lang="es-ES" dirty="0" err="1" smtClean="0"/>
              <a:t>publishers</a:t>
            </a:r>
            <a:r>
              <a:rPr lang="es-ES" dirty="0" smtClean="0"/>
              <a:t>. </a:t>
            </a:r>
            <a:r>
              <a:rPr lang="es-ES" dirty="0" err="1"/>
              <a:t>See</a:t>
            </a:r>
            <a:r>
              <a:rPr lang="es-ES" dirty="0"/>
              <a:t> </a:t>
            </a:r>
            <a:r>
              <a:rPr lang="es-ES" dirty="0" err="1"/>
              <a:t>information</a:t>
            </a:r>
            <a:r>
              <a:rPr lang="es-ES" dirty="0"/>
              <a:t> </a:t>
            </a:r>
            <a:r>
              <a:rPr lang="es-ES" dirty="0" err="1"/>
              <a:t>from</a:t>
            </a:r>
            <a:r>
              <a:rPr lang="es-ES" dirty="0"/>
              <a:t> </a:t>
            </a:r>
            <a:r>
              <a:rPr lang="es-ES" dirty="0" err="1" smtClean="0"/>
              <a:t>publishers</a:t>
            </a:r>
            <a:r>
              <a:rPr lang="es-ES" dirty="0" smtClean="0"/>
              <a:t>.</a:t>
            </a:r>
            <a:endParaRPr lang="es-ES" dirty="0"/>
          </a:p>
          <a:p>
            <a:pPr marL="36900" indent="0">
              <a:buNone/>
            </a:pPr>
            <a:endParaRPr lang="es-ES" dirty="0">
              <a:solidFill>
                <a:schemeClr val="tx1"/>
              </a:solidFill>
              <a:latin typeface="Calibri" panose="020F0502020204030204" pitchFamily="34" charset="0"/>
              <a:cs typeface="Calibri" panose="020F0502020204030204" pitchFamily="34"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309" y="3157127"/>
            <a:ext cx="7713354" cy="158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p:cNvSpPr txBox="1"/>
          <p:nvPr/>
        </p:nvSpPr>
        <p:spPr>
          <a:xfrm>
            <a:off x="2299063" y="5290458"/>
            <a:ext cx="6270172" cy="584775"/>
          </a:xfrm>
          <a:prstGeom prst="rect">
            <a:avLst/>
          </a:prstGeom>
          <a:noFill/>
        </p:spPr>
        <p:txBody>
          <a:bodyPr wrap="square" rtlCol="0">
            <a:spAutoFit/>
          </a:bodyPr>
          <a:lstStyle/>
          <a:p>
            <a:r>
              <a:rPr lang="es-ES" sz="1400" dirty="0">
                <a:hlinkClick r:id="rId3"/>
              </a:rPr>
              <a:t>https://www.elsevier.com/authors/journal-authors/policies-and-ethics</a:t>
            </a:r>
            <a:r>
              <a:rPr lang="es-ES" sz="1400" dirty="0"/>
              <a:t> </a:t>
            </a:r>
          </a:p>
          <a:p>
            <a:endParaRPr lang="ca-ES" dirty="0"/>
          </a:p>
        </p:txBody>
      </p:sp>
    </p:spTree>
    <p:extLst>
      <p:ext uri="{BB962C8B-B14F-4D97-AF65-F5344CB8AC3E}">
        <p14:creationId xmlns:p14="http://schemas.microsoft.com/office/powerpoint/2010/main" val="35510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4794" y="500217"/>
            <a:ext cx="8382095" cy="590931"/>
          </a:xfrm>
        </p:spPr>
        <p:txBody>
          <a:bodyPr/>
          <a:lstStyle/>
          <a:p>
            <a:r>
              <a:rPr lang="ca-ES" dirty="0"/>
              <a:t>UAB doctoral </a:t>
            </a:r>
            <a:r>
              <a:rPr lang="ca-ES" dirty="0" err="1" smtClean="0"/>
              <a:t>theses</a:t>
            </a:r>
            <a:endParaRPr lang="ca-ES" dirty="0"/>
          </a:p>
        </p:txBody>
      </p:sp>
      <p:sp>
        <p:nvSpPr>
          <p:cNvPr id="3" name="Marcador de contenido 2"/>
          <p:cNvSpPr>
            <a:spLocks noGrp="1"/>
          </p:cNvSpPr>
          <p:nvPr>
            <p:ph idx="1"/>
          </p:nvPr>
        </p:nvSpPr>
        <p:spPr>
          <a:xfrm>
            <a:off x="334794" y="3892730"/>
            <a:ext cx="6024247" cy="1097281"/>
          </a:xfrm>
        </p:spPr>
        <p:txBody>
          <a:bodyPr/>
          <a:lstStyle/>
          <a:p>
            <a:r>
              <a:rPr lang="ca-ES" dirty="0" err="1" smtClean="0"/>
              <a:t>Mention</a:t>
            </a:r>
            <a:r>
              <a:rPr lang="ca-ES" dirty="0" smtClean="0"/>
              <a:t> of </a:t>
            </a:r>
            <a:r>
              <a:rPr lang="ca-ES" dirty="0" err="1" smtClean="0"/>
              <a:t>author</a:t>
            </a:r>
            <a:r>
              <a:rPr lang="ca-ES" dirty="0" smtClean="0"/>
              <a:t> </a:t>
            </a:r>
            <a:r>
              <a:rPr lang="ca-ES" dirty="0" err="1" smtClean="0"/>
              <a:t>rights</a:t>
            </a:r>
            <a:r>
              <a:rPr lang="ca-ES" dirty="0" smtClean="0"/>
              <a:t> (</a:t>
            </a:r>
            <a:r>
              <a:rPr lang="ca-ES" dirty="0" err="1" smtClean="0"/>
              <a:t>kept</a:t>
            </a:r>
            <a:r>
              <a:rPr lang="ca-ES" dirty="0" smtClean="0"/>
              <a:t> or </a:t>
            </a:r>
            <a:r>
              <a:rPr lang="ca-ES" dirty="0" err="1" smtClean="0"/>
              <a:t>transferred</a:t>
            </a:r>
            <a:r>
              <a:rPr lang="ca-ES" dirty="0" smtClean="0"/>
              <a:t>) </a:t>
            </a:r>
          </a:p>
          <a:p>
            <a:r>
              <a:rPr lang="ca-ES" dirty="0" err="1" smtClean="0"/>
              <a:t>Optional</a:t>
            </a:r>
            <a:r>
              <a:rPr lang="ca-ES" dirty="0" smtClean="0"/>
              <a:t> embargo</a:t>
            </a:r>
            <a:endParaRPr lang="es-ES" dirty="0"/>
          </a:p>
          <a:p>
            <a:endParaRPr lang="ca-ES" dirty="0"/>
          </a:p>
        </p:txBody>
      </p:sp>
      <p:sp>
        <p:nvSpPr>
          <p:cNvPr id="4" name="CuadroTexto 3"/>
          <p:cNvSpPr txBox="1"/>
          <p:nvPr/>
        </p:nvSpPr>
        <p:spPr>
          <a:xfrm>
            <a:off x="2703571" y="1202145"/>
            <a:ext cx="2641514" cy="646331"/>
          </a:xfrm>
          <a:prstGeom prst="rect">
            <a:avLst/>
          </a:prstGeom>
          <a:noFill/>
        </p:spPr>
        <p:txBody>
          <a:bodyPr wrap="square" rtlCol="0">
            <a:spAutoFit/>
          </a:bodyPr>
          <a:lstStyle/>
          <a:p>
            <a:r>
              <a:rPr lang="ca-ES" b="1" dirty="0" smtClean="0">
                <a:solidFill>
                  <a:schemeClr val="accent2">
                    <a:lumMod val="75000"/>
                  </a:schemeClr>
                </a:solidFill>
                <a:latin typeface="Calibri" panose="020F0502020204030204" pitchFamily="34" charset="0"/>
                <a:cs typeface="Calibri" panose="020F0502020204030204" pitchFamily="34" charset="0"/>
              </a:rPr>
              <a:t>Open </a:t>
            </a:r>
            <a:r>
              <a:rPr lang="ca-ES" b="1" dirty="0">
                <a:solidFill>
                  <a:schemeClr val="accent2">
                    <a:lumMod val="75000"/>
                  </a:schemeClr>
                </a:solidFill>
                <a:latin typeface="Calibri" panose="020F0502020204030204" pitchFamily="34" charset="0"/>
                <a:cs typeface="Calibri" panose="020F0502020204030204" pitchFamily="34" charset="0"/>
              </a:rPr>
              <a:t>A</a:t>
            </a:r>
            <a:r>
              <a:rPr lang="ca-ES" b="1" dirty="0" smtClean="0">
                <a:solidFill>
                  <a:schemeClr val="accent2">
                    <a:lumMod val="75000"/>
                  </a:schemeClr>
                </a:solidFill>
                <a:latin typeface="Calibri" panose="020F0502020204030204" pitchFamily="34" charset="0"/>
                <a:cs typeface="Calibri" panose="020F0502020204030204" pitchFamily="34" charset="0"/>
              </a:rPr>
              <a:t>ccess </a:t>
            </a:r>
            <a:r>
              <a:rPr lang="ca-ES" b="1" dirty="0" err="1" smtClean="0">
                <a:solidFill>
                  <a:schemeClr val="accent2">
                    <a:lumMod val="75000"/>
                  </a:schemeClr>
                </a:solidFill>
                <a:latin typeface="Calibri" panose="020F0502020204030204" pitchFamily="34" charset="0"/>
                <a:cs typeface="Calibri" panose="020F0502020204030204" pitchFamily="34" charset="0"/>
              </a:rPr>
              <a:t>consultation</a:t>
            </a:r>
            <a:endParaRPr lang="ca-ES" b="1" dirty="0">
              <a:solidFill>
                <a:schemeClr val="accent2">
                  <a:lumMod val="75000"/>
                </a:schemeClr>
              </a:solidFill>
              <a:latin typeface="Calibri" panose="020F0502020204030204" pitchFamily="34" charset="0"/>
              <a:cs typeface="Calibri" panose="020F0502020204030204" pitchFamily="34" charset="0"/>
            </a:endParaRPr>
          </a:p>
          <a:p>
            <a:endParaRPr lang="ca-ES" dirty="0"/>
          </a:p>
        </p:txBody>
      </p:sp>
      <p:pic>
        <p:nvPicPr>
          <p:cNvPr id="5" name="Gràfic 5" descr="Globus terraqüi Europa-Àfrica">
            <a:extLst>
              <a:ext uri="{FF2B5EF4-FFF2-40B4-BE49-F238E27FC236}">
                <a16:creationId xmlns:a16="http://schemas.microsoft.com/office/drawing/2014/main" id="{8E4097E4-A282-44BF-9972-B4C325D29F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92758" y="908785"/>
            <a:ext cx="1310702" cy="1310702"/>
          </a:xfrm>
          <a:prstGeom prst="rect">
            <a:avLst/>
          </a:prstGeom>
        </p:spPr>
      </p:pic>
      <p:pic>
        <p:nvPicPr>
          <p:cNvPr id="6" name="Gràfic 15" descr="Fletxa: gir a l'esquerra">
            <a:extLst>
              <a:ext uri="{FF2B5EF4-FFF2-40B4-BE49-F238E27FC236}">
                <a16:creationId xmlns:a16="http://schemas.microsoft.com/office/drawing/2014/main" id="{AF3C143A-B1FE-4734-9DE1-C96CA4C0D9A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89370" y="1586649"/>
            <a:ext cx="670312" cy="670312"/>
          </a:xfrm>
          <a:prstGeom prst="rect">
            <a:avLst/>
          </a:prstGeom>
        </p:spPr>
      </p:pic>
      <p:pic>
        <p:nvPicPr>
          <p:cNvPr id="7" name="Gràfic 7" descr="Fletxa: gir a la dreta">
            <a:extLst>
              <a:ext uri="{FF2B5EF4-FFF2-40B4-BE49-F238E27FC236}">
                <a16:creationId xmlns:a16="http://schemas.microsoft.com/office/drawing/2014/main" id="{4C16D36F-93B9-4464-9307-FE02D47C20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190683" y="1608555"/>
            <a:ext cx="670313" cy="670313"/>
          </a:xfrm>
          <a:prstGeom prst="rect">
            <a:avLst/>
          </a:prstGeom>
        </p:spPr>
      </p:pic>
      <p:pic>
        <p:nvPicPr>
          <p:cNvPr id="8" name="Imagen 7">
            <a:extLst>
              <a:ext uri="{FF2B5EF4-FFF2-40B4-BE49-F238E27FC236}">
                <a16:creationId xmlns:a16="http://schemas.microsoft.com/office/drawing/2014/main" id="{CC1B3332-DC3C-45D2-9307-ECD01A3C1431}"/>
              </a:ext>
            </a:extLst>
          </p:cNvPr>
          <p:cNvPicPr>
            <a:picLocks noChangeAspect="1"/>
          </p:cNvPicPr>
          <p:nvPr/>
        </p:nvPicPr>
        <p:blipFill>
          <a:blip r:embed="rId8"/>
          <a:stretch>
            <a:fillRect/>
          </a:stretch>
        </p:blipFill>
        <p:spPr>
          <a:xfrm>
            <a:off x="1772257" y="2296939"/>
            <a:ext cx="2412423" cy="76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1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8158" y="2338254"/>
            <a:ext cx="2549816" cy="723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uadroTexto 10"/>
          <p:cNvSpPr txBox="1"/>
          <p:nvPr/>
        </p:nvSpPr>
        <p:spPr>
          <a:xfrm>
            <a:off x="623455" y="5447211"/>
            <a:ext cx="7762899" cy="400110"/>
          </a:xfrm>
          <a:prstGeom prst="rect">
            <a:avLst/>
          </a:prstGeom>
          <a:noFill/>
        </p:spPr>
        <p:txBody>
          <a:bodyPr wrap="square" rtlCol="0">
            <a:spAutoFit/>
          </a:bodyPr>
          <a:lstStyle/>
          <a:p>
            <a:r>
              <a:rPr lang="es-ES" sz="2000" dirty="0" err="1">
                <a:latin typeface="Calibri" panose="020F0502020204030204" pitchFamily="34" charset="0"/>
                <a:cs typeface="Calibri" panose="020F0502020204030204" pitchFamily="34" charset="0"/>
              </a:rPr>
              <a:t>Further</a:t>
            </a:r>
            <a:r>
              <a:rPr lang="es-ES" sz="2000" dirty="0">
                <a:latin typeface="Calibri" panose="020F0502020204030204" pitchFamily="34" charset="0"/>
                <a:cs typeface="Calibri" panose="020F0502020204030204" pitchFamily="34" charset="0"/>
              </a:rPr>
              <a:t> </a:t>
            </a:r>
            <a:r>
              <a:rPr lang="es-ES" sz="2000" dirty="0" err="1" smtClean="0">
                <a:latin typeface="Calibri" panose="020F0502020204030204" pitchFamily="34" charset="0"/>
                <a:cs typeface="Calibri" panose="020F0502020204030204" pitchFamily="34" charset="0"/>
              </a:rPr>
              <a:t>information</a:t>
            </a:r>
            <a:r>
              <a:rPr lang="es-ES"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10"/>
              </a:rPr>
              <a:t>Intellectual property in the preparation of the thesis</a:t>
            </a:r>
            <a:endParaRPr lang="ca-ES" sz="2000" dirty="0"/>
          </a:p>
        </p:txBody>
      </p:sp>
      <p:pic>
        <p:nvPicPr>
          <p:cNvPr id="12" name="Picture 4" descr="Resultado de imagen de creative commons by sa">
            <a:extLst>
              <a:ext uri="{FF2B5EF4-FFF2-40B4-BE49-F238E27FC236}">
                <a16:creationId xmlns:a16="http://schemas.microsoft.com/office/drawing/2014/main" id="{6FCD10D2-D805-41B5-93DF-6A1F893693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1428" y="3065914"/>
            <a:ext cx="1126679" cy="396424"/>
          </a:xfrm>
          <a:prstGeom prst="rect">
            <a:avLst/>
          </a:prstGeom>
          <a:noFill/>
          <a:extLst>
            <a:ext uri="{909E8E84-426E-40DD-AFC4-6F175D3DCCD1}">
              <a14:hiddenFill xmlns:a14="http://schemas.microsoft.com/office/drawing/2010/main">
                <a:solidFill>
                  <a:srgbClr val="FFFFFF"/>
                </a:solidFill>
              </a14:hiddenFill>
            </a:ext>
          </a:extLst>
        </p:spPr>
      </p:pic>
      <p:sp>
        <p:nvSpPr>
          <p:cNvPr id="13" name="QuadreDeText 14">
            <a:extLst>
              <a:ext uri="{FF2B5EF4-FFF2-40B4-BE49-F238E27FC236}">
                <a16:creationId xmlns:a16="http://schemas.microsoft.com/office/drawing/2014/main" id="{1E28F4A4-5BE0-4E2D-9986-0A6920044AB3}"/>
              </a:ext>
            </a:extLst>
          </p:cNvPr>
          <p:cNvSpPr txBox="1"/>
          <p:nvPr/>
        </p:nvSpPr>
        <p:spPr>
          <a:xfrm>
            <a:off x="6492241" y="3076856"/>
            <a:ext cx="2286000" cy="461665"/>
          </a:xfrm>
          <a:prstGeom prst="rect">
            <a:avLst/>
          </a:prstGeom>
          <a:noFill/>
        </p:spPr>
        <p:txBody>
          <a:bodyPr wrap="square" rtlCol="0">
            <a:spAutoFit/>
          </a:bodyPr>
          <a:lstStyle/>
          <a:p>
            <a:r>
              <a:rPr lang="ca-ES" sz="1200" dirty="0" err="1">
                <a:hlinkClick r:id="rId12"/>
              </a:rPr>
              <a:t>C</a:t>
            </a:r>
            <a:r>
              <a:rPr lang="ca-ES" sz="1200" dirty="0" err="1" smtClean="0">
                <a:hlinkClick r:id="rId12"/>
              </a:rPr>
              <a:t>reative</a:t>
            </a:r>
            <a:r>
              <a:rPr lang="ca-ES" sz="1200" dirty="0" smtClean="0">
                <a:hlinkClick r:id="rId12"/>
              </a:rPr>
              <a:t> </a:t>
            </a:r>
            <a:r>
              <a:rPr lang="ca-ES" sz="1200" dirty="0" err="1" smtClean="0">
                <a:hlinkClick r:id="rId12"/>
              </a:rPr>
              <a:t>commons</a:t>
            </a:r>
            <a:r>
              <a:rPr lang="ca-ES" sz="1200" dirty="0" smtClean="0">
                <a:hlinkClick r:id="rId12"/>
              </a:rPr>
              <a:t> </a:t>
            </a:r>
            <a:r>
              <a:rPr lang="ca-ES" sz="1200" dirty="0" err="1" smtClean="0">
                <a:hlinkClick r:id="rId12"/>
              </a:rPr>
              <a:t>licenses</a:t>
            </a:r>
            <a:r>
              <a:rPr lang="ca-ES" sz="1200" dirty="0" smtClean="0">
                <a:hlinkClick r:id="rId12"/>
              </a:rPr>
              <a:t> </a:t>
            </a:r>
            <a:r>
              <a:rPr lang="ca-ES" sz="1200" dirty="0" err="1" smtClean="0">
                <a:hlinkClick r:id="rId12"/>
              </a:rPr>
              <a:t>recommended</a:t>
            </a:r>
            <a:r>
              <a:rPr lang="ca-ES" sz="1200" dirty="0" smtClean="0">
                <a:hlinkClick r:id="rId12"/>
              </a:rPr>
              <a:t> in </a:t>
            </a:r>
            <a:r>
              <a:rPr lang="ca-ES" sz="1200" dirty="0" err="1" smtClean="0">
                <a:hlinkClick r:id="rId12"/>
              </a:rPr>
              <a:t>the</a:t>
            </a:r>
            <a:r>
              <a:rPr lang="ca-ES" sz="1200" dirty="0" smtClean="0">
                <a:hlinkClick r:id="rId12"/>
              </a:rPr>
              <a:t> </a:t>
            </a:r>
            <a:r>
              <a:rPr lang="ca-ES" sz="1200" dirty="0">
                <a:hlinkClick r:id="rId12"/>
              </a:rPr>
              <a:t>UAB</a:t>
            </a:r>
            <a:endParaRPr lang="ca-ES" sz="1200" dirty="0"/>
          </a:p>
        </p:txBody>
      </p:sp>
    </p:spTree>
    <p:extLst>
      <p:ext uri="{BB962C8B-B14F-4D97-AF65-F5344CB8AC3E}">
        <p14:creationId xmlns:p14="http://schemas.microsoft.com/office/powerpoint/2010/main" val="3612006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807384" y="2147165"/>
            <a:ext cx="3704508" cy="3561943"/>
          </a:xfrm>
        </p:spPr>
        <p:txBody>
          <a:bodyPr/>
          <a:lstStyle/>
          <a:p>
            <a:r>
              <a:rPr lang="en-US" dirty="0"/>
              <a:t>Text</a:t>
            </a:r>
            <a:endParaRPr lang="en-GB" dirty="0"/>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4814624" y="2220065"/>
            <a:ext cx="3675928" cy="3561943"/>
          </a:xfrm>
        </p:spPr>
        <p:txBody>
          <a:bodyPr/>
          <a:lstStyle/>
          <a:p>
            <a:pPr marL="22860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smtClean="0">
                <a:solidFill>
                  <a:srgbClr val="B2EEFC"/>
                </a:solidFill>
              </a:rPr>
              <a:t>Open </a:t>
            </a:r>
            <a:r>
              <a:rPr lang="ca-ES" sz="1800" dirty="0">
                <a:solidFill>
                  <a:srgbClr val="B2EEFC"/>
                </a:solidFill>
              </a:rPr>
              <a:t>A</a:t>
            </a:r>
            <a:r>
              <a:rPr lang="ca-ES" sz="1800" dirty="0" smtClean="0">
                <a:solidFill>
                  <a:srgbClr val="B2EEFC"/>
                </a:solidFill>
              </a:rPr>
              <a:t>ccess</a:t>
            </a:r>
            <a:endParaRPr lang="ca-ES" sz="1800" dirty="0">
              <a:solidFill>
                <a:srgbClr val="B2EEFC"/>
              </a:solidFill>
            </a:endParaRP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a:solidFill>
                  <a:srgbClr val="067F9C"/>
                </a:solidFill>
              </a:rPr>
              <a:t>Open A</a:t>
            </a:r>
            <a:r>
              <a:rPr lang="ca-ES" sz="1800" dirty="0" smtClean="0">
                <a:solidFill>
                  <a:srgbClr val="067F9C"/>
                </a:solidFill>
              </a:rPr>
              <a:t>ccess </a:t>
            </a:r>
            <a:r>
              <a:rPr lang="ca-ES" sz="1800" dirty="0" err="1">
                <a:solidFill>
                  <a:srgbClr val="067F9C"/>
                </a:solidFill>
              </a:rPr>
              <a:t>publishing</a:t>
            </a:r>
            <a:endParaRPr lang="ca-ES" sz="1800" dirty="0">
              <a:solidFill>
                <a:srgbClr val="067F9C"/>
              </a:solidFill>
            </a:endParaRP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t>Identification</a:t>
            </a:r>
            <a:r>
              <a:rPr lang="ca-ES" sz="1800" dirty="0"/>
              <a:t> </a:t>
            </a:r>
            <a:r>
              <a:rPr lang="ca-ES" sz="1800" dirty="0" err="1"/>
              <a:t>systems</a:t>
            </a:r>
            <a:endParaRPr lang="ca-ES" sz="1800" dirty="0"/>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t>Scholarly</a:t>
            </a:r>
            <a:r>
              <a:rPr lang="ca-ES" sz="1800" dirty="0"/>
              <a:t> networks</a:t>
            </a: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t>Recommendations</a:t>
            </a:r>
            <a:endParaRPr lang="es-ES" sz="1800" dirty="0"/>
          </a:p>
          <a:p>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09575" y="500217"/>
            <a:ext cx="8307313" cy="590931"/>
          </a:xfrm>
        </p:spPr>
        <p:txBody>
          <a:bodyPr/>
          <a:lstStyle/>
          <a:p>
            <a:r>
              <a:rPr lang="en-US" dirty="0"/>
              <a:t>We will talk about…</a:t>
            </a:r>
            <a:endParaRPr lang="en-GB" dirty="0"/>
          </a:p>
        </p:txBody>
      </p:sp>
      <p:pic>
        <p:nvPicPr>
          <p:cNvPr id="7" name="Imagen 4">
            <a:extLst>
              <a:ext uri="{FF2B5EF4-FFF2-40B4-BE49-F238E27FC236}">
                <a16:creationId xmlns:a16="http://schemas.microsoft.com/office/drawing/2014/main" id="{DBD6301F-3AAE-441F-A4C9-E2AFE64BBE42}"/>
              </a:ext>
            </a:extLst>
          </p:cNvPr>
          <p:cNvPicPr>
            <a:picLocks noChangeAspect="1"/>
          </p:cNvPicPr>
          <p:nvPr/>
        </p:nvPicPr>
        <p:blipFill rotWithShape="1">
          <a:blip r:embed="rId2"/>
          <a:srcRect l="31776" r="14993" b="-2"/>
          <a:stretch/>
        </p:blipFill>
        <p:spPr>
          <a:xfrm>
            <a:off x="543208" y="1179236"/>
            <a:ext cx="3666633" cy="5424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5307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523875" y="500217"/>
            <a:ext cx="8193014" cy="590931"/>
          </a:xfrm>
        </p:spPr>
        <p:txBody>
          <a:bodyPr/>
          <a:lstStyle/>
          <a:p>
            <a:r>
              <a:rPr lang="es-ES_tradnl" dirty="0"/>
              <a:t>Prior to </a:t>
            </a:r>
            <a:r>
              <a:rPr lang="es-ES_tradnl" dirty="0" err="1"/>
              <a:t>publishing</a:t>
            </a:r>
            <a:endParaRPr lang="es-ES_tradnl"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762001" y="1463040"/>
            <a:ext cx="6904576" cy="4770098"/>
          </a:xfrm>
        </p:spPr>
        <p:txBody>
          <a:bodyPr/>
          <a:lstStyle/>
          <a:p>
            <a:pPr marL="0" indent="0">
              <a:spcBef>
                <a:spcPts val="0"/>
              </a:spcBef>
              <a:buClr>
                <a:schemeClr val="accent2">
                  <a:lumMod val="50000"/>
                </a:schemeClr>
              </a:buClr>
              <a:buSzPct val="100000"/>
              <a:buNone/>
            </a:pPr>
            <a:r>
              <a:rPr lang="ca-ES" b="1" dirty="0" err="1">
                <a:latin typeface="Calibri" panose="020F0502020204030204" pitchFamily="34" charset="0"/>
              </a:rPr>
              <a:t>Find</a:t>
            </a:r>
            <a:r>
              <a:rPr lang="ca-ES" b="1" dirty="0">
                <a:latin typeface="Calibri" panose="020F0502020204030204" pitchFamily="34" charset="0"/>
              </a:rPr>
              <a:t> </a:t>
            </a:r>
            <a:r>
              <a:rPr lang="ca-ES" b="1" dirty="0" err="1">
                <a:latin typeface="Calibri" panose="020F0502020204030204" pitchFamily="34" charset="0"/>
              </a:rPr>
              <a:t>out</a:t>
            </a:r>
            <a:r>
              <a:rPr lang="ca-ES" b="1" dirty="0">
                <a:latin typeface="Calibri" panose="020F0502020204030204" pitchFamily="34" charset="0"/>
              </a:rPr>
              <a:t> </a:t>
            </a:r>
            <a:r>
              <a:rPr lang="ca-ES" b="1" dirty="0" err="1" smtClean="0">
                <a:latin typeface="Calibri" panose="020F0502020204030204" pitchFamily="34" charset="0"/>
              </a:rPr>
              <a:t>about</a:t>
            </a:r>
            <a:r>
              <a:rPr lang="ca-ES" b="1" dirty="0" smtClean="0">
                <a:latin typeface="Calibri" panose="020F0502020204030204" pitchFamily="34" charset="0"/>
              </a:rPr>
              <a:t>:</a:t>
            </a:r>
            <a:r>
              <a:rPr lang="ca-ES" b="1" dirty="0">
                <a:latin typeface="Calibri" panose="020F0502020204030204" pitchFamily="34" charset="0"/>
              </a:rPr>
              <a:t/>
            </a:r>
            <a:br>
              <a:rPr lang="ca-ES" b="1" dirty="0">
                <a:latin typeface="Calibri" panose="020F0502020204030204" pitchFamily="34" charset="0"/>
              </a:rPr>
            </a:br>
            <a:r>
              <a:rPr lang="ca-ES" sz="1100" b="1" dirty="0">
                <a:latin typeface="Calibri" panose="020F0502020204030204" pitchFamily="34" charset="0"/>
              </a:rPr>
              <a:t> </a:t>
            </a:r>
            <a:endParaRPr lang="ca-ES" b="1" dirty="0">
              <a:latin typeface="Calibri" panose="020F0502020204030204" pitchFamily="34" charset="0"/>
            </a:endParaRPr>
          </a:p>
          <a:p>
            <a:pPr>
              <a:buClr>
                <a:schemeClr val="accent2">
                  <a:lumMod val="50000"/>
                </a:schemeClr>
              </a:buClr>
              <a:buSzPct val="100000"/>
            </a:pPr>
            <a:r>
              <a:rPr lang="ca-ES" dirty="0" err="1">
                <a:latin typeface="Calibri" panose="020F0502020204030204" pitchFamily="34" charset="0"/>
              </a:rPr>
              <a:t>Expertise</a:t>
            </a:r>
            <a:r>
              <a:rPr lang="ca-ES" dirty="0">
                <a:latin typeface="Calibri" panose="020F0502020204030204" pitchFamily="34" charset="0"/>
              </a:rPr>
              <a:t> </a:t>
            </a:r>
            <a:r>
              <a:rPr lang="ca-ES" dirty="0" err="1">
                <a:latin typeface="Calibri" panose="020F0502020204030204" pitchFamily="34" charset="0"/>
              </a:rPr>
              <a:t>and</a:t>
            </a:r>
            <a:r>
              <a:rPr lang="ca-ES" dirty="0">
                <a:latin typeface="Calibri" panose="020F0502020204030204" pitchFamily="34" charset="0"/>
              </a:rPr>
              <a:t> </a:t>
            </a:r>
            <a:r>
              <a:rPr lang="ca-ES" dirty="0" err="1" smtClean="0">
                <a:latin typeface="Calibri" panose="020F0502020204030204" pitchFamily="34" charset="0"/>
              </a:rPr>
              <a:t>reputation</a:t>
            </a:r>
            <a:endParaRPr lang="ca-ES" dirty="0">
              <a:latin typeface="Calibri" panose="020F0502020204030204" pitchFamily="34" charset="0"/>
            </a:endParaRPr>
          </a:p>
          <a:p>
            <a:pPr>
              <a:buClr>
                <a:schemeClr val="accent2">
                  <a:lumMod val="50000"/>
                </a:schemeClr>
              </a:buClr>
              <a:buSzPct val="100000"/>
            </a:pPr>
            <a:r>
              <a:rPr lang="ca-ES" dirty="0" err="1">
                <a:latin typeface="Calibri" panose="020F0502020204030204" pitchFamily="34" charset="0"/>
              </a:rPr>
              <a:t>Subject</a:t>
            </a:r>
            <a:r>
              <a:rPr lang="ca-ES" dirty="0">
                <a:latin typeface="Calibri" panose="020F0502020204030204" pitchFamily="34" charset="0"/>
              </a:rPr>
              <a:t> </a:t>
            </a:r>
            <a:r>
              <a:rPr lang="ca-ES" dirty="0" err="1">
                <a:latin typeface="Calibri" panose="020F0502020204030204" pitchFamily="34" charset="0"/>
              </a:rPr>
              <a:t>scope</a:t>
            </a:r>
            <a:endParaRPr lang="ca-ES" dirty="0">
              <a:latin typeface="Calibri" panose="020F0502020204030204" pitchFamily="34" charset="0"/>
            </a:endParaRPr>
          </a:p>
          <a:p>
            <a:pPr>
              <a:buClr>
                <a:schemeClr val="accent2">
                  <a:lumMod val="50000"/>
                </a:schemeClr>
              </a:buClr>
              <a:buSzPct val="100000"/>
            </a:pPr>
            <a:r>
              <a:rPr lang="ca-ES" dirty="0" err="1">
                <a:latin typeface="Calibri" panose="020F0502020204030204" pitchFamily="34" charset="0"/>
              </a:rPr>
              <a:t>Publishing</a:t>
            </a:r>
            <a:r>
              <a:rPr lang="ca-ES" dirty="0">
                <a:latin typeface="Calibri" panose="020F0502020204030204" pitchFamily="34" charset="0"/>
              </a:rPr>
              <a:t> </a:t>
            </a:r>
            <a:r>
              <a:rPr lang="ca-ES" dirty="0" err="1">
                <a:latin typeface="Calibri" panose="020F0502020204030204" pitchFamily="34" charset="0"/>
              </a:rPr>
              <a:t>deadlines</a:t>
            </a:r>
            <a:endParaRPr lang="ca-ES" dirty="0">
              <a:latin typeface="Calibri" panose="020F0502020204030204" pitchFamily="34" charset="0"/>
            </a:endParaRPr>
          </a:p>
          <a:p>
            <a:pPr>
              <a:buClr>
                <a:schemeClr val="accent2">
                  <a:lumMod val="50000"/>
                </a:schemeClr>
              </a:buClr>
              <a:buSzPct val="100000"/>
            </a:pPr>
            <a:r>
              <a:rPr lang="ca-ES" dirty="0" err="1">
                <a:latin typeface="Calibri" panose="020F0502020204030204" pitchFamily="34" charset="0"/>
              </a:rPr>
              <a:t>Peer</a:t>
            </a:r>
            <a:r>
              <a:rPr lang="ca-ES" dirty="0">
                <a:latin typeface="Calibri" panose="020F0502020204030204" pitchFamily="34" charset="0"/>
              </a:rPr>
              <a:t> </a:t>
            </a:r>
            <a:r>
              <a:rPr lang="ca-ES" dirty="0" err="1">
                <a:latin typeface="Calibri" panose="020F0502020204030204" pitchFamily="34" charset="0"/>
              </a:rPr>
              <a:t>review</a:t>
            </a:r>
            <a:r>
              <a:rPr lang="ca-ES" dirty="0">
                <a:latin typeface="Calibri" panose="020F0502020204030204" pitchFamily="34" charset="0"/>
              </a:rPr>
              <a:t> </a:t>
            </a:r>
            <a:r>
              <a:rPr lang="ca-ES" dirty="0" err="1">
                <a:latin typeface="Calibri" panose="020F0502020204030204" pitchFamily="34" charset="0"/>
              </a:rPr>
              <a:t>system</a:t>
            </a:r>
            <a:endParaRPr lang="ca-ES" dirty="0">
              <a:latin typeface="Calibri" panose="020F0502020204030204" pitchFamily="34" charset="0"/>
            </a:endParaRPr>
          </a:p>
          <a:p>
            <a:pPr>
              <a:buClr>
                <a:schemeClr val="accent2">
                  <a:lumMod val="50000"/>
                </a:schemeClr>
              </a:buClr>
              <a:buSzPct val="100000"/>
            </a:pPr>
            <a:r>
              <a:rPr lang="ca-ES" dirty="0" err="1">
                <a:latin typeface="Calibri" panose="020F0502020204030204" pitchFamily="34" charset="0"/>
              </a:rPr>
              <a:t>Geographical</a:t>
            </a:r>
            <a:r>
              <a:rPr lang="ca-ES" dirty="0">
                <a:latin typeface="Calibri" panose="020F0502020204030204" pitchFamily="34" charset="0"/>
              </a:rPr>
              <a:t> </a:t>
            </a:r>
            <a:r>
              <a:rPr lang="ca-ES" dirty="0" err="1">
                <a:latin typeface="Calibri" panose="020F0502020204030204" pitchFamily="34" charset="0"/>
              </a:rPr>
              <a:t>scope</a:t>
            </a:r>
            <a:r>
              <a:rPr lang="ca-ES" dirty="0">
                <a:latin typeface="Calibri" panose="020F0502020204030204" pitchFamily="34" charset="0"/>
              </a:rPr>
              <a:t> (</a:t>
            </a:r>
            <a:r>
              <a:rPr lang="ca-ES" dirty="0" err="1">
                <a:latin typeface="Calibri" panose="020F0502020204030204" pitchFamily="34" charset="0"/>
              </a:rPr>
              <a:t>international</a:t>
            </a:r>
            <a:r>
              <a:rPr lang="ca-ES" dirty="0">
                <a:latin typeface="Calibri" panose="020F0502020204030204" pitchFamily="34" charset="0"/>
              </a:rPr>
              <a:t>, </a:t>
            </a:r>
            <a:r>
              <a:rPr lang="ca-ES" dirty="0" err="1">
                <a:latin typeface="Calibri" panose="020F0502020204030204" pitchFamily="34" charset="0"/>
              </a:rPr>
              <a:t>national</a:t>
            </a:r>
            <a:r>
              <a:rPr lang="ca-ES" dirty="0">
                <a:latin typeface="Calibri" panose="020F0502020204030204" pitchFamily="34" charset="0"/>
              </a:rPr>
              <a:t>, local)</a:t>
            </a:r>
          </a:p>
          <a:p>
            <a:pPr>
              <a:spcBef>
                <a:spcPts val="0"/>
              </a:spcBef>
              <a:buClr>
                <a:schemeClr val="accent2">
                  <a:lumMod val="50000"/>
                </a:schemeClr>
              </a:buClr>
              <a:buSzPct val="100000"/>
            </a:pPr>
            <a:r>
              <a:rPr lang="ca-ES" dirty="0" err="1">
                <a:latin typeface="Calibri" panose="020F0502020204030204" pitchFamily="34" charset="0"/>
              </a:rPr>
              <a:t>Instructions</a:t>
            </a:r>
            <a:r>
              <a:rPr lang="ca-ES" dirty="0">
                <a:latin typeface="Calibri" panose="020F0502020204030204" pitchFamily="34" charset="0"/>
              </a:rPr>
              <a:t> for </a:t>
            </a:r>
            <a:r>
              <a:rPr lang="ca-ES" dirty="0" err="1">
                <a:latin typeface="Calibri" panose="020F0502020204030204" pitchFamily="34" charset="0"/>
              </a:rPr>
              <a:t>authors</a:t>
            </a:r>
            <a:endParaRPr lang="ca-ES" dirty="0">
              <a:latin typeface="Calibri" panose="020F0502020204030204" pitchFamily="34" charset="0"/>
            </a:endParaRPr>
          </a:p>
          <a:p>
            <a:pPr>
              <a:spcBef>
                <a:spcPts val="0"/>
              </a:spcBef>
              <a:buClr>
                <a:schemeClr val="accent2">
                  <a:lumMod val="50000"/>
                </a:schemeClr>
              </a:buClr>
              <a:buSzPct val="100000"/>
            </a:pPr>
            <a:r>
              <a:rPr lang="ca-ES" dirty="0" err="1" smtClean="0">
                <a:latin typeface="Calibri" panose="020F0502020204030204" pitchFamily="34" charset="0"/>
              </a:rPr>
              <a:t>Publisher’s</a:t>
            </a:r>
            <a:r>
              <a:rPr lang="ca-ES" dirty="0" smtClean="0">
                <a:latin typeface="Calibri" panose="020F0502020204030204" pitchFamily="34" charset="0"/>
              </a:rPr>
              <a:t> </a:t>
            </a:r>
            <a:r>
              <a:rPr lang="ca-ES" dirty="0" err="1">
                <a:latin typeface="Calibri" panose="020F0502020204030204" pitchFamily="34" charset="0"/>
              </a:rPr>
              <a:t>policy</a:t>
            </a:r>
            <a:r>
              <a:rPr lang="ca-ES" dirty="0">
                <a:latin typeface="Calibri" panose="020F0502020204030204" pitchFamily="34" charset="0"/>
              </a:rPr>
              <a:t> on copyright </a:t>
            </a:r>
            <a:r>
              <a:rPr lang="ca-ES" dirty="0" err="1">
                <a:latin typeface="Calibri" panose="020F0502020204030204" pitchFamily="34" charset="0"/>
              </a:rPr>
              <a:t>and</a:t>
            </a:r>
            <a:r>
              <a:rPr lang="ca-ES" dirty="0">
                <a:latin typeface="Calibri" panose="020F0502020204030204" pitchFamily="34" charset="0"/>
              </a:rPr>
              <a:t> </a:t>
            </a:r>
            <a:r>
              <a:rPr lang="ca-ES" dirty="0" smtClean="0">
                <a:latin typeface="Calibri" panose="020F0502020204030204" pitchFamily="34" charset="0"/>
              </a:rPr>
              <a:t>Open </a:t>
            </a:r>
            <a:r>
              <a:rPr lang="ca-ES" dirty="0">
                <a:latin typeface="Calibri" panose="020F0502020204030204" pitchFamily="34" charset="0"/>
              </a:rPr>
              <a:t>A</a:t>
            </a:r>
            <a:r>
              <a:rPr lang="ca-ES" dirty="0" smtClean="0">
                <a:latin typeface="Calibri" panose="020F0502020204030204" pitchFamily="34" charset="0"/>
              </a:rPr>
              <a:t>ccess</a:t>
            </a:r>
            <a:endParaRPr lang="ca-ES" dirty="0">
              <a:latin typeface="Calibri" panose="020F0502020204030204" pitchFamily="34" charset="0"/>
            </a:endParaRPr>
          </a:p>
        </p:txBody>
      </p:sp>
    </p:spTree>
    <p:extLst>
      <p:ext uri="{BB962C8B-B14F-4D97-AF65-F5344CB8AC3E}">
        <p14:creationId xmlns:p14="http://schemas.microsoft.com/office/powerpoint/2010/main" val="1529132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523875" y="500217"/>
            <a:ext cx="8193014" cy="590931"/>
          </a:xfrm>
        </p:spPr>
        <p:txBody>
          <a:bodyPr/>
          <a:lstStyle/>
          <a:p>
            <a:r>
              <a:rPr lang="es-ES_tradnl" dirty="0" err="1"/>
              <a:t>Choose</a:t>
            </a:r>
            <a:r>
              <a:rPr lang="es-ES_tradnl" dirty="0"/>
              <a:t> </a:t>
            </a:r>
            <a:r>
              <a:rPr lang="es-ES_tradnl" dirty="0" err="1"/>
              <a:t>where</a:t>
            </a:r>
            <a:r>
              <a:rPr lang="es-ES_tradnl" dirty="0"/>
              <a:t> to </a:t>
            </a:r>
            <a:r>
              <a:rPr lang="es-ES_tradnl" dirty="0" err="1"/>
              <a:t>publish</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761999" y="1463040"/>
            <a:ext cx="7825047" cy="4770098"/>
          </a:xfrm>
        </p:spPr>
        <p:txBody>
          <a:bodyPr/>
          <a:lstStyle/>
          <a:p>
            <a:pPr>
              <a:buClr>
                <a:schemeClr val="accent2">
                  <a:lumMod val="50000"/>
                </a:schemeClr>
              </a:buClr>
              <a:buSzPct val="100000"/>
            </a:pPr>
            <a:r>
              <a:rPr lang="ca-ES" sz="2000" dirty="0">
                <a:latin typeface="Calibri" panose="020F0502020204030204" pitchFamily="34" charset="0"/>
              </a:rPr>
              <a:t>Cofactor </a:t>
            </a:r>
            <a:r>
              <a:rPr lang="ca-ES" sz="2000" dirty="0" err="1">
                <a:latin typeface="Calibri" panose="020F0502020204030204" pitchFamily="34" charset="0"/>
              </a:rPr>
              <a:t>Journal</a:t>
            </a:r>
            <a:r>
              <a:rPr lang="ca-ES" sz="2000" dirty="0">
                <a:latin typeface="Calibri" panose="020F0502020204030204" pitchFamily="34" charset="0"/>
              </a:rPr>
              <a:t> selector </a:t>
            </a:r>
            <a:r>
              <a:rPr lang="ca-ES" sz="2000" dirty="0" smtClean="0">
                <a:latin typeface="Calibri" panose="020F0502020204030204" pitchFamily="34" charset="0"/>
              </a:rPr>
              <a:t>(</a:t>
            </a:r>
            <a:r>
              <a:rPr lang="ca-ES" sz="2000" dirty="0" err="1" smtClean="0">
                <a:latin typeface="Calibri" panose="020F0502020204030204" pitchFamily="34" charset="0"/>
              </a:rPr>
              <a:t>publishers</a:t>
            </a:r>
            <a:r>
              <a:rPr lang="ca-ES" sz="2000" dirty="0" smtClean="0">
                <a:latin typeface="Calibri" panose="020F0502020204030204" pitchFamily="34" charset="0"/>
              </a:rPr>
              <a:t> </a:t>
            </a:r>
            <a:r>
              <a:rPr lang="ca-ES" sz="2000" dirty="0" err="1">
                <a:latin typeface="Calibri" panose="020F0502020204030204" pitchFamily="34" charset="0"/>
              </a:rPr>
              <a:t>and</a:t>
            </a:r>
            <a:r>
              <a:rPr lang="ca-ES" sz="2000" dirty="0">
                <a:latin typeface="Calibri" panose="020F0502020204030204" pitchFamily="34" charset="0"/>
              </a:rPr>
              <a:t> freelance </a:t>
            </a:r>
            <a:r>
              <a:rPr lang="ca-ES" sz="2000" dirty="0" smtClean="0">
                <a:latin typeface="Calibri" panose="020F0502020204030204" pitchFamily="34" charset="0"/>
              </a:rPr>
              <a:t>consultants) </a:t>
            </a:r>
            <a:r>
              <a:rPr lang="ca-ES" sz="2000" dirty="0">
                <a:latin typeface="Calibri" panose="020F0502020204030204" pitchFamily="34" charset="0"/>
                <a:hlinkClick r:id="rId2"/>
              </a:rPr>
              <a:t>cofactorscience.com/</a:t>
            </a:r>
            <a:r>
              <a:rPr lang="ca-ES" sz="2000" dirty="0" err="1">
                <a:latin typeface="Calibri" panose="020F0502020204030204" pitchFamily="34" charset="0"/>
                <a:hlinkClick r:id="rId2"/>
              </a:rPr>
              <a:t>journal</a:t>
            </a:r>
            <a:r>
              <a:rPr lang="ca-ES" sz="2000" dirty="0">
                <a:latin typeface="Calibri" panose="020F0502020204030204" pitchFamily="34" charset="0"/>
                <a:hlinkClick r:id="rId2"/>
              </a:rPr>
              <a:t>-selector</a:t>
            </a:r>
            <a:endParaRPr lang="ca-ES" sz="2000" dirty="0">
              <a:latin typeface="Calibri" panose="020F0502020204030204" pitchFamily="34" charset="0"/>
            </a:endParaRPr>
          </a:p>
          <a:p>
            <a:pPr marL="230400" indent="-230400">
              <a:buClr>
                <a:schemeClr val="accent2">
                  <a:lumMod val="50000"/>
                </a:schemeClr>
              </a:buClr>
              <a:buSzPct val="100000"/>
            </a:pPr>
            <a:r>
              <a:rPr lang="ca-ES" sz="2000" dirty="0" err="1" smtClean="0">
                <a:latin typeface="Calibri" panose="020F0502020204030204" pitchFamily="34" charset="0"/>
              </a:rPr>
              <a:t>Edanz</a:t>
            </a:r>
            <a:r>
              <a:rPr lang="ca-ES" sz="2000" dirty="0" smtClean="0">
                <a:latin typeface="Calibri" panose="020F0502020204030204" pitchFamily="34" charset="0"/>
              </a:rPr>
              <a:t> </a:t>
            </a:r>
            <a:r>
              <a:rPr lang="ca-ES" sz="2000" dirty="0" err="1">
                <a:latin typeface="Calibri" panose="020F0502020204030204" pitchFamily="34" charset="0"/>
              </a:rPr>
              <a:t>Journal</a:t>
            </a:r>
            <a:r>
              <a:rPr lang="ca-ES" sz="2000" dirty="0">
                <a:latin typeface="Calibri" panose="020F0502020204030204" pitchFamily="34" charset="0"/>
              </a:rPr>
              <a:t> selector</a:t>
            </a:r>
            <a:br>
              <a:rPr lang="ca-ES" sz="2000" dirty="0">
                <a:latin typeface="Calibri" panose="020F0502020204030204" pitchFamily="34" charset="0"/>
              </a:rPr>
            </a:br>
            <a:r>
              <a:rPr lang="ca-ES" sz="2000" dirty="0">
                <a:latin typeface="Calibri" panose="020F0502020204030204" pitchFamily="34" charset="0"/>
                <a:hlinkClick r:id="rId3"/>
              </a:rPr>
              <a:t>www.edanzediting.com/journal-selector</a:t>
            </a:r>
            <a:endParaRPr lang="ca-ES" sz="2000" dirty="0">
              <a:latin typeface="Calibri" panose="020F0502020204030204" pitchFamily="34" charset="0"/>
            </a:endParaRPr>
          </a:p>
          <a:p>
            <a:pPr>
              <a:buClr>
                <a:schemeClr val="accent2">
                  <a:lumMod val="50000"/>
                </a:schemeClr>
              </a:buClr>
              <a:buSzPct val="100000"/>
            </a:pPr>
            <a:r>
              <a:rPr lang="ca-ES" sz="2000" dirty="0" err="1">
                <a:latin typeface="Calibri" panose="020F0502020204030204" pitchFamily="34" charset="0"/>
              </a:rPr>
              <a:t>Quality</a:t>
            </a:r>
            <a:r>
              <a:rPr lang="ca-ES" sz="2000" dirty="0">
                <a:latin typeface="Calibri" panose="020F0502020204030204" pitchFamily="34" charset="0"/>
              </a:rPr>
              <a:t> Open Access </a:t>
            </a:r>
            <a:r>
              <a:rPr lang="ca-ES" sz="2000" dirty="0" err="1">
                <a:latin typeface="Calibri" panose="020F0502020204030204" pitchFamily="34" charset="0"/>
              </a:rPr>
              <a:t>Market</a:t>
            </a:r>
            <a:r>
              <a:rPr lang="ca-ES" sz="2000" dirty="0">
                <a:latin typeface="Calibri" panose="020F0502020204030204" pitchFamily="34" charset="0"/>
              </a:rPr>
              <a:t>. </a:t>
            </a:r>
            <a:r>
              <a:rPr lang="ca-ES" sz="2000" dirty="0" err="1">
                <a:latin typeface="Calibri" panose="020F0502020204030204" pitchFamily="34" charset="0"/>
              </a:rPr>
              <a:t>Evaluations</a:t>
            </a:r>
            <a:r>
              <a:rPr lang="ca-ES" sz="2000" dirty="0">
                <a:latin typeface="Calibri" panose="020F0502020204030204" pitchFamily="34" charset="0"/>
              </a:rPr>
              <a:t> </a:t>
            </a:r>
            <a:r>
              <a:rPr lang="ca-ES" sz="2000" dirty="0" err="1">
                <a:latin typeface="Calibri" panose="020F0502020204030204" pitchFamily="34" charset="0"/>
              </a:rPr>
              <a:t>by</a:t>
            </a:r>
            <a:r>
              <a:rPr lang="ca-ES" sz="2000" dirty="0">
                <a:latin typeface="Calibri" panose="020F0502020204030204" pitchFamily="34" charset="0"/>
              </a:rPr>
              <a:t> </a:t>
            </a:r>
            <a:r>
              <a:rPr lang="ca-ES" sz="2000" dirty="0" err="1" smtClean="0">
                <a:latin typeface="Calibri" panose="020F0502020204030204" pitchFamily="34" charset="0"/>
              </a:rPr>
              <a:t>researchers</a:t>
            </a:r>
            <a:r>
              <a:rPr lang="ca-ES" sz="2000" dirty="0">
                <a:latin typeface="Calibri" panose="020F0502020204030204" pitchFamily="34" charset="0"/>
              </a:rPr>
              <a:t/>
            </a:r>
            <a:br>
              <a:rPr lang="ca-ES" sz="2000" dirty="0">
                <a:latin typeface="Calibri" panose="020F0502020204030204" pitchFamily="34" charset="0"/>
              </a:rPr>
            </a:br>
            <a:r>
              <a:rPr lang="ca-ES" sz="2000" dirty="0">
                <a:latin typeface="Calibri" panose="020F0502020204030204" pitchFamily="34" charset="0"/>
                <a:hlinkClick r:id="rId4"/>
              </a:rPr>
              <a:t>www.qoam.eu</a:t>
            </a:r>
            <a:r>
              <a:rPr lang="ca-ES" sz="2000" dirty="0">
                <a:latin typeface="Calibri" panose="020F0502020204030204" pitchFamily="34" charset="0"/>
              </a:rPr>
              <a:t> </a:t>
            </a:r>
          </a:p>
          <a:p>
            <a:pPr>
              <a:buClr>
                <a:schemeClr val="accent2">
                  <a:lumMod val="50000"/>
                </a:schemeClr>
              </a:buClr>
              <a:buSzPct val="100000"/>
            </a:pPr>
            <a:r>
              <a:rPr lang="en-US" sz="2000" dirty="0">
                <a:latin typeface="Calibri" panose="020F0502020204030204" pitchFamily="34" charset="0"/>
              </a:rPr>
              <a:t>“Big publishers” selection by the Biblioteca Universidad de </a:t>
            </a:r>
            <a:r>
              <a:rPr lang="en-US" sz="2000" dirty="0" err="1">
                <a:latin typeface="Calibri" panose="020F0502020204030204" pitchFamily="34" charset="0"/>
              </a:rPr>
              <a:t>Sevilla</a:t>
            </a:r>
            <a:r>
              <a:rPr lang="ca-ES" sz="2000" dirty="0">
                <a:latin typeface="Calibri" panose="020F0502020204030204" pitchFamily="34" charset="0"/>
              </a:rPr>
              <a:t/>
            </a:r>
            <a:br>
              <a:rPr lang="ca-ES" sz="2000" dirty="0">
                <a:latin typeface="Calibri" panose="020F0502020204030204" pitchFamily="34" charset="0"/>
              </a:rPr>
            </a:br>
            <a:r>
              <a:rPr lang="ca-ES" sz="2000" dirty="0">
                <a:latin typeface="Calibri" panose="020F0502020204030204" pitchFamily="34" charset="0"/>
                <a:hlinkClick r:id="rId5"/>
              </a:rPr>
              <a:t>bib.us.es/</a:t>
            </a:r>
            <a:r>
              <a:rPr lang="ca-ES" sz="2000" dirty="0" err="1">
                <a:latin typeface="Calibri" panose="020F0502020204030204" pitchFamily="34" charset="0"/>
                <a:hlinkClick r:id="rId5"/>
              </a:rPr>
              <a:t>estudia_e_investiga</a:t>
            </a:r>
            <a:r>
              <a:rPr lang="ca-ES" sz="2000" dirty="0">
                <a:latin typeface="Calibri" panose="020F0502020204030204" pitchFamily="34" charset="0"/>
                <a:hlinkClick r:id="rId5"/>
              </a:rPr>
              <a:t>/</a:t>
            </a:r>
            <a:r>
              <a:rPr lang="ca-ES" sz="2000" dirty="0" err="1">
                <a:latin typeface="Calibri" panose="020F0502020204030204" pitchFamily="34" charset="0"/>
                <a:hlinkClick r:id="rId5"/>
              </a:rPr>
              <a:t>investigacion</a:t>
            </a:r>
            <a:r>
              <a:rPr lang="ca-ES" sz="2000" dirty="0">
                <a:latin typeface="Calibri" panose="020F0502020204030204" pitchFamily="34" charset="0"/>
                <a:hlinkClick r:id="rId5"/>
              </a:rPr>
              <a:t>/</a:t>
            </a:r>
            <a:r>
              <a:rPr lang="ca-ES" sz="2000" dirty="0" err="1">
                <a:latin typeface="Calibri" panose="020F0502020204030204" pitchFamily="34" charset="0"/>
                <a:hlinkClick r:id="rId5"/>
              </a:rPr>
              <a:t>estrategias</a:t>
            </a:r>
            <a:r>
              <a:rPr lang="ca-ES" sz="2000" dirty="0">
                <a:latin typeface="Calibri" panose="020F0502020204030204" pitchFamily="34" charset="0"/>
                <a:hlinkClick r:id="rId5"/>
              </a:rPr>
              <a:t>/</a:t>
            </a:r>
            <a:r>
              <a:rPr lang="ca-ES" sz="2000" dirty="0" err="1">
                <a:latin typeface="Calibri" panose="020F0502020204030204" pitchFamily="34" charset="0"/>
                <a:hlinkClick r:id="rId5"/>
              </a:rPr>
              <a:t>dondepublicar</a:t>
            </a:r>
            <a:endParaRPr lang="ca-ES" sz="2000" dirty="0">
              <a:latin typeface="Calibri" panose="020F0502020204030204" pitchFamily="34" charset="0"/>
            </a:endParaRPr>
          </a:p>
          <a:p>
            <a:pPr>
              <a:buClr>
                <a:schemeClr val="accent2">
                  <a:lumMod val="50000"/>
                </a:schemeClr>
              </a:buClr>
              <a:buSzPct val="100000"/>
            </a:pPr>
            <a:r>
              <a:rPr lang="ca-ES" sz="2000" dirty="0">
                <a:latin typeface="Calibri" panose="020F0502020204030204" pitchFamily="34" charset="0"/>
              </a:rPr>
              <a:t>DLP, </a:t>
            </a:r>
            <a:r>
              <a:rPr lang="ca-ES" sz="2000" dirty="0" err="1" smtClean="0">
                <a:latin typeface="Calibri" panose="020F0502020204030204" pitchFamily="34" charset="0"/>
              </a:rPr>
              <a:t>researcher-oriented</a:t>
            </a:r>
            <a:r>
              <a:rPr lang="ca-ES" sz="2000" dirty="0">
                <a:latin typeface="Calibri" panose="020F0502020204030204" pitchFamily="34" charset="0"/>
              </a:rPr>
              <a:t/>
            </a:r>
            <a:br>
              <a:rPr lang="ca-ES" sz="2000" dirty="0">
                <a:latin typeface="Calibri" panose="020F0502020204030204" pitchFamily="34" charset="0"/>
              </a:rPr>
            </a:br>
            <a:r>
              <a:rPr lang="ca-ES" sz="2000" dirty="0">
                <a:latin typeface="Calibri" panose="020F0502020204030204" pitchFamily="34" charset="0"/>
                <a:hlinkClick r:id="rId6"/>
              </a:rPr>
              <a:t>www.dondelopublico.com</a:t>
            </a:r>
            <a:endParaRPr lang="ca-ES" sz="2000" dirty="0">
              <a:latin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2506371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2">
            <a:extLst>
              <a:ext uri="{FF2B5EF4-FFF2-40B4-BE49-F238E27FC236}">
                <a16:creationId xmlns:a16="http://schemas.microsoft.com/office/drawing/2014/main" id="{17CBAF93-24EA-4A26-96D9-287D2F124F5C}"/>
              </a:ext>
            </a:extLst>
          </p:cNvPr>
          <p:cNvSpPr txBox="1"/>
          <p:nvPr/>
        </p:nvSpPr>
        <p:spPr>
          <a:xfrm rot="16200000">
            <a:off x="6944207" y="2987442"/>
            <a:ext cx="3465800" cy="708025"/>
          </a:xfrm>
          <a:prstGeom prst="rect">
            <a:avLst/>
          </a:prstGeom>
          <a:noFill/>
        </p:spPr>
        <p:txBody>
          <a:bodyPr wrap="square">
            <a:spAutoFit/>
          </a:bodyPr>
          <a:lstStyle/>
          <a:p>
            <a:pPr eaLnBrk="1" hangingPunct="1">
              <a:defRPr/>
            </a:pPr>
            <a:r>
              <a:rPr lang="ca-ES" sz="4000" dirty="0">
                <a:solidFill>
                  <a:schemeClr val="accent3">
                    <a:lumMod val="50000"/>
                  </a:schemeClr>
                </a:solidFill>
              </a:rPr>
              <a:t>ddd.uab.cat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963" y="510398"/>
            <a:ext cx="7988300" cy="567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293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523875" y="500217"/>
            <a:ext cx="8193014" cy="590931"/>
          </a:xfrm>
        </p:spPr>
        <p:txBody>
          <a:bodyPr/>
          <a:lstStyle/>
          <a:p>
            <a:r>
              <a:rPr lang="en-US" dirty="0"/>
              <a:t>What does DDD provide you with?</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762001" y="1946494"/>
            <a:ext cx="6904576" cy="4286643"/>
          </a:xfrm>
        </p:spPr>
        <p:txBody>
          <a:bodyPr/>
          <a:lstStyle/>
          <a:p>
            <a:r>
              <a:rPr lang="en-US" dirty="0"/>
              <a:t>Network </a:t>
            </a:r>
            <a:r>
              <a:rPr lang="en-US" dirty="0" smtClean="0"/>
              <a:t>visibility</a:t>
            </a:r>
          </a:p>
          <a:p>
            <a:r>
              <a:rPr lang="en-US" dirty="0"/>
              <a:t>Permanent URL (to be linked from personal websites, social networks</a:t>
            </a:r>
            <a:r>
              <a:rPr lang="en-US" dirty="0" smtClean="0"/>
              <a:t>...)</a:t>
            </a:r>
          </a:p>
          <a:p>
            <a:r>
              <a:rPr lang="en-US" dirty="0"/>
              <a:t>Usage </a:t>
            </a:r>
            <a:r>
              <a:rPr lang="en-US" dirty="0" smtClean="0"/>
              <a:t>statistics</a:t>
            </a:r>
            <a:endParaRPr lang="en-US" dirty="0"/>
          </a:p>
          <a:p>
            <a:r>
              <a:rPr lang="en-US" dirty="0"/>
              <a:t>Alerts, </a:t>
            </a:r>
            <a:r>
              <a:rPr lang="en-US" dirty="0" err="1" smtClean="0"/>
              <a:t>customisation</a:t>
            </a:r>
            <a:r>
              <a:rPr lang="en-US" dirty="0" smtClean="0"/>
              <a:t> </a:t>
            </a:r>
            <a:r>
              <a:rPr lang="en-US" dirty="0"/>
              <a:t>and 2.0 tools</a:t>
            </a:r>
          </a:p>
          <a:p>
            <a:r>
              <a:rPr lang="en-GB" dirty="0"/>
              <a:t>Full-text search</a:t>
            </a:r>
          </a:p>
          <a:p>
            <a:r>
              <a:rPr lang="en-US" dirty="0"/>
              <a:t>Platform for any </a:t>
            </a:r>
            <a:r>
              <a:rPr lang="en-US" dirty="0" smtClean="0"/>
              <a:t>documents </a:t>
            </a:r>
            <a:r>
              <a:rPr lang="en-US" dirty="0"/>
              <a:t>and </a:t>
            </a:r>
            <a:r>
              <a:rPr lang="en-US" dirty="0" smtClean="0"/>
              <a:t>format</a:t>
            </a:r>
            <a:r>
              <a:rPr lang="en-GB" dirty="0" smtClean="0"/>
              <a:t>s</a:t>
            </a:r>
          </a:p>
          <a:p>
            <a:pPr marL="0" indent="0">
              <a:buNone/>
            </a:pPr>
            <a:endParaRPr lang="en-GB" dirty="0" smtClean="0"/>
          </a:p>
          <a:p>
            <a:pPr marL="0" indent="0">
              <a:buNone/>
            </a:pPr>
            <a:r>
              <a:rPr lang="en-US" dirty="0"/>
              <a:t>Contact your library for advice on </a:t>
            </a:r>
            <a:r>
              <a:rPr lang="en-US" dirty="0" smtClean="0"/>
              <a:t>Open </a:t>
            </a:r>
            <a:r>
              <a:rPr lang="en-US" dirty="0"/>
              <a:t>A</a:t>
            </a:r>
            <a:r>
              <a:rPr lang="en-US" dirty="0" smtClean="0"/>
              <a:t>ccess publication.</a:t>
            </a:r>
            <a:endParaRPr lang="en-US" dirty="0"/>
          </a:p>
        </p:txBody>
      </p:sp>
    </p:spTree>
    <p:extLst>
      <p:ext uri="{BB962C8B-B14F-4D97-AF65-F5344CB8AC3E}">
        <p14:creationId xmlns:p14="http://schemas.microsoft.com/office/powerpoint/2010/main" val="3164271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523875" y="500217"/>
            <a:ext cx="8193014" cy="590931"/>
          </a:xfrm>
        </p:spPr>
        <p:txBody>
          <a:bodyPr/>
          <a:lstStyle/>
          <a:p>
            <a:r>
              <a:rPr lang="es-ES" dirty="0" err="1" smtClean="0"/>
              <a:t>What</a:t>
            </a:r>
            <a:r>
              <a:rPr lang="es-ES" dirty="0" smtClean="0"/>
              <a:t> can be </a:t>
            </a:r>
            <a:r>
              <a:rPr lang="es-ES" dirty="0" err="1" smtClean="0"/>
              <a:t>published</a:t>
            </a:r>
            <a:r>
              <a:rPr lang="es-ES" dirty="0" smtClean="0"/>
              <a:t> in </a:t>
            </a:r>
            <a:r>
              <a:rPr lang="es-ES" dirty="0"/>
              <a:t>DDD?</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762001" y="1463040"/>
            <a:ext cx="6904576" cy="4770098"/>
          </a:xfrm>
        </p:spPr>
        <p:txBody>
          <a:bodyPr/>
          <a:lstStyle/>
          <a:p>
            <a:pPr marL="0" indent="0">
              <a:buClr>
                <a:schemeClr val="accent3">
                  <a:lumMod val="75000"/>
                </a:schemeClr>
              </a:buClr>
              <a:buNone/>
              <a:defRPr/>
            </a:pPr>
            <a:endParaRPr lang="ca-ES" dirty="0"/>
          </a:p>
          <a:p>
            <a:pPr marL="0" indent="0">
              <a:buClr>
                <a:schemeClr val="accent3">
                  <a:lumMod val="75000"/>
                </a:schemeClr>
              </a:buClr>
              <a:buNone/>
              <a:defRPr/>
            </a:pPr>
            <a:r>
              <a:rPr lang="ca-ES" dirty="0" err="1" smtClean="0"/>
              <a:t>While</a:t>
            </a:r>
            <a:r>
              <a:rPr lang="ca-ES" dirty="0" smtClean="0"/>
              <a:t> </a:t>
            </a:r>
            <a:r>
              <a:rPr lang="ca-ES" dirty="0" err="1" smtClean="0"/>
              <a:t>you</a:t>
            </a:r>
            <a:r>
              <a:rPr lang="ca-ES" dirty="0" smtClean="0"/>
              <a:t> </a:t>
            </a:r>
            <a:r>
              <a:rPr lang="ca-ES" dirty="0" err="1" smtClean="0"/>
              <a:t>are</a:t>
            </a:r>
            <a:r>
              <a:rPr lang="ca-ES" dirty="0" smtClean="0"/>
              <a:t> UAB </a:t>
            </a:r>
            <a:r>
              <a:rPr lang="ca-ES" dirty="0" err="1" smtClean="0"/>
              <a:t>members</a:t>
            </a:r>
            <a:r>
              <a:rPr lang="ca-ES" dirty="0" smtClean="0"/>
              <a:t> </a:t>
            </a:r>
            <a:r>
              <a:rPr lang="ca-ES" dirty="0" err="1" smtClean="0"/>
              <a:t>you</a:t>
            </a:r>
            <a:r>
              <a:rPr lang="ca-ES" dirty="0" smtClean="0"/>
              <a:t> can </a:t>
            </a:r>
            <a:r>
              <a:rPr lang="ca-ES" dirty="0" err="1" smtClean="0"/>
              <a:t>publish</a:t>
            </a:r>
            <a:r>
              <a:rPr lang="ca-ES" dirty="0" smtClean="0"/>
              <a:t>:</a:t>
            </a:r>
            <a:endParaRPr lang="ca-ES" dirty="0"/>
          </a:p>
          <a:p>
            <a:pPr marL="228600" lvl="1">
              <a:buClr>
                <a:schemeClr val="accent3">
                  <a:lumMod val="75000"/>
                </a:schemeClr>
              </a:buClr>
              <a:defRPr/>
            </a:pPr>
            <a:r>
              <a:rPr lang="ca-ES" sz="1800" dirty="0" err="1" smtClean="0"/>
              <a:t>Journal</a:t>
            </a:r>
            <a:r>
              <a:rPr lang="ca-ES" sz="1800" dirty="0" smtClean="0"/>
              <a:t> articles</a:t>
            </a:r>
            <a:endParaRPr lang="ca-ES" sz="1800" dirty="0"/>
          </a:p>
          <a:p>
            <a:pPr marL="228600" lvl="1">
              <a:buClr>
                <a:schemeClr val="accent3">
                  <a:lumMod val="75000"/>
                </a:schemeClr>
              </a:buClr>
              <a:defRPr/>
            </a:pPr>
            <a:r>
              <a:rPr lang="ca-ES" sz="1800" dirty="0" err="1" smtClean="0"/>
              <a:t>Studies</a:t>
            </a:r>
            <a:r>
              <a:rPr lang="ca-ES" sz="1800" dirty="0" smtClean="0"/>
              <a:t>, reports </a:t>
            </a:r>
            <a:r>
              <a:rPr lang="ca-ES" sz="1800" dirty="0" err="1" smtClean="0"/>
              <a:t>not</a:t>
            </a:r>
            <a:r>
              <a:rPr lang="ca-ES" sz="1800" dirty="0" smtClean="0"/>
              <a:t> </a:t>
            </a:r>
            <a:r>
              <a:rPr lang="ca-ES" sz="1800" dirty="0" err="1" smtClean="0"/>
              <a:t>yet</a:t>
            </a:r>
            <a:r>
              <a:rPr lang="ca-ES" sz="1800" dirty="0" smtClean="0"/>
              <a:t> </a:t>
            </a:r>
            <a:r>
              <a:rPr lang="ca-ES" sz="1800" dirty="0" err="1" smtClean="0"/>
              <a:t>published</a:t>
            </a:r>
            <a:endParaRPr lang="ca-ES" sz="1800" dirty="0"/>
          </a:p>
          <a:p>
            <a:pPr marL="228600" lvl="1">
              <a:buClr>
                <a:schemeClr val="accent3">
                  <a:lumMod val="75000"/>
                </a:schemeClr>
              </a:buClr>
              <a:defRPr/>
            </a:pPr>
            <a:r>
              <a:rPr lang="ca-ES" sz="1800" dirty="0" err="1" smtClean="0"/>
              <a:t>Research</a:t>
            </a:r>
            <a:r>
              <a:rPr lang="ca-ES" sz="1800" dirty="0" smtClean="0"/>
              <a:t> data </a:t>
            </a:r>
            <a:r>
              <a:rPr lang="ca-ES" sz="1800" dirty="0" err="1" smtClean="0"/>
              <a:t>extracted</a:t>
            </a:r>
            <a:r>
              <a:rPr lang="ca-ES" sz="1800" dirty="0" smtClean="0"/>
              <a:t> </a:t>
            </a:r>
            <a:r>
              <a:rPr lang="ca-ES" sz="1800" dirty="0" err="1" smtClean="0"/>
              <a:t>from</a:t>
            </a:r>
            <a:r>
              <a:rPr lang="ca-ES" sz="1800" dirty="0" smtClean="0"/>
              <a:t> </a:t>
            </a:r>
            <a:r>
              <a:rPr lang="ca-ES" sz="1800" dirty="0" err="1" smtClean="0"/>
              <a:t>your</a:t>
            </a:r>
            <a:r>
              <a:rPr lang="ca-ES" sz="1800" dirty="0" smtClean="0"/>
              <a:t> doctoral </a:t>
            </a:r>
            <a:r>
              <a:rPr lang="ca-ES" sz="1800" dirty="0" err="1" smtClean="0"/>
              <a:t>thesis</a:t>
            </a:r>
            <a:r>
              <a:rPr lang="ca-ES" sz="1800" dirty="0" smtClean="0"/>
              <a:t> (up to 5GB </a:t>
            </a:r>
            <a:r>
              <a:rPr lang="ca-ES" sz="1800" dirty="0" err="1" smtClean="0"/>
              <a:t>and</a:t>
            </a:r>
            <a:r>
              <a:rPr lang="ca-ES" sz="1800" dirty="0" smtClean="0"/>
              <a:t> </a:t>
            </a:r>
            <a:r>
              <a:rPr lang="ca-ES" sz="1800" dirty="0"/>
              <a:t>ORCID)</a:t>
            </a:r>
          </a:p>
          <a:p>
            <a:pPr marL="0" lvl="1" indent="0">
              <a:buClr>
                <a:schemeClr val="accent3">
                  <a:lumMod val="75000"/>
                </a:schemeClr>
              </a:buClr>
              <a:buNone/>
              <a:defRPr/>
            </a:pPr>
            <a:endParaRPr lang="ca-ES" sz="1800" dirty="0">
              <a:latin typeface="Calibri" panose="020F0502020204030204" pitchFamily="34" charset="0"/>
              <a:cs typeface="Calibri" panose="020F0502020204030204" pitchFamily="34" charset="0"/>
            </a:endParaRPr>
          </a:p>
          <a:p>
            <a:pPr marL="0" lvl="1" indent="0">
              <a:buClr>
                <a:schemeClr val="accent3">
                  <a:lumMod val="75000"/>
                </a:schemeClr>
              </a:buClr>
              <a:buNone/>
              <a:defRPr/>
            </a:pPr>
            <a:r>
              <a:rPr lang="ca-ES" sz="1800" dirty="0" err="1"/>
              <a:t>Contact</a:t>
            </a:r>
            <a:r>
              <a:rPr lang="ca-ES" sz="1800" dirty="0"/>
              <a:t> </a:t>
            </a:r>
            <a:r>
              <a:rPr lang="ca-ES" sz="1800" dirty="0" err="1"/>
              <a:t>your</a:t>
            </a:r>
            <a:r>
              <a:rPr lang="ca-ES" sz="1800" dirty="0"/>
              <a:t> </a:t>
            </a:r>
            <a:r>
              <a:rPr lang="ca-ES" sz="1800" dirty="0" err="1" smtClean="0"/>
              <a:t>library</a:t>
            </a:r>
            <a:r>
              <a:rPr lang="ca-ES" sz="1800" dirty="0" smtClean="0"/>
              <a:t>.</a:t>
            </a:r>
            <a:endParaRPr lang="en-GB" sz="1800" dirty="0"/>
          </a:p>
        </p:txBody>
      </p:sp>
    </p:spTree>
    <p:extLst>
      <p:ext uri="{BB962C8B-B14F-4D97-AF65-F5344CB8AC3E}">
        <p14:creationId xmlns:p14="http://schemas.microsoft.com/office/powerpoint/2010/main" val="2068648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contingut 1"/>
          <p:cNvSpPr>
            <a:spLocks noGrp="1"/>
          </p:cNvSpPr>
          <p:nvPr>
            <p:ph idx="1"/>
          </p:nvPr>
        </p:nvSpPr>
        <p:spPr/>
        <p:txBody>
          <a:bodyPr/>
          <a:lstStyle/>
          <a:p>
            <a:endParaRPr lang="es-E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43" y="422632"/>
            <a:ext cx="8039478" cy="618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arrodonit 2"/>
          <p:cNvSpPr/>
          <p:nvPr/>
        </p:nvSpPr>
        <p:spPr>
          <a:xfrm>
            <a:off x="2743200" y="422632"/>
            <a:ext cx="1330859" cy="301645"/>
          </a:xfrm>
          <a:prstGeom prst="round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100" b="1" dirty="0" smtClean="0">
                <a:solidFill>
                  <a:schemeClr val="bg1"/>
                </a:solidFill>
              </a:rPr>
              <a:t>STATISTICS</a:t>
            </a:r>
            <a:endParaRPr lang="es-ES" sz="1100" b="1" dirty="0">
              <a:solidFill>
                <a:schemeClr val="bg1"/>
              </a:solidFill>
            </a:endParaRPr>
          </a:p>
        </p:txBody>
      </p:sp>
      <p:sp>
        <p:nvSpPr>
          <p:cNvPr id="6" name="Rectangle arrodonit 5"/>
          <p:cNvSpPr/>
          <p:nvPr/>
        </p:nvSpPr>
        <p:spPr>
          <a:xfrm>
            <a:off x="1492313" y="5979950"/>
            <a:ext cx="1459117" cy="301645"/>
          </a:xfrm>
          <a:prstGeom prst="round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100" b="1" dirty="0" smtClean="0">
                <a:solidFill>
                  <a:schemeClr val="bg1"/>
                </a:solidFill>
              </a:rPr>
              <a:t>SOCIAL NETWORKS</a:t>
            </a:r>
            <a:endParaRPr lang="ca-ES" sz="1100" b="1" dirty="0">
              <a:solidFill>
                <a:schemeClr val="bg1"/>
              </a:solidFill>
            </a:endParaRPr>
          </a:p>
        </p:txBody>
      </p:sp>
      <p:sp>
        <p:nvSpPr>
          <p:cNvPr id="7" name="Rectangle arrodonit 6"/>
          <p:cNvSpPr/>
          <p:nvPr/>
        </p:nvSpPr>
        <p:spPr>
          <a:xfrm>
            <a:off x="1312752" y="4050054"/>
            <a:ext cx="1330859" cy="301645"/>
          </a:xfrm>
          <a:prstGeom prst="round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b="1" dirty="0" smtClean="0">
              <a:solidFill>
                <a:schemeClr val="bg1"/>
              </a:solidFill>
            </a:endParaRPr>
          </a:p>
          <a:p>
            <a:pPr algn="ctr"/>
            <a:r>
              <a:rPr lang="ca-ES" sz="1100" b="1" dirty="0" smtClean="0">
                <a:solidFill>
                  <a:schemeClr val="bg1"/>
                </a:solidFill>
              </a:rPr>
              <a:t>FULL TEXT</a:t>
            </a:r>
          </a:p>
          <a:p>
            <a:pPr algn="ctr"/>
            <a:endParaRPr lang="ca-ES" sz="1100" b="1" dirty="0">
              <a:solidFill>
                <a:schemeClr val="bg1"/>
              </a:solidFill>
            </a:endParaRPr>
          </a:p>
        </p:txBody>
      </p:sp>
      <p:sp>
        <p:nvSpPr>
          <p:cNvPr id="8" name="Rectangle arrodonit 7"/>
          <p:cNvSpPr/>
          <p:nvPr/>
        </p:nvSpPr>
        <p:spPr>
          <a:xfrm>
            <a:off x="1978182" y="2283119"/>
            <a:ext cx="1330859" cy="301645"/>
          </a:xfrm>
          <a:prstGeom prst="round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100" b="1" dirty="0" smtClean="0">
                <a:solidFill>
                  <a:schemeClr val="bg1"/>
                </a:solidFill>
              </a:rPr>
              <a:t>MENTION OF RIGHTS</a:t>
            </a:r>
            <a:endParaRPr lang="ca-ES" sz="1100" b="1" dirty="0">
              <a:solidFill>
                <a:schemeClr val="bg1"/>
              </a:solidFill>
            </a:endParaRPr>
          </a:p>
        </p:txBody>
      </p:sp>
      <p:sp>
        <p:nvSpPr>
          <p:cNvPr id="9" name="Rectangle arrodonit 8"/>
          <p:cNvSpPr/>
          <p:nvPr/>
        </p:nvSpPr>
        <p:spPr>
          <a:xfrm>
            <a:off x="7618491" y="730587"/>
            <a:ext cx="1330859" cy="301645"/>
          </a:xfrm>
          <a:prstGeom prst="round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100" b="1" dirty="0" smtClean="0">
                <a:solidFill>
                  <a:schemeClr val="bg1"/>
                </a:solidFill>
              </a:rPr>
              <a:t>PERMANENT LINK</a:t>
            </a:r>
            <a:endParaRPr lang="ca-ES" sz="1100" b="1" dirty="0">
              <a:solidFill>
                <a:schemeClr val="bg1"/>
              </a:solidFill>
            </a:endParaRPr>
          </a:p>
        </p:txBody>
      </p:sp>
      <p:sp>
        <p:nvSpPr>
          <p:cNvPr id="10" name="Rectangle arrodonit 9"/>
          <p:cNvSpPr/>
          <p:nvPr/>
        </p:nvSpPr>
        <p:spPr>
          <a:xfrm>
            <a:off x="4878308" y="730587"/>
            <a:ext cx="1330859" cy="301645"/>
          </a:xfrm>
          <a:prstGeom prst="round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100" b="1" dirty="0" smtClean="0">
                <a:solidFill>
                  <a:schemeClr val="bg1"/>
                </a:solidFill>
              </a:rPr>
              <a:t>BIBLIOGRAPHIC CITATION</a:t>
            </a:r>
            <a:endParaRPr lang="es-ES" sz="1100" b="1" dirty="0">
              <a:solidFill>
                <a:schemeClr val="bg1"/>
              </a:solidFill>
            </a:endParaRPr>
          </a:p>
        </p:txBody>
      </p:sp>
    </p:spTree>
    <p:extLst>
      <p:ext uri="{BB962C8B-B14F-4D97-AF65-F5344CB8AC3E}">
        <p14:creationId xmlns:p14="http://schemas.microsoft.com/office/powerpoint/2010/main" val="3336167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807384" y="2147165"/>
            <a:ext cx="3704508" cy="3561943"/>
          </a:xfrm>
        </p:spPr>
        <p:txBody>
          <a:bodyPr/>
          <a:lstStyle/>
          <a:p>
            <a:r>
              <a:rPr lang="en-US" dirty="0"/>
              <a:t>Text</a:t>
            </a:r>
            <a:endParaRPr lang="en-GB" dirty="0"/>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p:txBody>
          <a:bodyPr/>
          <a:lstStyle/>
          <a:p>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5329774" y="736923"/>
            <a:ext cx="3645575" cy="590931"/>
          </a:xfrm>
        </p:spPr>
        <p:txBody>
          <a:bodyPr/>
          <a:lstStyle/>
          <a:p>
            <a:r>
              <a:rPr lang="es-ES_tradnl" dirty="0" err="1"/>
              <a:t>Article</a:t>
            </a:r>
            <a:r>
              <a:rPr lang="es-ES_tradnl" dirty="0"/>
              <a:t> </a:t>
            </a:r>
            <a:r>
              <a:rPr lang="es-ES_tradnl" dirty="0" err="1"/>
              <a:t>versions</a:t>
            </a:r>
            <a:endParaRPr lang="en-GB" dirty="0"/>
          </a:p>
        </p:txBody>
      </p:sp>
      <p:pic>
        <p:nvPicPr>
          <p:cNvPr id="7" name="Imatge 6">
            <a:extLst>
              <a:ext uri="{FF2B5EF4-FFF2-40B4-BE49-F238E27FC236}">
                <a16:creationId xmlns:a16="http://schemas.microsoft.com/office/drawing/2014/main" id="{4591B0F2-D12D-4558-A85C-7B8CCB59347D}"/>
              </a:ext>
            </a:extLst>
          </p:cNvPr>
          <p:cNvPicPr>
            <a:picLocks noChangeAspect="1"/>
          </p:cNvPicPr>
          <p:nvPr/>
        </p:nvPicPr>
        <p:blipFill rotWithShape="1">
          <a:blip r:embed="rId2"/>
          <a:srcRect/>
          <a:stretch/>
        </p:blipFill>
        <p:spPr>
          <a:xfrm>
            <a:off x="144857" y="534153"/>
            <a:ext cx="4272059" cy="5812327"/>
          </a:xfrm>
          <a:prstGeom prst="rect">
            <a:avLst/>
          </a:prstGeom>
        </p:spPr>
      </p:pic>
      <p:pic>
        <p:nvPicPr>
          <p:cNvPr id="8" name="Imatge 7">
            <a:extLst>
              <a:ext uri="{FF2B5EF4-FFF2-40B4-BE49-F238E27FC236}">
                <a16:creationId xmlns:a16="http://schemas.microsoft.com/office/drawing/2014/main" id="{7E8246D7-8175-4FFA-9F3E-5074B0F942DE}"/>
              </a:ext>
            </a:extLst>
          </p:cNvPr>
          <p:cNvPicPr>
            <a:picLocks noChangeAspect="1"/>
          </p:cNvPicPr>
          <p:nvPr/>
        </p:nvPicPr>
        <p:blipFill>
          <a:blip r:embed="rId3"/>
          <a:stretch>
            <a:fillRect/>
          </a:stretch>
        </p:blipFill>
        <p:spPr>
          <a:xfrm>
            <a:off x="6156014" y="2372066"/>
            <a:ext cx="2286005" cy="1969012"/>
          </a:xfrm>
          <a:prstGeom prst="rect">
            <a:avLst/>
          </a:prstGeom>
        </p:spPr>
      </p:pic>
      <p:cxnSp>
        <p:nvCxnSpPr>
          <p:cNvPr id="9" name="Connector de fletxa recta 8">
            <a:extLst>
              <a:ext uri="{FF2B5EF4-FFF2-40B4-BE49-F238E27FC236}">
                <a16:creationId xmlns:a16="http://schemas.microsoft.com/office/drawing/2014/main" id="{A4100307-96F3-4C0C-B848-0E1B4F5700E7}"/>
              </a:ext>
            </a:extLst>
          </p:cNvPr>
          <p:cNvCxnSpPr/>
          <p:nvPr/>
        </p:nvCxnSpPr>
        <p:spPr>
          <a:xfrm>
            <a:off x="3883936" y="2199993"/>
            <a:ext cx="2525917" cy="769544"/>
          </a:xfrm>
          <a:prstGeom prst="straightConnector1">
            <a:avLst/>
          </a:prstGeom>
          <a:ln w="88900">
            <a:tailEnd type="triangle"/>
          </a:ln>
        </p:spPr>
        <p:style>
          <a:lnRef idx="3">
            <a:schemeClr val="accent1"/>
          </a:lnRef>
          <a:fillRef idx="0">
            <a:schemeClr val="accent1"/>
          </a:fillRef>
          <a:effectRef idx="2">
            <a:schemeClr val="accent1"/>
          </a:effectRef>
          <a:fontRef idx="minor">
            <a:schemeClr val="tx1"/>
          </a:fontRef>
        </p:style>
      </p:cxnSp>
      <p:cxnSp>
        <p:nvCxnSpPr>
          <p:cNvPr id="12" name="Connector de fletxa recta 11">
            <a:extLst>
              <a:ext uri="{FF2B5EF4-FFF2-40B4-BE49-F238E27FC236}">
                <a16:creationId xmlns:a16="http://schemas.microsoft.com/office/drawing/2014/main" id="{58F34F19-DE18-49CF-B5F7-94DE5ABDA466}"/>
              </a:ext>
            </a:extLst>
          </p:cNvPr>
          <p:cNvCxnSpPr>
            <a:cxnSpLocks/>
          </p:cNvCxnSpPr>
          <p:nvPr/>
        </p:nvCxnSpPr>
        <p:spPr>
          <a:xfrm flipV="1">
            <a:off x="4200808" y="3675707"/>
            <a:ext cx="2109457" cy="479836"/>
          </a:xfrm>
          <a:prstGeom prst="straightConnector1">
            <a:avLst/>
          </a:prstGeom>
          <a:ln w="88900">
            <a:prstDash val="lgDash"/>
            <a:tailEnd type="triangle"/>
          </a:ln>
        </p:spPr>
        <p:style>
          <a:lnRef idx="3">
            <a:schemeClr val="accent1"/>
          </a:lnRef>
          <a:fillRef idx="0">
            <a:schemeClr val="accent1"/>
          </a:fillRef>
          <a:effectRef idx="2">
            <a:schemeClr val="accent1"/>
          </a:effectRef>
          <a:fontRef idx="minor">
            <a:schemeClr val="tx1"/>
          </a:fontRef>
        </p:style>
      </p:cxnSp>
      <p:cxnSp>
        <p:nvCxnSpPr>
          <p:cNvPr id="18" name="Connector de fletxa recta 17">
            <a:extLst>
              <a:ext uri="{FF2B5EF4-FFF2-40B4-BE49-F238E27FC236}">
                <a16:creationId xmlns:a16="http://schemas.microsoft.com/office/drawing/2014/main" id="{EC927C61-9CA9-4D03-8E8B-B8A151109D61}"/>
              </a:ext>
            </a:extLst>
          </p:cNvPr>
          <p:cNvCxnSpPr>
            <a:cxnSpLocks/>
          </p:cNvCxnSpPr>
          <p:nvPr/>
        </p:nvCxnSpPr>
        <p:spPr>
          <a:xfrm flipV="1">
            <a:off x="4053800" y="4065006"/>
            <a:ext cx="2419428" cy="1330860"/>
          </a:xfrm>
          <a:prstGeom prst="straightConnector1">
            <a:avLst/>
          </a:prstGeom>
          <a:ln w="88900">
            <a:prstDash val="sysDash"/>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4593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807384" y="2147165"/>
            <a:ext cx="3704508" cy="3561943"/>
          </a:xfrm>
        </p:spPr>
        <p:txBody>
          <a:bodyPr/>
          <a:lstStyle/>
          <a:p>
            <a:r>
              <a:rPr lang="en-US" dirty="0"/>
              <a:t>Text</a:t>
            </a:r>
            <a:endParaRPr lang="en-GB" dirty="0"/>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4814624" y="2220065"/>
            <a:ext cx="3675928" cy="3561943"/>
          </a:xfrm>
        </p:spPr>
        <p:txBody>
          <a:bodyPr/>
          <a:lstStyle/>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smtClean="0">
                <a:solidFill>
                  <a:srgbClr val="067F9C"/>
                </a:solidFill>
              </a:rPr>
              <a:t>Open </a:t>
            </a:r>
            <a:r>
              <a:rPr lang="ca-ES" sz="1800" dirty="0">
                <a:solidFill>
                  <a:srgbClr val="067F9C"/>
                </a:solidFill>
              </a:rPr>
              <a:t>A</a:t>
            </a:r>
            <a:r>
              <a:rPr lang="ca-ES" sz="1800" dirty="0" smtClean="0">
                <a:solidFill>
                  <a:srgbClr val="067F9C"/>
                </a:solidFill>
              </a:rPr>
              <a:t>ccess</a:t>
            </a:r>
            <a:endParaRPr lang="ca-ES" sz="1800" dirty="0">
              <a:solidFill>
                <a:srgbClr val="067F9C"/>
              </a:solidFill>
            </a:endParaRP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smtClean="0"/>
              <a:t>Open </a:t>
            </a:r>
            <a:r>
              <a:rPr lang="ca-ES" sz="1800" dirty="0"/>
              <a:t>A</a:t>
            </a:r>
            <a:r>
              <a:rPr lang="ca-ES" sz="1800" dirty="0" smtClean="0"/>
              <a:t>ccess </a:t>
            </a:r>
            <a:r>
              <a:rPr lang="ca-ES" sz="1800" dirty="0" err="1" smtClean="0"/>
              <a:t>publishing</a:t>
            </a:r>
            <a:endParaRPr lang="es-ES" sz="1800" dirty="0"/>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smtClean="0"/>
              <a:t>Identification</a:t>
            </a:r>
            <a:r>
              <a:rPr lang="ca-ES" sz="1800" dirty="0" smtClean="0"/>
              <a:t> </a:t>
            </a:r>
            <a:r>
              <a:rPr lang="ca-ES" sz="1800" dirty="0" err="1" smtClean="0"/>
              <a:t>systems</a:t>
            </a:r>
            <a:endParaRPr lang="ca-ES" sz="1800" dirty="0"/>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smtClean="0"/>
              <a:t>Scholarly</a:t>
            </a:r>
            <a:r>
              <a:rPr lang="ca-ES" sz="1800" dirty="0" smtClean="0"/>
              <a:t> networks</a:t>
            </a:r>
            <a:endParaRPr lang="ca-ES" sz="1800" dirty="0"/>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smtClean="0"/>
              <a:t>Recommendations</a:t>
            </a:r>
            <a:endParaRPr lang="es-ES" sz="1800" dirty="0"/>
          </a:p>
          <a:p>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09575" y="500217"/>
            <a:ext cx="8307313" cy="590931"/>
          </a:xfrm>
        </p:spPr>
        <p:txBody>
          <a:bodyPr/>
          <a:lstStyle/>
          <a:p>
            <a:r>
              <a:rPr lang="en-US" dirty="0" smtClean="0"/>
              <a:t>We will talk about…</a:t>
            </a:r>
            <a:endParaRPr lang="en-GB" dirty="0"/>
          </a:p>
        </p:txBody>
      </p:sp>
      <p:pic>
        <p:nvPicPr>
          <p:cNvPr id="7" name="Imagen 4">
            <a:extLst>
              <a:ext uri="{FF2B5EF4-FFF2-40B4-BE49-F238E27FC236}">
                <a16:creationId xmlns:a16="http://schemas.microsoft.com/office/drawing/2014/main" id="{DBD6301F-3AAE-441F-A4C9-E2AFE64BBE42}"/>
              </a:ext>
            </a:extLst>
          </p:cNvPr>
          <p:cNvPicPr>
            <a:picLocks noChangeAspect="1"/>
          </p:cNvPicPr>
          <p:nvPr/>
        </p:nvPicPr>
        <p:blipFill rotWithShape="1">
          <a:blip r:embed="rId2"/>
          <a:srcRect l="31776" r="14993" b="-2"/>
          <a:stretch/>
        </p:blipFill>
        <p:spPr>
          <a:xfrm>
            <a:off x="543208" y="1179236"/>
            <a:ext cx="3666633" cy="5424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8068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tge 10">
            <a:extLst>
              <a:ext uri="{FF2B5EF4-FFF2-40B4-BE49-F238E27FC236}">
                <a16:creationId xmlns:a16="http://schemas.microsoft.com/office/drawing/2014/main" id="{10776A94-C8A3-447C-897C-EB9009D85BDF}"/>
              </a:ext>
            </a:extLst>
          </p:cNvPr>
          <p:cNvPicPr>
            <a:picLocks noChangeAspect="1"/>
          </p:cNvPicPr>
          <p:nvPr/>
        </p:nvPicPr>
        <p:blipFill>
          <a:blip r:embed="rId2"/>
          <a:stretch>
            <a:fillRect/>
          </a:stretch>
        </p:blipFill>
        <p:spPr>
          <a:xfrm>
            <a:off x="3910530" y="2606085"/>
            <a:ext cx="1315397" cy="1132995"/>
          </a:xfrm>
          <a:prstGeom prst="rect">
            <a:avLst/>
          </a:prstGeom>
        </p:spPr>
      </p:pic>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049" y="576462"/>
            <a:ext cx="8764358" cy="543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554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D1DDF-7050-448F-A13B-BE7E5F068D1D}"/>
              </a:ext>
            </a:extLst>
          </p:cNvPr>
          <p:cNvSpPr>
            <a:spLocks noGrp="1"/>
          </p:cNvSpPr>
          <p:nvPr>
            <p:ph type="title"/>
          </p:nvPr>
        </p:nvSpPr>
        <p:spPr>
          <a:xfrm>
            <a:off x="334794" y="250918"/>
            <a:ext cx="8742704" cy="1089529"/>
          </a:xfrm>
        </p:spPr>
        <p:txBody>
          <a:bodyPr/>
          <a:lstStyle/>
          <a:p>
            <a:r>
              <a:rPr lang="en-US" dirty="0"/>
              <a:t>Where to find </a:t>
            </a:r>
            <a:r>
              <a:rPr lang="en-US" dirty="0" smtClean="0"/>
              <a:t>publishers’ self-archiving </a:t>
            </a:r>
            <a:r>
              <a:rPr lang="en-US" dirty="0"/>
              <a:t>policies</a:t>
            </a:r>
            <a:endParaRPr lang="en-GB" dirty="0"/>
          </a:p>
        </p:txBody>
      </p:sp>
      <p:sp>
        <p:nvSpPr>
          <p:cNvPr id="3" name="Marcador de contenido 2">
            <a:extLst>
              <a:ext uri="{FF2B5EF4-FFF2-40B4-BE49-F238E27FC236}">
                <a16:creationId xmlns:a16="http://schemas.microsoft.com/office/drawing/2014/main" id="{0DBBEEAD-5AA2-41B9-A183-22EB8FD0017B}"/>
              </a:ext>
            </a:extLst>
          </p:cNvPr>
          <p:cNvSpPr>
            <a:spLocks noGrp="1"/>
          </p:cNvSpPr>
          <p:nvPr>
            <p:ph idx="1"/>
          </p:nvPr>
        </p:nvSpPr>
        <p:spPr>
          <a:xfrm>
            <a:off x="2692642" y="1767731"/>
            <a:ext cx="6024247" cy="4442569"/>
          </a:xfrm>
        </p:spPr>
        <p:txBody>
          <a:bodyPr/>
          <a:lstStyle/>
          <a:p>
            <a:pPr>
              <a:buClr>
                <a:schemeClr val="accent1">
                  <a:lumMod val="75000"/>
                </a:schemeClr>
              </a:buClr>
              <a:buSzPct val="100000"/>
            </a:pPr>
            <a:endParaRPr lang="es-ES" dirty="0">
              <a:solidFill>
                <a:srgbClr val="00B0F0"/>
              </a:solidFill>
              <a:hlinkClick r:id="rId2">
                <a:extLst>
                  <a:ext uri="{A12FA001-AC4F-418D-AE19-62706E023703}">
                    <ahyp:hlinkClr xmlns:ahyp="http://schemas.microsoft.com/office/drawing/2018/hyperlinkcolor" xmlns="" val="tx"/>
                  </a:ext>
                </a:extLst>
              </a:hlinkClick>
            </a:endParaRPr>
          </a:p>
          <a:p>
            <a:pPr>
              <a:buClr>
                <a:schemeClr val="accent1">
                  <a:lumMod val="75000"/>
                </a:schemeClr>
              </a:buClr>
              <a:buSzPct val="100000"/>
            </a:pPr>
            <a:r>
              <a:rPr lang="es-ES" dirty="0">
                <a:solidFill>
                  <a:srgbClr val="00B0F0"/>
                </a:solidFill>
                <a:hlinkClick r:id="rId2">
                  <a:extLst>
                    <a:ext uri="{A12FA001-AC4F-418D-AE19-62706E023703}">
                      <ahyp:hlinkClr xmlns:ahyp="http://schemas.microsoft.com/office/drawing/2018/hyperlinkcolor" xmlns="" val="tx"/>
                    </a:ext>
                  </a:extLst>
                </a:hlinkClick>
              </a:rPr>
              <a:t>Sherpa-Romeo</a:t>
            </a:r>
            <a:r>
              <a:rPr lang="es-ES" dirty="0">
                <a:latin typeface="Calibri" panose="020F0502020204030204" pitchFamily="34" charset="0"/>
                <a:cs typeface="Calibri" panose="020F0502020204030204" pitchFamily="34" charset="0"/>
              </a:rPr>
              <a:t> </a:t>
            </a:r>
            <a:r>
              <a:rPr lang="es-ES" dirty="0"/>
              <a:t>- </a:t>
            </a:r>
            <a:r>
              <a:rPr lang="es-ES" dirty="0" smtClean="0"/>
              <a:t>Publisher </a:t>
            </a:r>
            <a:r>
              <a:rPr lang="es-ES" dirty="0"/>
              <a:t>copyright </a:t>
            </a:r>
            <a:r>
              <a:rPr lang="es-ES" dirty="0" err="1"/>
              <a:t>policies</a:t>
            </a:r>
            <a:r>
              <a:rPr lang="es-ES" dirty="0"/>
              <a:t> &amp; 	</a:t>
            </a:r>
            <a:r>
              <a:rPr lang="es-ES" dirty="0" err="1" smtClean="0"/>
              <a:t>self-archiving</a:t>
            </a:r>
            <a:endParaRPr lang="es-ES" dirty="0"/>
          </a:p>
          <a:p>
            <a:pPr>
              <a:buClr>
                <a:schemeClr val="accent1">
                  <a:lumMod val="75000"/>
                </a:schemeClr>
              </a:buClr>
              <a:buSzPct val="100000"/>
            </a:pPr>
            <a:endParaRPr lang="es-ES" dirty="0"/>
          </a:p>
          <a:p>
            <a:r>
              <a:rPr lang="es-ES" dirty="0">
                <a:solidFill>
                  <a:srgbClr val="00B0F0"/>
                </a:solidFill>
                <a:hlinkClick r:id="rId3">
                  <a:extLst>
                    <a:ext uri="{A12FA001-AC4F-418D-AE19-62706E023703}">
                      <ahyp:hlinkClr xmlns:ahyp="http://schemas.microsoft.com/office/drawing/2018/hyperlinkcolor" xmlns="" val="tx"/>
                    </a:ext>
                  </a:extLst>
                </a:hlinkClick>
              </a:rPr>
              <a:t>Dulcinea</a:t>
            </a:r>
            <a:r>
              <a:rPr lang="es-ES" dirty="0">
                <a:latin typeface="Calibri" panose="020F0502020204030204" pitchFamily="34" charset="0"/>
                <a:cs typeface="Calibri" panose="020F0502020204030204" pitchFamily="34" charset="0"/>
              </a:rPr>
              <a:t> </a:t>
            </a:r>
            <a:r>
              <a:rPr lang="es-ES" dirty="0"/>
              <a:t>- Derechos de explotación y permisos </a:t>
            </a:r>
            <a:r>
              <a:rPr lang="es-ES" dirty="0" smtClean="0"/>
              <a:t>	para el </a:t>
            </a:r>
            <a:r>
              <a:rPr lang="es-ES" dirty="0"/>
              <a:t>auto-archivo de revistas </a:t>
            </a:r>
            <a:r>
              <a:rPr lang="es-ES" dirty="0" smtClean="0"/>
              <a:t>	científicas 	españolas</a:t>
            </a:r>
            <a:endParaRPr lang="es-ES" dirty="0"/>
          </a:p>
          <a:p>
            <a:endParaRPr lang="es-ES" dirty="0"/>
          </a:p>
          <a:p>
            <a:r>
              <a:rPr lang="es-ES" dirty="0" err="1">
                <a:cs typeface="Calibri" panose="020F0502020204030204" pitchFamily="34" charset="0"/>
                <a:hlinkClick r:id="rId4"/>
              </a:rPr>
              <a:t>Heloïse</a:t>
            </a:r>
            <a:r>
              <a:rPr lang="es-ES" dirty="0">
                <a:latin typeface="Calibri" panose="020F0502020204030204" pitchFamily="34" charset="0"/>
                <a:cs typeface="Calibri" panose="020F0502020204030204" pitchFamily="34" charset="0"/>
              </a:rPr>
              <a:t> - </a:t>
            </a:r>
            <a:r>
              <a:rPr lang="es-ES" dirty="0" err="1"/>
              <a:t>Service</a:t>
            </a:r>
            <a:r>
              <a:rPr lang="es-ES" dirty="0"/>
              <a:t> </a:t>
            </a:r>
            <a:r>
              <a:rPr lang="es-ES" dirty="0" err="1"/>
              <a:t>d’information</a:t>
            </a:r>
            <a:r>
              <a:rPr lang="es-ES" dirty="0"/>
              <a:t> sur les </a:t>
            </a:r>
            <a:r>
              <a:rPr lang="es-ES" dirty="0" err="1"/>
              <a:t>politiques</a:t>
            </a:r>
            <a:r>
              <a:rPr lang="es-ES" dirty="0"/>
              <a:t> des 	</a:t>
            </a:r>
            <a:r>
              <a:rPr lang="es-ES" dirty="0" err="1"/>
              <a:t>éditeurs</a:t>
            </a:r>
            <a:r>
              <a:rPr lang="es-ES" dirty="0"/>
              <a:t> en </a:t>
            </a:r>
            <a:r>
              <a:rPr lang="es-ES" dirty="0" err="1"/>
              <a:t>matière</a:t>
            </a:r>
            <a:r>
              <a:rPr lang="es-ES" dirty="0"/>
              <a:t> de </a:t>
            </a:r>
            <a:r>
              <a:rPr lang="es-ES" dirty="0" err="1"/>
              <a:t>dépôt</a:t>
            </a:r>
            <a:r>
              <a:rPr lang="es-ES" dirty="0"/>
              <a:t> des </a:t>
            </a:r>
            <a:r>
              <a:rPr lang="es-ES" dirty="0" err="1"/>
              <a:t>articles</a:t>
            </a:r>
            <a:endParaRPr lang="es-ES" dirty="0"/>
          </a:p>
          <a:p>
            <a:endParaRPr lang="es-ES" dirty="0">
              <a:latin typeface="Calibri" panose="020F0502020204030204" pitchFamily="34" charset="0"/>
              <a:cs typeface="Calibri" panose="020F0502020204030204" pitchFamily="34" charset="0"/>
            </a:endParaRPr>
          </a:p>
          <a:p>
            <a:endParaRPr lang="en-GB" dirty="0"/>
          </a:p>
        </p:txBody>
      </p:sp>
      <p:pic>
        <p:nvPicPr>
          <p:cNvPr id="4" name="Imagen 3">
            <a:extLst>
              <a:ext uri="{FF2B5EF4-FFF2-40B4-BE49-F238E27FC236}">
                <a16:creationId xmlns:a16="http://schemas.microsoft.com/office/drawing/2014/main" id="{50FBBC84-7B1B-402F-8A00-9695B87543F0}"/>
              </a:ext>
            </a:extLst>
          </p:cNvPr>
          <p:cNvPicPr>
            <a:picLocks noChangeAspect="1"/>
          </p:cNvPicPr>
          <p:nvPr/>
        </p:nvPicPr>
        <p:blipFill>
          <a:blip r:embed="rId5"/>
          <a:stretch>
            <a:fillRect/>
          </a:stretch>
        </p:blipFill>
        <p:spPr>
          <a:xfrm>
            <a:off x="334794" y="2326161"/>
            <a:ext cx="1810669" cy="871804"/>
          </a:xfrm>
          <a:prstGeom prst="rect">
            <a:avLst/>
          </a:prstGeom>
        </p:spPr>
      </p:pic>
      <p:pic>
        <p:nvPicPr>
          <p:cNvPr id="5" name="Imagen 4">
            <a:extLst>
              <a:ext uri="{FF2B5EF4-FFF2-40B4-BE49-F238E27FC236}">
                <a16:creationId xmlns:a16="http://schemas.microsoft.com/office/drawing/2014/main" id="{3DCD5A1C-103C-4526-84CA-6D2217B7FB68}"/>
              </a:ext>
            </a:extLst>
          </p:cNvPr>
          <p:cNvPicPr>
            <a:picLocks noChangeAspect="1"/>
          </p:cNvPicPr>
          <p:nvPr/>
        </p:nvPicPr>
        <p:blipFill>
          <a:blip r:embed="rId6"/>
          <a:stretch>
            <a:fillRect/>
          </a:stretch>
        </p:blipFill>
        <p:spPr>
          <a:xfrm>
            <a:off x="289069" y="3648440"/>
            <a:ext cx="1902117" cy="1140051"/>
          </a:xfrm>
          <a:prstGeom prst="rect">
            <a:avLst/>
          </a:prstGeom>
        </p:spPr>
      </p:pic>
      <p:pic>
        <p:nvPicPr>
          <p:cNvPr id="6" name="Imagen 5">
            <a:extLst>
              <a:ext uri="{FF2B5EF4-FFF2-40B4-BE49-F238E27FC236}">
                <a16:creationId xmlns:a16="http://schemas.microsoft.com/office/drawing/2014/main" id="{2042442D-33DF-4CEE-BB8F-D83F55A8F032}"/>
              </a:ext>
            </a:extLst>
          </p:cNvPr>
          <p:cNvPicPr>
            <a:picLocks noChangeAspect="1"/>
          </p:cNvPicPr>
          <p:nvPr/>
        </p:nvPicPr>
        <p:blipFill>
          <a:blip r:embed="rId7"/>
          <a:stretch>
            <a:fillRect/>
          </a:stretch>
        </p:blipFill>
        <p:spPr>
          <a:xfrm>
            <a:off x="507792" y="4634154"/>
            <a:ext cx="1274174" cy="1700931"/>
          </a:xfrm>
          <a:prstGeom prst="rect">
            <a:avLst/>
          </a:prstGeom>
        </p:spPr>
      </p:pic>
    </p:spTree>
    <p:extLst>
      <p:ext uri="{BB962C8B-B14F-4D97-AF65-F5344CB8AC3E}">
        <p14:creationId xmlns:p14="http://schemas.microsoft.com/office/powerpoint/2010/main" val="1494405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2">
            <a:extLst>
              <a:ext uri="{FF2B5EF4-FFF2-40B4-BE49-F238E27FC236}">
                <a16:creationId xmlns:a16="http://schemas.microsoft.com/office/drawing/2014/main" id="{12B29C36-32BF-4EB0-AADE-1B101A2FEE1C}"/>
              </a:ext>
            </a:extLst>
          </p:cNvPr>
          <p:cNvPicPr>
            <a:picLocks noGrp="1" noChangeAspect="1"/>
          </p:cNvPicPr>
          <p:nvPr>
            <p:ph idx="1"/>
          </p:nvPr>
        </p:nvPicPr>
        <p:blipFill>
          <a:blip r:embed="rId2"/>
          <a:stretch>
            <a:fillRect/>
          </a:stretch>
        </p:blipFill>
        <p:spPr>
          <a:xfrm>
            <a:off x="284775" y="1246716"/>
            <a:ext cx="8576038" cy="3896784"/>
          </a:xfrm>
          <a:prstGeom prst="rect">
            <a:avLst/>
          </a:prstGeom>
        </p:spPr>
      </p:pic>
      <p:pic>
        <p:nvPicPr>
          <p:cNvPr id="7" name="Imagen 6">
            <a:extLst>
              <a:ext uri="{FF2B5EF4-FFF2-40B4-BE49-F238E27FC236}">
                <a16:creationId xmlns:a16="http://schemas.microsoft.com/office/drawing/2014/main" id="{118DA5C8-F425-4648-82B7-882E082829B5}"/>
              </a:ext>
            </a:extLst>
          </p:cNvPr>
          <p:cNvPicPr>
            <a:picLocks noChangeAspect="1"/>
          </p:cNvPicPr>
          <p:nvPr/>
        </p:nvPicPr>
        <p:blipFill>
          <a:blip r:embed="rId3"/>
          <a:stretch>
            <a:fillRect/>
          </a:stretch>
        </p:blipFill>
        <p:spPr>
          <a:xfrm>
            <a:off x="3345838" y="4996921"/>
            <a:ext cx="5514975" cy="1228725"/>
          </a:xfrm>
          <a:prstGeom prst="rect">
            <a:avLst/>
          </a:prstGeom>
        </p:spPr>
      </p:pic>
    </p:spTree>
    <p:extLst>
      <p:ext uri="{BB962C8B-B14F-4D97-AF65-F5344CB8AC3E}">
        <p14:creationId xmlns:p14="http://schemas.microsoft.com/office/powerpoint/2010/main" val="2612223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2">
            <a:extLst>
              <a:ext uri="{FF2B5EF4-FFF2-40B4-BE49-F238E27FC236}">
                <a16:creationId xmlns:a16="http://schemas.microsoft.com/office/drawing/2014/main" id="{64FB3928-2892-43D3-B672-DDB6033B84F8}"/>
              </a:ext>
            </a:extLst>
          </p:cNvPr>
          <p:cNvPicPr>
            <a:picLocks noGrp="1" noChangeAspect="1"/>
          </p:cNvPicPr>
          <p:nvPr>
            <p:ph idx="1"/>
          </p:nvPr>
        </p:nvPicPr>
        <p:blipFill>
          <a:blip r:embed="rId2"/>
          <a:stretch>
            <a:fillRect/>
          </a:stretch>
        </p:blipFill>
        <p:spPr>
          <a:xfrm>
            <a:off x="463550" y="855108"/>
            <a:ext cx="8218487" cy="4687409"/>
          </a:xfrm>
          <a:prstGeom prst="rect">
            <a:avLst/>
          </a:prstGeom>
        </p:spPr>
      </p:pic>
    </p:spTree>
    <p:extLst>
      <p:ext uri="{BB962C8B-B14F-4D97-AF65-F5344CB8AC3E}">
        <p14:creationId xmlns:p14="http://schemas.microsoft.com/office/powerpoint/2010/main" val="1049579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807384" y="2147165"/>
            <a:ext cx="3704508" cy="3561943"/>
          </a:xfrm>
        </p:spPr>
        <p:txBody>
          <a:bodyPr/>
          <a:lstStyle/>
          <a:p>
            <a:r>
              <a:rPr lang="en-US" dirty="0"/>
              <a:t>Text</a:t>
            </a:r>
            <a:endParaRPr lang="en-GB" dirty="0"/>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4814624" y="2220065"/>
            <a:ext cx="3675928" cy="3561943"/>
          </a:xfrm>
        </p:spPr>
        <p:txBody>
          <a:bodyPr/>
          <a:lstStyle/>
          <a:p>
            <a:pPr marL="22860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a:solidFill>
                  <a:srgbClr val="B2EEFC"/>
                </a:solidFill>
              </a:rPr>
              <a:t>Open A</a:t>
            </a:r>
            <a:r>
              <a:rPr lang="ca-ES" sz="1800" dirty="0" smtClean="0">
                <a:solidFill>
                  <a:srgbClr val="B2EEFC"/>
                </a:solidFill>
              </a:rPr>
              <a:t>ccess</a:t>
            </a: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a:solidFill>
                  <a:srgbClr val="B2EEFC"/>
                </a:solidFill>
              </a:rPr>
              <a:t>Open A</a:t>
            </a:r>
            <a:r>
              <a:rPr lang="ca-ES" sz="1800" dirty="0" smtClean="0">
                <a:solidFill>
                  <a:srgbClr val="B2EEFC"/>
                </a:solidFill>
              </a:rPr>
              <a:t>ccess </a:t>
            </a:r>
            <a:r>
              <a:rPr lang="ca-ES" sz="1800" dirty="0" err="1" smtClean="0">
                <a:solidFill>
                  <a:srgbClr val="B2EEFC"/>
                </a:solidFill>
              </a:rPr>
              <a:t>publishing</a:t>
            </a:r>
            <a:endParaRPr lang="es-ES" sz="1800" dirty="0" smtClean="0">
              <a:solidFill>
                <a:srgbClr val="B2EEFC"/>
              </a:solidFill>
            </a:endParaRPr>
          </a:p>
          <a:p>
            <a:pPr marL="22860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solidFill>
                  <a:srgbClr val="067F9C"/>
                </a:solidFill>
              </a:rPr>
              <a:t>Identification</a:t>
            </a:r>
            <a:r>
              <a:rPr lang="ca-ES" sz="1800" dirty="0">
                <a:solidFill>
                  <a:srgbClr val="067F9C"/>
                </a:solidFill>
              </a:rPr>
              <a:t> </a:t>
            </a:r>
            <a:r>
              <a:rPr lang="ca-ES" sz="1800" dirty="0" err="1">
                <a:solidFill>
                  <a:srgbClr val="067F9C"/>
                </a:solidFill>
              </a:rPr>
              <a:t>systems</a:t>
            </a:r>
            <a:endParaRPr lang="ca-ES" sz="1800" dirty="0">
              <a:solidFill>
                <a:srgbClr val="067F9C"/>
              </a:solidFill>
            </a:endParaRP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t>Scholarly</a:t>
            </a:r>
            <a:r>
              <a:rPr lang="ca-ES" sz="1800" dirty="0"/>
              <a:t> networks</a:t>
            </a: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smtClean="0"/>
              <a:t>Recommendations</a:t>
            </a:r>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09575" y="500217"/>
            <a:ext cx="8307313" cy="590931"/>
          </a:xfrm>
        </p:spPr>
        <p:txBody>
          <a:bodyPr/>
          <a:lstStyle/>
          <a:p>
            <a:r>
              <a:rPr lang="en-US" dirty="0"/>
              <a:t>We will talk about…</a:t>
            </a:r>
            <a:endParaRPr lang="en-GB" dirty="0"/>
          </a:p>
        </p:txBody>
      </p:sp>
      <p:pic>
        <p:nvPicPr>
          <p:cNvPr id="7" name="Imagen 4">
            <a:extLst>
              <a:ext uri="{FF2B5EF4-FFF2-40B4-BE49-F238E27FC236}">
                <a16:creationId xmlns:a16="http://schemas.microsoft.com/office/drawing/2014/main" id="{DBD6301F-3AAE-441F-A4C9-E2AFE64BBE42}"/>
              </a:ext>
            </a:extLst>
          </p:cNvPr>
          <p:cNvPicPr>
            <a:picLocks noChangeAspect="1"/>
          </p:cNvPicPr>
          <p:nvPr/>
        </p:nvPicPr>
        <p:blipFill rotWithShape="1">
          <a:blip r:embed="rId2"/>
          <a:srcRect l="31776" r="14993" b="-2"/>
          <a:stretch/>
        </p:blipFill>
        <p:spPr>
          <a:xfrm>
            <a:off x="543208" y="1179236"/>
            <a:ext cx="3666633" cy="5424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6130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5543549" y="1699572"/>
            <a:ext cx="3135239" cy="3561943"/>
          </a:xfrm>
        </p:spPr>
        <p:txBody>
          <a:bodyPr/>
          <a:lstStyle/>
          <a:p>
            <a:endParaRPr lang="en-GB" dirty="0"/>
          </a:p>
          <a:p>
            <a:r>
              <a:rPr lang="en-US" sz="2800" dirty="0" smtClean="0">
                <a:latin typeface="Century Gothic" panose="020B0502020202020204" pitchFamily="34" charset="0"/>
              </a:rPr>
              <a:t>It is </a:t>
            </a:r>
            <a:r>
              <a:rPr lang="en-US" sz="2800" dirty="0">
                <a:latin typeface="Century Gothic" panose="020B0502020202020204" pitchFamily="34" charset="0"/>
              </a:rPr>
              <a:t>made up of all we publish on the Internet and the way we are seen in </a:t>
            </a:r>
            <a:r>
              <a:rPr lang="en-US" sz="2800" dirty="0" smtClean="0">
                <a:latin typeface="Century Gothic" panose="020B0502020202020204" pitchFamily="34" charset="0"/>
              </a:rPr>
              <a:t>cyberspace.</a:t>
            </a:r>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346971" y="526135"/>
            <a:ext cx="4799923" cy="590931"/>
          </a:xfrm>
        </p:spPr>
        <p:txBody>
          <a:bodyPr/>
          <a:lstStyle/>
          <a:p>
            <a:r>
              <a:rPr lang="es-ES_tradnl" dirty="0"/>
              <a:t>Digital </a:t>
            </a:r>
            <a:r>
              <a:rPr lang="es-ES_tradnl" dirty="0" err="1"/>
              <a:t>identity</a:t>
            </a:r>
            <a:endParaRPr lang="en-GB" dirty="0"/>
          </a:p>
        </p:txBody>
      </p:sp>
      <p:pic>
        <p:nvPicPr>
          <p:cNvPr id="4" name="Imagen 3">
            <a:extLst>
              <a:ext uri="{FF2B5EF4-FFF2-40B4-BE49-F238E27FC236}">
                <a16:creationId xmlns:a16="http://schemas.microsoft.com/office/drawing/2014/main" id="{49CE0DE9-530E-4E59-8ADB-340251EFCD0B}"/>
              </a:ext>
            </a:extLst>
          </p:cNvPr>
          <p:cNvPicPr>
            <a:picLocks noChangeAspect="1"/>
          </p:cNvPicPr>
          <p:nvPr/>
        </p:nvPicPr>
        <p:blipFill>
          <a:blip r:embed="rId2"/>
          <a:stretch>
            <a:fillRect/>
          </a:stretch>
        </p:blipFill>
        <p:spPr>
          <a:xfrm>
            <a:off x="42796" y="1699572"/>
            <a:ext cx="5162042" cy="6858000"/>
          </a:xfrm>
          <a:prstGeom prst="rect">
            <a:avLst/>
          </a:prstGeom>
        </p:spPr>
      </p:pic>
    </p:spTree>
    <p:extLst>
      <p:ext uri="{BB962C8B-B14F-4D97-AF65-F5344CB8AC3E}">
        <p14:creationId xmlns:p14="http://schemas.microsoft.com/office/powerpoint/2010/main" val="3667715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2683881-B017-44D4-AED3-E9BBD131CFC5}"/>
              </a:ext>
            </a:extLst>
          </p:cNvPr>
          <p:cNvSpPr>
            <a:spLocks noGrp="1"/>
          </p:cNvSpPr>
          <p:nvPr>
            <p:ph type="title"/>
          </p:nvPr>
        </p:nvSpPr>
        <p:spPr>
          <a:xfrm>
            <a:off x="334794" y="500217"/>
            <a:ext cx="8382095" cy="590931"/>
          </a:xfrm>
        </p:spPr>
        <p:txBody>
          <a:bodyPr/>
          <a:lstStyle/>
          <a:p>
            <a:r>
              <a:rPr lang="es-ES_tradnl" dirty="0"/>
              <a:t>Digital </a:t>
            </a:r>
            <a:r>
              <a:rPr lang="es-ES_tradnl" dirty="0" err="1"/>
              <a:t>identity</a:t>
            </a:r>
            <a:endParaRPr lang="ca-ES" dirty="0"/>
          </a:p>
        </p:txBody>
      </p:sp>
      <p:sp>
        <p:nvSpPr>
          <p:cNvPr id="5" name="Marcador de contenido 4">
            <a:extLst>
              <a:ext uri="{FF2B5EF4-FFF2-40B4-BE49-F238E27FC236}">
                <a16:creationId xmlns:a16="http://schemas.microsoft.com/office/drawing/2014/main" id="{EEE5071D-61B3-414B-B1B3-BDFF0D0F54D2}"/>
              </a:ext>
            </a:extLst>
          </p:cNvPr>
          <p:cNvSpPr>
            <a:spLocks noGrp="1"/>
          </p:cNvSpPr>
          <p:nvPr>
            <p:ph idx="1"/>
          </p:nvPr>
        </p:nvSpPr>
        <p:spPr>
          <a:xfrm>
            <a:off x="5600700" y="1367790"/>
            <a:ext cx="3311042" cy="4309110"/>
          </a:xfrm>
        </p:spPr>
        <p:txBody>
          <a:bodyPr/>
          <a:lstStyle/>
          <a:p>
            <a:pPr marL="0" indent="0">
              <a:buNone/>
            </a:pPr>
            <a:r>
              <a:rPr lang="en-US" sz="2000" dirty="0">
                <a:latin typeface="Century Gothic" panose="020B0502020202020204" pitchFamily="34" charset="0"/>
              </a:rPr>
              <a:t>Since this identity is built up it may not fit </a:t>
            </a:r>
            <a:r>
              <a:rPr lang="en-US" sz="2000" dirty="0" smtClean="0">
                <a:latin typeface="Century Gothic" panose="020B0502020202020204" pitchFamily="34" charset="0"/>
              </a:rPr>
              <a:t>exactly an </a:t>
            </a:r>
            <a:r>
              <a:rPr lang="en-US" sz="2000" dirty="0">
                <a:latin typeface="Century Gothic" panose="020B0502020202020204" pitchFamily="34" charset="0"/>
              </a:rPr>
              <a:t>analogue </a:t>
            </a:r>
            <a:r>
              <a:rPr lang="en-US" sz="2000" dirty="0" smtClean="0">
                <a:latin typeface="Century Gothic" panose="020B0502020202020204" pitchFamily="34" charset="0"/>
              </a:rPr>
              <a:t>identity.</a:t>
            </a:r>
          </a:p>
          <a:p>
            <a:pPr marL="0" indent="0">
              <a:buNone/>
            </a:pPr>
            <a:endParaRPr lang="en-US" sz="2000" dirty="0" smtClean="0">
              <a:latin typeface="Century Gothic" panose="020B0502020202020204" pitchFamily="34" charset="0"/>
            </a:endParaRPr>
          </a:p>
          <a:p>
            <a:pPr marL="0" indent="0">
              <a:buNone/>
            </a:pPr>
            <a:r>
              <a:rPr lang="en-US" sz="2000" dirty="0">
                <a:latin typeface="Century Gothic" panose="020B0502020202020204" pitchFamily="34" charset="0"/>
              </a:rPr>
              <a:t>Scientific reputation is essential for researchers in order to gain progress, recognition and grants for academic research</a:t>
            </a:r>
            <a:r>
              <a:rPr lang="en-US" sz="2000" dirty="0" smtClean="0">
                <a:latin typeface="Century Gothic" panose="020B0502020202020204" pitchFamily="34" charset="0"/>
              </a:rPr>
              <a:t>.</a:t>
            </a:r>
            <a:endParaRPr lang="en-US" sz="2000" dirty="0">
              <a:latin typeface="Century Gothic" panose="020B0502020202020204" pitchFamily="34" charset="0"/>
            </a:endParaRPr>
          </a:p>
        </p:txBody>
      </p:sp>
      <p:graphicFrame>
        <p:nvGraphicFramePr>
          <p:cNvPr id="6" name="Diagrama 5">
            <a:extLst>
              <a:ext uri="{FF2B5EF4-FFF2-40B4-BE49-F238E27FC236}">
                <a16:creationId xmlns:a16="http://schemas.microsoft.com/office/drawing/2014/main" id="{63CBE336-DFF6-4E8E-8E31-B8D791175D37}"/>
              </a:ext>
            </a:extLst>
          </p:cNvPr>
          <p:cNvGraphicFramePr/>
          <p:nvPr>
            <p:extLst>
              <p:ext uri="{D42A27DB-BD31-4B8C-83A1-F6EECF244321}">
                <p14:modId xmlns:p14="http://schemas.microsoft.com/office/powerpoint/2010/main" val="4084549370"/>
              </p:ext>
            </p:extLst>
          </p:nvPr>
        </p:nvGraphicFramePr>
        <p:xfrm>
          <a:off x="-866881" y="1181100"/>
          <a:ext cx="6943832" cy="4948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E10065B9-B5EE-40D5-9CA1-583BE96636A9}"/>
              </a:ext>
            </a:extLst>
          </p:cNvPr>
          <p:cNvPicPr>
            <a:picLocks noChangeAspect="1"/>
          </p:cNvPicPr>
          <p:nvPr/>
        </p:nvPicPr>
        <p:blipFill>
          <a:blip r:embed="rId7"/>
          <a:stretch>
            <a:fillRect/>
          </a:stretch>
        </p:blipFill>
        <p:spPr>
          <a:xfrm>
            <a:off x="1452277" y="2453555"/>
            <a:ext cx="2926334" cy="1950889"/>
          </a:xfrm>
          <a:prstGeom prst="rect">
            <a:avLst/>
          </a:prstGeom>
        </p:spPr>
      </p:pic>
    </p:spTree>
    <p:extLst>
      <p:ext uri="{BB962C8B-B14F-4D97-AF65-F5344CB8AC3E}">
        <p14:creationId xmlns:p14="http://schemas.microsoft.com/office/powerpoint/2010/main" val="1418787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9EB0F37-6CC5-452D-8F29-B87CFE685B2F}"/>
              </a:ext>
              <a:ext uri="{C183D7F6-B498-43B3-948B-1728B52AA6E4}">
                <adec:decorative xmlns:adec="http://schemas.microsoft.com/office/drawing/2017/decorative" xmlns="" val="1"/>
              </a:ext>
            </a:extLst>
          </p:cNvPr>
          <p:cNvPicPr>
            <a:picLocks noChangeAspect="1" noChangeArrowheads="1"/>
          </p:cNvPicPr>
          <p:nvPr/>
        </p:nvPicPr>
        <p:blipFill rotWithShape="1">
          <a:blip r:embed="rId2" cstate="print">
            <a:alphaModFix amt="25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391" b="14023"/>
          <a:stretch/>
        </p:blipFill>
        <p:spPr bwMode="auto">
          <a:xfrm>
            <a:off x="0" y="250114"/>
            <a:ext cx="9145588" cy="606756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8142DCE3-3DF1-4484-BF73-71B5D2D070A8}"/>
              </a:ext>
            </a:extLst>
          </p:cNvPr>
          <p:cNvSpPr>
            <a:spLocks noGrp="1"/>
          </p:cNvSpPr>
          <p:nvPr>
            <p:ph type="title"/>
          </p:nvPr>
        </p:nvSpPr>
        <p:spPr/>
        <p:txBody>
          <a:bodyPr/>
          <a:lstStyle/>
          <a:p>
            <a:r>
              <a:rPr lang="en-GB" dirty="0"/>
              <a:t>Author identification systems</a:t>
            </a:r>
          </a:p>
        </p:txBody>
      </p:sp>
      <p:sp>
        <p:nvSpPr>
          <p:cNvPr id="3" name="Marcador de contenido 2">
            <a:extLst>
              <a:ext uri="{FF2B5EF4-FFF2-40B4-BE49-F238E27FC236}">
                <a16:creationId xmlns:a16="http://schemas.microsoft.com/office/drawing/2014/main" id="{535E9A6C-8FB9-49EF-BBC5-5BDF91BECB09}"/>
              </a:ext>
            </a:extLst>
          </p:cNvPr>
          <p:cNvSpPr>
            <a:spLocks noGrp="1"/>
          </p:cNvSpPr>
          <p:nvPr>
            <p:ph idx="1"/>
          </p:nvPr>
        </p:nvSpPr>
        <p:spPr>
          <a:xfrm>
            <a:off x="334795" y="1463040"/>
            <a:ext cx="7704305" cy="4770098"/>
          </a:xfrm>
        </p:spPr>
        <p:txBody>
          <a:bodyPr/>
          <a:lstStyle/>
          <a:p>
            <a:pPr marL="36900" indent="0">
              <a:buNone/>
            </a:pPr>
            <a:endParaRPr lang="ca-ES" sz="2400" dirty="0">
              <a:latin typeface="Century Gothic" panose="020B0502020202020204" pitchFamily="34" charset="0"/>
            </a:endParaRPr>
          </a:p>
          <a:p>
            <a:pPr marL="36900" indent="0">
              <a:buNone/>
            </a:pPr>
            <a:r>
              <a:rPr lang="en-US" sz="2400" dirty="0">
                <a:latin typeface="Century Gothic" panose="020B0502020202020204" pitchFamily="34" charset="0"/>
              </a:rPr>
              <a:t>A professional name and a standard signature are strongly recommended so that your scientific production has good retrieval and a greater </a:t>
            </a:r>
            <a:r>
              <a:rPr lang="en-US" sz="2400" dirty="0" smtClean="0">
                <a:latin typeface="Century Gothic" panose="020B0502020202020204" pitchFamily="34" charset="0"/>
              </a:rPr>
              <a:t>visibility.</a:t>
            </a:r>
            <a:r>
              <a:rPr lang="ca-ES" sz="2400" dirty="0" smtClean="0">
                <a:latin typeface="Century Gothic" panose="020B0502020202020204" pitchFamily="34" charset="0"/>
              </a:rPr>
              <a:t> </a:t>
            </a:r>
            <a:endParaRPr lang="ca-ES" sz="2400" dirty="0">
              <a:latin typeface="Century Gothic" panose="020B0502020202020204" pitchFamily="34" charset="0"/>
            </a:endParaRPr>
          </a:p>
          <a:p>
            <a:pPr marL="36900" indent="0">
              <a:buNone/>
            </a:pPr>
            <a:endParaRPr lang="ca-ES" sz="2400" dirty="0">
              <a:latin typeface="Century Gothic" panose="020B0502020202020204" pitchFamily="34" charset="0"/>
            </a:endParaRPr>
          </a:p>
          <a:p>
            <a:pPr marL="36900" indent="0">
              <a:buNone/>
            </a:pPr>
            <a:r>
              <a:rPr lang="en-US" sz="2400" dirty="0">
                <a:latin typeface="Century Gothic" panose="020B0502020202020204" pitchFamily="34" charset="0"/>
              </a:rPr>
              <a:t>A permanent code helps to avoid ambiguities in personal </a:t>
            </a:r>
            <a:r>
              <a:rPr lang="en-US" sz="2400" dirty="0" smtClean="0">
                <a:latin typeface="Century Gothic" panose="020B0502020202020204" pitchFamily="34" charset="0"/>
              </a:rPr>
              <a:t>names.</a:t>
            </a:r>
            <a:endParaRPr lang="en-GB" sz="2400" dirty="0">
              <a:latin typeface="Century Gothic" panose="020B0502020202020204" pitchFamily="34" charset="0"/>
            </a:endParaRPr>
          </a:p>
        </p:txBody>
      </p:sp>
    </p:spTree>
    <p:extLst>
      <p:ext uri="{BB962C8B-B14F-4D97-AF65-F5344CB8AC3E}">
        <p14:creationId xmlns:p14="http://schemas.microsoft.com/office/powerpoint/2010/main" val="820061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405887-A9F7-48D1-A2FB-1350145D3478}"/>
              </a:ext>
            </a:extLst>
          </p:cNvPr>
          <p:cNvSpPr>
            <a:spLocks noGrp="1"/>
          </p:cNvSpPr>
          <p:nvPr>
            <p:ph idx="1"/>
          </p:nvPr>
        </p:nvSpPr>
        <p:spPr>
          <a:xfrm>
            <a:off x="258595" y="2705100"/>
            <a:ext cx="8294855" cy="3314700"/>
          </a:xfrm>
        </p:spPr>
        <p:txBody>
          <a:bodyPr/>
          <a:lstStyle/>
          <a:p>
            <a:pPr marL="0" indent="0">
              <a:buNone/>
            </a:pPr>
            <a:r>
              <a:rPr lang="en-US" sz="2800" dirty="0" smtClean="0">
                <a:latin typeface="Century Gothic" panose="020B0502020202020204" pitchFamily="34" charset="0"/>
              </a:rPr>
              <a:t>This </a:t>
            </a:r>
            <a:r>
              <a:rPr lang="en-US" sz="2800" dirty="0">
                <a:latin typeface="Century Gothic" panose="020B0502020202020204" pitchFamily="34" charset="0"/>
              </a:rPr>
              <a:t>is a 16-digit code that identifies unequivocally and over time all the scientific production by one single author</a:t>
            </a:r>
            <a:r>
              <a:rPr lang="es-ES" sz="2800" dirty="0" smtClean="0">
                <a:latin typeface="Century Gothic" panose="020B0502020202020204" pitchFamily="34" charset="0"/>
              </a:rPr>
              <a:t>. </a:t>
            </a:r>
            <a:r>
              <a:rPr lang="es-ES" sz="2800" dirty="0" err="1" smtClean="0">
                <a:latin typeface="Century Gothic" panose="020B0502020202020204" pitchFamily="34" charset="0"/>
              </a:rPr>
              <a:t>It</a:t>
            </a:r>
            <a:r>
              <a:rPr lang="es-ES" sz="2800" dirty="0" smtClean="0">
                <a:latin typeface="Century Gothic" panose="020B0502020202020204" pitchFamily="34" charset="0"/>
              </a:rPr>
              <a:t> </a:t>
            </a:r>
            <a:r>
              <a:rPr lang="es-ES" sz="2800" dirty="0" err="1" smtClean="0">
                <a:latin typeface="Century Gothic" panose="020B0502020202020204" pitchFamily="34" charset="0"/>
              </a:rPr>
              <a:t>is</a:t>
            </a:r>
            <a:r>
              <a:rPr lang="es-ES" sz="2800" dirty="0" smtClean="0">
                <a:latin typeface="Century Gothic" panose="020B0502020202020204" pitchFamily="34" charset="0"/>
              </a:rPr>
              <a:t> universal and free of </a:t>
            </a:r>
            <a:r>
              <a:rPr lang="es-ES" sz="2800" dirty="0" err="1" smtClean="0">
                <a:latin typeface="Century Gothic" panose="020B0502020202020204" pitchFamily="34" charset="0"/>
              </a:rPr>
              <a:t>charge</a:t>
            </a:r>
            <a:r>
              <a:rPr lang="es-ES" sz="2800" dirty="0" smtClean="0">
                <a:latin typeface="Century Gothic" panose="020B0502020202020204" pitchFamily="34" charset="0"/>
              </a:rPr>
              <a:t>.</a:t>
            </a:r>
            <a:endParaRPr lang="es-ES" sz="2800" dirty="0">
              <a:latin typeface="Century Gothic" panose="020B0502020202020204" pitchFamily="34" charset="0"/>
            </a:endParaRPr>
          </a:p>
          <a:p>
            <a:pPr marL="0" indent="0">
              <a:buNone/>
            </a:pPr>
            <a:r>
              <a:rPr lang="en-US" sz="2800" dirty="0">
                <a:latin typeface="Century Gothic" panose="020B0502020202020204" pitchFamily="34" charset="0"/>
              </a:rPr>
              <a:t>Adopted by UAB, other universities, journal publishers and research evaluation agencies</a:t>
            </a:r>
            <a:r>
              <a:rPr lang="es-ES" sz="2800" dirty="0" smtClean="0">
                <a:latin typeface="Century Gothic" panose="020B0502020202020204" pitchFamily="34" charset="0"/>
              </a:rPr>
              <a:t>.</a:t>
            </a:r>
            <a:endParaRPr lang="es-ES" sz="2800" dirty="0">
              <a:latin typeface="Century Gothic" panose="020B0502020202020204" pitchFamily="34" charset="0"/>
            </a:endParaRPr>
          </a:p>
        </p:txBody>
      </p:sp>
      <p:pic>
        <p:nvPicPr>
          <p:cNvPr id="4" name="Imagen 3">
            <a:extLst>
              <a:ext uri="{FF2B5EF4-FFF2-40B4-BE49-F238E27FC236}">
                <a16:creationId xmlns:a16="http://schemas.microsoft.com/office/drawing/2014/main" id="{A974F34E-0DCB-4489-BB81-FDFFE1AA2055}"/>
              </a:ext>
            </a:extLst>
          </p:cNvPr>
          <p:cNvPicPr>
            <a:picLocks noChangeAspect="1"/>
          </p:cNvPicPr>
          <p:nvPr/>
        </p:nvPicPr>
        <p:blipFill>
          <a:blip r:embed="rId2"/>
          <a:stretch>
            <a:fillRect/>
          </a:stretch>
        </p:blipFill>
        <p:spPr>
          <a:xfrm>
            <a:off x="258595" y="372520"/>
            <a:ext cx="5069305" cy="1723564"/>
          </a:xfrm>
          <a:prstGeom prst="rect">
            <a:avLst/>
          </a:prstGeom>
        </p:spPr>
      </p:pic>
      <p:sp>
        <p:nvSpPr>
          <p:cNvPr id="5" name="CuadroTexto 4">
            <a:extLst>
              <a:ext uri="{FF2B5EF4-FFF2-40B4-BE49-F238E27FC236}">
                <a16:creationId xmlns:a16="http://schemas.microsoft.com/office/drawing/2014/main" id="{74DBB67A-FAC2-4F97-8422-E9DA1044DA5B}"/>
              </a:ext>
            </a:extLst>
          </p:cNvPr>
          <p:cNvSpPr txBox="1"/>
          <p:nvPr/>
        </p:nvSpPr>
        <p:spPr>
          <a:xfrm>
            <a:off x="5860474" y="372520"/>
            <a:ext cx="3026520" cy="646331"/>
          </a:xfrm>
          <a:prstGeom prst="rect">
            <a:avLst/>
          </a:prstGeom>
          <a:noFill/>
        </p:spPr>
        <p:txBody>
          <a:bodyPr wrap="square" rtlCol="0">
            <a:spAutoFit/>
          </a:bodyPr>
          <a:lstStyle/>
          <a:p>
            <a:pPr algn="r"/>
            <a:r>
              <a:rPr lang="es-ES_tradnl" dirty="0" err="1" smtClean="0">
                <a:latin typeface="Century Gothic" panose="020B0502020202020204" pitchFamily="34" charset="0"/>
                <a:cs typeface="Arial" pitchFamily="34" charset="0"/>
              </a:rPr>
              <a:t>Information</a:t>
            </a:r>
            <a:r>
              <a:rPr lang="es-ES_tradnl" dirty="0" smtClean="0">
                <a:latin typeface="Century Gothic" panose="020B0502020202020204" pitchFamily="34" charset="0"/>
                <a:cs typeface="Arial" pitchFamily="34" charset="0"/>
              </a:rPr>
              <a:t> </a:t>
            </a:r>
            <a:r>
              <a:rPr lang="es-ES_tradnl" dirty="0" err="1" smtClean="0">
                <a:latin typeface="Century Gothic" panose="020B0502020202020204" pitchFamily="34" charset="0"/>
                <a:cs typeface="Arial" pitchFamily="34" charset="0"/>
              </a:rPr>
              <a:t>about</a:t>
            </a:r>
            <a:r>
              <a:rPr lang="es-ES_tradnl" dirty="0" smtClean="0">
                <a:latin typeface="Century Gothic" panose="020B0502020202020204" pitchFamily="34" charset="0"/>
                <a:cs typeface="Arial" pitchFamily="34" charset="0"/>
              </a:rPr>
              <a:t> </a:t>
            </a:r>
            <a:r>
              <a:rPr lang="es-ES_tradnl" dirty="0">
                <a:latin typeface="Century Gothic" panose="020B0502020202020204" pitchFamily="34" charset="0"/>
                <a:cs typeface="Arial" pitchFamily="34" charset="0"/>
                <a:hlinkClick r:id="rId3"/>
              </a:rPr>
              <a:t>ORCID</a:t>
            </a:r>
            <a:endParaRPr lang="es-ES_tradnl" dirty="0">
              <a:latin typeface="Century Gothic" panose="020B0502020202020204" pitchFamily="34" charset="0"/>
              <a:cs typeface="Arial" pitchFamily="34" charset="0"/>
            </a:endParaRPr>
          </a:p>
          <a:p>
            <a:pPr algn="r"/>
            <a:r>
              <a:rPr lang="es-ES_tradnl" dirty="0">
                <a:latin typeface="Century Gothic" panose="020B0502020202020204" pitchFamily="34" charset="0"/>
                <a:cs typeface="Arial" pitchFamily="34" charset="0"/>
              </a:rPr>
              <a:t>https://orcid.org</a:t>
            </a:r>
            <a:endParaRPr lang="es-ES" dirty="0">
              <a:latin typeface="Century Gothic" panose="020B0502020202020204" pitchFamily="34" charset="0"/>
            </a:endParaRPr>
          </a:p>
        </p:txBody>
      </p:sp>
    </p:spTree>
    <p:extLst>
      <p:ext uri="{BB962C8B-B14F-4D97-AF65-F5344CB8AC3E}">
        <p14:creationId xmlns:p14="http://schemas.microsoft.com/office/powerpoint/2010/main" val="3737780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9F4C03-F3AC-4713-BBAD-0CAE77DDA119}"/>
              </a:ext>
            </a:extLst>
          </p:cNvPr>
          <p:cNvSpPr>
            <a:spLocks noGrp="1"/>
          </p:cNvSpPr>
          <p:nvPr>
            <p:ph idx="1"/>
          </p:nvPr>
        </p:nvSpPr>
        <p:spPr/>
        <p:txBody>
          <a:bodyPr/>
          <a:lstStyle/>
          <a:p>
            <a:endParaRPr lang="en-GB"/>
          </a:p>
        </p:txBody>
      </p:sp>
      <p:pic>
        <p:nvPicPr>
          <p:cNvPr id="7" name="Imagen 6">
            <a:extLst>
              <a:ext uri="{FF2B5EF4-FFF2-40B4-BE49-F238E27FC236}">
                <a16:creationId xmlns:a16="http://schemas.microsoft.com/office/drawing/2014/main" id="{AB61DACF-BF40-4C4A-9B74-08A4A0A224C9}"/>
              </a:ext>
            </a:extLst>
          </p:cNvPr>
          <p:cNvPicPr>
            <a:picLocks noChangeAspect="1"/>
          </p:cNvPicPr>
          <p:nvPr/>
        </p:nvPicPr>
        <p:blipFill>
          <a:blip r:embed="rId2"/>
          <a:stretch>
            <a:fillRect/>
          </a:stretch>
        </p:blipFill>
        <p:spPr>
          <a:xfrm>
            <a:off x="267494" y="461962"/>
            <a:ext cx="8610600" cy="5934075"/>
          </a:xfrm>
          <a:prstGeom prst="rect">
            <a:avLst/>
          </a:prstGeom>
        </p:spPr>
      </p:pic>
    </p:spTree>
    <p:extLst>
      <p:ext uri="{BB962C8B-B14F-4D97-AF65-F5344CB8AC3E}">
        <p14:creationId xmlns:p14="http://schemas.microsoft.com/office/powerpoint/2010/main" val="3182583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523875" y="500217"/>
            <a:ext cx="8193014" cy="590931"/>
          </a:xfrm>
        </p:spPr>
        <p:txBody>
          <a:bodyPr/>
          <a:lstStyle/>
          <a:p>
            <a:r>
              <a:rPr lang="es-ES" dirty="0" smtClean="0"/>
              <a:t>Open </a:t>
            </a:r>
            <a:r>
              <a:rPr lang="es-ES" dirty="0" err="1"/>
              <a:t>S</a:t>
            </a:r>
            <a:r>
              <a:rPr lang="es-ES" dirty="0" err="1" smtClean="0"/>
              <a:t>cience</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86419" y="1472093"/>
            <a:ext cx="3599161" cy="4770098"/>
          </a:xfrm>
        </p:spPr>
        <p:txBody>
          <a:bodyPr/>
          <a:lstStyle/>
          <a:p>
            <a:r>
              <a:rPr lang="en-US" dirty="0"/>
              <a:t>New approach to scientific research based on cooperative workflows and new ways of dissemination through digital technologies and collaborative </a:t>
            </a:r>
            <a:r>
              <a:rPr lang="en-US" dirty="0" smtClean="0"/>
              <a:t>tools</a:t>
            </a:r>
            <a:endParaRPr lang="es-ES" dirty="0"/>
          </a:p>
          <a:p>
            <a:r>
              <a:rPr lang="en-US" dirty="0"/>
              <a:t>Stronger interaction between researchers and </a:t>
            </a:r>
            <a:r>
              <a:rPr lang="en-US" dirty="0" smtClean="0"/>
              <a:t>society</a:t>
            </a:r>
            <a:endParaRPr lang="es-ES" dirty="0"/>
          </a:p>
          <a:p>
            <a:r>
              <a:rPr lang="en-US" dirty="0"/>
              <a:t>Higher productivity, efficiency, transparency and response to research needs in all </a:t>
            </a:r>
            <a:r>
              <a:rPr lang="en-US" dirty="0" smtClean="0"/>
              <a:t>areas</a:t>
            </a:r>
            <a:r>
              <a:rPr lang="es-ES" dirty="0" smtClean="0"/>
              <a:t> </a:t>
            </a:r>
            <a:endParaRPr lang="es-ES" dirty="0"/>
          </a:p>
          <a:p>
            <a:endParaRPr lang="en-GB" dirty="0"/>
          </a:p>
        </p:txBody>
      </p:sp>
      <p:sp>
        <p:nvSpPr>
          <p:cNvPr id="2" name="Rectangle 1"/>
          <p:cNvSpPr/>
          <p:nvPr/>
        </p:nvSpPr>
        <p:spPr>
          <a:xfrm>
            <a:off x="2286000" y="3105835"/>
            <a:ext cx="4572000" cy="369332"/>
          </a:xfrm>
          <a:prstGeom prst="rect">
            <a:avLst/>
          </a:prstGeom>
        </p:spPr>
        <p:txBody>
          <a:bodyPr>
            <a:spAutoFit/>
          </a:bodyPr>
          <a:lstStyle/>
          <a:p>
            <a:endParaRPr lang="es-ES" dirty="0">
              <a:solidFill>
                <a:schemeClr val="tx1">
                  <a:lumMod val="95000"/>
                  <a:lumOff val="5000"/>
                </a:schemeClr>
              </a:solidFill>
            </a:endParaRPr>
          </a:p>
        </p:txBody>
      </p:sp>
      <p:pic>
        <p:nvPicPr>
          <p:cNvPr id="5" name="Imagen 4">
            <a:extLst>
              <a:ext uri="{FF2B5EF4-FFF2-40B4-BE49-F238E27FC236}">
                <a16:creationId xmlns:a16="http://schemas.microsoft.com/office/drawing/2014/main" id="{EA0CCE42-D0BD-4F3C-BDA4-D295951271BB}"/>
              </a:ext>
            </a:extLst>
          </p:cNvPr>
          <p:cNvPicPr>
            <a:picLocks noChangeAspect="1"/>
          </p:cNvPicPr>
          <p:nvPr/>
        </p:nvPicPr>
        <p:blipFill>
          <a:blip r:embed="rId2"/>
          <a:stretch>
            <a:fillRect/>
          </a:stretch>
        </p:blipFill>
        <p:spPr>
          <a:xfrm>
            <a:off x="4161985" y="789186"/>
            <a:ext cx="2861398" cy="2949896"/>
          </a:xfrm>
          <a:prstGeom prst="rect">
            <a:avLst/>
          </a:prstGeom>
        </p:spPr>
      </p:pic>
      <p:pic>
        <p:nvPicPr>
          <p:cNvPr id="6" name="Imagen 7">
            <a:extLst>
              <a:ext uri="{FF2B5EF4-FFF2-40B4-BE49-F238E27FC236}">
                <a16:creationId xmlns:a16="http://schemas.microsoft.com/office/drawing/2014/main" id="{19B90038-A11F-431D-9032-E34922B46704}"/>
              </a:ext>
            </a:extLst>
          </p:cNvPr>
          <p:cNvPicPr>
            <a:picLocks noChangeAspect="1"/>
          </p:cNvPicPr>
          <p:nvPr/>
        </p:nvPicPr>
        <p:blipFill rotWithShape="1">
          <a:blip r:embed="rId3"/>
          <a:srcRect l="20654" r="16793"/>
          <a:stretch/>
        </p:blipFill>
        <p:spPr>
          <a:xfrm>
            <a:off x="6858000" y="3054030"/>
            <a:ext cx="2258840" cy="1674697"/>
          </a:xfrm>
          <a:prstGeom prst="rect">
            <a:avLst/>
          </a:prstGeom>
        </p:spPr>
      </p:pic>
      <p:pic>
        <p:nvPicPr>
          <p:cNvPr id="7" name="Imagen 5">
            <a:extLst>
              <a:ext uri="{FF2B5EF4-FFF2-40B4-BE49-F238E27FC236}">
                <a16:creationId xmlns:a16="http://schemas.microsoft.com/office/drawing/2014/main" id="{787E648B-1538-4E5D-8B0C-0A38F2A96911}"/>
              </a:ext>
            </a:extLst>
          </p:cNvPr>
          <p:cNvPicPr>
            <a:picLocks noChangeAspect="1"/>
          </p:cNvPicPr>
          <p:nvPr/>
        </p:nvPicPr>
        <p:blipFill>
          <a:blip r:embed="rId4"/>
          <a:stretch>
            <a:fillRect/>
          </a:stretch>
        </p:blipFill>
        <p:spPr>
          <a:xfrm>
            <a:off x="4725909" y="4728727"/>
            <a:ext cx="3347330" cy="1934127"/>
          </a:xfrm>
          <a:prstGeom prst="rect">
            <a:avLst/>
          </a:prstGeom>
        </p:spPr>
      </p:pic>
    </p:spTree>
    <p:extLst>
      <p:ext uri="{BB962C8B-B14F-4D97-AF65-F5344CB8AC3E}">
        <p14:creationId xmlns:p14="http://schemas.microsoft.com/office/powerpoint/2010/main" val="17068572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9F4C03-F3AC-4713-BBAD-0CAE77DDA119}"/>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434F4813-2951-41CE-88E0-14F79B4F9180}"/>
              </a:ext>
            </a:extLst>
          </p:cNvPr>
          <p:cNvPicPr>
            <a:picLocks noChangeAspect="1"/>
          </p:cNvPicPr>
          <p:nvPr/>
        </p:nvPicPr>
        <p:blipFill>
          <a:blip r:embed="rId2"/>
          <a:stretch>
            <a:fillRect/>
          </a:stretch>
        </p:blipFill>
        <p:spPr>
          <a:xfrm>
            <a:off x="338931" y="461962"/>
            <a:ext cx="8467725" cy="5934075"/>
          </a:xfrm>
          <a:prstGeom prst="rect">
            <a:avLst/>
          </a:prstGeom>
        </p:spPr>
      </p:pic>
    </p:spTree>
    <p:extLst>
      <p:ext uri="{BB962C8B-B14F-4D97-AF65-F5344CB8AC3E}">
        <p14:creationId xmlns:p14="http://schemas.microsoft.com/office/powerpoint/2010/main" val="5291603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409575" y="1223825"/>
            <a:ext cx="3983247" cy="334508"/>
          </a:xfrm>
        </p:spPr>
        <p:txBody>
          <a:bodyPr/>
          <a:lstStyle/>
          <a:p>
            <a:r>
              <a:rPr lang="es-ES" sz="2000" dirty="0">
                <a:solidFill>
                  <a:schemeClr val="tx1"/>
                </a:solidFill>
                <a:latin typeface="Calibri" panose="020F0502020204030204" pitchFamily="34" charset="0"/>
                <a:cs typeface="Calibri" panose="020F0502020204030204" pitchFamily="34" charset="0"/>
              </a:rPr>
              <a:t>SCOPUS-ID (</a:t>
            </a:r>
            <a:r>
              <a:rPr lang="es-ES" sz="2000" dirty="0" err="1">
                <a:solidFill>
                  <a:schemeClr val="tx1"/>
                </a:solidFill>
                <a:latin typeface="Calibri" panose="020F0502020204030204" pitchFamily="34" charset="0"/>
                <a:cs typeface="Calibri" panose="020F0502020204030204" pitchFamily="34" charset="0"/>
              </a:rPr>
              <a:t>Scopus</a:t>
            </a:r>
            <a:r>
              <a:rPr lang="es-ES" sz="2000" dirty="0">
                <a:solidFill>
                  <a:schemeClr val="tx1"/>
                </a:solidFill>
                <a:latin typeface="Calibri" panose="020F0502020204030204" pitchFamily="34" charset="0"/>
                <a:cs typeface="Calibri" panose="020F0502020204030204" pitchFamily="34" charset="0"/>
              </a:rPr>
              <a:t>)</a:t>
            </a:r>
          </a:p>
          <a:p>
            <a:endParaRPr lang="da-DK" dirty="0"/>
          </a:p>
        </p:txBody>
      </p:sp>
      <p:sp>
        <p:nvSpPr>
          <p:cNvPr id="15" name="Text Placeholder 14">
            <a:extLst>
              <a:ext uri="{FF2B5EF4-FFF2-40B4-BE49-F238E27FC236}">
                <a16:creationId xmlns:a16="http://schemas.microsoft.com/office/drawing/2014/main" id="{E16F1686-F366-46A5-AE17-1A563B77E882}"/>
              </a:ext>
            </a:extLst>
          </p:cNvPr>
          <p:cNvSpPr>
            <a:spLocks noGrp="1"/>
          </p:cNvSpPr>
          <p:nvPr>
            <p:ph type="body" sz="quarter" idx="15"/>
          </p:nvPr>
        </p:nvSpPr>
        <p:spPr>
          <a:xfrm>
            <a:off x="4658829" y="1193261"/>
            <a:ext cx="3675928" cy="365072"/>
          </a:xfrm>
        </p:spPr>
        <p:txBody>
          <a:bodyPr/>
          <a:lstStyle/>
          <a:p>
            <a:pPr>
              <a:buClr>
                <a:schemeClr val="accent1">
                  <a:lumMod val="75000"/>
                </a:schemeClr>
              </a:buClr>
              <a:buSzPct val="100000"/>
            </a:pPr>
            <a:r>
              <a:rPr lang="es-ES" sz="2000" dirty="0">
                <a:solidFill>
                  <a:schemeClr val="tx1"/>
                </a:solidFill>
                <a:latin typeface="Calibri" panose="020F0502020204030204" pitchFamily="34" charset="0"/>
                <a:cs typeface="Calibri" panose="020F0502020204030204" pitchFamily="34" charset="0"/>
              </a:rPr>
              <a:t>PUBLONS (</a:t>
            </a:r>
            <a:r>
              <a:rPr lang="es-ES" sz="2000" dirty="0" err="1">
                <a:solidFill>
                  <a:schemeClr val="tx1"/>
                </a:solidFill>
                <a:latin typeface="Calibri" panose="020F0502020204030204" pitchFamily="34" charset="0"/>
                <a:cs typeface="Calibri" panose="020F0502020204030204" pitchFamily="34" charset="0"/>
              </a:rPr>
              <a:t>WoS</a:t>
            </a:r>
            <a:r>
              <a:rPr lang="es-ES" sz="2000" dirty="0">
                <a:solidFill>
                  <a:schemeClr val="tx1"/>
                </a:solidFill>
                <a:latin typeface="Calibri" panose="020F0502020204030204" pitchFamily="34" charset="0"/>
                <a:cs typeface="Calibri" panose="020F0502020204030204" pitchFamily="34" charset="0"/>
              </a:rPr>
              <a:t>)</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287915" y="1597540"/>
            <a:ext cx="4226566" cy="3872235"/>
          </a:xfrm>
        </p:spPr>
        <p:txBody>
          <a:bodyPr/>
          <a:lstStyle/>
          <a:p>
            <a:pPr>
              <a:buClr>
                <a:schemeClr val="accent1">
                  <a:lumMod val="75000"/>
                </a:schemeClr>
              </a:buClr>
              <a:buSzPct val="100000"/>
              <a:buFont typeface="Arial" panose="020B0604020202020204" pitchFamily="34" charset="0"/>
              <a:buChar char="•"/>
            </a:pPr>
            <a:r>
              <a:rPr lang="en-US" sz="2000" dirty="0"/>
              <a:t>Identification system of the </a:t>
            </a:r>
            <a:r>
              <a:rPr lang="en-US" sz="2000" b="1" dirty="0"/>
              <a:t>Scopus</a:t>
            </a:r>
            <a:r>
              <a:rPr lang="en-US" sz="2000" dirty="0"/>
              <a:t> database</a:t>
            </a:r>
            <a:r>
              <a:rPr lang="es-ES" sz="2000" dirty="0" smtClean="0"/>
              <a:t>.</a:t>
            </a:r>
          </a:p>
          <a:p>
            <a:pPr>
              <a:buClr>
                <a:schemeClr val="accent1">
                  <a:lumMod val="75000"/>
                </a:schemeClr>
              </a:buClr>
              <a:buSzPct val="100000"/>
              <a:buFont typeface="Arial" panose="020B0604020202020204" pitchFamily="34" charset="0"/>
              <a:buChar char="•"/>
            </a:pPr>
            <a:r>
              <a:rPr lang="es-ES" sz="2000" dirty="0" err="1" smtClean="0"/>
              <a:t>It</a:t>
            </a:r>
            <a:r>
              <a:rPr lang="es-ES" sz="2000" dirty="0" smtClean="0"/>
              <a:t> </a:t>
            </a:r>
            <a:r>
              <a:rPr lang="es-ES" sz="2000" dirty="0" err="1"/>
              <a:t>gathers</a:t>
            </a:r>
            <a:r>
              <a:rPr lang="es-ES" sz="2000" dirty="0"/>
              <a:t> </a:t>
            </a:r>
            <a:r>
              <a:rPr lang="es-ES" sz="2000" dirty="0" err="1"/>
              <a:t>all</a:t>
            </a:r>
            <a:r>
              <a:rPr lang="es-ES" sz="2000" dirty="0"/>
              <a:t> </a:t>
            </a:r>
            <a:r>
              <a:rPr lang="es-ES" sz="2000" dirty="0" err="1"/>
              <a:t>the</a:t>
            </a:r>
            <a:r>
              <a:rPr lang="es-ES" sz="2000" dirty="0"/>
              <a:t> </a:t>
            </a:r>
            <a:r>
              <a:rPr lang="es-ES" sz="2000" dirty="0" err="1"/>
              <a:t>variant</a:t>
            </a:r>
            <a:r>
              <a:rPr lang="es-ES" sz="2000" dirty="0"/>
              <a:t> </a:t>
            </a:r>
            <a:r>
              <a:rPr lang="es-ES" sz="2000" dirty="0" err="1"/>
              <a:t>names</a:t>
            </a:r>
            <a:r>
              <a:rPr lang="es-ES" sz="2000" dirty="0"/>
              <a:t> and </a:t>
            </a:r>
            <a:r>
              <a:rPr lang="es-ES" sz="2000" dirty="0" err="1"/>
              <a:t>assigns</a:t>
            </a:r>
            <a:r>
              <a:rPr lang="es-ES" sz="2000" dirty="0"/>
              <a:t> </a:t>
            </a:r>
            <a:r>
              <a:rPr lang="es-ES" sz="2000" b="1" dirty="0" err="1" smtClean="0"/>
              <a:t>one</a:t>
            </a:r>
            <a:r>
              <a:rPr lang="es-ES" sz="2000" b="1" dirty="0" smtClean="0"/>
              <a:t> </a:t>
            </a:r>
            <a:r>
              <a:rPr lang="es-ES" sz="2000" b="1" dirty="0"/>
              <a:t>single </a:t>
            </a:r>
            <a:r>
              <a:rPr lang="es-ES" sz="2000" b="1" dirty="0" err="1"/>
              <a:t>code</a:t>
            </a:r>
            <a:r>
              <a:rPr lang="es-ES" sz="2000" dirty="0"/>
              <a:t> to </a:t>
            </a:r>
            <a:r>
              <a:rPr lang="es-ES" sz="2000" dirty="0" err="1"/>
              <a:t>each</a:t>
            </a:r>
            <a:r>
              <a:rPr lang="es-ES" sz="2000" dirty="0"/>
              <a:t> </a:t>
            </a:r>
            <a:r>
              <a:rPr lang="es-ES" sz="2000" dirty="0" err="1"/>
              <a:t>author</a:t>
            </a:r>
            <a:r>
              <a:rPr lang="es-ES" sz="2000" dirty="0"/>
              <a:t> </a:t>
            </a:r>
            <a:r>
              <a:rPr lang="es-ES" sz="2000" dirty="0" err="1"/>
              <a:t>or</a:t>
            </a:r>
            <a:r>
              <a:rPr lang="es-ES" sz="2000" dirty="0"/>
              <a:t> </a:t>
            </a:r>
            <a:r>
              <a:rPr lang="es-ES" sz="2000" dirty="0" err="1"/>
              <a:t>institution</a:t>
            </a:r>
            <a:r>
              <a:rPr lang="es-ES" sz="2000" dirty="0"/>
              <a:t>.</a:t>
            </a:r>
            <a:endParaRPr lang="es-ES" sz="2000" dirty="0">
              <a:cs typeface="Calibri" panose="020F0502020204030204" pitchFamily="34" charset="0"/>
            </a:endParaRPr>
          </a:p>
          <a:p>
            <a:pPr>
              <a:buClr>
                <a:schemeClr val="accent1">
                  <a:lumMod val="75000"/>
                </a:schemeClr>
              </a:buClr>
              <a:buSzPct val="100000"/>
              <a:buFont typeface="Arial" panose="020B0604020202020204" pitchFamily="34" charset="0"/>
              <a:buChar char="•"/>
            </a:pPr>
            <a:r>
              <a:rPr lang="en-US" sz="2000" dirty="0">
                <a:cs typeface="Calibri" panose="020F0502020204030204" pitchFamily="34" charset="0"/>
              </a:rPr>
              <a:t>It allows </a:t>
            </a:r>
            <a:r>
              <a:rPr lang="en-US" sz="2000" b="1" dirty="0">
                <a:cs typeface="Calibri" panose="020F0502020204030204" pitchFamily="34" charset="0"/>
              </a:rPr>
              <a:t>information </a:t>
            </a:r>
            <a:r>
              <a:rPr lang="en-US" sz="2000" b="1" dirty="0" smtClean="0">
                <a:cs typeface="Calibri" panose="020F0502020204030204" pitchFamily="34" charset="0"/>
              </a:rPr>
              <a:t>transfer</a:t>
            </a:r>
            <a:r>
              <a:rPr lang="en-US" sz="2000" dirty="0" smtClean="0">
                <a:cs typeface="Calibri" panose="020F0502020204030204" pitchFamily="34" charset="0"/>
              </a:rPr>
              <a:t> from ORCID and bibliographic reference managers (Endnote, </a:t>
            </a:r>
            <a:r>
              <a:rPr lang="en-US" sz="2000" dirty="0" err="1" smtClean="0">
                <a:cs typeface="Calibri" panose="020F0502020204030204" pitchFamily="34" charset="0"/>
              </a:rPr>
              <a:t>Zotero</a:t>
            </a:r>
            <a:r>
              <a:rPr lang="en-US" sz="2000" dirty="0" smtClean="0">
                <a:cs typeface="Calibri" panose="020F0502020204030204" pitchFamily="34" charset="0"/>
              </a:rPr>
              <a:t>, </a:t>
            </a:r>
            <a:r>
              <a:rPr lang="en-US" sz="2000" dirty="0" err="1" smtClean="0">
                <a:cs typeface="Calibri" panose="020F0502020204030204" pitchFamily="34" charset="0"/>
              </a:rPr>
              <a:t>Mendeley</a:t>
            </a:r>
            <a:r>
              <a:rPr lang="en-US" sz="2000" dirty="0" smtClean="0">
                <a:cs typeface="Calibri" panose="020F0502020204030204" pitchFamily="34" charset="0"/>
              </a:rPr>
              <a:t>...).</a:t>
            </a:r>
            <a:endParaRPr lang="en-US" sz="2000" dirty="0">
              <a:cs typeface="Calibri" panose="020F0502020204030204" pitchFamily="34" charset="0"/>
            </a:endParaRPr>
          </a:p>
          <a:p>
            <a:pPr>
              <a:buClr>
                <a:schemeClr val="accent1">
                  <a:lumMod val="75000"/>
                </a:schemeClr>
              </a:buClr>
              <a:buSzPct val="100000"/>
              <a:buFont typeface="Arial" panose="020B0604020202020204" pitchFamily="34" charset="0"/>
              <a:buChar char="•"/>
            </a:pPr>
            <a:r>
              <a:rPr lang="en-US" sz="2000" dirty="0" smtClean="0">
                <a:cs typeface="Calibri" panose="020F0502020204030204" pitchFamily="34" charset="0"/>
              </a:rPr>
              <a:t>This </a:t>
            </a:r>
            <a:r>
              <a:rPr lang="en-US" sz="2000" dirty="0">
                <a:cs typeface="Calibri" panose="020F0502020204030204" pitchFamily="34" charset="0"/>
              </a:rPr>
              <a:t>identifier is </a:t>
            </a:r>
            <a:r>
              <a:rPr lang="en-US" sz="2000" b="1" dirty="0" smtClean="0">
                <a:cs typeface="Calibri" panose="020F0502020204030204" pitchFamily="34" charset="0"/>
              </a:rPr>
              <a:t>automatically</a:t>
            </a:r>
            <a:r>
              <a:rPr lang="en-US" sz="2000" dirty="0" smtClean="0">
                <a:cs typeface="Calibri" panose="020F0502020204030204" pitchFamily="34" charset="0"/>
              </a:rPr>
              <a:t> assigned. </a:t>
            </a:r>
            <a:r>
              <a:rPr lang="en-US" sz="2000" dirty="0">
                <a:cs typeface="Calibri" panose="020F0502020204030204" pitchFamily="34" charset="0"/>
              </a:rPr>
              <a:t>Author profile can be modified.</a:t>
            </a:r>
          </a:p>
          <a:p>
            <a:pPr>
              <a:buClr>
                <a:schemeClr val="accent1">
                  <a:lumMod val="75000"/>
                </a:schemeClr>
              </a:buClr>
              <a:buSzPct val="100000"/>
            </a:pPr>
            <a:endParaRPr lang="en-US" sz="2000" dirty="0" smtClean="0">
              <a:solidFill>
                <a:schemeClr val="tx1"/>
              </a:solidFill>
              <a:cs typeface="Calibri" panose="020F0502020204030204" pitchFamily="34" charset="0"/>
            </a:endParaRPr>
          </a:p>
          <a:p>
            <a:pPr>
              <a:buClr>
                <a:schemeClr val="accent1">
                  <a:lumMod val="75000"/>
                </a:schemeClr>
              </a:buClr>
              <a:buSzPct val="100000"/>
            </a:pPr>
            <a:endParaRPr lang="en-US" sz="1200" dirty="0" smtClean="0">
              <a:hlinkClick r:id="rId2"/>
            </a:endParaRPr>
          </a:p>
          <a:p>
            <a:pPr>
              <a:buClr>
                <a:schemeClr val="accent1">
                  <a:lumMod val="75000"/>
                </a:schemeClr>
              </a:buClr>
              <a:buSzPct val="100000"/>
            </a:pPr>
            <a:r>
              <a:rPr lang="en-US" sz="1800" dirty="0" smtClean="0">
                <a:hlinkClick r:id="rId2"/>
              </a:rPr>
              <a:t>How </a:t>
            </a:r>
            <a:r>
              <a:rPr lang="en-US" sz="1800" dirty="0">
                <a:hlinkClick r:id="rId2"/>
              </a:rPr>
              <a:t>do I correct my author profile?</a:t>
            </a:r>
            <a:endParaRPr lang="en-GB" sz="1800" dirty="0"/>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4563231" y="1588479"/>
            <a:ext cx="4447765" cy="4355121"/>
          </a:xfrm>
        </p:spPr>
        <p:txBody>
          <a:bodyPr/>
          <a:lstStyle/>
          <a:p>
            <a:pPr>
              <a:buClr>
                <a:schemeClr val="accent1">
                  <a:lumMod val="75000"/>
                </a:schemeClr>
              </a:buClr>
              <a:buSzPct val="100000"/>
              <a:buFont typeface="Arial" panose="020B0604020202020204" pitchFamily="34" charset="0"/>
              <a:buChar char="•"/>
            </a:pPr>
            <a:r>
              <a:rPr lang="en-US" sz="2000" dirty="0">
                <a:latin typeface="Century Gothic" panose="020B0502020202020204" pitchFamily="34" charset="0"/>
              </a:rPr>
              <a:t>Identification system of the </a:t>
            </a:r>
            <a:r>
              <a:rPr lang="en-US" sz="2000" b="1" dirty="0" smtClean="0">
                <a:latin typeface="Century Gothic" panose="020B0502020202020204" pitchFamily="34" charset="0"/>
              </a:rPr>
              <a:t>Web of Science</a:t>
            </a:r>
            <a:r>
              <a:rPr lang="en-US" sz="2000" dirty="0" smtClean="0">
                <a:latin typeface="Century Gothic" panose="020B0502020202020204" pitchFamily="34" charset="0"/>
              </a:rPr>
              <a:t> (</a:t>
            </a:r>
            <a:r>
              <a:rPr lang="en-US" sz="2000" dirty="0" err="1" smtClean="0">
                <a:latin typeface="Century Gothic" panose="020B0502020202020204" pitchFamily="34" charset="0"/>
              </a:rPr>
              <a:t>WoS</a:t>
            </a:r>
            <a:r>
              <a:rPr lang="en-US" sz="2000" dirty="0" smtClean="0">
                <a:latin typeface="Century Gothic" panose="020B0502020202020204" pitchFamily="34" charset="0"/>
              </a:rPr>
              <a:t>) database</a:t>
            </a:r>
            <a:r>
              <a:rPr lang="es-ES" sz="2000" dirty="0">
                <a:latin typeface="Century Gothic" panose="020B0502020202020204" pitchFamily="34" charset="0"/>
              </a:rPr>
              <a:t>.</a:t>
            </a:r>
          </a:p>
          <a:p>
            <a:pPr>
              <a:buClr>
                <a:schemeClr val="accent1">
                  <a:lumMod val="75000"/>
                </a:schemeClr>
              </a:buClr>
              <a:buSzPct val="100000"/>
              <a:buFont typeface="Arial" panose="020B0604020202020204" pitchFamily="34" charset="0"/>
              <a:buChar char="•"/>
            </a:pPr>
            <a:r>
              <a:rPr lang="es-ES" sz="2000" dirty="0" err="1"/>
              <a:t>It</a:t>
            </a:r>
            <a:r>
              <a:rPr lang="es-ES" sz="2000" dirty="0"/>
              <a:t> </a:t>
            </a:r>
            <a:r>
              <a:rPr lang="es-ES" sz="2000" dirty="0" err="1"/>
              <a:t>gathers</a:t>
            </a:r>
            <a:r>
              <a:rPr lang="es-ES" sz="2000" dirty="0"/>
              <a:t> </a:t>
            </a:r>
            <a:r>
              <a:rPr lang="es-ES" sz="2000" dirty="0" err="1"/>
              <a:t>all</a:t>
            </a:r>
            <a:r>
              <a:rPr lang="es-ES" sz="2000" dirty="0"/>
              <a:t> </a:t>
            </a:r>
            <a:r>
              <a:rPr lang="es-ES" sz="2000" dirty="0" err="1"/>
              <a:t>the</a:t>
            </a:r>
            <a:r>
              <a:rPr lang="es-ES" sz="2000" dirty="0"/>
              <a:t> </a:t>
            </a:r>
            <a:r>
              <a:rPr lang="es-ES" sz="2000" dirty="0" err="1"/>
              <a:t>variant</a:t>
            </a:r>
            <a:r>
              <a:rPr lang="es-ES" sz="2000" dirty="0"/>
              <a:t> </a:t>
            </a:r>
            <a:r>
              <a:rPr lang="es-ES" sz="2000" dirty="0" err="1"/>
              <a:t>names</a:t>
            </a:r>
            <a:r>
              <a:rPr lang="es-ES" sz="2000" dirty="0"/>
              <a:t> and </a:t>
            </a:r>
            <a:r>
              <a:rPr lang="es-ES" sz="2000" dirty="0" err="1"/>
              <a:t>assigns</a:t>
            </a:r>
            <a:r>
              <a:rPr lang="es-ES" sz="2000" dirty="0"/>
              <a:t> </a:t>
            </a:r>
            <a:r>
              <a:rPr lang="es-ES" sz="2000" b="1" dirty="0" err="1"/>
              <a:t>one</a:t>
            </a:r>
            <a:r>
              <a:rPr lang="es-ES" sz="2000" b="1" dirty="0"/>
              <a:t> single </a:t>
            </a:r>
            <a:r>
              <a:rPr lang="es-ES" sz="2000" b="1" dirty="0" err="1"/>
              <a:t>code</a:t>
            </a:r>
            <a:r>
              <a:rPr lang="es-ES" sz="2000" dirty="0"/>
              <a:t> to </a:t>
            </a:r>
            <a:r>
              <a:rPr lang="es-ES" sz="2000" dirty="0" err="1"/>
              <a:t>each</a:t>
            </a:r>
            <a:r>
              <a:rPr lang="es-ES" sz="2000" dirty="0"/>
              <a:t> </a:t>
            </a:r>
            <a:r>
              <a:rPr lang="es-ES" sz="2000" dirty="0" err="1"/>
              <a:t>author</a:t>
            </a:r>
            <a:r>
              <a:rPr lang="es-ES" sz="2000" dirty="0"/>
              <a:t> </a:t>
            </a:r>
            <a:r>
              <a:rPr lang="es-ES" sz="2000" dirty="0" err="1"/>
              <a:t>or</a:t>
            </a:r>
            <a:r>
              <a:rPr lang="es-ES" sz="2000" dirty="0"/>
              <a:t> </a:t>
            </a:r>
            <a:r>
              <a:rPr lang="es-ES" sz="2000" dirty="0" err="1"/>
              <a:t>institution</a:t>
            </a:r>
            <a:r>
              <a:rPr lang="es-ES" sz="2000" dirty="0" smtClean="0">
                <a:latin typeface="Century Gothic" panose="020B0502020202020204" pitchFamily="34" charset="0"/>
              </a:rPr>
              <a:t>.</a:t>
            </a:r>
            <a:endParaRPr lang="es-ES" sz="2000" dirty="0" smtClean="0">
              <a:latin typeface="Century Gothic" panose="020B0502020202020204" pitchFamily="34" charset="0"/>
            </a:endParaRPr>
          </a:p>
          <a:p>
            <a:pPr>
              <a:buClr>
                <a:schemeClr val="accent1">
                  <a:lumMod val="75000"/>
                </a:schemeClr>
              </a:buClr>
              <a:buSzPct val="100000"/>
              <a:buFont typeface="Arial" panose="020B0604020202020204" pitchFamily="34" charset="0"/>
              <a:buChar char="•"/>
            </a:pPr>
            <a:r>
              <a:rPr lang="en-US" sz="2000" dirty="0">
                <a:latin typeface="Century Gothic" panose="020B0502020202020204" pitchFamily="34" charset="0"/>
                <a:cs typeface="Calibri" panose="020F0502020204030204" pitchFamily="34" charset="0"/>
              </a:rPr>
              <a:t>It allows </a:t>
            </a:r>
            <a:r>
              <a:rPr lang="en-US" sz="2000" b="1" dirty="0">
                <a:latin typeface="Century Gothic" panose="020B0502020202020204" pitchFamily="34" charset="0"/>
                <a:cs typeface="Calibri" panose="020F0502020204030204" pitchFamily="34" charset="0"/>
              </a:rPr>
              <a:t>information transfer</a:t>
            </a:r>
            <a:r>
              <a:rPr lang="en-US" sz="2000" dirty="0">
                <a:latin typeface="Century Gothic" panose="020B0502020202020204" pitchFamily="34" charset="0"/>
                <a:cs typeface="Calibri" panose="020F0502020204030204" pitchFamily="34" charset="0"/>
              </a:rPr>
              <a:t> from ORCID and bibliographic reference managers (Endnote, </a:t>
            </a:r>
            <a:r>
              <a:rPr lang="en-US" sz="2000" dirty="0" err="1">
                <a:latin typeface="Century Gothic" panose="020B0502020202020204" pitchFamily="34" charset="0"/>
                <a:cs typeface="Calibri" panose="020F0502020204030204" pitchFamily="34" charset="0"/>
              </a:rPr>
              <a:t>Zotero</a:t>
            </a:r>
            <a:r>
              <a:rPr lang="en-US" sz="2000" dirty="0">
                <a:latin typeface="Century Gothic" panose="020B0502020202020204" pitchFamily="34" charset="0"/>
                <a:cs typeface="Calibri" panose="020F0502020204030204" pitchFamily="34" charset="0"/>
              </a:rPr>
              <a:t>, </a:t>
            </a:r>
            <a:r>
              <a:rPr lang="en-US" sz="2000" dirty="0" err="1">
                <a:latin typeface="Century Gothic" panose="020B0502020202020204" pitchFamily="34" charset="0"/>
                <a:cs typeface="Calibri" panose="020F0502020204030204" pitchFamily="34" charset="0"/>
              </a:rPr>
              <a:t>Mendeley</a:t>
            </a:r>
            <a:r>
              <a:rPr lang="en-US" sz="2000" dirty="0">
                <a:latin typeface="Century Gothic" panose="020B0502020202020204" pitchFamily="34" charset="0"/>
                <a:cs typeface="Calibri" panose="020F0502020204030204" pitchFamily="34" charset="0"/>
              </a:rPr>
              <a:t>...).</a:t>
            </a:r>
          </a:p>
          <a:p>
            <a:pPr>
              <a:buClr>
                <a:schemeClr val="accent1">
                  <a:lumMod val="75000"/>
                </a:schemeClr>
              </a:buClr>
              <a:buSzPct val="100000"/>
              <a:buFont typeface="Arial" panose="020B0604020202020204" pitchFamily="34" charset="0"/>
              <a:buChar char="•"/>
            </a:pPr>
            <a:r>
              <a:rPr lang="en-US" sz="2000" dirty="0" smtClean="0">
                <a:latin typeface="Century Gothic" panose="020B0502020202020204" pitchFamily="34" charset="0"/>
                <a:cs typeface="Calibri" panose="020F0502020204030204" pitchFamily="34" charset="0"/>
              </a:rPr>
              <a:t>This </a:t>
            </a:r>
            <a:r>
              <a:rPr lang="en-US" sz="2000" dirty="0">
                <a:latin typeface="Century Gothic" panose="020B0502020202020204" pitchFamily="34" charset="0"/>
                <a:cs typeface="Calibri" panose="020F0502020204030204" pitchFamily="34" charset="0"/>
              </a:rPr>
              <a:t>identifier is </a:t>
            </a:r>
            <a:r>
              <a:rPr lang="en-US" sz="2000" b="1" dirty="0" smtClean="0">
                <a:latin typeface="Century Gothic" panose="020B0502020202020204" pitchFamily="34" charset="0"/>
                <a:cs typeface="Calibri" panose="020F0502020204030204" pitchFamily="34" charset="0"/>
              </a:rPr>
              <a:t>not automatically</a:t>
            </a:r>
            <a:r>
              <a:rPr lang="en-US" sz="2000" dirty="0" smtClean="0">
                <a:latin typeface="Century Gothic" panose="020B0502020202020204" pitchFamily="34" charset="0"/>
                <a:cs typeface="Calibri" panose="020F0502020204030204" pitchFamily="34" charset="0"/>
              </a:rPr>
              <a:t> </a:t>
            </a:r>
            <a:r>
              <a:rPr lang="en-US" sz="2000" dirty="0">
                <a:cs typeface="Calibri" panose="020F0502020204030204" pitchFamily="34" charset="0"/>
              </a:rPr>
              <a:t>assigned</a:t>
            </a:r>
            <a:r>
              <a:rPr lang="en-US" sz="2000" dirty="0" smtClean="0">
                <a:latin typeface="Century Gothic" panose="020B0502020202020204" pitchFamily="34" charset="0"/>
                <a:cs typeface="Calibri" panose="020F0502020204030204" pitchFamily="34" charset="0"/>
              </a:rPr>
              <a:t>, unless you have previous articles in Web of Science or you previously had a Researcher-ID code.</a:t>
            </a:r>
          </a:p>
          <a:p>
            <a:pPr>
              <a:buClr>
                <a:schemeClr val="accent1">
                  <a:lumMod val="75000"/>
                </a:schemeClr>
              </a:buClr>
              <a:buSzPct val="100000"/>
            </a:pPr>
            <a:endParaRPr lang="en-US" sz="100" dirty="0" smtClean="0">
              <a:solidFill>
                <a:schemeClr val="tx1"/>
              </a:solidFill>
              <a:latin typeface="Century Gothic" panose="020B0502020202020204" pitchFamily="34" charset="0"/>
              <a:cs typeface="Calibri" panose="020F0502020204030204" pitchFamily="34" charset="0"/>
            </a:endParaRPr>
          </a:p>
          <a:p>
            <a:pPr>
              <a:buClr>
                <a:schemeClr val="accent1">
                  <a:lumMod val="75000"/>
                </a:schemeClr>
              </a:buClr>
              <a:buSzPct val="100000"/>
            </a:pPr>
            <a:r>
              <a:rPr lang="en-US" sz="1800" dirty="0" smtClean="0">
                <a:solidFill>
                  <a:schemeClr val="tx1"/>
                </a:solidFill>
                <a:latin typeface="Century Gothic" panose="020B0502020202020204" pitchFamily="34" charset="0"/>
                <a:cs typeface="Calibri" panose="020F0502020204030204" pitchFamily="34" charset="0"/>
                <a:hlinkClick r:id="rId3"/>
              </a:rPr>
              <a:t>How to get a </a:t>
            </a:r>
            <a:r>
              <a:rPr lang="en-US" sz="1800" dirty="0" err="1" smtClean="0">
                <a:solidFill>
                  <a:schemeClr val="tx1"/>
                </a:solidFill>
                <a:latin typeface="Century Gothic" panose="020B0502020202020204" pitchFamily="34" charset="0"/>
                <a:cs typeface="Calibri" panose="020F0502020204030204" pitchFamily="34" charset="0"/>
                <a:hlinkClick r:id="rId3"/>
              </a:rPr>
              <a:t>Publons</a:t>
            </a:r>
            <a:r>
              <a:rPr lang="en-US" sz="1800" dirty="0" smtClean="0">
                <a:solidFill>
                  <a:schemeClr val="tx1"/>
                </a:solidFill>
                <a:latin typeface="Century Gothic" panose="020B0502020202020204" pitchFamily="34" charset="0"/>
                <a:cs typeface="Calibri" panose="020F0502020204030204" pitchFamily="34" charset="0"/>
                <a:hlinkClick r:id="rId3"/>
              </a:rPr>
              <a:t> identifier?</a:t>
            </a:r>
            <a:endParaRPr lang="en-US" sz="1800" dirty="0">
              <a:solidFill>
                <a:schemeClr val="tx1"/>
              </a:solidFill>
              <a:latin typeface="Century Gothic" panose="020B0502020202020204" pitchFamily="34" charset="0"/>
              <a:cs typeface="Calibri" panose="020F0502020204030204" pitchFamily="34" charset="0"/>
            </a:endParaRPr>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09575" y="500217"/>
            <a:ext cx="8307313" cy="590931"/>
          </a:xfrm>
        </p:spPr>
        <p:txBody>
          <a:bodyPr/>
          <a:lstStyle/>
          <a:p>
            <a:r>
              <a:rPr lang="es-ES_tradnl" dirty="0" err="1">
                <a:latin typeface="Century Gothic" panose="020B0502020202020204" pitchFamily="34" charset="0"/>
              </a:rPr>
              <a:t>Other</a:t>
            </a:r>
            <a:r>
              <a:rPr lang="es-ES_tradnl" dirty="0">
                <a:latin typeface="Century Gothic" panose="020B0502020202020204" pitchFamily="34" charset="0"/>
              </a:rPr>
              <a:t> </a:t>
            </a:r>
            <a:r>
              <a:rPr lang="es-ES_tradnl" dirty="0" err="1">
                <a:latin typeface="Century Gothic" panose="020B0502020202020204" pitchFamily="34" charset="0"/>
              </a:rPr>
              <a:t>identification</a:t>
            </a:r>
            <a:r>
              <a:rPr lang="es-ES_tradnl" dirty="0">
                <a:latin typeface="Century Gothic" panose="020B0502020202020204" pitchFamily="34" charset="0"/>
              </a:rPr>
              <a:t> </a:t>
            </a:r>
            <a:r>
              <a:rPr lang="es-ES_tradnl" dirty="0" err="1">
                <a:latin typeface="Century Gothic" panose="020B0502020202020204" pitchFamily="34" charset="0"/>
              </a:rPr>
              <a:t>systems</a:t>
            </a:r>
            <a:endParaRPr lang="en-GB" dirty="0"/>
          </a:p>
        </p:txBody>
      </p:sp>
    </p:spTree>
    <p:extLst>
      <p:ext uri="{BB962C8B-B14F-4D97-AF65-F5344CB8AC3E}">
        <p14:creationId xmlns:p14="http://schemas.microsoft.com/office/powerpoint/2010/main" val="26369751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9F4C03-F3AC-4713-BBAD-0CAE77DDA119}"/>
              </a:ext>
            </a:extLst>
          </p:cNvPr>
          <p:cNvSpPr>
            <a:spLocks noGrp="1"/>
          </p:cNvSpPr>
          <p:nvPr>
            <p:ph idx="1"/>
          </p:nvPr>
        </p:nvSpPr>
        <p:spPr/>
        <p:txBody>
          <a:bodyPr/>
          <a:lstStyle/>
          <a:p>
            <a:endParaRPr lang="en-GB" dirty="0"/>
          </a:p>
        </p:txBody>
      </p:sp>
      <p:pic>
        <p:nvPicPr>
          <p:cNvPr id="4" name="Imagen 3">
            <a:extLst>
              <a:ext uri="{FF2B5EF4-FFF2-40B4-BE49-F238E27FC236}">
                <a16:creationId xmlns:a16="http://schemas.microsoft.com/office/drawing/2014/main" id="{3C40CE02-7F72-4AFE-B68E-07FF0C21CEAD}"/>
              </a:ext>
            </a:extLst>
          </p:cNvPr>
          <p:cNvPicPr>
            <a:picLocks noChangeAspect="1"/>
          </p:cNvPicPr>
          <p:nvPr/>
        </p:nvPicPr>
        <p:blipFill>
          <a:blip r:embed="rId2"/>
          <a:stretch>
            <a:fillRect/>
          </a:stretch>
        </p:blipFill>
        <p:spPr>
          <a:xfrm>
            <a:off x="334795" y="1463040"/>
            <a:ext cx="8359328" cy="3911178"/>
          </a:xfrm>
          <a:prstGeom prst="rect">
            <a:avLst/>
          </a:prstGeom>
        </p:spPr>
      </p:pic>
      <p:sp>
        <p:nvSpPr>
          <p:cNvPr id="6" name="Elipse 5">
            <a:extLst>
              <a:ext uri="{FF2B5EF4-FFF2-40B4-BE49-F238E27FC236}">
                <a16:creationId xmlns:a16="http://schemas.microsoft.com/office/drawing/2014/main" id="{40416052-D5F5-4916-B7F3-0C4E5D6AF1D5}"/>
              </a:ext>
            </a:extLst>
          </p:cNvPr>
          <p:cNvSpPr/>
          <p:nvPr/>
        </p:nvSpPr>
        <p:spPr>
          <a:xfrm>
            <a:off x="118895" y="1587500"/>
            <a:ext cx="1659105" cy="558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ángulo 6">
            <a:extLst>
              <a:ext uri="{FF2B5EF4-FFF2-40B4-BE49-F238E27FC236}">
                <a16:creationId xmlns:a16="http://schemas.microsoft.com/office/drawing/2014/main" id="{50BFFD49-B6FE-47A0-A695-50304558347B}"/>
              </a:ext>
            </a:extLst>
          </p:cNvPr>
          <p:cNvSpPr/>
          <p:nvPr/>
        </p:nvSpPr>
        <p:spPr>
          <a:xfrm>
            <a:off x="334795" y="604120"/>
            <a:ext cx="3341855" cy="646331"/>
          </a:xfrm>
          <a:prstGeom prst="rect">
            <a:avLst/>
          </a:prstGeom>
        </p:spPr>
        <p:txBody>
          <a:bodyPr wrap="square">
            <a:spAutoFit/>
          </a:bodyPr>
          <a:lstStyle/>
          <a:p>
            <a:r>
              <a:rPr lang="es-ES_tradnl" sz="3600" b="1" spc="-60" dirty="0" err="1">
                <a:latin typeface="Century Gothic" panose="020B0502020202020204" pitchFamily="34" charset="0"/>
                <a:ea typeface="+mj-ea"/>
                <a:cs typeface="+mj-cs"/>
              </a:rPr>
              <a:t>Scopus</a:t>
            </a:r>
            <a:r>
              <a:rPr lang="es-ES_tradnl" sz="3600" b="1" spc="-60" dirty="0">
                <a:latin typeface="Century Gothic" panose="020B0502020202020204" pitchFamily="34" charset="0"/>
                <a:ea typeface="+mj-ea"/>
                <a:cs typeface="+mj-cs"/>
              </a:rPr>
              <a:t>-ID</a:t>
            </a:r>
            <a:endParaRPr lang="en-GB" sz="3600" b="1" spc="-60" dirty="0">
              <a:latin typeface="Century Gothic" panose="020B0502020202020204" pitchFamily="34" charset="0"/>
              <a:ea typeface="+mj-ea"/>
              <a:cs typeface="+mj-cs"/>
            </a:endParaRPr>
          </a:p>
        </p:txBody>
      </p:sp>
    </p:spTree>
    <p:extLst>
      <p:ext uri="{BB962C8B-B14F-4D97-AF65-F5344CB8AC3E}">
        <p14:creationId xmlns:p14="http://schemas.microsoft.com/office/powerpoint/2010/main" val="1270357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0BFFD49-B6FE-47A0-A695-50304558347B}"/>
              </a:ext>
            </a:extLst>
          </p:cNvPr>
          <p:cNvSpPr/>
          <p:nvPr/>
        </p:nvSpPr>
        <p:spPr>
          <a:xfrm>
            <a:off x="242517" y="276950"/>
            <a:ext cx="3341855" cy="646331"/>
          </a:xfrm>
          <a:prstGeom prst="rect">
            <a:avLst/>
          </a:prstGeom>
        </p:spPr>
        <p:txBody>
          <a:bodyPr wrap="square">
            <a:spAutoFit/>
          </a:bodyPr>
          <a:lstStyle/>
          <a:p>
            <a:r>
              <a:rPr lang="es-ES_tradnl" sz="3600" b="1" spc="-60" dirty="0" err="1">
                <a:latin typeface="Century Gothic" panose="020B0502020202020204" pitchFamily="34" charset="0"/>
                <a:ea typeface="+mj-ea"/>
                <a:cs typeface="+mj-cs"/>
              </a:rPr>
              <a:t>Publons</a:t>
            </a:r>
            <a:endParaRPr lang="en-GB" sz="3600" b="1" spc="-60" dirty="0">
              <a:latin typeface="Century Gothic" panose="020B0502020202020204" pitchFamily="34" charset="0"/>
              <a:ea typeface="+mj-ea"/>
              <a:cs typeface="+mj-cs"/>
            </a:endParaRPr>
          </a:p>
        </p:txBody>
      </p:sp>
      <p:pic>
        <p:nvPicPr>
          <p:cNvPr id="5" name="Imatge 4">
            <a:extLst>
              <a:ext uri="{FF2B5EF4-FFF2-40B4-BE49-F238E27FC236}">
                <a16:creationId xmlns:a16="http://schemas.microsoft.com/office/drawing/2014/main" id="{52CE40D4-C54B-4A0B-8610-365715643BD2}"/>
              </a:ext>
            </a:extLst>
          </p:cNvPr>
          <p:cNvPicPr>
            <a:picLocks noChangeAspect="1"/>
          </p:cNvPicPr>
          <p:nvPr/>
        </p:nvPicPr>
        <p:blipFill>
          <a:blip r:embed="rId2"/>
          <a:stretch>
            <a:fillRect/>
          </a:stretch>
        </p:blipFill>
        <p:spPr>
          <a:xfrm>
            <a:off x="1512013" y="923281"/>
            <a:ext cx="6969257" cy="5979690"/>
          </a:xfrm>
          <a:prstGeom prst="rect">
            <a:avLst/>
          </a:prstGeom>
        </p:spPr>
      </p:pic>
      <p:sp>
        <p:nvSpPr>
          <p:cNvPr id="8" name="Oval 7">
            <a:extLst>
              <a:ext uri="{FF2B5EF4-FFF2-40B4-BE49-F238E27FC236}">
                <a16:creationId xmlns:a16="http://schemas.microsoft.com/office/drawing/2014/main" id="{D9B85D1D-678C-4610-B767-00D861EB4406}"/>
              </a:ext>
            </a:extLst>
          </p:cNvPr>
          <p:cNvSpPr/>
          <p:nvPr/>
        </p:nvSpPr>
        <p:spPr>
          <a:xfrm>
            <a:off x="5880683" y="1870745"/>
            <a:ext cx="2474752" cy="755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p:spTree>
    <p:extLst>
      <p:ext uri="{BB962C8B-B14F-4D97-AF65-F5344CB8AC3E}">
        <p14:creationId xmlns:p14="http://schemas.microsoft.com/office/powerpoint/2010/main" val="25622375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4E3195C-0BC8-4A39-88D7-713F6E385BF3}"/>
              </a:ext>
            </a:extLst>
          </p:cNvPr>
          <p:cNvPicPr>
            <a:picLocks noGrp="1" noChangeAspect="1"/>
          </p:cNvPicPr>
          <p:nvPr>
            <p:ph idx="1"/>
          </p:nvPr>
        </p:nvPicPr>
        <p:blipFill>
          <a:blip r:embed="rId2"/>
          <a:stretch>
            <a:fillRect/>
          </a:stretch>
        </p:blipFill>
        <p:spPr>
          <a:xfrm>
            <a:off x="320672" y="995962"/>
            <a:ext cx="8504243" cy="5132776"/>
          </a:xfrm>
          <a:prstGeom prst="rect">
            <a:avLst/>
          </a:prstGeom>
        </p:spPr>
      </p:pic>
      <p:sp>
        <p:nvSpPr>
          <p:cNvPr id="6" name="Elipse 5">
            <a:extLst>
              <a:ext uri="{FF2B5EF4-FFF2-40B4-BE49-F238E27FC236}">
                <a16:creationId xmlns:a16="http://schemas.microsoft.com/office/drawing/2014/main" id="{40416052-D5F5-4916-B7F3-0C4E5D6AF1D5}"/>
              </a:ext>
            </a:extLst>
          </p:cNvPr>
          <p:cNvSpPr/>
          <p:nvPr/>
        </p:nvSpPr>
        <p:spPr>
          <a:xfrm>
            <a:off x="0" y="2971799"/>
            <a:ext cx="4110205" cy="1273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Elipse 7">
            <a:extLst>
              <a:ext uri="{FF2B5EF4-FFF2-40B4-BE49-F238E27FC236}">
                <a16:creationId xmlns:a16="http://schemas.microsoft.com/office/drawing/2014/main" id="{C92ACB7C-37DA-477F-8697-FF26E67536F3}"/>
              </a:ext>
            </a:extLst>
          </p:cNvPr>
          <p:cNvSpPr/>
          <p:nvPr/>
        </p:nvSpPr>
        <p:spPr>
          <a:xfrm>
            <a:off x="5162550" y="729262"/>
            <a:ext cx="3777458" cy="10042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Elipse 8">
            <a:extLst>
              <a:ext uri="{FF2B5EF4-FFF2-40B4-BE49-F238E27FC236}">
                <a16:creationId xmlns:a16="http://schemas.microsoft.com/office/drawing/2014/main" id="{BFC08763-D2FD-4E01-88FA-07742334A549}"/>
              </a:ext>
            </a:extLst>
          </p:cNvPr>
          <p:cNvSpPr/>
          <p:nvPr/>
        </p:nvSpPr>
        <p:spPr>
          <a:xfrm>
            <a:off x="320672" y="1231406"/>
            <a:ext cx="1225485" cy="1273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6069874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9F4C03-F3AC-4713-BBAD-0CAE77DDA119}"/>
              </a:ext>
            </a:extLst>
          </p:cNvPr>
          <p:cNvSpPr>
            <a:spLocks noGrp="1"/>
          </p:cNvSpPr>
          <p:nvPr>
            <p:ph idx="1"/>
          </p:nvPr>
        </p:nvSpPr>
        <p:spPr>
          <a:xfrm>
            <a:off x="334795" y="1905000"/>
            <a:ext cx="8390105" cy="4328138"/>
          </a:xfrm>
        </p:spPr>
        <p:txBody>
          <a:bodyPr/>
          <a:lstStyle/>
          <a:p>
            <a:pPr>
              <a:buClr>
                <a:schemeClr val="accent1">
                  <a:lumMod val="75000"/>
                </a:schemeClr>
              </a:buClr>
              <a:buSzPct val="103000"/>
            </a:pPr>
            <a:r>
              <a:rPr lang="es-ES_tradnl" sz="2400" dirty="0" err="1">
                <a:latin typeface="Century Gothic" panose="020B0502020202020204" pitchFamily="34" charset="0"/>
              </a:rPr>
              <a:t>It</a:t>
            </a:r>
            <a:r>
              <a:rPr lang="es-ES_tradnl" sz="2400" dirty="0">
                <a:latin typeface="Century Gothic" panose="020B0502020202020204" pitchFamily="34" charset="0"/>
              </a:rPr>
              <a:t> </a:t>
            </a:r>
            <a:r>
              <a:rPr lang="es-ES_tradnl" sz="2400" dirty="0" err="1">
                <a:latin typeface="Century Gothic" panose="020B0502020202020204" pitchFamily="34" charset="0"/>
              </a:rPr>
              <a:t>started</a:t>
            </a:r>
            <a:r>
              <a:rPr lang="es-ES_tradnl" sz="2400" dirty="0">
                <a:latin typeface="Century Gothic" panose="020B0502020202020204" pitchFamily="34" charset="0"/>
              </a:rPr>
              <a:t> in </a:t>
            </a:r>
            <a:r>
              <a:rPr lang="es-ES_tradnl" sz="2400" dirty="0" smtClean="0">
                <a:latin typeface="Century Gothic" panose="020B0502020202020204" pitchFamily="34" charset="0"/>
              </a:rPr>
              <a:t>2004.</a:t>
            </a:r>
          </a:p>
          <a:p>
            <a:pPr>
              <a:buClr>
                <a:schemeClr val="accent1">
                  <a:lumMod val="75000"/>
                </a:schemeClr>
              </a:buClr>
              <a:buSzPct val="103000"/>
            </a:pPr>
            <a:r>
              <a:rPr lang="en-US" sz="2400" dirty="0">
                <a:latin typeface="Century Gothic" panose="020B0502020202020204" pitchFamily="34" charset="0"/>
              </a:rPr>
              <a:t>A profile can help you to increase </a:t>
            </a:r>
            <a:r>
              <a:rPr lang="en-US" sz="2400" dirty="0" smtClean="0">
                <a:latin typeface="Century Gothic" panose="020B0502020202020204" pitchFamily="34" charset="0"/>
              </a:rPr>
              <a:t>visibility.</a:t>
            </a:r>
          </a:p>
          <a:p>
            <a:pPr>
              <a:buClr>
                <a:schemeClr val="accent1">
                  <a:lumMod val="75000"/>
                </a:schemeClr>
              </a:buClr>
              <a:buSzPct val="103000"/>
            </a:pPr>
            <a:r>
              <a:rPr lang="en-US" sz="2400" dirty="0">
                <a:latin typeface="Century Gothic" panose="020B0502020202020204" pitchFamily="34" charset="0"/>
              </a:rPr>
              <a:t>It gathers versions and compiles citations.  It collects all DDD documents as </a:t>
            </a:r>
            <a:r>
              <a:rPr lang="en-US" sz="2400" dirty="0" smtClean="0">
                <a:latin typeface="Century Gothic" panose="020B0502020202020204" pitchFamily="34" charset="0"/>
              </a:rPr>
              <a:t>well.</a:t>
            </a:r>
          </a:p>
          <a:p>
            <a:pPr>
              <a:buClr>
                <a:schemeClr val="accent1">
                  <a:lumMod val="75000"/>
                </a:schemeClr>
              </a:buClr>
              <a:buSzPct val="103000"/>
            </a:pPr>
            <a:r>
              <a:rPr lang="en-US" sz="2400" dirty="0">
                <a:latin typeface="Century Gothic" panose="020B0502020202020204" pitchFamily="34" charset="0"/>
              </a:rPr>
              <a:t>It is very simple: Gmail </a:t>
            </a:r>
            <a:r>
              <a:rPr lang="en-US" sz="2400" dirty="0" smtClean="0">
                <a:latin typeface="Century Gothic" panose="020B0502020202020204" pitchFamily="34" charset="0"/>
              </a:rPr>
              <a:t>account.</a:t>
            </a:r>
          </a:p>
          <a:p>
            <a:pPr marL="0" indent="0">
              <a:buClr>
                <a:schemeClr val="accent1">
                  <a:lumMod val="75000"/>
                </a:schemeClr>
              </a:buClr>
              <a:buSzPct val="103000"/>
              <a:buNone/>
            </a:pPr>
            <a:endParaRPr lang="es-ES_tradnl" dirty="0">
              <a:latin typeface="Calibri" panose="020F0502020204030204" pitchFamily="34" charset="0"/>
            </a:endParaRPr>
          </a:p>
          <a:p>
            <a:pPr marL="0" indent="0" algn="r">
              <a:buNone/>
            </a:pPr>
            <a:r>
              <a:rPr lang="es-ES_tradnl" sz="2000" dirty="0">
                <a:latin typeface="Century Gothic" panose="020B0502020202020204" pitchFamily="34" charset="0"/>
                <a:hlinkClick r:id="rId2"/>
              </a:rPr>
              <a:t>https://scholar.google.com/citations</a:t>
            </a:r>
            <a:endParaRPr lang="en-GB" sz="2000" dirty="0">
              <a:latin typeface="Century Gothic" panose="020B0502020202020204" pitchFamily="34" charset="0"/>
            </a:endParaRPr>
          </a:p>
        </p:txBody>
      </p:sp>
      <p:sp>
        <p:nvSpPr>
          <p:cNvPr id="7" name="Rectángulo 6">
            <a:extLst>
              <a:ext uri="{FF2B5EF4-FFF2-40B4-BE49-F238E27FC236}">
                <a16:creationId xmlns:a16="http://schemas.microsoft.com/office/drawing/2014/main" id="{50BFFD49-B6FE-47A0-A695-50304558347B}"/>
              </a:ext>
            </a:extLst>
          </p:cNvPr>
          <p:cNvSpPr/>
          <p:nvPr/>
        </p:nvSpPr>
        <p:spPr>
          <a:xfrm>
            <a:off x="334795" y="874176"/>
            <a:ext cx="6294605" cy="646331"/>
          </a:xfrm>
          <a:prstGeom prst="rect">
            <a:avLst/>
          </a:prstGeom>
        </p:spPr>
        <p:txBody>
          <a:bodyPr wrap="square">
            <a:spAutoFit/>
          </a:bodyPr>
          <a:lstStyle/>
          <a:p>
            <a:r>
              <a:rPr lang="es-ES_tradnl" sz="3600" b="1" spc="-60" dirty="0">
                <a:latin typeface="Century Gothic" panose="020B0502020202020204" pitchFamily="34" charset="0"/>
                <a:ea typeface="+mj-ea"/>
                <a:cs typeface="+mj-cs"/>
              </a:rPr>
              <a:t>Google </a:t>
            </a:r>
            <a:r>
              <a:rPr lang="es-ES_tradnl" sz="3600" b="1" spc="-60" dirty="0" err="1">
                <a:latin typeface="Century Gothic" panose="020B0502020202020204" pitchFamily="34" charset="0"/>
                <a:ea typeface="+mj-ea"/>
                <a:cs typeface="+mj-cs"/>
              </a:rPr>
              <a:t>Scholar</a:t>
            </a:r>
            <a:r>
              <a:rPr lang="es-ES_tradnl" sz="3600" b="1" spc="-60" dirty="0">
                <a:latin typeface="Century Gothic" panose="020B0502020202020204" pitchFamily="34" charset="0"/>
                <a:ea typeface="+mj-ea"/>
                <a:cs typeface="+mj-cs"/>
              </a:rPr>
              <a:t> </a:t>
            </a:r>
            <a:r>
              <a:rPr lang="es-ES_tradnl" sz="3600" b="1" spc="-60" dirty="0" err="1">
                <a:latin typeface="Century Gothic" panose="020B0502020202020204" pitchFamily="34" charset="0"/>
                <a:ea typeface="+mj-ea"/>
                <a:cs typeface="+mj-cs"/>
              </a:rPr>
              <a:t>Citations</a:t>
            </a:r>
            <a:endParaRPr lang="en-GB" sz="3600" b="1" spc="-60" dirty="0">
              <a:latin typeface="Century Gothic" panose="020B0502020202020204" pitchFamily="34" charset="0"/>
              <a:ea typeface="+mj-ea"/>
              <a:cs typeface="+mj-cs"/>
            </a:endParaRPr>
          </a:p>
        </p:txBody>
      </p:sp>
      <p:pic>
        <p:nvPicPr>
          <p:cNvPr id="5" name="Imatge 3">
            <a:extLst>
              <a:ext uri="{FF2B5EF4-FFF2-40B4-BE49-F238E27FC236}">
                <a16:creationId xmlns:a16="http://schemas.microsoft.com/office/drawing/2014/main" id="{FDD10B33-112D-4930-92A6-84DE0AA0B1F7}"/>
              </a:ext>
            </a:extLst>
          </p:cNvPr>
          <p:cNvPicPr>
            <a:picLocks noChangeAspect="1"/>
          </p:cNvPicPr>
          <p:nvPr/>
        </p:nvPicPr>
        <p:blipFill>
          <a:blip r:embed="rId3"/>
          <a:stretch>
            <a:fillRect/>
          </a:stretch>
        </p:blipFill>
        <p:spPr>
          <a:xfrm rot="20882106">
            <a:off x="231560" y="500399"/>
            <a:ext cx="2338645" cy="3975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71382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ED8A831-98C3-4336-9342-C0D43B553E1C}"/>
              </a:ext>
            </a:extLst>
          </p:cNvPr>
          <p:cNvSpPr>
            <a:spLocks noGrp="1"/>
          </p:cNvSpPr>
          <p:nvPr>
            <p:ph idx="1"/>
          </p:nvPr>
        </p:nvSpPr>
        <p:spPr/>
        <p:txBody>
          <a:bodyPr/>
          <a:lstStyle/>
          <a:p>
            <a:endParaRPr lang="en-GB"/>
          </a:p>
        </p:txBody>
      </p:sp>
      <p:pic>
        <p:nvPicPr>
          <p:cNvPr id="8" name="Imagen 7">
            <a:extLst>
              <a:ext uri="{FF2B5EF4-FFF2-40B4-BE49-F238E27FC236}">
                <a16:creationId xmlns:a16="http://schemas.microsoft.com/office/drawing/2014/main" id="{EE2DCE05-9D03-4B3D-936B-EDF559442138}"/>
              </a:ext>
            </a:extLst>
          </p:cNvPr>
          <p:cNvPicPr>
            <a:picLocks noChangeAspect="1"/>
          </p:cNvPicPr>
          <p:nvPr/>
        </p:nvPicPr>
        <p:blipFill>
          <a:blip r:embed="rId2"/>
          <a:stretch>
            <a:fillRect/>
          </a:stretch>
        </p:blipFill>
        <p:spPr>
          <a:xfrm>
            <a:off x="190500" y="751569"/>
            <a:ext cx="8955088" cy="5243321"/>
          </a:xfrm>
          <a:prstGeom prst="rect">
            <a:avLst/>
          </a:prstGeom>
        </p:spPr>
      </p:pic>
    </p:spTree>
    <p:extLst>
      <p:ext uri="{BB962C8B-B14F-4D97-AF65-F5344CB8AC3E}">
        <p14:creationId xmlns:p14="http://schemas.microsoft.com/office/powerpoint/2010/main" val="3482397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4742EF88-16FE-4681-811C-BBAC36009AF0}"/>
              </a:ext>
            </a:extLst>
          </p:cNvPr>
          <p:cNvPicPr>
            <a:picLocks noGrp="1" noChangeAspect="1"/>
          </p:cNvPicPr>
          <p:nvPr>
            <p:ph idx="1"/>
          </p:nvPr>
        </p:nvPicPr>
        <p:blipFill>
          <a:blip r:embed="rId2"/>
          <a:stretch>
            <a:fillRect/>
          </a:stretch>
        </p:blipFill>
        <p:spPr>
          <a:xfrm>
            <a:off x="2556674" y="959177"/>
            <a:ext cx="5364314" cy="4768850"/>
          </a:xfrm>
          <a:prstGeom prst="rect">
            <a:avLst/>
          </a:prstGeom>
        </p:spPr>
      </p:pic>
      <p:sp>
        <p:nvSpPr>
          <p:cNvPr id="4" name="Rectángulo 3">
            <a:extLst>
              <a:ext uri="{FF2B5EF4-FFF2-40B4-BE49-F238E27FC236}">
                <a16:creationId xmlns:a16="http://schemas.microsoft.com/office/drawing/2014/main" id="{9D23C2B3-FE67-4C10-BEB7-1CF6A0E1D51C}"/>
              </a:ext>
            </a:extLst>
          </p:cNvPr>
          <p:cNvSpPr/>
          <p:nvPr/>
        </p:nvSpPr>
        <p:spPr>
          <a:xfrm>
            <a:off x="2556674" y="844877"/>
            <a:ext cx="5364314" cy="744718"/>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3A2D2650-B682-49C5-95CE-ED576E39FDFB}"/>
              </a:ext>
            </a:extLst>
          </p:cNvPr>
          <p:cNvSpPr/>
          <p:nvPr/>
        </p:nvSpPr>
        <p:spPr>
          <a:xfrm>
            <a:off x="2556673" y="1703895"/>
            <a:ext cx="5364315" cy="886905"/>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Abrir llave 8">
            <a:extLst>
              <a:ext uri="{FF2B5EF4-FFF2-40B4-BE49-F238E27FC236}">
                <a16:creationId xmlns:a16="http://schemas.microsoft.com/office/drawing/2014/main" id="{C08040A9-320C-4893-B89A-55BFC6382FE6}"/>
              </a:ext>
            </a:extLst>
          </p:cNvPr>
          <p:cNvSpPr/>
          <p:nvPr/>
        </p:nvSpPr>
        <p:spPr>
          <a:xfrm>
            <a:off x="2488676" y="2780907"/>
            <a:ext cx="83074" cy="3610466"/>
          </a:xfrm>
          <a:prstGeom prst="leftBrace">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CCF00423-4CBD-4D19-9426-EC784A1B57FA}"/>
              </a:ext>
            </a:extLst>
          </p:cNvPr>
          <p:cNvSpPr txBox="1"/>
          <p:nvPr/>
        </p:nvSpPr>
        <p:spPr>
          <a:xfrm>
            <a:off x="339365" y="1677971"/>
            <a:ext cx="1514149" cy="707886"/>
          </a:xfrm>
          <a:prstGeom prst="rect">
            <a:avLst/>
          </a:prstGeom>
          <a:noFill/>
        </p:spPr>
        <p:txBody>
          <a:bodyPr wrap="square" rtlCol="0">
            <a:spAutoFit/>
          </a:bodyPr>
          <a:lstStyle/>
          <a:p>
            <a:pPr algn="ctr"/>
            <a:r>
              <a:rPr lang="ca-ES" sz="2000" b="1" dirty="0">
                <a:solidFill>
                  <a:srgbClr val="C00000"/>
                </a:solidFill>
              </a:rPr>
              <a:t>Digital </a:t>
            </a:r>
            <a:r>
              <a:rPr lang="ca-ES" sz="2000" b="1" dirty="0" err="1">
                <a:solidFill>
                  <a:srgbClr val="C00000"/>
                </a:solidFill>
              </a:rPr>
              <a:t>identity</a:t>
            </a:r>
            <a:endParaRPr lang="ca-ES" sz="2000" b="1" dirty="0">
              <a:solidFill>
                <a:srgbClr val="C00000"/>
              </a:solidFill>
            </a:endParaRPr>
          </a:p>
        </p:txBody>
      </p:sp>
      <p:sp>
        <p:nvSpPr>
          <p:cNvPr id="12" name="Flecha derecha 9">
            <a:extLst>
              <a:ext uri="{FF2B5EF4-FFF2-40B4-BE49-F238E27FC236}">
                <a16:creationId xmlns:a16="http://schemas.microsoft.com/office/drawing/2014/main" id="{699A7E75-BF64-4D48-A44A-2BC7B85DACC3}"/>
              </a:ext>
            </a:extLst>
          </p:cNvPr>
          <p:cNvSpPr/>
          <p:nvPr/>
        </p:nvSpPr>
        <p:spPr>
          <a:xfrm>
            <a:off x="1852171" y="1890512"/>
            <a:ext cx="424206" cy="282804"/>
          </a:xfrm>
          <a:prstGeom prst="rightArrow">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E015BAD6-FBF2-460E-8E62-37440E93D856}"/>
              </a:ext>
            </a:extLst>
          </p:cNvPr>
          <p:cNvSpPr txBox="1"/>
          <p:nvPr/>
        </p:nvSpPr>
        <p:spPr>
          <a:xfrm>
            <a:off x="338021" y="4078308"/>
            <a:ext cx="1514149" cy="1015663"/>
          </a:xfrm>
          <a:prstGeom prst="rect">
            <a:avLst/>
          </a:prstGeom>
          <a:noFill/>
        </p:spPr>
        <p:txBody>
          <a:bodyPr wrap="square" rtlCol="0">
            <a:spAutoFit/>
          </a:bodyPr>
          <a:lstStyle/>
          <a:p>
            <a:pPr algn="ctr"/>
            <a:r>
              <a:rPr lang="ca-ES" sz="2000" b="1" dirty="0" err="1">
                <a:solidFill>
                  <a:srgbClr val="C00000"/>
                </a:solidFill>
              </a:rPr>
              <a:t>Presence</a:t>
            </a:r>
            <a:r>
              <a:rPr lang="ca-ES" sz="2000" b="1" dirty="0">
                <a:solidFill>
                  <a:srgbClr val="C00000"/>
                </a:solidFill>
              </a:rPr>
              <a:t> on </a:t>
            </a:r>
            <a:r>
              <a:rPr lang="ca-ES" sz="2000" b="1" dirty="0" err="1">
                <a:solidFill>
                  <a:srgbClr val="C00000"/>
                </a:solidFill>
              </a:rPr>
              <a:t>the</a:t>
            </a:r>
            <a:r>
              <a:rPr lang="ca-ES" sz="2000" b="1" dirty="0">
                <a:solidFill>
                  <a:srgbClr val="C00000"/>
                </a:solidFill>
              </a:rPr>
              <a:t> Internet</a:t>
            </a:r>
          </a:p>
        </p:txBody>
      </p:sp>
      <p:sp>
        <p:nvSpPr>
          <p:cNvPr id="14" name="Flecha derecha 6">
            <a:extLst>
              <a:ext uri="{FF2B5EF4-FFF2-40B4-BE49-F238E27FC236}">
                <a16:creationId xmlns:a16="http://schemas.microsoft.com/office/drawing/2014/main" id="{7EB8B5DF-C241-459A-80C9-B59BF3EB5ABB}"/>
              </a:ext>
            </a:extLst>
          </p:cNvPr>
          <p:cNvSpPr/>
          <p:nvPr/>
        </p:nvSpPr>
        <p:spPr>
          <a:xfrm>
            <a:off x="1852170" y="4444738"/>
            <a:ext cx="424207" cy="239947"/>
          </a:xfrm>
          <a:prstGeom prst="rightArrow">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22346255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807384" y="2147165"/>
            <a:ext cx="3704508" cy="3561943"/>
          </a:xfrm>
        </p:spPr>
        <p:txBody>
          <a:bodyPr/>
          <a:lstStyle/>
          <a:p>
            <a:r>
              <a:rPr lang="en-US" dirty="0"/>
              <a:t>Text</a:t>
            </a:r>
            <a:endParaRPr lang="en-GB" dirty="0"/>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4814624" y="2220065"/>
            <a:ext cx="3675928" cy="3561943"/>
          </a:xfrm>
        </p:spPr>
        <p:txBody>
          <a:bodyPr/>
          <a:lstStyle/>
          <a:p>
            <a:pPr marL="22860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a:solidFill>
                  <a:srgbClr val="B2EEFC"/>
                </a:solidFill>
              </a:rPr>
              <a:t>Open A</a:t>
            </a:r>
            <a:r>
              <a:rPr lang="ca-ES" sz="1800" dirty="0" smtClean="0">
                <a:solidFill>
                  <a:srgbClr val="B2EEFC"/>
                </a:solidFill>
              </a:rPr>
              <a:t>ccess</a:t>
            </a:r>
            <a:endParaRPr lang="ca-ES" sz="1800" dirty="0">
              <a:solidFill>
                <a:srgbClr val="B2EEFC"/>
              </a:solidFill>
            </a:endParaRP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a:solidFill>
                  <a:srgbClr val="B2EEFC"/>
                </a:solidFill>
              </a:rPr>
              <a:t>Open A</a:t>
            </a:r>
            <a:r>
              <a:rPr lang="ca-ES" sz="1800" dirty="0" smtClean="0">
                <a:solidFill>
                  <a:srgbClr val="B2EEFC"/>
                </a:solidFill>
              </a:rPr>
              <a:t>ccess </a:t>
            </a:r>
            <a:r>
              <a:rPr lang="ca-ES" sz="1800" dirty="0" err="1">
                <a:solidFill>
                  <a:srgbClr val="B2EEFC"/>
                </a:solidFill>
              </a:rPr>
              <a:t>publishing</a:t>
            </a:r>
            <a:endParaRPr lang="ca-ES" sz="1800" dirty="0">
              <a:solidFill>
                <a:srgbClr val="B2EEFC"/>
              </a:solidFill>
            </a:endParaRPr>
          </a:p>
          <a:p>
            <a:pPr marL="22860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solidFill>
                  <a:srgbClr val="B2EEFC"/>
                </a:solidFill>
              </a:rPr>
              <a:t>Identification</a:t>
            </a:r>
            <a:r>
              <a:rPr lang="ca-ES" sz="1800" dirty="0">
                <a:solidFill>
                  <a:srgbClr val="B2EEFC"/>
                </a:solidFill>
              </a:rPr>
              <a:t> </a:t>
            </a:r>
            <a:r>
              <a:rPr lang="ca-ES" sz="1800" dirty="0" err="1">
                <a:solidFill>
                  <a:srgbClr val="B2EEFC"/>
                </a:solidFill>
              </a:rPr>
              <a:t>systems</a:t>
            </a:r>
            <a:endParaRPr lang="ca-ES" sz="1800" dirty="0">
              <a:solidFill>
                <a:srgbClr val="B2EEFC"/>
              </a:solidFill>
            </a:endParaRP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solidFill>
                  <a:srgbClr val="067F9C"/>
                </a:solidFill>
              </a:rPr>
              <a:t>Scholarly</a:t>
            </a:r>
            <a:r>
              <a:rPr lang="ca-ES" sz="1800" dirty="0">
                <a:solidFill>
                  <a:srgbClr val="067F9C"/>
                </a:solidFill>
              </a:rPr>
              <a:t> networks</a:t>
            </a: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smtClean="0"/>
              <a:t>Recommendations</a:t>
            </a:r>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19137" y="426047"/>
            <a:ext cx="8307313" cy="590931"/>
          </a:xfrm>
        </p:spPr>
        <p:txBody>
          <a:bodyPr/>
          <a:lstStyle/>
          <a:p>
            <a:r>
              <a:rPr lang="en-US" dirty="0"/>
              <a:t>We will talk about…</a:t>
            </a:r>
            <a:endParaRPr lang="en-GB" dirty="0"/>
          </a:p>
        </p:txBody>
      </p:sp>
      <p:pic>
        <p:nvPicPr>
          <p:cNvPr id="7" name="Imagen 4">
            <a:extLst>
              <a:ext uri="{FF2B5EF4-FFF2-40B4-BE49-F238E27FC236}">
                <a16:creationId xmlns:a16="http://schemas.microsoft.com/office/drawing/2014/main" id="{DBD6301F-3AAE-441F-A4C9-E2AFE64BBE42}"/>
              </a:ext>
            </a:extLst>
          </p:cNvPr>
          <p:cNvPicPr>
            <a:picLocks noChangeAspect="1"/>
          </p:cNvPicPr>
          <p:nvPr/>
        </p:nvPicPr>
        <p:blipFill rotWithShape="1">
          <a:blip r:embed="rId2"/>
          <a:srcRect l="31776" r="14993" b="-2"/>
          <a:stretch/>
        </p:blipFill>
        <p:spPr>
          <a:xfrm>
            <a:off x="543208" y="1179236"/>
            <a:ext cx="3666633" cy="5424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8557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CB9E0AC-F4D7-420F-8D84-053E5008C118}"/>
              </a:ext>
            </a:extLst>
          </p:cNvPr>
          <p:cNvPicPr>
            <a:picLocks noChangeAspect="1"/>
          </p:cNvPicPr>
          <p:nvPr/>
        </p:nvPicPr>
        <p:blipFill>
          <a:blip r:embed="rId2"/>
          <a:stretch>
            <a:fillRect/>
          </a:stretch>
        </p:blipFill>
        <p:spPr>
          <a:xfrm>
            <a:off x="0" y="856803"/>
            <a:ext cx="9145588" cy="5144393"/>
          </a:xfrm>
          <a:prstGeom prst="rect">
            <a:avLst/>
          </a:prstGeom>
        </p:spPr>
      </p:pic>
      <p:sp>
        <p:nvSpPr>
          <p:cNvPr id="9" name="Títol 1">
            <a:extLst>
              <a:ext uri="{FF2B5EF4-FFF2-40B4-BE49-F238E27FC236}">
                <a16:creationId xmlns:a16="http://schemas.microsoft.com/office/drawing/2014/main" id="{2AD64A91-8573-47F3-A5FF-9859979867B3}"/>
              </a:ext>
            </a:extLst>
          </p:cNvPr>
          <p:cNvSpPr>
            <a:spLocks noGrp="1"/>
          </p:cNvSpPr>
          <p:nvPr>
            <p:ph type="title"/>
          </p:nvPr>
        </p:nvSpPr>
        <p:spPr>
          <a:xfrm>
            <a:off x="789668" y="2036240"/>
            <a:ext cx="7917770" cy="1828801"/>
          </a:xfrm>
        </p:spPr>
        <p:txBody>
          <a:bodyPr vert="horz" lIns="91440" tIns="45720" rIns="91440" bIns="45720" rtlCol="0" anchor="b">
            <a:normAutofit/>
          </a:bodyPr>
          <a:lstStyle/>
          <a:p>
            <a:r>
              <a:rPr lang="en-US" sz="5400" dirty="0">
                <a:latin typeface="Calibri" panose="020F0502020204030204" pitchFamily="34" charset="0"/>
                <a:cs typeface="Calibri" panose="020F0502020204030204" pitchFamily="34" charset="0"/>
              </a:rPr>
              <a:t>“Science that is not counted, </a:t>
            </a:r>
            <a:r>
              <a:rPr lang="en-US" sz="5400" dirty="0" smtClean="0">
                <a:latin typeface="Calibri" panose="020F0502020204030204" pitchFamily="34" charset="0"/>
                <a:cs typeface="Calibri" panose="020F0502020204030204" pitchFamily="34" charset="0"/>
              </a:rPr>
              <a:t>does not </a:t>
            </a:r>
            <a:r>
              <a:rPr lang="en-US" sz="5400" dirty="0">
                <a:latin typeface="Calibri" panose="020F0502020204030204" pitchFamily="34" charset="0"/>
                <a:cs typeface="Calibri" panose="020F0502020204030204" pitchFamily="34" charset="0"/>
              </a:rPr>
              <a:t>count.”</a:t>
            </a:r>
            <a:endParaRPr lang="en-US" sz="5400" dirty="0">
              <a:solidFill>
                <a:schemeClr val="tx1"/>
              </a:solidFill>
              <a:latin typeface="Calibri" panose="020F0502020204030204" pitchFamily="34" charset="0"/>
              <a:cs typeface="Calibri" panose="020F0502020204030204" pitchFamily="34" charset="0"/>
            </a:endParaRPr>
          </a:p>
        </p:txBody>
      </p:sp>
      <p:sp>
        <p:nvSpPr>
          <p:cNvPr id="11" name="2 Marcador de contenido">
            <a:extLst>
              <a:ext uri="{FF2B5EF4-FFF2-40B4-BE49-F238E27FC236}">
                <a16:creationId xmlns:a16="http://schemas.microsoft.com/office/drawing/2014/main" id="{934C887C-0D2D-43EE-B35F-80FBCB7096D9}"/>
              </a:ext>
            </a:extLst>
          </p:cNvPr>
          <p:cNvSpPr txBox="1">
            <a:spLocks/>
          </p:cNvSpPr>
          <p:nvPr/>
        </p:nvSpPr>
        <p:spPr>
          <a:xfrm>
            <a:off x="354769" y="4886771"/>
            <a:ext cx="8219256" cy="11144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s-ES" sz="1800" dirty="0">
                <a:latin typeface="Calibri" panose="020F0502020204030204" pitchFamily="34" charset="0"/>
                <a:cs typeface="Calibri" panose="020F0502020204030204" pitchFamily="34" charset="0"/>
              </a:rPr>
              <a:t>	 Ignacio López-</a:t>
            </a:r>
            <a:r>
              <a:rPr lang="es-ES" sz="1800" dirty="0" err="1">
                <a:latin typeface="Calibri" panose="020F0502020204030204" pitchFamily="34" charset="0"/>
                <a:cs typeface="Calibri" panose="020F0502020204030204" pitchFamily="34" charset="0"/>
              </a:rPr>
              <a:t>Goñi</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Lecturer</a:t>
            </a:r>
            <a:r>
              <a:rPr lang="es-ES" sz="1800" dirty="0">
                <a:latin typeface="Calibri" panose="020F0502020204030204" pitchFamily="34" charset="0"/>
                <a:cs typeface="Calibri" panose="020F0502020204030204" pitchFamily="34" charset="0"/>
              </a:rPr>
              <a:t> in </a:t>
            </a:r>
            <a:r>
              <a:rPr lang="es-ES" sz="1800" dirty="0" err="1">
                <a:latin typeface="Calibri" panose="020F0502020204030204" pitchFamily="34" charset="0"/>
                <a:cs typeface="Calibri" panose="020F0502020204030204" pitchFamily="34" charset="0"/>
              </a:rPr>
              <a:t>Microbiology</a:t>
            </a:r>
            <a:r>
              <a:rPr lang="es-ES" sz="1800" dirty="0">
                <a:latin typeface="Calibri" panose="020F0502020204030204" pitchFamily="34" charset="0"/>
                <a:cs typeface="Calibri" panose="020F0502020204030204" pitchFamily="34" charset="0"/>
              </a:rPr>
              <a:t> at </a:t>
            </a:r>
            <a:r>
              <a:rPr lang="es-ES" sz="1800" dirty="0" err="1">
                <a:latin typeface="Calibri" panose="020F0502020204030204" pitchFamily="34" charset="0"/>
                <a:cs typeface="Calibri" panose="020F0502020204030204" pitchFamily="34" charset="0"/>
              </a:rPr>
              <a:t>the</a:t>
            </a:r>
            <a:r>
              <a:rPr lang="es-ES" sz="1800" dirty="0">
                <a:latin typeface="Calibri" panose="020F0502020204030204" pitchFamily="34" charset="0"/>
                <a:cs typeface="Calibri" panose="020F0502020204030204" pitchFamily="34" charset="0"/>
              </a:rPr>
              <a:t> Universidad de Navarra. He </a:t>
            </a:r>
            <a:r>
              <a:rPr lang="es-ES" sz="1800" dirty="0" err="1">
                <a:latin typeface="Calibri" panose="020F0502020204030204" pitchFamily="34" charset="0"/>
                <a:cs typeface="Calibri" panose="020F0502020204030204" pitchFamily="34" charset="0"/>
              </a:rPr>
              <a:t>got</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the</a:t>
            </a:r>
            <a:r>
              <a:rPr lang="es-ES" sz="1800" dirty="0">
                <a:latin typeface="Calibri" panose="020F0502020204030204" pitchFamily="34" charset="0"/>
                <a:cs typeface="Calibri" panose="020F0502020204030204" pitchFamily="34" charset="0"/>
              </a:rPr>
              <a:t> “</a:t>
            </a:r>
            <a:r>
              <a:rPr lang="es-ES" sz="1800" dirty="0" err="1">
                <a:latin typeface="Calibri" panose="020F0502020204030204" pitchFamily="34" charset="0"/>
                <a:cs typeface="Calibri" panose="020F0502020204030204" pitchFamily="34" charset="0"/>
              </a:rPr>
              <a:t>Asebio</a:t>
            </a:r>
            <a:r>
              <a:rPr lang="es-ES" sz="1800" dirty="0">
                <a:latin typeface="Calibri" panose="020F0502020204030204" pitchFamily="34" charset="0"/>
                <a:cs typeface="Calibri" panose="020F0502020204030204" pitchFamily="34" charset="0"/>
              </a:rPr>
              <a:t> 2017 de Comunicación y Divulgación de biotecnología en las redes sociales” </a:t>
            </a:r>
            <a:r>
              <a:rPr lang="es-ES" sz="1800" dirty="0" err="1">
                <a:latin typeface="Calibri" panose="020F0502020204030204" pitchFamily="34" charset="0"/>
                <a:cs typeface="Calibri" panose="020F0502020204030204" pitchFamily="34" charset="0"/>
              </a:rPr>
              <a:t>award</a:t>
            </a:r>
            <a:endParaRPr lang="es-ES" sz="1800" dirty="0" smtClean="0">
              <a:latin typeface="Calibri" panose="020F0502020204030204" pitchFamily="34" charset="0"/>
              <a:cs typeface="Calibri" panose="020F0502020204030204" pitchFamily="34" charset="0"/>
            </a:endParaRPr>
          </a:p>
          <a:p>
            <a:pPr marL="36900" indent="0">
              <a:buFont typeface="Arial" panose="020B0604020202020204" pitchFamily="34" charset="0"/>
              <a:buNone/>
            </a:pPr>
            <a:r>
              <a:rPr lang="es-ES" sz="1100" dirty="0" smtClean="0">
                <a:latin typeface="Calibri" panose="020F0502020204030204" pitchFamily="34" charset="0"/>
                <a:cs typeface="Calibri" panose="020F0502020204030204" pitchFamily="34" charset="0"/>
              </a:rPr>
              <a:t>		http://www.noticiasdegipuzkoa.com/2017/12/26/sociedad/la-ciencia-que-no-se-cuenta-no-cuenta </a:t>
            </a:r>
            <a:endParaRPr lang="es-E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6375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381000" y="500217"/>
            <a:ext cx="8335889" cy="590931"/>
          </a:xfrm>
        </p:spPr>
        <p:txBody>
          <a:bodyPr/>
          <a:lstStyle/>
          <a:p>
            <a:r>
              <a:rPr lang="es-ES" dirty="0"/>
              <a:t>Open Access: </a:t>
            </a:r>
            <a:r>
              <a:rPr lang="es-ES" dirty="0" err="1" smtClean="0"/>
              <a:t>what</a:t>
            </a:r>
            <a:r>
              <a:rPr lang="es-ES" dirty="0" smtClean="0"/>
              <a:t> </a:t>
            </a:r>
            <a:r>
              <a:rPr lang="es-ES" dirty="0" err="1" smtClean="0"/>
              <a:t>is</a:t>
            </a:r>
            <a:r>
              <a:rPr lang="es-ES" dirty="0" smtClean="0"/>
              <a:t> </a:t>
            </a:r>
            <a:r>
              <a:rPr lang="es-ES" dirty="0" err="1" smtClean="0"/>
              <a:t>it</a:t>
            </a:r>
            <a:r>
              <a:rPr lang="es-ES" dirty="0" smtClean="0"/>
              <a:t>?</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504826" y="1234440"/>
            <a:ext cx="7233200" cy="4770098"/>
          </a:xfrm>
        </p:spPr>
        <p:txBody>
          <a:bodyPr/>
          <a:lstStyle/>
          <a:p>
            <a:pPr marL="36900" indent="0">
              <a:buNone/>
            </a:pPr>
            <a:endParaRPr lang="es-ES" dirty="0">
              <a:solidFill>
                <a:schemeClr val="tx1"/>
              </a:solidFill>
              <a:latin typeface="Calibri" panose="020F0502020204030204" pitchFamily="34" charset="0"/>
              <a:cs typeface="Calibri" panose="020F0502020204030204" pitchFamily="34" charset="0"/>
            </a:endParaRPr>
          </a:p>
          <a:p>
            <a:pPr marL="36900" indent="0">
              <a:buNone/>
            </a:pPr>
            <a:r>
              <a:rPr lang="en-US" sz="2400" dirty="0">
                <a:latin typeface="Calibri" panose="020F0502020204030204" pitchFamily="34" charset="0"/>
                <a:cs typeface="Calibri" panose="020F0502020204030204" pitchFamily="34" charset="0"/>
              </a:rPr>
              <a:t>“Free availability on the public Internet, permitting any users to read, download, copy, distribute, print, </a:t>
            </a:r>
            <a:r>
              <a:rPr lang="en-US" sz="2400" dirty="0" smtClean="0">
                <a:latin typeface="Calibri" panose="020F0502020204030204" pitchFamily="34" charset="0"/>
                <a:cs typeface="Calibri" panose="020F0502020204030204" pitchFamily="34" charset="0"/>
              </a:rPr>
              <a:t>search </a:t>
            </a:r>
            <a:r>
              <a:rPr lang="en-US" sz="2400" dirty="0">
                <a:latin typeface="Calibri" panose="020F0502020204030204" pitchFamily="34" charset="0"/>
                <a:cs typeface="Calibri" panose="020F0502020204030204" pitchFamily="34" charset="0"/>
              </a:rPr>
              <a:t>or use for any other lawful purpose, without financial, </a:t>
            </a:r>
            <a:r>
              <a:rPr lang="en-US" sz="2400" dirty="0" smtClean="0">
                <a:latin typeface="Calibri" panose="020F0502020204030204" pitchFamily="34" charset="0"/>
                <a:cs typeface="Calibri" panose="020F0502020204030204" pitchFamily="34" charset="0"/>
              </a:rPr>
              <a:t>legal </a:t>
            </a:r>
            <a:r>
              <a:rPr lang="en-US" sz="2400" dirty="0">
                <a:latin typeface="Calibri" panose="020F0502020204030204" pitchFamily="34" charset="0"/>
                <a:cs typeface="Calibri" panose="020F0502020204030204" pitchFamily="34" charset="0"/>
              </a:rPr>
              <a:t>or technical barriers</a:t>
            </a:r>
            <a:r>
              <a:rPr lang="en-US" sz="2400" dirty="0" smtClean="0">
                <a:latin typeface="Calibri" panose="020F0502020204030204" pitchFamily="34" charset="0"/>
                <a:cs typeface="Calibri" panose="020F0502020204030204" pitchFamily="34" charset="0"/>
              </a:rPr>
              <a:t>.”</a:t>
            </a:r>
          </a:p>
          <a:p>
            <a:pPr marL="36900" indent="0">
              <a:buNone/>
            </a:pPr>
            <a:r>
              <a:rPr lang="ca-ES" sz="2400" dirty="0">
                <a:latin typeface="Calibri" panose="020F0502020204030204" pitchFamily="34" charset="0"/>
                <a:cs typeface="Calibri" panose="020F0502020204030204" pitchFamily="34" charset="0"/>
              </a:rPr>
              <a:t>Budapest Manifesto, </a:t>
            </a:r>
            <a:r>
              <a:rPr lang="ca-ES" sz="2400" dirty="0" err="1">
                <a:latin typeface="Calibri" panose="020F0502020204030204" pitchFamily="34" charset="0"/>
                <a:cs typeface="Calibri" panose="020F0502020204030204" pitchFamily="34" charset="0"/>
              </a:rPr>
              <a:t>February</a:t>
            </a:r>
            <a:r>
              <a:rPr lang="ca-ES" sz="2400" dirty="0">
                <a:latin typeface="Calibri" panose="020F0502020204030204" pitchFamily="34" charset="0"/>
                <a:cs typeface="Calibri" panose="020F0502020204030204" pitchFamily="34" charset="0"/>
              </a:rPr>
              <a:t> 2002</a:t>
            </a:r>
            <a:endParaRPr lang="en-GB" sz="2400" dirty="0"/>
          </a:p>
        </p:txBody>
      </p:sp>
      <p:sp>
        <p:nvSpPr>
          <p:cNvPr id="4" name="Picture Placeholder 13">
            <a:extLst>
              <a:ext uri="{FF2B5EF4-FFF2-40B4-BE49-F238E27FC236}">
                <a16:creationId xmlns:a16="http://schemas.microsoft.com/office/drawing/2014/main" id="{8DBDD9F7-3B84-F743-95F4-C9FA74DA597F}"/>
              </a:ext>
            </a:extLst>
          </p:cNvPr>
          <p:cNvSpPr txBox="1">
            <a:spLocks/>
          </p:cNvSpPr>
          <p:nvPr/>
        </p:nvSpPr>
        <p:spPr>
          <a:xfrm flipH="1">
            <a:off x="1" y="4181301"/>
            <a:ext cx="9145588" cy="1966529"/>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bg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smtClean="0">
                <a:solidFill>
                  <a:schemeClr val="tx1">
                    <a:lumMod val="65000"/>
                  </a:schemeClr>
                </a:solidFill>
                <a:latin typeface="Calibri" panose="020F0502020204030204" pitchFamily="34" charset="0"/>
                <a:cs typeface="Calibri" panose="020F0502020204030204" pitchFamily="34" charset="0"/>
              </a:rPr>
              <a:t>	</a:t>
            </a:r>
            <a:r>
              <a:rPr lang="es-ES" sz="2400" b="1" dirty="0">
                <a:solidFill>
                  <a:schemeClr val="tx1"/>
                </a:solidFill>
                <a:latin typeface="Calibri" panose="020F0502020204030204" pitchFamily="34" charset="0"/>
                <a:cs typeface="Calibri" panose="020F0502020204030204" pitchFamily="34" charset="0"/>
              </a:rPr>
              <a:t>Open A</a:t>
            </a:r>
            <a:r>
              <a:rPr lang="es-ES" sz="2400" b="1" dirty="0" smtClean="0">
                <a:solidFill>
                  <a:schemeClr val="tx1"/>
                </a:solidFill>
                <a:latin typeface="Calibri" panose="020F0502020204030204" pitchFamily="34" charset="0"/>
                <a:cs typeface="Calibri" panose="020F0502020204030204" pitchFamily="34" charset="0"/>
              </a:rPr>
              <a:t>ccess  </a:t>
            </a:r>
            <a:r>
              <a:rPr lang="es-ES" sz="2400" b="1" dirty="0">
                <a:solidFill>
                  <a:schemeClr val="tx1"/>
                </a:solidFill>
                <a:latin typeface="Calibri" panose="020F0502020204030204" pitchFamily="34" charset="0"/>
                <a:cs typeface="Calibri" panose="020F0502020204030204" pitchFamily="34" charset="0"/>
              </a:rPr>
              <a:t>≠  Free A</a:t>
            </a:r>
            <a:r>
              <a:rPr lang="es-ES" sz="2400" b="1" dirty="0" smtClean="0">
                <a:solidFill>
                  <a:schemeClr val="tx1"/>
                </a:solidFill>
                <a:latin typeface="Calibri" panose="020F0502020204030204" pitchFamily="34" charset="0"/>
                <a:cs typeface="Calibri" panose="020F0502020204030204" pitchFamily="34" charset="0"/>
              </a:rPr>
              <a:t>ccess</a:t>
            </a:r>
            <a:endParaRPr lang="ca-ES" sz="2400" b="1" dirty="0">
              <a:solidFill>
                <a:schemeClr val="tx1"/>
              </a:solidFill>
              <a:latin typeface="Calibri" panose="020F0502020204030204" pitchFamily="34" charset="0"/>
              <a:cs typeface="Calibri" panose="020F0502020204030204" pitchFamily="34" charset="0"/>
            </a:endParaRPr>
          </a:p>
          <a:p>
            <a:pPr marL="0" indent="0">
              <a:buNone/>
            </a:pPr>
            <a:endParaRPr lang="ca-ES" sz="2400" b="1"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7169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FA397-5B87-4115-A32F-9A6CD8949825}"/>
              </a:ext>
            </a:extLst>
          </p:cNvPr>
          <p:cNvSpPr>
            <a:spLocks noGrp="1"/>
          </p:cNvSpPr>
          <p:nvPr>
            <p:ph type="title"/>
          </p:nvPr>
        </p:nvSpPr>
        <p:spPr>
          <a:xfrm>
            <a:off x="334794" y="500217"/>
            <a:ext cx="8382095" cy="590931"/>
          </a:xfrm>
        </p:spPr>
        <p:txBody>
          <a:bodyPr/>
          <a:lstStyle/>
          <a:p>
            <a:r>
              <a:rPr lang="es-ES_tradnl" dirty="0" err="1">
                <a:latin typeface="Century Gothic" panose="020B0502020202020204" pitchFamily="34" charset="0"/>
              </a:rPr>
              <a:t>Scholarly</a:t>
            </a:r>
            <a:r>
              <a:rPr lang="es-ES_tradnl" dirty="0">
                <a:latin typeface="Century Gothic" panose="020B0502020202020204" pitchFamily="34" charset="0"/>
              </a:rPr>
              <a:t> </a:t>
            </a:r>
            <a:r>
              <a:rPr lang="es-ES_tradnl" dirty="0" err="1">
                <a:latin typeface="Century Gothic" panose="020B0502020202020204" pitchFamily="34" charset="0"/>
              </a:rPr>
              <a:t>networks</a:t>
            </a:r>
            <a:endParaRPr lang="es-ES_tradnl" dirty="0">
              <a:latin typeface="Century Gothic" panose="020B0502020202020204" pitchFamily="34" charset="0"/>
            </a:endParaRPr>
          </a:p>
        </p:txBody>
      </p:sp>
      <p:sp>
        <p:nvSpPr>
          <p:cNvPr id="4" name="Contenidor de contingut 2">
            <a:extLst>
              <a:ext uri="{FF2B5EF4-FFF2-40B4-BE49-F238E27FC236}">
                <a16:creationId xmlns:a16="http://schemas.microsoft.com/office/drawing/2014/main" id="{E320FA39-A87D-4D11-BD8A-E41C378F8FDD}"/>
              </a:ext>
            </a:extLst>
          </p:cNvPr>
          <p:cNvSpPr txBox="1">
            <a:spLocks/>
          </p:cNvSpPr>
          <p:nvPr/>
        </p:nvSpPr>
        <p:spPr>
          <a:xfrm>
            <a:off x="1047582" y="1645499"/>
            <a:ext cx="3525212" cy="4881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900" indent="0">
              <a:buNone/>
            </a:pPr>
            <a:r>
              <a:rPr lang="ca-ES" sz="2200" b="1" dirty="0" err="1">
                <a:solidFill>
                  <a:schemeClr val="tx1">
                    <a:lumMod val="75000"/>
                    <a:lumOff val="25000"/>
                  </a:schemeClr>
                </a:solidFill>
                <a:latin typeface="Century Gothic" panose="020B0502020202020204" pitchFamily="34" charset="0"/>
              </a:rPr>
              <a:t>Create</a:t>
            </a:r>
            <a:r>
              <a:rPr lang="ca-ES" sz="2200" dirty="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collaboration</a:t>
            </a:r>
            <a:r>
              <a:rPr lang="ca-ES" sz="2200" dirty="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spaces</a:t>
            </a:r>
            <a:endParaRPr lang="ca-ES" sz="2200" dirty="0">
              <a:solidFill>
                <a:schemeClr val="tx1">
                  <a:lumMod val="75000"/>
                  <a:lumOff val="25000"/>
                </a:schemeClr>
              </a:solidFill>
              <a:latin typeface="Century Gothic" panose="020B0502020202020204" pitchFamily="34" charset="0"/>
            </a:endParaRPr>
          </a:p>
          <a:p>
            <a:pPr marL="36900" indent="0">
              <a:buNone/>
            </a:pPr>
            <a:r>
              <a:rPr lang="ca-ES" sz="2200" b="1" dirty="0" err="1">
                <a:solidFill>
                  <a:schemeClr val="tx1">
                    <a:lumMod val="75000"/>
                    <a:lumOff val="25000"/>
                  </a:schemeClr>
                </a:solidFill>
                <a:latin typeface="Century Gothic" panose="020B0502020202020204" pitchFamily="34" charset="0"/>
              </a:rPr>
              <a:t>Share</a:t>
            </a:r>
            <a:r>
              <a:rPr lang="ca-ES" sz="2200" dirty="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and</a:t>
            </a:r>
            <a:r>
              <a:rPr lang="ca-ES" sz="2200" dirty="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discuss</a:t>
            </a:r>
            <a:r>
              <a:rPr lang="ca-ES" sz="2200" dirty="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research</a:t>
            </a:r>
            <a:endParaRPr lang="ca-ES" sz="2200" dirty="0">
              <a:solidFill>
                <a:schemeClr val="tx1">
                  <a:lumMod val="75000"/>
                  <a:lumOff val="25000"/>
                </a:schemeClr>
              </a:solidFill>
              <a:latin typeface="Century Gothic" panose="020B0502020202020204" pitchFamily="34" charset="0"/>
            </a:endParaRPr>
          </a:p>
          <a:p>
            <a:pPr marL="36900" indent="0">
              <a:buNone/>
            </a:pPr>
            <a:r>
              <a:rPr lang="en-US" sz="2200" dirty="0">
                <a:solidFill>
                  <a:schemeClr val="tx1">
                    <a:lumMod val="75000"/>
                    <a:lumOff val="25000"/>
                  </a:schemeClr>
                </a:solidFill>
                <a:latin typeface="Century Gothic" panose="020B0502020202020204" pitchFamily="34" charset="0"/>
              </a:rPr>
              <a:t>Improve research </a:t>
            </a:r>
            <a:r>
              <a:rPr lang="en-US" sz="2200" b="1" dirty="0">
                <a:solidFill>
                  <a:schemeClr val="tx1">
                    <a:lumMod val="75000"/>
                    <a:lumOff val="25000"/>
                  </a:schemeClr>
                </a:solidFill>
                <a:latin typeface="Century Gothic" panose="020B0502020202020204" pitchFamily="34" charset="0"/>
              </a:rPr>
              <a:t>visibility, dissemination and </a:t>
            </a:r>
            <a:r>
              <a:rPr lang="en-US" sz="2200" b="1" dirty="0" smtClean="0">
                <a:solidFill>
                  <a:schemeClr val="tx1">
                    <a:lumMod val="75000"/>
                    <a:lumOff val="25000"/>
                  </a:schemeClr>
                </a:solidFill>
                <a:latin typeface="Century Gothic" panose="020B0502020202020204" pitchFamily="34" charset="0"/>
              </a:rPr>
              <a:t>impact</a:t>
            </a:r>
          </a:p>
          <a:p>
            <a:pPr marL="36900" indent="0">
              <a:buNone/>
            </a:pPr>
            <a:r>
              <a:rPr lang="en-US" sz="2200" b="1" dirty="0" smtClean="0">
                <a:solidFill>
                  <a:schemeClr val="tx1">
                    <a:lumMod val="75000"/>
                    <a:lumOff val="25000"/>
                  </a:schemeClr>
                </a:solidFill>
                <a:latin typeface="Century Gothic" panose="020B0502020202020204" pitchFamily="34" charset="0"/>
              </a:rPr>
              <a:t>Access</a:t>
            </a:r>
            <a:r>
              <a:rPr lang="en-US" sz="2200" dirty="0" smtClean="0">
                <a:solidFill>
                  <a:schemeClr val="tx1">
                    <a:lumMod val="75000"/>
                    <a:lumOff val="25000"/>
                  </a:schemeClr>
                </a:solidFill>
                <a:latin typeface="Century Gothic" panose="020B0502020202020204" pitchFamily="34" charset="0"/>
              </a:rPr>
              <a:t> and download academic and scientific papers</a:t>
            </a:r>
          </a:p>
          <a:p>
            <a:pPr marL="36900" indent="0">
              <a:buNone/>
            </a:pPr>
            <a:r>
              <a:rPr lang="ca-ES" sz="2200" b="1" dirty="0" err="1">
                <a:solidFill>
                  <a:schemeClr val="tx1">
                    <a:lumMod val="75000"/>
                    <a:lumOff val="25000"/>
                  </a:schemeClr>
                </a:solidFill>
                <a:latin typeface="Century Gothic" panose="020B0502020202020204" pitchFamily="34" charset="0"/>
              </a:rPr>
              <a:t>Meet</a:t>
            </a:r>
            <a:r>
              <a:rPr lang="ca-ES" sz="2200" dirty="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new</a:t>
            </a:r>
            <a:r>
              <a:rPr lang="ca-ES" sz="2200" dirty="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colleagues</a:t>
            </a:r>
            <a:r>
              <a:rPr lang="ca-ES" sz="2200" dirty="0">
                <a:solidFill>
                  <a:schemeClr val="tx1">
                    <a:lumMod val="75000"/>
                    <a:lumOff val="25000"/>
                  </a:schemeClr>
                </a:solidFill>
                <a:latin typeface="Century Gothic" panose="020B0502020202020204" pitchFamily="34" charset="0"/>
              </a:rPr>
              <a:t> </a:t>
            </a:r>
          </a:p>
          <a:p>
            <a:pPr marL="36900" indent="0">
              <a:buNone/>
            </a:pPr>
            <a:r>
              <a:rPr lang="en-US" sz="2200" b="1" dirty="0">
                <a:solidFill>
                  <a:schemeClr val="tx1">
                    <a:lumMod val="75000"/>
                    <a:lumOff val="25000"/>
                  </a:schemeClr>
                </a:solidFill>
                <a:latin typeface="Century Gothic" panose="020B0502020202020204" pitchFamily="34" charset="0"/>
              </a:rPr>
              <a:t>Speed up</a:t>
            </a:r>
            <a:r>
              <a:rPr lang="en-US" sz="2200" dirty="0">
                <a:solidFill>
                  <a:schemeClr val="tx1">
                    <a:lumMod val="75000"/>
                    <a:lumOff val="25000"/>
                  </a:schemeClr>
                </a:solidFill>
                <a:latin typeface="Century Gothic" panose="020B0502020202020204" pitchFamily="34" charset="0"/>
              </a:rPr>
              <a:t> the academic communication process</a:t>
            </a:r>
          </a:p>
        </p:txBody>
      </p:sp>
      <p:sp>
        <p:nvSpPr>
          <p:cNvPr id="5" name="QuadreDeText 3">
            <a:extLst>
              <a:ext uri="{FF2B5EF4-FFF2-40B4-BE49-F238E27FC236}">
                <a16:creationId xmlns:a16="http://schemas.microsoft.com/office/drawing/2014/main" id="{E36F16FA-36E5-429A-83E3-F66B05D0ED92}"/>
              </a:ext>
            </a:extLst>
          </p:cNvPr>
          <p:cNvSpPr txBox="1"/>
          <p:nvPr/>
        </p:nvSpPr>
        <p:spPr>
          <a:xfrm>
            <a:off x="5608876" y="1660097"/>
            <a:ext cx="3108013" cy="5047536"/>
          </a:xfrm>
          <a:prstGeom prst="rect">
            <a:avLst/>
          </a:prstGeom>
          <a:noFill/>
        </p:spPr>
        <p:txBody>
          <a:bodyPr wrap="square" rtlCol="0">
            <a:spAutoFit/>
          </a:bodyPr>
          <a:lstStyle/>
          <a:p>
            <a:r>
              <a:rPr lang="ca-ES" sz="2200" b="1" dirty="0">
                <a:solidFill>
                  <a:schemeClr val="tx1">
                    <a:lumMod val="75000"/>
                    <a:lumOff val="25000"/>
                  </a:schemeClr>
                </a:solidFill>
                <a:latin typeface="Century Gothic" panose="020B0502020202020204" pitchFamily="34" charset="0"/>
              </a:rPr>
              <a:t>Profit-</a:t>
            </a:r>
            <a:r>
              <a:rPr lang="ca-ES" sz="2200" b="1" dirty="0" err="1">
                <a:solidFill>
                  <a:schemeClr val="tx1">
                    <a:lumMod val="75000"/>
                    <a:lumOff val="25000"/>
                  </a:schemeClr>
                </a:solidFill>
                <a:latin typeface="Century Gothic" panose="020B0502020202020204" pitchFamily="34" charset="0"/>
              </a:rPr>
              <a:t>making</a:t>
            </a:r>
            <a:r>
              <a:rPr lang="ca-ES" sz="2200" dirty="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repositories</a:t>
            </a:r>
            <a:endParaRPr lang="ca-ES" sz="2200" dirty="0">
              <a:solidFill>
                <a:schemeClr val="tx1">
                  <a:lumMod val="75000"/>
                  <a:lumOff val="25000"/>
                </a:schemeClr>
              </a:solidFill>
              <a:latin typeface="Century Gothic" panose="020B0502020202020204" pitchFamily="34" charset="0"/>
            </a:endParaRPr>
          </a:p>
          <a:p>
            <a:endParaRPr lang="ca-ES" b="1" dirty="0" smtClean="0">
              <a:solidFill>
                <a:schemeClr val="tx1">
                  <a:lumMod val="75000"/>
                  <a:lumOff val="25000"/>
                </a:schemeClr>
              </a:solidFill>
              <a:latin typeface="Century Gothic" panose="020B0502020202020204" pitchFamily="34" charset="0"/>
            </a:endParaRPr>
          </a:p>
          <a:p>
            <a:r>
              <a:rPr lang="ca-ES" sz="2200" b="1" dirty="0" err="1" smtClean="0">
                <a:solidFill>
                  <a:schemeClr val="tx1">
                    <a:lumMod val="75000"/>
                    <a:lumOff val="25000"/>
                  </a:schemeClr>
                </a:solidFill>
                <a:latin typeface="Century Gothic" panose="020B0502020202020204" pitchFamily="34" charset="0"/>
              </a:rPr>
              <a:t>Preservation</a:t>
            </a:r>
            <a:r>
              <a:rPr lang="ca-ES" sz="2200" b="1" dirty="0" smtClean="0">
                <a:solidFill>
                  <a:schemeClr val="tx1">
                    <a:lumMod val="75000"/>
                    <a:lumOff val="25000"/>
                  </a:schemeClr>
                </a:solidFill>
                <a:latin typeface="Century Gothic" panose="020B0502020202020204" pitchFamily="34" charset="0"/>
              </a:rPr>
              <a:t> </a:t>
            </a:r>
            <a:r>
              <a:rPr lang="ca-ES" sz="2200" dirty="0" err="1">
                <a:solidFill>
                  <a:schemeClr val="tx1">
                    <a:lumMod val="75000"/>
                    <a:lumOff val="25000"/>
                  </a:schemeClr>
                </a:solidFill>
                <a:latin typeface="Century Gothic" panose="020B0502020202020204" pitchFamily="34" charset="0"/>
              </a:rPr>
              <a:t>not</a:t>
            </a:r>
            <a:r>
              <a:rPr lang="ca-ES" sz="2200" dirty="0">
                <a:solidFill>
                  <a:schemeClr val="tx1">
                    <a:lumMod val="75000"/>
                    <a:lumOff val="25000"/>
                  </a:schemeClr>
                </a:solidFill>
                <a:latin typeface="Century Gothic" panose="020B0502020202020204" pitchFamily="34" charset="0"/>
              </a:rPr>
              <a:t> </a:t>
            </a:r>
            <a:r>
              <a:rPr lang="ca-ES" sz="2200" dirty="0" err="1" smtClean="0">
                <a:solidFill>
                  <a:schemeClr val="tx1">
                    <a:lumMod val="75000"/>
                    <a:lumOff val="25000"/>
                  </a:schemeClr>
                </a:solidFill>
                <a:latin typeface="Century Gothic" panose="020B0502020202020204" pitchFamily="34" charset="0"/>
              </a:rPr>
              <a:t>granted</a:t>
            </a:r>
            <a:endParaRPr lang="ca-ES" sz="2200" dirty="0" smtClean="0">
              <a:solidFill>
                <a:schemeClr val="tx1">
                  <a:lumMod val="75000"/>
                  <a:lumOff val="25000"/>
                </a:schemeClr>
              </a:solidFill>
              <a:latin typeface="Century Gothic" panose="020B0502020202020204" pitchFamily="34" charset="0"/>
            </a:endParaRPr>
          </a:p>
          <a:p>
            <a:endParaRPr lang="ca-ES" dirty="0">
              <a:solidFill>
                <a:schemeClr val="tx1">
                  <a:lumMod val="75000"/>
                  <a:lumOff val="25000"/>
                </a:schemeClr>
              </a:solidFill>
              <a:latin typeface="Century Gothic" panose="020B0502020202020204" pitchFamily="34" charset="0"/>
            </a:endParaRPr>
          </a:p>
          <a:p>
            <a:r>
              <a:rPr lang="en-US" sz="2200" b="1" dirty="0">
                <a:solidFill>
                  <a:schemeClr val="tx1">
                    <a:lumMod val="75000"/>
                    <a:lumOff val="25000"/>
                  </a:schemeClr>
                </a:solidFill>
                <a:latin typeface="Century Gothic" panose="020B0502020202020204" pitchFamily="34" charset="0"/>
              </a:rPr>
              <a:t>Author’s rights</a:t>
            </a:r>
            <a:r>
              <a:rPr lang="en-US" sz="2200" dirty="0">
                <a:solidFill>
                  <a:schemeClr val="tx1">
                    <a:lumMod val="75000"/>
                    <a:lumOff val="25000"/>
                  </a:schemeClr>
                </a:solidFill>
                <a:latin typeface="Century Gothic" panose="020B0502020202020204" pitchFamily="34" charset="0"/>
              </a:rPr>
              <a:t> not always respected</a:t>
            </a:r>
          </a:p>
          <a:p>
            <a:endParaRPr lang="ca-ES" dirty="0">
              <a:solidFill>
                <a:schemeClr val="tx1">
                  <a:lumMod val="75000"/>
                  <a:lumOff val="25000"/>
                </a:schemeClr>
              </a:solidFill>
              <a:latin typeface="Century Gothic" panose="020B0502020202020204" pitchFamily="34" charset="0"/>
            </a:endParaRPr>
          </a:p>
          <a:p>
            <a:r>
              <a:rPr lang="en-US" sz="2200" dirty="0">
                <a:solidFill>
                  <a:schemeClr val="tx1">
                    <a:lumMod val="75000"/>
                    <a:lumOff val="25000"/>
                  </a:schemeClr>
                </a:solidFill>
                <a:latin typeface="Century Gothic" panose="020B0502020202020204" pitchFamily="34" charset="0"/>
              </a:rPr>
              <a:t>Little implementation because of a preference for </a:t>
            </a:r>
            <a:r>
              <a:rPr lang="en-US" sz="2200" b="1" dirty="0">
                <a:solidFill>
                  <a:schemeClr val="tx1">
                    <a:lumMod val="75000"/>
                    <a:lumOff val="25000"/>
                  </a:schemeClr>
                </a:solidFill>
                <a:latin typeface="Century Gothic" panose="020B0502020202020204" pitchFamily="34" charset="0"/>
              </a:rPr>
              <a:t>general social networks</a:t>
            </a:r>
            <a:r>
              <a:rPr lang="en-US" sz="2200" dirty="0">
                <a:solidFill>
                  <a:schemeClr val="tx1">
                    <a:lumMod val="75000"/>
                    <a:lumOff val="25000"/>
                  </a:schemeClr>
                </a:solidFill>
                <a:latin typeface="Century Gothic" panose="020B0502020202020204" pitchFamily="34" charset="0"/>
              </a:rPr>
              <a:t>: Facebook, YouTube or Twitter</a:t>
            </a:r>
            <a:endParaRPr lang="ca-ES" dirty="0">
              <a:solidFill>
                <a:schemeClr val="tx1">
                  <a:lumMod val="75000"/>
                  <a:lumOff val="25000"/>
                </a:schemeClr>
              </a:solidFill>
            </a:endParaRPr>
          </a:p>
        </p:txBody>
      </p:sp>
      <p:sp>
        <p:nvSpPr>
          <p:cNvPr id="6" name="Fletxa: dreta 1">
            <a:extLst>
              <a:ext uri="{FF2B5EF4-FFF2-40B4-BE49-F238E27FC236}">
                <a16:creationId xmlns:a16="http://schemas.microsoft.com/office/drawing/2014/main" id="{81677283-544D-4172-B621-E58C60A4A36C}"/>
              </a:ext>
            </a:extLst>
          </p:cNvPr>
          <p:cNvSpPr/>
          <p:nvPr/>
        </p:nvSpPr>
        <p:spPr>
          <a:xfrm rot="16200000">
            <a:off x="-1721454" y="3639691"/>
            <a:ext cx="4712284" cy="723900"/>
          </a:xfrm>
          <a:prstGeom prst="rightArrow">
            <a:avLst/>
          </a:prstGeom>
          <a:solidFill>
            <a:schemeClr val="accent6">
              <a:lumMod val="75000"/>
            </a:schemeClr>
          </a:solidFill>
          <a:ln>
            <a:solidFill>
              <a:schemeClr val="accent6">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es-ES_tradnl" b="1">
              <a:ln/>
              <a:solidFill>
                <a:schemeClr val="accent3"/>
              </a:solidFill>
            </a:endParaRPr>
          </a:p>
        </p:txBody>
      </p:sp>
      <p:sp>
        <p:nvSpPr>
          <p:cNvPr id="7" name="Fletxa: dreta 9">
            <a:extLst>
              <a:ext uri="{FF2B5EF4-FFF2-40B4-BE49-F238E27FC236}">
                <a16:creationId xmlns:a16="http://schemas.microsoft.com/office/drawing/2014/main" id="{62CD1CC3-BEBB-41B2-8751-E97FEA9B588A}"/>
              </a:ext>
            </a:extLst>
          </p:cNvPr>
          <p:cNvSpPr/>
          <p:nvPr/>
        </p:nvSpPr>
        <p:spPr>
          <a:xfrm rot="5400000">
            <a:off x="2967276" y="3639691"/>
            <a:ext cx="4559300" cy="723900"/>
          </a:xfrm>
          <a:prstGeom prst="rightArrow">
            <a:avLst/>
          </a:prstGeom>
          <a:solidFill>
            <a:schemeClr val="accent6">
              <a:lumMod val="75000"/>
            </a:schemeClr>
          </a:solidFill>
          <a:ln>
            <a:solidFill>
              <a:schemeClr val="accent6">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es-ES_tradnl" b="1">
              <a:ln/>
              <a:solidFill>
                <a:schemeClr val="accent3"/>
              </a:solidFill>
            </a:endParaRPr>
          </a:p>
        </p:txBody>
      </p:sp>
    </p:spTree>
    <p:extLst>
      <p:ext uri="{BB962C8B-B14F-4D97-AF65-F5344CB8AC3E}">
        <p14:creationId xmlns:p14="http://schemas.microsoft.com/office/powerpoint/2010/main" val="4658894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2445E-3857-4C75-B8BD-3DDE9F162FEE}"/>
              </a:ext>
            </a:extLst>
          </p:cNvPr>
          <p:cNvSpPr>
            <a:spLocks noGrp="1"/>
          </p:cNvSpPr>
          <p:nvPr>
            <p:ph type="title"/>
          </p:nvPr>
        </p:nvSpPr>
        <p:spPr/>
        <p:txBody>
          <a:bodyPr/>
          <a:lstStyle/>
          <a:p>
            <a:r>
              <a:rPr lang="es-ES_tradnl" dirty="0" err="1">
                <a:latin typeface="Century Gothic" panose="020B0502020202020204" pitchFamily="34" charset="0"/>
              </a:rPr>
              <a:t>Scholarly</a:t>
            </a:r>
            <a:r>
              <a:rPr lang="es-ES_tradnl" dirty="0">
                <a:latin typeface="Century Gothic" panose="020B0502020202020204" pitchFamily="34" charset="0"/>
              </a:rPr>
              <a:t> </a:t>
            </a:r>
            <a:r>
              <a:rPr lang="es-ES_tradnl" dirty="0" err="1">
                <a:latin typeface="Century Gothic" panose="020B0502020202020204" pitchFamily="34" charset="0"/>
              </a:rPr>
              <a:t>networks</a:t>
            </a:r>
            <a:endParaRPr lang="en-GB" dirty="0"/>
          </a:p>
        </p:txBody>
      </p:sp>
      <p:pic>
        <p:nvPicPr>
          <p:cNvPr id="3" name="Imatge 20">
            <a:extLst>
              <a:ext uri="{FF2B5EF4-FFF2-40B4-BE49-F238E27FC236}">
                <a16:creationId xmlns:a16="http://schemas.microsoft.com/office/drawing/2014/main" id="{08463C9A-A77E-4753-93F8-C6E62AE68022}"/>
              </a:ext>
            </a:extLst>
          </p:cNvPr>
          <p:cNvPicPr>
            <a:picLocks noChangeAspect="1"/>
          </p:cNvPicPr>
          <p:nvPr/>
        </p:nvPicPr>
        <p:blipFill>
          <a:blip r:embed="rId2"/>
          <a:stretch>
            <a:fillRect/>
          </a:stretch>
        </p:blipFill>
        <p:spPr>
          <a:xfrm>
            <a:off x="656574" y="2205752"/>
            <a:ext cx="2348382" cy="821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tge 6">
            <a:extLst>
              <a:ext uri="{FF2B5EF4-FFF2-40B4-BE49-F238E27FC236}">
                <a16:creationId xmlns:a16="http://schemas.microsoft.com/office/drawing/2014/main" id="{9E8D135D-11B4-42AB-A49C-4B55BCB7D219}"/>
              </a:ext>
            </a:extLst>
          </p:cNvPr>
          <p:cNvPicPr>
            <a:picLocks noChangeAspect="1"/>
          </p:cNvPicPr>
          <p:nvPr/>
        </p:nvPicPr>
        <p:blipFill rotWithShape="1">
          <a:blip r:embed="rId3"/>
          <a:srcRect t="25252" b="23912"/>
          <a:stretch/>
        </p:blipFill>
        <p:spPr>
          <a:xfrm>
            <a:off x="3256577" y="2205752"/>
            <a:ext cx="2907722" cy="821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tge 19">
            <a:extLst>
              <a:ext uri="{FF2B5EF4-FFF2-40B4-BE49-F238E27FC236}">
                <a16:creationId xmlns:a16="http://schemas.microsoft.com/office/drawing/2014/main" id="{0A6CC5E8-EE8F-4385-A979-2BF8565E6557}"/>
              </a:ext>
            </a:extLst>
          </p:cNvPr>
          <p:cNvPicPr>
            <a:picLocks noChangeAspect="1"/>
          </p:cNvPicPr>
          <p:nvPr/>
        </p:nvPicPr>
        <p:blipFill>
          <a:blip r:embed="rId4"/>
          <a:stretch>
            <a:fillRect/>
          </a:stretch>
        </p:blipFill>
        <p:spPr>
          <a:xfrm>
            <a:off x="6108201" y="2200207"/>
            <a:ext cx="2998576" cy="776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tge 9">
            <a:extLst>
              <a:ext uri="{FF2B5EF4-FFF2-40B4-BE49-F238E27FC236}">
                <a16:creationId xmlns:a16="http://schemas.microsoft.com/office/drawing/2014/main" id="{302BB55B-9ED9-4693-B4DE-92A29A746859}"/>
              </a:ext>
            </a:extLst>
          </p:cNvPr>
          <p:cNvPicPr>
            <a:picLocks noChangeAspect="1"/>
          </p:cNvPicPr>
          <p:nvPr/>
        </p:nvPicPr>
        <p:blipFill>
          <a:blip r:embed="rId5"/>
          <a:stretch>
            <a:fillRect/>
          </a:stretch>
        </p:blipFill>
        <p:spPr>
          <a:xfrm>
            <a:off x="814314" y="3996167"/>
            <a:ext cx="2027856" cy="66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tge 17">
            <a:extLst>
              <a:ext uri="{FF2B5EF4-FFF2-40B4-BE49-F238E27FC236}">
                <a16:creationId xmlns:a16="http://schemas.microsoft.com/office/drawing/2014/main" id="{7B23F285-81B8-4696-A1AF-7D1A02017256}"/>
              </a:ext>
            </a:extLst>
          </p:cNvPr>
          <p:cNvPicPr>
            <a:picLocks noChangeAspect="1"/>
          </p:cNvPicPr>
          <p:nvPr/>
        </p:nvPicPr>
        <p:blipFill>
          <a:blip r:embed="rId6"/>
          <a:stretch>
            <a:fillRect/>
          </a:stretch>
        </p:blipFill>
        <p:spPr>
          <a:xfrm>
            <a:off x="3583347" y="3996167"/>
            <a:ext cx="2580952" cy="66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tge 18">
            <a:extLst>
              <a:ext uri="{FF2B5EF4-FFF2-40B4-BE49-F238E27FC236}">
                <a16:creationId xmlns:a16="http://schemas.microsoft.com/office/drawing/2014/main" id="{F6994A8C-B500-4AAC-BB58-4E6D72C40070}"/>
              </a:ext>
            </a:extLst>
          </p:cNvPr>
          <p:cNvPicPr>
            <a:picLocks noChangeAspect="1"/>
          </p:cNvPicPr>
          <p:nvPr/>
        </p:nvPicPr>
        <p:blipFill>
          <a:blip r:embed="rId7"/>
          <a:stretch>
            <a:fillRect/>
          </a:stretch>
        </p:blipFill>
        <p:spPr>
          <a:xfrm>
            <a:off x="6523057" y="3996167"/>
            <a:ext cx="2168863" cy="668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16">
            <a:extLst>
              <a:ext uri="{FF2B5EF4-FFF2-40B4-BE49-F238E27FC236}">
                <a16:creationId xmlns:a16="http://schemas.microsoft.com/office/drawing/2014/main" id="{E65029B3-B9F1-464F-971D-05DF34E89377}"/>
              </a:ext>
            </a:extLst>
          </p:cNvPr>
          <p:cNvSpPr/>
          <p:nvPr/>
        </p:nvSpPr>
        <p:spPr>
          <a:xfrm>
            <a:off x="1828242" y="6173117"/>
            <a:ext cx="8140069" cy="369332"/>
          </a:xfrm>
          <a:prstGeom prst="rect">
            <a:avLst/>
          </a:prstGeom>
        </p:spPr>
        <p:txBody>
          <a:bodyPr wrap="square">
            <a:spAutoFit/>
          </a:bodyPr>
          <a:lstStyle/>
          <a:p>
            <a:r>
              <a:rPr lang="es-ES" dirty="0">
                <a:latin typeface="Calibri" panose="020F0502020204030204" pitchFamily="34" charset="0"/>
                <a:hlinkClick r:id="rId8"/>
              </a:rPr>
              <a:t>www.urv.cat/media/upload/arxius/crai/recerca/xarxessocials.pdf</a:t>
            </a:r>
            <a:endParaRPr lang="es-ES" dirty="0">
              <a:latin typeface="Calibri" panose="020F0502020204030204" pitchFamily="34" charset="0"/>
            </a:endParaRPr>
          </a:p>
        </p:txBody>
      </p:sp>
    </p:spTree>
    <p:extLst>
      <p:ext uri="{BB962C8B-B14F-4D97-AF65-F5344CB8AC3E}">
        <p14:creationId xmlns:p14="http://schemas.microsoft.com/office/powerpoint/2010/main" val="41571561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ol 1">
            <a:extLst>
              <a:ext uri="{FF2B5EF4-FFF2-40B4-BE49-F238E27FC236}">
                <a16:creationId xmlns:a16="http://schemas.microsoft.com/office/drawing/2014/main" id="{CE051310-4A07-4209-B3EF-2B2A7E195E7B}"/>
              </a:ext>
            </a:extLst>
          </p:cNvPr>
          <p:cNvSpPr txBox="1">
            <a:spLocks/>
          </p:cNvSpPr>
          <p:nvPr/>
        </p:nvSpPr>
        <p:spPr>
          <a:xfrm>
            <a:off x="135440" y="1062113"/>
            <a:ext cx="6056885" cy="727964"/>
          </a:xfrm>
          <a:prstGeom prst="rect">
            <a:avLst/>
          </a:prstGeom>
        </p:spPr>
        <p:txBody>
          <a:bodyP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4051" b="1" dirty="0" err="1">
                <a:latin typeface="Calibri" panose="020F0502020204030204" pitchFamily="34" charset="0"/>
              </a:rPr>
              <a:t>The</a:t>
            </a:r>
            <a:r>
              <a:rPr lang="es-ES_tradnl" sz="4051" b="1" dirty="0">
                <a:latin typeface="Calibri" panose="020F0502020204030204" pitchFamily="34" charset="0"/>
              </a:rPr>
              <a:t> formula…</a:t>
            </a:r>
          </a:p>
        </p:txBody>
      </p:sp>
      <p:sp>
        <p:nvSpPr>
          <p:cNvPr id="4" name="QuadreDeText 3"/>
          <p:cNvSpPr txBox="1"/>
          <p:nvPr/>
        </p:nvSpPr>
        <p:spPr>
          <a:xfrm>
            <a:off x="4898271" y="855127"/>
            <a:ext cx="1221809" cy="1015791"/>
          </a:xfrm>
          <a:prstGeom prst="rect">
            <a:avLst/>
          </a:prstGeom>
          <a:noFill/>
        </p:spPr>
        <p:txBody>
          <a:bodyPr wrap="none" rtlCol="0">
            <a:spAutoFit/>
          </a:bodyPr>
          <a:lstStyle/>
          <a:p>
            <a:r>
              <a:rPr lang="ca-ES" sz="6001" dirty="0"/>
              <a:t>EC</a:t>
            </a:r>
            <a:endParaRPr lang="es-ES" sz="6001" dirty="0"/>
          </a:p>
        </p:txBody>
      </p:sp>
      <p:sp>
        <p:nvSpPr>
          <p:cNvPr id="5" name="QuadreDeText 4"/>
          <p:cNvSpPr txBox="1"/>
          <p:nvPr/>
        </p:nvSpPr>
        <p:spPr>
          <a:xfrm>
            <a:off x="6101384" y="855127"/>
            <a:ext cx="418704" cy="600164"/>
          </a:xfrm>
          <a:prstGeom prst="rect">
            <a:avLst/>
          </a:prstGeom>
          <a:noFill/>
        </p:spPr>
        <p:txBody>
          <a:bodyPr wrap="none" rtlCol="0">
            <a:spAutoFit/>
          </a:bodyPr>
          <a:lstStyle/>
          <a:p>
            <a:r>
              <a:rPr lang="ca-ES" sz="3300" dirty="0"/>
              <a:t>4</a:t>
            </a:r>
            <a:endParaRPr lang="es-ES" sz="3300" dirty="0"/>
          </a:p>
        </p:txBody>
      </p:sp>
      <p:sp>
        <p:nvSpPr>
          <p:cNvPr id="6" name="QuadreDeText 5"/>
          <p:cNvSpPr txBox="1"/>
          <p:nvPr/>
        </p:nvSpPr>
        <p:spPr>
          <a:xfrm>
            <a:off x="480670" y="3488684"/>
            <a:ext cx="934038" cy="461665"/>
          </a:xfrm>
          <a:prstGeom prst="rect">
            <a:avLst/>
          </a:prstGeom>
          <a:noFill/>
        </p:spPr>
        <p:txBody>
          <a:bodyPr wrap="none" rtlCol="0">
            <a:spAutoFit/>
          </a:bodyPr>
          <a:lstStyle/>
          <a:p>
            <a:r>
              <a:rPr lang="ca-ES" sz="2400" b="1" dirty="0" err="1">
                <a:latin typeface="Calibri" panose="020F0502020204030204" pitchFamily="34" charset="0"/>
              </a:rPr>
              <a:t>Listen</a:t>
            </a:r>
            <a:endParaRPr lang="ca-ES" sz="2400" b="1" dirty="0">
              <a:latin typeface="Calibri" panose="020F0502020204030204" pitchFamily="34" charset="0"/>
            </a:endParaRPr>
          </a:p>
        </p:txBody>
      </p:sp>
      <p:sp>
        <p:nvSpPr>
          <p:cNvPr id="7" name="QuadreDeText 6"/>
          <p:cNvSpPr txBox="1"/>
          <p:nvPr/>
        </p:nvSpPr>
        <p:spPr>
          <a:xfrm>
            <a:off x="3636032" y="3495430"/>
            <a:ext cx="1953933" cy="461665"/>
          </a:xfrm>
          <a:prstGeom prst="rect">
            <a:avLst/>
          </a:prstGeom>
          <a:noFill/>
        </p:spPr>
        <p:txBody>
          <a:bodyPr wrap="none" rtlCol="0">
            <a:spAutoFit/>
          </a:bodyPr>
          <a:lstStyle/>
          <a:p>
            <a:r>
              <a:rPr lang="ca-ES" sz="2400" b="1" dirty="0" err="1">
                <a:latin typeface="Calibri" panose="020F0502020204030204" pitchFamily="34" charset="0"/>
              </a:rPr>
              <a:t>Communicate</a:t>
            </a:r>
            <a:endParaRPr lang="ca-ES" sz="2400" b="1" dirty="0">
              <a:latin typeface="Calibri" panose="020F0502020204030204" pitchFamily="34" charset="0"/>
            </a:endParaRPr>
          </a:p>
        </p:txBody>
      </p:sp>
      <p:sp>
        <p:nvSpPr>
          <p:cNvPr id="8" name="QuadreDeText 7"/>
          <p:cNvSpPr txBox="1"/>
          <p:nvPr/>
        </p:nvSpPr>
        <p:spPr>
          <a:xfrm>
            <a:off x="2201651" y="3488685"/>
            <a:ext cx="1017715" cy="461665"/>
          </a:xfrm>
          <a:prstGeom prst="rect">
            <a:avLst/>
          </a:prstGeom>
          <a:noFill/>
        </p:spPr>
        <p:txBody>
          <a:bodyPr wrap="none" rtlCol="0">
            <a:spAutoFit/>
          </a:bodyPr>
          <a:lstStyle/>
          <a:p>
            <a:r>
              <a:rPr lang="ca-ES" sz="2400" b="1" dirty="0" err="1">
                <a:latin typeface="Calibri" panose="020F0502020204030204" pitchFamily="34" charset="0"/>
              </a:rPr>
              <a:t>Create</a:t>
            </a:r>
            <a:endParaRPr lang="ca-ES" sz="2400" b="1" dirty="0">
              <a:latin typeface="Calibri" panose="020F0502020204030204" pitchFamily="34" charset="0"/>
            </a:endParaRPr>
          </a:p>
        </p:txBody>
      </p:sp>
      <p:sp>
        <p:nvSpPr>
          <p:cNvPr id="9" name="QuadreDeText 8"/>
          <p:cNvSpPr txBox="1"/>
          <p:nvPr/>
        </p:nvSpPr>
        <p:spPr>
          <a:xfrm>
            <a:off x="5902771" y="3486808"/>
            <a:ext cx="1234633" cy="461665"/>
          </a:xfrm>
          <a:prstGeom prst="rect">
            <a:avLst/>
          </a:prstGeom>
          <a:noFill/>
        </p:spPr>
        <p:txBody>
          <a:bodyPr wrap="none" rtlCol="0">
            <a:spAutoFit/>
          </a:bodyPr>
          <a:lstStyle/>
          <a:p>
            <a:r>
              <a:rPr lang="ca-ES" sz="2400" b="1" dirty="0" err="1">
                <a:latin typeface="Calibri" panose="020F0502020204030204" pitchFamily="34" charset="0"/>
              </a:rPr>
              <a:t>Connect</a:t>
            </a:r>
            <a:endParaRPr lang="es-ES" sz="2400" b="1" dirty="0">
              <a:latin typeface="Calibri" panose="020F0502020204030204" pitchFamily="34" charset="0"/>
            </a:endParaRPr>
          </a:p>
        </p:txBody>
      </p:sp>
      <p:sp>
        <p:nvSpPr>
          <p:cNvPr id="10" name="QuadreDeText 9"/>
          <p:cNvSpPr txBox="1"/>
          <p:nvPr/>
        </p:nvSpPr>
        <p:spPr>
          <a:xfrm>
            <a:off x="7829293" y="3488684"/>
            <a:ext cx="908967" cy="461665"/>
          </a:xfrm>
          <a:prstGeom prst="rect">
            <a:avLst/>
          </a:prstGeom>
          <a:noFill/>
        </p:spPr>
        <p:txBody>
          <a:bodyPr wrap="none" rtlCol="0">
            <a:spAutoFit/>
          </a:bodyPr>
          <a:lstStyle/>
          <a:p>
            <a:r>
              <a:rPr lang="ca-ES" sz="2400" b="1" dirty="0" err="1">
                <a:latin typeface="Calibri" panose="020F0502020204030204" pitchFamily="34" charset="0"/>
              </a:rPr>
              <a:t>Share</a:t>
            </a:r>
            <a:endParaRPr lang="ca-ES" sz="2400" b="1" dirty="0">
              <a:latin typeface="Calibri" panose="020F0502020204030204" pitchFamily="34" charset="0"/>
            </a:endParaRPr>
          </a:p>
        </p:txBody>
      </p:sp>
      <p:pic>
        <p:nvPicPr>
          <p:cNvPr id="11" name="Imat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658" y="1884731"/>
            <a:ext cx="1572239" cy="1285710"/>
          </a:xfrm>
          <a:prstGeom prst="rect">
            <a:avLst/>
          </a:prstGeom>
        </p:spPr>
      </p:pic>
      <p:pic>
        <p:nvPicPr>
          <p:cNvPr id="13" name="Imat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175" y="1890291"/>
            <a:ext cx="1775649" cy="1285710"/>
          </a:xfrm>
          <a:prstGeom prst="rect">
            <a:avLst/>
          </a:prstGeom>
        </p:spPr>
      </p:pic>
      <p:pic>
        <p:nvPicPr>
          <p:cNvPr id="14" name="Imat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2236" y="1883032"/>
            <a:ext cx="1729041" cy="1286615"/>
          </a:xfrm>
          <a:prstGeom prst="rect">
            <a:avLst/>
          </a:prstGeom>
        </p:spPr>
      </p:pic>
      <p:pic>
        <p:nvPicPr>
          <p:cNvPr id="17" name="Imat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40" y="1881969"/>
            <a:ext cx="1624498" cy="1286615"/>
          </a:xfrm>
          <a:prstGeom prst="rect">
            <a:avLst/>
          </a:prstGeom>
        </p:spPr>
      </p:pic>
      <p:pic>
        <p:nvPicPr>
          <p:cNvPr id="15" name="Imat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8832" y="4883853"/>
            <a:ext cx="1028336" cy="1028336"/>
          </a:xfrm>
          <a:prstGeom prst="rect">
            <a:avLst/>
          </a:prstGeom>
        </p:spPr>
      </p:pic>
      <p:pic>
        <p:nvPicPr>
          <p:cNvPr id="16" name="Imat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4165" y="4029121"/>
            <a:ext cx="1153835" cy="1153835"/>
          </a:xfrm>
          <a:prstGeom prst="rect">
            <a:avLst/>
          </a:prstGeom>
        </p:spPr>
      </p:pic>
      <p:pic>
        <p:nvPicPr>
          <p:cNvPr id="20" name="Imatge 19">
            <a:extLst>
              <a:ext uri="{FF2B5EF4-FFF2-40B4-BE49-F238E27FC236}">
                <a16:creationId xmlns:a16="http://schemas.microsoft.com/office/drawing/2014/main" id="{CD17E153-6CB5-4711-A896-B33283F89449}"/>
              </a:ext>
            </a:extLst>
          </p:cNvPr>
          <p:cNvPicPr>
            <a:picLocks noChangeAspect="1"/>
          </p:cNvPicPr>
          <p:nvPr/>
        </p:nvPicPr>
        <p:blipFill>
          <a:blip r:embed="rId9"/>
          <a:stretch>
            <a:fillRect/>
          </a:stretch>
        </p:blipFill>
        <p:spPr>
          <a:xfrm>
            <a:off x="5644104" y="4017404"/>
            <a:ext cx="914559" cy="914559"/>
          </a:xfrm>
          <a:prstGeom prst="rect">
            <a:avLst/>
          </a:prstGeom>
        </p:spPr>
      </p:pic>
      <p:pic>
        <p:nvPicPr>
          <p:cNvPr id="24" name="Imatge 23">
            <a:extLst>
              <a:ext uri="{FF2B5EF4-FFF2-40B4-BE49-F238E27FC236}">
                <a16:creationId xmlns:a16="http://schemas.microsoft.com/office/drawing/2014/main" id="{C4A015AD-81D5-4408-9999-22DF22E9D5AE}"/>
              </a:ext>
            </a:extLst>
          </p:cNvPr>
          <p:cNvPicPr>
            <a:picLocks noChangeAspect="1"/>
          </p:cNvPicPr>
          <p:nvPr/>
        </p:nvPicPr>
        <p:blipFill>
          <a:blip r:embed="rId10"/>
          <a:stretch>
            <a:fillRect/>
          </a:stretch>
        </p:blipFill>
        <p:spPr>
          <a:xfrm>
            <a:off x="4756280" y="4248252"/>
            <a:ext cx="671709" cy="671709"/>
          </a:xfrm>
          <a:prstGeom prst="rect">
            <a:avLst/>
          </a:prstGeom>
        </p:spPr>
      </p:pic>
      <p:pic>
        <p:nvPicPr>
          <p:cNvPr id="26" name="Imatge 25">
            <a:extLst>
              <a:ext uri="{FF2B5EF4-FFF2-40B4-BE49-F238E27FC236}">
                <a16:creationId xmlns:a16="http://schemas.microsoft.com/office/drawing/2014/main" id="{E5D266B3-7913-4FCB-A698-47AE3A13067B}"/>
              </a:ext>
            </a:extLst>
          </p:cNvPr>
          <p:cNvPicPr>
            <a:picLocks noChangeAspect="1"/>
          </p:cNvPicPr>
          <p:nvPr/>
        </p:nvPicPr>
        <p:blipFill>
          <a:blip r:embed="rId11"/>
          <a:stretch>
            <a:fillRect/>
          </a:stretch>
        </p:blipFill>
        <p:spPr>
          <a:xfrm>
            <a:off x="1977587" y="4519426"/>
            <a:ext cx="319943" cy="319943"/>
          </a:xfrm>
          <a:prstGeom prst="rect">
            <a:avLst/>
          </a:prstGeom>
        </p:spPr>
      </p:pic>
      <p:pic>
        <p:nvPicPr>
          <p:cNvPr id="28" name="Imatge 27">
            <a:extLst>
              <a:ext uri="{FF2B5EF4-FFF2-40B4-BE49-F238E27FC236}">
                <a16:creationId xmlns:a16="http://schemas.microsoft.com/office/drawing/2014/main" id="{0A0E5148-D41B-4580-91B4-A3535D459CCE}"/>
              </a:ext>
            </a:extLst>
          </p:cNvPr>
          <p:cNvPicPr>
            <a:picLocks noChangeAspect="1"/>
          </p:cNvPicPr>
          <p:nvPr/>
        </p:nvPicPr>
        <p:blipFill>
          <a:blip r:embed="rId12"/>
          <a:stretch>
            <a:fillRect/>
          </a:stretch>
        </p:blipFill>
        <p:spPr>
          <a:xfrm>
            <a:off x="317200" y="4105102"/>
            <a:ext cx="967096" cy="967096"/>
          </a:xfrm>
          <a:prstGeom prst="rect">
            <a:avLst/>
          </a:prstGeom>
        </p:spPr>
      </p:pic>
      <p:pic>
        <p:nvPicPr>
          <p:cNvPr id="30" name="Imatge 29">
            <a:extLst>
              <a:ext uri="{FF2B5EF4-FFF2-40B4-BE49-F238E27FC236}">
                <a16:creationId xmlns:a16="http://schemas.microsoft.com/office/drawing/2014/main" id="{7471FB01-4C1D-4DFB-82AD-961974D3D89E}"/>
              </a:ext>
            </a:extLst>
          </p:cNvPr>
          <p:cNvPicPr>
            <a:picLocks noChangeAspect="1"/>
          </p:cNvPicPr>
          <p:nvPr/>
        </p:nvPicPr>
        <p:blipFill>
          <a:blip r:embed="rId13"/>
          <a:stretch>
            <a:fillRect/>
          </a:stretch>
        </p:blipFill>
        <p:spPr>
          <a:xfrm>
            <a:off x="5416031" y="5060525"/>
            <a:ext cx="477075" cy="477075"/>
          </a:xfrm>
          <a:prstGeom prst="rect">
            <a:avLst/>
          </a:prstGeom>
        </p:spPr>
      </p:pic>
      <p:pic>
        <p:nvPicPr>
          <p:cNvPr id="4096" name="Imatge 4095">
            <a:extLst>
              <a:ext uri="{FF2B5EF4-FFF2-40B4-BE49-F238E27FC236}">
                <a16:creationId xmlns:a16="http://schemas.microsoft.com/office/drawing/2014/main" id="{7FB0135B-36D0-483D-A4C0-87951D4714DD}"/>
              </a:ext>
            </a:extLst>
          </p:cNvPr>
          <p:cNvPicPr>
            <a:picLocks noChangeAspect="1"/>
          </p:cNvPicPr>
          <p:nvPr/>
        </p:nvPicPr>
        <p:blipFill>
          <a:blip r:embed="rId14"/>
          <a:stretch>
            <a:fillRect/>
          </a:stretch>
        </p:blipFill>
        <p:spPr>
          <a:xfrm>
            <a:off x="8140039" y="4421128"/>
            <a:ext cx="563934" cy="563934"/>
          </a:xfrm>
          <a:prstGeom prst="rect">
            <a:avLst/>
          </a:prstGeom>
        </p:spPr>
      </p:pic>
      <p:pic>
        <p:nvPicPr>
          <p:cNvPr id="4101" name="Imatge 4100">
            <a:extLst>
              <a:ext uri="{FF2B5EF4-FFF2-40B4-BE49-F238E27FC236}">
                <a16:creationId xmlns:a16="http://schemas.microsoft.com/office/drawing/2014/main" id="{4B425E9E-77BE-4BBF-A2F9-E05AEA006AE0}"/>
              </a:ext>
            </a:extLst>
          </p:cNvPr>
          <p:cNvPicPr>
            <a:picLocks noChangeAspect="1"/>
          </p:cNvPicPr>
          <p:nvPr/>
        </p:nvPicPr>
        <p:blipFill>
          <a:blip r:embed="rId15"/>
          <a:stretch>
            <a:fillRect/>
          </a:stretch>
        </p:blipFill>
        <p:spPr>
          <a:xfrm>
            <a:off x="612943" y="5091640"/>
            <a:ext cx="254104" cy="254104"/>
          </a:xfrm>
          <a:prstGeom prst="rect">
            <a:avLst/>
          </a:prstGeom>
        </p:spPr>
      </p:pic>
      <p:pic>
        <p:nvPicPr>
          <p:cNvPr id="4103" name="Imatge 4102">
            <a:extLst>
              <a:ext uri="{FF2B5EF4-FFF2-40B4-BE49-F238E27FC236}">
                <a16:creationId xmlns:a16="http://schemas.microsoft.com/office/drawing/2014/main" id="{487C8893-BF0B-4FA4-AC9C-48A85C84B11A}"/>
              </a:ext>
            </a:extLst>
          </p:cNvPr>
          <p:cNvPicPr>
            <a:picLocks noChangeAspect="1"/>
          </p:cNvPicPr>
          <p:nvPr/>
        </p:nvPicPr>
        <p:blipFill>
          <a:blip r:embed="rId16"/>
          <a:stretch>
            <a:fillRect/>
          </a:stretch>
        </p:blipFill>
        <p:spPr>
          <a:xfrm>
            <a:off x="2400109" y="4872702"/>
            <a:ext cx="614056" cy="614056"/>
          </a:xfrm>
          <a:prstGeom prst="rect">
            <a:avLst/>
          </a:prstGeom>
        </p:spPr>
      </p:pic>
      <p:pic>
        <p:nvPicPr>
          <p:cNvPr id="4105" name="Imatge 4104">
            <a:extLst>
              <a:ext uri="{FF2B5EF4-FFF2-40B4-BE49-F238E27FC236}">
                <a16:creationId xmlns:a16="http://schemas.microsoft.com/office/drawing/2014/main" id="{6681D973-1D08-4214-8242-CC99F4D0C039}"/>
              </a:ext>
            </a:extLst>
          </p:cNvPr>
          <p:cNvPicPr>
            <a:picLocks noChangeAspect="1"/>
          </p:cNvPicPr>
          <p:nvPr/>
        </p:nvPicPr>
        <p:blipFill>
          <a:blip r:embed="rId17"/>
          <a:stretch>
            <a:fillRect/>
          </a:stretch>
        </p:blipFill>
        <p:spPr>
          <a:xfrm>
            <a:off x="7277801" y="4190471"/>
            <a:ext cx="461314" cy="461314"/>
          </a:xfrm>
          <a:prstGeom prst="rect">
            <a:avLst/>
          </a:prstGeom>
        </p:spPr>
      </p:pic>
      <p:pic>
        <p:nvPicPr>
          <p:cNvPr id="4107" name="Imatge 4106">
            <a:extLst>
              <a:ext uri="{FF2B5EF4-FFF2-40B4-BE49-F238E27FC236}">
                <a16:creationId xmlns:a16="http://schemas.microsoft.com/office/drawing/2014/main" id="{D4A755E7-DF78-4BF0-8D14-9EC5C7FFFC0B}"/>
              </a:ext>
            </a:extLst>
          </p:cNvPr>
          <p:cNvPicPr>
            <a:picLocks noChangeAspect="1"/>
          </p:cNvPicPr>
          <p:nvPr/>
        </p:nvPicPr>
        <p:blipFill>
          <a:blip r:embed="rId18"/>
          <a:stretch>
            <a:fillRect/>
          </a:stretch>
        </p:blipFill>
        <p:spPr>
          <a:xfrm>
            <a:off x="3524356" y="5424552"/>
            <a:ext cx="375709" cy="375709"/>
          </a:xfrm>
          <a:prstGeom prst="rect">
            <a:avLst/>
          </a:prstGeom>
        </p:spPr>
      </p:pic>
      <p:pic>
        <p:nvPicPr>
          <p:cNvPr id="4109" name="Imatge 4108">
            <a:extLst>
              <a:ext uri="{FF2B5EF4-FFF2-40B4-BE49-F238E27FC236}">
                <a16:creationId xmlns:a16="http://schemas.microsoft.com/office/drawing/2014/main" id="{C81DBC45-5339-4C49-9DEB-A58729DF7278}"/>
              </a:ext>
            </a:extLst>
          </p:cNvPr>
          <p:cNvPicPr>
            <a:picLocks noChangeAspect="1"/>
          </p:cNvPicPr>
          <p:nvPr/>
        </p:nvPicPr>
        <p:blipFill>
          <a:blip r:embed="rId19"/>
          <a:stretch>
            <a:fillRect/>
          </a:stretch>
        </p:blipFill>
        <p:spPr>
          <a:xfrm>
            <a:off x="1159065" y="4919569"/>
            <a:ext cx="853332" cy="853332"/>
          </a:xfrm>
          <a:prstGeom prst="rect">
            <a:avLst/>
          </a:prstGeom>
        </p:spPr>
      </p:pic>
      <p:pic>
        <p:nvPicPr>
          <p:cNvPr id="4111" name="Imatge 4110">
            <a:extLst>
              <a:ext uri="{FF2B5EF4-FFF2-40B4-BE49-F238E27FC236}">
                <a16:creationId xmlns:a16="http://schemas.microsoft.com/office/drawing/2014/main" id="{1546D3A4-355B-4662-B9D7-915DBA6314EB}"/>
              </a:ext>
            </a:extLst>
          </p:cNvPr>
          <p:cNvPicPr>
            <a:picLocks noChangeAspect="1"/>
          </p:cNvPicPr>
          <p:nvPr/>
        </p:nvPicPr>
        <p:blipFill>
          <a:blip r:embed="rId20"/>
          <a:stretch>
            <a:fillRect/>
          </a:stretch>
        </p:blipFill>
        <p:spPr>
          <a:xfrm>
            <a:off x="6939313" y="4786331"/>
            <a:ext cx="1116689" cy="1116689"/>
          </a:xfrm>
          <a:prstGeom prst="rect">
            <a:avLst/>
          </a:prstGeom>
        </p:spPr>
      </p:pic>
      <p:pic>
        <p:nvPicPr>
          <p:cNvPr id="4113" name="Imatge 4112">
            <a:extLst>
              <a:ext uri="{FF2B5EF4-FFF2-40B4-BE49-F238E27FC236}">
                <a16:creationId xmlns:a16="http://schemas.microsoft.com/office/drawing/2014/main" id="{E39EAC93-EA3F-424F-9EE1-FADC1DB055CE}"/>
              </a:ext>
            </a:extLst>
          </p:cNvPr>
          <p:cNvPicPr>
            <a:picLocks noChangeAspect="1"/>
          </p:cNvPicPr>
          <p:nvPr/>
        </p:nvPicPr>
        <p:blipFill>
          <a:blip r:embed="rId21"/>
          <a:stretch>
            <a:fillRect/>
          </a:stretch>
        </p:blipFill>
        <p:spPr>
          <a:xfrm>
            <a:off x="6575218" y="4067828"/>
            <a:ext cx="310090" cy="310090"/>
          </a:xfrm>
          <a:prstGeom prst="rect">
            <a:avLst/>
          </a:prstGeom>
        </p:spPr>
      </p:pic>
      <p:pic>
        <p:nvPicPr>
          <p:cNvPr id="4115" name="Imatge 4114">
            <a:extLst>
              <a:ext uri="{FF2B5EF4-FFF2-40B4-BE49-F238E27FC236}">
                <a16:creationId xmlns:a16="http://schemas.microsoft.com/office/drawing/2014/main" id="{1FCE1C58-EF7D-428E-863E-DD710EDE5CED}"/>
              </a:ext>
            </a:extLst>
          </p:cNvPr>
          <p:cNvPicPr>
            <a:picLocks noChangeAspect="1"/>
          </p:cNvPicPr>
          <p:nvPr/>
        </p:nvPicPr>
        <p:blipFill>
          <a:blip r:embed="rId22"/>
          <a:stretch>
            <a:fillRect/>
          </a:stretch>
        </p:blipFill>
        <p:spPr>
          <a:xfrm>
            <a:off x="1552413" y="4377918"/>
            <a:ext cx="244806" cy="244806"/>
          </a:xfrm>
          <a:prstGeom prst="rect">
            <a:avLst/>
          </a:prstGeom>
        </p:spPr>
      </p:pic>
      <p:pic>
        <p:nvPicPr>
          <p:cNvPr id="4117" name="Imatge 4116">
            <a:extLst>
              <a:ext uri="{FF2B5EF4-FFF2-40B4-BE49-F238E27FC236}">
                <a16:creationId xmlns:a16="http://schemas.microsoft.com/office/drawing/2014/main" id="{FC7D2324-CC8E-4ED0-8114-9B199F4D9FA2}"/>
              </a:ext>
            </a:extLst>
          </p:cNvPr>
          <p:cNvPicPr>
            <a:picLocks noChangeAspect="1"/>
          </p:cNvPicPr>
          <p:nvPr/>
        </p:nvPicPr>
        <p:blipFill>
          <a:blip r:embed="rId23"/>
          <a:stretch>
            <a:fillRect/>
          </a:stretch>
        </p:blipFill>
        <p:spPr>
          <a:xfrm>
            <a:off x="3102923" y="5213858"/>
            <a:ext cx="193904" cy="193904"/>
          </a:xfrm>
          <a:prstGeom prst="rect">
            <a:avLst/>
          </a:prstGeom>
        </p:spPr>
      </p:pic>
      <p:pic>
        <p:nvPicPr>
          <p:cNvPr id="4119" name="Imatge 4118">
            <a:extLst>
              <a:ext uri="{FF2B5EF4-FFF2-40B4-BE49-F238E27FC236}">
                <a16:creationId xmlns:a16="http://schemas.microsoft.com/office/drawing/2014/main" id="{9D5569B7-196F-4382-BD8C-C94238859F63}"/>
              </a:ext>
            </a:extLst>
          </p:cNvPr>
          <p:cNvPicPr>
            <a:picLocks noChangeAspect="1"/>
          </p:cNvPicPr>
          <p:nvPr/>
        </p:nvPicPr>
        <p:blipFill>
          <a:blip r:embed="rId24"/>
          <a:stretch>
            <a:fillRect/>
          </a:stretch>
        </p:blipFill>
        <p:spPr>
          <a:xfrm>
            <a:off x="5619025" y="1882421"/>
            <a:ext cx="1778740" cy="1285711"/>
          </a:xfrm>
          <a:prstGeom prst="rect">
            <a:avLst/>
          </a:prstGeom>
        </p:spPr>
      </p:pic>
      <p:pic>
        <p:nvPicPr>
          <p:cNvPr id="56" name="Imatge 55">
            <a:extLst>
              <a:ext uri="{FF2B5EF4-FFF2-40B4-BE49-F238E27FC236}">
                <a16:creationId xmlns:a16="http://schemas.microsoft.com/office/drawing/2014/main" id="{3CBD89E9-7D90-4426-A3B8-5E5719EEED8E}"/>
              </a:ext>
            </a:extLst>
          </p:cNvPr>
          <p:cNvPicPr>
            <a:picLocks noChangeAspect="1"/>
          </p:cNvPicPr>
          <p:nvPr/>
        </p:nvPicPr>
        <p:blipFill>
          <a:blip r:embed="rId25"/>
          <a:stretch>
            <a:fillRect/>
          </a:stretch>
        </p:blipFill>
        <p:spPr>
          <a:xfrm>
            <a:off x="2578798" y="5648793"/>
            <a:ext cx="585084" cy="151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7" name="Imatge 56">
            <a:extLst>
              <a:ext uri="{FF2B5EF4-FFF2-40B4-BE49-F238E27FC236}">
                <a16:creationId xmlns:a16="http://schemas.microsoft.com/office/drawing/2014/main" id="{B58DD3CA-288C-40F3-91FC-34A952C55C22}"/>
              </a:ext>
            </a:extLst>
          </p:cNvPr>
          <p:cNvPicPr>
            <a:picLocks noChangeAspect="1"/>
          </p:cNvPicPr>
          <p:nvPr/>
        </p:nvPicPr>
        <p:blipFill>
          <a:blip r:embed="rId26"/>
          <a:stretch>
            <a:fillRect/>
          </a:stretch>
        </p:blipFill>
        <p:spPr>
          <a:xfrm>
            <a:off x="5929173" y="5377394"/>
            <a:ext cx="916265" cy="320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8" name="Imatge 57">
            <a:extLst>
              <a:ext uri="{FF2B5EF4-FFF2-40B4-BE49-F238E27FC236}">
                <a16:creationId xmlns:a16="http://schemas.microsoft.com/office/drawing/2014/main" id="{C7CF091E-7F12-4DDB-B4DB-4F97E987E42C}"/>
              </a:ext>
            </a:extLst>
          </p:cNvPr>
          <p:cNvPicPr>
            <a:picLocks noChangeAspect="1"/>
          </p:cNvPicPr>
          <p:nvPr/>
        </p:nvPicPr>
        <p:blipFill rotWithShape="1">
          <a:blip r:embed="rId27"/>
          <a:srcRect t="25252" b="23912"/>
          <a:stretch/>
        </p:blipFill>
        <p:spPr>
          <a:xfrm>
            <a:off x="2189889" y="4133351"/>
            <a:ext cx="681451" cy="192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21" name="Imatge 4120">
            <a:extLst>
              <a:ext uri="{FF2B5EF4-FFF2-40B4-BE49-F238E27FC236}">
                <a16:creationId xmlns:a16="http://schemas.microsoft.com/office/drawing/2014/main" id="{589F0E93-367A-4794-9299-FF8C6B011E55}"/>
              </a:ext>
            </a:extLst>
          </p:cNvPr>
          <p:cNvPicPr>
            <a:picLocks noChangeAspect="1"/>
          </p:cNvPicPr>
          <p:nvPr/>
        </p:nvPicPr>
        <p:blipFill>
          <a:blip r:embed="rId28"/>
          <a:stretch>
            <a:fillRect/>
          </a:stretch>
        </p:blipFill>
        <p:spPr>
          <a:xfrm>
            <a:off x="4196077" y="3969782"/>
            <a:ext cx="508407" cy="508407"/>
          </a:xfrm>
          <a:prstGeom prst="rect">
            <a:avLst/>
          </a:prstGeom>
        </p:spPr>
      </p:pic>
      <p:sp>
        <p:nvSpPr>
          <p:cNvPr id="2" name="Rectángulo 1">
            <a:extLst>
              <a:ext uri="{FF2B5EF4-FFF2-40B4-BE49-F238E27FC236}">
                <a16:creationId xmlns:a16="http://schemas.microsoft.com/office/drawing/2014/main" id="{DCF8E6EA-C958-490A-B9E3-B84566042FE3}"/>
              </a:ext>
            </a:extLst>
          </p:cNvPr>
          <p:cNvSpPr/>
          <p:nvPr/>
        </p:nvSpPr>
        <p:spPr>
          <a:xfrm>
            <a:off x="285681" y="1"/>
            <a:ext cx="841865" cy="130983"/>
          </a:xfrm>
          <a:prstGeom prst="rect">
            <a:avLst/>
          </a:prstGeom>
          <a:solidFill>
            <a:srgbClr val="067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191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807384" y="2147165"/>
            <a:ext cx="3704508" cy="3561943"/>
          </a:xfrm>
        </p:spPr>
        <p:txBody>
          <a:bodyPr/>
          <a:lstStyle/>
          <a:p>
            <a:r>
              <a:rPr lang="en-US" dirty="0"/>
              <a:t>Text</a:t>
            </a:r>
            <a:endParaRPr lang="en-GB" dirty="0"/>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4814624" y="2220065"/>
            <a:ext cx="3675928" cy="3561943"/>
          </a:xfrm>
        </p:spPr>
        <p:txBody>
          <a:bodyPr/>
          <a:lstStyle/>
          <a:p>
            <a:pPr marL="22860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a:solidFill>
                  <a:srgbClr val="B2EEFC"/>
                </a:solidFill>
              </a:rPr>
              <a:t>Open A</a:t>
            </a:r>
            <a:r>
              <a:rPr lang="ca-ES" sz="1800" dirty="0" smtClean="0">
                <a:solidFill>
                  <a:srgbClr val="B2EEFC"/>
                </a:solidFill>
              </a:rPr>
              <a:t>ccess</a:t>
            </a:r>
            <a:r>
              <a:rPr lang="ca-ES" sz="1800" dirty="0">
                <a:solidFill>
                  <a:srgbClr val="B2EEFC"/>
                </a:solidFill>
              </a:rPr>
              <a:t> </a:t>
            </a: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a:solidFill>
                  <a:srgbClr val="B2EEFC"/>
                </a:solidFill>
              </a:rPr>
              <a:t>Open A</a:t>
            </a:r>
            <a:r>
              <a:rPr lang="ca-ES" sz="1800" dirty="0" smtClean="0">
                <a:solidFill>
                  <a:srgbClr val="B2EEFC"/>
                </a:solidFill>
              </a:rPr>
              <a:t>ccess </a:t>
            </a:r>
            <a:r>
              <a:rPr lang="ca-ES" sz="1800" dirty="0" err="1">
                <a:solidFill>
                  <a:srgbClr val="B2EEFC"/>
                </a:solidFill>
              </a:rPr>
              <a:t>publishing</a:t>
            </a:r>
            <a:endParaRPr lang="ca-ES" sz="1800" dirty="0">
              <a:solidFill>
                <a:srgbClr val="B2EEFC"/>
              </a:solidFill>
            </a:endParaRPr>
          </a:p>
          <a:p>
            <a:pPr marL="22860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solidFill>
                  <a:srgbClr val="B2EEFC"/>
                </a:solidFill>
              </a:rPr>
              <a:t>Identification</a:t>
            </a:r>
            <a:r>
              <a:rPr lang="ca-ES" sz="1800" dirty="0">
                <a:solidFill>
                  <a:srgbClr val="B2EEFC"/>
                </a:solidFill>
              </a:rPr>
              <a:t> </a:t>
            </a:r>
            <a:r>
              <a:rPr lang="ca-ES" sz="1800" dirty="0" err="1" smtClean="0">
                <a:solidFill>
                  <a:srgbClr val="B2EEFC"/>
                </a:solidFill>
              </a:rPr>
              <a:t>systems</a:t>
            </a:r>
            <a:endParaRPr lang="ca-ES" sz="1800" dirty="0">
              <a:solidFill>
                <a:srgbClr val="B2EEFC"/>
              </a:solidFill>
            </a:endParaRPr>
          </a:p>
          <a:p>
            <a:pPr marL="228600" lvl="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solidFill>
                  <a:srgbClr val="B2EEFC"/>
                </a:solidFill>
              </a:rPr>
              <a:t>Scholarly</a:t>
            </a:r>
            <a:r>
              <a:rPr lang="ca-ES" sz="1800" dirty="0">
                <a:solidFill>
                  <a:srgbClr val="B2EEFC"/>
                </a:solidFill>
              </a:rPr>
              <a:t> networks</a:t>
            </a:r>
          </a:p>
          <a:p>
            <a:pPr marL="228600" indent="-228600">
              <a:lnSpc>
                <a:spcPct val="100000"/>
              </a:lnSpc>
              <a:spcBef>
                <a:spcPts val="600"/>
              </a:spcBef>
              <a:spcAft>
                <a:spcPts val="1200"/>
              </a:spcAft>
              <a:buClr>
                <a:schemeClr val="accent3">
                  <a:lumMod val="60000"/>
                  <a:lumOff val="40000"/>
                </a:schemeClr>
              </a:buClr>
              <a:buSzPct val="100000"/>
              <a:buFont typeface="Arial" panose="020B0604020202020204" pitchFamily="34" charset="0"/>
              <a:buChar char="•"/>
            </a:pPr>
            <a:r>
              <a:rPr lang="ca-ES" sz="1800" dirty="0" err="1">
                <a:solidFill>
                  <a:srgbClr val="067F9C"/>
                </a:solidFill>
              </a:rPr>
              <a:t>Recommendations</a:t>
            </a:r>
            <a:endParaRPr lang="ca-ES" sz="1800" dirty="0">
              <a:solidFill>
                <a:srgbClr val="067F9C"/>
              </a:solidFill>
            </a:endParaRPr>
          </a:p>
          <a:p>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19137" y="426047"/>
            <a:ext cx="8307313" cy="590931"/>
          </a:xfrm>
        </p:spPr>
        <p:txBody>
          <a:bodyPr/>
          <a:lstStyle/>
          <a:p>
            <a:r>
              <a:rPr lang="en-US" dirty="0"/>
              <a:t>We will talk about</a:t>
            </a:r>
            <a:r>
              <a:rPr lang="en-US" dirty="0" smtClean="0"/>
              <a:t>…</a:t>
            </a:r>
            <a:endParaRPr lang="en-US" dirty="0"/>
          </a:p>
        </p:txBody>
      </p:sp>
      <p:pic>
        <p:nvPicPr>
          <p:cNvPr id="7" name="Imagen 4">
            <a:extLst>
              <a:ext uri="{FF2B5EF4-FFF2-40B4-BE49-F238E27FC236}">
                <a16:creationId xmlns:a16="http://schemas.microsoft.com/office/drawing/2014/main" id="{DBD6301F-3AAE-441F-A4C9-E2AFE64BBE42}"/>
              </a:ext>
            </a:extLst>
          </p:cNvPr>
          <p:cNvPicPr>
            <a:picLocks noChangeAspect="1"/>
          </p:cNvPicPr>
          <p:nvPr/>
        </p:nvPicPr>
        <p:blipFill rotWithShape="1">
          <a:blip r:embed="rId2"/>
          <a:srcRect l="31776" r="14993" b="-2"/>
          <a:stretch/>
        </p:blipFill>
        <p:spPr>
          <a:xfrm>
            <a:off x="543208" y="1179236"/>
            <a:ext cx="3666633" cy="5424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01470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1 CuadroTexto"/>
          <p:cNvSpPr txBox="1">
            <a:spLocks noChangeArrowheads="1"/>
          </p:cNvSpPr>
          <p:nvPr/>
        </p:nvSpPr>
        <p:spPr bwMode="auto">
          <a:xfrm>
            <a:off x="6172082" y="1353381"/>
            <a:ext cx="186701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350" b="1" dirty="0" err="1">
                <a:latin typeface="Century Gothic" panose="020B0502020202020204" pitchFamily="34" charset="0"/>
              </a:rPr>
              <a:t>Good</a:t>
            </a:r>
            <a:r>
              <a:rPr lang="es-ES" altLang="es-ES" sz="1350" b="1" dirty="0">
                <a:latin typeface="Century Gothic" panose="020B0502020202020204" pitchFamily="34" charset="0"/>
              </a:rPr>
              <a:t> </a:t>
            </a:r>
            <a:r>
              <a:rPr lang="es-ES" altLang="es-ES" sz="1350" b="1" dirty="0" err="1">
                <a:latin typeface="Century Gothic" panose="020B0502020202020204" pitchFamily="34" charset="0"/>
              </a:rPr>
              <a:t>practices</a:t>
            </a:r>
            <a:r>
              <a:rPr lang="es-ES" altLang="es-ES" sz="1350" b="1" dirty="0">
                <a:latin typeface="Century Gothic" panose="020B0502020202020204" pitchFamily="34" charset="0"/>
              </a:rPr>
              <a:t>…</a:t>
            </a:r>
          </a:p>
        </p:txBody>
      </p:sp>
      <p:graphicFrame>
        <p:nvGraphicFramePr>
          <p:cNvPr id="16" name="Diagrama 15"/>
          <p:cNvGraphicFramePr/>
          <p:nvPr>
            <p:extLst>
              <p:ext uri="{D42A27DB-BD31-4B8C-83A1-F6EECF244321}">
                <p14:modId xmlns:p14="http://schemas.microsoft.com/office/powerpoint/2010/main" val="2445660320"/>
              </p:ext>
            </p:extLst>
          </p:nvPr>
        </p:nvGraphicFramePr>
        <p:xfrm>
          <a:off x="420756" y="1571105"/>
          <a:ext cx="8448807" cy="4196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a:extLst>
              <a:ext uri="{FF2B5EF4-FFF2-40B4-BE49-F238E27FC236}">
                <a16:creationId xmlns:a16="http://schemas.microsoft.com/office/drawing/2014/main" id="{548DA185-5A87-4D21-BB4C-21F1F0D926BF}"/>
              </a:ext>
            </a:extLst>
          </p:cNvPr>
          <p:cNvSpPr txBox="1">
            <a:spLocks noChangeArrowheads="1"/>
          </p:cNvSpPr>
          <p:nvPr/>
        </p:nvSpPr>
        <p:spPr>
          <a:xfrm>
            <a:off x="1172095" y="970529"/>
            <a:ext cx="4999987" cy="765704"/>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51" b="1" dirty="0" err="1">
                <a:solidFill>
                  <a:schemeClr val="tx1"/>
                </a:solidFill>
                <a:latin typeface="Century Gothic" panose="020B0502020202020204" pitchFamily="34" charset="0"/>
              </a:rPr>
              <a:t>Recommendations</a:t>
            </a:r>
            <a:endParaRPr lang="es-ES" sz="4051" b="1" dirty="0">
              <a:solidFill>
                <a:schemeClr val="tx1"/>
              </a:solidFill>
              <a:latin typeface="Century Gothic" panose="020B0502020202020204" pitchFamily="34" charset="0"/>
            </a:endParaRPr>
          </a:p>
        </p:txBody>
      </p:sp>
      <p:grpSp>
        <p:nvGrpSpPr>
          <p:cNvPr id="4" name="Agrupa 3">
            <a:extLst>
              <a:ext uri="{FF2B5EF4-FFF2-40B4-BE49-F238E27FC236}">
                <a16:creationId xmlns:a16="http://schemas.microsoft.com/office/drawing/2014/main" id="{25CE93DA-F6BF-4A42-AE49-3E41A614676A}"/>
              </a:ext>
            </a:extLst>
          </p:cNvPr>
          <p:cNvGrpSpPr/>
          <p:nvPr/>
        </p:nvGrpSpPr>
        <p:grpSpPr>
          <a:xfrm>
            <a:off x="2883461" y="6046658"/>
            <a:ext cx="2717411" cy="459103"/>
            <a:chOff x="4653107" y="5799355"/>
            <a:chExt cx="3622585" cy="612030"/>
          </a:xfrm>
        </p:grpSpPr>
        <p:sp>
          <p:nvSpPr>
            <p:cNvPr id="2" name="Rectangle 1">
              <a:extLst>
                <a:ext uri="{FF2B5EF4-FFF2-40B4-BE49-F238E27FC236}">
                  <a16:creationId xmlns:a16="http://schemas.microsoft.com/office/drawing/2014/main" id="{C81E56EB-E147-4946-8FE6-3F319DADC07E}"/>
                </a:ext>
              </a:extLst>
            </p:cNvPr>
            <p:cNvSpPr/>
            <p:nvPr/>
          </p:nvSpPr>
          <p:spPr>
            <a:xfrm>
              <a:off x="4653107" y="6011346"/>
              <a:ext cx="3622585" cy="400039"/>
            </a:xfrm>
            <a:prstGeom prst="rect">
              <a:avLst/>
            </a:prstGeom>
          </p:spPr>
          <p:txBody>
            <a:bodyPr wrap="none">
              <a:spAutoFit/>
            </a:bodyPr>
            <a:lstStyle/>
            <a:p>
              <a:r>
                <a:rPr lang="es-ES_tradnl" sz="1350" dirty="0">
                  <a:hlinkClick r:id="rId8"/>
                </a:rPr>
                <a:t>https://thinkchecksubmit.org/</a:t>
              </a:r>
              <a:r>
                <a:rPr lang="es-ES_tradnl" sz="1350" dirty="0"/>
                <a:t> </a:t>
              </a:r>
            </a:p>
          </p:txBody>
        </p:sp>
        <p:pic>
          <p:nvPicPr>
            <p:cNvPr id="3" name="Imatge 2">
              <a:extLst>
                <a:ext uri="{FF2B5EF4-FFF2-40B4-BE49-F238E27FC236}">
                  <a16:creationId xmlns:a16="http://schemas.microsoft.com/office/drawing/2014/main" id="{1E954049-CFFF-4043-AADE-7A875C5F49C2}"/>
                </a:ext>
              </a:extLst>
            </p:cNvPr>
            <p:cNvPicPr>
              <a:picLocks noChangeAspect="1"/>
            </p:cNvPicPr>
            <p:nvPr/>
          </p:nvPicPr>
          <p:blipFill>
            <a:blip r:embed="rId9"/>
            <a:stretch>
              <a:fillRect/>
            </a:stretch>
          </p:blipFill>
          <p:spPr>
            <a:xfrm>
              <a:off x="4753645" y="5799355"/>
              <a:ext cx="2684710" cy="211713"/>
            </a:xfrm>
            <a:prstGeom prst="rect">
              <a:avLst/>
            </a:prstGeom>
          </p:spPr>
        </p:pic>
      </p:grpSp>
    </p:spTree>
    <p:extLst>
      <p:ext uri="{BB962C8B-B14F-4D97-AF65-F5344CB8AC3E}">
        <p14:creationId xmlns:p14="http://schemas.microsoft.com/office/powerpoint/2010/main" val="1769544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4794" y="776534"/>
            <a:ext cx="8382095" cy="590931"/>
          </a:xfrm>
        </p:spPr>
        <p:txBody>
          <a:bodyPr/>
          <a:lstStyle/>
          <a:p>
            <a:r>
              <a:rPr lang="es-ES" dirty="0" err="1"/>
              <a:t>We</a:t>
            </a:r>
            <a:r>
              <a:rPr lang="es-ES" dirty="0"/>
              <a:t> </a:t>
            </a:r>
            <a:r>
              <a:rPr lang="es-ES" dirty="0" err="1"/>
              <a:t>suggest</a:t>
            </a:r>
            <a:r>
              <a:rPr lang="es-ES" dirty="0"/>
              <a:t>…</a:t>
            </a:r>
          </a:p>
        </p:txBody>
      </p:sp>
      <p:sp>
        <p:nvSpPr>
          <p:cNvPr id="3" name="2 Marcador de contenido"/>
          <p:cNvSpPr>
            <a:spLocks noGrp="1"/>
          </p:cNvSpPr>
          <p:nvPr>
            <p:ph idx="1"/>
          </p:nvPr>
        </p:nvSpPr>
        <p:spPr>
          <a:xfrm>
            <a:off x="732834" y="5211308"/>
            <a:ext cx="7888069" cy="891709"/>
          </a:xfrm>
        </p:spPr>
        <p:txBody>
          <a:bodyPr/>
          <a:lstStyle/>
          <a:p>
            <a:pPr marL="0" indent="0">
              <a:buNone/>
            </a:pPr>
            <a:r>
              <a:rPr lang="es-ES" dirty="0">
                <a:hlinkClick r:id="rId3"/>
              </a:rPr>
              <a:t>https://</a:t>
            </a:r>
            <a:r>
              <a:rPr lang="es-ES" dirty="0" smtClean="0">
                <a:hlinkClick r:id="rId3"/>
              </a:rPr>
              <a:t>www.uab.cat/web/research/open-access-uab/promotion-and-training-1345692601357.html</a:t>
            </a:r>
            <a:endParaRPr lang="es-ES" dirty="0"/>
          </a:p>
        </p:txBody>
      </p:sp>
      <p:sp>
        <p:nvSpPr>
          <p:cNvPr id="4" name="AutoShape 2" descr="data:image/jpeg;base64,/9j/4AAQSkZJRgABAQEBLAEsAAD//gATQ3JlYXRlZCB3aXRoIEdJTVD/2wBDAAMCAgMCAgMDAwMEAwMEBQgFBQQEBQoHBwYIDAoMDAsKCwsNDhIQDQ4RDgsLEBYQERMUFRUVDA8XGBYUGBIUFRT/2wBDAQMEBAUEBQkFBQkUDQsNFBQUFBQUFBQUFBQUFBQUFBQUFBQUFBQUFBQUFBQUFBQUFBQUFBQUFBQUFBQUFBQUFBT/wgARCAHXAoUDAREAAhEBAxEB/8QAHAAAAQUBAQEAAAAAAAAAAAAABAACAwUGAQcI/8QAGwEAAwEBAQEBAAAAAAAAAAAAAAECAwQFBgf/2gAMAwEAAhADEAAAAfor0eVAhdDgQWx2MDiOI7gH7NrTgkkUioQJnBoaBEoEHGNY0ONcFxg9DpOggcDg6CTQdEgQIENAgQIaDiENwzsJMxlAhoBNZq9SuGxjh9SQJnAcKcdvF2fLp0XCUHGcDjhlJjIrIWN0rqSBA1uKiFjQ4jifcguk2xwPQ4OAgQIaDgISDjOM4CBrOA1zA05PoIHh0Ogk0HRIECGgQIECGg4NJ9AiFLJ1JIayFyDYOCGgQIEHAQSDOyoyachtS0GJNAUYYhUhWBy9v0yg6jg202NMHxDJGptzfRcZPonUOZ0XAQOT6HBJHGcYgQcBrOgxzADgcCBwdY5CTQdDokCHwECBAh8BD4V1LqXRdDknAawcUYmjQIOBwGoaDIfMqaxjIkQhBKGGEmDKElhAI379358BIaEcUxDERuomRSQShxjw5LXbOiTSG5kgODgdScztD0JD6EDmOcuSnpPZwUQRj7Qgkk5Lcx6XWOZxHQSfG0hyaGglDokCQ0GiGZClFAxEKcGZCgaQUIE4VUFDAhmh0ckhZXqgmhJAkxmvqPuzjTiQwI5BSR2BzoFNVkUBJXS69DaTtZQdBIkTkBwPE9EoTDJFKydkzJGiKi2tX/TnMyInP5Vm+faOW5krJWnOXIIZLRKyWVLQQyZMgCbHjmacDRDwhJY0gWTFQMyABhiSCIGSBYOOEbBJkgy4d2ggYLAADTHCIPcOzIOWJACnXRVdJWtgS67NgjFRAEVLqb0+ttFIBIyGp6RTJmTikRJSQMFFKaM+nt942XZgSwcWLyryzg3ocq7QQ1M1IDkiB2RVvataVk1Y07Flhck3JNj2JDQrMVnucq5oMYQxGCShQGAVg4MZO1IyYcqRQWEvSyzRgN1S0CcxkxiuHVXmVc1WsEciyQtxN8RwEjqCgsFRk7I6IhyUEjNaIqHhE1GnAiFghIM4iPBlF836X057nt5imxQxGT8g8/amyouia4aTEm2Q1rQ2aTV29Kw0k4C2TplUF0EtoEwHMzuRncnRSV8gzIW2BGKMGAcwsOsQFy3QiitKUcgGtKVdIrhGDCcBhcDIWmCeKcJwntTMeOJOaavIqxmiF1xrsGNoTRycjHTTS4E4U2Da0wzBvza7by3Xje1Pouy2fbgTQKjEZV5p5vSfjV003bPPa4VJMCTk7Ci0tmBMlKnO2RZYJ6TStHuTITOCDRTZGczKSCsliDiYwGA4RjJmok2wW81NIwq8rpKegtoEuBUwzhmPGufF7CAtWrNo9htQVoFZWtXWPQjnq/yRY4TqCNxFcRo5PpTZ1aW2aaHGNaasx9vN7r59ntndXGjpaTrxmYMGLxrC+X1aXGr4mHojG9HPmXkJLjQ5qW24Go6m8HkWl1v603fRRQIOi4yIVeFNm87g6XMEZCxoTEzsmoaNsM6G2HGVdbdhNaRBEiFEDQyrw/n5eSraVuRX2qMYTcPuTObcXZUWlv5tLfOCHIjcLBmoypJrjca0GNYhtRxHGmvOasrfbC80i11zOC12zlZCzGY1kfL6dVjV4gDfPF9XPQPIRMVEQu02oSXWIOk2dX6Oa7rpoxrrSBAmNAVFVmqDMoYYQNBzUzc4kN8kkMMrjen3VluoZocI0RtA5dHiPLVQnb5r0pTp+iZRN2wdm7Hm3C2M/pfObS0UEOBiW1LqySHoRULqunYONYchuaVjdSK5IrGy0Vo50tTpOvOWiBmNxrLeZ0ajC7lFfvnjOrnArIYddINLmV9STXaOA1yaVt502VstpWdDo+oTOUoYQCKSSoYOzrUrJGmI7FPhhJq3p95t95Ah1acck7I46fK8EKUaq2eSt+jMQQe3Paw73i6RdjP6aN5rs4gnSA3KcPcdRKHVAHDFH4jB8qY+eeJdp96Ki9PQH6Cm+hVsV6QzY9eEzBx4/J5bzejTYVcp1u+eK3wrNM42hoZfP0XOdn1PKOM4JlS1OwbLoaPtHWkzifRdQpTGDUgAHYTck2SNDyQQ5IqFHbeo3iw0nOyZ9VHJZOijbDc+phvKF5OM2vPn6mv0w2CNJ5/YLsUN685qtM8yNpryeOe1KkZzql+a56vw8WSdEhpCBAk+XQfvXN9P0eod1bTpwnYKnj8qy/nb6XGrZKs2jI64BayNRHnV55/ZqsNLTbJ1HA41yk4QdPN6rO3MlhFKUGgkNg4xzOUMByVlUnaJzQssLNkTXEn0aHogrRZKSgmo07MqyemK5us9bEBd1zd05s3SA0w2iNJ53cJsqO6dzVZxE+2VcEbl9KPjxzXx2I3mwgQIECBAgQJCbd1Xv/tNt57sz2DJ5HO8n53Ro8S3Cr2zyGuI2kzWm5Xa8PXrMNbTWJWusQkCEHayGyyumd30Ta0iJfAiCBKQb2nDazqJJXdE0IURw54oaRUXnREuqykFFL4O3Ksjbznl7DJ1sGr+ubuvNm2C64bKTQef3gbKhsk5qtYzK2zjpq0yYxnwXIN5ufEJiBAgQIECBAgSJ+jT2L9B0u/XIJeWi8nwdGgxLQKvXPJ6ZAXMjU0XdcXTqstrHXOVHWkCDgoHGc3nO9WVpTvtJIkTIgio4CRwONxgyRiIxMTaMjNiZttlz0QtFlEUcOYNEqOe/k3J2FzvZvPR3z905s7SH15tfN33m+hW9E56yTmu9WV51Y2uskXPm3xfNk/l4TEhMTqDpql72V0uUTORWHmqXGU0gTdl337T+h3L2Omzqry1PxZIxHNPcjURCdNWHNrfZ2Spen1iFwfEo6Q3Xz0/XhBjvcUTtIGijY0Gg0GMYnFLYkxkYcCbKoc6bast4iuconUpzhoirQ28h4+sydrJ5394M0wzzmPfl1ka3nmejW9MZ+yXmvUmOs9DCz0iq82PDvzfDkJIQIdB7N7f6fX1r1Ktd2mCzOB8ucB8jC8nNSkjie2+o09O+4tkvg3tdHGKJnA4DcSh8ZBcituw0Hp6O0tmUJnJcE3F14BbKsw2smp3KBomI4xoNY0GBFLjTjFENARA/GmWS6wNrOXhgNkBoGWtHj/D6ZsanOb28B9efOil6eXVZa3XmehWdMZ+wjnvWmOy9HAt5+afIZeffI5daSE7ovYv3H7TTbehaGgQJykq7nPG/h86rwskJIdvftX6LpcelTx9Yg4joJiS82+RywPySSOBovUfsP33RgPnMsZ81BXSG9JsfomX61Yn5p2fUj9lPu7PvcGal3a0aga0xkcOFOMGDSJocmD5RzeAtSmHDA+WagkPLsvRJjawcXd4A68+dCy6+LT8/Tdeb3VXTGfsK5617x2HoZFLLw386wpvJhCQAduvpH3O3qPrtFISEholBxlfxz4f+e4DeekCdbD6jX1T7SnJ9Z0OggQCc8+C/mWNhtXr/wB1pkPIz87+Pj0/6/YDOMD8nG5+nrLeMhcn6V92/LfztTdAxLmZ6t+gX5f8WrXufqH3NZLwVSeYvQPsqjdQqowYmyDuY/F8RG1W6MGnAEQ404kstfoERrZuLrTnq9cKImz6ebScPXe8HTXd0Z6mbz1r3jq+/GTHHwD84xj4Y6hMF+l2+k/tNlYm0CEgRPG+B0WC+ax8y+GjokEnoX73+iaz9FdZ0EHQQU3DPiH5lltPoL9T+70G5o8B/MsNX612fcYD5ZeyfevH+OYz5yvSvvjzX8+Wx+kWw+mbZc2teO/nefOefQ/tdajjWZ+bPSv0XeHS4hQAMnEDZHQDgIqraK8A0CJhsHZe69pMbWbzudMKnTGkqDdK0XndWl5UB6GWfqjeete8dV3YlPHyLwoxPhqLykbzzsfvdvW/b1QISBCQ0HGIEKt4svC/zPNmUoGb17L+h7aT0qcxAgQdCs4p8L/Msdj7l+qfd6j5x4F+ZYab0qt+6sB8nDtq4i39C9x9ceYfAzIJaMju0331j83+H5+5QX2an+xVP8+tN+hdQutjSCiFAKQZJiBkBuhqYTmKXFIPQ9VvNu4pa2xFztyUt5U2mZ966HzOnT4qu9HHPq7HlrW1lqO/mJuOoUmY51hPLW89d6be0NEoSBD42hIEDYnwb8vxB5IQNK9L/RNt77FOYgQIEPkLw785zB459Y+ydNhHnPxy331WvScB8pPsH3OpfbRY8fhl538JN59Bd37GseVN9BY7895SPWofyCTTOKbd+hdi00bioFAKmqhDFFFtVAJhiRNtoo82IN6vWd/aSrvIm56fOqt4pKg69b7zunSQguzGszs/B6O50Hdyzi6NCQIECGgQISBD42hISBiPDvzPCq86ECVb39D29J9qnMQIEHBpuh8ifJPhcQuJdubLvr2b73fBfNZ4P5bP3P8AR97L0dApnIebj5x+fxZepVx6QVpovUeL+D5zPot42C/Jc7u7Qv8AQOy8y0755UZxQdOGfxl731F9Da2pqK6p7caFc0fHqO7E2rX+rpMtLHBXG3EJ05U1xYaFvydN3m4dc4Yo/N2N52vZlK11NCQ2h0OiQ+NpCJTaGhIXGR4rwj83xC86E2qrefoOvpXsU5iDgqv53PmZYe5rN1OHmml45g4Iv/Wqfv0z/kuh8mdn9Ey9geapPPnzH4/ODnIMYizNj9feP+Vmz97af6iqX835+J2v6B2avl2Xmug51lPY5KDKT9erVPYa3ndqF6MleV1zZy5s1VWXe46aJbfizKxg6M4tIu+nInCy+fXjI1REBTg3rmW5SOgh8k5CYhA+jttUkCKQInjK/wA9eEfnOPOaEyPbT1D9D03XpU5nBj8ueG/IeZuK0n2vRf8A3Wg3lzkvzzIPyk7YvPptNH91qH5U5/5DKPngr09CvrNw/DxhzkHVA7SvTYlbDc4H2UByW3g0svS20/FrFhebDOdPFXRlabdl7Wgvdy0HWdzQ0SdzMiVaTVYX6L00Y5mTnI7WfaCrUsLs0wOOuA9ojVS6y5Kt87PL+Ms940VfCQQcYVoXPY9H7b1ft0X169tpLjMt4eXlPwGHJEir9HT6F/QtbLqfA63S/KYZv88xI7XN13sf1DbJ/neNb87F/wDX2Nzun+ZWr+8ea+MzWTJ9NBeKQfU7v8vN/mRHtUmUD/RqRVJ4NtkA93oC+w7Lf4nhJ4Ih7dc19P69H3cosYXu/SeVF2c1DuQyV2cz5IlFmMFX64EnQkCFyZiG0cTUAQDGlhiaOVj+XKo+axpPFx5kKZ4zraBAkckl3ej9y9L9L0TdmnbrK/J8uV+V5+0ckh+g19x+33rptA6oC/N+KLz7L+mYfx2d9+nb0P51hLT0n6t1qQfzlF5uGf8AgMNF9r0WX1+2O+TnL27v5fnfjOX/AEjS16YsedHfl6qPo9qv2NL/AOT0f67I+U4Zvr/SG+c4a70urJfXdYq57zo6Cm2dWNBrA6dZkSQiAsQgVb+bG0Q0sQQiIAhCJtpUYhEwalorjxuYn5fn5zSlKYgSECYmdRxCbSUnTqT9L0r2tYfjOSHysOMTdh9frvfpNsZzbCSyuTHVfmvFB6DF98s/is6/67c/57Lm1g/pfpHqzIxZ4HMP8Ly3H3vUV9Lvks5y9vVfmvGT4+XOjVUpvsm358Z4kD991/0XZY92xPwfld6tYfY6aL3u2j6pDvmudNSNWN050ekNVV2TdmphWbIJdZhqI2xkTTqhypS3lWRq7TKuqKprRfNY23zXJyZQIEJITFdJvocylAgQJips+k3f4GKwlMVPYff63Pqa4bm3AS0Hy/JpfiudaU1CmA/U0ZujfKMv+jejaZu4+C4I/Yp/zuEv13T36/Yb43Kt3LDwMFjFL+ganQ7LpCOeqnzE/wCckvyYb9x6hvPiP4PEzzpE9buyv3HXX78tu7ktibzTaz1OvyG5qYLMIZMNnummtEQ7qQtOIct1ZTu3fGn1xf8AP89z8lzqYQJJM517M9n0OepqzouHfXuUS+bzzeNxu8vnWcJiSTaEhoAOu/Zv0TUTfTG8uwQtd+fcRPmKi/Q9qXpNH8Xz2nz7yn3V6v4vJRPBqqyf6Bvo/jcSvPiL1VN5ag9nd3LD+POv+qqbSjFS+OVb9lpTertrPzXkb36EaJ32Hpj/ADHBH5eGR/R/VC7eewm5k4N5p9ZanWZzFITLsmok6zm7hdcq64Jwe1wo+SvT7o5b3E6cK/k5jPiONc+aBIVNvv8ApR/TerzfWu8bgL+R8mz33G9fpC9Poj9LQ/zfOJ+U85nHPATEhAgA9mvoX9A3yed4vm3AQ/jm0bf3zn7bOTEvzpC9HSfBXHhYPkqfW2rPa1L4ctT8ljaedkV3Kq+r7Svk85vOxblDs3329ZpI/Ay5RH1ax/V9RnxfBzQblIHr9Wd+19IPv5T8qIz0505U+sDjqYmDMOTsqUYzOL0qno56GszMXveejk6puNt9bV3Ryw/I8HfEwTEhU2/T+s36b1ePYdTU/N+QJ4HmXXLBXOia1d6nSN9XZPZyr4nPnBigSaBMM+o09t+01ynPeMy1ASh+cxKhk+mVVsTeH8ibVQ+g3ZODrt+CSnl0TM6q87541OPXFN2GuVfvjxFvlqdlqByb1nN1h+m7qZs/K5F58Q67UXqaVnSwuzisc9Ccd5ennqtMxmVMqCFZTR7HIE5uut6cKQVljpu8mdLomBty3Y3Pyx/EeesZTEx/0HpN+t9zrIwjIzvx3js8zjscjQelpS8cwc2M3RoF+gdHObPQ/C8ruZJiRy61f3Wnp/0V5fCspvzg9PPV/luhfr1D5mkPTY/fEnzkrtqP0qm8aq77rUrw83TPfIh+at/RY3nTFloZ6WkfFk7vkn22P87V36FxPri6++u4eM3fIvjiy7Nq7nsPdD+jdf3clnnZ2PQRrziaZjUApQSWUswOhhcemLfKvC3wrd50VJnAA1ErXgcTPmuJAhSdetx+he66CPGX9FwqPO/ivNl5MT839Ifa7U/O/K/E581LpfuOqNxdfP4X3yOClJEHS/VP0PXV+neZkynoeYB3ePWfjPsF+vuP5nRDqQenMnza52W31XJ5BX/daleBm/jFxEP1lXXyGd79KqTxdivYK/5PnO90F5K1H0Dy/wAzRW2rvoNar5HInqytEWno7ZfxcTvV0L+k6KfpzNz0Oz0NeMVxBQOl1BE1KgcPO8tiujPkO4571SqdFPJV7oNUvjfPb5fOqSDQfSdWp+v7ct8PlS+XnWevcXWUPiYm452Gl+4/Ta4/zABTjugzP1W3JUaW5/PeSTjyQD9D91/SdS+28w5yfoeTX+j4YP5N7T8PQWfQLuQd0zfOLvTcfpEnhNnoHOgbsSead1m4t3HuzReHuR60x/Oc1x9FVV5VGCqfNVr61d6yn8bQrabrV2npa0vDlReXV99vvWdUTZaExoW8lUxNQJSg6X0bA88x2N2zNxq/w0uqc4BJUes1WZH8P5vOeEkm919/3G4GW+EkbRUfU8/0A8xY8WXpPva+h+vpVcq8R+bzsfsd8b6OsbQe86f47kv/AJrFJKq9P/QtdT7N5XSMp6njVnb4YnmegRx+tH5fpVVXDbWB1qNp2BzNLS26PuSseGdd6Ct5xpODddekvm5vCx9cA8dQc60PrGX8hWfdY0MXgm06yn5x11Y/TaCNdlyImT7ShaEBiTR8CIWSw3M1zsMK0WWtuBwDNUVqgxmH4XzORKQ7ar39G+iO+Y4+fM8PFoOlVarM9MM55W9OtNxO0z/utqz0NE1FojvnOa1+KwTSd7P7jT0T6G8vvlm/W8rPxw+M/mn0/XfA3ftVZek0hSYDwEJznaNP6bue+klYgzhnHcGblTnXs3p3d7JJlhj+dYLmntD0OzJqJ6L7odr1ENNgNFxDGQpjMBKiFCS1Nog8tjbztMNNBjpZhYCFootFQYzF8L5vMoTHb63n6N9DYfGcE/lcnq32ulF5xifnYA8+OevTOxef+LhRd1lZ2azR+itH9KzfZ0A8bLOfn3MgRek+x09X+rujqAvS4M7zT86/B+t2Um/WParSew+QmYnivzyA5Dot361az1aayXJeZ+NFDwpMQ/UfSv1r06jTjmfOuCfIPMnoIEjgORzd7rvez9A0GwVUwoFaBVgyxChAEvHpjLBX8/ebUW2Gl/hrZgfSEZn7VBlHPhfNWUoT9tfUP0nvofg+dnnr1T7PXzz5k2/0h5f8HjrftWF4POL8xpQszfRLHReUzufQ/wBE0f6T8s/POdAi7363T2L6+2JN3jK8tfKvyGnRcb+h/ce+9euSmSvlT5tVPCus9o9mvTvYI7KTjXzX84mYrjfZd11V9Je4wN2ElgfLjyzykkTUyt6ghDYyk5tT1z3jV9MmURShFQKdSXnsrqqB98ZJxl53Yz2l1FzhpoMdLVhbAQoLM/MO+G85c+ak7dex/oO+M+Ceg9Gr/wB3bN/PzqvcnzT4qPUP1IxP5dzXfXrpfq7xHxmWc+air6oG7H7V+ub5Xy58x+IyQkVf/Z7ew/UW4TqeU518mfJVxiZ9Ne+/RfVFByX8d/NzTcKVHvntV7B7CVHjvlLwb585RaaVV8zWx7d69E+rINLIeQYbxFxq066uvauCFnvEzi5xbP036CLbrxlia+LrY0r3rVGtOMEcdxPCdyv0K6JpXWF6LHS3CWgIM/bzl5yfE+e7z8klxv0r6zQDxNbCrvvQ0I2nEfOZzdL9H/RzzL8V5tf9FtnPKrffavyz8o5KLuyt/otPXv1Tp8m+HzyHzmaRynrvutvUvoLem5mUxfyZ8kkzjPpv6A9G9M7LUv42+amn4kqPfvar2D10k/lfwpxPlEmr9D9O/OfHXBbD062PvTwMp5RivDE5K62/3TsAvgJmLM669N9/JnRzDYb529q29YNNxnY7mBKPOYOXOwyPRpJ3Nxhpo8dLhklAAZ+zNay/5njn+e5FIm7v069q/RdR+a6nx6pvGVP5K1P1BofozzL8Nx9N/RtsP8q999oeS/kvHRd0ei/ou+t+r18H/N8huKEiLq09P+/02vp09NzMpjfyZ8kIjiPpv6E9G9UcnyH8bfNTT8SVHv3s17B7RVcz+OvnJZzGg7X619GeFfMKHlLLpfqnv3DoZbzZxHjpE9Z1nQbARvXofoa3/dMN50t65Hp6xtm/SY5I1LExYUPFjqEaPBTtW/NposdLeiWgJlBZn9YZw4T/AA/FyJQ+U/Wvt9db9Lp1ikbicsa1i/y/Ou+dnWfU60HjTnfAxrPbPZ/1nfE+FPnPyGSSRVT7Gn0d97oRs3DczKYX8mfJCUck+m/oj0b1Rw+Q/jb5qafiSo9+9mvYPaPI/Mfz987Ka9S9o9L+lPBPkzN+WOp+w+1sXu8Tx5YjyUiUCBMUHbep7tfROum7xnum8j19T9EbURpQoHHBKL4o1ZDOWiqi059dFlVu3M2Iyk1io0UFQviOSHysExNl9T9p/QNbL0rTOggSOyqzw5x350qz5qK7rXoX6vZPpPxn4DOLklC5pZ/2WvuX098Q9DgzPPXyN8wdiep/TX0L9F9VdGofxt8xNPxrtHv/ALVeveqfLPhrE+QuaHqXqlr6JgvJMp5p1v0H09Nd11hubPEeUkSZ1s/2KhEL5gJ5yRXpno6aD0FnOmsr19RuitHEYghConyL7mi7U13LcmkWHNrpM3bWnTQyYe+YmhFol5mGa+J5FnKBBZ99+v8A3e1r6L7QgQIOA2VQfKwF58Wn0x478PInBKBKqn0tPdPvtNF1tA4HIDxPjD5wZznYftvuv3L2TrKfkPjr5xR4pUfSfuvb9b+N/mpXOuNoONIaYk7vpv1X1bwnPnivKSJsu6rv3qjSB8xUnjChbj0ddp6RSdjpOjebQmqYxDifkW+St8ZfCKw0H0gjHTQ5VZWuJiwx9o5suWiycj8rhVfOcqaUNDm6K9D+rvc/RXN0nG0JD5Kh5pwvz0effKZxc4mkVD13bfXae3/QtNpDwcDpfyT4Sy3mClzbP2P1lc0eS8RluASTug+xfojzrlfz98+0l21xpwMbSFA+r9c9fTKxnivJScmdDs/QceZWcSH5zo953abT0SPuUuzfomVMAQDdhRGDfAFL0WNR6Q+LuuezalqcTA94l0XKb0P54wHyPIL4+SBI6HGyuh6f2Hb94RbHl03Csz5EDcqSECBut1v0l/RX1lk6iYk3oczrPOeA+aPnxub7JxJMQJis9e9c+gfYPlnwDDeY0l7N7a9A9cgZXZvxjwzMeaJ1uvTuKpxXkymkhAgQJubXT170LsOibLumz2h2kjtDhCAnPpDjoMnXo9Axctp4y5qdHUdtc0jo+t9CRKDlz8o+Vxj8TBJcbQ0JAqECQkJia7K4U2qp/o7+hPrdLLqb0daam9DgTaH475S8M8pD4nYEHAdqelemfRvplfJ8c+IM5zmj+rvfLX0kK1XyeW+SeV+FXJq26qvOhY3z44jrHtNRK2dve26dtJqpqzuOtXPRHNIGYKECK3m0Cx0HKAD0vgbtxWSN9ScnJSVSgcHA6ErUER5d8vhH4WTsUmIECBAgQIEhMD7dRve39t+ndpbnuSqntJiYmVQS+tuZIisyMZzqoxGQWFmy6TT9aTA8yhwHA9vQdZWdMMajaDxWR8uwMbY6p9AK44wMHksY+qs3pc4al5zO4uOubnojmkwNDDDzqo5tAIsZEDC+Lo5ctoQcBCcLrTiUD2OHI3PRNOef8vIHxIP8zJ/PnwSaSaGmc0BejWl9Pa59fXZenfGrIz1XUrveHCFTzHJWez1aKQcqONyNSimB7HOpLcrfAjbcBKRG8DdWM7iVEORneOxMtI+fWmzYvXj0KXZBXHBSKtBlrec9SypibPqiy6o5cwUg4up5rrctAmx0MDzrk9IesumbhOCRuah4TSSJdc9B03LTttcr956Azz/GUvloThyWUrNsuouhzdtH9u+q6r5eeecjVOmufQ+g0m8OFXow3LeJnWBBysh1wpgixFNPYSB1MunCKtL6i3Ulb5d3wM0iUBsyl4bijXmN10NtzDUZXcr7hNPVaTK9BzXKk5IzpzsuuOXAo6vDSuyqsmhioWcDynDsZM30yal2lJSeLo3oSECKUtsszTOw3ztkpMGOnEk6kyRAyiK65NvS7WdZeUNGwNPRemNF0ZvarYMPz3jM9pJq/vaw2qre4J0tTcYPWZDUzmYbBwTo3PWwnOz24rPfkOIQq6SmwqDLRQx20IW5pLIqlUnS7LOrXK5kdERtFrvPKmskrMrFmq8oQaBoeb8/fYRGyzxsoFpLNZ5RxNoOQiVNthw50LpAPTnW04Yc0RPmnJ9Bom3TLcgx2rNx15SO9lO2/wCrPQ9OLmq2TGY3Qc+xGbvb2t+vOvrrr30tWfHz8rFCYHAaDJ15h1yqbE5T3zzzCEInUwQQ+NsBrIGo2ca7SlTklvg6NzlyJmmUQNijDGC2Mk5tIwHJ6l5PNtMs7RKOlBvDLmEBlcwnpcl8xuNVXaxUbzSxQOTsIkkiIzah1i3tFEph1NvckvIidNg9dz0xoOjB1KukyONUvL0T5u7000HZhNqKhsjanhPAYPgNBTTstY1NXmqrFxE9aiASQOSBDE4qI6Gg6SekdVNkFlPYTSeiUJqIaYg4EDhXMcDgxPH6mjnl2uedgiIQ/VEVwEmErKFMHZFzaxBW7RUbKqxoPnZrUtwKYMSdq276vii0CUrioLeRM6bHStt0F90YOarpMlhVLzdE2dXel6Ts57C4dQkMDiEhokho+pulwMzcGOxoIOi4A6KdKnhwS4GMoaD5LkNFs4kVKTx3lI+pMBJjgM6hAdAQR0dkyXJ6mnnm205WCIKgbozFopZoBUelZCkkWG0LVTtNPoqvCxcWZak1gOsI2lbbWkudHyCUrqoMrEmddc72/VN504SABJjcbpubaTOrzTTT9XPYEtiuSdlqa6jgknyRC6yArNaziqQKOo4KBLPE5nO63NwDhCMCUaizVbDVNMnKzTMvKUohkxBxKmMGSBZCDk85x+npZ59sY2KUNQH0xW0Uc0CnaS7dQ+WsNhmqbaabVVfPY2TL0UukA75RVPU2ly5VayB0ruoNrEidNY73PTF51ZOaAh4vK6jm2dlV7ppqOrmsBR8+kPPXYbprqEjktkPrOsj0KDrwyG8BAgYgJKhzKXLasz2GTiVMJMeWiqLjokXRCDtkaRFiyABhxIFbhRxoIQab1QfJ6V7PNsnlZIgvIHpzrSqBUGnbw7dQ6KbloKFHtFPtNXy6CQy6Uu0BdGbHPQhVTZXcyBsuKixvEidNa9Nv0RedWPWq/OsXlVXz68zu7101nVzHZOLj1jh8Q6X2TstDUtA0TLmi7csvvkKzjBUUebD59SOfsrcekEBwTk6s7Tp8+PdA7yaq00FoDRigMxiIRsEPaGzK5vsuPk9LRRzbKs7EB7xr+rOsKp5oaKs07R58wpmeoTVFtFbtNXz2LFlUpNYF3yja6KEc2el1DGZZPOzrEidtY7228XfXi4VdnWMyqpw1jjS71vXdPNYSuZ21jZOZNS+qkClJPiI7mj6IztyPS4IJvM4NvH02XN31eO9YwcXNMzunAr1PIEoLjTQZ3bIaA4DNtkGZEhjIRDBXsgh//8QAMRAAAQQBAgYABQMEAwEAAAAAAAECAwQRBRIGEBMUITEVICIyQQcwMxYjNUIkNEA2/9oACAEBAAEFAvkUUz8jffJP/Cv/AJkIvWTJkySuJPbk84EQ2m02m0RMDCIT5MmRXG4WQWYWf5VFFMGDAgnJP/Cv/nY43G83ivHPHr+y3wRyYElOsh10Ouh3CHctHW2oOuoOvD7w69+1kybjeI83GTJkyZMmTJkyZMmTPJf/AFZXm75cmTJvOqdyiHeIh3otwW6LdHXh1wddH3x+oi6hyyZFedQV5uN4sgsos4ts71M96075Dv0O+ad8gl1DvUO8ad40S407tolpp3TTukO5Q7hDrodUR3lObn4Osh1hJjqnWQSVFN6G83G43G43GfkT5VXAqiuN6CyILMgthB1gdZFs4FtC2kFtndoLbQ7rJ1cj3qPVwqqPco/Km1wsgrzedQWUWcdbwOuoPvoSaiiEmpD9SHal5+JqfE1PianxM+KCaoompHxI+InxLAmoiXlEvOO9UbcU7wS4NtkE24byf6sT7XP1HavxZBNWQTVUUTU0PiYmpCamfEkE1BqiXUEuIJYEnGyCOEE5KOkwOnwOtjrQtkW0OtDrQ62LdHXh18W7kW2dydfJvyReVhhyiwD4B0A6AWE6A6xgdbQddRB+oIP1FCTU0H6iO1EffUfdyLaFnydRRFcZUy4y4aiiIojFGxqJEokSiME8COOrg7gW2iCXSCxuWi7KR8pDUXYW5a2uW+ue+cNvOEvOO+cJfcNvOI7KuInqpGqjMjEUY0YgiCJzUnXzK8fYwPtC2h1kdYFsjrGR0osiqIiiMURinTEiEYRJ5gZ4VhIwkQVDYbR+pEupEuoqPvqOuuUdOqnUUVXKYU2KdMSIZWGVDszsxaglYZXGwIJCbEFQUVRXDlUc5UFkUSRSm76tO+2P0SGqF9MvSuqjaiiVFFgwLGbSJCuhCiYjVqDHINlaNnQSdBs6DZM/JMzJYhJ4VJGKg5FF57TabCOPxsQwINbk2ESEHr8SJklYudhtNo63kWyLLkzkRo2ISBRKqiVTtRYMEdbJHUUjrnQwLEg5hgTlkUUwbTYOjHxCwDa5Uhw6gzCRpykNT8k8W51ap4bRVSSiT19o5htG+COXAywJbwNvCXxNQG6ghDeyV7G5Y1ynJUySQ5J6uSarklrDoRYhYzYbBIxjPG0Vo1pE3w5PDCJ+E6g9w4XAqmTeZGJkhr5G1hlcbWEqiU/Dq+Gvh8xQkUXjp4HjkHobTaYMcsGDBg2ix5G1MrHRIaSIteHaM5SGoIdPLqsCbWwk0ZbZ5kaKhgQ3G83nUOoJKpXmNOdkh9fI5mSSuik9Unqj4tosZsOmbBjfGwWMSIa3COGkTFx01HRKLELCLCo6Ly7wJJgrfUVIstSqMgOiJF56ZKz6ZGeWEYvp5gcw2G02itFMmTJkyM8kCEWCNUGjPRIXxrfrrN8fidC2nl0SjoxWmOeOaFf3pxCvjPzPZklhyT1skkOBWGw2DW4MG0RpgeR+66fTswjkFTkrR7fMlckgVFosVFos+lD0K7wxcqieJSb2wZyUwbMnTOmLGPYPYK0Xmp1No2yMtkNvK1n7hnokLoxPrr+vxYLP3L6emUe02CQqp0FOgdBRYVOkpDHgovwRTeOudc651zuDuDrjpUUkVFJWD2mBGiNMckUyPI/df1+JJEHTnXEkyL5VYtw6oQV9q1U+lXYH2DuMld25G/bKTe2jDHh3LJk3cpbTGEtvIsrlNymVNym4em4dvaJPgqSq59FfDPRIXhv3V/X4tFn3uFcO8kMGSOmqnYKdip2Ki0VOwU7FUI29MSyjTvkO+Q75DvkO/O+Q75DvkO8aOsoo+bIkmVQaYHGRqjyNCv6evizJtV83ls3mOQ3EaCMGtK6eJHeLEmCKTL6a5Rn2ykn3IMP9X81HPSNJryuFcrv2Za6PKbVZJQ+2P0Sl4Z91f1nxYUm9rGOYbCqwhi8JEdBDoIdBDt0O3QlhwWk2qsi5arlE3GHG15hyCqp9Sn1G1ynTUbGuWN8NbykQx5RorSNPNf1IWvbxpFyiURRhD9sxZ8kCeaY31KpJ9zRh+JDPKSVIkmmWVf22rtdpczZhnKX1eQb99f1+LJMv1I8/GCqnmBPpRDBgwYMErfF1pt+qGHKNrHbHbCwHRQSvk7Y7Y7Y7cSIwKg5p0jp+HNGIQ+pSyOGe4WGwjd4apEQ+piz7r+6onqYe7yxwwwLCrlSqpLF0WTzLK/8AdgsOrSaXqDL0BJ6uNyvSw+u3lYTzNGuemoiKNQrtwQt8J8z0ylqDI+sqPrs+lseTpmwWM2Gw2m0wKnLBjkhjw9ojSL7ZSyO9xp5hb42jPTCH3D9svqz7roVT8WB/uIiQhgVyNrDa+DXre+b5ZZmQtdrDFWNdTnFbqkZ8QbGrJWyp8lC8+hPXnbYhd5SavuXs/LK6odJSWBVHVHC0VU7BRKSkNZUI4sJtMGDBgVOT2ZJYSNmBqcsGDBgwYMCoKhgVBUEQx4VojRvhJSyKhGnmunjaRNGMwRJ5j+2X1Y91/db0WB/uErNyQs8bTVLSUabnK93yWbz3SaVwFJYKekVKDdqGxCSnDO3UOC4FJop6M/ycOah0ZDZk6KHTNgrDonQO3QWBESbVqlZ39SQZr63UmVMPTaYQwK0VBWkzPDUGIYMGOWDBgVDBgwKgoiDUNptEJidMr0yNnmBPpQiEIRn2zKTOy6s0reiyPIPdNCFPBxXa3P8AktzS2ZeGuGIdDr/Ndow6jBqGmS6ZNzRytXSrne0vmxy4h1hXP9mOWl6zJSkikbPFxTI6OVL9hiN1u2gziO0xdP1eO8X5e3hTWUGa7CgmuVVE1Wso17ZGJNGplF54MCoYMGDA3lgwSqPj87BGDHYOuRiEI1fpsOJV/uVit6/FkcQFMg+3ODWJutqPO7Y7aDgrQuzrfsXqTL9e1WfUn58N2+lc+e1J0a8r+pJptNb1mHSq0LNd0SOKI4Xub4+LP5fxV4dS1Vv0JKE1eZ0E2ov6unIIxzk2OQU03/HTOVJdMvOr2U8prVuSpJBrE7niqLyybhJDqodQdIPkHSCzC2DuhbYwRSD3/rOo/wC6F21Kz0w1cpZHe65UIvUy7YZHb5Oen0vjWvIiNT9niekj4uccywSsf1GJ82seNO/HCyf88sRpLXXwvDUm3UuLf5DSrkEen8SXY7VhPdnxpODQnsaidFw6tA4+mKOX+RPBpN/qwa+7e+D+XrCzILOg6dDuBbB3SHdoPvNHXmkl9o+8g7UB2oDr53yjBCD3/pOO9tKq5Rn22R3uuVCL17TVOEbi2bEWoacsWoQSm44Bq5b+1fh69R6bXcneuH5+40f5tTZ1KBwxIiXyd2yB3leHG51Li3+Q8py06i+3Nqf00+SSPQZZkReqqRv+/b4qWFgl1KVJiJcPdbyLaFtjrgtsfcRF70W6o62o+2o6yo6xk6iqK8VyiIqjBCumT/WyKnliFVBqfTYHJ5rt8VUIvXJfJf4Z03UUtcCyRHDmnO0rSP2l8peZ07fJfXB8m7TPmxuNTqLTuV53Vp6vENWaPWdcjkgRThatmbiz+U0/Ta0tH4NTQWOOFurO/sGnxMlb8PicO0uNCVyta772fYqYVXZ5bnG1yixqOYpImB7jOVSFyo6u5B8aisUbD5ZVy19bB0BseBrRrSqnjaTxeOn9SMKrBqfTMzJ0ckFcrswrP/Cpqv8AkOfBS5rJ8+raW3UYrNKWq/HKjp8l6anUbRr8V/zIaZ/0CU1Zn9gqXO2Gay1D4zEorkmik++FMpK3HONm4ZVHVsE0OCwhJ7hj8wweJokQkYOaiLGmVjYm18eTtvCxYVtdTtyvHg2kzfCRZc2upBFtGs8SR5VIcEcYxoz1/wCB/wBt1/Ut8vxwOn/AT5H32Md8SiGSJK1CSJkqSaFRkI9H0+J0KRRoalpDNSevCbSrF28A81KF0tVdKtILQsNFglQ6bkKPmlJ/JU9SM3I5u1SsnmL08tFn29PMDCFPpsEgrBiYdH6xldu5sseHMiOjhGRG0ezJHB5ZCJD5awVh0xrRiDfmVyIdVh1WGU/YvS9Gq7yvKR2xnBsXT0BOc79kTl3ONMk8FidII5rTpuSPcwqX1z7LFxsCP1GRV+ISjb6uOtkWztFs5Hu3LsUc7YnTY9HRK0c2RBzfOwrswsSYbKpZkJvqXZ5hiI0+mdo5ps8KmFj9M+5vqb744VOkMjwJGdE6WBERBDJuNx1RJkEsCTnXQsavXrJY4ocTa5blHW5nCyOU6jiO7PEQcRW4irxS1SDUILKdVDebjqHENjbRXnqLttbT4Eq0N2DebjUpf7aeSaPprUl2S7vF6fqSohDp29lml0mp4K1r/iyyLI9kbpFfTexPRLI6NrHK9qm5BFQn+pI49rVw09liqj0ir7lZAjBB7Nxai2OlbgY3zEzwxPErPEjRU8P+6Nfpavlrvpk+5G8snURBZ0Fsod2gtxot5ouoIO1AdqImoiaiLquCxqk0ovn9lkjolra5Kwj1Nsid+0beQ1u1115xQ93q8tjYLcQ71Bt9EJpuq5nueRJFb4GW/wC29cuh+/uUHTI5GxQoWnIkJp6YJn/TZekbrOoK5Kq/2LGei3qke8jauTUGOVtKwsb+4YpCiYETwpdbuinQZ7j+1qki+JV8qSe2L4QYvh6+XXmoLqDB2ptHakO1M+J5F1EW8d4qjrKjrTh1oSyuYkd+816tXuXCWlJH7158Mw9fXbsmHS2VaveOK07pZiVHK2NJmKWXrGrVyjlwjLQ2dRJXD355VXYSV2UtZUe3zXT+wYQ2oYFTlJXZKOp9Mr/b6EcPTJOrkWZBnuP0hM4evkk9tEGen+3aguO/UW4qi2VU6qm5TyIijGDmkyYFRVWpV2J+xgx8+PPPOE4Lgxp95PM7PPTU0qDC8vHK3H1IKMvVruTLZEWJ9ZyvXI5+FOt00WyjhzdxLUTEKYikdhq2n5isucNdkXBNY6TorTJeTEw5WZFZjlZj3smQRPLPtJR/vBINEGen+9qmxTBG3JFW3HanSwMjGR4RzCwhVrfOrzdkcrkOop1sCToI5F/Zuy9KtodXs9Fve5V8+FWuzZEq4JJHElyVpps6zwYyRzdjcR25FRFE8Cu2pYuKs1aZJ41TcJGjVJ37I4v43JkWm1RldGCJgUuRK4qQvSwIvlHirkX2/wCyUx5Z6JEHJ5JRiiEfqT32eB8GB7CuzzVhTCwIiOjGxmwkQbHvdjHyqp5XlZkVqVbiSosLHDqo+u5FblpG7cKnz2Iu5nVuGXib36EnflkrlHk3uG5JXE1ecsWHWHVr8lcbraC600s6i+dN5XtvrPg1VkiMmY8UnXcMeiN3IdRpvaKvJTwPkRqQuzyzysy4bIflnpo9CRvlSYYNQjTxInl0ZO0l91U81G/TI0kQZ6UlGphPkzyVRVLC5cz22dzRLjhLaKZjkFZtEmTbnPzaBD3XEj/VwmTzg8INma06qPa5uRWfV0RY1Q2nSUXwIxXCtVpjJGilP1nxL7TyN9TJ9UORF8/iXKD3ymXK6v6RDBJ4LCkh+WemjmkjPKsJoiOMZEMjHw5HSkz8kv3VE81ftkQmdg3iPH+/k2iMNgrTpky/XH7amSXh7UI2yVpYeTVJJPMdvY5rtyc/xwPB1HvLSeZUFRD/AGXbthzlVF+7OBFyf7fh3kjJPJtwIpVfuY7rsRJJVEe9IY7M7jqzOV0vSTvZinqSTLftrDJvyzrJv7xIFbrLCvcZZbNqMaO6zZ1lYbfMSCN87B8R0SaHJHXGQjYhW4N+RyD2+arfNZviRCwzyqCL4X5GN3KyD6VjRqYap0MksO2J65dEnlHKxat6Srw5ouuw8RrxDpqaXqarhHu8p5KE/nnO/pw8IVu30GQte5faj/u6HhrtovtfvEHJ9S+E/MY72/1Evml4sX/+tVJ/4607q6pcdM+5/NWrNSGw3oXtU/mRP7Sfy3U2yRS0emiRLSpyRxujqsWSVg5MLGNUT07k5uRIxExyevlptyJDlYIPqhbhJEJWkjRPl0yt1HdujEtSb3yNHWJYR+szPiI0K8XXscYSJT0TgSBX6lxlYSbWelmKXwrV8Ol6D45OrHynj6sWmKxdOkLJL7Uc1VXdIbFQVfOfqTB4HO85NqDfCyLhfuRrMFCP+7fT/j1ifwyjPHC7vKzl1Fn1pqGK6uW5c1qLpyV5I1gY3q29U8WINPqyQtSGhWSGtqBhatmRfD2jEG+0F5opkRRyoNGkSfVG3BEnhzSSMmbyX5NMwyG/J/b6RJGTxErPKDPXCtKm5+tadU1wfqOn8L0JZX2Zpvogn+5vqynjRZN9TnwrP1NLk9WvcpJIkbWapVPidRSXUKyivR6ZNym46nnqHVOoK9VEkVCJ24ptJ67ZmdukSrH1BulMcLpUbVWJJUXQ2uV+lPrunrJYgdo7t1Sg2stui6zN8KlKlN0Ub6M0DoqLtzxRDIimRXCvOqdZDrCzjRCD7o0IvRIniwnyoQ2didTqJgwPha8m0pshZ02SsN9ehHKflHI1ZHddHU1U7RR9JVKNfoJz4RlxPJ6splz41NXi26cY5aW3NPpqdNTpqXHKlnep1HGmqr4tqmxSBPOuahJSh+P6gp8eun9QXjh+18Q09/tqGcHEOrTaVB/Wto/rOwf1pMf1k8bxoo3jNirV1+tcHSiyc8ivFlHyiyZFeLKdVTqKNGkCeWeovX4kLHtfkb7grK5XM6ZVm6E7qlW3BJw/XmbbqSU5XMa9ItPjlW3o8ey5pVysrZJUX6nkLFYQT4IIYpz4VlblDoQ8+FXY1p6EsGXdocQV+no/Ph6p1dM+HqfD1OwNQTbd5cO1+vD2SnZOI6qout2O41DnwTcxM5p6FU4w+rT/AJsqi6Vqr5CF25Yo8nQFrjoMDoR8YrEH4QUQwNGkJH6h9fiQsL5z55t+6nVTp2v568fUn1h/Q03SbL4LfEUKPpGkVdzdV8WIaUtllvTI5Vk0pYhtdUGxifSaGx80HEDUZp/Phj/6A2ZOmcUR40HkpwTB1dE7Q7Q7U1ZuNU5cC1utXWiLRNWRNPovcr389HtdjqSyNVr5sDrRxRN1KPKKN0ruymH15Gc4pOlJVl8RTJjroOstH2WjrLSayhNcH3TvBLh3qDRpARp4jTwSlg/PNPemu6lGZd0uiUZJLfFEqth0Sm6e3xJYRlRPqWpF0K+orut8OSOSxZSnbl1PS1ouWNFJWoxyJuWhX7arxVJitz4Sbu1vnxV/89yU4D/wGDBtNY/yvL9Ok/4m02n6h3OlV5TU+lT5aVqPXoPsZHy5NcfmDlp7tszrI6fJKmJOVZ2IWTKLZVCS5gffJLxJeySTiynV89VTqKIMK5F6j9EpZHL5TynPhyfq05qM8a0tZnoNbxJDKO4hrsZbuPuyabB1rS+Esu32OG2fVemX4hfb3Gkky/Xotfr3jiax1LvPghm75OKv/nuSnAX+B56x/leX6df9Plxhf7/XRjdztUrbdM5aFPyU1v8Ai5QLhVeIo9cuKsKzzrHtahM4mn8rJuHCoOZk6YrT8sjyg33AQ+o/SkpaJSJfHPR7nZXUXe2SvFKSaLC8m0WRhJWkiNFr7WTLiJy5fpEMcVSOlNNb1R6VtNd6d5XhutshsTJXhsyrPPylk6UXB1ft9A58Vf8Az3JTgL/A89Y/yvL9Ov8ApmrXPh+mucr3GhVe71K7W3xys6bzT5uhaRuR6YNa/g5ejJu5QwunfpenJURzBzPFgn8K1DaOabRWj2jY8lev/bG+4SH0z0pIWU8uaNTDvk0DU0swcsio1wiI1Hs6jLelviIbEtR8PEnjUdTfffMuG14XWZakHb1+JdR8c7jXWXQxJBDz4q/+e5KcBf4HnrH+V5fpx/0z9Qr/AE6XLgmlvfLGa/X7fUhFwaZL3FSZDWv4PmaqtXTtZdC5qo5JPttL5m8uijynRFgFiFjFjIK2SKv9P5a0gIvUfoeTsyOjOl9T24+SpYdTmoXWXoPms0I7BaoSV1LOVNH0vtItW1JlCtJIsr+Srg4SqLqGs/JxLH1NBTnwF/gOesf5Xl+nCf8ABOML/fa5y0LianpOnycZ03rr+pQanJy4ZsZbMa2v9nlWTL1TArMksW3noVlZqkn22x6fXCeBUH8o48kEHhrcIsWF2kCELfDUwL6Ue3IsQkHmxW3M+ShqEtCehqMV6P5VFwpb0pkpQ0nbPqWqxUI7dt9ybnqEysZoGl/CdN+S7D3FN7Vjl5fp3qaNXlqmoR6bQkesj+X6fwLFoer200/TXOWST59HsdtfmQ1v+LlRTMqsFYXUxFy4bX6n+rDcq6sqqyBUOmosaixKNrZIq42PAvgdCdIgYRJ4RBeSmBE87cl+r0H/ACQTyVpKHEqOSKZkzfllsx126jxIiEsr5nc5JWxM4Q0p2oXPm4mpLR1nlBO+tLpv6iqxkv6j1Ws1ziO1rruTGLLJo1P4dpv6h6h06PyYPOeTVwVbHc09b/i5Vpkhf8QYLeQllWVeXDkf0YOhuEp5OyUWootVRaqiV8CMwKPXzgdGRREbMIjRUFYLH9TWeOmbR1Zthlqs+pN8sNiSBYOJbMYzipp/VcRJxY0n4msypLYknX5HLtSlp8vEt6vAyrBzTnxnoPxOkvhfn4G4fWzaX3xjf73XOXA+i179d+gae1ztFpISaTUQ4hqJU1HloM+Ytb/i+eKJZX0qyVK6IRt8JGKwVgrBWjvAqjnDneUgU6KiR4GJywbTYbDYdMa0uabFqEFiCSnY/ec5GJXgs8Q2tK0uHR6mcrzTlk3eOKeDe5WaCSu/5MKcO8Hz6i6CGOtDqtxtDT3vWR/Lhip2OhSr9S+ntycZ1cRoZNKsdG5rX8WDAiZNimxw2B7iLTZpDTtOZW5NIBEFFQcKSiqOUd76p1UOqgk6IdygllDumndNO6adyh3KHdINtl2OHUa9uvJpsiPR6ft2LcdVtLTrXEMmnV6+l10soo2TInJVwOnwd0d0gllBLKFylT1Bs3BOmSLJwDXUT9P4iHgGkxaGg6bp51vHWLcEF+FOHNJaf09pQnD2lC7Y2OdlTaWq8c7J6FdF7KIdTjaTx5XotFrtHxNQ2obEGkSeImiIMQgTwgoo4euCRcjlwKo4+KC6qfFT4sfFj4rk+JIfEkPiCHxFD4mgmpIJqCHxNEO/SRJdP2r3awuY9r2/N6JrUcDe/nuup6C1j0vJG3vyva3rXflqcpXFmbarrmDvhLx3p3YlwbcU7s7oSyJYU6yi2FQ7tTuhJlHS+N+VEJfUrMr0x8fiWEbBkfBgmZzjTKwR+GRHTGx4Ik8IKKPUleOcP88lHW1O7cp3LxJ3nWcNmcdZwkzjruOs46rjrOOu4SdykUqldVUWFkrLOgQ7pK1+ud/Mxfi8SC6xXPjMSnxCzKdpqFor6BFG6NjYkncSyq0SbJRf5qfanKb1ed5lkUSRVGbjDhcoZUZLg6p1BrhjuTxyrljxjj2NTynKUfyUkZ5bHhJWoWPe0VhG1c1xvrlGvhoo9cErx/p/gVecqkcSqQ0tydgdgJSwdop2inaqdqp2qnbKdup0FQYm0ZNgZb8LcHXFO6QWdim6A6saHcNQ7o7oS2iDrGSV2VZ7op5qfYnpSf7b3t8eVigXMNc7UlhwK3HLIiiOElO4FnFlQSYZORv3DBBVJ1HqbhXCiEvkfDlegdAbARxjDJkjcI/wryaQe8c4kXPJeWzJXhyV4Ex250MHROkdM2IdNDpodNDpILGPbgc7A+wrV7xVGziSnWOudY6pvN2E3qrmO8PIU+qn7qr9CelJ/tuJ9Wwjj8ws87PEtbItPJ2R2Z2gtVTtTtlO2U7ZTtTt1QibtGuwdQV49+R6mTPJVFU9m1BGoI1DBuwbjI1x1RZhXZHDlHG4zyaVmFZvjaOaK0wO5JzwOQlJCdqm0YngcpkRciqNUVfGfqiUUhTzTQq+m+lJ/Vv7kGe4Pcbcp0jpHROgdA6J0ToHROgdAWAmTYLPg7s7sdZQdOgtpBbiHeoLdap3bTvGndoMsoJMOnwdyJYElEkGrnk9wrzdkeo5fKONxGVfVZv0qgqCij3G4avNRxKSEp+Wn4dyRRVGL5/H+0Poh90yt6b6Um+219wz3AQ+vkwY5YMGDBJ4LfuWQ6nnqKLIPeTS4HXMOW8d6d8p3w26uYLGXMkJJPLphk3mN2RiZGp4VRVFFHKOMiKRlT1W9KKKPUlfg6nmNROSjiZR6kh+WqKvhymTJkjXz+P9ofSkJTUrem+ib1aX6hq+a6kPo3G4zyyZ55MkhdJvC45YH+rJKvlz8DniyHVI3FVSJ3iR453mL6lr+o/SqOUc43CuHD1EcZGtwVE8V/Q5BSQlUaQp4byUf6mH+5FM+WrycpnkqkS+fx/tB6UgKfut6T0TerP3oN91yH1kXlkyZ5KvLJkcpbJm+dpgUkUn8rJAPriwnQO3IoCCLAi4SR57K8PmKPx6RzhXCjl5KpIIpuNpUaVvWB/pSUm9t9wCJzkLCjyQ/LeTvfJVIfYvuBRSD3U91vSeif7bP3IZ+qspD6F/ad6tEqedptJPU7vONyuiyPhwOjFjEjIo0Gt2j3C+SCFVWGHAngVw9eSryUcO8jlwqOEXJUK/of6cSkjMr0iJuETko8mHJ4kabfLGmBWm02itImiM8OZ5roK0hTzU91vSCk/22faH+1VfMHowYMfsO9WSRPODBMnidPqjMfTMg7khH4HKeyKHcV4UwjcCjl5KopkVwqj3jzcf/8QAJxEAAgICAQUBAQADAQEBAAAAAAECERASIAMTITAxQAQiQVAUUWD/2gAIAQMBAT8B/wCq/wACw/8A8hfC80UUV/01/wAuis0UUUUViiiiiiiv+ZRRRRRRXCuFMooorhRRX40amhoalFFFFGpqUUalemiuFFFFem+N484or00UUUUUV6qHwQmXi81i/dX4qNSs6lcaK5IjGztnaO0dofSZ2mdpnZZ2TsHYZ2WS6bKrMuCFlllmxsXiy83+qOJIoovlZZeaz0yKEjUo1NEdtHbR20dtGhJHUkT+jLH54IRWGMvNll8L/BZfJEYWds0YoscLO2dt83iihLhCVHcF1TundF1TuI7iO4juo7p3iXVTJtEhnjihZZL1pl/lRGfg7h3Dc3O4blFFcHj/AFhcLNjc7h3BdQ7ouobm53B9SzYbGMrDyiOWS9aF6b9tmwsXiLNjYvg2IXzEcPMiyyyyxM3O4juI3RYx4eHlEcslwSNSiiiihemivxx+FCRQ8yIsXzCHweKKLo3O4dxm7N2bs7jF1TYvFDyiPB5QompRqampRRWK517XyQkUUSwyTIC+YQ+Dx8HJEn6bIyFIY8oXCWYkR5rFfkXB8kQWZ5kiCEvBQh4byxsb9ikJjyhZY8oj6WMsssssssssssv3IhmeZnTyh4YsSkhv3LghZYx5j6Wzb9SI4ZPMmdMXwYsMbLGyT4oo1NTUorhZeUWbFl8UzYsvF8JsX4Vl8UIgyxksMmdMXwYsMeGPiliiiiihorgsL0uRubCYyyyzYkL8j5eSGGTwyR0xfBiwxjG+CNRL0NcF6WbF5jI+kmbFmxZZsbGxZZfC/XWaKKIYZPMvpAXwYsMZIfBYWb4vgvTLCRQ0ITJPi/WvXXCiOGSy4tshDDFhjJD4RXGuTXBMXOQhYeIkuCHmhIofgsXkZHyJFFc6K5RwyQ8RWGMWGMZRqUURzZZfJ8ELm8LDxD6S4RJZQhjxFkiAvZZeViRJljICw2RwxvhRQvWx5QudDRZsOQiKJCEjUqiWErNShoYojVDZAWWyyxFGpqUVijUoWJEi8RYmWMRY2P0X6WPKF6GUNFCQkSQiOZYTo7gpDYyBNFEBZazFCRqUUNDEyyxM2JMlhkWJjeExjftXFjyhcGbG4neKyhDVmp8y4mpqOIsURJIkqIEShIaGvOIoXg3NhyL4IsTGx5oXB+5cWPKFwkPEXhs2NixMschyNyM8NmxdlieEzYUdiPRoUaxQ4ElWIDJfcPis2PNFc6xZsbGxsbGxsbCYs0S8F5XGbF5GqIYbF5NDWsbGx9HEXgTJCHnahMbo6XUJTpWS67O9Ij/S/wDZ0uqpo6v3CGx81yRWaKKKw5EpFl+ixTE7KKOpwiIookSIomRxIgUaHbJqsdNDFGzWiREZRQyCHAj06Oo6RDyyPSjJHV6LT8H81o6mEWPNcqKKKKxRRWX4JTGy/ZGVEZ2WTeVhCxMYmN2fCLsmQRBeBos6hRBDWGTIl4RJCep3TpdWzqw2HHQj13E72306dMnhPDfGyxPN4sWENYbLOpIb50zVjjyTNxu8rEcMnI+8IkkRdEOojqdXwdzySd4hIchyFKybIooo+H00sl0qF/idOakifTsfSZWp0OrRN4WHzXGuLGTlQ5XwRHpuXwh/Jf07EYCUDtRY/wCZEv5SXQaHGvQsIQyasjE1HAaoiNDVG1G1iRqTjRdG5tZBE8bFljdHTn/9JMfkukQ6nkUk0dajpPyf6Ky+aNRrkhEibJO+CVnR/n/+keio4/pdI3ZD+hxF/UyPX2HUjqwoa5rCEVZ2zSisNWKJQ42ds7YolUNWPpjgJEY+CUBwooQkSiU0bM6cXIl0vBKDixdRobcjo9PyNDEUPD4oslyQmdR0SlwSs/n/AJ/9sSrDP6HY8qVEetRKakNDVclhFjlR3TuikbFmxsWXhss+DaPp8IvEihISErI9GxfyRqztqBLyS6ex/wCZM/8AKkQ6aRIYj/Q+C4WPmmdVj4fz9K/LFSVFlkpeDqOxiRoOIyJRJD4IWZ9Sjvpi84QxvNieJCHbKoTJEBsbLEzYjIXUoj1v8SXWtj6ouqLqj6/gh1LJMZEvwS9LwuXVfDpLZnTWqJToXUNyciTwi/B9JRpkcMcR5QsNnXkOdM6UrQhF4WUWN4iSEMgiRfBeD6bUsTI4bI+Cx/cv0sQuN+Cbvh0/BuSkKRuOdjwhoRLyxLLRLKFiR12Tfk/n6ioTTIrwUUJZ+FlFHwsQyBPCzZsbkWTIlodCEf7Fh+li5S+EsojDwNVwoeIn0bo2I5ZLKFiR/S6Hc5UjpdDqI6cJIiUampRRRQkUUOJWIDjZoaGpqaGhoJUNWampqJcL9TI8pfB5j9OnD/E6yFmxiR8NsUIvMsoWJHXVnR6f+Z04+Br0rgyheC+L9t4XGy8LlP4PPTVsjOonUleasawvBNixZZsKQmSyhYkicLOh0qlbF4L53hcHwsWLL9NllmxeFmTNjbK5T+Dz0/Bv4GxDESyyKGWXlMY8IWaIr1ossv20VzorCxRJFFZXKfweUJ4ihrEsyIDpjjRY2Rw3lC4R4360V6Vh8JOjc2PIhQNctGprlcpEsoTwmWN5ZIgIkvAxkMPKFwS/AvXZeUiaNRQF0xQKrNDGXlcvp1FXBC5MqyPwRJ0MoghjeUhcIj/GivShDRqRRFcmPguLxNWNcFyYzYUxuxiQkN8Fxh9H9/GhD9CEPERc3isLgy8NE48LE+VGpWUNjeULinRfsv0LD9CZeEL1rKHwmh8F6aKL4r8KH6VxXBiyhSLL9Kyh8GrJxHwsTL5WN8EhL2WWX7lh8LLyuFmxsbFl8lwsvhJEo8rNjYs2LL5L9iw/QkV6Fwv2NEl76Ev12LCHzSw/QuFFeySNSvZGJqalcqKxRRRRRRRRqampqyuSwhrmsPmhLhqUampRRRRRRRRRqOI4DgNeiMbO2KOHyXGvY0PgsRRL8CFxfKiiihIrDwzUcB9M7Yumds0FAjGiWGx8lhI1NTQ0O2aM0ZqyijViizVmrGPgsLD9THlYXCxl5s2LLLLFl5WPpXBYbw2fSh8FhYsirIwQ4okkeDwUiliJSGjqIaKKKF61h+uKJL1IvD4PNl8WMQhjys/6xCaQuqiXURKZubm5ubkJncR3ESdjWa9i4pFFco/CT8+h86KGsXhcmIslwQsP5izY3HIsvgmbDZf7V8Jfcv1Pix5XBjFh8ELD+D9q/E/WvhLL9C+YfFjyuDGRwx5QhD+DxRQkUUUampqUajVcWL86+Esv1Pix5XBjI5eUIQxi5rjLixIUTtmhoOA44ftWZZZfJZZfB8E+DGRwx5QhD+YXC+bHyiQRqalFEkSfkb/BLDJcmLL4vguDxHDHlYQ/mEzY2NjYUjY2NjY2Nh8ooguDZNk/on7/AP/EADERAAIBAwMEAAYCAgIDAQEAAAABAgMEEQUQEhMgITEUIjAyQVEjMxVCBkAkNFBhUv/aAAgBAgEBPwHtXYx+xf8ATX/Xn2xX0kS7cGDBg4nE4/TYn/8AKaMGDiY+ozAonExtjb0cjkcvoNmTJnbIn9PH/wAnJk5Ic0cjJk5HI5HI5HI5HIz28jkZM9jZkUjkcjkcjkcjkcjJyORyMmTJkyZFvkyeDwMztn/pZMmRyORyMmd8mTJntxvyORyM9nIczmcjlsmZMmTkcjJk5HI5HI5HI5HITMmRetkMcsHUOoczmczkc8HUOZzFM5HI5Ge3JzOY5mWZORn6OPpMychyORke+d8nI5HIyZE98GO3JkyIXreRMW+TkZM9uDAl3SH2Z7cC3x9NzORkzvkz9PIjJyOZzOZyMmeyIvW8ie2dsGDBgWywZRlGVtkz2NZHEa+mjI2Z7MGPp42wY78mTJyORkyZMmRdkSPreZNmTJFmDBjZd2TJHtY0cTj34MGP+ktsiGMe2DBgwYMGDBg4nEwcRIwKJwMYI+t5lTePavoJ9+BxGvqqJwOBwZxZxMGN0Y2S2fsQxmDG2DBgwYOJxMdmBbKRyM5F63mVN4i7EZM9yZkz253a3wY78Ee5mBoaEYEjAx+xDH2LuZkc4/s6kf2Kcf2ZFsltFi9C2mVN492TIu7JyMnI5HM5GTkZ+miPc92hbYESH7EPbPbnZvBUu4QK+pP/AFJ3lWf5OtP9nVn+xV5r8kL2rAo6o8/OUbulV9MiPyRRH1tkmVN4iYtmSkcjkcjkcjkcjJkycjJnbJkyJ7p9j7ELue+RLZEUTH7EPdbLerWjSWWXOoOXyxJTlJ5f0IzlB5Ra6nKHiZRrwrLKER3kVN0IW0iYmLdMyZ2WyRgwYGjBgwYMGBbvtiPvzstkImP2Ie67K9eNGPkuLqVR/wD59P0ULqVvLKLO7Vdf/pHOPJnaRU3jstmTMd6E9kNb4OJxMGDBgx2YHvDZ9j7FshEx+xD3RgUSrKNKOWXd06s+P4M/U9FGpKnLlEs7xVopPeRURgwJdjJiMGN8bIisnAX/AEJbx7n2LdEx+xDGYyKIono1W6z8i7URouRCwcj/ABbHpTJ6fOJOlOn77E+JZ3Lo1MltX68cjW0qeTpM6bOmzgKJxOBOkdJjgxRZxOLOLMGCmv8ApS2Qts9jHutkImP2RGMRH1te1ulTyVZurPkzG6WS1s3Ufko6fGJChGBhGEOEWXNjCsi4sHS8ofjs0y7cJcWZyvoymoeyrfwiz/K0ynf0qhFwn6OKG0YTOKMEEeB/9B7IXe947xRMfsiMZH2R9bazW/0XYlktLXqMt6Cprvq0lVjxZfWXSeV2Up8JZLKv1qf0G8I1G9x8qHNyeWOEn6RmUC11CdOSKNRVYcjVqsqX2sV/W/ZHUqsfyR1eSLTUVV9lar04cxauuXkWrU/yLVKTFqFF/khNTWUfEU/WSMoy9Mxsh9uSTMikJmTKHI5HM5j3W35F6Jj9kRjI+yPol4RqNTnV7LanzkWtuqaz9G4oRrRwy8odGpuvBpVb5uJ+O+4lxgy6m5zZZUOrLDKVhSjEvrCMYuURwSNJruS4GtrwQjko6VGtDJc2U7eXkoVHCSK0udrkl9wqUp+h0ai/BxqIs+Xw3JlzUnGq/JY3c4z8sp1eaNQupUftKepVeSRGXypmTJkbMkmZ2TZ53yZMj3jupeCpMzlkRjI+xMrPES7T6jfZptHk8kVhfS1W2UochrD3sqnCoUpco995/Uyp9zNIWagi5jypsrx4zZpDxVwawyL4ss7mlCn7NSuY1PRDzJEv/UKniRpcoN/MNUTo0WNKnTwi6/sYpuHlGm3PU8M1ZFB8popPMEZMmTJke+RMz9COyH6JkfZEey9iJRyi409VSppbRUtZUzj5NOpYhn6d3DnTZW8VGt6LxMs5Zh33izSZUWJM0iSVXyRZcP8AjZcvM2aR/cazslJejjKTLa3cpFb5bfBP7iPKP2iq1f2UbiopEZuVLLLj+wcMos67oTNSkpU1JFt95S+1b53e+D0chyORyM75I7Il6JkURRLZC9b8UyVvCRU02nJ5KVPpxx9Of2su44rPfPFmmvlSz31I5jgvqHCbZQrdF8i31Km4+S81CPHEST5PJpNviXM1peCHllpaU508s+ApL8HQUfSLr+vBWWGadbRrL5h6fTFp0M5HSUaeC4f8jLKiq8WitTcJ8WVK7lBQLb70U/EUMcsHM5nUOoczkcjJnbkjmc92R9CQiXomiKF4JbJC9duPqP0Xy/mfZpf9Xey7so1ola0nTl68GHFmXItbWdWWGi1t1Ria0/BT9lj/AFIzte/1lV+S0vfh0f5VfkWpRKdbq02y4/sZo/3Gq22H1Eey0X8iI+iUicxVD2PZdnFji8DixRZxMGBkWJ7eySPWz2Qu3P1Kr4xL3+x7r2aav4ux+FkraxToz4sWuUWW9xC4WYjJUoy9oqWVu/Z0bKD9lF26+3a8sI3XsjokU/ZRpKjHiZieC6g5x8FWwqZ8I+CrL8Dtan5Q6M/0WEJdF5LiL6jNGzzLqh1YNFeh0ZNFrL+REfRUJIS8kF4GJGBU2RpMVPBKOzRg4oT2ZERkTJD2eyI9uUcor8nUj+zqwX5OpF+mJ995LjTK8uU9kU1mRYrFPsuqnSpNlabnVchmh1/PDa8u42sclzqFWs/LOcvwyFzUpvwyw1afLjUIT5xyi91CNqitrlWT8C1msW2suTxMjVVSPJFbVI0ZcWha3S/R/mbeX3IWp2b/AAW9zb3Hy0ypbUY+ZEK9rb+mRvqE/UivZUrn5iOlUqT5IbSROaMHAT8H5EtoI8DYzAxLswY2ycsHIz2xZklNRWSpfU4FfV8faVNUqzJXVV/k+Iqfs+Iqfsjd1Y/kp6pVh7KGrp/cUrylV9MTztkyapV40iXvZvBZx5zLdcY43Rrlzxp8ERzIrUHSxk02v0axCeY8jV7l1KnAiubLPRVVhymX2k/Dx5QE2vSLC/cbb5i7ryr1HIo0J13iKKmk14w5YJRcPZpN5LPTZqX9zEsnQnj7Tpy/Ro0nTqttGp6jOUuKFGpU8jdSmWOp1ItKTK1wlS5lzqM28I+LqlLUZr2W9dVkY3/JAyMz2xfZkyZMmTJk5GTJWuVT/JX1GU3xJzcn5Znue1OtKn6LbU5x8SKd5GovApnI1erlcRbNZNMh84vCORyHUSRqtfqVcFnDnVSNWoYpJkZcHyLG46trll6+dZllDlVSKT4wSKkFWjxZDTKETVowoUMQEaLTS+cl5RdaUq0+SLbSlQfI1D+1lk11Fkpu24rODFpj8FWnSVNypouG+byaTWpQfzl/a07mH8R/jq8X6Luc4WyTE8vyUbGlVpZLi3lSnhI06U4y8kdltHZj7UzkcjkZMmTJnsfgu75UliBUryqPL+rSuJUHlFrqCqeJHL5cl9PnIWy8mmUyRIRd1elTyV5Oc8lhOFKpykX19Rr0uJJ/g0m4bi6RdLFaRY+KqI+kN8UKupemaz/Vto/9Zg5LJ7NTX8zINp+DrVf2der+zSZOrSfI1KzlTnyS8CzEp3tSl6ZaarzfGZfwVel4Jw4SwUrupR9FK+hP+xFNUpLMD0YERFsx/RyZMmRPZI8Ivb1r5YEpOTy+7GfQqcn+Doz/AEOEl3QlweShe8ocWVpZnvBeTToYiSHtq9bEMClk4T94HGT/AANY9mnVenVRqlB06nNfkoz4SUi1uoVaa8l9dxpU/Z8XVjLkmdapd0PmGaPWS+RjZf30qNT5C01fqfJI1GXKs2iyhGdRKQtLt5IejUCFvTsYeCde3qLjJlXSaVf5qRdabVtvL9H2vKLCr1KWJFxYQqPKK1hUgOPA0+4cZ4F5WRIwIWzH34H4MmTO6EX9301iI5OTy+2lbyqeilpfL7iNjRo+ZEKdudCm/RKyhMq6XF+itYSp+hwlH3vg9dlvHlMtI4gSGZSXk1Oc6lTCRRpScl4Le2p9NeD4On//ACatbdGfyog8NM6Xx9ov2VaMqUuLIVZQ9MlUlL7mU6bqywizs+NHDL61lRqNlKtKnLKHqlZx4k6kp+WaZa9SXKRqPirgt6ioyUiOu8fwf59foqagr2DiicpRkaVfJfJJmpXNF0vY/uOdSjDKKN5PPllGdOrT8mo04Rfyln/aUvMUJD2Wz7cCYtpbPZMyIuK3ThkrVXUeX2JOXhFpYc/MynQjTWFtqMnwJValN5TKWqVYfcUtYX+xT1CnV/JHjURcWSqFa3lTffp0OVQpLESQ9pW1NvLR8PTXpEVgyV7WFx9xLSKLLe2jbrjEubCncE9EX4I6J+y306nQeULwXFrG5WJFxo04eYH+Nr/ooaPOT+coW6t48UXlnUqVXJIdjXX+p8JXX+pK1rP/AFNLoTjUxNF/p8lLlFHCpTZmcvZb2kq0/JcWi6HFE6cqb8lOvOBUnOqywtXy5Mp+EL0PaOz7kLaQ0Y3RnCL+4cnxXYlksLH/AHmRSXre/n5wSRKmmdA4Sj6Le/q0C2v41vDKlvCvEu7Z0Z92k08yyL0P2NCiVtRVKbixapFlreQrvCLi7jReCNxHp8xalS/J/kKL9MjWi45R8VTk8JieSc4w9kain6HOK9nWg/GTEX5Mr8MkzwR4nGA6UX+DjCHo4qXgna0n7QrOjn0U6UILwicStawqex6XTkR0ylAp0owXggheh7RZnvQhjH2JFxU4QKsuUt8ZLC05PlIUcLf0XkszGL5ng+DnjKJ0KkfaGsFtFup4KSxEubaNaPkrU5UpNPsgss0uGI7YI08ioYL+KVy8jp2joZ/Jp8H8R8vo1b7yl/6ZbUo163GReWtO3WYMsnKVB5LbPxJE1OTUDTpZg2y4uJ1qnCBKjcUVzLa7qVYOP5KnxVP5mQr3EvRGpW4cpkbu4m8RKVe75JNFzdfD08slqNw/MUWuodR8Zey7u5UXhFKTqQ5EdQfU6bLi9VL2f5BMp3MZlS9hF4KN1Cp4RDIvQzAvookMe6RnBqVT8dlvS6k0ijRjSppFWrGmvJG5py/JyTJvEWVZc5MkR8NFP5aPIo1o1pOOC+oKm+SNPWZZF621K35LkjGN6CzIsocYbJZKaMeDUvN24n+H/i5qRZ1ZW9fgao/5Ck//AAy3pyq1MQLm2q0lymy0rcqLiWizckTVfsLL+lljFSrvJdY6RYv+fBqK/gNMSc3kvElReC1uJUpZSKOoVJTUXA1ST6iRZ0afRTwXMVSuVxNR88WWkc0Ccf8AyS+8SRTqUceRRhKD4FKUYTfUKFOk58oshHCPxsxfRiTM9i2vqjlUwLfS6OZcybUVll/ddSXFFObj6ZTuJIldyawfkky3h1JYLyXToJGlqXVbZqM/ODTqfjJ6REqw5ouocKrW9vLEy1f8a2gUyK8GpWNxK5c4xJ/HceOC0sa0qvKZqlCfL5UUoy+Ex+Si6lCeUivWr3C4yRZ28qdNuQpTpVXKKFqdeL9F7UlUops01cqbiTjK0q8kVdRc4cTTaEnU5s1L+k0v72ag8UDTq1OnJuohX1rnwjU4OWKi9EL/AKdJJCqO4rJs1KDUIss7yEaWGRfVuMo1FfMilbUJRy2RVKjHwOnQuvC9kYu3rYTKXmCPxs/pIqPtRUeEXDzUe8fLNOp8KeTVq/Sp+DnyfkWEKWCL5ElgkafTjjk/ZXpwrLDZyp2kflKtR1plhS40kxsih+jVKaXzbw8SNPnmBkgUkco01mQ763z7K1zbv0fEU8+DMahhYxg6FP3g6MF+BuHo6dH9EqNH9HRhUWGQpRpfaVKEKv3D0+mvKKUVTRcQVxHiyhaRt3mJVgqseLP8XTI6TTzklbxlDgyelxkf4/pPMSrR69LjI/xf6ZbaeqL5Mu7TrSyfAS/ZC0cVhnwUovMSlYNz5SZFYWPqon3V/sKj+d70vuRb+KaNal6iRhn0YlH7kcmQrYHVyZyKU4ejrVBzk/ZT8yyUK0eCSIrJ6I+TVofJndezS3lbQKXovX/CxvyZOTLZ7srSakdRiqsoVGz3vWqcTryOuxVmU5ZRk5M5MnUwfEnxI7tnxJ8QfEEKikJLfG2DH0Z9iEXH2FT7nvQ+9FL7EatLNXBbz4yR0KVWnykidjQn9jLi1dETLGn1amDWJxsoLCKF5Sqrz4Plfob4ELl0/RR1aUX8xb6hRrfkhx9o1WOaXZo7EJ4KUy/q/wAXgkjAi2MGCa8Fded7QSME0Vn2UJGDBgr+F3xngpVckXtgwYGJDEcRrsn2ouPsKn3PbOCl9yLf5qKZqMuVZluuVRFy+nblncSVYv6SnQyfk0a3882f8lnmpxKFjUuI5pi69tLDFd8vY5jkU6s4PMWaNKpUjmZqniiPfRxGSLLt5pMztEtt5ei5972a8iRxK/iJUeXuyhLyRkJHEulhbxXJnQY6LQ1tRfkp75ORnZsixMkzO8+1FVcotFePGezIPDLOp/AXkuVZmnW7lPkzUc9LCLC2cqmWahV4UcFNc54LCiqVFH/IKnK5P+O1Jc8FyratPpS9mqac7Z8oehTZF5KEec1EsKCo0UjWqmKfFbryaRHG6Zdf1PdFoPZlz73tBGS8niOyWRwxtDwUZZI7Xi8b233iQ45Kyw9qa8lGOUcezBxOIo7Mk96nahrwXkcVN0iwqc4OCLmxq8+WClc1LReUQ1SE/vRLUaKj8hc3TreDTaPUqEflp4NWnzuZH/HIYzM1CtKF7mLLmCr2OZfo/wBmiCNKodStkisRRq9XlLjvD2aZHC3Rdf1PdFoPZlz92yLTaXou3namsslT+UksMyW0vJF+Nrz1vbY5+TMf2SlFIqvlIwUkUXhDlkYo5FA4HE4nEaGcc7zfahGpUcfMPbJYV3SqoioTjkq2dKr7RV0ak/RV0aUfRUsKlP8ABo9txfJly+FKTLiXOu8/s0mjSp0X035J2NxVu8teC9at7Tiz3Ni9Gh2+IdRlaooRbLup1are9vDlIso8Vui6/qe6ZZsezLn7t7PatLiirPk9rWOZk6fyFaOJbUZcWQnlGS6eVvnBzf7Ob2gskIYFIUtooXayQt5i7EIvaXOBNYljdPDyjTLvmuLEx+TBKlGXtFOmoLwVYKpBxZqWhVKbc6RTuLixkUf+QLH8iNS1V3fheiCyWtCVeXBFnQ+HoKJqt1xjwiZzvYU8zKUeK3Rdf1PdFmPZlz929ntdyxEzkSLKPzEl8pdxw9o+GUpeDJc/bvjJxYosZGWCFUUiLIkds9jJdk+1CJRUlhl9Q6dTxungoV5UHmJaXMa8FjuaysMvNIoXS9F9olW3eYrwODj4ZbU3UlhGlaeqMFOXsvblW8MouarrT5PeC5PBp9DHnsyV3mGCSw9sFmPafhFw8y3tCTwXU8iEUKqp+WO/gXFaNT1sii/BEuPW9suUsHSiOhFleioedlLBSlkgRF3MfZLZDEIQy8odVE4uLw+y1upUJ5Ra3Uay9+e+SUlhl9oNK4TlDwzTdGdtPnULm7hQjhFzdSrS89lpS5SLenxj21VmJVjhjMlnURnJnBXqfKVHl7ItUV3xiVp5Yhs5bLZlGRAr72n37ZLt/LsygRIi7WxsZnZElu9kLZmoW3+0THnA9vRSrSpvKZaap/rMpV4VPT7WVK8aay2XeqeMQKtaVV+eylT5ssbRR8sXjx2v0XUcbYKc+DI3g7sq1+Q3tTjyZRhxReTxEe2DizgxQY1gZHwUnkufC3oz6csnxY7oqVXPbBRIkRC2ztLZ7okjBgwJCj2VafUjgurbpPJnszghc1IemUdXqQ8MWsM/zDJauyrq1R+idzUq+2NGN4Ryyyt/JCHFd9zTyiceL2ZlmXvGOS2p+SXhF3LO9vRUvYreP6OhH9EqES5p8dvRQZc+voQjyIRwRI7Lsl2comdsGDAl3VqEaywy7s3S8ofjswY2z2Z3UZS9FnZt+ZFKiqZnuyP5i4t1L0SpNDi9/JGDkUqBGPAqT8FXyYIQyUFhC2fkuoeBwwYZR8FfyjgcBQOB0mKiyNuRpcTAiGy3ZLswLuyZMmd6tNVY4ZdWKj5ROm4fTXkp0HMtbLHlkEoxwczPY2cjkckNodOmyVCA7aJ8MhW0SNGESOEZRJJnQTPh0KiokULeceROijpIUFE8MUUcUcEzoo6SFBIaQ94bLdsbH2ZMmTJkyZORkztkiycVMq2UZlax4/aSpSiPK7UKOSFu5FOxKNBUxS8HLIhC3fv6GDGy7MmSIt5EjBJiEZF2Nj3hstmyX08d2RMTGcUypbQkVNPi/Q9Oa9DsZo+CmKwZHTyFikQtoxEktsCWyEPZmN8GDHfnsixSM7MltgwJ7LsY94CENjkPtxvkT+jnAmLyNYHk874MC2ZgwIRkixDGMbMiMGDBgwYMGDBgawZ2jtyOQ5EhvdIwLfIxmDBETMjY+5sbGzIn9BsZEixyMjZkyZMi+hEWzGhjIiMGDBgwYMGDA4jRxE8HMyZMjfdkTM9+foy2eyF3Me0dmzJnsiJbrsisi8C2ZIYyIhfRY9pfQyZ2Zk5fRz3vdiF3Me0dpDYjBxMEVs9l2RELZktmRFtkyZMnI5HI5HI5bMx24H2PvW2DHeyXYkJdzGIW0zAtsGBLZ9rIkRbMkMZHbI54OoOqdU6p1UdVHVR1UdRHUE87YMGNnvkyZMi/6D7ELueyFtLZCEjBjZ9rIkRbMkMZHZjY98mRsyZ2TI9zY2cjkcjkckKQmYMfVfZFd7HtHaXvZCF2PuRAWzJbx2kPbBgZgwYMbIhtjdjZJmTO6QqbIxZjfHfjsfZDuwS3jtKJxEjAuxowYMbogIYyW8dnHJ0jpDpnA4HA4HE4HSFTEsdsiRJ75ERRBeBjfaxLsyJDW3//xABCEAABAgMFBQQIBAUEAQUAAAABAAIDETEEEBIgISIwMlFxQEFhkRMjM0JSYnKBFDRQsQVjc5LBJFOCoWBwdKLC4f/aAAgBAQAGPwL/ANHaqqr/AOQ1VVVVVVVVVVW6qr+qVKrfXPVVu71Uqq4lUqpVSqlcRXEVxrjK4iqlVKqVXJVVQy8S4lUqqqqriVVW+vbaKmeq4lxKqquJV7HVVVU3Kbu9VVVVcRVexVKqq7objiVVxLiVVXtITd93XU/Qq9uCbmoqKmeqqqqqqqoZqLhVO00VO0UVEMh7C3cU7QNP1Fu513g3QQ7TVVUp7+ipdRUVLh2muWlwvqhvarQbiqCG9G6qqriVVVVVVX9GmSpN0G60qgCm5hnGan6hqvDeAoAVyhDON5TJRUXd2c3jclzjILw3wewyKmOMVGSaGcfpJ3hgtOgzTcZLDCY6K75V6v8Ahz5eIK2/4bEl8oUo8KJZz/MCm0hw8MoiNp3jmmxGag3T7Gf0YZIkT3pSCLjU5RAsrDFjHQAIR/4lErr6Fp/dAQLPDh+IGt+GLCZEHzBOi2J34WLy90r0NqhmHE7ne67ocv4d52HUnzz0v10ClixH5V7N6liwH5lMU7YewjJDgDu1OVtksoxRommixEektbuKIf8AGcwY7MTT/wBL0b9pnuv55JjQhMf71Hddz+GhGTRxEZAHEuhck2IwzaVAwuLdk0WkZ/mvbOWsndVhIwROSc+U5LVi1a5cRHUL2gWJpm1cYWm+O7GYZIp8ZZC7voF+OjCdpja6+63cuhvHQ8k6G/QjIYJOkQaddxEfyCLjUpsLzWD0LD1CdaIAlKrBc+AfdooH0m5kURMLnCdFgia8iO9NeKgpzubZ3TAmtRdD+lO170MRmw6aqah+jdKaaHGcz2gZAhc93IJx55LPZj7GH6yIpASA3TY4G0NDkhxG1Y4FNeKO1zx/pueeTLojTQtKkgObSoHQ3QWuitBDdRNQxDOLCK3f8Bc8OlVe6vZt8lhaJABG7C47QUJN65qqt1VVcRXEuJVKqq7gZAhfFj2O1NON2L0UQaL/AFdiiAfHD2mrR4nyNbrbbDWJEwA+A3cVnMKWSzO7wMPlnjN+W5w7yyV0Q/Kbm9CrP0N1bhsnCDqU9vhfxFDbcteSNwKYQh1zVVVVVO6GUZRk11R9LZmB3xM0KP4G2uHyRtQoNmiSMQauI3ZUVvzHJFb8EZwzyKezuqOiZEbVpXrCYb+8ST4MAk4tC658buaJBQOhuhF0FpJFV7BqwtYGjwTrnYxOS4JLSakij2GmUZW5R2ON9WS2/wBf/G400iNoUWvZhvDGjTvKbCb3d6g9LoP03uuOzOa1hHzXC5YxRHNRUy03NLhlb2clRXfMclqdztByyXesTaXSewOHipmEG9Fwg9XLDCDQOQuaXOLcPJaRz5JkOc8IlO+I1om6S9mvZuXA7yVFqijkHZab/jb5riB++5iu5NU73HkFBd/uEvyOKnc5l0+9anTldo6SDX+amFzK5Ks1qLqKi5LuXJcAWyFS8bg9o2na8l6mH9yvaYfpWsV3muI+a4nea2Yrh91q70g8VKMyXRbDwcuH4shaOJ2gVng/AwDIGi4dECpqXK6bisQ1FxJqFiUgNVOV05qeSV9FMV7VVVVSqlcRXEVxTWEOkPBa67mbXEdEA/aC4vsuJcSY0UGSwQfnxn7XVVbp5SULpFUUhdivLQEzonSVDdrcMKLYh08VoUew1VVVVXEuJcS4lVVVVVVUyd/VVyxovdBhy+5uqqoCd2ytdRc0901NFVVdwzpdTLq1TblI7sp3HEqqu5ksTuylWi0HijRT5DI556ZXDvTeY0RCoqXAX1umm3636rQ65p8sp7Hiduab2IfBWSHyhieQXHUrR5U3GZBlc5h4SpiipdMqfcEHd+TqhdXJMJpzHe0yURupvBLRYX1u0VN1ZbP/ALsRoQAoMnEVW84DJcSxOr4LQzHIraZ5LRhUqC6YP2W0MJWhvF9d1LsA7Jrdota54c9RBYX9jGauSq1PZR2A3Ac0HfhnYT3hbbCz6hK+q5qeW32o/H6MfbOdyL3NFZaLXEAtCSnEzBWySVtBeKmFhfo5BspqaoqTXAU4gEYVLVadgahvKi558LwRVMtUY4ogh4tU+zx7M0Pwz6qJCZwSxNyejP2yPdyCs596Jtn755ZRkbeLiiiWiakWoBN0GoWncUz6UOiHVDom427UtVFNnaj6UTWOHE0+Hf0Q0Q3OJTRApdsvKdDcGmYlPvvhsHvOAUOA33iGyUSLLRjJTTgPcbhU7w8IPHfe5poVZ8HD6MftmlqpnKLyhfO43HGtP2TXiiZgIDm1BQPe4ph8EJuAI5rZpNS8EwudtEa6p2HaanFk2OWGfagpAyzi02i0NhxIb9lhIULFbGsEP4SEYVleI8Y8tZnxTojzN7jMlNGTD8OT0ZrCeW5C5xkAvatXt2L2zPNTaZjwyVVVXKFI0WypFVKqVJw0Uw+SY6C7WaDXna5rR4ksR1csUwuNRGvIdiR9GdFjiGZ34zHLK+i1WhksR1bfU3aoYTO6lzhkt0L6X3G6OeTcn3yRNfeVSqlO79bwoTYLyx7tZjktbS5e3K9sfJNiOO3R2RkSGGkudLVcENezYvYsK/L/APa/Lf8AyW1Bc3opCJI8nKva5Jjy3FhNEIsSC1sxNTs8T/IWB6kRNSwBYZejPMLZd6RvgpEm7RSe2YWh15XF2SO3nAH75LUflQvDvmOSMPnN8bwOR0qN2ckWzk8WrckPwif4zzGhXooh17jk7uyhBOCY3mU8eElDDXGRdIoRPeabjEKl4JzobceGqk5mBy01Cpe5z9RPRHqMkT/2/wD9sltPJmRp+c5LUP5hvtX1C6ijRnS0aUXGpyQIlBi16LSl7B/Mvk0TK4Fq29p8U05qriVVVV37HeCcfFQ4mH1YNVCZzM01xGy3WabD73FBMb4J6ez3JTToD5Y1ptQzQqi0QHiobO+ShN5uyWt3wwWj/vJbvoyD6zktf9R3732r674FlFYhxO6XwY3xzvhOntAYSq3NHzXuPyqq5o3s6Kt1VVVVSq9iiwZ7Q1C1YV6PCC0dxXroK9TCM0Xu8kPDW558VGd9lEeD7yma4Z3t5N2rmsFGjJ/EI/OIGeWS3fRkH1nJav6jv3vtP1XxiOGH6sXAc01ktYYF74X3vHW93TKxgE5lDtLT7p0KmKFbTAtnZWyQ5atTopqdE8+FxMN+JzhMrCWETPeE5vhhF74xHEZBPeaATT4hq4zve/kJqAXcUQmIfvkt30ZB9ZyWr+o7977V9d1otHwNRcdSboTe4bRTxzCLTUGVzD3HQ3jrnwsEysTuPed2/wDRuMns065NQtE5vNTZtBTa4tK9ZD15ha6MFBcGNqVDh8ghZmHxdkhWZlYzw37JkJvCwSGS3fRkH1nJav6jv3vtn1i6DZRWIcR6C+0Wg+7si6JydtXwn+Ejd988wZIMimbOaBG7puhlERlQg9n3HLPTC7mFzHhcAKoPePWu/wClOsQ0CL3GZOSJa3NnBs+y36sttH8vIP6jslr/AKrv3vth/mD9ro0jNkL1YvEB0KI58y4kL2MVQ3wmuaWiRxXxYJ7tRc3xN50nouEeS1AUxS/CasMuzTFcoew9RzU2mTvhz6hYm7Ll6SJLZoFWcT4UYjz/APmQQ2axYhwtChQffq/rljw/iYQnMNQZX2ixPPEcbP8AN8W0PPC0yHMoudU63uf/ALkUlR7QTwMPmnOdqSZ7iG73SZG5nW9303jrfGG5pfTd4hwHKHscWlBloEj8QU2OxdM04jsI8UW2b+4rE8zdkLnGQCd/E449WwyhA/vntDZSDjib0vbEhuLHtMwQgy2WcvPxsXq7NFcfEhD0hwQhSG29rG6ucZBQLP3tbqoNkadYhxO6DdQ3eCZ1vJOuklQrQLW+K/7XTy0VN+5j6FYH/Y8802PLei2pRB4ragH7FexctiCfuVJvqx4Kb3l3XLNegaMNmYfWOTIMMYWNEgM/p4Tf9RCHmFLcC3Rm+rhHYn3m6MAZshbAvtEe0wREGLC3EtLJD8l+Vh+S/LQ/JENbJrhMSvfC5ahM67gNA1KbD8973bssfo73XcijBjiT+49zum/mV+Fs2zC9+L3STYEIaCruZ3JtdiAET34XPosERhY7k7TKEI1pHorMPNybDhtwMaJAK0R3GWBhKc5xm5xmb7M2WrxjP3yQY0teG9vJ2hTeuWi0aVSXVYqv7UYcYadx72qUXbhd0Vv+VprvMTyto/h7JWfeU2DBbhYPM7uVogMieLqqbMcPoVs2t46ia/Ou/tXrI8V/kFOFAbj+J2pvMKOz0kM+6V+Shr8lC8l+SheSDWiTRoBkwvYHDxXsGf2r2LP7V7No+youELhCoqKnYOJVXEuJcS4lUriKqVxFVVVxLiWE7QPcUXWVwZ8h4VhtEMwjz7lNpmNxtuAWCyQ/+ZQjWx3pYnw9ywt2RyC4lVDIdVVVVVVVVVVVVVVVVVVcS4iuI9gG/ruKqqrkCwvaHDxCxQHus7vlotMEceS9ZZXjpqtWPb1C97yWyyI7oF6qyu/5LaeILfBYozjHd4rC0Bo8MgQvKd+gDfUvpveJcSqtVqB5Lgb5LRo8rqqqrkCF5Tr9QqbiqrfXsA34uoqKioqKioqZqqt9c4uCbkKN43w07cO2BDIc1FTJS6ipdS+qrmqqqqqq9iHZxuj2I9NxVVVVVVQ7CP0E9vFx34Q7SM5R7MdwMg3o/QSj+gjRDTejtQzn9C8d7//EACkQAAICAgICAgICAwEBAQAAAAABESEQMUFRYXEggZGhsfAwwdHh8UD/2gAIAQEAAT8hyjU0Y6RrGyINRwP5J+bw/gexfBfBf4X8FAkyOBYPLjGJrC/iA2HpGg8SP4AgEIQnvCy1GgmKDKwxpQ3eC+LzJJPzOmL/AAL/ACJlB7ige5WTIlSIIIxHwYQrExkGD7jyDicEgexRstzJIxoaTHBKQ8FeRW2IgSdizl5C8iPZHsj2NeyPZDsh2NOyxOLdizon4L/GjkRLJawWxpiQ4GsyPA4jXsiuTzB8xjlyQ8jZ2eccls522JnbIOWM7HztkiERCGh1lxrIpCFpkIgaoTAvhe70CRsLDrUg1y8BoQcsRz8i7BOEjEvBA6EsWDQQQaIMJ5hIxqJeyPY0xU2ThCUQQVhCNkjkQhl2xTAT2I7YptsV2d7H3M7jLHbJXkh7eNd0dlnaY59sDexv2MKXJHsQC82LcNjSvsLWvzEPJeR+jCwQIChKwMO0HlEw03i4gaw4n5h7kLtJ1s98CcQbjjGgTnFC2qRByw7SPgYGTkLQvv8AY0D/ACxjkYE/JMIb2SjSaYbMSkti+2f3kcQcnlI+TzD1yPb2P5DH2Nn2JuTEwRqRAG+hs6HiFmhPQ7aFBDkUOXAnMFdscAbbjlNxrkM3YZ2x6bG5UyFInjBsoTHRnCaxosEAwadtYBaNCxKpkshoYvvA64c8xdgS5DHMmW6xBh7vF9gN8smjkrUOISf4Wp+kRSSORCRPyTvQP7jlyHchvbHm2OjBKE7HdEHBEw3YJkQkElwwze9zZDkhw6kku+QOb+zlCVDCTJGM6HPjF+iGr/4QrQjoQQhcDVwIQ2Jw9ycoTNkoc/OP8C7DGj2Ykb4EiUQ+ScjU1QrwKLkDKdZOYQrkJzhqSENrkRbodHYJDY7GGbvQiNWeJEVwJeE4mkSByIjEGskPEwHPkdzJMSEp0hoauBvGjpE1PkYXEobpo4oFOBKGq4EXRJplYYuIjRNNIkboY3obXwKgeKW9M2xKjSX2cQI55xwTYasuHEaRMIORYI7oX3ELFJaVUbxJC/BI4ELx5J00IGw5cZJ4GdDFrg8u2JRgYo0KFrjtMkHAgaE+xOyRsbZlSkU0HwqJ4o3CWcQdBWL6IXoomEIi7AhEZqNEOiHQ06GvQ5kgZqNchWcJGeMWsKTfRjjCGhGkxSehE2NTeBh4E6JEyQmFh07cjPirUiliDjRMSrlEwTtYmVYSJEo10SpocusS8I2HpDZgN8DPB0BiFmhLDzVDYqEUOBPSFC2ikWTpFpQRFYQ1DCzHMY2TQizAsG48DwshJ6GHNIJqM2gkyVRCQSFj9FkcHraI3hAxCB4aSCWdSSSSNTgJZwTXoWzcfokOs9MRoEdsdDVlgkh5IAl8CENJ8CI0I44anhiAV1IkkkXIhC6JT9CfqJSFHrFYFSPQnolVIjIhCs7SJRReB6CVMYSubzaG7KBoFQbfosYBLDmEzdLAHzhP1gJBAcyfRBKWmCwrMi8BIi3PJHwP4CawQaZozWVDoKciZYSN7FCDCNokYegixBMO4aGlNiWDnkIUE0bBoELCkE5TYmuT6GvUc6TcnmPITOE4ZI/4M3YaSZ+fxQas5DypqJDU/QwcCVFg56HQCYtDVwjwI6CGwkyMhQghyjyRds8oaOZDsJ3I8wfeG7lijeZDiUMUbHmLEKYYGnfB3BvIkhzhMhT2hZAYmGS9DEXsjfDw8y4UTQ9hrQmJkmUFIm9xvscS3/gakWTQVwR8AaM5GjKJJ9EW+N6FNlonUmUFB4h9WAugQjob0HODzYnYblTPIcpnbE+YjuNS2PziQpYGiwch4vgI5jO0l2I5OCEVCI2OaiifoufonXwyiQ5sfwJuxRiCH1m/+i/yeIBY4o7SFrG83D0DEhX8FglpkJhL18MGvjC5RO36JxTRcQQRIU+Bx4FraQ1cBS6CXoeKRLpCh0QbSNcMsim0JU+GAWBQc3EYZTFkFpNZr6Gz0L+wtCoeJJMR5E7Q8UcFEAiOxi/H/M7gjomNFDuHhZcrvAnWIEIoc2GmpkD0dBjuidUiUQSIIw0Tg15rRINkH2JCFAfiJ6GvRDorx8FaGGGhXAsJE0KNcyvIph+BdhsCQmIlvRf9i0sHoYNME7RIqKOC3MCYCfcd/KMNfLPD2LSLk2WtNIZ/mhnUb2pSea8NPxZY3p1huEOhJBzfATILVRVolXFniHXIaOhXlfggKIvsRTrCGQ0JXRPKk8e4jB4WGGH86lVgrxQeExrLCifsnoSSsCsUUaw1zV7NRNG2BJfsKaCdFCFEmItC+WMRlkufhwMYPBT/AAbg26b+uCLoKP8AZFWkeAd2BxKMWbLjL8TR5R1Snv8A1fBqUNZzV210IGgg4EmCWNWIdDdwhucUXLHp3TwskaafQrSM4WDUDboj0QMj0TrRHhkaiBx5JMGGIGGXissvATItWUeGgkCxGmAlFZHos8cNFafyC0IoaBrEC1M3ziSU1fn/AAmFI6/CRcJEZdDmR4+KMJka07fhp8MnRN9fz5+Ck9sSmhMlVWBfCCMErJCPcz6E5Nty/JJmlsfFe2evQtUrKZL/AL2Ym8YSrT/bJo6ekFCoM9H6NvCTBOTb9H8SEK9oePvdCxMrTRpG/YtwnhoYthYYZRQgY0GOCJMKkKW2QXOLD2iAwNYzUemGpubjiMEiFlzb8Pgqneg+WafuC5Vr7FCVa+TJFVXK8jCC5Me/PwZwlHj/AOThHPxhLbWMdrZEP03LdIT0QW3I2QEdlK9kUMa9p9RP6nJAQ7ozqimUlOkgxWkxpMZk8CeENyxe0JWxG+4QG+3JIDYS0MlJadk+KK5FVVQnKG4IcG0R7GiELFF6K4kdLsh2xC5EoceS3f7GxNT2JxjcorJi+eJQv7FS9dtrJxttIrzAqfwiEFZCEl1/ggmCAM/3L4UZfgrsUwyuPzNKHAX2mx+UNyzUcH6HA5RpR/oaP71iESaSLKF5Ejas6CUPJOEDzLcjoP8ARv8A2hyUHEJDT7Rh4qK9C/CTHj0yOF2DtDSdiEEDywaAibjEwErZCk9hQTaYbWGOJo9joNQxusQoOWe/mxuGEm2qRJcwhkhPDJ+Bmkt3oEIcXUi0eZi/ximimUaxtqnmzLhoe4cy/ugq+Cxy1Lk6HNaTSLu0TJO+l/AJYTnpwtv9pI8noEPmyBUTIa9EEFLgJzBDSo0CfsXXMuRuW1chfzEnJHCjTGDEwiSvgT9tEXI/s8xPybAY2WmGOQww0ZILsbo2dhjiQLCiHsuCJYRpDGYiJYlRrFAiQQRhErSJOmOTpN/EJGpa/ESizAdDLf8AjX6UHUi/kzuJo4b7sV/GRojslQOet5ew8NqYKD9ZH0Q0Hwa8FA1vP2CR5T1/MLYnf1tlbE/Km8iCl+EIFzwNQOW0gSGnoxXMDGRnUD/kJNWEeqXRzRI94KjJQ18SqTjSiRXgfexwsIscmg5bRC0aCR45zQ2c8Y3yPSFwczHNoZBHDXC/xP4vA35WXpkL6f8Ah8jxob/5NjYUOeH94wxuuTt0kXQ8uxBe6bIp65wJMjZX0NiF1eB/BALfWRZe2yvuJ83xORE5ciWtDrCzRCxJgU3EiHJhI6EcpGoCdJURoVoh2VBXVhE/UEFPJUnYYih6GN7LOgN6zsL8EPRE0aPksyST8WNHQR5m/kzNvQ3+upJfA3CkZHTroXJD6FVksNB4PMsjh+04JMm/dlsTA/UKCFf55lT8sEoSxaZlEzn79G4V9G1QHtuvoShLsnA+xJGcHQCPyQic4I2Kk3glOr2QHd+sEMhJHsIMdAiA3UNWD004KbI5Eo8aEJaIEXYUkDyknE+DYNL2Q7/AE7XrSE7DFmRsS9cSDNva8+RRjWW/yz+D0STvY52WzuVh2f0QzciC+xxZ6G/S0E0uxEUUdJWn9BK/3FbENFlP9k5qwhP9xboSDY7TfRJyosuEx9n+mBZbfSHO2xOM9gfYQpl3ZuFzERh0+g8Sp6IEeMZVjdwmQyU+gpFrEMiKGo1QkWyRsV2JfI1q2TH1lsuJPhvBLqSvigxujbfnCTpX2GgyjX0KM5PmZR42bRJpkWR7IIm028fA/girttwKVS/CogIECDZNyLQhXcjzRRDwDHcaIa3HYhDib4J5rQSaUWYtKHJtsWZQnqnghtexrRoEqeyq2J3MkIRL7sTAMiyihlCdFc1oVKlJTRAaY2Da7IhImCgKbOBCesFqYUeEWRCQkQR3BHkQGaXIthSysxJDxCdQWNl4Zu20n2a+cWTQPkXr1zyS9FItiRUidU2Gsza6fcoKZJuJmBJlw2UEWxyOigZJJ0KzXCg5EIkm7iDz4yFmk5EikNWhmgVsi2lL4wlHygiYYWIgw6nBPMIFR2Lxtjk7k2Mib9DeKKG4WMM7ErIXZsIa1tMQLQohEi96wXoouK9/AQs4oVD8ikUoMEvIa9Hy2CX3+4/uOwTDSnehskn56JzOk7I9UJUNy5keXOtNX/TpjPyD4h5ZOl2JQRdofkWZr2idCkuKGIWJl0iyA9odgcsNjQzbCJSx2OWJtGIMmQXUcCJlPakUQkS1pxcjsNiBmg+rE0il6jQUIVBuhKMehrGzHt754TyImkpLklGuyAsC2m2JVY4//CNXL4NGHpIiVYJ/Qh7kNbjQiGUcMQoJ6EdHUxSjYJVI8sDKm0TT4ZLJJEhDx29DFUeh7yRBaZIoRDwOc17OtKyA1kNYQ9I48FX6Aj78VqOGhb02NnkgOrMkqaCGptlE4YVJKGITSHISEBVipOnYpuL0vlMCVqxNwOUEeyfkN7o0L/wxbun5O12PZ2xoYUmJSQpNc2JR2ThaGDLcQxojT6FJjmFbpuRBoyCUo9CH0JIXV215JQILSGiVJI0TH0Ej0iFa7HkyElPBZiiK4IytJPZqiCmKJgePWbMQaxE6eE9DXguywoYLodciJlGlYoaxa4FxoU8EDZY8FcL4waGDSXA83bSVBSc9lqlGN04M2xMJIR/Jq3f1ki9aIEsS4+RFqLxIphux4TGQQJaYu7R+0LUSVRIpmfSEC37Dq3vLJH9aLcl4y7aEZM5ehrtGSJ6nSExIoNj1SJmhIxqUPw7ITVDpdnuoiChJVdssziaBCcgCUJDLlxE41nwETYmp+WKghSIQwdFm1gm5+DE5as8EoQ4FqufZzoFWxetJj3lqH4JAaafLm5z26X8lHQktkrF5Qmy0cIxyy30Lu3AqhbTQkE0wNCkkxqLNqoJaCzsV2Ohp5YEbSbRmjiiDlsnScd5OBrxOTh6kg4jwjkc2pGJrjS4KBwnQ4eM6HwSlR5mIwfyIsIUMQ0CjplFlvhWDRv0NHOXilkMdCltCQzr7EmRm6rsCnsalseuIcmXB7FLTT+DpiBG0f42NGTfQvZahDqIztSTgRmcFzGqP3EO0McizFQSIKboZ4JEPOZLl0Wpj+kWSVR0Rqd+MKSnVHoQFSc8MRhEjk8bKkqKX5IKWCav84lsbSRROPwec+SA0mkrF1h9CRoUhJChbaJBzTGtCNBEUUjFJcjU/kDkpKToGnQiXRUVZRNITL7wKiVcr2fZknfCNNLLtJX3ySdTSbp8En5HtrkXYvyvn4PLyyQFEnvsNRbCaJEQjcmMbzUNpKxk9FsPIM6s0ieFeUizEUHkryMUIM8oT6AoZuRktqktDy72JhaQswRX3yORU5SoorFtQRGScyWhPRGmqLBpEBinFRoWE1GJsxDH0Y5UsAmbJZohEpjfwkH0qglGVKxOszkTgfV/sXedTAmSofPm6D2UlQKdJf+EnEzoltUONThoWXLSxWMFpyK1RZyiXQxQ5YxSo9DUoOHJQkTLgEUvDBm3DKCAchs4ES2Nyi4I5yrSLAshbRirKZEaMRIHJbHQk45S8C8qVaQ2CqpHFGmsiFbSJH4BZRINIbHrNblw5Y9T6Q47KGMFkjoEYdwajOSjBKGGbY1RaKigTuih0QtjW/gSPc4YxpadDi5Q1p0Nl0WjaBIMtwC1Nbcim+kJqZNHapewyJ21Pdsj2CLsTDm8EI22jPAxjJ+j7X6ZsHuObJSbYjtX2L/qBTX4hDP3CfZByTGm37EQ0QXNORQa8eyllfCyQgmlb2ITiFdivPy7IbGw1Q3TQwC1sx36CvyP2AImASgqKiBxUq9sjFGKcwNKFtdjKwRyJ4FsRChgaikLTILk8w17Fzs2HoWQoRrIoRIRY9h5WWKSsja1v7FSjnI0oSO96KcXYig23BBr8g5cmKT0kVGU6HmqIkOM2OiIn4OYuq17UP+EbMCebUSMheQiYNh7Vj1++YgZYTbk/+4Lg/MTw3AeIiHaB+RiHuFfQl/8AiRvd7QZMyP7C4tFDRKZRvEQ+hIUN30/+i5/xv/ouX1JRzP8AEw7b8CgB5SJFK/EJ0FPkmRyN0NQ3yPS3jeVje8TYNZYiQuNYmGgeWHtjzoXYkPnyPcpQCySEuhTuIgd4r9r9A3Jh8PsoKdMip3sfqNtKJ4rsW/wW5BR2xvLNMjL0Ag0tdg2bDTS8Es+vh0U5+P8A2SJj2tEmcgf+0aWDOe6zwDCTcP8Ag8DI/eWMdaH1obtC/IhlqUv1icanUi88iW6GG6LGXP8AtfCWKeyRI2QcogZqL2Dk3JD0hz6KhyIJ3RDMo3oRYohJASs2OJvh0iD2XB2Dz+4SOJcbKqcNo8FKIcpuEgeEieCOFGH7HTIieEUl4DyKNCIdoY+KGzfqGxHgH3Th+Bvb5QpSH8J6f7oNDQLxFQnJ+0bxoTKv/qRGo0T4Z4q/nwhD/X8Q18L8DVwIQlb3wbFCR5vOCPupk5aWUpiO4lcCvEH+nnS8TA0cizYllyWoRiPIvCxiGB2y/ATLgKnubhIXczYe0LiUCaNmbsb+FoQX95Z5uYZ91O6yhCFUx/32OmJ+rno7AP1ArSStuD0Ik37VCd7TLzQgtV50xRfFs/hm7EQDlqltEhEZST9ikO5mvC+H/wBNmX+jYlj+z5XwKPAuRZvd5iG7tBJ0NOibK5hw/wDcN0X23uXXQhkufsBDgYmx3Cwf6Hi6Ihv5Qw8p+guHSOSJHSaaQSVMVzf2SoMfM8siNbiRuHHN7Ey2JuRL5EhmxtgTHZmzImY9nwoJeh9FgXlI8FQNCCJ16keoEOVCKCXx0Iq9OIsGeSnoKQZ1KseGUvp+42TuX3sfQhDxP7eXoa7LiH4TCx/Z8r5HwLZ/bds/qcckxJ/WbxF6lslBGlirDQ/9UTa2NJ+nzNv7tD2x8y9E+8V0hPogi4RNLoan9EUCYM2X6OgPwFoQdOReKjyNBtjW8JH7+ExvjhaLlEpL+iQbN/yW3qRvevSOahBM8IMSbfLKPFE2nGjbwLbKO5qyDQ/hG6bGvpEOvhsb0xDrKmHNYagROWCx/Z8oWNMPWFs/tu2b+BMJYRa1PY41tS28Nb7PwFMynKBidDTSSP5U+ggTtM6oks8Mp4JPC3MTeR9+CyiALb9DDIsWnoeMo0TFCKlDn4UcaC7JGGyyuGs6aFPjA+HZBBQWQh+yNJCENNJAy/Q2QEDaNGVPsECHESb8oSNLoQrxMKu02/6JnM5zjK8rZr1fqXw/s+ULGmHrC2f23YWP6rrEw0tnBVi9NF1XYqIggCUUvvDHlbViKSX9hC0zT6/FVhLaZcpjDD67IhYaalNCCBhA8IOozpMj4HE+h8K5HpYgJTgbo0CBoWUxjNjZ1hN+Fgim0+UPgv72GIggg9oRS06A0VdwvkdK8s4SFVoTaD0jhxOTeHLyhG3pG5YN6bckQsLDFfd/iyyXrDVEPIkMWNEW5Wv9jC2N6EQThn/JYd4bGkLErRKF9qQ1bzwMIQyW0f8AOMCMi5qQnftDAl/xSK+Q5X3na4wJLeIqjXJAVBWzZPI0lc4xvgFBGooEY3FlhVlAm0JIuB04yygVy6QQu080eVr5ETEi8kkl+LQ2/JtX7HBa1JsZybel06+Cb4jsyKeJVm7bKxR8130LEiUXoQyFLR/UILESqZ4CkW/Pl7xMDDL/AENEP6QvPAfU2TN9seNlHGZYcfS2RpNWo+FRL+rRKWkE0xvHhTSYsvhJTAl1ge7GhjKhagL4lxOw4SmoIGVigXY7NxyRWkijocmzS/PQr+CAZc0XwfwsjyX7jzBA6qL5CRSXqIY3XOW38InAmWRoe1z/ANMThYXKTiUNrNfceJJP9Dhpi4TqdKfaY4PhKQIOvH332awiaAQuWxNvDUu+RX94YfbRo2adivr8k/H5EqIr2OsS004hyWrLdvfPwpTTR6CQntsiu9OjRocodNpByTKnAbxQuhHhHUQoHIpHWNMJzJZIvyOhgbA2dFBubGvQkhOhTUo/A3r8wUngmcLEeSXO8hLCRhG3BX/qoU2mDtD+YOLk9yIj4Ja1JCC5JJfHQvCiQ+RDYU2mo3zokxk008tDmNiw6I5sz936R2P7P9Qe9v8AOEiEjkPUbxJkVL9RNWj8hIxYrTEEx7+Mq/hN+ZAkitbdssEtDxlOvh0kvhUY5X4PN+B3v0NRDFNjmLFFkOkQlCFadly5JensbNE5nE/NzfCREyF3aCi0TydzHYxwSMSOBsXYrfT0Lz8hhS9QSOcumSNEpbpIY5vX+pdCh8EOERpCT3pEuwPY8eOxNQ+62JtjcMYiehz9b/0JXH5GnY8xO/TAkyQxqs8b/A+wbAfQ5RkqZzc9ElmJKREhViUWhrJSacSRcnnI+Tlvh88h5V+TpzqUyfJsvZ2mXQbrfx49k0dJ2v8AJT2uuWSpiXanB4IKV3+xmkZEosMgCqiUeAQORqZej+RAR/Vf7GHN8Aa3+GKTQ9J/6B2n6f3mQSKaEgoNCbZTg1jfcv8A3gjxIvFYHCxjtYc4XhZG9L8Il1+ALk094VCLkfsm/wCRB/0EJX8Hjj6RNOh0ClEhaQIaCYoQWNZ4MpsKBYnjaCHchyYtNwdAPkDPJEvYSChyZatrQyTQdzW/4Pos43+xGU7kP5MPzheOSQadxwHL1J6FMF6RQrCG4G5HDECZG9h7byKZbO5JrYl2GrmSKqK24pyWwGKkdDYTZsJmwW5CWzYoAnIlCITzxvG6h8K5ITlEbg0PQxBLUQKkTk5xCForjEmS6Gl0jZYWWoO0E4a5POyftnmZ2hdrF2MRA85AWORZ96EDkRSHY+2n8BnfvOxReeJ1HQpIXQei3It8ySFDT9tbCp+DIr9MobPQwHtskB5weSgRuEm7ObJogRtzHeQhIxLhUyUaMWoxko7iWmxi4CzBpDmwoItCX7CwuCBu2MgUGqYkpNChpmp5SNo8iZZYpSoPV5HucKqJIJukP1g8SPEj0npPEiLhE60joLCipSJSJhHAY2pO+X0J4aXkRaK9UejEqvrC/KbiZ35PxAkqQe0Unpg4LIOcQmn7IkoG/A6lr6gcxDEyxpQtclQlhbViZ0xVWRxmNoZCoOQvNsG40IWD7LZn0H6jUOS8BnGxOhmFCkFxs6nvB5SUSNhw6FNNaZxhAPoDRCIaoeJmR9R4BS0i1i8WYlzuRsbJoNuxu+Rs+SfZNrOQHMpNkxoVBGoei2CYyURSUKWgyfY9uCfa/B9WJ10dBElwh9CH0IbuifaIy5HoHRExTbFqy8YchshQtjSwukdASISBKyJAKHI7EacXM2EjJFmhaC2VmDgNQmMoKIHgcjcYhk5IrC0WFcaFEjRdFQTJeC+KtY0jUGlYS2Et4NDEDARYc+B+J6DiHPhDhwGvQS9Eegroc7UxyTTHgOW2MYymxDseEB5JzTVuRDFtA1T5FtxLEtYW8xONlFDkMFQ8CAgzbEqEWJMUKUPqKaEL4HcsIcDTjWSQE+IexwELEocDWNQahwuwqkag+jQJG8NCDEDERLgkB4YLCSY8w3sbDsl7HOsew3QZJB85rMyVbHJvQzsqWRhogEeO5QqY1414IKVEEN8T2diZ7D6suhIQ0ZDJO2NYnhW8DKLEiDDdDUJBuixD1GobWNK5MyRoTNY0xpjDKBKJXYsLyijfoWTCGNhYY2bng45IG8DfI2fY5xY87B9xLEqoSAqu0QLDNihoaSI5CBI1gUJoqeLxJNIhUEoS+CuLBFchvZdhOCZDQemR2RqNZqJoc2BtjHdDlUHGxFO8JwSLDUX/AATNlSBaUhJkMGdo843eEbRpnOK2G45hzqZwDCTCxjbKR6yFJ4qSHY3Y7Mq5oEoqwyqeFtsayQ5JszuHp7OGPClCLGgoo50D0NkBQEzQ1RaGbGIVCeYGQbj/AEJWGH4FWJICI1XR1zwnhL7RW9iEgUlBJzagsgsScSx1jdkMKsBMiYKdJAthBNjykmsXrh4HmRpRaLSiDBl0kiQ1sdNbGMPQkgMREokoLUejTC3lESag0hDDLECXweNxv9FjPaGhR2DRIkbGNRsHLlQQSo5EUeSKh0VDjzVUQNZQ/9oADAMBAAIAAwAAABB7tjknj9/82j9kw9RJbL57f/8AxpJBoEReQxV1jOSwyf8A+y9G3z/4t2TSMikkl899/wD4higyOgOQbvZNj3Yr14PO3tn1+oXts2tqJaJ9Nv8A/wB/Ayfp1v7eSkYRr4CTSAwA0rOdaZ9FlsR9wAWQ6fcJthI8xO53rXmjbiR+oHzHkazAW9e8SoPGPo2Zs5HBYNlWAoXJGcvbzh/aEk/C+/Vo7FnLrnmAkzFh17JX+e5seTpvyaauXRsTRcDfIBsldGiy4AbV2o+Af0+QOZYsJqGcibUuPDwZ/ZP2uU2l/wAe8Xrl4nc7LhZNN5/hF6E/u6DcHcF1UYdBdksldr3ijLNHTzsNeSzTx93JWjZzkfWxvmB8IpKZde+g2FsaIuGEvQ/HsrvvkW9bcaYzX4xPUfZ2W68n7mQkybz62swX19ysl2LtsCmdtgV/yw4dLm9DvlhPSFxAh3YSziCT/QDJXghooV/xVnO7ao1qtOT2GPef26dkGcRxsPpwgAKEEuwD90FsgeMAmC01SdSvBuid58EYrnnqv91gBAAMed8S1rF9n6k8EdaUFUu0tPyP0huqJaa6ZWp4AAAAA0ujCtW1qqX3xasu18QKoX2Q4q9XYTMnzM4BAHKptAC/xB19s9Jhhegg+32R0n7l4nF8vYQt1wHAHXXBbVAPPFOJG9sfYzuEXmlnb6GljZOQ6RDluYycgN3/AA+KCRvNvbKoocPiGMVaE/Xz2FI8rM+QIPdggBCB/wDu2aQIfUfzak1zC+yvPSZ/qv27/wADjvv99ezeECL/AH3nZ4L/AI2+VXqfmfKbaiPrC8EOt3MQ/WrtyaLWoFvvkszgLm2/yWef2yUx79zOifF6+LtBwByQoW0NCzt//wBpHgkNt9NSESjMUhT2t1RTOSwca6mG1KwMJv8AP3/7z/nBcbbeGZN3A3v1O9vqSgcWqhzp7kiUXlp3tn8/lfvIDzbdmUDCOjA9XjU8+nbIN5YiX4iXZJ2NMgShhgbVDCb1t7Z3Xlvp/rW3tH+L64fC8oXwLswen5TNwuW54NpJiYpDxTVEJOPbTnOaX+o6f1tc8wbS6M1SW72stFP7h0FqLPzDOUBUIQoKQeLFbc8v7E+Jd/RKFdhoLavJRYNS1CSsWEkf1dPLo2V83Ee/IdZowIBT3USQteDPQ71rd1WpvbElzrrWJCjJD8vdl7CdZAZiNhaqLRSzLlheiFkFDjOtvaUgkvj4/C/u+FDh1ATSb0h2YQADtXdO/MtLXCHPuon52PDQAOCM2qaeB4RvGcKhZBYFH43HLOPmqxsVxWiRsvDEuQMjxQ2/XwGIfj6FmSKC3sY2SF4XVKF/G0vM5KDFC0S9oQKXPTRo7cfVtO9IR/VPXINVA1z7YoSX3slcnfvorI7TVCRK87mogsj6AjZ20altVzai1Rstm0eenjN5dxn8mt4e5BLBjeQUBd8XaoIzQOlefFSZrIbFu1QLcHM8WELZkTRoYxwnsQHxCvizDsc4WtRUmUEkuwVxWJIOmQJjEWxjTT0N91CJwa5gW0d7txcUsqWJa0Oe8icB61ntRLjejy2GiwoH7/U5We9CDtqXSZrSs/c86zF84pDMAQlqTChRjjSJyZbkk2NoBoZxmqdrDqUMRx1D6JcfPDrHp8c0Tv8AGvtAmZcl5z/cwulvri+jUmshXLtC55MWMqqPsCbksCpe2rCCuS4OYisypavxy/7UP/mMn2Jal1je7zF/PSKjAl9UEzTQL7bF3LTTZaDD/wACtm6SyFjfP1vqfLBIV2nTkes8mlMq9MuXrqrHWNIwnlAc/A8BYRtsKt4lcs1nQzB+2uz7y0CyyG7jgtLMlvramjvipfBg77BEXwctLFZZPsiKldpbVlPLB00nI1sIh8CusYTLsnvKbtmM2uKBTkjdl43HW9/ujMzI+D8G567C6I+Gz1ovZS58jBCYafsu8XnBGk9ly167d0Lugp3TKS9AAAAAIWDX6gzO/SWG8d2stwZlcPVDbE0oWSS0lVFqMtCfN+PRppj0wUH+HD4I5R473Jr2G/FuFRqlMtg06lYR4sKrM/M2d2YB0q8YsC55LXXdUBMEj4VU34PKxHVlzQ6qg1rXQabEEDlL0rD18PgoCHoRv2xkqqt/GW8AglXlwcrRc7qkkvxfPTj7n4Xep7Gxhq4Ctrr4epYNQ5eEFy0pjy4JZS63UsSoCa7Y1YW9y9W9Q/6TeA85aNAd4pekIW1WmuRm0UprKQdiaC7gN3+lXjT9IzTu5MCG8KNPZjOhxUb24BN00GopqlGlTx/6NqY4wcSIt1BClKFFyMY2TQJVj2z34MYvwDUCzwvC1foFdXFg/wCb2KsoGutePWwunW89v+YKeAkLx7ROmn5cFdP1OoLFFAh+bTzoz+jX06XqNj06XhITrlnZ1v8A/8QAIBEBAQEBAQEBAQEBAQEBAAAAAQARECExIEFRMGFxgf/aAAgBAwEBPxCfwf8AYtn9PH/k/g/JPA9nj2OM+wcP0wQghwLJJLPxtvD95/y239ZZZPkf8fnCz8nczjeWFkknTmWWWQQR5EW86HZJHHr8zuWWME5BJZZJ/wB3/mkfo56nj+GJP+Y29yCYLILLLLILLM7lkkDavFkn7Ax/4AEss4uQ73YePPbbbbYtjz8JHH2ybOncsiywgs6nBBEZllnATI/yIFEzeYMtJ9/ADOvMLCwssLTj7JJPGOxqxY5c/g7tyrdqVOI9sO/OhvTLLPyAc23IbbbeNt/DVsgMTRDwtttsg43zvlZxllnPePltm8HJ+8y88Cbxu2FiMONlttJZYl/CQcZx/G227weJwNsgjTbyczLnJmwsDn2P2C0Rq3D/AMt/5Yvl/wCEt/L/AMLefLX+X+BJ/wAhHpO0HT9/AeQSMsi54xe7ZmrW1ONt/J5bbbbZZ+V2LenMhjCJwY8F3jw8nHfY94CDIf3OAQLNhIaOUYcsH8jD5A6ZwWW5RPZOz5YkjHHb1zYxyzYZeB2CTPxtpbbzbbbeGbDt8vsQ2wbb/nIUkX/PzP4EeY4EwglxhEEgg2P9g/2KP9o/2sv7Z/jIPsJametj+2xT+T9/E+cSHJxmO7L5a8D8HmWR+X8FuxEsiMWP9sf7Zsf7ZGwzdziSyyzDEHJz7Pku2yUQyFf/AFYRNLVqETcd5e3qcWZfX4Ly3Z5EcY97tsvDw83mWScZsNtv43h7BPy0SmT/ALan9twsiQZF6ni5e8vwHh8tl503EM8wE8Day2L6/D6/IT+Ztfy7WiCeZZBYScMyyx6/PwMPGWG22HYQ1LwJclh/bQ4EeFmecL1MYYsPJt5AUHI/b3GoNnF9czj45s+33ZJkNmlH4jMxnjIqZ+ydyb+WWZBtnNlkxFkE/LaNk5hhLLOa3gdn5M8ZCcI35L+xy1YW0hvvhx882W+ok6gks4TjM4wy22227+Mssk9631fzj84YjhfFoQTwybFe3A47L5YQ6TtoO5v/AB2GwtZew23uGFt/L6vTPkPD8l2Xm28bZS/IeOd8nYzdmHYch3jP3hwhvi+OPD19R8n53fnDwlLBf527/wBNnMccvO/UPYMEds29fk2V6/5a32y+Wxw4z97sMN83+ZJBw/Zc7R0pvQTyl/I3k1y45cydMQ4bZQYmZEgshYQEQSCTYZwsWkpJw+rPLLJP2dyz8hws6YF4bO5T3r6/MW+r74p9/kG8gjoY64uOjLik2BsZ29vb2GQtNqZk2i3H+70S1jtnk/OP/A/Jx6LYebB5ZCGHBfcM/ArL2+5ZyfebDY4Az8LvE3mmdcR5+1hM92ZLkgwzBtcmJ1GD8b30HeLwO8OFnBmfYmWfgfHXxx+cjnD45b6vqHT2HS5xvn4+Zv5z7iPbOb+PiDeb5spZz9o9ssgviOLDDbDbL5D0FllkFllkHGQWcDLPOr5LpeQkM2fPOrx9S4Jg4ZBxN4TOBZJ5wTg5wW8+2fj4lnZ8vk9ch7HRsf5B5N64+CTB3lefyAgQbZZZB0yyz8P5wISRMGB+C8/XDvh5fEXz8D7Z15ej/g+Y+9/PT7jv1fV/JfwHzKX4MkjzuR5Ds+W9N2COX8hlneiWsCGz7ZOXxMb2vtlk65GRJsmdLZtth5Hh/wAAnVjeJut6LC+uAbHQO8wYN5Q1tL6ZWXsbJ84euPUa41L4yGwoZfFt5J63xL7331P2fk49ti+okz8jnC7049+O8/4Rw6fgPbhl0WeBw4tWpK2tvX3k4h3m83xzn9eR45YRL2L+wYPMFqQ9ngfkcMuvBcE/vF3hPnTP7eSYbN6Znvx3uw/JYTTiPvCWcJ48kBNg3kcMpZfb6jlpANnrAbxwPkz20L/SyWU5O5P7DF8Wi14rZm8ezeDDK3ZPxuS22222+SyyHZ/SfkCWEobYtspXBX2M8MS3aMuli8NOLdxvLCU+SnLRvCI2P5Inlug9hgRtQW1AzHkPCw5OpZPtkwxb1dssmPk1irX4BMRvCRMc28I7Bl7e9Bwl/JcvK9IXAcnHBvmUg+p2UthksbsoW/tm3oLRkF8gM9nD0x9vNpfdsts+xEr3nsyQmZZHVqzPsR8tOWbH52MSDZY5CzhfUN5aELS8hk8t2WXphpKelsESDiXt9Q3jxfETa+S/E2Nj3t5aYTfG9R9lhOuRvvGWWRJEenxZHEBLHs+NWdTFl8tth5nM6x8WzbwbHk5eSyMvuz5BmCXLSYyNyPka7oZeiOS9vXBv40JYxDSZacgkQ05320lzhsMtvDPDg5IZZV6sjeEmcCZnlrb35awLH+UN/JCxPzm3gtX4HB8lhw2BJZLL+0f1GIPiEzBDkENjOLTgRofxJC/oj9WBYvRf54cZYxJpD7LJd6yZeJfHFtY95DOB7HpH2Enzf29XJOyeCUbfvZV/DMjPl8mSH2SzmfiBf5viNoziX/CdQtb+qFF+LaNX1EIy7UbIQ5EG2mWbOQ0hq15TeFsxZLk0fcThg8svi+z5LFst8Tmwkjhz1DSWNiX9X4R4Wzog9CPCXxk37wlfYfqB22zdsf19xz8cMbIHRwyCRCYerOSNO+wveymnA4haWp5fST/YkcyUmwLxub9lgX1fM+ODhjjfEhJW7EQf7eceGX1TPku9Z4QjR/BbpkAL4oSQJ8njwX21eZ8jobCOA5fUS9y02sxpBcmuYnkbhF7K+TgjFePlu/YjPKJfFB9To/xWBAodBtvg3n5fXOTNk+zCyyPJiiPkW7wc5eEvekCOAMWCPVu40b/djeGUTWHv6C3DhGYsj1aE5cBhmbcWXqSZK9PIXg4LfPHRbvHvEwbC0bD23xxA31wR9W2zHn4XgPw22PDeS+82HODgtf7BYAtWZYwzUJ5y8iPsfL1f2hnV1kX04rXpjhsxb1ZN93i2hy8Oy0je4EvM6iCyMGHks12WX+49kXJw3KEPl9TzYYet9foZxNk/Zg2y9vn7OyQzqb7DbIC8x9OX8gvKPfrp4X0siwz7GeWkY8GWbZPXl/qIx1z9Xxz/AHhJch2yE2sPZh9kIa0vnh94b5wk9Pb5xvq9wdbZVevG+p3c31PtmQDIJ4W7I/sv+oT562lvizyTJecMMPeCW8ApffgAbwZGrFiSfg63iQwXgl9l5kFTYLF7sSG89Q+JEZ94fODE3Zg2Szuz+TeJz+2GYaCxPln8mrjZfJnq1k5bsR5zuzfcsdC8XrIfZDmAgjm8yyThs6zKD23mWXi222222Pb5DPNiLx9stlLExvmzZOvH6b5zJgAjTAbOPsfwsoNiQH5a/sRGKLWF5fsfg0J15JiS+C0xHG2WIv4stjhx64xi22222w2xiY44JsvbZbGXbmb5jjZJx+uMtbfymXeRnnB02J+TRtDZZF9Sw+zE9vqOjJswJM4Rxsnqzu6/BEOWzPQ3lxzYm2+9CHsTrmc2b5j5PU3gce+babZtGTJDYSeX1NCGhy+OK1syyJ9s/R9T94W5xuz8n5HA8ssL5beuMi/kvPsn7B4kQ2FRXySEWZFrZIMzfMfPz833xly2Yv8A3f527F8X1fENtOKyPs8pn4CCTknsmRPMmfkcPnP5NkOMNsm2ceDnPrmbzd8tjbe2847H9L6Tn9gQzgi8+Y/Cz44nqlDbLtnFMEFwwyezqwvPBY6CJvu+5ies9PkE39sL5bLz1ES/s/O5+AznhsoMnJxtw4N6hBk8+e518sllHDg+fkbeIi2/WP8AnPDksxwcHLekxPWenyPs/v66P2fn7OG2X1fMyy7HF6ZkPIbY9vExtrCzODkZt7z8oZE4nyzYZY2kt9hCz8fROm3Y5kGzPT5fJm7xt6Sl3h+cDbJLL57w9Tfd8z9kny22WW8J58c/vB842bwGfh5bH5ZNnd4kEuzfYIkfo+x9j8vVKY48OHDM/PwefHJMsvKdTFttltsnim2Uplt4MLww7wcjtbKW8XyeR949AI8tj8fIifPwN3p5btkmW28P0PBzhmy7wTbkZmvcTYePTwckTVj2y0OCZ+Bzk4HJ8zN6QcBPD8ZZfJdssss/BbP4Orp/Qbx8TPyWe7HbMjy3olhtnu2y7A2c7DeWl5ec223jbHtrgGcY5/LWPbJ8ttttth/GcDZMnm5x6s4OX2yzucAzhn5M9C1GtlnDA5nGT8ZZak1x/wAwkeTM5kmOBvJmy9T+frh2rVrgMmeMdibIP+Mz8meBDgedUdsWZ5teWI4euoBKSM2w73GWGIiwkEuzPN53yHgcJnPtkQWWQSSbYc7bsH4w2TLJ+T9j2CPCGWZfJZYY/Q5ElhtjGQsNiT/JoWIAvuSEB+wv5AKMcx/L5YS4z9/HOBqHaltuS4ZQyW/OqaQtn2yyWRyGyyXYcZg9iIk2TzowQ8jgeiZJxst54O/3K2WUsmwmw4ZnMhblpLekMIMn7w5JYw4bHI+pifIHCLkFGFhb/wAof8vS9J6BkW5DLvPsnDi4r7JZBBBBZ3U2y4y9+WbPlsuN04zh5ajbWYTYZbZX1GEb6/E+R9tg+wHt/pv4/wBrDH2MJsnwyA4Czr7ZZJZBJKWYJOggXy23gyM8Mk+S2rAy4QTNmx0EzhdlEHHyb65J8T9/H4g9vEWHaLUjaibbbZRyF3rzYfykFk2WTE+wZFncs55v06pt2IfJ96Hk31EcYaQ9sj7+Dx9XxDOfv4/EffwF5m2WWc9ht2dJW29zh+jjwhz3g2w/oPvGWSxHMt6fzg5kl4h7ZB+Dwvb1Zkpew9ry9PBQdfXrnjXBmNQLvlspbFm2WWWWS5bvBvvSCCybY9s/Fb5vvCJ4fYfOiIWb1Hh5+Dx9cLLt9R38X3fPH1BZHMs/D/8AJcl7bbLHCs7EHbvOUky+I/OWWRM/gfL74+T4Ijj5e7+WyiDvHW8S7+DYm+L6hJDL6iO33yfYR5bbwO8LJtlneyw27C0jpdxhCYgS2On5Xo2x8vv8HyGGPwvy/nBDxb3PNeCJlL7w8fURwX3wbDqfoB/7szqVs2RBrwLOPTwl7to9j8E29fOHP//EACURAQEBAAMBAAMBAAIDAQEAAAEAERAhMUEgUWFxgaEwQJGxwf/aAAgBAgEBPxD8Dk8eJQdWSSR7zllln4HJx6n/ANJ5Ya9WNjwC2XJ+Bwl44NlkHAhwmooPxCDhtmP3i2eM5Y/E/A4Orf8A08vJtni0hmDOMg4yyzjLyWzr8Bzhls1x3w8EW28lrq3Iul1AWFklljZwG8MeSONh/wDTeMsksss/LSwWeYYYnXnzxavLd25JZeXSd27tM9xkAWYPwBc2LNhs/uMcUwbNmDZmdpjuwWYVwQHUatyxCPHVsNstts222/hoSJzzGv4bzgx4dttveCQ3aVats9xhKWCPg1ba2VnnfyM1alQrVqVtxu7x4Pu3R/Vi7w7t7YgQDIksEmTG+I7yuTmRJkfLaH94O5bbYbZbbdmPBZw3vBhIsyOHs8U2tswbbrb51sItLYN4dLuC6LSaU2/hvLzPvhkORXhUxsLZYwm7+2EEFnGberTZZbk6/DOAsg2cT1bMw3lt7ZZf1ltq19lLc49rLJ5eS3grN04PAbk8TuCy8czeYdx1EzeDwkEYSEQUt5DGLv5+KxkOGO7LJOThZPAZuzAtq0WcpBwFkwbHWzg1Mllttt5Otq0zm7wOC47BBZLqU22WF32o72kamMzhllssMVbKzr8BtrMYmcHdhZZHCxmY4ELS6sJDhjg4DYdyYThu8NvUrN4M1M1PLWwrVu1OQ521D/AeZYw9Qzjh/Bs8eQx2XdDp+OEl5PI/A4TZJJILa3bkODf2czUyWW3iDgfOJ9Xi9TqBZHA8HfgRBJbHfAQhEQZMeQd4fUe48vvHxxky4MHbb2wLerugpw0tLS04LsgxFhZAsQRJPGbEN4Wy8nuNWN0R7jpwHSHEerxDuyCyFklkFkskHrH4J3kD+5bGvCie2n5D+R7xPINkktybmVsNsvUON1hbx1KLUb4oGdENscFkkz1DduD5MtsN6twvbph3B1E7kM4vJLqXue0fvgbZh3GdW+rL6omdLX1cTwlIaOzcAyCzskvfycwu08mLTj8vJZdEpdlhCWYhjicfaDAbpEHOrZxxbpbbwDHJmOuHeVJZbYeAXk9LssyG8R4vBeJ9n28TdpJLSEkxoC3SyT8OrcOSGnVrXuReZm88TyyPV44Jw3rIsm1tbDhqFYSfg2uQbjPI44HXJm/yLzweEibeo1LO3g8n1xeLxPtmsZO4LNnCp+Rdd/8ADkM2nuw8WMQ8PPEmHUHBy7kO4nhDzkdcg7iJYcobEfgrTHKcBkReJhwxw+RPA4eI9cXi8T7bjx2yT18ky8SkyP8AxZsh2jaTJdyGcDS7OfIiJeHqOycgFkG8E4MuoQXWXbLCCyyyzhDheHkRDq9kskiE+cexiIdXhnPN4vUBR5vCgVZHpbrvGcDfLyb2ITzYMT0M51wh3h7vUXbsQTCRZKhxEall22WC7IN9Fpv1SFuLj3PZZjESRdWcHck9ce2WWQ6jh1LyZvGQvHB+F4vrj8Xjh7IQctwezVJByjwskeobWG6v5RXulgZtDqGskmPYynV0k847j+2FlkEkRqnxtg4szmxmqQguSLdJI9sD1BlkBsFgd3tnOxZIT+Pm84OXq9gkyHJYdc+rIcbQvvj8F44eHAoSmQMvCLCxViJn47w2GRj6nRx4yQB8sQfSTgm22G7hl3ybBPm6YsXSDD7AnQxOt3sakuyyz1a68twPFfW4l89TprtGekxQ62X7eDbbbwwJ4htmyhnm+Y498hkXbx+C8Xq8IRaP6lcfwwRjEDD88sVzIHnK1s5sw7qOHuznVWiWHRnruOjuRe+7cXotA28LJHuU46mY/cur9Q7/AOxHXY3tWgwbP7MsQUE7IBbNY5fi26PpJZFiDh1cFfkCFwv1t4YsS0vOB3ZBjsHuwXIoOi88PCyJ1yewnq3YLBRY4Rv38s4yzn3ZEHlDSzGPyWJLf9oO39T6sA/qzEstsLByOr3l8V4X7uv/ABlvlimST0vjCZ+d2aZIy7x5pMZ+Muj9TiI8h6XVtkbWVLlsbwzwobtdYt3g8F5m8rxBlbiXk7fOhAE7jJn5n4YT9Q5DIbK/NSE+79zr+I2E/wAuBCLEhd7itTl6AwfTq3/hsqWQ6kv2Ue1ZH+ieqXQhDs6Pt5/7PKW3LtLewsixCTEFmwzmXj1kIO49xnVuzbrI5fYYkd1bw+gvdIL4iI/nn4DQf1f8n49jIlkqPy0o5HkuaPj7ltfZ/wC67hZB/tkBIYE9ggvI2KD03SF8pkXBmR/U2H6ZAehN+mUnhfF+4YP5dIoB+yCyN2kRuZrIVpkhIDqwzF0ZzY2HcNm7dt0S2zu7I+fxdfmfj7WX+vOal4kfkNMlW+zs1OmxvBl5uQMJEf7eN0hXDxWz2botInxj/mR/+kPFoB3ILIX/AElhP5Zwr2x7mw421sDf1CDewKTxRtt3fA1dL3deWZkP27Euwah047PWek8rlq3ec58jktRnrf3gI6LIRyhF8kHwks8t77d+pfNruskdQVhAZsImnkTjy1wo2mU+z+jOSJbCCne2F0KIRzqP0WiEgUJ1JjD9yUr+opszJmwvu6L9S9RJ9n9FgZMMC0Lpt2Pd0ZR4izuQw7jqWyXVl1N38jfs59n6s/Jv577DHmIH7E3lvBbzbzyySxyOCNf9TqkJ3N/Kwe5inuX9B/JV1baLYL9TE3VrN7vDciMFxC1fpK5fZDxF8pIvpb+MlpDC4H/27E+/qAo6R4GQ5sbujuXis2YQYwZAC7J6T2hwLkBkGTqJuRq6JTOrY79sGAODNoDA9pIcJdEdSurv77+m8SO/ZL5RM7oewyhxDF/syFJxinKxZoSnBbSgH1jUPSyMfb/iUpXhJmRZk2BdmU1NJJnE/cpHTkGFIYMS7R6yw4XnDZLUT8c8Iwk79XXtZvsS2aH9scfZSsP2syE229wNjpjyyLC8SmbrMEksPXG5M63exYsWeUb5F9xYHq3SSkyzL2yyyHV38ktbICdRfXcCQSYR+7v7zOgy6JxBkTa3zH/biDPJhHy/ZeSdv7Et+4RJp4s6ubZmzu8XaCQwzDqW7B7uoX6Nl4IP2IHrc+X+yWBz/wA20zv8gt+G6G4Af2h4e5L1rAi7G328Qawwt5DlikBx1bmFaaltjuQNbWHc2SXfbLZnq1hYZs4xtI7JHU2VG0TYZN2W/bDHIOwW2oqd802QsKovgzLFP7sI/sPL9T7N1ZbFQ79hyyz3eDbQJYFaBXwFAHq0y/qS7FaPUvaIgnXeZYoYupQCiBkb4h+w6hrCAhCyzh9jY37YXV0k8e3fAa2soq2qk2SDrnyF21+y8aYwXUnft3d3d8lwRMvy3sjjQlnse73eFmn93gbAwsvppvDIO571YA6ikfGfPUkQKwnQUz5AFH27cvvvVhXpCgO4vAXm0sJMvCM1F0/uz2S1Eug4CXrADdzhO7tc0m6MH3owAF1ROrxOTJOH2DLN4KFTBYRIcbxIy2V7ncLsPyYZPpdDgYh6SfEIryD7QyxhDLbPSNHTPffG2dYc+71KDFDMtY+rHO21+INuhlMHRnYPMyB0n+wldRg4xsXaQoOrZNgDIK93RmB3YQ36SzA2d3dDHsNlIqdxx1JgGr2f3A++SwwI33I2eMnZdUMhnDwSbYJ7WvHOo7LfxG2EabzE0R8mTmE/U6g4w5KAP22Gns8SuqthiXV7hlDJ6J1PXV8nnNugsUvV7sExsmIxYRDqMwYGGtmdXcJjLe8J3QBa3RhZWyXe4jaBvmRjb4ozf/xPc3/8kvZ/xOMIkk1F0HZLMaxsCFnn2T8GQ+D1bx7nYo4HJ3G8xwZ4J9j3dZ8hsvDIIYyFbWXVu8LkzwscoHBNnVpIvd6M6erorlAeyP8ApNtlieRPnJdj/V0nfh6bsTHl3KWsu7Q/bv7LUUPyNVR6AhGN3qy75XsMg3pFCbgXbml09y39yFPCC7E7ESFUDowNZumUbKdJLtyZ3VsVAIQz7YRFmeBy2PcIdcoWQWkbSMxwCZQdREFkkuG2ZdRcNphlITqkS1kwb+p2eiECFeuegu2yzqe3FwLnyAB1sdCVEMBCIpZg2EW2MofrJdn7ftbItQ+E8T7Zgt+iq7yOXu9Y7+E9C8gNnBO71SRePDv0hsI/2WR+0fDHd33CX07hrXzgOz2vMNss+ScnTdyWdXaFmW3RGkh0t3qzOEtIPtrneTDzMSv5EqE939gEpwhmMZqLzyHZMPuUkfeGwSwW+RKxu7gtfuAn2G+3SB+rpP7sl/k8TGPaCPNOi0N/cBPYZE7khetg3p8kGPIDxZM+TsJbrunAv6lfBagOyfOncP8AUFn/AOWP/OzpPlghmI95ZVvXawYJncYdQcLLLbHHmeTd2b7ebDVZV+t6mLunF1kboluyz3ZSvs+2zsOKTO8DLZzcYglQqN+uOQHYHC+XqES5Vab+pZbAGfYyUg9mW4zxPVbasX67JEm7AMob+25ExLps4PbBHTHM3/WkTLo4SCFs6KF6Mv2oX6a5bP8AkP8AVgDYH2ruPScVyDNhJQwz7e48hh4SSCy+zwljuJYJWu2ivL2CRCUbs+xqVODBliy1bNXCDphfr28PWcLIhJ5bMIr+/DLBJyIg7hQlBsCbnEZ2FgNT0IN5nSUemFbiUK6uvMSDoSSXRHIMjcEthHgLeOTdvZf4xjothaeoiGhKaXX9izocdJfZHH/kK2ospujAXRGZc4e4hjjeM4+3jiPVtsMN0bMo2y5f9iOY/Uq/GVR6CSR1N6iEpbGbqWPWb1xxU1qAbMWc4ze7Nhgb/wCbHt6lgg/4ZNv9tx8JECySeDKMb+sH7C5C+rJcvg4lfbRxwieC97HxGbBajfsDgPYRI2oG18hXl7ZZY2MEcT8AvW61tmw0/wCxz/G/yF2osEZDvtN7nUq5YzIh9r6QnPfEfiT1WIXUCHq0NSBGTHhetnR2G2yAO7Jn1CKk4I6x7DgxdWC2CYaskqQNt3I43Lbq7HVuVHg29kvkPcl0ZaQcpBAsIRMZciOZZHUr142ThPEkfpTiGIlIJR37bf6QZNsnyAXM/Qmg3qTr7hTptTgA1W5PVbs8Pl93QjtKHEHRtul6vnhvWHaPONOSwzakcsroWkriHh8C18vTsWeiYvY2LcsyPll9tDyY/AF4nEjg5KIpwNsG2R/JcsMHq6A7NRwO4OzKQ/fEmgfqQ/lsdh+1jPtBc4j/ALyNH2UP3WT1dmXc/wAtyT7fG/6F8jy9Q3Lpe3m948g2693RnF1pbreCxbLrkh7eOHXN3gb2hCPewYz3Z6JqMez1LPd3tS2wsS7WDwecCPeDj3Lbvtl2Tegy3hMZA+VhjjMKer3f9v8AhC236W7V+mA/Z/8A2IexqzGfuwLK+CAn6OF7PsNJNt/J6t4f9K+R5eufLy3tHnDwRLJizhDJzbxBiBxwFN4z3hiBjqbrYkTh2RUEWtgtYJZLFk4+rI7cbnEOxwcVvUTzDO7YxCHxgwB2EwLTekor6vai5Pyy39MHy2dnKJj71rTvMtUf22XFD2RjOhw2Dwvs8P8ApXy3C7rSXfHlvaIls3azQrIVr4tosnlspx3+Ei7EvNft91jeRd7IwkY7urjkk2x6j3CJ4qGGOB7v+LmWZZMXwk3fIU2xEJmQmRhheYT1HFot1xTIJQ3/AL4YAhISHUAMux3LWvCSF1Yt9kvXC+T5euPrjy3tEcXiVLbSH3G4t14fZaTv+Brxfzv0YIzu29t7duzeI64Ly9L3ENml2gg4HuF6nVIyOrvkGaal3AW22y6ZD7BKfDPGMaQzI4fcMU1B3KoCbGFtFBhk9W8NmdVJ1GGBDuDbCNscEcs1mzhkl4UZxPIBwlrLccjqj9UBkfiSS/fDu6M+ofwZ5PXYdiPL2xCGS7le4bb7nZMQ5HG+EIuQLv8APxzbMekQEfGhat7n2uuUWYeoiYWb5x1E0rCP3gOLfTgwm48HWyIdOCch5Cem2WvCwsXG7O3nk7/x46ex+LbxweMPvE/DJtZcDgRARmQsxu8OMIln1QjSGWWvYtECHDxhdCO+946uifXXHUBbeOHlwJCBjFkkWR2e2derLJpOAZb9SnLSGcAuzboIb23nkJPLT5fwt3lu7hs71r0EO85RbeXQNk6hk9bzLJW8F6lLdrL7wRlQstS2UGQSZAynYkpceHgfYuwSK9Jfwv2EA6IXIg7Sbq2LM4fKVCkJxLku8bZt203ZwsIC2Y1mRXreKgyRyDsiBFl4bN0XpI14b8ZzrbLf5IsYTdWfUfgfJS8ZFZfJ74MOAWXk93nAzpTq2sh2yTbHActTr9sjqdWsqWJmziitnRkeybJnGxDjHgCuRLE+XcEYle7N1NotO3+rXZRLq2LFfEnzKfJKtD1L+Fr9SvyX+rSXL9g7QC6dy2PweJbLkO8HeOQ2yxD+IbsdWGpSVLv/AMK5b6SOBIsYdEeQGOE2E6swb+kv27FZXYyPLG+zjEeEp7wryJCPLxwdRDv8JJvQkj4X8yOpkxkd8MA6/GOT0cfdwG2GPxB15u8TeaJjdkzLROdkE7jWxnq2WyRnuP1lNCMxloWt7upDZ6l6txHZEu7vgstNojTg+Ralu7xhJJau7IzeLeywvV+9s9z1wOG3vuUSt40sn7t5yCTkOGHGwy8Ozgwlix58TU+Faekn2/delwPSFpGrK+3m88Hy98EsbVq1Y3Zax37HUP7sSjyHAblOPuXqdSyZI9l1HDx9x1PHxww4lLDZZxTJcOOnG22WXk9yZwbwnyQTdLW3fZDZjxqE3SXUr1aF44PCH3kvWP8AxH/k4K2oc4PAW8BJvATxDbMcNjhwQ2SF4eyWc93C8cIfxbeJbKQ4sQzwdY3PkJNg6jq0283ie43VCWM+7xClW4/L/Yu2eBdc7xN2OBtunKWXgJLchWrGzsfj6mXDy7QWWWWQycGwvCKczqG2WG2M29cGOiWFRnc48Swlrw93mXJxtttsthEJc4JZJMtziQZZGeHzZlhvZIMhyNS7Z+Be5khHuPXDy3m0sHB8nnB2h8HiBhwOXyb3d4dcvM+8PfAeR43geBmGEeLM5yYLIMhu1kR5ZZMrN4OIPxDYdy7t2yTmkm7tll1euBvnBEcgjUXCSERxnXB9z1vEnAQ74HuHDgkzBZkPAhxacL+likORmQye5fxDtHkzZ1BkS27+Q5Ld3lnxSSSQ46zDn7/A6pnSTgRweQ6h3e7xPJ64e48sBE3Xy3ZckWYLETeB9cZy9cGMhkBZgcAWxEZmcDe8LZ1+LwGyS2YMm2ZkyW9Qhy7WGXynriLxxkkYvI7jyY3q8TKUydxLOrxJ2RbRMG2p4elnAdR3ESy6c28haTDS+6EE+XvDLy0ZL5x45eBw8A6kkmDZgxs2yFnUq7LlieOU3gHahWdcdL1eOTxN94+kgtPvHMmvA8Lu1zoLOAusuItzh3tmOdHgbyWGGyEx3ZPXLTuwJv/EACgQAQACAgEEAgICAwEBAAAAAAEAESExQVFhcYEQkaHBILHR4fDxMP/aAAgBAQABPxAfnaWvUX1R8WHaO8xFU6mRZ+ZBSsBcwYNzp8LXwW/jn5siEi/B38KiLI5mn8T/APRp8i2KwXbcAblYCGNwk10ywEdSKALIyK1cs3KdJpgnjL1zPXmAfXGIe0RWyWdSIDZArZAnJBqjfaNeaOsob+puFlcPgvi6mUdZsghqOFy1lEEu0EyJhAMR1i38lLBjEzGz4PVHui/DqO/hobgsY7+TcNx/+hfgblDAGLzKdUDkynVBNlYKgI9VjY2bfqb3EsARzKd4gfFXLnEIqjT9QwpQZibX3HJmWtwrVvqJGZehnuKWnXZmuTzBMHA5/A18HCO8QM3NVACXGqnaI7SwxSLteMyZagXT+ZbqfcW8yhgeY7P7j0c7KXdJ2U7adtKWkAmmVuITeZYz+FcIBdxSCM9Tb/4u/jb4WMmPEOq/c6pinLHmfuONxeVE6fFkpAJV6Q9mHwZdIpzh2jg6dY5iQ8s42ctO2Pbn9xBTuYXwUMg8UdNSyLZzF4eqNZkzKHLC3NsWtDXmDWP3HIuJzGpyX5ltStXQ5mtddoRob4w8y6LuzOzPdgPGW8fzOwl5s8XF5B5uf7qdhDDl4iOjyMWat9Rnb6Ynwj4inNkA4yg+U0a3FN/c2IzMmIIgRANsNJYMoWI5mctlrcaoc/Cew/cBpJTyCCukIXYnaVuDADKr4FFGIIo6xRIgDUPiQzKfc57UANRb5WIdv3NO/plRIKEJ6zmuf+1ANJLOLxHXo8ytAjvAVHUAirxHDn81CLk8y0gk4PsWMgBGiBML7h9/dlzlPuHtC+lwrWT3Lct6bjPA32m8KZtGpmoO3SWglgceuyzE5PuQe07rP+3/AFFORIvYvMYwR6DGwEc3HvX5g7QniVQqPMuFv3Fz+2W7AxiFPLGhk+4TSPMO/wDce8I9x23KsHa01Lwevw+oj3FQ9LNLHdDiG8/3P9On9oxlPOcr0vQy9n8kqCz3gtnfECmuFdVr6MA3IJvPvKJTcEXaAskSNPxRmE0qZS48MR5fUcUehqMXSp3EstoHmVGvzio3j5glpx7mwyxFkAZUbw/acl94xmFM2xMW9pypekvKFe8Ir90CnFmoBZ/OOVxhcEKbaI41f3HCt1lARA3ctxPeXGwx1lzpPSPUCzPeMND2Fj9J9x4n2Mo1n3MiI5WWdePcqYWMiWUTakxWZvDDHsKNQBmogzV/BwmpStVCBuwdZqWwkFq7QzL+6WUEsuY6WWEqAjOFMoPDwuo5gfuGd194Br7XM7RXdlADDm2A3d5hBc7lxAAVZU0+EVKwQc6FoUHVgKoqACwmIkqcyq+FUMCsFpfsokBy/tFLaPnMSzeGmY88TWHiTaEQaVRbcqkZu8yF3fVgVtX5mM3GqSzzN61d4RIOk5gtQsZaUVDuuesKgMQXTcLg+pk1DBVhitQUCLOlRDFCk6ywFqVmchSpYW4I5tNooclEOpyQj0BHVk9ghatS6yQpsHwR6/RGDIRUCH1BLYPUEYPqHaPqCYJOFqAEoWoTSkacq8xtp15g1nEHeOYiW2qiJPDP7o6n6xUvDFU03qVqsukxeHkYxS+bJjMndIrwlPUSGL8MvildZhl2O2JgALncBFC+1w9KMc1BDogdAzo4WpB8xAin8VKhtgsNzNUp4DmGKSs7im2oVZZvcZVYQ0mIaKb6QnZDMLRypyys7F6m7TEJ0DxK1mTrKjRaS5uczxbEtAMTcMxQNo7FuUnWNXUQUXtgbVr5mwVzBF5nddIlaEXtE1SfUPFCY6FJrcZ00rWJUmO7UegeBBgF0a/MSaFiCUjy4YpyhNfhAlYx4gOH4iVYVWOsXMeQPcUqGphqiN3jiDTMuOmOYhqq2NTpBROHiOmcQAKXBEjpSHWl63LKTemlRVAUuoIjFw1ZUUiV9PPEEmcFM33FNfagv8krsn3GcxlAXGMBzOyWz5I0lyxKuOkydAFxgatnOYgAHqOo4+IFuM9yB01NmCKXRK2kIPVBppiBdRUXswC1m4OEXUzHRlczuUNMFUpCVfUg22h7soltrMAKcI6U+4pDk9ZgyDQGHiWlghKl9owBRvpLbC0gVmKSqdnESVXDZiEwKKQFYPEtapTcESN3xMOoDlgHBBTiVEO3pN12jZj4JQgTTR3hqPiXoNPabtAubMQkOHcoyCHZADEuY9cS0DUCGm2mECu+Y7AV0ixrgjqwIcy5ABYtSh7Rlj7jBWyJ/wDsDYV1bOuYrhQ7QFlLYzFc3OWaz5Nw3UUqw8RBMAK6y+Eqzp7iiVXUVTCXWhXqV3glmgQDgxBFrmZwwRTxcrLLdogCGOkuLmipgwq93DCj6i919R5yekzsCMUoxPomRagQzCecqqULK28ssVclokEiXHFQRRAgWUYgFcUNpjEAisgQ9VZiFLxEsS/alSdOHWWTNnWWXiVFNEzFjLiwC0tRzaxbyxOFilyymxpgG8U6wFFjrUamBnmJiqXiC7e/jZ4livRgtpeZQ5th0KhsFRHJzGVATpBKojoaIUYoNSzgjO5cgSWu2KhhdHNaYILcynWBXcAStxvD4ZghwRQEZ5SpI7FJSMAlLr8QyxVxAiRTpi7g1mVcICXQeYkMygKXcuE0MgAtSwEXG3BLvCGVCWjDg4NQNT6g6jl3xEtHEGgImpUriwADZcISoOmMHGaS2yFibIbdQF1MlBMhdJ0g5pBU1ZjRKhMALe0zaLZQWkrslEpWCaV1cbI2XAoDrqyry7c7hU1DV4IlTZ4hvwv9kQdMXDflgojkkXLiuZeAI4JklF0qBMgwoihkLgTe/E7z6gOPwlrNO8oNhameFV/UzyD0npP+Rnt9wTd/cr0/MTW6jvlwXARgoAkApXcw3dCHeiWdJQDXMbGolpxLiYBv4i+0mBXOYq3VEIUzmaWnNMfq1YmGt4lggbg5to80AOMSvoDdYh0VoIUB8CKKsoNCjdMug2CG+sqCVQ5HQYyI5TMUuKIaDQF5jUDXRyRVRdWl4jGaeCO03zO8gUCCLcYjQaYby2dkfoHuXwTWYl215R36EcIq8UQL7P6ngc2YBp0IRRFt+05V1CQ6w0AYZSQR6zPYHiBcMG6r5Qil+iCZD6JVCqvUITUO0vAnXpE1NPVgnX5YNr7IbZ+Wf97Np+eBH6GUMh6msa44r7M6rXebKWgnMxr6zBqPoKijuYW2Nbojrc3LhexqXNqojKObJ1ladmMFYd4Ay43pGAghdkukGGtAIAqaYj+2JYxDK5bNhaiCSvgFRTcf1RseZ0sNeGP7Ise5QC6ioSaVqU/oWbn/AEjBSu4H8wFJcy57ThnXqCWy9Sf0EdT8Kf1M/IjrgmCY1j1kolXxAS6OsWaSukcLmCreINKscQrwVUU0FnYxXGdhKuv1AGkulhBsGBqPMbZMeznh9z/syreKD0p2L3hmnKD1GPIgRBmNpE4WUA1KSMqiopHeJSPCCcT6zDXtEoNYl5Y7GK2GFXVxtZiNrfEMVvMFhaAk0IAf/MwUXGUsLvDLD4uZAam46T+iEQbiCnpAe8Qg71ArBmFeM9o0XGA2sVWQeiBX/wA61C1eZftZaz3a6Rztr4AJMVOjKuolozJeI1IaVqAUuusJ/kjxzKzQl695UNZYYHjiUHwZ8Y1NQlThEp4bMy42QKBW6hoDnOoGhPcqafcA1prPql1pejP/AH0RWz2hZkIj1aUbBAmAEBmUDMslHWXoWypoJePMrXvHk9penlgtRQrUJdpal5kmcuMxUJW+H/wd5lwZfGGl3mfM5FTtiYhiArmVCU5gdYpcmLxDEBvD8RwWrYduJQMf/ogkC7bOkJUKPZ6h2fnVwdqlssGKinTmXWVDKuGIRs3UygvqDNnqIQUX2jUtmCCVhLyePwomLEcQcRVcIymEiFOK1K7GbLAQnuAMA+YaaTniWKr9RLFJXglDiJvRBzipjmBxO1HBggy4LtjqpGRUpDFlOHlmSO8LplhhCwZW4gvQEdqjmXod5Ypn4JoN4SwnWKOHMGvSa0rUwDq49MvMR0FPMbClDsHjATWnXHD9wx/Bnd1hBDrDovcVuBn6jqe6ixrdqH7gC0uXZa6niDMQyY+UuO3CcVKH636gVbRDfryfDNiMgOneAbDfJMSWuYcLMISlZilv8Nxy78xLfL7hNwlQsaqOKIlg7o9fCHUR6EoupUVN5UcUVrmUUKHSV6c2ysdodsYvNRzcQR1LOIPSVSwlI4jmzqEDOJRipmdIzcRHOZRhLx0JZ2UsHJM3GfLMcqLIMUCIY1zMxWLgvnV/uP6ZcHb4o35YWRNk3eZRoQCt7YOSDFhCoAYikBLlHAVzy+oue8Nrd/wsEpddILWbM24+ktdx30yzXSmTrNIZqsd3b+ZWgK+hGnV8kxiCTGpazAstt4N9Rx0lswyA9MHT1RbPm8gkLPRIdm2NRvGdSxuoZQLgMVEF4IqlEcunmN2QnSIXJXiLJRN6c9j0uAgW26TjZqjvzqAyiYVYnUYkaRIEL4Ibi54YKOHTEysRAmElalMssfnTapg5lBqPbBePhS9RJd2j5ldzsQR1MjiYNQzRK6D0QgZ4m52iguKWc+IquLghvd2QaeIHjzMDUNPmEpfV/uDbqISDNkUp5itnlmCZQWWXlyd4fItqEDpgLRNWakdRQfX9wKPlDrRMhTwWLZxqHSlXE2l6Re3ccqrv+FZoriG563gfTZBzYwAoKvw8cK86ulACZ5+CExY5kRvETCaztTeOOvv4GJdMTEAupWUh+kQlG0U9K9OvNhFREbVZiy1q+8pZVjkdRC2BdeUBBCBjSgCro1cuwazuQuiHAP6lCfKSlnkqKSCx55LX6jgvctcx+a0XeL0cXdtSjduWPDV7f2hoAbITqRV2FUH/ADLf0rcc8QJgjTcZutSr4r7lfaDdfAKuUyuA0NVNwi+JQXBENBKt6I4pCM30lFEU8kooaM6mENgQ21ciwK7vMdvU2fF+RBjzikKVIrOEj2SH4PmqlRUd2dHnb6hkinTiAWWKhrgxDQFdH8tJhCPCOjgo8ZiTaZigGAdnd/wdpeEcUWV/xgl3kKm86O0OiwM7+XqFIvrUvyJflYB9VvinbfEHAlD92tbjQuOoOwcBiFaDuHbQDvIjPq6gNuap+kujzzA+wtFOmGCqpinvDp4jY8AdJeSbboejUEGY6HMKyXFj5MIhUC8QC6p+GVByrD6x1NcogazuUwiA9SHLpCrMalu0qtL5gpA4IQc3EJxDGUirgXFN34YvkZbxHEwe8DEB5h76EBNMeYRS1hpwPdQzSxUMdSWeFMrFRe0Vjoh1drcVRZ3ZbPDBgdodYNLv+4ZJ/ZDVw/yEZFYN7ufgojqYULS6UKPKoe2UGGZQDX4ho/kq/C0BGsE6K2/QQssTPxdRcgbXoFPZZ7hZAVNI5Km3qVkfgag38KepS0+IGN2G49I2XscdL8QnbSV5P6jdMFRHBEn2mN4/xI13rzC8dDE6Iu4my1qFawV0g02sCWqwCT0S94QXpsquq6M7i9C/qUS97J/RKPKMMMMs2Mtx5lbOriUK+h28GUf1f4gN2SQLRMdYpcv3L2V9wht9zVV8scVB7mxk9mAjeLvNEjwwzX7JRgXyS/8AwIkLqlJrzQ9+91mKL7ZceZvH4qPJK14j1jQDFS91zUx6js8J/dNPL9zSX9kACCpi8n1LOKQr5ZNAtF8Q8cKGg62GiIj5eIdkY29kId8QILwmmbp6XX1KtgV/FU+WagJYze8fU7gSdTD8jDCgb7kE/Q/I9x+orSv4qbLVTri4hARspS27aO+H6ZTIyMLnCPTIlYSx1FMF/QTLOf60Bxl0jdlBOtRTPgYdhpmank9YyXUBwEYWPuXFkvOGBleapw7Vtw3vMeaheVkZ6Vo1hjrOdx2cMcAEr3C4MOILcCVrH7hGFpjWWe4wztRFTwdtpYKE4uNaN9y0LOd/FhZn7I2wW4lmZlmWWANsQEbA5lwJWIyrkgBeGPS7lS6soTUfPSpdaxL16M99uVEmTmFGIzclIWRERMVX3S/cqEaoYKcKHpVx8Lulpi0zn+LiLf8AAxptfYlX6c+3yL8EbiWOgj92Hl/AaiiFYBqOslR1ok4wjZ5esL+w1z2YZ9hcy/KunaYrFTAsL7dZSS8HWNONWwqXntU6tr/CER3ZnjNKK2twqza6Cn0sBEWKwRsMF7lcqE5qi+5LdQeTIMIqIWP6m2bCS7yI6Rt5iAu4xtCszIFUjLgu2QXt+5tn5hKMaFcXLlxnvFoRZhq+IgTfaWWneIhYdo2iqXyQsZ5YliUl9Rx0hIV+o6umLq5g3VzLcDiWsXSXKJzHAD6gB1dsw1f9cQgxWoqfhKCrC9JLSNcw1r8bfDqCDdZgmgr+Wnxz85HSBSG/7356LiVLrC/nw0jCYh1bnH0ROcqGPmNEl7zuPMWeYSJiDC23DwwZtvrEgu/7yO6OsuU5X8RahnhcUcVf1LMuoBlqLaskqr/glqcbWGvzGhzwDTBd7/7iHrBnMVJ4OIwtzc2IpzZqoT+mpXU+uXFUouoLvUZadTLkDIKYZLbnEvUjWMQYxYIPqFDky0QoEKT0MyCA5l9RHaMqg1EGBComqQx9JWwMzu92xMA6ajFgyS54RRxqrlirO7FUWx4iU+JgHPPwHw6Y/NanhLy0tfjk+FRAcwIsMxspJ0t8tPKlpaqvU/QTf5JFoLiuqqUXA1XxRxdR/iZONx+x8URgEtqv7wF0iq/SyiMmKWvqZXI+4QvW6XbfMevC0H+o5tRIKoc1FCEgDEoxS5DcDyAM3X9QBfGNiiOc2plvNKWDa3zAMJTu5c0wUFxCUZIjRrGIbRhNV6QQshhGnHEYAbSb+CmIFGbi5Jwla8gESmkMSm25mAzXM6AXLG6tSuOOjBUqUVEKC4PYWIgCpiIrFcNS2AfqOgF+olm2bpIFkkWtXhJhEIasVcBdyqADGRl8S/kG5Ua28QHI+n9x1A9/80SpDoS/uZCyo0uBqYRZzFzHfwsxKCxp3aaI5sqs+fkVENj2JivdYq7Um78LUNxyUPMdp2uC9Q7zKxqV/cJ20AbWX01ujQRU0L7loT7sxCK+D37YYzOnrMymWFtPMT43Fai5dHZHQKvKRRgVGhDsxhXpDColYCo187SYMCpowy9ZuZmXoZZmkyxnciCld24rvEkxgxIZtrDzkxEW3RJZgVhhSxtjG6zfJFe4xCtP6jkEFdS4w+Ydow5gUcXHYvrCN63DaTpMIQwZylamEAreYj49zJbgmUqgGiHLsmZmdZBIvWEJY1nTPU2VPMu2AlIJwUT1CBjLlvKhn0JZdr3Hyv3cWVK8v+aN2odP80GLHk/3GcE1ax7Ega189l+GBVVW1Adzc6wO05rK+EVNNwaJRzeC39H3MqcfO/U54Kh6X6hE+y0RfxOYx2rRBS7iqMB10L/zHQq7QjFUUOVdgV/DMsJhdxKVlogOmVUO7g0rE54UHKE4ephlEVC7i+8tHHaXJLNdpRA9y09RaMPKUxLYPEBWJuJsagZmqC7NzUUw2GbLgeoRYAuWWBT1JVTyhlIqmDlGYcQIYFhTUu4X0pdAU1MyOYYGruUhVZjkDjTDNAovBBFrUAB4Ilt7ZRvE4EzHWFWgmg14ueHDHR9y0ofc794gd49xx19zeU9w5v6bhxACV0x9YETWfIJaliuSpscRovuNzRaq1YAMaiwM/NSrl3LME2JuiVsAF+p+4eULmmEiiIve4O/sRKNC66sBFPxm4J5UOrAKWdFY+ThNHP7jzP2wFFc6iRNmowlrAY+1A3mV5dBMwlI3ceHqQXuNtrGIPWhlCxr7DA+s6cw2+rE3K3kX8oofceRaoPSEZLsiDw1YHMIIO2VmYi7tLct8GrmEUDd3TUQLCDUQaGNwJREQS7rJgdkrSyPTMTy1UAwVmVL6QKAupi7qDVZkqVLDNQjBzGRCI8sFN4gGnFTROnxzKHhlJiXzipZJ14naMw19RBF3FwY4D2YFsvTMrNIltPyQa0vusB/mFltBD5lwJUWnJ7gBBXhhGgdNis2lv4OoagHyLc8Ylmx1RFSi3EnJ8MY3bFfLhhbXfa8h+oEzKVh6IoHdtUTFfJ4/UDahkjxEANtRgLqqpb+nIcJ1VR4LDJ5/xOu4uV41Y2RqWrfWVZmXnMaZL6lvbeoJVwcAs9ytdOLmYyjcc+pApMUbgEbMRpAQ+SQpQpicQQcNRlF061TMtAZrdQudaGY7YJcGJw2K+jrLQOCIM6MRugxbY0TbMz/Esmow5j1lEO5eAXcKim15E3yuaN3MSrmXLGWuIzBi9kZ26lprPeIRm6vcsA0YlBjih4ilUFHT+YX8bEp/iNQ1SqhiOvhEgQq8EfJ7jnUdsscjv/UYKLrLc0DEZaw7DdN/iNLGwpgihdvqFi7QBMXt6n/MFbQuykZrFauDiC45DjP6gQkcpiCVmuIVE1HmNsOY52BdkopwAumGKteZmLYXUBzCGcSBACmEIop1l6ADzKFi2J1bHKVPSx7lUWiu8LBgWSZ4TIGIXxuGlRXZzBLhpm5oOsBEMQNPtEwI1eIInxa5/RP65kRtlzPEssxgVzAuBYuta6S87dorrRCU2pUJWqiN9wqOXNY70ACgo/igWstAWlNougl7wdoMcvUHFjFQHKZ+yNcf/BBQlgeXD9wHrupKUch5Y6NlRyxB0dtRu1oLFwZcqaYCgi2qfqPZaslkUxYjbvcI67RXWOiPaOLqkgxalg0zMUdwgoCegqNuWFuCIB0VwJmIDJemKSI9ZeYepKtqOAy4e0rNuARCl0qFqNcECFl8stFcSxVsX2sLM6KmjTj/AHKs9EsGHKOIMHVId/lQCFBuBVSKgjuU6tkpd7MQ5naY/uDUVMdt8NQUV0h2t5ht1K4ltSW1LLqKiw6bmJIukUbP1Cqkt6StMEZcagqqRywBaO38U0W9JZzg6S9aeYJMlsasph8QgsUcOdsAQeDmA3d7DLs2HSY2SUBU9GUDvBX8gLVLi2llrkxK0ChDVDGV7jEWp0TMYIRwwhe2dZaqzUxlcSjXucXr48afmBBLPuC9S2v0lQKesXHqqv6l4LOTcx0KIFJvYlDx5A/lCD4CS0aIJ9nUetGuY1IEgW1XvNALKit3LxAIGgUp4E2UbmMxbtqOI8Uatxuq47w36CzM8Ro+DbbeSU2irJddeZnxA9wPDmX+0byIIxxCDSECjWyBgl2HMGknEMIViCNhcA8mIMcRJmL5g95ifwGazMW5ioIy7vzKjiQRcK9m4tDpzlHoCnWsyiB3vpEdukrUo+TqoarOCuZkkV/ELINBRx0UBBqNBDQ5xEfWLlF0sw/1NkrwVO0d4Odsxp+ouCBSku2D/tZcGmukyPEY2AOjmVwsEwtGs9+pLZTUzxQRyBZu+0uUfTMaihK6kIh06Zzt1HkSybNwEojTLzEArRmkcsoilnMUd+h1KKxDxDbWs6iHBLJMWxtEZW3uBlOkykbEvsxm4y8RTai4SJvGTiUh2xANMwRKKuO44cQ0QLyRFRuPCuZa3WLQQlu0cNqUKRm9lFckdV8i0iq1MpC5Q2PUENlRhWtFuJceLFD7mxxEfCALVcBArMIMUswF6hQ1wtPF7gvn2GIs33E+VIHoqrOpo7LO/wDBqOhAHCztoOD5qfjRKHmMPQ5gChfMI3cxFAcHqyseAxKO8RRilQV2ajpg8xhTmJfaI3LDV10iO6tWS3uK5joyqJI1XIuITxyCF2M3TcwEu3jEFwFkNx2pc28Q7zYsICsHmQb6JckUu7dRFHTgLhYLVq4SIlXRRKADuH/E0LH151HNjgpT9ob87VF58RRdLgoTTEsty+8DHDSXo07kRrLzklIKIWglKjMtcR2PzLmc9Y28zuUpIdaYribjGD2jLpuGUeGdcc/KNlvBKAN/JLUjxRojPRYCwA68RKiLVJzVa4WVRT6Jegyf1AVHoxuLaq6h1jIM6HIAvBwfUeJdMHaBpxPAEtjzBUIPKJZZLHjOv+6Me3zmcKu9KGINYEVVk29JKnG2nRJe+e89xEXdLLC3NWSh9OEISg1FfYCWqDOiUcBwxBheJuN1KKDqC2csYdRFd3UtRhNSga5P7itwxHMsEBSN4gmGqQdSsuCniMEIqFtpmEdfYD/2B2D+37jXHYZj2Ap8wAjFGoDxIzUeWYSVsVbU7XuW/sVq6esbXMCBDxvfqEURdS9oQgx1lR7QDSXXABEAgw2qA6I5UBKxiK+bMygOIBBHeOlQPDGJXM1C8amWcIZaM1LurMX8BVYNXLn9Spui1EfEuorS9o4KF1IvXTjIl14y0DyPaKquWbsxHFclsDUxwN3FTryJRffU6lPWiF/E7cmUe93DF5RR8coR1i0gWPNSqwIQ4v5LpWVqaubVQgaoKxyTbHR65mdN84sIkPCUYxL4K8wXNAzNdZh6kp2kDtEAOswfebAQQYMYhKNGcQarTCyGesZ1jBfWFWHJ/ZMabxHXa8StI6qrgaA6ANG4hiIWK8RwL3A0EDuhuJY4m9NYqANQahhKs3Xp0uC0VRVKLZQkRk7TAcHK5xx4mbeWgAvYl2bpyVcUFy1FrRfUAeDpKLP1AAtgVMDUWvhq8wTMtrDl5mQd5iaHPMaAXDvxlitSypQDC4kpWFRZr5slLasr9Ri2leiOiDNlYBMfJGMRYwiFVzhYJ84dJo5Va1VS1mmXYstvaOJJQKp0FAdI83fgUt/Nyzisva8TTmCBZjDAXjiLYx9Hpx83kVdykgb1LzEKPSXH0GbmFkNwVQamu8IAB0KH7mSRpKP80Xqyl1i+YvUCMWnfgVTZxAV/tDDL7iI02rOsNW2Edzq5kqt1CzVYZjAqtmmNlh2Zg3DbNOYkRF9T/EA1gmQ49RuUgya7xKaPUn1C2dGMncqMEEq3BFucLLUaNHmqIedKxhr3EK7OKCC0S01P3LbpyGgeZzN0Nq94BeGZ0dQBeISMQguKEZbF6iTMbkNH+cHo/c2Afc3eZUJfHOZRJWfeF5QFZhHGsTmdZv8ANRjFylQgBTLMi8Vwi4C3RXWNHC8x95MEZ7XV4RbI4L9YCmm+I3Y1dalxa8IJnleLZgwAVviFhsaKKHeW1vtACqENLzHSICrP388MJIp6FbI/DjkOjDZ0JjEf7BNqclwuxcyZbSff/kwa/EbqqBFmO8KwQHC6s/8AaQjYnyjSZQX1imLRyKlCaN8xbtEpdLKz3/qA0E4f9IEZ3rX+EAsXow/qHNWYKsch6hpKMcyg85jUoWVlixQsWWM4IlGvM1elnSJg+M/aY4QL2YOjf+OkqnKE/wBIE7o5D0zL1gdoGBaYdXcosqvEAHLCLtmSXCDK+0tJb9xQa9jAqf0jRhuKT8yYg6wk9GYNR15f38G4xQ9pr8Zj+U0OVQpI2CsJmUXakO4BpQ8RjUSCuW24/MBUuTEdj/aVhS6RAjVnaMzvBi7q4SGtWp8PbP4jBjcKodwsVjFRE1HVdHFQFyhUYKq2M3E09sC4SYB4ZiGqLMDUUVdfK3WUnpuDJEMM9ZnCFvNS1Qp09Si0jpBWUsuIQCSeqmT/ABhzVeoKBY4agSSsV7Q8Qu5TIdp3Fg1uiuCaQeKj6DEYK5Racr/NxfheeKgr6lnQaelfUzljrDROkrFkqOzQAHGYV8WmosZ3PQlgqMlRY2RhKYxfk1pvme+y42WjiUckKoCKyCx0jIw7RJ3groX3qIhTzcbxB9zoVmEcTX5+F4eYsIH3/uYQdieDqWEvMwflfSimik2NxmvfWNRQbccbbYT2qM5X/QxbBWqlbj7wTqGwyiEsSu63SJv8SmDUuPUJqTZWl6l0Mrpa+bik06pkjgMV2hUYFRHassVTCgwHGmY80TUd2PT5d7hf4YTuZCi/E3WWPIDTrqSdO0G2MO+UMdXv/wCJ2T6nSB6g5RB1UA7RfzhBbCSg75xaMALFmiepk7djzKH2xwVQ2+VuafAWxw2NVyD/AGfiCiUW5OGELVqvEIynHMMxTgSqn4tlvUdCM0xEdvLuiIjThiRorEI96jUZqWO8PQGxrHMqZF8Tnk8wtt2MZdVZWNFZuJOisYSBRn3MMl+xKBaJ1BBRjod5Ynkl48yjBOCOX48AReRi382CUxLw6SGT1DtbVH2xS9LhtwDqMWuUNUIH5fUvumNUh5ag9RJS8gX+4vZGDrDDu7E7uskJ+jD63GJyq3UB+lhol6Mhw8uZa7iFkeO5UNQBrKQ3zHMRkMjqoTGCEa5bjPHdCh48vytS4xQV6ZH9IMHDHytaM0hI1/7Mq4lOEvaOGO+cp+0NS0YqAu76EnQJwBDGjyMuMrujPaLhY2Ue72bMUQpjnO5tL3eR4TZAysciwOaTjK6iClEQ3lXyIPihbKT6Jaro6wUBhxaAQyWHS46TKcNn9zJrQvExUD3gJgPVGuP3DuWe49LSdRgYfyuOrK6xg3WYoj3DEM/gtLNPmaPJNUuOI6+M68MfVZlTy+WMB1kijP5qIHmryMAhw0ss71WYOOWkBvwwb0ED+KZQzFlnaTJfI126/csTYFvqbgj/AHQRpgxrltf6IrYWuuwQnJuzig4mMewxT7LaijArkyci/MVDiiUBDHN28v182VW6hGW7rHT7Ia7k1PlbUSaT/udWbAhRn6PhAajP+V3huKAtxco3ruNjzHZV+vha0lGbtqJhQpsVhv7tjhO8sYfKhdbw4Gptlyo54n0v6Gcvxnes4ISyHsYTF+HEbvEZCqQ4tl7Ygi8UB0CbPK+ZShaERlGaxuZockN3cdyt8NSv9oaqVEnKGFAAgsR0eSKxH+cdFliu0+hgoauhhmzR56fwdOttapjq1iOypSj3lyjCAew+pj/9BSRBvqtHP1KApQCkP+JxxaJvIXPuZwQwctQOGOG6igLzxOLALZx/dEJ15yRW9bcrQz5Mhft/qA2WF/H5mDDLF0W6/PyiAF5pgxfuonkoCkGJ+I4mAfK3KPwf87qzYlZn6PhAMdkOE3UfZZDcu0J1VbKC/LGjn3lu4kMynq9CofdS3Rh9lxqPwDGxTLEuQBberdfiYMALK6RDXLmEpsqr3Hfw9qasqDInq8S+sLIjS1NGruY7SWjCXqhFKy0h0K22wUR2xaFwHdII6JbbDqfpFeCrWoeZHuL+5wmqbnkioSqneZx+JKl2iATbOJ56QBx82oNiInE5f3GnAPwMbNmSFJgQKiIbxS44OzdEYJLdNlzK1nAJ9qhRV4HD1ElQ0daHk3CZboqzy94PfBEdjgF0dX1ABok9XlmbGDojjD830itvkhlvtEXwAQIK8HFEdQ18rco/Ab/6Ms2Pj9Hygcnx+Ha4oWCnKxorup9QU2ryrazZBPPKTaib641GWi6ae8u9Rk08q7XHcEbwERqsR4xJDtF4an/M7x38Vcp4T7gdqiixYPYUM2Tk9/C9SKWG0CJuULyQLvIktA6xkWqMStAShb4DOEcQvQJlgu+0AaEMMbnGxz5jARBsogcnWEwS6cEvEpBmMXDrFCXzv1KxlfAXHsAvHdkal3s4RvkX0OkCOdSiZCJZWY8wTIDHzRjcfMSO5o1x1dyuDJiYuljawt6JlCenmXruFTtbzRFtWet57dvnQ0Wyq0kTqAeaL12hgXc2fK59cM5sfpHf6hfqAL2mV+5dW+ikR/cFRl2vjrE04ERsT4hYhXmYn8v1AC8F5ehAcGBjYWtX3X8RKP8AEKgzLrUzRaCtcHMEYjj9Bgf2oANrPrUqZtTDePmAfpEWdauPRlZXnEd/GdygGy6P3NxW4wGI4B2CEwUzPmJmJZV1G32U5UH9iLI7kQRGGOriBeEOiHTg9zYI50jFFq8wEDeVMOigmF1SM1EUVUuuIFZ+Iko6Q33zBKNDBsUQWsBvmPYJa5Qq9HwNQWjepY1TVl6RBh+QAfdWaOTi4Aj/ABGBKLG4GI68G03epzxX2vujHK8h5PJLkrCuLNO3zUojNhalWvuBUKg7piQx8lBF/XNuWdudw4J9kGYFqusIsr+7aA/DXmZ1eouYa8MTSCo6546DEeF3Opt/PxkuIfEoSrOHtj+5Xq5HwUPakUadFqlrNI5xEBrMKLQ3Kdn4GpoLASxwf4gJ7VT11PzEd/GaKLMDpXuImgS8wMQhaPDCDCX1jVHJ/N1MC6y0o2Rh/TKGs9RK8L6nHwtSMVFbmYihvUGHCIqhonCdETcrelwsHD+Z0kEBLi6iMXc0BMsMXKU2Er1Boo+Hkvz9fEgfFLrDKPci6vzHRtQCy7mx/E0SfKK+a1MFwnZiwi3cxqDJm1q+r3GDajArqEU7rZ5/gSxtpgqWfFO17A8DHll0Ua+A2xwzLIQ0LS5YsBBQqRO0yBLQe6q82kZsmyYeqKvrVeJqvcN8rn+pdzqMUl7Tt3gU5YNx4eRUooAj8AoCleU+2Yx/K+tj39CECqoilAO6EusUO5i5Y/VH2DupBzmyJbkAmxGFgSleAYfc/MR38L3HR07H9RtIb3hjX7miOXQEA4IVaCWjGo9daLYBJjAUaphV4JbgRaF1sgt+qZgv6lABArhKj4+Gq63HuqsdJZrl6IaS3czBfiMor3GEVRFBlh0ijSdNcrcsAjT3pXCe5RJVcNa31Ubjs2PxtEuLwlGGQd2pMX4GKPm7jxV5VV+SJvDUAHo5ED1A2c4TZPK1+I/s7sovjUAMR+AtjOgLVagN3pqRsulcY6XANjZoCvtmyBcCoLIYmUaGUBoKoZUaT3CywGSqpyPft8BmLdjTHusRIVfwMJhOYDxUTOTPWpgmxM2jIFLLhQBV1Eea3NiusyqxaTRme0jKr5sfmNretl/SBN48v7IVTLK1yHhZTcVjpLbllXZ3+Z+cjt+G6xCvMF5izbF5EAOO8r1BYcm2XA4YJAbgbDU6Rib2ghDSSscT3MOjtKrpl20SzFUau5FTRTmFdieIBMw/mBwIJwSpwQwKPcA5ICMBCSs+tidupNzH9xbnuZqAaSqfC5csS3rLVuLb/BqpiERNassBvwNJyX17Qy1JVYlKc8zCDEsqsRrIq4NiQgBuAbZQpuPOykOQ0n4Zu4ywbNB6U0wFobmmlzAtloDApAbWMFy9NDgTlnMCbQ/ATOhq81p9qS0oKdqWy4rYKLBE3YWd2WPUoasJDfgmM6mFJ6XQIyYVsq8WgFwvzKvRNucA8xy1Z+UL+oEuUreJTcnQzMW72hOT1KMQ8pgqFyvUbnusK7CaGWOjzPa4HVxEDQXLSUMVXaZdOCZGZQ6qijPH5QYzR7ytrBLozzfmD2/c7xBNj2/FBjITsxPbXuFWG/EIHHSVRzhuLvD+I/DDIIPTkdcDxqXmnSWP/wA7jAPEU9BAFxjoUBjZzCbEFtvV5e+PETcpqFmWR6Wagoly9pdpb3UsVasFticq/mIYNO1xGU1ivGDHWoK39C/mW1nKhq6aJ+hH+4MamQD3xaaVvnT3GwegiCAOACia9jGzykCqy6Sbfeo/uj/13+ZgA15tZ+YhkHQBgCcVrEdp1gLyWRgN4lA6unyw2Qq6wH4irB/56Q48cLB9EeBpwLgbAekuF+pEqHniAzH0Rv3agECiICombNcfCSmOYlrrMp2agp1xCFuGjQEoA3DsDmOnvKbs7z2lQxI4Sgyfr4gVS/ioOfuJgLfMKv0QVZ4IDy+Y7mY9i/UQgN1maEkAIdyWVDZ1m2rcvYTAFsifDr6nlYDPuIdH8QXUdLYkQVWT8JU7vBE57DGJFjSp+5WPDUAO0xracqwB3VnDLBZthxR4jlqUIajgIA0jNT+yJynu4sF1+YYbzDC7L+WA5Lyx+A8o2ST4gkX9zRX8RUVV9WVGFBdpRRE7QwObtGBqMWhWIFBfcxiAWYxWg1MrlsG9IxgECdCwdIbSw0cQdJDZKkYNjFXW5zQi0wkob2xxpIBQMdo3cuGB0YSoBTO+GHc4meO+KqpedD2gcjUZWC+o+y7iLLGelzB276wTKPc/9qMiP9LA5ueYMNHiNLQnewelAJqC9xt8JYlymrioG4K33BqyqbjyjUEbur65cscdPhp9ka6gi4mEN/KdsBFg3pgvY1HNxBaHO1gcS2Lx9f7hDx0hAQGKisXxKeolCLGJ/wB+YKDx8M1Gz3Mbh0zNXgFK1hNtHiNVKSKsiAZ66hNrmPc2Q6M34iIXzzKNlxCghUYIJGEtN6ZeGiQqAONvEAKr1L2WLmwuHe+Iwd/AHlbiATAmiFDZAArZOAcfuX2vE7q9oKwveJFagMqxxDWo6SgRzcrfzM2NfpMIXfMAJzMjbTBQuJmURIqnaMfOIMurqsQPdai91xSx9J/4ssM/TMVVPWPinGi2C3gg66vEevWZhiNxUK9LjbbHvGaUdIkFFwEc65qwgi0L2f4h9+BD9Rx1+iCu1B0CXpijFWuMxL0w8xhzcNWLjtDLSUNyMbZxMC5U89Ch9+oQqsdCFZ01lqUMuPUi0bMysJAOJxLEXIwXKnqc+iBWEKq35mcSu0pFRJQtc3bKRa27lCquECyW2IrYx0jKbgygxEaYFsq+5gYyhcKDiNTZqs6njFhQekS1ROBrEFSACmoq1crs0rDmdnMAnCC7MI7zmWDdoKXM3Mt+DbCorgmCWonKOJfxhiqPUy1GPR/UGyIXwF4TtvqU3EexMFIj6jAGARFZLWLaLQv9VAbJXqxuwxGtalIpw7eC7y4q33FAXVygy1Mi8EuPEtT1mPKMn7nsT/c/FlEKj2gNhMvEC4ptIxAw8RLC0uwB1stn2CIbDzC+vijuCHGYOv8AZEf5J/vE4wQDcSgBXtCRQThIitqQRMLLYQ8jBM4uUN/CG4j7kubcGdo+5a0ZewYHoohlATCajdYniDgoV3lDn7iSr5jG38wrczE5jRXaWMoL3lYIBpekAGwYKxbcoHAQF4ZVxOkhLO0E3e+IwVmUohmCADMY2RwU5G4NWiVAG6nIYJ1EwShdwmzUYF7ZYHaorOpQLL1hXd4HbJUFfZLfBGSKvHAe+fqA9hlQsAo2QCVbA20KlZizA9QjrABoS3Qy5SPqf5cQd09Rf+CNdfqOd/BKDQnCoyOk3ygDSr5lakfcA232ZR233Ym0a6jE0EnWFFX7uYBxh+Uo1Ah1waEWME1zcPZll3MNa+IPoL1hht+5gu2+kEG1MAWrYthYhvVh2udxRCg1zKFrLig1Mx5gDANpuAuFK8S1iWJKlioqWU0ktcrzDGc9PhvABNWcoqUVgrBAfeGzCJJZaNjcGgMoV3lQXeY/yfHUGCyVYuf4IChx3wx+if1Ffqv4Sl8o7ufULDiWQgEN8yl4mR5njATJO0fcJwSrxATHEeMfV3BALcbswohzCi7hZBgdF3mXpi+pr2vTE65+Iv0+QgA59iLddHuEsyRrMa87alnD8XFXVuIbdsoGsd4pdpXQbl5lmdYW0YCVB7RxqZQrdylBW4dwVqIGHea8ZjC4htTE01iZFVKkIHrG2by4sz8zCbhq6ayJcjXziUHMyH9TE9pa7mCrhnMxqMvEV27fCO+/KEVv3jI95ZKpOsWwhA+0rJwQtt1lS7zsK4inWUmoLrfSVXLUENyyu8QH+Z3Cd4iRp9wepKQetiZPhrKQccQQrLoiP2mZ4xYiWfZJajc6hA3cYYLR6qyy5bhuJfluEiM6Er6IHu1xAvxBcxkgVFEytxLVdRIUxxTKzMbxCXKyZlj0WJiA6SvHL2Up2hq/hcWdIglxLGt1iUncouaRUvEeWUqZ7fEwGXdCXgGyUrNsbQqOZhcsrVu45exPzJ+RNJ+bPyPjAPHNldJ9R+59DMnlLDKubmACVRQcSlcygxEMLFcs8z7iVv6Z5RA39zyiid4lm9FQ0heYrpFnErS8AcZYxBxWI4UKa5JaVDmLwHwS8tPcKvVjYWF5IxqU3RqX3aDk5U6yqyrtjji2VgOTiXV0GIIzHTmOyMAagncAdy6x0Yow8pkXEwLdspcaU/MpkJAdcQAMOBMiSi5h11n4sR6Q3iLwZRqWkL/MmZCV13jUSIgOWXQxSLn8Jf5pYu8+/gpBfnmF6sxY78MdLxM/2jRr2SqL3lId571CwbuLr4lxnEDAjFFj8JcKQ2f4+A+qC7ih1zEvBErMFoYohhklRrTKMcqlF2xktb8ahZxHtEbwgFgI21F4RhTEQA3DSCMWEc9pUoFQ3UqELIgU34iyZhq4y1zBHVoxFnEuKhZWEdaWYjVU/uGqCm3+43+MfPSKsOE6cwVUGdyk1awV6y7WDO10xpOg9I3pBrOssF8dIuY5JCLQxEXDERRHMcNmcwS3ZHKdYgRRnDFX0Yp3pcDtNvj4v436lkioyHeVNxtVUwvX4K54yj+Gnx+BBaiyWXEcHEN8cPS8VHvOcy+g4GZ1uYSyzK+kFZUX6xDBdbhBbmPxbqGLU4O2EJ0j4DifURCgCqWXKGoIMtbcxKBTLE1LaLP/2Q=="/>
          <p:cNvSpPr>
            <a:spLocks noChangeAspect="1" noChangeArrowheads="1"/>
          </p:cNvSpPr>
          <p:nvPr/>
        </p:nvSpPr>
        <p:spPr bwMode="auto">
          <a:xfrm>
            <a:off x="116702" y="748438"/>
            <a:ext cx="228640" cy="2286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92" tIns="34296" rIns="68592" bIns="34296" numCol="1" anchor="t" anchorCtr="0" compatLnSpc="1">
            <a:prstTxWarp prst="textNoShape">
              <a:avLst/>
            </a:prstTxWarp>
          </a:bodyPr>
          <a:lstStyle/>
          <a:p>
            <a:endParaRPr lang="es-ES" sz="1350"/>
          </a:p>
        </p:txBody>
      </p:sp>
      <p:sp>
        <p:nvSpPr>
          <p:cNvPr id="5" name="AutoShape 4" descr="data:image/jpeg;base64,/9j/4AAQSkZJRgABAQEBLAEsAAD//gATQ3JlYXRlZCB3aXRoIEdJTVD/2wBDAAMCAgMCAgMDAwMEAwMEBQgFBQQEBQoHBwYIDAoMDAsKCwsNDhIQDQ4RDgsLEBYQERMUFRUVDA8XGBYUGBIUFRT/2wBDAQMEBAUEBQkFBQkUDQsNFBQUFBQUFBQUFBQUFBQUFBQUFBQUFBQUFBQUFBQUFBQUFBQUFBQUFBQUFBQUFBQUFBT/wgARCAHXAoUDAREAAhEBAxEB/8QAHAAAAQUBAQEAAAAAAAAAAAAABAACAwUGAQcI/8QAGwEAAwEBAQEBAAAAAAAAAAAAAAECAwQFBgf/2gAMAwEAAhADEAAAAfor0eVAhdDgQWx2MDiOI7gH7NrTgkkUioQJnBoaBEoEHGNY0ONcFxg9DpOggcDg6CTQdEgQIENAgQIaDiENwzsJMxlAhoBNZq9SuGxjh9SQJnAcKcdvF2fLp0XCUHGcDjhlJjIrIWN0rqSBA1uKiFjQ4jifcguk2xwPQ4OAgQIaDgISDjOM4CBrOA1zA05PoIHh0Ogk0HRIECGgQIECGg4NJ9AiFLJ1JIayFyDYOCGgQIEHAQSDOyoyachtS0GJNAUYYhUhWBy9v0yg6jg202NMHxDJGptzfRcZPonUOZ0XAQOT6HBJHGcYgQcBrOgxzADgcCBwdY5CTQdDokCHwECBAh8BD4V1LqXRdDknAawcUYmjQIOBwGoaDIfMqaxjIkQhBKGGEmDKElhAI379358BIaEcUxDERuomRSQShxjw5LXbOiTSG5kgODgdScztD0JD6EDmOcuSnpPZwUQRj7Qgkk5Lcx6XWOZxHQSfG0hyaGglDokCQ0GiGZClFAxEKcGZCgaQUIE4VUFDAhmh0ckhZXqgmhJAkxmvqPuzjTiQwI5BSR2BzoFNVkUBJXS69DaTtZQdBIkTkBwPE9EoTDJFKydkzJGiKi2tX/TnMyInP5Vm+faOW5krJWnOXIIZLRKyWVLQQyZMgCbHjmacDRDwhJY0gWTFQMyABhiSCIGSBYOOEbBJkgy4d2ggYLAADTHCIPcOzIOWJACnXRVdJWtgS67NgjFRAEVLqb0+ttFIBIyGp6RTJmTikRJSQMFFKaM+nt942XZgSwcWLyryzg3ocq7QQ1M1IDkiB2RVvataVk1Y07Flhck3JNj2JDQrMVnucq5oMYQxGCShQGAVg4MZO1IyYcqRQWEvSyzRgN1S0CcxkxiuHVXmVc1WsEciyQtxN8RwEjqCgsFRk7I6IhyUEjNaIqHhE1GnAiFghIM4iPBlF836X057nt5imxQxGT8g8/amyouia4aTEm2Q1rQ2aTV29Kw0k4C2TplUF0EtoEwHMzuRncnRSV8gzIW2BGKMGAcwsOsQFy3QiitKUcgGtKVdIrhGDCcBhcDIWmCeKcJwntTMeOJOaavIqxmiF1xrsGNoTRycjHTTS4E4U2Da0wzBvza7by3Xje1Pouy2fbgTQKjEZV5p5vSfjV003bPPa4VJMCTk7Ci0tmBMlKnO2RZYJ6TStHuTITOCDRTZGczKSCsliDiYwGA4RjJmok2wW81NIwq8rpKegtoEuBUwzhmPGufF7CAtWrNo9htQVoFZWtXWPQjnq/yRY4TqCNxFcRo5PpTZ1aW2aaHGNaasx9vN7r59ntndXGjpaTrxmYMGLxrC+X1aXGr4mHojG9HPmXkJLjQ5qW24Go6m8HkWl1v603fRRQIOi4yIVeFNm87g6XMEZCxoTEzsmoaNsM6G2HGVdbdhNaRBEiFEDQyrw/n5eSraVuRX2qMYTcPuTObcXZUWlv5tLfOCHIjcLBmoypJrjca0GNYhtRxHGmvOasrfbC80i11zOC12zlZCzGY1kfL6dVjV4gDfPF9XPQPIRMVEQu02oSXWIOk2dX6Oa7rpoxrrSBAmNAVFVmqDMoYYQNBzUzc4kN8kkMMrjen3VluoZocI0RtA5dHiPLVQnb5r0pTp+iZRN2wdm7Hm3C2M/pfObS0UEOBiW1LqySHoRULqunYONYchuaVjdSK5IrGy0Vo50tTpOvOWiBmNxrLeZ0ajC7lFfvnjOrnArIYddINLmV9STXaOA1yaVt502VstpWdDo+oTOUoYQCKSSoYOzrUrJGmI7FPhhJq3p95t95Ah1acck7I46fK8EKUaq2eSt+jMQQe3Paw73i6RdjP6aN5rs4gnSA3KcPcdRKHVAHDFH4jB8qY+eeJdp96Ki9PQH6Cm+hVsV6QzY9eEzBx4/J5bzejTYVcp1u+eK3wrNM42hoZfP0XOdn1PKOM4JlS1OwbLoaPtHWkzifRdQpTGDUgAHYTck2SNDyQQ5IqFHbeo3iw0nOyZ9VHJZOijbDc+phvKF5OM2vPn6mv0w2CNJ5/YLsUN685qtM8yNpryeOe1KkZzql+a56vw8WSdEhpCBAk+XQfvXN9P0eod1bTpwnYKnj8qy/nb6XGrZKs2jI64BayNRHnV55/ZqsNLTbJ1HA41yk4QdPN6rO3MlhFKUGgkNg4xzOUMByVlUnaJzQssLNkTXEn0aHogrRZKSgmo07MqyemK5us9bEBd1zd05s3SA0w2iNJ53cJsqO6dzVZxE+2VcEbl9KPjxzXx2I3mwgQIECBAgQJCbd1Xv/tNt57sz2DJ5HO8n53Ro8S3Cr2zyGuI2kzWm5Xa8PXrMNbTWJWusQkCEHayGyyumd30Ta0iJfAiCBKQb2nDazqJJXdE0IURw54oaRUXnREuqykFFL4O3Ksjbznl7DJ1sGr+ubuvNm2C64bKTQef3gbKhsk5qtYzK2zjpq0yYxnwXIN5ufEJiBAgQIECBAgSJ+jT2L9B0u/XIJeWi8nwdGgxLQKvXPJ6ZAXMjU0XdcXTqstrHXOVHWkCDgoHGc3nO9WVpTvtJIkTIgio4CRwONxgyRiIxMTaMjNiZttlz0QtFlEUcOYNEqOe/k3J2FzvZvPR3z905s7SH15tfN33m+hW9E56yTmu9WV51Y2uskXPm3xfNk/l4TEhMTqDpql72V0uUTORWHmqXGU0gTdl337T+h3L2Omzqry1PxZIxHNPcjURCdNWHNrfZ2Spen1iFwfEo6Q3Xz0/XhBjvcUTtIGijY0Gg0GMYnFLYkxkYcCbKoc6bast4iuconUpzhoirQ28h4+sydrJ5394M0wzzmPfl1ka3nmejW9MZ+yXmvUmOs9DCz0iq82PDvzfDkJIQIdB7N7f6fX1r1Ktd2mCzOB8ucB8jC8nNSkjie2+o09O+4tkvg3tdHGKJnA4DcSh8ZBcituw0Hp6O0tmUJnJcE3F14BbKsw2smp3KBomI4xoNY0GBFLjTjFENARA/GmWS6wNrOXhgNkBoGWtHj/D6ZsanOb28B9efOil6eXVZa3XmehWdMZ+wjnvWmOy9HAt5+afIZeffI5daSE7ovYv3H7TTbehaGgQJykq7nPG/h86rwskJIdvftX6LpcelTx9Yg4joJiS82+RywPySSOBovUfsP33RgPnMsZ81BXSG9JsfomX61Yn5p2fUj9lPu7PvcGal3a0aga0xkcOFOMGDSJocmD5RzeAtSmHDA+WagkPLsvRJjawcXd4A68+dCy6+LT8/Tdeb3VXTGfsK5617x2HoZFLLw386wpvJhCQAduvpH3O3qPrtFISEholBxlfxz4f+e4DeekCdbD6jX1T7SnJ9Z0OggQCc8+C/mWNhtXr/wB1pkPIz87+Pj0/6/YDOMD8nG5+nrLeMhcn6V92/LfztTdAxLmZ6t+gX5f8WrXufqH3NZLwVSeYvQPsqjdQqowYmyDuY/F8RG1W6MGnAEQ404kstfoERrZuLrTnq9cKImz6ebScPXe8HTXd0Z6mbz1r3jq+/GTHHwD84xj4Y6hMF+l2+k/tNlYm0CEgRPG+B0WC+ax8y+GjokEnoX73+iaz9FdZ0EHQQU3DPiH5lltPoL9T+70G5o8B/MsNX612fcYD5ZeyfevH+OYz5yvSvvjzX8+Wx+kWw+mbZc2teO/nefOefQ/tdajjWZ+bPSv0XeHS4hQAMnEDZHQDgIqraK8A0CJhsHZe69pMbWbzudMKnTGkqDdK0XndWl5UB6GWfqjeete8dV3YlPHyLwoxPhqLykbzzsfvdvW/b1QISBCQ0HGIEKt4svC/zPNmUoGb17L+h7aT0qcxAgQdCs4p8L/Msdj7l+qfd6j5x4F+ZYab0qt+6sB8nDtq4i39C9x9ceYfAzIJaMju0331j83+H5+5QX2an+xVP8+tN+hdQutjSCiFAKQZJiBkBuhqYTmKXFIPQ9VvNu4pa2xFztyUt5U2mZ966HzOnT4qu9HHPq7HlrW1lqO/mJuOoUmY51hPLW89d6be0NEoSBD42hIEDYnwb8vxB5IQNK9L/RNt77FOYgQIEPkLw785zB459Y+ydNhHnPxy331WvScB8pPsH3OpfbRY8fhl538JN59Bd37GseVN9BY7895SPWofyCTTOKbd+hdi00bioFAKmqhDFFFtVAJhiRNtoo82IN6vWd/aSrvIm56fOqt4pKg69b7zunSQguzGszs/B6O50Hdyzi6NCQIECGgQISBD42hISBiPDvzPCq86ECVb39D29J9qnMQIEHBpuh8ifJPhcQuJdubLvr2b73fBfNZ4P5bP3P8AR97L0dApnIebj5x+fxZepVx6QVpovUeL+D5zPot42C/Jc7u7Qv8AQOy8y0755UZxQdOGfxl731F9Da2pqK6p7caFc0fHqO7E2rX+rpMtLHBXG3EJ05U1xYaFvydN3m4dc4Yo/N2N52vZlK11NCQ2h0OiQ+NpCJTaGhIXGR4rwj83xC86E2qrefoOvpXsU5iDgqv53PmZYe5rN1OHmml45g4Iv/Wqfv0z/kuh8mdn9Ey9geapPPnzH4/ODnIMYizNj9feP+Vmz97af6iqX835+J2v6B2avl2Xmug51lPY5KDKT9erVPYa3ndqF6MleV1zZy5s1VWXe46aJbfizKxg6M4tIu+nInCy+fXjI1REBTg3rmW5SOgh8k5CYhA+jttUkCKQInjK/wA9eEfnOPOaEyPbT1D9D03XpU5nBj8ueG/IeZuK0n2vRf8A3Wg3lzkvzzIPyk7YvPptNH91qH5U5/5DKPngr09CvrNw/DxhzkHVA7SvTYlbDc4H2UByW3g0svS20/FrFhebDOdPFXRlabdl7Wgvdy0HWdzQ0SdzMiVaTVYX6L00Y5mTnI7WfaCrUsLs0wOOuA9ojVS6y5Kt87PL+Ms940VfCQQcYVoXPY9H7b1ft0X169tpLjMt4eXlPwGHJEir9HT6F/QtbLqfA63S/KYZv88xI7XN13sf1DbJ/neNb87F/wDX2Nzun+ZWr+8ea+MzWTJ9NBeKQfU7v8vN/mRHtUmUD/RqRVJ4NtkA93oC+w7Lf4nhJ4Ih7dc19P69H3cosYXu/SeVF2c1DuQyV2cz5IlFmMFX64EnQkCFyZiG0cTUAQDGlhiaOVj+XKo+axpPFx5kKZ4zraBAkckl3ej9y9L9L0TdmnbrK/J8uV+V5+0ckh+g19x+33rptA6oC/N+KLz7L+mYfx2d9+nb0P51hLT0n6t1qQfzlF5uGf8AgMNF9r0WX1+2O+TnL27v5fnfjOX/AEjS16YsedHfl6qPo9qv2NL/AOT0f67I+U4Zvr/SG+c4a70urJfXdYq57zo6Cm2dWNBrA6dZkSQiAsQgVb+bG0Q0sQQiIAhCJtpUYhEwalorjxuYn5fn5zSlKYgSECYmdRxCbSUnTqT9L0r2tYfjOSHysOMTdh9frvfpNsZzbCSyuTHVfmvFB6DF98s/is6/67c/57Lm1g/pfpHqzIxZ4HMP8Ly3H3vUV9Lvks5y9vVfmvGT4+XOjVUpvsm358Z4kD991/0XZY92xPwfld6tYfY6aL3u2j6pDvmudNSNWN050ekNVV2TdmphWbIJdZhqI2xkTTqhypS3lWRq7TKuqKprRfNY23zXJyZQIEJITFdJvocylAgQJips+k3f4GKwlMVPYff63Pqa4bm3AS0Hy/JpfiudaU1CmA/U0ZujfKMv+jejaZu4+C4I/Yp/zuEv13T36/Yb43Kt3LDwMFjFL+ganQ7LpCOeqnzE/wCckvyYb9x6hvPiP4PEzzpE9buyv3HXX78tu7ktibzTaz1OvyG5qYLMIZMNnummtEQ7qQtOIct1ZTu3fGn1xf8AP89z8lzqYQJJM517M9n0OepqzouHfXuUS+bzzeNxu8vnWcJiSTaEhoAOu/Zv0TUTfTG8uwQtd+fcRPmKi/Q9qXpNH8Xz2nz7yn3V6v4vJRPBqqyf6Bvo/jcSvPiL1VN5ag9nd3LD+POv+qqbSjFS+OVb9lpTertrPzXkb36EaJ32Hpj/ADHBH5eGR/R/VC7eewm5k4N5p9ZanWZzFITLsmok6zm7hdcq64Jwe1wo+SvT7o5b3E6cK/k5jPiONc+aBIVNvv8ApR/TerzfWu8bgL+R8mz33G9fpC9Poj9LQ/zfOJ+U85nHPATEhAgA9mvoX9A3yed4vm3AQ/jm0bf3zn7bOTEvzpC9HSfBXHhYPkqfW2rPa1L4ctT8ljaedkV3Kq+r7Svk85vOxblDs3329ZpI/Ay5RH1ax/V9RnxfBzQblIHr9Wd+19IPv5T8qIz0505U+sDjqYmDMOTsqUYzOL0qno56GszMXveejk6puNt9bV3Ryw/I8HfEwTEhU2/T+s36b1ePYdTU/N+QJ4HmXXLBXOia1d6nSN9XZPZyr4nPnBigSaBMM+o09t+01ynPeMy1ASh+cxKhk+mVVsTeH8ibVQ+g3ZODrt+CSnl0TM6q87541OPXFN2GuVfvjxFvlqdlqByb1nN1h+m7qZs/K5F58Q67UXqaVnSwuzisc9Ccd5ennqtMxmVMqCFZTR7HIE5uut6cKQVljpu8mdLomBty3Y3Pyx/EeesZTEx/0HpN+t9zrIwjIzvx3js8zjscjQelpS8cwc2M3RoF+gdHObPQ/C8ruZJiRy61f3Wnp/0V5fCspvzg9PPV/luhfr1D5mkPTY/fEnzkrtqP0qm8aq77rUrw83TPfIh+at/RY3nTFloZ6WkfFk7vkn22P87V36FxPri6++u4eM3fIvjiy7Nq7nsPdD+jdf3clnnZ2PQRrziaZjUApQSWUswOhhcemLfKvC3wrd50VJnAA1ErXgcTPmuJAhSdetx+he66CPGX9FwqPO/ivNl5MT839Ifa7U/O/K/E581LpfuOqNxdfP4X3yOClJEHS/VP0PXV+neZkynoeYB3ePWfjPsF+vuP5nRDqQenMnza52W31XJ5BX/daleBm/jFxEP1lXXyGd79KqTxdivYK/5PnO90F5K1H0Dy/wAzRW2rvoNar5HInqytEWno7ZfxcTvV0L+k6KfpzNz0Oz0NeMVxBQOl1BE1KgcPO8tiujPkO4571SqdFPJV7oNUvjfPb5fOqSDQfSdWp+v7ct8PlS+XnWevcXWUPiYm452Gl+4/Ta4/zABTjugzP1W3JUaW5/PeSTjyQD9D91/SdS+28w5yfoeTX+j4YP5N7T8PQWfQLuQd0zfOLvTcfpEnhNnoHOgbsSead1m4t3HuzReHuR60x/Oc1x9FVV5VGCqfNVr61d6yn8bQrabrV2npa0vDlReXV99vvWdUTZaExoW8lUxNQJSg6X0bA88x2N2zNxq/w0uqc4BJUes1WZH8P5vOeEkm919/3G4GW+EkbRUfU8/0A8xY8WXpPva+h+vpVcq8R+bzsfsd8b6OsbQe86f47kv/AJrFJKq9P/QtdT7N5XSMp6njVnb4YnmegRx+tH5fpVVXDbWB1qNp2BzNLS26PuSseGdd6Ct5xpODddekvm5vCx9cA8dQc60PrGX8hWfdY0MXgm06yn5x11Y/TaCNdlyImT7ShaEBiTR8CIWSw3M1zsMK0WWtuBwDNUVqgxmH4XzORKQ7ar39G+iO+Y4+fM8PFoOlVarM9MM55W9OtNxO0z/utqz0NE1FojvnOa1+KwTSd7P7jT0T6G8vvlm/W8rPxw+M/mn0/XfA3ftVZek0hSYDwEJznaNP6bue+klYgzhnHcGblTnXs3p3d7JJlhj+dYLmntD0OzJqJ6L7odr1ENNgNFxDGQpjMBKiFCS1Nog8tjbztMNNBjpZhYCFootFQYzF8L5vMoTHb63n6N9DYfGcE/lcnq32ulF5xifnYA8+OevTOxef+LhRd1lZ2azR+itH9KzfZ0A8bLOfn3MgRek+x09X+rujqAvS4M7zT86/B+t2Um/WParSew+QmYnivzyA5Dot361az1aayXJeZ+NFDwpMQ/UfSv1r06jTjmfOuCfIPMnoIEjgORzd7rvez9A0GwVUwoFaBVgyxChAEvHpjLBX8/ebUW2Gl/hrZgfSEZn7VBlHPhfNWUoT9tfUP0nvofg+dnnr1T7PXzz5k2/0h5f8HjrftWF4POL8xpQszfRLHReUzufQ/wBE0f6T8s/POdAi7363T2L6+2JN3jK8tfKvyGnRcb+h/ce+9euSmSvlT5tVPCus9o9mvTvYI7KTjXzX84mYrjfZd11V9Je4wN2ElgfLjyzykkTUyt6ghDYyk5tT1z3jV9MmURShFQKdSXnsrqqB98ZJxl53Yz2l1FzhpoMdLVhbAQoLM/MO+G85c+ak7dex/oO+M+Ceg9Gr/wB3bN/PzqvcnzT4qPUP1IxP5dzXfXrpfq7xHxmWc+air6oG7H7V+ub5Xy58x+IyQkVf/Z7ew/UW4TqeU518mfJVxiZ9Ne+/RfVFByX8d/NzTcKVHvntV7B7CVHjvlLwb585RaaVV8zWx7d69E+rINLIeQYbxFxq066uvauCFnvEzi5xbP036CLbrxlia+LrY0r3rVGtOMEcdxPCdyv0K6JpXWF6LHS3CWgIM/bzl5yfE+e7z8klxv0r6zQDxNbCrvvQ0I2nEfOZzdL9H/RzzL8V5tf9FtnPKrffavyz8o5KLuyt/otPXv1Tp8m+HzyHzmaRynrvutvUvoLem5mUxfyZ8kkzjPpv6A9G9M7LUv42+amn4kqPfvar2D10k/lfwpxPlEmr9D9O/OfHXBbD062PvTwMp5RivDE5K62/3TsAvgJmLM669N9/JnRzDYb529q29YNNxnY7mBKPOYOXOwyPRpJ3Nxhpo8dLhklAAZ+zNay/5njn+e5FIm7v069q/RdR+a6nx6pvGVP5K1P1BofozzL8Nx9N/RtsP8q999oeS/kvHRd0ei/ou+t+r18H/N8huKEiLq09P+/02vp09NzMpjfyZ8kIjiPpv6E9G9UcnyH8bfNTT8SVHv3s17B7RVcz+OvnJZzGg7X619GeFfMKHlLLpfqnv3DoZbzZxHjpE9Z1nQbARvXofoa3/dMN50t65Hp6xtm/SY5I1LExYUPFjqEaPBTtW/NposdLeiWgJlBZn9YZw4T/AA/FyJQ+U/Wvt9db9Lp1ikbicsa1i/y/Ou+dnWfU60HjTnfAxrPbPZ/1nfE+FPnPyGSSRVT7Gn0d97oRs3DczKYX8mfJCUck+m/oj0b1Rw+Q/jb5qafiSo9+9mvYPaPI/Mfz987Ka9S9o9L+lPBPkzN+WOp+w+1sXu8Tx5YjyUiUCBMUHbep7tfROum7xnum8j19T9EbURpQoHHBKL4o1ZDOWiqi059dFlVu3M2Iyk1io0UFQviOSHysExNl9T9p/QNbL0rTOggSOyqzw5x350qz5qK7rXoX6vZPpPxn4DOLklC5pZ/2WvuX098Q9DgzPPXyN8wdiep/TX0L9F9VdGofxt8xNPxrtHv/ALVeveqfLPhrE+QuaHqXqlr6JgvJMp5p1v0H09Nd11hubPEeUkSZ1s/2KhEL5gJ5yRXpno6aD0FnOmsr19RuitHEYghConyL7mi7U13LcmkWHNrpM3bWnTQyYe+YmhFol5mGa+J5FnKBBZ99+v8A3e1r6L7QgQIOA2VQfKwF58Wn0x478PInBKBKqn0tPdPvtNF1tA4HIDxPjD5wZznYftvuv3L2TrKfkPjr5xR4pUfSfuvb9b+N/mpXOuNoONIaYk7vpv1X1bwnPnivKSJsu6rv3qjSB8xUnjChbj0ddp6RSdjpOjebQmqYxDifkW+St8ZfCKw0H0gjHTQ5VZWuJiwx9o5suWiycj8rhVfOcqaUNDm6K9D+rvc/RXN0nG0JD5Kh5pwvz0effKZxc4mkVD13bfXae3/QtNpDwcDpfyT4Sy3mClzbP2P1lc0eS8RluASTug+xfojzrlfz98+0l21xpwMbSFA+r9c9fTKxnivJScmdDs/QceZWcSH5zo953abT0SPuUuzfomVMAQDdhRGDfAFL0WNR6Q+LuuezalqcTA94l0XKb0P54wHyPIL4+SBI6HGyuh6f2Hb94RbHl03Csz5EDcqSECBut1v0l/RX1lk6iYk3oczrPOeA+aPnxub7JxJMQJis9e9c+gfYPlnwDDeY0l7N7a9A9cgZXZvxjwzMeaJ1uvTuKpxXkymkhAgQJubXT170LsOibLumz2h2kjtDhCAnPpDjoMnXo9Axctp4y5qdHUdtc0jo+t9CRKDlz8o+Vxj8TBJcbQ0JAqECQkJia7K4U2qp/o7+hPrdLLqb0daam9DgTaH475S8M8pD4nYEHAdqelemfRvplfJ8c+IM5zmj+rvfLX0kK1XyeW+SeV+FXJq26qvOhY3z44jrHtNRK2dve26dtJqpqzuOtXPRHNIGYKECK3m0Cx0HKAD0vgbtxWSN9ScnJSVSgcHA6ErUER5d8vhH4WTsUmIECBAgQIEhMD7dRve39t+ndpbnuSqntJiYmVQS+tuZIisyMZzqoxGQWFmy6TT9aTA8yhwHA9vQdZWdMMajaDxWR8uwMbY6p9AK44wMHksY+qs3pc4al5zO4uOubnojmkwNDDDzqo5tAIsZEDC+Lo5ctoQcBCcLrTiUD2OHI3PRNOef8vIHxIP8zJ/PnwSaSaGmc0BejWl9Pa59fXZenfGrIz1XUrveHCFTzHJWez1aKQcqONyNSimB7HOpLcrfAjbcBKRG8DdWM7iVEORneOxMtI+fWmzYvXj0KXZBXHBSKtBlrec9SypibPqiy6o5cwUg4up5rrctAmx0MDzrk9IesumbhOCRuah4TSSJdc9B03LTttcr956Azz/GUvloThyWUrNsuouhzdtH9u+q6r5eeecjVOmufQ+g0m8OFXow3LeJnWBBysh1wpgixFNPYSB1MunCKtL6i3Ulb5d3wM0iUBsyl4bijXmN10NtzDUZXcr7hNPVaTK9BzXKk5IzpzsuuOXAo6vDSuyqsmhioWcDynDsZM30yal2lJSeLo3oSECKUtsszTOw3ztkpMGOnEk6kyRAyiK65NvS7WdZeUNGwNPRemNF0ZvarYMPz3jM9pJq/vaw2qre4J0tTcYPWZDUzmYbBwTo3PWwnOz24rPfkOIQq6SmwqDLRQx20IW5pLIqlUnS7LOrXK5kdERtFrvPKmskrMrFmq8oQaBoeb8/fYRGyzxsoFpLNZ5RxNoOQiVNthw50LpAPTnW04Yc0RPmnJ9Bom3TLcgx2rNx15SO9lO2/wCrPQ9OLmq2TGY3Qc+xGbvb2t+vOvrrr30tWfHz8rFCYHAaDJ15h1yqbE5T3zzzCEInUwQQ+NsBrIGo2ca7SlTklvg6NzlyJmmUQNijDGC2Mk5tIwHJ6l5PNtMs7RKOlBvDLmEBlcwnpcl8xuNVXaxUbzSxQOTsIkkiIzah1i3tFEph1NvckvIidNg9dz0xoOjB1KukyONUvL0T5u7000HZhNqKhsjanhPAYPgNBTTstY1NXmqrFxE9aiASQOSBDE4qI6Gg6SekdVNkFlPYTSeiUJqIaYg4EDhXMcDgxPH6mjnl2uedgiIQ/VEVwEmErKFMHZFzaxBW7RUbKqxoPnZrUtwKYMSdq276vii0CUrioLeRM6bHStt0F90YOarpMlhVLzdE2dXel6Ts57C4dQkMDiEhokho+pulwMzcGOxoIOi4A6KdKnhwS4GMoaD5LkNFs4kVKTx3lI+pMBJjgM6hAdAQR0dkyXJ6mnnm205WCIKgbozFopZoBUelZCkkWG0LVTtNPoqvCxcWZak1gOsI2lbbWkudHyCUrqoMrEmddc72/VN504SABJjcbpubaTOrzTTT9XPYEtiuSdlqa6jgknyRC6yArNaziqQKOo4KBLPE5nO63NwDhCMCUaizVbDVNMnKzTMvKUohkxBxKmMGSBZCDk85x+npZ59sY2KUNQH0xW0Uc0CnaS7dQ+WsNhmqbaabVVfPY2TL0UukA75RVPU2ly5VayB0ruoNrEidNY73PTF51ZOaAh4vK6jm2dlV7ppqOrmsBR8+kPPXYbprqEjktkPrOsj0KDrwyG8BAgYgJKhzKXLasz2GTiVMJMeWiqLjokXRCDtkaRFiyABhxIFbhRxoIQab1QfJ6V7PNsnlZIgvIHpzrSqBUGnbw7dQ6KbloKFHtFPtNXy6CQy6Uu0BdGbHPQhVTZXcyBsuKixvEidNa9Nv0RedWPWq/OsXlVXz68zu7101nVzHZOLj1jh8Q6X2TstDUtA0TLmi7csvvkKzjBUUebD59SOfsrcekEBwTk6s7Tp8+PdA7yaq00FoDRigMxiIRsEPaGzK5vsuPk9LRRzbKs7EB7xr+rOsKp5oaKs07R58wpmeoTVFtFbtNXz2LFlUpNYF3yja6KEc2el1DGZZPOzrEidtY7228XfXi4VdnWMyqpw1jjS71vXdPNYSuZ21jZOZNS+qkClJPiI7mj6IztyPS4IJvM4NvH02XN31eO9YwcXNMzunAr1PIEoLjTQZ3bIaA4DNtkGZEhjIRDBXsgh//8QAMRAAAQQBAgYABQMEAwEAAAAAAAECAwQRBRIGEBMUITEVICIyQQcwMxYjNUIkNEA2/9oACAEBAAEFAvkUUz8jffJP/Cv/AJkIvWTJkySuJPbk84EQ2m02m0RMDCIT5MmRXG4WQWYWf5VFFMGDAgnJP/Cv/nY43G83ivHPHr+y3wRyYElOsh10Ouh3CHctHW2oOuoOvD7w69+1kybjeI83GTJkyZMmTJkyZMmTPJf/AFZXm75cmTJvOqdyiHeIh3otwW6LdHXh1wddH3x+oi6hyyZFedQV5uN4sgsos4ts71M96075Dv0O+ad8gl1DvUO8ad40S407tolpp3TTukO5Q7hDrodUR3lObn4Osh1hJjqnWQSVFN6G83G43G43GfkT5VXAqiuN6CyILMgthB1gdZFs4FtC2kFtndoLbQ7rJ1cj3qPVwqqPco/Km1wsgrzedQWUWcdbwOuoPvoSaiiEmpD9SHal5+JqfE1PianxM+KCaoompHxI+InxLAmoiXlEvOO9UbcU7wS4NtkE24byf6sT7XP1HavxZBNWQTVUUTU0PiYmpCamfEkE1BqiXUEuIJYEnGyCOEE5KOkwOnwOtjrQtkW0OtDrQ62LdHXh18W7kW2dydfJvyReVhhyiwD4B0A6AWE6A6xgdbQddRB+oIP1FCTU0H6iO1EffUfdyLaFnydRRFcZUy4y4aiiIojFGxqJEokSiME8COOrg7gW2iCXSCxuWi7KR8pDUXYW5a2uW+ue+cNvOEvOO+cJfcNvOI7KuInqpGqjMjEUY0YgiCJzUnXzK8fYwPtC2h1kdYFsjrGR0osiqIiiMURinTEiEYRJ5gZ4VhIwkQVDYbR+pEupEuoqPvqOuuUdOqnUUVXKYU2KdMSIZWGVDszsxaglYZXGwIJCbEFQUVRXDlUc5UFkUSRSm76tO+2P0SGqF9MvSuqjaiiVFFgwLGbSJCuhCiYjVqDHINlaNnQSdBs6DZM/JMzJYhJ4VJGKg5FF57TabCOPxsQwINbk2ESEHr8SJklYudhtNo63kWyLLkzkRo2ISBRKqiVTtRYMEdbJHUUjrnQwLEg5hgTlkUUwbTYOjHxCwDa5Uhw6gzCRpykNT8k8W51ap4bRVSSiT19o5htG+COXAywJbwNvCXxNQG6ghDeyV7G5Y1ynJUySQ5J6uSarklrDoRYhYzYbBIxjPG0Vo1pE3w5PDCJ+E6g9w4XAqmTeZGJkhr5G1hlcbWEqiU/Dq+Gvh8xQkUXjp4HjkHobTaYMcsGDBg2ix5G1MrHRIaSIteHaM5SGoIdPLqsCbWwk0ZbZ5kaKhgQ3G83nUOoJKpXmNOdkh9fI5mSSuik9Unqj4tosZsOmbBjfGwWMSIa3COGkTFx01HRKLELCLCo6Ly7wJJgrfUVIstSqMgOiJF56ZKz6ZGeWEYvp5gcw2G02itFMmTJkyM8kCEWCNUGjPRIXxrfrrN8fidC2nl0SjoxWmOeOaFf3pxCvjPzPZklhyT1skkOBWGw2DW4MG0RpgeR+66fTswjkFTkrR7fMlckgVFosVFos+lD0K7wxcqieJSb2wZyUwbMnTOmLGPYPYK0Xmp1No2yMtkNvK1n7hnokLoxPrr+vxYLP3L6emUe02CQqp0FOgdBRYVOkpDHgovwRTeOudc651zuDuDrjpUUkVFJWD2mBGiNMckUyPI/df1+JJEHTnXEkyL5VYtw6oQV9q1U+lXYH2DuMld25G/bKTe2jDHh3LJk3cpbTGEtvIsrlNymVNym4em4dvaJPgqSq59FfDPRIXhv3V/X4tFn3uFcO8kMGSOmqnYKdip2Ki0VOwU7FUI29MSyjTvkO+Q75DvkO/O+Q75DvkO8aOsoo+bIkmVQaYHGRqjyNCv6evizJtV83ls3mOQ3EaCMGtK6eJHeLEmCKTL6a5Rn2ykn3IMP9X81HPSNJryuFcrv2Za6PKbVZJQ+2P0Sl4Z91f1nxYUm9rGOYbCqwhi8JEdBDoIdBDt0O3QlhwWk2qsi5arlE3GHG15hyCqp9Sn1G1ynTUbGuWN8NbykQx5RorSNPNf1IWvbxpFyiURRhD9sxZ8kCeaY31KpJ9zRh+JDPKSVIkmmWVf22rtdpczZhnKX1eQb99f1+LJMv1I8/GCqnmBPpRDBgwYMErfF1pt+qGHKNrHbHbCwHRQSvk7Y7Y7Y7cSIwKg5p0jp+HNGIQ+pSyOGe4WGwjd4apEQ+piz7r+6onqYe7yxwwwLCrlSqpLF0WTzLK/8AdgsOrSaXqDL0BJ6uNyvSw+u3lYTzNGuemoiKNQrtwQt8J8z0ylqDI+sqPrs+lseTpmwWM2Gw2m0wKnLBjkhjw9ojSL7ZSyO9xp5hb42jPTCH3D9svqz7roVT8WB/uIiQhgVyNrDa+DXre+b5ZZmQtdrDFWNdTnFbqkZ8QbGrJWyp8lC8+hPXnbYhd5SavuXs/LK6odJSWBVHVHC0VU7BRKSkNZUI4sJtMGDBgVOT2ZJYSNmBqcsGDBgwYMCoKhgVBUEQx4VojRvhJSyKhGnmunjaRNGMwRJ5j+2X1Y91/db0WB/uErNyQs8bTVLSUabnK93yWbz3SaVwFJYKekVKDdqGxCSnDO3UOC4FJop6M/ycOah0ZDZk6KHTNgrDonQO3QWBESbVqlZ39SQZr63UmVMPTaYQwK0VBWkzPDUGIYMGOWDBgVDBgwKgoiDUNptEJidMr0yNnmBPpQiEIRn2zKTOy6s0reiyPIPdNCFPBxXa3P8AktzS2ZeGuGIdDr/Ndow6jBqGmS6ZNzRytXSrne0vmxy4h1hXP9mOWl6zJSkikbPFxTI6OVL9hiN1u2gziO0xdP1eO8X5e3hTWUGa7CgmuVVE1Wso17ZGJNGplF54MCoYMGDA3lgwSqPj87BGDHYOuRiEI1fpsOJV/uVit6/FkcQFMg+3ODWJutqPO7Y7aDgrQuzrfsXqTL9e1WfUn58N2+lc+e1J0a8r+pJptNb1mHSq0LNd0SOKI4Xub4+LP5fxV4dS1Vv0JKE1eZ0E2ov6unIIxzk2OQU03/HTOVJdMvOr2U8prVuSpJBrE7niqLyybhJDqodQdIPkHSCzC2DuhbYwRSD3/rOo/wC6F21Kz0w1cpZHe65UIvUy7YZHb5Oen0vjWvIiNT9niekj4uccywSsf1GJ82seNO/HCyf88sRpLXXwvDUm3UuLf5DSrkEen8SXY7VhPdnxpODQnsaidFw6tA4+mKOX+RPBpN/qwa+7e+D+XrCzILOg6dDuBbB3SHdoPvNHXmkl9o+8g7UB2oDr53yjBCD3/pOO9tKq5Rn22R3uuVCL17TVOEbi2bEWoacsWoQSm44Bq5b+1fh69R6bXcneuH5+40f5tTZ1KBwxIiXyd2yB3leHG51Li3+Q8py06i+3Nqf00+SSPQZZkReqqRv+/b4qWFgl1KVJiJcPdbyLaFtjrgtsfcRF70W6o62o+2o6yo6xk6iqK8VyiIqjBCumT/WyKnliFVBqfTYHJ5rt8VUIvXJfJf4Z03UUtcCyRHDmnO0rSP2l8peZ07fJfXB8m7TPmxuNTqLTuV53Vp6vENWaPWdcjkgRThatmbiz+U0/Ta0tH4NTQWOOFurO/sGnxMlb8PicO0uNCVyta772fYqYVXZ5bnG1yixqOYpImB7jOVSFyo6u5B8aisUbD5ZVy19bB0BseBrRrSqnjaTxeOn9SMKrBqfTMzJ0ckFcrswrP/Cpqv8AkOfBS5rJ8+raW3UYrNKWq/HKjp8l6anUbRr8V/zIaZ/0CU1Zn9gqXO2Gay1D4zEorkmik++FMpK3HONm4ZVHVsE0OCwhJ7hj8wweJokQkYOaiLGmVjYm18eTtvCxYVtdTtyvHg2kzfCRZc2upBFtGs8SR5VIcEcYxoz1/wCB/wBt1/Ut8vxwOn/AT5H32Md8SiGSJK1CSJkqSaFRkI9H0+J0KRRoalpDNSevCbSrF28A81KF0tVdKtILQsNFglQ6bkKPmlJ/JU9SM3I5u1SsnmL08tFn29PMDCFPpsEgrBiYdH6xldu5sseHMiOjhGRG0ezJHB5ZCJD5awVh0xrRiDfmVyIdVh1WGU/YvS9Gq7yvKR2xnBsXT0BOc79kTl3ONMk8FidII5rTpuSPcwqX1z7LFxsCP1GRV+ISjb6uOtkWztFs5Hu3LsUc7YnTY9HRK0c2RBzfOwrswsSYbKpZkJvqXZ5hiI0+mdo5ps8KmFj9M+5vqb744VOkMjwJGdE6WBERBDJuNx1RJkEsCTnXQsavXrJY4ocTa5blHW5nCyOU6jiO7PEQcRW4irxS1SDUILKdVDebjqHENjbRXnqLttbT4Eq0N2DebjUpf7aeSaPprUl2S7vF6fqSohDp29lml0mp4K1r/iyyLI9kbpFfTexPRLI6NrHK9qm5BFQn+pI49rVw09liqj0ir7lZAjBB7Nxai2OlbgY3zEzwxPErPEjRU8P+6Nfpavlrvpk+5G8snURBZ0Fsod2gtxot5ouoIO1AdqImoiaiLquCxqk0ovn9lkjolra5Kwj1Nsid+0beQ1u1115xQ93q8tjYLcQ71Bt9EJpuq5nueRJFb4GW/wC29cuh+/uUHTI5GxQoWnIkJp6YJn/TZekbrOoK5Kq/2LGei3qke8jauTUGOVtKwsb+4YpCiYETwpdbuinQZ7j+1qki+JV8qSe2L4QYvh6+XXmoLqDB2ptHakO1M+J5F1EW8d4qjrKjrTh1oSyuYkd+816tXuXCWlJH7158Mw9fXbsmHS2VaveOK07pZiVHK2NJmKWXrGrVyjlwjLQ2dRJXD355VXYSV2UtZUe3zXT+wYQ2oYFTlJXZKOp9Mr/b6EcPTJOrkWZBnuP0hM4evkk9tEGen+3aguO/UW4qi2VU6qm5TyIijGDmkyYFRVWpV2J+xgx8+PPPOE4Lgxp95PM7PPTU0qDC8vHK3H1IKMvVruTLZEWJ9ZyvXI5+FOt00WyjhzdxLUTEKYikdhq2n5isucNdkXBNY6TorTJeTEw5WZFZjlZj3smQRPLPtJR/vBINEGen+9qmxTBG3JFW3HanSwMjGR4RzCwhVrfOrzdkcrkOop1sCToI5F/Zuy9KtodXs9Fve5V8+FWuzZEq4JJHElyVpps6zwYyRzdjcR25FRFE8Cu2pYuKs1aZJ41TcJGjVJ37I4v43JkWm1RldGCJgUuRK4qQvSwIvlHirkX2/wCyUx5Z6JEHJ5JRiiEfqT32eB8GB7CuzzVhTCwIiOjGxmwkQbHvdjHyqp5XlZkVqVbiSosLHDqo+u5FblpG7cKnz2Iu5nVuGXib36EnflkrlHk3uG5JXE1ecsWHWHVr8lcbraC600s6i+dN5XtvrPg1VkiMmY8UnXcMeiN3IdRpvaKvJTwPkRqQuzyzysy4bIflnpo9CRvlSYYNQjTxInl0ZO0l91U81G/TI0kQZ6UlGphPkzyVRVLC5cz22dzRLjhLaKZjkFZtEmTbnPzaBD3XEj/VwmTzg8INma06qPa5uRWfV0RY1Q2nSUXwIxXCtVpjJGilP1nxL7TyN9TJ9UORF8/iXKD3ymXK6v6RDBJ4LCkh+WemjmkjPKsJoiOMZEMjHw5HSkz8kv3VE81ftkQmdg3iPH+/k2iMNgrTpky/XH7amSXh7UI2yVpYeTVJJPMdvY5rtyc/xwPB1HvLSeZUFRD/AGXbthzlVF+7OBFyf7fh3kjJPJtwIpVfuY7rsRJJVEe9IY7M7jqzOV0vSTvZinqSTLftrDJvyzrJv7xIFbrLCvcZZbNqMaO6zZ1lYbfMSCN87B8R0SaHJHXGQjYhW4N+RyD2+arfNZviRCwzyqCL4X5GN3KyD6VjRqYap0MksO2J65dEnlHKxat6Srw5ouuw8RrxDpqaXqarhHu8p5KE/nnO/pw8IVu30GQte5faj/u6HhrtovtfvEHJ9S+E/MY72/1Evml4sX/+tVJ/4607q6pcdM+5/NWrNSGw3oXtU/mRP7Sfy3U2yRS0emiRLSpyRxujqsWSVg5MLGNUT07k5uRIxExyevlptyJDlYIPqhbhJEJWkjRPl0yt1HdujEtSb3yNHWJYR+szPiI0K8XXscYSJT0TgSBX6lxlYSbWelmKXwrV8Ol6D45OrHynj6sWmKxdOkLJL7Uc1VXdIbFQVfOfqTB4HO85NqDfCyLhfuRrMFCP+7fT/j1ifwyjPHC7vKzl1Fn1pqGK6uW5c1qLpyV5I1gY3q29U8WINPqyQtSGhWSGtqBhatmRfD2jEG+0F5opkRRyoNGkSfVG3BEnhzSSMmbyX5NMwyG/J/b6RJGTxErPKDPXCtKm5+tadU1wfqOn8L0JZX2Zpvogn+5vqynjRZN9TnwrP1NLk9WvcpJIkbWapVPidRSXUKyivR6ZNym46nnqHVOoK9VEkVCJ24ptJ67ZmdukSrH1BulMcLpUbVWJJUXQ2uV+lPrunrJYgdo7t1Sg2stui6zN8KlKlN0Ub6M0DoqLtzxRDIimRXCvOqdZDrCzjRCD7o0IvRIniwnyoQ2didTqJgwPha8m0pshZ02SsN9ehHKflHI1ZHddHU1U7RR9JVKNfoJz4RlxPJ6splz41NXi26cY5aW3NPpqdNTpqXHKlnep1HGmqr4tqmxSBPOuahJSh+P6gp8eun9QXjh+18Q09/tqGcHEOrTaVB/Wto/rOwf1pMf1k8bxoo3jNirV1+tcHSiyc8ivFlHyiyZFeLKdVTqKNGkCeWeovX4kLHtfkb7grK5XM6ZVm6E7qlW3BJw/XmbbqSU5XMa9ItPjlW3o8ey5pVysrZJUX6nkLFYQT4IIYpz4VlblDoQ8+FXY1p6EsGXdocQV+no/Ph6p1dM+HqfD1OwNQTbd5cO1+vD2SnZOI6qout2O41DnwTcxM5p6FU4w+rT/AJsqi6Vqr5CF25Yo8nQFrjoMDoR8YrEH4QUQwNGkJH6h9fiQsL5z55t+6nVTp2v568fUn1h/Q03SbL4LfEUKPpGkVdzdV8WIaUtllvTI5Vk0pYhtdUGxifSaGx80HEDUZp/Phj/6A2ZOmcUR40HkpwTB1dE7Q7Q7U1ZuNU5cC1utXWiLRNWRNPovcr389HtdjqSyNVr5sDrRxRN1KPKKN0ruymH15Gc4pOlJVl8RTJjroOstH2WjrLSayhNcH3TvBLh3qDRpARp4jTwSlg/PNPemu6lGZd0uiUZJLfFEqth0Sm6e3xJYRlRPqWpF0K+orut8OSOSxZSnbl1PS1ouWNFJWoxyJuWhX7arxVJitz4Sbu1vnxV/89yU4D/wGDBtNY/yvL9Ok/4m02n6h3OlV5TU+lT5aVqPXoPsZHy5NcfmDlp7tszrI6fJKmJOVZ2IWTKLZVCS5gffJLxJeySTiynV89VTqKIMK5F6j9EpZHL5TynPhyfq05qM8a0tZnoNbxJDKO4hrsZbuPuyabB1rS+Esu32OG2fVemX4hfb3Gkky/Xotfr3jiax1LvPghm75OKv/nuSnAX+B56x/leX6df9Plxhf7/XRjdztUrbdM5aFPyU1v8Ai5QLhVeIo9cuKsKzzrHtahM4mn8rJuHCoOZk6YrT8sjyg33AQ+o/SkpaJSJfHPR7nZXUXe2SvFKSaLC8m0WRhJWkiNFr7WTLiJy5fpEMcVSOlNNb1R6VtNd6d5XhutshsTJXhsyrPPylk6UXB1ft9A58Vf8Az3JTgL/A89Y/yvL9Ov8ApmrXPh+mucr3GhVe71K7W3xys6bzT5uhaRuR6YNa/g5ejJu5QwunfpenJURzBzPFgn8K1DaOabRWj2jY8lev/bG+4SH0z0pIWU8uaNTDvk0DU0swcsio1wiI1Hs6jLelviIbEtR8PEnjUdTfffMuG14XWZakHb1+JdR8c7jXWXQxJBDz4q/+e5KcBf4HnrH+V5fpx/0z9Qr/AE6XLgmlvfLGa/X7fUhFwaZL3FSZDWv4PmaqtXTtZdC5qo5JPttL5m8uijynRFgFiFjFjIK2SKv9P5a0gIvUfoeTsyOjOl9T24+SpYdTmoXWXoPms0I7BaoSV1LOVNH0vtItW1JlCtJIsr+Srg4SqLqGs/JxLH1NBTnwF/gOesf5Xl+nCf8ABOML/fa5y0LianpOnycZ03rr+pQanJy4ZsZbMa2v9nlWTL1TArMksW3noVlZqkn22x6fXCeBUH8o48kEHhrcIsWF2kCELfDUwL6Ue3IsQkHmxW3M+ShqEtCehqMV6P5VFwpb0pkpQ0nbPqWqxUI7dt9ybnqEysZoGl/CdN+S7D3FN7Vjl5fp3qaNXlqmoR6bQkesj+X6fwLFoer200/TXOWST59HsdtfmQ1v+LlRTMqsFYXUxFy4bX6n+rDcq6sqqyBUOmosaixKNrZIq42PAvgdCdIgYRJ4RBeSmBE87cl+r0H/ACQTyVpKHEqOSKZkzfllsx126jxIiEsr5nc5JWxM4Q0p2oXPm4mpLR1nlBO+tLpv6iqxkv6j1Ws1ziO1rruTGLLJo1P4dpv6h6h06PyYPOeTVwVbHc09b/i5Vpkhf8QYLeQllWVeXDkf0YOhuEp5OyUWootVRaqiV8CMwKPXzgdGRREbMIjRUFYLH9TWeOmbR1Zthlqs+pN8sNiSBYOJbMYzipp/VcRJxY0n4msypLYknX5HLtSlp8vEt6vAyrBzTnxnoPxOkvhfn4G4fWzaX3xjf73XOXA+i179d+gae1ztFpISaTUQ4hqJU1HloM+Ytb/i+eKJZX0qyVK6IRt8JGKwVgrBWjvAqjnDneUgU6KiR4GJywbTYbDYdMa0uabFqEFiCSnY/ec5GJXgs8Q2tK0uHR6mcrzTlk3eOKeDe5WaCSu/5MKcO8Hz6i6CGOtDqtxtDT3vWR/Lhip2OhSr9S+ntycZ1cRoZNKsdG5rX8WDAiZNimxw2B7iLTZpDTtOZW5NIBEFFQcKSiqOUd76p1UOqgk6IdygllDumndNO6adyh3KHdINtl2OHUa9uvJpsiPR6ft2LcdVtLTrXEMmnV6+l10soo2TInJVwOnwd0d0gllBLKFylT1Bs3BOmSLJwDXUT9P4iHgGkxaGg6bp51vHWLcEF+FOHNJaf09pQnD2lC7Y2OdlTaWq8c7J6FdF7KIdTjaTx5XotFrtHxNQ2obEGkSeImiIMQgTwgoo4euCRcjlwKo4+KC6qfFT4sfFj4rk+JIfEkPiCHxFD4mgmpIJqCHxNEO/SRJdP2r3awuY9r2/N6JrUcDe/nuup6C1j0vJG3vyva3rXflqcpXFmbarrmDvhLx3p3YlwbcU7s7oSyJYU6yi2FQ7tTuhJlHS+N+VEJfUrMr0x8fiWEbBkfBgmZzjTKwR+GRHTGx4Ik8IKKPUleOcP88lHW1O7cp3LxJ3nWcNmcdZwkzjruOs46rjrOOu4SdykUqldVUWFkrLOgQ7pK1+ud/Mxfi8SC6xXPjMSnxCzKdpqFor6BFG6NjYkncSyq0SbJRf5qfanKb1ed5lkUSRVGbjDhcoZUZLg6p1BrhjuTxyrljxjj2NTynKUfyUkZ5bHhJWoWPe0VhG1c1xvrlGvhoo9cErx/p/gVecqkcSqQ0tydgdgJSwdop2inaqdqp2qnbKdup0FQYm0ZNgZb8LcHXFO6QWdim6A6saHcNQ7o7oS2iDrGSV2VZ7op5qfYnpSf7b3t8eVigXMNc7UlhwK3HLIiiOElO4FnFlQSYZORv3DBBVJ1HqbhXCiEvkfDlegdAbARxjDJkjcI/wryaQe8c4kXPJeWzJXhyV4Ex250MHROkdM2IdNDpodNDpILGPbgc7A+wrV7xVGziSnWOudY6pvN2E3qrmO8PIU+qn7qr9CelJ/tuJ9Wwjj8ws87PEtbItPJ2R2Z2gtVTtTtlO2U7ZTtTt1QibtGuwdQV49+R6mTPJVFU9m1BGoI1DBuwbjI1x1RZhXZHDlHG4zyaVmFZvjaOaK0wO5JzwOQlJCdqm0YngcpkRciqNUVfGfqiUUhTzTQq+m+lJ/Vv7kGe4Pcbcp0jpHROgdA6J0ToHROgdAWAmTYLPg7s7sdZQdOgtpBbiHeoLdap3bTvGndoMsoJMOnwdyJYElEkGrnk9wrzdkeo5fKONxGVfVZv0qgqCij3G4avNRxKSEp+Wn4dyRRVGL5/H+0Poh90yt6b6Um+219wz3AQ+vkwY5YMGDBJ4LfuWQ6nnqKLIPeTS4HXMOW8d6d8p3w26uYLGXMkJJPLphk3mN2RiZGp4VRVFFHKOMiKRlT1W9KKKPUlfg6nmNROSjiZR6kh+WqKvhymTJkjXz+P9ofSkJTUrem+ib1aX6hq+a6kPo3G4zyyZ55MkhdJvC45YH+rJKvlz8DniyHVI3FVSJ3iR453mL6lr+o/SqOUc43CuHD1EcZGtwVE8V/Q5BSQlUaQp4byUf6mH+5FM+WrycpnkqkS+fx/tB6UgKfut6T0TerP3oN91yH1kXlkyZ5KvLJkcpbJm+dpgUkUn8rJAPriwnQO3IoCCLAi4SR57K8PmKPx6RzhXCjl5KpIIpuNpUaVvWB/pSUm9t9wCJzkLCjyQ/LeTvfJVIfYvuBRSD3U91vSeif7bP3IZ+qspD6F/ad6tEqedptJPU7vONyuiyPhwOjFjEjIo0Gt2j3C+SCFVWGHAngVw9eSryUcO8jlwqOEXJUK/of6cSkjMr0iJuETko8mHJ4kabfLGmBWm02itImiM8OZ5roK0hTzU91vSCk/22faH+1VfMHowYMfsO9WSRPODBMnidPqjMfTMg7khH4HKeyKHcV4UwjcCjl5KopkVwqj3jzcf/8QAJxEAAgICAQUBAQADAQEBAAAAAAECERASIAMTITAxQAQiQVAUUWD/2gAIAQMBAT8B/wCq/wACw/8A8hfC80UUV/01/wAuis0UUUUViiiiiiiv+ZRRRRRRXCuFMooorhRRX40amhoalFFFFGpqUUalemiuFFFFem+N484or00UUUUUV6qHwQmXi81i/dX4qNSs6lcaK5IjGztnaO0dofSZ2mdpnZZ2TsHYZ2WS6bKrMuCFlllmxsXiy83+qOJIoovlZZeaz0yKEjUo1NEdtHbR20dtGhJHUkT+jLH54IRWGMvNll8L/BZfJEYWds0YoscLO2dt83iihLhCVHcF1TundF1TuI7iO4juo7p3iXVTJtEhnjihZZL1pl/lRGfg7h3Dc3O4blFFcHj/AFhcLNjc7h3BdQ7ouobm53B9SzYbGMrDyiOWS9aF6b9tmwsXiLNjYvg2IXzEcPMiyyyyxM3O4juI3RYx4eHlEcslwSNSiiiihemivxx+FCRQ8yIsXzCHweKKLo3O4dxm7N2bs7jF1TYvFDyiPB5QompRqampRRWK517XyQkUUSwyTIC+YQ+Dx8HJEn6bIyFIY8oXCWYkR5rFfkXB8kQWZ5kiCEvBQh4byxsb9ikJjyhZY8oj6WMsssssssssssv3IhmeZnTyh4YsSkhv3LghZYx5j6Wzb9SI4ZPMmdMXwYsMbLGyT4oo1NTUorhZeUWbFl8UzYsvF8JsX4Vl8UIgyxksMmdMXwYsMeGPiliiiiihorgsL0uRubCYyyyzYkL8j5eSGGTwyR0xfBiwxjG+CNRL0NcF6WbF5jI+kmbFmxZZsbGxZZfC/XWaKKIYZPMvpAXwYsMZIfBYWb4vgvTLCRQ0ITJPi/WvXXCiOGSy4tshDDFhjJD4RXGuTXBMXOQhYeIkuCHmhIofgsXkZHyJFFc6K5RwyQ8RWGMWGMZRqUURzZZfJ8ELm8LDxD6S4RJZQhjxFkiAvZZeViRJljICw2RwxvhRQvWx5QudDRZsOQiKJCEjUqiWErNShoYojVDZAWWyyxFGpqUVijUoWJEi8RYmWMRY2P0X6WPKF6GUNFCQkSQiOZYTo7gpDYyBNFEBZazFCRqUUNDEyyxM2JMlhkWJjeExjftXFjyhcGbG4neKyhDVmp8y4mpqOIsURJIkqIEShIaGvOIoXg3NhyL4IsTGx5oXB+5cWPKFwkPEXhs2NixMschyNyM8NmxdlieEzYUdiPRoUaxQ4ElWIDJfcPis2PNFc6xZsbGxsbGxsbCYs0S8F5XGbF5GqIYbF5NDWsbGx9HEXgTJCHnahMbo6XUJTpWS67O9Ij/S/wDZ0uqpo6v3CGx81yRWaKKKw5EpFl+ixTE7KKOpwiIookSIomRxIgUaHbJqsdNDFGzWiREZRQyCHAj06Oo6RDyyPSjJHV6LT8H81o6mEWPNcqKKKKxRRWX4JTGy/ZGVEZ2WTeVhCxMYmN2fCLsmQRBeBos6hRBDWGTIl4RJCep3TpdWzqw2HHQj13E72306dMnhPDfGyxPN4sWENYbLOpIb50zVjjyTNxu8rEcMnI+8IkkRdEOojqdXwdzySd4hIchyFKybIooo+H00sl0qF/idOakifTsfSZWp0OrRN4WHzXGuLGTlQ5XwRHpuXwh/Jf07EYCUDtRY/wCZEv5SXQaHGvQsIQyasjE1HAaoiNDVG1G1iRqTjRdG5tZBE8bFljdHTn/9JMfkukQ6nkUk0dajpPyf6Ky+aNRrkhEibJO+CVnR/n/+keio4/pdI3ZD+hxF/UyPX2HUjqwoa5rCEVZ2zSisNWKJQ42ds7YolUNWPpjgJEY+CUBwooQkSiU0bM6cXIl0vBKDixdRobcjo9PyNDEUPD4oslyQmdR0SlwSs/n/AJ/9sSrDP6HY8qVEetRKakNDVclhFjlR3TuikbFmxsWXhss+DaPp8IvEihISErI9GxfyRqztqBLyS6ex/wCZM/8AKkQ6aRIYj/Q+C4WPmmdVj4fz9K/LFSVFlkpeDqOxiRoOIyJRJD4IWZ9Sjvpi84QxvNieJCHbKoTJEBsbLEzYjIXUoj1v8SXWtj6ouqLqj6/gh1LJMZEvwS9LwuXVfDpLZnTWqJToXUNyciTwi/B9JRpkcMcR5QsNnXkOdM6UrQhF4WUWN4iSEMgiRfBeD6bUsTI4bI+Cx/cv0sQuN+Cbvh0/BuSkKRuOdjwhoRLyxLLRLKFiR12Tfk/n6ioTTIrwUUJZ+FlFHwsQyBPCzZsbkWTIlodCEf7Fh+li5S+EsojDwNVwoeIn0bo2I5ZLKFiR/S6Hc5UjpdDqI6cJIiUampRRRQkUUOJWIDjZoaGpqaGhoJUNWampqJcL9TI8pfB5j9OnD/E6yFmxiR8NsUIvMsoWJHXVnR6f+Z04+Br0rgyheC+L9t4XGy8LlP4PPTVsjOonUleasawvBNixZZsKQmSyhYkicLOh0qlbF4L53hcHwsWLL9NllmxeFmTNjbK5T+Dz0/Bv4GxDESyyKGWXlMY8IWaIr1ossv20VzorCxRJFFZXKfweUJ4ihrEsyIDpjjRY2Rw3lC4R4360V6Vh8JOjc2PIhQNctGprlcpEsoTwmWN5ZIgIkvAxkMPKFwS/AvXZeUiaNRQF0xQKrNDGXlcvp1FXBC5MqyPwRJ0MoghjeUhcIj/GivShDRqRRFcmPguLxNWNcFyYzYUxuxiQkN8Fxh9H9/GhD9CEPERc3isLgy8NE48LE+VGpWUNjeULinRfsv0LD9CZeEL1rKHwmh8F6aKL4r8KH6VxXBiyhSLL9Kyh8GrJxHwsTL5WN8EhL2WWX7lh8LLyuFmxsbFl8lwsvhJEo8rNjYs2LL5L9iw/QkV6Fwv2NEl76Ev12LCHzSw/QuFFeySNSvZGJqalcqKxRRRRRRRRqampqyuSwhrmsPmhLhqUampRRRRRRRRRqOI4DgNeiMbO2KOHyXGvY0PgsRRL8CFxfKiiihIrDwzUcB9M7Yumds0FAjGiWGx8lhI1NTQ0O2aM0ZqyijViizVmrGPgsLD9THlYXCxl5s2LLLLFl5WPpXBYbw2fSh8FhYsirIwQ4okkeDwUiliJSGjqIaKKKF61h+uKJL1IvD4PNl8WMQhjys/6xCaQuqiXURKZubm5ubkJncR3ESdjWa9i4pFFco/CT8+h86KGsXhcmIslwQsP5izY3HIsvgmbDZf7V8Jfcv1Pix5XBjFh8ELD+D9q/E/WvhLL9C+YfFjyuDGRwx5QhD+DxRQkUUUampqUajVcWL86+Esv1Pix5XBjI5eUIQxi5rjLixIUTtmhoOA44ftWZZZfJZZfB8E+DGRwx5QhD+YXC+bHyiQRqalFEkSfkb/BLDJcmLL4vguDxHDHlYQ/mEzY2NjYUjY2NjY2Nh8ooguDZNk/on7/AP/EADERAAIBAwMEAAYCAgIDAQEAAAABAgMEEQUQEhMgITEUIjAyQVEjMxVCBkAkNFBhUv/aAAgBAgEBPwHtXYx+xf8ATX/Xn2xX0kS7cGDBg4nE4/TYn/8AKaMGDiY+ozAonExtjb0cjkcvoNmTJnbIn9PH/wAnJk5Ic0cjJk5HI5HI5HI5HIz28jkZM9jZkUjkcjkcjkcjkcjJyORyMmTJkyZFvkyeDwMztn/pZMmRyORyMmd8mTJntxvyORyM9nIczmcjlsmZMmTkcjJk5HI5HI5HI5HITMmRetkMcsHUOoczmczkc8HUOZzFM5HI5Ge3JzOY5mWZORn6OPpMychyORke+d8nI5HIyZE98GO3JkyIXreRMW+TkZM9uDAl3SH2Z7cC3x9NzORkzvkz9PIjJyOZzOZyMmeyIvW8ie2dsGDBgWywZRlGVtkz2NZHEa+mjI2Z7MGPp42wY78mTJyORkyZMmRdkSPreZNmTJFmDBjZd2TJHtY0cTj34MGP+ktsiGMe2DBgwYMGDBg4nEwcRIwKJwMYI+t5lTePavoJ9+BxGvqqJwOBwZxZxMGN0Y2S2fsQxmDG2DBgwYOJxMdmBbKRyM5F63mVN4i7EZM9yZkz253a3wY78Ee5mBoaEYEjAx+xDH2LuZkc4/s6kf2Kcf2ZFsltFi9C2mVN492TIu7JyMnI5HM5GTkZ+miPc92hbYESH7EPbPbnZvBUu4QK+pP/AFJ3lWf5OtP9nVn+xV5r8kL2rAo6o8/OUbulV9MiPyRRH1tkmVN4iYtmSkcjkcjkcjkcjJkycjJnbJkyJ7p9j7ELue+RLZEUTH7EPdbLerWjSWWXOoOXyxJTlJ5f0IzlB5Ra6nKHiZRrwrLKER3kVN0IW0iYmLdMyZ2WyRgwYGjBgwYMGBbvtiPvzstkImP2Ie67K9eNGPkuLqVR/wD59P0ULqVvLKLO7Vdf/pHOPJnaRU3jstmTMd6E9kNb4OJxMGDBgx2YHvDZ9j7FshEx+xD3RgUSrKNKOWXd06s+P4M/U9FGpKnLlEs7xVopPeRURgwJdjJiMGN8bIisnAX/AEJbx7n2LdEx+xDGYyKIono1W6z8i7URouRCwcj/ABbHpTJ6fOJOlOn77E+JZ3Lo1MltX68cjW0qeTpM6bOmzgKJxOBOkdJjgxRZxOLOLMGCmv8ApS2Qts9jHutkImP2RGMRH1te1ulTyVZurPkzG6WS1s3Ufko6fGJChGBhGEOEWXNjCsi4sHS8ofjs0y7cJcWZyvoymoeyrfwiz/K0ynf0qhFwn6OKG0YTOKMEEeB/9B7IXe947xRMfsiMZH2R9bazW/0XYlktLXqMt6Cprvq0lVjxZfWXSeV2Up8JZLKv1qf0G8I1G9x8qHNyeWOEn6RmUC11CdOSKNRVYcjVqsqX2sV/W/ZHUqsfyR1eSLTUVV9lar04cxauuXkWrU/yLVKTFqFF/khNTWUfEU/WSMoy9Mxsh9uSTMikJmTKHI5HM5j3W35F6Jj9kRjI+yPol4RqNTnV7LanzkWtuqaz9G4oRrRwy8odGpuvBpVb5uJ+O+4lxgy6m5zZZUOrLDKVhSjEvrCMYuURwSNJruS4GtrwQjko6VGtDJc2U7eXkoVHCSK0udrkl9wqUp+h0ai/BxqIs+Xw3JlzUnGq/JY3c4z8sp1eaNQupUftKepVeSRGXypmTJkbMkmZ2TZ53yZMj3jupeCpMzlkRjI+xMrPES7T6jfZptHk8kVhfS1W2UochrD3sqnCoUpco995/Uyp9zNIWagi5jypsrx4zZpDxVwawyL4ss7mlCn7NSuY1PRDzJEv/UKniRpcoN/MNUTo0WNKnTwi6/sYpuHlGm3PU8M1ZFB8popPMEZMmTJke+RMz9COyH6JkfZEey9iJRyi409VSppbRUtZUzj5NOpYhn6d3DnTZW8VGt6LxMs5Zh33izSZUWJM0iSVXyRZcP8AjZcvM2aR/cazslJejjKTLa3cpFb5bfBP7iPKP2iq1f2UbiopEZuVLLLj+wcMos67oTNSkpU1JFt95S+1b53e+D0chyORyM75I7Il6JkURRLZC9b8UyVvCRU02nJ5KVPpxx9Of2su44rPfPFmmvlSz31I5jgvqHCbZQrdF8i31Km4+S81CPHEST5PJpNviXM1peCHllpaU508s+ApL8HQUfSLr+vBWWGadbRrL5h6fTFp0M5HSUaeC4f8jLKiq8WitTcJ8WVK7lBQLb70U/EUMcsHM5nUOoczkcjJnbkjmc92R9CQiXomiKF4JbJC9duPqP0Xy/mfZpf9Xey7so1ola0nTl68GHFmXItbWdWWGi1t1Ria0/BT9lj/AFIzte/1lV+S0vfh0f5VfkWpRKdbq02y4/sZo/3Gq22H1Eey0X8iI+iUicxVD2PZdnFji8DixRZxMGBkWJ7eySPWz2Qu3P1Kr4xL3+x7r2aav4ux+FkraxToz4sWuUWW9xC4WYjJUoy9oqWVu/Z0bKD9lF26+3a8sI3XsjokU/ZRpKjHiZieC6g5x8FWwqZ8I+CrL8Dtan5Q6M/0WEJdF5LiL6jNGzzLqh1YNFeh0ZNFrL+REfRUJIS8kF4GJGBU2RpMVPBKOzRg4oT2ZERkTJD2eyI9uUcor8nUj+zqwX5OpF+mJ995LjTK8uU9kU1mRYrFPsuqnSpNlabnVchmh1/PDa8u42sclzqFWs/LOcvwyFzUpvwyw1afLjUIT5xyi91CNqitrlWT8C1msW2suTxMjVVSPJFbVI0ZcWha3S/R/mbeX3IWp2b/AAW9zb3Hy0ypbUY+ZEK9rb+mRvqE/UivZUrn5iOlUqT5IbSROaMHAT8H5EtoI8DYzAxLswY2ycsHIz2xZklNRWSpfU4FfV8faVNUqzJXVV/k+Iqfs+Iqfsjd1Y/kp6pVh7KGrp/cUrylV9MTztkyapV40iXvZvBZx5zLdcY43Rrlzxp8ERzIrUHSxk02v0axCeY8jV7l1KnAiubLPRVVhymX2k/Dx5QE2vSLC/cbb5i7ryr1HIo0J13iKKmk14w5YJRcPZpN5LPTZqX9zEsnQnj7Tpy/Ro0nTqttGp6jOUuKFGpU8jdSmWOp1ItKTK1wlS5lzqM28I+LqlLUZr2W9dVkY3/JAyMz2xfZkyZMmTJk5GTJWuVT/JX1GU3xJzcn5Znue1OtKn6LbU5x8SKd5GovApnI1erlcRbNZNMh84vCORyHUSRqtfqVcFnDnVSNWoYpJkZcHyLG46trll6+dZllDlVSKT4wSKkFWjxZDTKETVowoUMQEaLTS+cl5RdaUq0+SLbSlQfI1D+1lk11Fkpu24rODFpj8FWnSVNypouG+byaTWpQfzl/a07mH8R/jq8X6Luc4WyTE8vyUbGlVpZLi3lSnhI06U4y8kdltHZj7UzkcjkZMmTJnsfgu75UliBUryqPL+rSuJUHlFrqCqeJHL5cl9PnIWy8mmUyRIRd1elTyV5Oc8lhOFKpykX19Rr0uJJ/g0m4bi6RdLFaRY+KqI+kN8UKupemaz/Vto/9Zg5LJ7NTX8zINp+DrVf2der+zSZOrSfI1KzlTnyS8CzEp3tSl6ZaarzfGZfwVel4Jw4SwUrupR9FK+hP+xFNUpLMD0YERFsx/RyZMmRPZI8Ivb1r5YEpOTy+7GfQqcn+Doz/AEOEl3QlweShe8ocWVpZnvBeTToYiSHtq9bEMClk4T94HGT/AANY9mnVenVRqlB06nNfkoz4SUi1uoVaa8l9dxpU/Z8XVjLkmdapd0PmGaPWS+RjZf30qNT5C01fqfJI1GXKs2iyhGdRKQtLt5IejUCFvTsYeCde3qLjJlXSaVf5qRdabVtvL9H2vKLCr1KWJFxYQqPKK1hUgOPA0+4cZ4F5WRIwIWzH34H4MmTO6EX9301iI5OTy+2lbyqeilpfL7iNjRo+ZEKdudCm/RKyhMq6XF+itYSp+hwlH3vg9dlvHlMtI4gSGZSXk1Oc6lTCRRpScl4Le2p9NeD4On//ACatbdGfyog8NM6Xx9ov2VaMqUuLIVZQ9MlUlL7mU6bqywizs+NHDL61lRqNlKtKnLKHqlZx4k6kp+WaZa9SXKRqPirgt6ioyUiOu8fwf59foqagr2DiicpRkaVfJfJJmpXNF0vY/uOdSjDKKN5PPllGdOrT8mo04Rfyln/aUvMUJD2Wz7cCYtpbPZMyIuK3ThkrVXUeX2JOXhFpYc/MynQjTWFtqMnwJValN5TKWqVYfcUtYX+xT1CnV/JHjURcWSqFa3lTffp0OVQpLESQ9pW1NvLR8PTXpEVgyV7WFx9xLSKLLe2jbrjEubCncE9EX4I6J+y306nQeULwXFrG5WJFxo04eYH+Nr/ooaPOT+coW6t48UXlnUqVXJIdjXX+p8JXX+pK1rP/AFNLoTjUxNF/p8lLlFHCpTZmcvZb2kq0/JcWi6HFE6cqb8lOvOBUnOqywtXy5Mp+EL0PaOz7kLaQ0Y3RnCL+4cnxXYlksLH/AHmRSXre/n5wSRKmmdA4Sj6Le/q0C2v41vDKlvCvEu7Z0Z92k08yyL0P2NCiVtRVKbixapFlreQrvCLi7jReCNxHp8xalS/J/kKL9MjWi45R8VTk8JieSc4w9kain6HOK9nWg/GTEX5Mr8MkzwR4nGA6UX+DjCHo4qXgna0n7QrOjn0U6UILwicStawqex6XTkR0ylAp0owXggheh7RZnvQhjH2JFxU4QKsuUt8ZLC05PlIUcLf0XkszGL5ng+DnjKJ0KkfaGsFtFup4KSxEubaNaPkrU5UpNPsgss0uGI7YI08ioYL+KVy8jp2joZ/Jp8H8R8vo1b7yl/6ZbUo163GReWtO3WYMsnKVB5LbPxJE1OTUDTpZg2y4uJ1qnCBKjcUVzLa7qVYOP5KnxVP5mQr3EvRGpW4cpkbu4m8RKVe75JNFzdfD08slqNw/MUWuodR8Zey7u5UXhFKTqQ5EdQfU6bLi9VL2f5BMp3MZlS9hF4KN1Cp4RDIvQzAvookMe6RnBqVT8dlvS6k0ijRjSppFWrGmvJG5py/JyTJvEWVZc5MkR8NFP5aPIo1o1pOOC+oKm+SNPWZZF621K35LkjGN6CzIsocYbJZKaMeDUvN24n+H/i5qRZ1ZW9fgao/5Ck//AAy3pyq1MQLm2q0lymy0rcqLiWizckTVfsLL+lljFSrvJdY6RYv+fBqK/gNMSc3kvElReC1uJUpZSKOoVJTUXA1ST6iRZ0afRTwXMVSuVxNR88WWkc0Ccf8AyS+8SRTqUceRRhKD4FKUYTfUKFOk58oshHCPxsxfRiTM9i2vqjlUwLfS6OZcybUVll/ddSXFFObj6ZTuJIldyawfkky3h1JYLyXToJGlqXVbZqM/ODTqfjJ6REqw5ouocKrW9vLEy1f8a2gUyK8GpWNxK5c4xJ/HceOC0sa0qvKZqlCfL5UUoy+Ex+Si6lCeUivWr3C4yRZ28qdNuQpTpVXKKFqdeL9F7UlUops01cqbiTjK0q8kVdRc4cTTaEnU5s1L+k0v72ag8UDTq1OnJuohX1rnwjU4OWKi9EL/AKdJJCqO4rJs1KDUIss7yEaWGRfVuMo1FfMilbUJRy2RVKjHwOnQuvC9kYu3rYTKXmCPxs/pIqPtRUeEXDzUe8fLNOp8KeTVq/Sp+DnyfkWEKWCL5ElgkafTjjk/ZXpwrLDZyp2kflKtR1plhS40kxsih+jVKaXzbw8SNPnmBkgUkco01mQ763z7K1zbv0fEU8+DMahhYxg6FP3g6MF+BuHo6dH9EqNH9HRhUWGQpRpfaVKEKv3D0+mvKKUVTRcQVxHiyhaRt3mJVgqseLP8XTI6TTzklbxlDgyelxkf4/pPMSrR69LjI/xf6ZbaeqL5Mu7TrSyfAS/ZC0cVhnwUovMSlYNz5SZFYWPqon3V/sKj+d70vuRb+KaNal6iRhn0YlH7kcmQrYHVyZyKU4ejrVBzk/ZT8yyUK0eCSIrJ6I+TVofJndezS3lbQKXovX/CxvyZOTLZ7srSakdRiqsoVGz3vWqcTryOuxVmU5ZRk5M5MnUwfEnxI7tnxJ8QfEEKikJLfG2DH0Z9iEXH2FT7nvQ+9FL7EatLNXBbz4yR0KVWnykidjQn9jLi1dETLGn1amDWJxsoLCKF5Sqrz4Plfob4ELl0/RR1aUX8xb6hRrfkhx9o1WOaXZo7EJ4KUy/q/wAXgkjAi2MGCa8Fded7QSME0Vn2UJGDBgr+F3xngpVckXtgwYGJDEcRrsn2ouPsKn3PbOCl9yLf5qKZqMuVZluuVRFy+nblncSVYv6SnQyfk0a3882f8lnmpxKFjUuI5pi69tLDFd8vY5jkU6s4PMWaNKpUjmZqniiPfRxGSLLt5pMztEtt5ei5972a8iRxK/iJUeXuyhLyRkJHEulhbxXJnQY6LQ1tRfkp75ORnZsixMkzO8+1FVcotFePGezIPDLOp/AXkuVZmnW7lPkzUc9LCLC2cqmWahV4UcFNc54LCiqVFH/IKnK5P+O1Jc8FyratPpS9mqac7Z8oehTZF5KEec1EsKCo0UjWqmKfFbryaRHG6Zdf1PdFoPZlz73tBGS8niOyWRwxtDwUZZI7Xi8b233iQ45Kyw9qa8lGOUcezBxOIo7Mk96nahrwXkcVN0iwqc4OCLmxq8+WClc1LReUQ1SE/vRLUaKj8hc3TreDTaPUqEflp4NWnzuZH/HIYzM1CtKF7mLLmCr2OZfo/wBmiCNKodStkisRRq9XlLjvD2aZHC3Rdf1PdFoPZlz92yLTaXou3namsslT+UksMyW0vJF+Nrz1vbY5+TMf2SlFIqvlIwUkUXhDlkYo5FA4HE4nEaGcc7zfahGpUcfMPbJYV3SqoioTjkq2dKr7RV0ak/RV0aUfRUsKlP8ABo9txfJly+FKTLiXOu8/s0mjSp0X035J2NxVu8teC9at7Tiz3Ni9Gh2+IdRlaooRbLup1are9vDlIso8Vui6/qe6ZZsezLn7t7PatLiirPk9rWOZk6fyFaOJbUZcWQnlGS6eVvnBzf7Ob2gskIYFIUtooXayQt5i7EIvaXOBNYljdPDyjTLvmuLEx+TBKlGXtFOmoLwVYKpBxZqWhVKbc6RTuLixkUf+QLH8iNS1V3fheiCyWtCVeXBFnQ+HoKJqt1xjwiZzvYU8zKUeK3Rdf1PdFmPZlz929ntdyxEzkSLKPzEl8pdxw9o+GUpeDJc/bvjJxYosZGWCFUUiLIkds9jJdk+1CJRUlhl9Q6dTxungoV5UHmJaXMa8FjuaysMvNIoXS9F9olW3eYrwODj4ZbU3UlhGlaeqMFOXsvblW8MouarrT5PeC5PBp9DHnsyV3mGCSw9sFmPafhFw8y3tCTwXU8iEUKqp+WO/gXFaNT1sii/BEuPW9suUsHSiOhFleioedlLBSlkgRF3MfZLZDEIQy8odVE4uLw+y1upUJ5Ra3Uay9+e+SUlhl9oNK4TlDwzTdGdtPnULm7hQjhFzdSrS89lpS5SLenxj21VmJVjhjMlnURnJnBXqfKVHl7ItUV3xiVp5Yhs5bLZlGRAr72n37ZLt/LsygRIi7WxsZnZElu9kLZmoW3+0THnA9vRSrSpvKZaap/rMpV4VPT7WVK8aay2XeqeMQKtaVV+eylT5ssbRR8sXjx2v0XUcbYKc+DI3g7sq1+Q3tTjyZRhxReTxEe2DizgxQY1gZHwUnkufC3oz6csnxY7oqVXPbBRIkRC2ztLZ7okjBgwJCj2VafUjgurbpPJnszghc1IemUdXqQ8MWsM/zDJauyrq1R+idzUq+2NGN4Ryyyt/JCHFd9zTyiceL2ZlmXvGOS2p+SXhF3LO9vRUvYreP6OhH9EqES5p8dvRQZc+voQjyIRwRI7Lsl2comdsGDAl3VqEaywy7s3S8ofjswY2z2Z3UZS9FnZt+ZFKiqZnuyP5i4t1L0SpNDi9/JGDkUqBGPAqT8FXyYIQyUFhC2fkuoeBwwYZR8FfyjgcBQOB0mKiyNuRpcTAiGy3ZLswLuyZMmd6tNVY4ZdWKj5ROm4fTXkp0HMtbLHlkEoxwczPY2cjkckNodOmyVCA7aJ8MhW0SNGESOEZRJJnQTPh0KiokULeceROijpIUFE8MUUcUcEzoo6SFBIaQ94bLdsbH2ZMmTJkyZORkztkiycVMq2UZlax4/aSpSiPK7UKOSFu5FOxKNBUxS8HLIhC3fv6GDGy7MmSIt5EjBJiEZF2Nj3hstmyX08d2RMTGcUypbQkVNPi/Q9Oa9DsZo+CmKwZHTyFikQtoxEktsCWyEPZmN8GDHfnsixSM7MltgwJ7LsY94CENjkPtxvkT+jnAmLyNYHk874MC2ZgwIRkixDGMbMiMGDBgwYMGDBgawZ2jtyOQ5EhvdIwLfIxmDBETMjY+5sbGzIn9BsZEixyMjZkyZMi+hEWzGhjIiMGDBgwYMGDA4jRxE8HMyZMjfdkTM9+foy2eyF3Me0dmzJnsiJbrsisi8C2ZIYyIhfRY9pfQyZ2Zk5fRz3vdiF3Me0dpDYjBxMEVs9l2RELZktmRFtkyZMnI5HI5HI5bMx24H2PvW2DHeyXYkJdzGIW0zAtsGBLZ9rIkRbMkMZHbI54OoOqdU6p1UdVHVR1UdRHUE87YMGNnvkyZMi/6D7ELueyFtLZCEjBjZ9rIkRbMkMZHZjY98mRsyZ2TI9zY2cjkcjkckKQmYMfVfZFd7HtHaXvZCF2PuRAWzJbx2kPbBgZgwYMbIhtjdjZJmTO6QqbIxZjfHfjsfZDuwS3jtKJxEjAuxowYMbogIYyW8dnHJ0jpDpnA4HA4HE4HSFTEsdsiRJ75ERRBeBjfaxLsyJDW3//xABCEAABAgMFBQQIBAUEAQUAAAABAAIDETEEEBIgISIwMlFxQEFhkRMjM0JSYnKBFDRQsQVjc5LBJFOCoWBwdKLC4f/aAAgBAQAGPwL/ANHaqqr/AOQ1VVVVVVVVVVW6qr+qVKrfXPVVu71Uqq4lUqpVSqlcRXEVxrjK4iqlVKqVXJVVQy8S4lUqqqqriVVW+vbaKmeq4lxKqquJV7HVVVU3Kbu9VVVVcRVexVKqq7objiVVxLiVVXtITd93XU/Qq9uCbmoqKmeqqqqqqqoZqLhVO00VO0UVEMh7C3cU7QNP1Fu513g3QQ7TVVUp7+ipdRUVLh2muWlwvqhvarQbiqCG9G6qqriVVVVVVX9GmSpN0G60qgCm5hnGan6hqvDeAoAVyhDON5TJRUXd2c3jclzjILw3wewyKmOMVGSaGcfpJ3hgtOgzTcZLDCY6K75V6v8Ahz5eIK2/4bEl8oUo8KJZz/MCm0hw8MoiNp3jmmxGag3T7Gf0YZIkT3pSCLjU5RAsrDFjHQAIR/4lErr6Fp/dAQLPDh+IGt+GLCZEHzBOi2J34WLy90r0NqhmHE7ne67ocv4d52HUnzz0v10ClixH5V7N6liwH5lMU7YewjJDgDu1OVtksoxRommixEektbuKIf8AGcwY7MTT/wBL0b9pnuv55JjQhMf71Hddz+GhGTRxEZAHEuhck2IwzaVAwuLdk0WkZ/mvbOWsndVhIwROSc+U5LVi1a5cRHUL2gWJpm1cYWm+O7GYZIp8ZZC7voF+OjCdpja6+63cuhvHQ8k6G/QjIYJOkQaddxEfyCLjUpsLzWD0LD1CdaIAlKrBc+AfdooH0m5kURMLnCdFgia8iO9NeKgpzubZ3TAmtRdD+lO170MRmw6aqah+jdKaaHGcz2gZAhc93IJx55LPZj7GH6yIpASA3TY4G0NDkhxG1Y4FNeKO1zx/pueeTLojTQtKkgObSoHQ3QWuitBDdRNQxDOLCK3f8Bc8OlVe6vZt8lhaJABG7C47QUJN65qqt1VVcRXEuJVKqq7gZAhfFj2O1NON2L0UQaL/AFdiiAfHD2mrR4nyNbrbbDWJEwA+A3cVnMKWSzO7wMPlnjN+W5w7yyV0Q/Kbm9CrP0N1bhsnCDqU9vhfxFDbcteSNwKYQh1zVVVVVO6GUZRk11R9LZmB3xM0KP4G2uHyRtQoNmiSMQauI3ZUVvzHJFb8EZwzyKezuqOiZEbVpXrCYb+8ST4MAk4tC658buaJBQOhuhF0FpJFV7BqwtYGjwTrnYxOS4JLSakij2GmUZW5R2ON9WS2/wBf/G400iNoUWvZhvDGjTvKbCb3d6g9LoP03uuOzOa1hHzXC5YxRHNRUy03NLhlb2clRXfMclqdztByyXesTaXSewOHipmEG9Fwg9XLDCDQOQuaXOLcPJaRz5JkOc8IlO+I1om6S9mvZuXA7yVFqijkHZab/jb5riB++5iu5NU73HkFBd/uEvyOKnc5l0+9anTldo6SDX+amFzK5Ks1qLqKi5LuXJcAWyFS8bg9o2na8l6mH9yvaYfpWsV3muI+a4nea2Yrh91q70g8VKMyXRbDwcuH4shaOJ2gVng/AwDIGi4dECpqXK6bisQ1FxJqFiUgNVOV05qeSV9FMV7VVVVSqlcRXEVxTWEOkPBa67mbXEdEA/aC4vsuJcSY0UGSwQfnxn7XVVbp5SULpFUUhdivLQEzonSVDdrcMKLYh08VoUew1VVVVXEuJcS4lVVVVVVUyd/VVyxovdBhy+5uqqoCd2ytdRc0901NFVVdwzpdTLq1TblI7sp3HEqqu5ksTuylWi0HijRT5DI556ZXDvTeY0RCoqXAX1umm3636rQ65p8sp7Hiduab2IfBWSHyhieQXHUrR5U3GZBlc5h4SpiipdMqfcEHd+TqhdXJMJpzHe0yURupvBLRYX1u0VN1ZbP/ALsRoQAoMnEVW84DJcSxOr4LQzHIraZ5LRhUqC6YP2W0MJWhvF9d1LsA7Jrdota54c9RBYX9jGauSq1PZR2A3Ac0HfhnYT3hbbCz6hK+q5qeW32o/H6MfbOdyL3NFZaLXEAtCSnEzBWySVtBeKmFhfo5BspqaoqTXAU4gEYVLVadgahvKi558LwRVMtUY4ogh4tU+zx7M0Pwz6qJCZwSxNyejP2yPdyCs596Jtn755ZRkbeLiiiWiakWoBN0GoWncUz6UOiHVDom427UtVFNnaj6UTWOHE0+Hf0Q0Q3OJTRApdsvKdDcGmYlPvvhsHvOAUOA33iGyUSLLRjJTTgPcbhU7w8IPHfe5poVZ8HD6MftmlqpnKLyhfO43HGtP2TXiiZgIDm1BQPe4ph8EJuAI5rZpNS8EwudtEa6p2HaanFk2OWGfagpAyzi02i0NhxIb9lhIULFbGsEP4SEYVleI8Y8tZnxTojzN7jMlNGTD8OT0ZrCeW5C5xkAvatXt2L2zPNTaZjwyVVVXKFI0WypFVKqVJw0Uw+SY6C7WaDXna5rR4ksR1csUwuNRGvIdiR9GdFjiGZ34zHLK+i1WhksR1bfU3aoYTO6lzhkt0L6X3G6OeTcn3yRNfeVSqlO79bwoTYLyx7tZjktbS5e3K9sfJNiOO3R2RkSGGkudLVcENezYvYsK/L/APa/Lf8AyW1Bc3opCJI8nKva5Jjy3FhNEIsSC1sxNTs8T/IWB6kRNSwBYZejPMLZd6RvgpEm7RSe2YWh15XF2SO3nAH75LUflQvDvmOSMPnN8bwOR0qN2ckWzk8WrckPwif4zzGhXooh17jk7uyhBOCY3mU8eElDDXGRdIoRPeabjEKl4JzobceGqk5mBy01Cpe5z9RPRHqMkT/2/wD9sltPJmRp+c5LUP5hvtX1C6ijRnS0aUXGpyQIlBi16LSl7B/Mvk0TK4Fq29p8U05qriVVVV37HeCcfFQ4mH1YNVCZzM01xGy3WabD73FBMb4J6ez3JTToD5Y1ptQzQqi0QHiobO+ShN5uyWt3wwWj/vJbvoyD6zktf9R3732r674FlFYhxO6XwY3xzvhOntAYSq3NHzXuPyqq5o3s6Kt1VVVVSq9iiwZ7Q1C1YV6PCC0dxXroK9TCM0Xu8kPDW558VGd9lEeD7yma4Z3t5N2rmsFGjJ/EI/OIGeWS3fRkH1nJav6jv3vtP1XxiOGH6sXAc01ktYYF74X3vHW93TKxgE5lDtLT7p0KmKFbTAtnZWyQ5atTopqdE8+FxMN+JzhMrCWETPeE5vhhF74xHEZBPeaATT4hq4zve/kJqAXcUQmIfvkt30ZB9ZyWr+o7977V9d1otHwNRcdSboTe4bRTxzCLTUGVzD3HQ3jrnwsEysTuPed2/wDRuMns065NQtE5vNTZtBTa4tK9ZD15ha6MFBcGNqVDh8ghZmHxdkhWZlYzw37JkJvCwSGS3fRkH1nJav6jv3vtn1i6DZRWIcR6C+0Wg+7si6JydtXwn+Ejd988wZIMimbOaBG7puhlERlQg9n3HLPTC7mFzHhcAKoPePWu/wClOsQ0CL3GZOSJa3NnBs+y36sttH8vIP6jslr/AKrv3vth/mD9ro0jNkL1YvEB0KI58y4kL2MVQ3wmuaWiRxXxYJ7tRc3xN50nouEeS1AUxS/CasMuzTFcoew9RzU2mTvhz6hYm7Ll6SJLZoFWcT4UYjz/APmQQ2axYhwtChQffq/rljw/iYQnMNQZX2ixPPEcbP8AN8W0PPC0yHMoudU63uf/ALkUlR7QTwMPmnOdqSZ7iG73SZG5nW9303jrfGG5pfTd4hwHKHscWlBloEj8QU2OxdM04jsI8UW2b+4rE8zdkLnGQCd/E449WwyhA/vntDZSDjib0vbEhuLHtMwQgy2WcvPxsXq7NFcfEhD0hwQhSG29rG6ucZBQLP3tbqoNkadYhxO6DdQ3eCZ1vJOuklQrQLW+K/7XTy0VN+5j6FYH/Y8802PLei2pRB4ragH7FexctiCfuVJvqx4Kb3l3XLNegaMNmYfWOTIMMYWNEgM/p4Tf9RCHmFLcC3Rm+rhHYn3m6MAZshbAvtEe0wREGLC3EtLJD8l+Vh+S/LQ/JENbJrhMSvfC5ahM67gNA1KbD8973bssfo73XcijBjiT+49zum/mV+Fs2zC9+L3STYEIaCruZ3JtdiAET34XPosERhY7k7TKEI1pHorMPNybDhtwMaJAK0R3GWBhKc5xm5xmb7M2WrxjP3yQY0teG9vJ2hTeuWi0aVSXVYqv7UYcYadx72qUXbhd0Vv+VprvMTyto/h7JWfeU2DBbhYPM7uVogMieLqqbMcPoVs2t46ia/Ou/tXrI8V/kFOFAbj+J2pvMKOz0kM+6V+Shr8lC8l+SheSDWiTRoBkwvYHDxXsGf2r2LP7V7No+youELhCoqKnYOJVXEuJcS4lUriKqVxFVVVxLiWE7QPcUXWVwZ8h4VhtEMwjz7lNpmNxtuAWCyQ/+ZQjWx3pYnw9ywt2RyC4lVDIdVVVVVVVVVVVVVVVVVVcS4iuI9gG/ruKqqrkCwvaHDxCxQHus7vlotMEceS9ZZXjpqtWPb1C97yWyyI7oF6qyu/5LaeILfBYozjHd4rC0Bo8MgQvKd+gDfUvpveJcSqtVqB5Lgb5LRo8rqqqrkCF5Tr9QqbiqrfXsA34uoqKioqKioqZqqt9c4uCbkKN43w07cO2BDIc1FTJS6ipdS+qrmqqqqqq9iHZxuj2I9NxVVVVVVQ7CP0E9vFx34Q7SM5R7MdwMg3o/QSj+gjRDTejtQzn9C8d7//EACkQAAICAgICAgICAwEBAQAAAAABESEQMUFRYXEggZGhsfAwwdHh8UD/2gAIAQEAAT8hyjU0Y6RrGyINRwP5J+bw/gexfBfBf4X8FAkyOBYPLjGJrC/iA2HpGg8SP4AgEIQnvCy1GgmKDKwxpQ3eC+LzJJPzOmL/AAL/ACJlB7ige5WTIlSIIIxHwYQrExkGD7jyDicEgexRstzJIxoaTHBKQ8FeRW2IgSdizl5C8iPZHsj2NeyPZDsh2NOyxOLdizon4L/GjkRLJawWxpiQ4GsyPA4jXsiuTzB8xjlyQ8jZ2eccls522JnbIOWM7HztkiERCGh1lxrIpCFpkIgaoTAvhe70CRsLDrUg1y8BoQcsRz8i7BOEjEvBA6EsWDQQQaIMJ5hIxqJeyPY0xU2ThCUQQVhCNkjkQhl2xTAT2I7YptsV2d7H3M7jLHbJXkh7eNd0dlnaY59sDexv2MKXJHsQC82LcNjSvsLWvzEPJeR+jCwQIChKwMO0HlEw03i4gaw4n5h7kLtJ1s98CcQbjjGgTnFC2qRByw7SPgYGTkLQvv8AY0D/ACxjkYE/JMIb2SjSaYbMSkti+2f3kcQcnlI+TzD1yPb2P5DH2Nn2JuTEwRqRAG+hs6HiFmhPQ7aFBDkUOXAnMFdscAbbjlNxrkM3YZ2x6bG5UyFInjBsoTHRnCaxosEAwadtYBaNCxKpkshoYvvA64c8xdgS5DHMmW6xBh7vF9gN8smjkrUOISf4Wp+kRSSORCRPyTvQP7jlyHchvbHm2OjBKE7HdEHBEw3YJkQkElwwze9zZDkhw6kku+QOb+zlCVDCTJGM6HPjF+iGr/4QrQjoQQhcDVwIQ2Jw9ycoTNkoc/OP8C7DGj2Ykb4EiUQ+ScjU1QrwKLkDKdZOYQrkJzhqSENrkRbodHYJDY7GGbvQiNWeJEVwJeE4mkSByIjEGskPEwHPkdzJMSEp0hoauBvGjpE1PkYXEobpo4oFOBKGq4EXRJplYYuIjRNNIkboY3obXwKgeKW9M2xKjSX2cQI55xwTYasuHEaRMIORYI7oX3ELFJaVUbxJC/BI4ELx5J00IGw5cZJ4GdDFrg8u2JRgYo0KFrjtMkHAgaE+xOyRsbZlSkU0HwqJ4o3CWcQdBWL6IXoomEIi7AhEZqNEOiHQ06GvQ5kgZqNchWcJGeMWsKTfRjjCGhGkxSehE2NTeBh4E6JEyQmFh07cjPirUiliDjRMSrlEwTtYmVYSJEo10SpocusS8I2HpDZgN8DPB0BiFmhLDzVDYqEUOBPSFC2ikWTpFpQRFYQ1DCzHMY2TQizAsG48DwshJ6GHNIJqM2gkyVRCQSFj9FkcHraI3hAxCB4aSCWdSSSSNTgJZwTXoWzcfokOs9MRoEdsdDVlgkh5IAl8CENJ8CI0I44anhiAV1IkkkXIhC6JT9CfqJSFHrFYFSPQnolVIjIhCs7SJRReB6CVMYSubzaG7KBoFQbfosYBLDmEzdLAHzhP1gJBAcyfRBKWmCwrMi8BIi3PJHwP4CawQaZozWVDoKciZYSN7FCDCNokYegixBMO4aGlNiWDnkIUE0bBoELCkE5TYmuT6GvUc6TcnmPITOE4ZI/4M3YaSZ+fxQas5DypqJDU/QwcCVFg56HQCYtDVwjwI6CGwkyMhQghyjyRds8oaOZDsJ3I8wfeG7lijeZDiUMUbHmLEKYYGnfB3BvIkhzhMhT2hZAYmGS9DEXsjfDw8y4UTQ9hrQmJkmUFIm9xvscS3/gakWTQVwR8AaM5GjKJJ9EW+N6FNlonUmUFB4h9WAugQjob0HODzYnYblTPIcpnbE+YjuNS2PziQpYGiwch4vgI5jO0l2I5OCEVCI2OaiifoufonXwyiQ5sfwJuxRiCH1m/+i/yeIBY4o7SFrG83D0DEhX8FglpkJhL18MGvjC5RO36JxTRcQQRIU+Bx4FraQ1cBS6CXoeKRLpCh0QbSNcMsim0JU+GAWBQc3EYZTFkFpNZr6Gz0L+wtCoeJJMR5E7Q8UcFEAiOxi/H/M7gjomNFDuHhZcrvAnWIEIoc2GmpkD0dBjuidUiUQSIIw0Tg15rRINkH2JCFAfiJ6GvRDorx8FaGGGhXAsJE0KNcyvIph+BdhsCQmIlvRf9i0sHoYNME7RIqKOC3MCYCfcd/KMNfLPD2LSLk2WtNIZ/mhnUb2pSea8NPxZY3p1huEOhJBzfATILVRVolXFniHXIaOhXlfggKIvsRTrCGQ0JXRPKk8e4jB4WGGH86lVgrxQeExrLCifsnoSSsCsUUaw1zV7NRNG2BJfsKaCdFCFEmItC+WMRlkufhwMYPBT/AAbg26b+uCLoKP8AZFWkeAd2BxKMWbLjL8TR5R1Snv8A1fBqUNZzV210IGgg4EmCWNWIdDdwhucUXLHp3TwskaafQrSM4WDUDboj0QMj0TrRHhkaiBx5JMGGIGGXissvATItWUeGgkCxGmAlFZHos8cNFafyC0IoaBrEC1M3ziSU1fn/AAmFI6/CRcJEZdDmR4+KMJka07fhp8MnRN9fz5+Ck9sSmhMlVWBfCCMErJCPcz6E5Nty/JJmlsfFe2evQtUrKZL/AL2Ym8YSrT/bJo6ekFCoM9H6NvCTBOTb9H8SEK9oePvdCxMrTRpG/YtwnhoYthYYZRQgY0GOCJMKkKW2QXOLD2iAwNYzUemGpubjiMEiFlzb8Pgqneg+WafuC5Vr7FCVa+TJFVXK8jCC5Me/PwZwlHj/AOThHPxhLbWMdrZEP03LdIT0QW3I2QEdlK9kUMa9p9RP6nJAQ7ozqimUlOkgxWkxpMZk8CeENyxe0JWxG+4QG+3JIDYS0MlJadk+KK5FVVQnKG4IcG0R7GiELFF6K4kdLsh2xC5EoceS3f7GxNT2JxjcorJi+eJQv7FS9dtrJxttIrzAqfwiEFZCEl1/ggmCAM/3L4UZfgrsUwyuPzNKHAX2mx+UNyzUcH6HA5RpR/oaP71iESaSLKF5Ejas6CUPJOEDzLcjoP8ARv8A2hyUHEJDT7Rh4qK9C/CTHj0yOF2DtDSdiEEDywaAibjEwErZCk9hQTaYbWGOJo9joNQxusQoOWe/mxuGEm2qRJcwhkhPDJ+Bmkt3oEIcXUi0eZi/ximimUaxtqnmzLhoe4cy/ugq+Cxy1Lk6HNaTSLu0TJO+l/AJYTnpwtv9pI8noEPmyBUTIa9EEFLgJzBDSo0CfsXXMuRuW1chfzEnJHCjTGDEwiSvgT9tEXI/s8xPybAY2WmGOQww0ZILsbo2dhjiQLCiHsuCJYRpDGYiJYlRrFAiQQRhErSJOmOTpN/EJGpa/ESizAdDLf8AjX6UHUi/kzuJo4b7sV/GRojslQOet5ew8NqYKD9ZH0Q0Hwa8FA1vP2CR5T1/MLYnf1tlbE/Km8iCl+EIFzwNQOW0gSGnoxXMDGRnUD/kJNWEeqXRzRI94KjJQ18SqTjSiRXgfexwsIscmg5bRC0aCR45zQ2c8Y3yPSFwczHNoZBHDXC/xP4vA35WXpkL6f8Ah8jxob/5NjYUOeH94wxuuTt0kXQ8uxBe6bIp65wJMjZX0NiF1eB/BALfWRZe2yvuJ83xORE5ciWtDrCzRCxJgU3EiHJhI6EcpGoCdJURoVoh2VBXVhE/UEFPJUnYYih6GN7LOgN6zsL8EPRE0aPksyST8WNHQR5m/kzNvQ3+upJfA3CkZHTroXJD6FVksNB4PMsjh+04JMm/dlsTA/UKCFf55lT8sEoSxaZlEzn79G4V9G1QHtuvoShLsnA+xJGcHQCPyQic4I2Kk3glOr2QHd+sEMhJHsIMdAiA3UNWD004KbI5Eo8aEJaIEXYUkDyknE+DYNL2Q7/AE7XrSE7DFmRsS9cSDNva8+RRjWW/yz+D0STvY52WzuVh2f0QzciC+xxZ6G/S0E0uxEUUdJWn9BK/3FbENFlP9k5qwhP9xboSDY7TfRJyosuEx9n+mBZbfSHO2xOM9gfYQpl3ZuFzERh0+g8Sp6IEeMZVjdwmQyU+gpFrEMiKGo1QkWyRsV2JfI1q2TH1lsuJPhvBLqSvigxujbfnCTpX2GgyjX0KM5PmZR42bRJpkWR7IIm028fA/girttwKVS/CogIECDZNyLQhXcjzRRDwDHcaIa3HYhDib4J5rQSaUWYtKHJtsWZQnqnghtexrRoEqeyq2J3MkIRL7sTAMiyihlCdFc1oVKlJTRAaY2Da7IhImCgKbOBCesFqYUeEWRCQkQR3BHkQGaXIthSysxJDxCdQWNl4Zu20n2a+cWTQPkXr1zyS9FItiRUidU2Gsza6fcoKZJuJmBJlw2UEWxyOigZJJ0KzXCg5EIkm7iDz4yFmk5EikNWhmgVsi2lL4wlHygiYYWIgw6nBPMIFR2Lxtjk7k2Mib9DeKKG4WMM7ErIXZsIa1tMQLQohEi96wXoouK9/AQs4oVD8ikUoMEvIa9Hy2CX3+4/uOwTDSnehskn56JzOk7I9UJUNy5keXOtNX/TpjPyD4h5ZOl2JQRdofkWZr2idCkuKGIWJl0iyA9odgcsNjQzbCJSx2OWJtGIMmQXUcCJlPakUQkS1pxcjsNiBmg+rE0il6jQUIVBuhKMehrGzHt754TyImkpLklGuyAsC2m2JVY4//CNXL4NGHpIiVYJ/Qh7kNbjQiGUcMQoJ6EdHUxSjYJVI8sDKm0TT4ZLJJEhDx29DFUeh7yRBaZIoRDwOc17OtKyA1kNYQ9I48FX6Aj78VqOGhb02NnkgOrMkqaCGptlE4YVJKGITSHISEBVipOnYpuL0vlMCVqxNwOUEeyfkN7o0L/wxbun5O12PZ2xoYUmJSQpNc2JR2ThaGDLcQxojT6FJjmFbpuRBoyCUo9CH0JIXV215JQILSGiVJI0TH0Ej0iFa7HkyElPBZiiK4IytJPZqiCmKJgePWbMQaxE6eE9DXguywoYLodciJlGlYoaxa4FxoU8EDZY8FcL4waGDSXA83bSVBSc9lqlGN04M2xMJIR/Jq3f1ki9aIEsS4+RFqLxIphux4TGQQJaYu7R+0LUSVRIpmfSEC37Dq3vLJH9aLcl4y7aEZM5ehrtGSJ6nSExIoNj1SJmhIxqUPw7ITVDpdnuoiChJVdssziaBCcgCUJDLlxE41nwETYmp+WKghSIQwdFm1gm5+DE5as8EoQ4FqufZzoFWxetJj3lqH4JAaafLm5z26X8lHQktkrF5Qmy0cIxyy30Lu3AqhbTQkE0wNCkkxqLNqoJaCzsV2Ohp5YEbSbRmjiiDlsnScd5OBrxOTh6kg4jwjkc2pGJrjS4KBwnQ4eM6HwSlR5mIwfyIsIUMQ0CjplFlvhWDRv0NHOXilkMdCltCQzr7EmRm6rsCnsalseuIcmXB7FLTT+DpiBG0f42NGTfQvZahDqIztSTgRmcFzGqP3EO0McizFQSIKboZ4JEPOZLl0Wpj+kWSVR0Rqd+MKSnVHoQFSc8MRhEjk8bKkqKX5IKWCav84lsbSRROPwec+SA0mkrF1h9CRoUhJChbaJBzTGtCNBEUUjFJcjU/kDkpKToGnQiXRUVZRNITL7wKiVcr2fZknfCNNLLtJX3ySdTSbp8En5HtrkXYvyvn4PLyyQFEnvsNRbCaJEQjcmMbzUNpKxk9FsPIM6s0ieFeUizEUHkryMUIM8oT6AoZuRktqktDy72JhaQswRX3yORU5SoorFtQRGScyWhPRGmqLBpEBinFRoWE1GJsxDH0Y5UsAmbJZohEpjfwkH0qglGVKxOszkTgfV/sXedTAmSofPm6D2UlQKdJf+EnEzoltUONThoWXLSxWMFpyK1RZyiXQxQ5YxSo9DUoOHJQkTLgEUvDBm3DKCAchs4ES2Nyi4I5yrSLAshbRirKZEaMRIHJbHQk45S8C8qVaQ2CqpHFGmsiFbSJH4BZRINIbHrNblw5Y9T6Q47KGMFkjoEYdwajOSjBKGGbY1RaKigTuih0QtjW/gSPc4YxpadDi5Q1p0Nl0WjaBIMtwC1Nbcim+kJqZNHapewyJ21Pdsj2CLsTDm8EI22jPAxjJ+j7X6ZsHuObJSbYjtX2L/qBTX4hDP3CfZByTGm37EQ0QXNORQa8eyllfCyQgmlb2ITiFdivPy7IbGw1Q3TQwC1sx36CvyP2AImASgqKiBxUq9sjFGKcwNKFtdjKwRyJ4FsRChgaikLTILk8w17Fzs2HoWQoRrIoRIRY9h5WWKSsja1v7FSjnI0oSO96KcXYig23BBr8g5cmKT0kVGU6HmqIkOM2OiIn4OYuq17UP+EbMCebUSMheQiYNh7Vj1++YgZYTbk/+4Lg/MTw3AeIiHaB+RiHuFfQl/8AiRvd7QZMyP7C4tFDRKZRvEQ+hIUN30/+i5/xv/ouX1JRzP8AEw7b8CgB5SJFK/EJ0FPkmRyN0NQ3yPS3jeVje8TYNZYiQuNYmGgeWHtjzoXYkPnyPcpQCySEuhTuIgd4r9r9A3Jh8PsoKdMip3sfqNtKJ4rsW/wW5BR2xvLNMjL0Ag0tdg2bDTS8Es+vh0U5+P8A2SJj2tEmcgf+0aWDOe6zwDCTcP8Ag8DI/eWMdaH1obtC/IhlqUv1icanUi88iW6GG6LGXP8AtfCWKeyRI2QcogZqL2Dk3JD0hz6KhyIJ3RDMo3oRYohJASs2OJvh0iD2XB2Dz+4SOJcbKqcNo8FKIcpuEgeEieCOFGH7HTIieEUl4DyKNCIdoY+KGzfqGxHgH3Th+Bvb5QpSH8J6f7oNDQLxFQnJ+0bxoTKv/qRGo0T4Z4q/nwhD/X8Q18L8DVwIQlb3wbFCR5vOCPupk5aWUpiO4lcCvEH+nnS8TA0cizYllyWoRiPIvCxiGB2y/ATLgKnubhIXczYe0LiUCaNmbsb+FoQX95Z5uYZ91O6yhCFUx/32OmJ+rno7AP1ArSStuD0Ik37VCd7TLzQgtV50xRfFs/hm7EQDlqltEhEZST9ikO5mvC+H/wBNmX+jYlj+z5XwKPAuRZvd5iG7tBJ0NOibK5hw/wDcN0X23uXXQhkufsBDgYmx3Cwf6Hi6Ihv5Qw8p+guHSOSJHSaaQSVMVzf2SoMfM8siNbiRuHHN7Ey2JuRL5EhmxtgTHZmzImY9nwoJeh9FgXlI8FQNCCJ16keoEOVCKCXx0Iq9OIsGeSnoKQZ1KseGUvp+42TuX3sfQhDxP7eXoa7LiH4TCx/Z8r5HwLZ/bds/qcckxJ/WbxF6lslBGlirDQ/9UTa2NJ+nzNv7tD2x8y9E+8V0hPogi4RNLoan9EUCYM2X6OgPwFoQdOReKjyNBtjW8JH7+ExvjhaLlEpL+iQbN/yW3qRvevSOahBM8IMSbfLKPFE2nGjbwLbKO5qyDQ/hG6bGvpEOvhsb0xDrKmHNYagROWCx/Z8oWNMPWFs/tu2b+BMJYRa1PY41tS28Nb7PwFMynKBidDTSSP5U+ggTtM6oks8Mp4JPC3MTeR9+CyiALb9DDIsWnoeMo0TFCKlDn4UcaC7JGGyyuGs6aFPjA+HZBBQWQh+yNJCENNJAy/Q2QEDaNGVPsECHESb8oSNLoQrxMKu02/6JnM5zjK8rZr1fqXw/s+ULGmHrC2f23YWP6rrEw0tnBVi9NF1XYqIggCUUvvDHlbViKSX9hC0zT6/FVhLaZcpjDD67IhYaalNCCBhA8IOozpMj4HE+h8K5HpYgJTgbo0CBoWUxjNjZ1hN+Fgim0+UPgv72GIggg9oRS06A0VdwvkdK8s4SFVoTaD0jhxOTeHLyhG3pG5YN6bckQsLDFfd/iyyXrDVEPIkMWNEW5Wv9jC2N6EQThn/JYd4bGkLErRKF9qQ1bzwMIQyW0f8AOMCMi5qQnftDAl/xSK+Q5X3na4wJLeIqjXJAVBWzZPI0lc4xvgFBGooEY3FlhVlAm0JIuB04yygVy6QQu080eVr5ETEi8kkl+LQ2/JtX7HBa1JsZybel06+Cb4jsyKeJVm7bKxR8130LEiUXoQyFLR/UILESqZ4CkW/Pl7xMDDL/AENEP6QvPAfU2TN9seNlHGZYcfS2RpNWo+FRL+rRKWkE0xvHhTSYsvhJTAl1ge7GhjKhagL4lxOw4SmoIGVigXY7NxyRWkijocmzS/PQr+CAZc0XwfwsjyX7jzBA6qL5CRSXqIY3XOW38InAmWRoe1z/ANMThYXKTiUNrNfceJJP9Dhpi4TqdKfaY4PhKQIOvH332awiaAQuWxNvDUu+RX94YfbRo2adivr8k/H5EqIr2OsS004hyWrLdvfPwpTTR6CQntsiu9OjRocodNpByTKnAbxQuhHhHUQoHIpHWNMJzJZIvyOhgbA2dFBubGvQkhOhTUo/A3r8wUngmcLEeSXO8hLCRhG3BX/qoU2mDtD+YOLk9yIj4Ja1JCC5JJfHQvCiQ+RDYU2mo3zokxk008tDmNiw6I5sz936R2P7P9Qe9v8AOEiEjkPUbxJkVL9RNWj8hIxYrTEEx7+Mq/hN+ZAkitbdssEtDxlOvh0kvhUY5X4PN+B3v0NRDFNjmLFFkOkQlCFadly5JensbNE5nE/NzfCREyF3aCi0TydzHYxwSMSOBsXYrfT0Lz8hhS9QSOcumSNEpbpIY5vX+pdCh8EOERpCT3pEuwPY8eOxNQ+62JtjcMYiehz9b/0JXH5GnY8xO/TAkyQxqs8b/A+wbAfQ5RkqZzc9ElmJKREhViUWhrJSacSRcnnI+Tlvh88h5V+TpzqUyfJsvZ2mXQbrfx49k0dJ2v8AJT2uuWSpiXanB4IKV3+xmkZEosMgCqiUeAQORqZej+RAR/Vf7GHN8Aa3+GKTQ9J/6B2n6f3mQSKaEgoNCbZTg1jfcv8A3gjxIvFYHCxjtYc4XhZG9L8Il1+ALk094VCLkfsm/wCRB/0EJX8Hjj6RNOh0ClEhaQIaCYoQWNZ4MpsKBYnjaCHchyYtNwdAPkDPJEvYSChyZatrQyTQdzW/4Pos43+xGU7kP5MPzheOSQadxwHL1J6FMF6RQrCG4G5HDECZG9h7byKZbO5JrYl2GrmSKqK24pyWwGKkdDYTZsJmwW5CWzYoAnIlCITzxvG6h8K5ITlEbg0PQxBLUQKkTk5xCForjEmS6Gl0jZYWWoO0E4a5POyftnmZ2hdrF2MRA85AWORZ96EDkRSHY+2n8BnfvOxReeJ1HQpIXQei3It8ySFDT9tbCp+DIr9MobPQwHtskB5weSgRuEm7ObJogRtzHeQhIxLhUyUaMWoxko7iWmxi4CzBpDmwoItCX7CwuCBu2MgUGqYkpNChpmp5SNo8iZZYpSoPV5HucKqJIJukP1g8SPEj0npPEiLhE60joLCipSJSJhHAY2pO+X0J4aXkRaK9UejEqvrC/KbiZ35PxAkqQe0Unpg4LIOcQmn7IkoG/A6lr6gcxDEyxpQtclQlhbViZ0xVWRxmNoZCoOQvNsG40IWD7LZn0H6jUOS8BnGxOhmFCkFxs6nvB5SUSNhw6FNNaZxhAPoDRCIaoeJmR9R4BS0i1i8WYlzuRsbJoNuxu+Rs+SfZNrOQHMpNkxoVBGoei2CYyURSUKWgyfY9uCfa/B9WJ10dBElwh9CH0IbuifaIy5HoHRExTbFqy8YchshQtjSwukdASISBKyJAKHI7EacXM2EjJFmhaC2VmDgNQmMoKIHgcjcYhk5IrC0WFcaFEjRdFQTJeC+KtY0jUGlYS2Et4NDEDARYc+B+J6DiHPhDhwGvQS9Eegroc7UxyTTHgOW2MYymxDseEB5JzTVuRDFtA1T5FtxLEtYW8xONlFDkMFQ8CAgzbEqEWJMUKUPqKaEL4HcsIcDTjWSQE+IexwELEocDWNQahwuwqkag+jQJG8NCDEDERLgkB4YLCSY8w3sbDsl7HOsew3QZJB85rMyVbHJvQzsqWRhogEeO5QqY1414IKVEEN8T2diZ7D6suhIQ0ZDJO2NYnhW8DKLEiDDdDUJBuixD1GobWNK5MyRoTNY0xpjDKBKJXYsLyijfoWTCGNhYY2bng45IG8DfI2fY5xY87B9xLEqoSAqu0QLDNihoaSI5CBI1gUJoqeLxJNIhUEoS+CuLBFchvZdhOCZDQemR2RqNZqJoc2BtjHdDlUHGxFO8JwSLDUX/AATNlSBaUhJkMGdo843eEbRpnOK2G45hzqZwDCTCxjbKR6yFJ4qSHY3Y7Mq5oEoqwyqeFtsayQ5JszuHp7OGPClCLGgoo50D0NkBQEzQ1RaGbGIVCeYGQbj/AEJWGH4FWJICI1XR1zwnhL7RW9iEgUlBJzagsgsScSx1jdkMKsBMiYKdJAthBNjykmsXrh4HmRpRaLSiDBl0kiQ1sdNbGMPQkgMREokoLUejTC3lESag0hDDLECXweNxv9FjPaGhR2DRIkbGNRsHLlQQSo5EUeSKh0VDjzVUQNZQ/9oADAMBAAIAAwAAABB7tjknj9/82j9kw9RJbL57f/8AxpJBoEReQxV1jOSwyf8A+y9G3z/4t2TSMikkl899/wD4higyOgOQbvZNj3Yr14PO3tn1+oXts2tqJaJ9Nv8A/wB/Ayfp1v7eSkYRr4CTSAwA0rOdaZ9FlsR9wAWQ6fcJthI8xO53rXmjbiR+oHzHkazAW9e8SoPGPo2Zs5HBYNlWAoXJGcvbzh/aEk/C+/Vo7FnLrnmAkzFh17JX+e5seTpvyaauXRsTRcDfIBsldGiy4AbV2o+Af0+QOZYsJqGcibUuPDwZ/ZP2uU2l/wAe8Xrl4nc7LhZNN5/hF6E/u6DcHcF1UYdBdksldr3ijLNHTzsNeSzTx93JWjZzkfWxvmB8IpKZde+g2FsaIuGEvQ/HsrvvkW9bcaYzX4xPUfZ2W68n7mQkybz62swX19ysl2LtsCmdtgV/yw4dLm9DvlhPSFxAh3YSziCT/QDJXghooV/xVnO7ao1qtOT2GPef26dkGcRxsPpwgAKEEuwD90FsgeMAmC01SdSvBuid58EYrnnqv91gBAAMed8S1rF9n6k8EdaUFUu0tPyP0huqJaa6ZWp4AAAAA0ujCtW1qqX3xasu18QKoX2Q4q9XYTMnzM4BAHKptAC/xB19s9Jhhegg+32R0n7l4nF8vYQt1wHAHXXBbVAPPFOJG9sfYzuEXmlnb6GljZOQ6RDluYycgN3/AA+KCRvNvbKoocPiGMVaE/Xz2FI8rM+QIPdggBCB/wDu2aQIfUfzak1zC+yvPSZ/qv27/wADjvv99ezeECL/AH3nZ4L/AI2+VXqfmfKbaiPrC8EOt3MQ/WrtyaLWoFvvkszgLm2/yWef2yUx79zOifF6+LtBwByQoW0NCzt//wBpHgkNt9NSESjMUhT2t1RTOSwca6mG1KwMJv8AP3/7z/nBcbbeGZN3A3v1O9vqSgcWqhzp7kiUXlp3tn8/lfvIDzbdmUDCOjA9XjU8+nbIN5YiX4iXZJ2NMgShhgbVDCb1t7Z3Xlvp/rW3tH+L64fC8oXwLswen5TNwuW54NpJiYpDxTVEJOPbTnOaX+o6f1tc8wbS6M1SW72stFP7h0FqLPzDOUBUIQoKQeLFbc8v7E+Jd/RKFdhoLavJRYNS1CSsWEkf1dPLo2V83Ee/IdZowIBT3USQteDPQ71rd1WpvbElzrrWJCjJD8vdl7CdZAZiNhaqLRSzLlheiFkFDjOtvaUgkvj4/C/u+FDh1ATSb0h2YQADtXdO/MtLXCHPuon52PDQAOCM2qaeB4RvGcKhZBYFH43HLOPmqxsVxWiRsvDEuQMjxQ2/XwGIfj6FmSKC3sY2SF4XVKF/G0vM5KDFC0S9oQKXPTRo7cfVtO9IR/VPXINVA1z7YoSX3slcnfvorI7TVCRK87mogsj6AjZ20altVzai1Rstm0eenjN5dxn8mt4e5BLBjeQUBd8XaoIzQOlefFSZrIbFu1QLcHM8WELZkTRoYxwnsQHxCvizDsc4WtRUmUEkuwVxWJIOmQJjEWxjTT0N91CJwa5gW0d7txcUsqWJa0Oe8icB61ntRLjejy2GiwoH7/U5We9CDtqXSZrSs/c86zF84pDMAQlqTChRjjSJyZbkk2NoBoZxmqdrDqUMRx1D6JcfPDrHp8c0Tv8AGvtAmZcl5z/cwulvri+jUmshXLtC55MWMqqPsCbksCpe2rCCuS4OYisypavxy/7UP/mMn2Jal1je7zF/PSKjAl9UEzTQL7bF3LTTZaDD/wACtm6SyFjfP1vqfLBIV2nTkes8mlMq9MuXrqrHWNIwnlAc/A8BYRtsKt4lcs1nQzB+2uz7y0CyyG7jgtLMlvramjvipfBg77BEXwctLFZZPsiKldpbVlPLB00nI1sIh8CusYTLsnvKbtmM2uKBTkjdl43HW9/ujMzI+D8G567C6I+Gz1ovZS58jBCYafsu8XnBGk9ly167d0Lugp3TKS9AAAAAIWDX6gzO/SWG8d2stwZlcPVDbE0oWSS0lVFqMtCfN+PRppj0wUH+HD4I5R473Jr2G/FuFRqlMtg06lYR4sKrM/M2d2YB0q8YsC55LXXdUBMEj4VU34PKxHVlzQ6qg1rXQabEEDlL0rD18PgoCHoRv2xkqqt/GW8AglXlwcrRc7qkkvxfPTj7n4Xep7Gxhq4Ctrr4epYNQ5eEFy0pjy4JZS63UsSoCa7Y1YW9y9W9Q/6TeA85aNAd4pekIW1WmuRm0UprKQdiaC7gN3+lXjT9IzTu5MCG8KNPZjOhxUb24BN00GopqlGlTx/6NqY4wcSIt1BClKFFyMY2TQJVj2z34MYvwDUCzwvC1foFdXFg/wCb2KsoGutePWwunW89v+YKeAkLx7ROmn5cFdP1OoLFFAh+bTzoz+jX06XqNj06XhITrlnZ1v8A/8QAIBEBAQEBAQEBAQEBAQEBAAAAAQARECExIEFRMGFxgf/aAAgBAwEBPxCfwf8AYtn9PH/k/g/JPA9nj2OM+wcP0wQghwLJJLPxtvD95/y239ZZZPkf8fnCz8nczjeWFkknTmWWWQQR5EW86HZJHHr8zuWWME5BJZZJ/wB3/mkfo56nj+GJP+Y29yCYLILLLLILLM7lkkDavFkn7Ax/4AEss4uQ73YePPbbbbYtjz8JHH2ybOncsiywgs6nBBEZllnATI/yIFEzeYMtJ9/ADOvMLCwssLTj7JJPGOxqxY5c/g7tyrdqVOI9sO/OhvTLLPyAc23IbbbeNt/DVsgMTRDwtttsg43zvlZxllnPePltm8HJ+8y88Cbxu2FiMONlttJZYl/CQcZx/G227weJwNsgjTbyczLnJmwsDn2P2C0Rq3D/AMt/5Yvl/wCEt/L/AMLefLX+X+BJ/wAhHpO0HT9/AeQSMsi54xe7ZmrW1ONt/J5bbbbZZ+V2LenMhjCJwY8F3jw8nHfY94CDIf3OAQLNhIaOUYcsH8jD5A6ZwWW5RPZOz5YkjHHb1zYxyzYZeB2CTPxtpbbzbbbeGbDt8vsQ2wbb/nIUkX/PzP4EeY4EwglxhEEgg2P9g/2KP9o/2sv7Z/jIPsJametj+2xT+T9/E+cSHJxmO7L5a8D8HmWR+X8FuxEsiMWP9sf7Zsf7ZGwzdziSyyzDEHJz7Pku2yUQyFf/AFYRNLVqETcd5e3qcWZfX4Ly3Z5EcY97tsvDw83mWScZsNtv43h7BPy0SmT/ALan9twsiQZF6ni5e8vwHh8tl503EM8wE8Day2L6/D6/IT+Ztfy7WiCeZZBYScMyyx6/PwMPGWG22HYQ1LwJclh/bQ4EeFmecL1MYYsPJt5AUHI/b3GoNnF9czj45s+33ZJkNmlH4jMxnjIqZ+ydyb+WWZBtnNlkxFkE/LaNk5hhLLOa3gdn5M8ZCcI35L+xy1YW0hvvhx882W+ok6gks4TjM4wy22227+Mssk9631fzj84YjhfFoQTwybFe3A47L5YQ6TtoO5v/AB2GwtZew23uGFt/L6vTPkPD8l2Xm28bZS/IeOd8nYzdmHYch3jP3hwhvi+OPD19R8n53fnDwlLBf527/wBNnMccvO/UPYMEds29fk2V6/5a32y+Wxw4z97sMN83+ZJBw/Zc7R0pvQTyl/I3k1y45cydMQ4bZQYmZEgshYQEQSCTYZwsWkpJw+rPLLJP2dyz8hws6YF4bO5T3r6/MW+r74p9/kG8gjoY64uOjLik2BsZ29vb2GQtNqZk2i3H+70S1jtnk/OP/A/Jx6LYebB5ZCGHBfcM/ArL2+5ZyfebDY4Az8LvE3mmdcR5+1hM92ZLkgwzBtcmJ1GD8b30HeLwO8OFnBmfYmWfgfHXxx+cjnD45b6vqHT2HS5xvn4+Zv5z7iPbOb+PiDeb5spZz9o9ssgviOLDDbDbL5D0FllkFllkHGQWcDLPOr5LpeQkM2fPOrx9S4Jg4ZBxN4TOBZJ5wTg5wW8+2fj4lnZ8vk9ch7HRsf5B5N64+CTB3lefyAgQbZZZB0yyz8P5wISRMGB+C8/XDvh5fEXz8D7Z15ej/g+Y+9/PT7jv1fV/JfwHzKX4MkjzuR5Ds+W9N2COX8hlneiWsCGz7ZOXxMb2vtlk65GRJsmdLZtth5Hh/wAAnVjeJut6LC+uAbHQO8wYN5Q1tL6ZWXsbJ84euPUa41L4yGwoZfFt5J63xL7331P2fk49ti+okz8jnC7049+O8/4Rw6fgPbhl0WeBw4tWpK2tvX3k4h3m83xzn9eR45YRL2L+wYPMFqQ9ngfkcMuvBcE/vF3hPnTP7eSYbN6Znvx3uw/JYTTiPvCWcJ48kBNg3kcMpZfb6jlpANnrAbxwPkz20L/SyWU5O5P7DF8Wi14rZm8ezeDDK3ZPxuS22222+SyyHZ/SfkCWEobYtspXBX2M8MS3aMuli8NOLdxvLCU+SnLRvCI2P5Inlug9hgRtQW1AzHkPCw5OpZPtkwxb1dssmPk1irX4BMRvCRMc28I7Bl7e9Bwl/JcvK9IXAcnHBvmUg+p2UthksbsoW/tm3oLRkF8gM9nD0x9vNpfdsts+xEr3nsyQmZZHVqzPsR8tOWbH52MSDZY5CzhfUN5aELS8hk8t2WXphpKelsESDiXt9Q3jxfETa+S/E2Nj3t5aYTfG9R9lhOuRvvGWWRJEenxZHEBLHs+NWdTFl8tth5nM6x8WzbwbHk5eSyMvuz5BmCXLSYyNyPka7oZeiOS9vXBv40JYxDSZacgkQ05320lzhsMtvDPDg5IZZV6sjeEmcCZnlrb35awLH+UN/JCxPzm3gtX4HB8lhw2BJZLL+0f1GIPiEzBDkENjOLTgRofxJC/oj9WBYvRf54cZYxJpD7LJd6yZeJfHFtY95DOB7HpH2Enzf29XJOyeCUbfvZV/DMjPl8mSH2SzmfiBf5viNoziX/CdQtb+qFF+LaNX1EIy7UbIQ5EG2mWbOQ0hq15TeFsxZLk0fcThg8svi+z5LFst8Tmwkjhz1DSWNiX9X4R4Wzog9CPCXxk37wlfYfqB22zdsf19xz8cMbIHRwyCRCYerOSNO+wveymnA4haWp5fST/YkcyUmwLxub9lgX1fM+ODhjjfEhJW7EQf7eceGX1TPku9Z4QjR/BbpkAL4oSQJ8njwX21eZ8jobCOA5fUS9y02sxpBcmuYnkbhF7K+TgjFePlu/YjPKJfFB9To/xWBAodBtvg3n5fXOTNk+zCyyPJiiPkW7wc5eEvekCOAMWCPVu40b/djeGUTWHv6C3DhGYsj1aE5cBhmbcWXqSZK9PIXg4LfPHRbvHvEwbC0bD23xxA31wR9W2zHn4XgPw22PDeS+82HODgtf7BYAtWZYwzUJ5y8iPsfL1f2hnV1kX04rXpjhsxb1ZN93i2hy8Oy0je4EvM6iCyMGHks12WX+49kXJw3KEPl9TzYYet9foZxNk/Zg2y9vn7OyQzqb7DbIC8x9OX8gvKPfrp4X0siwz7GeWkY8GWbZPXl/qIx1z9Xxz/AHhJch2yE2sPZh9kIa0vnh94b5wk9Pb5xvq9wdbZVevG+p3c31PtmQDIJ4W7I/sv+oT562lvizyTJecMMPeCW8ApffgAbwZGrFiSfg63iQwXgl9l5kFTYLF7sSG89Q+JEZ94fODE3Zg2Szuz+TeJz+2GYaCxPln8mrjZfJnq1k5bsR5zuzfcsdC8XrIfZDmAgjm8yyThs6zKD23mWXi222222Pb5DPNiLx9stlLExvmzZOvH6b5zJgAjTAbOPsfwsoNiQH5a/sRGKLWF5fsfg0J15JiS+C0xHG2WIv4stjhx64xi22222w2xiY44JsvbZbGXbmb5jjZJx+uMtbfymXeRnnB02J+TRtDZZF9Sw+zE9vqOjJswJM4Rxsnqzu6/BEOWzPQ3lxzYm2+9CHsTrmc2b5j5PU3gce+babZtGTJDYSeX1NCGhy+OK1syyJ9s/R9T94W5xuz8n5HA8ssL5beuMi/kvPsn7B4kQ2FRXySEWZFrZIMzfMfPz833xly2Yv8A3f527F8X1fENtOKyPs8pn4CCTknsmRPMmfkcPnP5NkOMNsm2ceDnPrmbzd8tjbe2847H9L6Tn9gQzgi8+Y/Cz44nqlDbLtnFMEFwwyezqwvPBY6CJvu+5ies9PkE39sL5bLz1ES/s/O5+AznhsoMnJxtw4N6hBk8+e518sllHDg+fkbeIi2/WP8AnPDksxwcHLekxPWenyPs/v66P2fn7OG2X1fMyy7HF6ZkPIbY9vExtrCzODkZt7z8oZE4nyzYZY2kt9hCz8fROm3Y5kGzPT5fJm7xt6Sl3h+cDbJLL57w9Tfd8z9kny22WW8J58c/vB842bwGfh5bH5ZNnd4kEuzfYIkfo+x9j8vVKY48OHDM/PwefHJMsvKdTFttltsnim2Uplt4MLww7wcjtbKW8XyeR949AI8tj8fIifPwN3p5btkmW28P0PBzhmy7wTbkZmvcTYePTwckTVj2y0OCZ+Bzk4HJ8zN6QcBPD8ZZfJdssss/BbP4Orp/Qbx8TPyWe7HbMjy3olhtnu2y7A2c7DeWl5ec223jbHtrgGcY5/LWPbJ8ttttth/GcDZMnm5x6s4OX2yzucAzhn5M9C1GtlnDA5nGT8ZZak1x/wAwkeTM5kmOBvJmy9T+frh2rVrgMmeMdibIP+Mz8meBDgedUdsWZ5teWI4euoBKSM2w73GWGIiwkEuzPN53yHgcJnPtkQWWQSSbYc7bsH4w2TLJ+T9j2CPCGWZfJZYY/Q5ElhtjGQsNiT/JoWIAvuSEB+wv5AKMcx/L5YS4z9/HOBqHaltuS4ZQyW/OqaQtn2yyWRyGyyXYcZg9iIk2TzowQ8jgeiZJxst54O/3K2WUsmwmw4ZnMhblpLekMIMn7w5JYw4bHI+pifIHCLkFGFhb/wAof8vS9J6BkW5DLvPsnDi4r7JZBBBBZ3U2y4y9+WbPlsuN04zh5ajbWYTYZbZX1GEb6/E+R9tg+wHt/pv4/wBrDH2MJsnwyA4Czr7ZZJZBJKWYJOggXy23gyM8Mk+S2rAy4QTNmx0EzhdlEHHyb65J8T9/H4g9vEWHaLUjaibbbZRyF3rzYfykFk2WTE+wZFncs55v06pt2IfJ96Hk31EcYaQ9sj7+Dx9XxDOfv4/EffwF5m2WWc9ht2dJW29zh+jjwhz3g2w/oPvGWSxHMt6fzg5kl4h7ZB+Dwvb1Zkpew9ry9PBQdfXrnjXBmNQLvlspbFm2WWWWS5bvBvvSCCybY9s/Fb5vvCJ4fYfOiIWb1Hh5+Dx9cLLt9R38X3fPH1BZHMs/D/8AJcl7bbLHCs7EHbvOUky+I/OWWRM/gfL74+T4Ijj5e7+WyiDvHW8S7+DYm+L6hJDL6iO33yfYR5bbwO8LJtlneyw27C0jpdxhCYgS2On5Xo2x8vv8HyGGPwvy/nBDxb3PNeCJlL7w8fURwX3wbDqfoB/7szqVs2RBrwLOPTwl7to9j8E29fOHP//EACURAQEBAAMBAAMBAAIDAQEAAAEAERAhMUEgUWFxgaEwQJGxwf/aAAgBAgEBPxD8Dk8eJQdWSSR7zllln4HJx6n/ANJ5Ya9WNjwC2XJ+Bwl44NlkHAhwmooPxCDhtmP3i2eM5Y/E/A4Orf8A08vJtni0hmDOMg4yyzjLyWzr8Bzhls1x3w8EW28lrq3Iul1AWFklljZwG8MeSONh/wDTeMsksss/LSwWeYYYnXnzxavLd25JZeXSd27tM9xkAWYPwBc2LNhs/uMcUwbNmDZmdpjuwWYVwQHUatyxCPHVsNstts222/hoSJzzGv4bzgx4dttveCQ3aVats9xhKWCPg1ba2VnnfyM1alQrVqVtxu7x4Pu3R/Vi7w7t7YgQDIksEmTG+I7yuTmRJkfLaH94O5bbYbZbbdmPBZw3vBhIsyOHs8U2tswbbrb51sItLYN4dLuC6LSaU2/hvLzPvhkORXhUxsLZYwm7+2EEFnGberTZZbk6/DOAsg2cT1bMw3lt7ZZf1ltq19lLc49rLJ5eS3grN04PAbk8TuCy8czeYdx1EzeDwkEYSEQUt5DGLv5+KxkOGO7LJOThZPAZuzAtq0WcpBwFkwbHWzg1Mllttt5Otq0zm7wOC47BBZLqU22WF32o72kamMzhllssMVbKzr8BtrMYmcHdhZZHCxmY4ELS6sJDhjg4DYdyYThu8NvUrN4M1M1PLWwrVu1OQ521D/AeZYw9Qzjh/Bs8eQx2XdDp+OEl5PI/A4TZJJILa3bkODf2czUyWW3iDgfOJ9Xi9TqBZHA8HfgRBJbHfAQhEQZMeQd4fUe48vvHxxky4MHbb2wLerugpw0tLS04LsgxFhZAsQRJPGbEN4Wy8nuNWN0R7jpwHSHEerxDuyCyFklkFkskHrH4J3kD+5bGvCie2n5D+R7xPINkktybmVsNsvUON1hbx1KLUb4oGdENscFkkz1DduD5MtsN6twvbph3B1E7kM4vJLqXue0fvgbZh3GdW+rL6omdLX1cTwlIaOzcAyCzskvfycwu08mLTj8vJZdEpdlhCWYhjicfaDAbpEHOrZxxbpbbwDHJmOuHeVJZbYeAXk9LssyG8R4vBeJ9n28TdpJLSEkxoC3SyT8OrcOSGnVrXuReZm88TyyPV44Jw3rIsm1tbDhqFYSfg2uQbjPI44HXJm/yLzweEibeo1LO3g8n1xeLxPtmsZO4LNnCp+Rdd/8ADkM2nuw8WMQ8PPEmHUHBy7kO4nhDzkdcg7iJYcobEfgrTHKcBkReJhwxw+RPA4eI9cXi8T7bjx2yT18ky8SkyP8AxZsh2jaTJdyGcDS7OfIiJeHqOycgFkG8E4MuoQXWXbLCCyyyzhDheHkRDq9kskiE+cexiIdXhnPN4vUBR5vCgVZHpbrvGcDfLyb2ITzYMT0M51wh3h7vUXbsQTCRZKhxEall22WC7IN9Fpv1SFuLj3PZZjESRdWcHck9ce2WWQ6jh1LyZvGQvHB+F4vrj8Xjh7IQctwezVJByjwskeobWG6v5RXulgZtDqGskmPYynV0k847j+2FlkEkRqnxtg4szmxmqQguSLdJI9sD1BlkBsFgd3tnOxZIT+Pm84OXq9gkyHJYdc+rIcbQvvj8F44eHAoSmQMvCLCxViJn47w2GRj6nRx4yQB8sQfSTgm22G7hl3ybBPm6YsXSDD7AnQxOt3sakuyyz1a68twPFfW4l89TprtGekxQ62X7eDbbbwwJ4htmyhnm+Y498hkXbx+C8Xq8IRaP6lcfwwRjEDD88sVzIHnK1s5sw7qOHuznVWiWHRnruOjuRe+7cXotA28LJHuU46mY/cur9Q7/AOxHXY3tWgwbP7MsQUE7IBbNY5fi26PpJZFiDh1cFfkCFwv1t4YsS0vOB3ZBjsHuwXIoOi88PCyJ1yewnq3YLBRY4Rv38s4yzn3ZEHlDSzGPyWJLf9oO39T6sA/qzEstsLByOr3l8V4X7uv/ABlvlimST0vjCZ+d2aZIy7x5pMZ+Muj9TiI8h6XVtkbWVLlsbwzwobtdYt3g8F5m8rxBlbiXk7fOhAE7jJn5n4YT9Q5DIbK/NSE+79zr+I2E/wAuBCLEhd7itTl6AwfTq3/hsqWQ6kv2Ue1ZH+ieqXQhDs6Pt5/7PKW3LtLewsixCTEFmwzmXj1kIO49xnVuzbrI5fYYkd1bw+gvdIL4iI/nn4DQf1f8n49jIlkqPy0o5HkuaPj7ltfZ/wC67hZB/tkBIYE9ggvI2KD03SF8pkXBmR/U2H6ZAehN+mUnhfF+4YP5dIoB+yCyN2kRuZrIVpkhIDqwzF0ZzY2HcNm7dt0S2zu7I+fxdfmfj7WX+vOal4kfkNMlW+zs1OmxvBl5uQMJEf7eN0hXDxWz2botInxj/mR/+kPFoB3ILIX/AElhP5Zwr2x7mw421sDf1CDewKTxRtt3fA1dL3deWZkP27Euwah047PWek8rlq3ec58jktRnrf3gI6LIRyhF8kHwks8t77d+pfNruskdQVhAZsImnkTjy1wo2mU+z+jOSJbCCne2F0KIRzqP0WiEgUJ1JjD9yUr+opszJmwvu6L9S9RJ9n9FgZMMC0Lpt2Pd0ZR4izuQw7jqWyXVl1N38jfs59n6s/Jv577DHmIH7E3lvBbzbzyySxyOCNf9TqkJ3N/Kwe5inuX9B/JV1baLYL9TE3VrN7vDciMFxC1fpK5fZDxF8pIvpb+MlpDC4H/27E+/qAo6R4GQ5sbujuXis2YQYwZAC7J6T2hwLkBkGTqJuRq6JTOrY79sGAODNoDA9pIcJdEdSurv77+m8SO/ZL5RM7oewyhxDF/syFJxinKxZoSnBbSgH1jUPSyMfb/iUpXhJmRZk2BdmU1NJJnE/cpHTkGFIYMS7R6yw4XnDZLUT8c8Iwk79XXtZvsS2aH9scfZSsP2syE229wNjpjyyLC8SmbrMEksPXG5M63exYsWeUb5F9xYHq3SSkyzL2yyyHV38ktbICdRfXcCQSYR+7v7zOgy6JxBkTa3zH/biDPJhHy/ZeSdv7Et+4RJp4s6ubZmzu8XaCQwzDqW7B7uoX6Nl4IP2IHrc+X+yWBz/wA20zv8gt+G6G4Af2h4e5L1rAi7G328Qawwt5DlikBx1bmFaaltjuQNbWHc2SXfbLZnq1hYZs4xtI7JHU2VG0TYZN2W/bDHIOwW2oqd802QsKovgzLFP7sI/sPL9T7N1ZbFQ79hyyz3eDbQJYFaBXwFAHq0y/qS7FaPUvaIgnXeZYoYupQCiBkb4h+w6hrCAhCyzh9jY37YXV0k8e3fAa2soq2qk2SDrnyF21+y8aYwXUnft3d3d8lwRMvy3sjjQlnse73eFmn93gbAwsvppvDIO571YA6ikfGfPUkQKwnQUz5AFH27cvvvVhXpCgO4vAXm0sJMvCM1F0/uz2S1Eug4CXrADdzhO7tc0m6MH3owAF1ROrxOTJOH2DLN4KFTBYRIcbxIy2V7ncLsPyYZPpdDgYh6SfEIryD7QyxhDLbPSNHTPffG2dYc+71KDFDMtY+rHO21+INuhlMHRnYPMyB0n+wldRg4xsXaQoOrZNgDIK93RmB3YQ36SzA2d3dDHsNlIqdxx1JgGr2f3A++SwwI33I2eMnZdUMhnDwSbYJ7WvHOo7LfxG2EabzE0R8mTmE/U6g4w5KAP22Gns8SuqthiXV7hlDJ6J1PXV8nnNugsUvV7sExsmIxYRDqMwYGGtmdXcJjLe8J3QBa3RhZWyXe4jaBvmRjb4ozf/xPc3/8kvZ/xOMIkk1F0HZLMaxsCFnn2T8GQ+D1bx7nYo4HJ3G8xwZ4J9j3dZ8hsvDIIYyFbWXVu8LkzwscoHBNnVpIvd6M6erorlAeyP8ApNtlieRPnJdj/V0nfh6bsTHl3KWsu7Q/bv7LUUPyNVR6AhGN3qy75XsMg3pFCbgXbml09y39yFPCC7E7ESFUDowNZumUbKdJLtyZ3VsVAIQz7YRFmeBy2PcIdcoWQWkbSMxwCZQdREFkkuG2ZdRcNphlITqkS1kwb+p2eiECFeuegu2yzqe3FwLnyAB1sdCVEMBCIpZg2EW2MofrJdn7ftbItQ+E8T7Zgt+iq7yOXu9Y7+E9C8gNnBO71SRePDv0hsI/2WR+0fDHd33CX07hrXzgOz2vMNss+ScnTdyWdXaFmW3RGkh0t3qzOEtIPtrneTDzMSv5EqE939gEpwhmMZqLzyHZMPuUkfeGwSwW+RKxu7gtfuAn2G+3SB+rpP7sl/k8TGPaCPNOi0N/cBPYZE7khetg3p8kGPIDxZM+TsJbrunAv6lfBagOyfOncP8AUFn/AOWP/OzpPlghmI95ZVvXawYJncYdQcLLLbHHmeTd2b7ebDVZV+t6mLunF1kboluyz3ZSvs+2zsOKTO8DLZzcYglQqN+uOQHYHC+XqES5Vab+pZbAGfYyUg9mW4zxPVbasX67JEm7AMob+25ExLps4PbBHTHM3/WkTLo4SCFs6KF6Mv2oX6a5bP8AkP8AVgDYH2ruPScVyDNhJQwz7e48hh4SSCy+zwljuJYJWu2ivL2CRCUbs+xqVODBliy1bNXCDphfr28PWcLIhJ5bMIr+/DLBJyIg7hQlBsCbnEZ2FgNT0IN5nSUemFbiUK6uvMSDoSSXRHIMjcEthHgLeOTdvZf4xjothaeoiGhKaXX9izocdJfZHH/kK2ospujAXRGZc4e4hjjeM4+3jiPVtsMN0bMo2y5f9iOY/Uq/GVR6CSR1N6iEpbGbqWPWb1xxU1qAbMWc4ze7Nhgb/wCbHt6lgg/4ZNv9tx8JECySeDKMb+sH7C5C+rJcvg4lfbRxwieC97HxGbBajfsDgPYRI2oG18hXl7ZZY2MEcT8AvW61tmw0/wCxz/G/yF2osEZDvtN7nUq5YzIh9r6QnPfEfiT1WIXUCHq0NSBGTHhetnR2G2yAO7Jn1CKk4I6x7DgxdWC2CYaskqQNt3I43Lbq7HVuVHg29kvkPcl0ZaQcpBAsIRMZciOZZHUr142ThPEkfpTiGIlIJR37bf6QZNsnyAXM/Qmg3qTr7hTptTgA1W5PVbs8Pl93QjtKHEHRtul6vnhvWHaPONOSwzakcsroWkriHh8C18vTsWeiYvY2LcsyPll9tDyY/AF4nEjg5KIpwNsG2R/JcsMHq6A7NRwO4OzKQ/fEmgfqQ/lsdh+1jPtBc4j/ALyNH2UP3WT1dmXc/wAtyT7fG/6F8jy9Q3Lpe3m948g2693RnF1pbreCxbLrkh7eOHXN3gb2hCPewYz3Z6JqMez1LPd3tS2wsS7WDwecCPeDj3Lbvtl2Tegy3hMZA+VhjjMKer3f9v8AhC236W7V+mA/Z/8A2IexqzGfuwLK+CAn6OF7PsNJNt/J6t4f9K+R5eufLy3tHnDwRLJizhDJzbxBiBxwFN4z3hiBjqbrYkTh2RUEWtgtYJZLFk4+rI7cbnEOxwcVvUTzDO7YxCHxgwB2EwLTekor6vai5Pyy39MHy2dnKJj71rTvMtUf22XFD2RjOhw2Dwvs8P8ApXy3C7rSXfHlvaIls3azQrIVr4tosnlspx3+Ei7EvNft91jeRd7IwkY7urjkk2x6j3CJ4qGGOB7v+LmWZZMXwk3fIU2xEJmQmRhheYT1HFot1xTIJQ3/AL4YAhISHUAMux3LWvCSF1Yt9kvXC+T5euPrjy3tEcXiVLbSH3G4t14fZaTv+Brxfzv0YIzu29t7duzeI64Ly9L3ENml2gg4HuF6nVIyOrvkGaal3AW22y6ZD7BKfDPGMaQzI4fcMU1B3KoCbGFtFBhk9W8NmdVJ1GGBDuDbCNscEcs1mzhkl4UZxPIBwlrLccjqj9UBkfiSS/fDu6M+ofwZ5PXYdiPL2xCGS7le4bb7nZMQ5HG+EIuQLv8APxzbMekQEfGhat7n2uuUWYeoiYWb5x1E0rCP3gOLfTgwm48HWyIdOCch5Cem2WvCwsXG7O3nk7/x46ex+LbxweMPvE/DJtZcDgRARmQsxu8OMIln1QjSGWWvYtECHDxhdCO+946uifXXHUBbeOHlwJCBjFkkWR2e2derLJpOAZb9SnLSGcAuzboIb23nkJPLT5fwt3lu7hs71r0EO85RbeXQNk6hk9bzLJW8F6lLdrL7wRlQstS2UGQSZAynYkpceHgfYuwSK9Jfwv2EA6IXIg7Sbq2LM4fKVCkJxLku8bZt203ZwsIC2Y1mRXreKgyRyDsiBFl4bN0XpI14b8ZzrbLf5IsYTdWfUfgfJS8ZFZfJ74MOAWXk93nAzpTq2sh2yTbHActTr9sjqdWsqWJmziitnRkeybJnGxDjHgCuRLE+XcEYle7N1NotO3+rXZRLq2LFfEnzKfJKtD1L+Fr9SvyX+rSXL9g7QC6dy2PweJbLkO8HeOQ2yxD+IbsdWGpSVLv/AMK5b6SOBIsYdEeQGOE2E6swb+kv27FZXYyPLG+zjEeEp7wryJCPLxwdRDv8JJvQkj4X8yOpkxkd8MA6/GOT0cfdwG2GPxB15u8TeaJjdkzLROdkE7jWxnq2WyRnuP1lNCMxloWt7upDZ6l6txHZEu7vgstNojTg+Ralu7xhJJau7IzeLeywvV+9s9z1wOG3vuUSt40sn7t5yCTkOGHGwy8Ozgwlix58TU+Faekn2/delwPSFpGrK+3m88Hy98EsbVq1Y3Zax37HUP7sSjyHAblOPuXqdSyZI9l1HDx9x1PHxww4lLDZZxTJcOOnG22WXk9yZwbwnyQTdLW3fZDZjxqE3SXUr1aF44PCH3kvWP8AxH/k4K2oc4PAW8BJvATxDbMcNjhwQ2SF4eyWc93C8cIfxbeJbKQ4sQzwdY3PkJNg6jq0283ie43VCWM+7xClW4/L/Yu2eBdc7xN2OBtunKWXgJLchWrGzsfj6mXDy7QWWWWQycGwvCKczqG2WG2M29cGOiWFRnc48Swlrw93mXJxtttsthEJc4JZJMtziQZZGeHzZlhvZIMhyNS7Z+Be5khHuPXDy3m0sHB8nnB2h8HiBhwOXyb3d4dcvM+8PfAeR43geBmGEeLM5yYLIMhu1kR5ZZMrN4OIPxDYdy7t2yTmkm7tll1euBvnBEcgjUXCSERxnXB9z1vEnAQ74HuHDgkzBZkPAhxacL+likORmQye5fxDtHkzZ1BkS27+Q5Ld3lnxSSSQ46zDn7/A6pnSTgRweQ6h3e7xPJ64e48sBE3Xy3ZckWYLETeB9cZy9cGMhkBZgcAWxEZmcDe8LZ1+LwGyS2YMm2ZkyW9Qhy7WGXynriLxxkkYvI7jyY3q8TKUydxLOrxJ2RbRMG2p4elnAdR3ESy6c28haTDS+6EE+XvDLy0ZL5x45eBw8A6kkmDZgxs2yFnUq7LlieOU3gHahWdcdL1eOTxN94+kgtPvHMmvA8Lu1zoLOAusuItzh3tmOdHgbyWGGyEx3ZPXLTuwJv/EACgQAQACAgEEAgICAwEBAAAAAAEAESExQVFhcYEQkaHBILHR4fDxMP/aAAgBAQABPxAfnaWvUX1R8WHaO8xFU6mRZ+ZBSsBcwYNzp8LXwW/jn5siEi/B38KiLI5mn8T/APRp8i2KwXbcAblYCGNwk10ywEdSKALIyK1cs3KdJpgnjL1zPXmAfXGIe0RWyWdSIDZArZAnJBqjfaNeaOsob+puFlcPgvi6mUdZsghqOFy1lEEu0EyJhAMR1i38lLBjEzGz4PVHui/DqO/hobgsY7+TcNx/+hfgblDAGLzKdUDkynVBNlYKgI9VjY2bfqb3EsARzKd4gfFXLnEIqjT9QwpQZibX3HJmWtwrVvqJGZehnuKWnXZmuTzBMHA5/A18HCO8QM3NVACXGqnaI7SwxSLteMyZagXT+ZbqfcW8yhgeY7P7j0c7KXdJ2U7adtKWkAmmVuITeZYz+FcIBdxSCM9Tb/4u/jb4WMmPEOq/c6pinLHmfuONxeVE6fFkpAJV6Q9mHwZdIpzh2jg6dY5iQ8s42ctO2Pbn9xBTuYXwUMg8UdNSyLZzF4eqNZkzKHLC3NsWtDXmDWP3HIuJzGpyX5ltStXQ5mtddoRob4w8y6LuzOzPdgPGW8fzOwl5s8XF5B5uf7qdhDDl4iOjyMWat9Rnb6Ynwj4inNkA4yg+U0a3FN/c2IzMmIIgRANsNJYMoWI5mctlrcaoc/Cew/cBpJTyCCukIXYnaVuDADKr4FFGIIo6xRIgDUPiQzKfc57UANRb5WIdv3NO/plRIKEJ6zmuf+1ANJLOLxHXo8ytAjvAVHUAirxHDn81CLk8y0gk4PsWMgBGiBML7h9/dlzlPuHtC+lwrWT3Lct6bjPA32m8KZtGpmoO3SWglgceuyzE5PuQe07rP+3/AFFORIvYvMYwR6DGwEc3HvX5g7QniVQqPMuFv3Fz+2W7AxiFPLGhk+4TSPMO/wDce8I9x23KsHa01Lwevw+oj3FQ9LNLHdDiG8/3P9On9oxlPOcr0vQy9n8kqCz3gtnfECmuFdVr6MA3IJvPvKJTcEXaAskSNPxRmE0qZS48MR5fUcUehqMXSp3EstoHmVGvzio3j5glpx7mwyxFkAZUbw/acl94xmFM2xMW9pypekvKFe8Ir90CnFmoBZ/OOVxhcEKbaI41f3HCt1lARA3ctxPeXGwx1lzpPSPUCzPeMND2Fj9J9x4n2Mo1n3MiI5WWdePcqYWMiWUTakxWZvDDHsKNQBmogzV/BwmpStVCBuwdZqWwkFq7QzL+6WUEsuY6WWEqAjOFMoPDwuo5gfuGd194Br7XM7RXdlADDm2A3d5hBc7lxAAVZU0+EVKwQc6FoUHVgKoqACwmIkqcyq+FUMCsFpfsokBy/tFLaPnMSzeGmY88TWHiTaEQaVRbcqkZu8yF3fVgVtX5mM3GqSzzN61d4RIOk5gtQsZaUVDuuesKgMQXTcLg+pk1DBVhitQUCLOlRDFCk6ywFqVmchSpYW4I5tNooclEOpyQj0BHVk9ghatS6yQpsHwR6/RGDIRUCH1BLYPUEYPqHaPqCYJOFqAEoWoTSkacq8xtp15g1nEHeOYiW2qiJPDP7o6n6xUvDFU03qVqsukxeHkYxS+bJjMndIrwlPUSGL8MvildZhl2O2JgALncBFC+1w9KMc1BDogdAzo4WpB8xAin8VKhtgsNzNUp4DmGKSs7im2oVZZvcZVYQ0mIaKb6QnZDMLRypyys7F6m7TEJ0DxK1mTrKjRaS5uczxbEtAMTcMxQNo7FuUnWNXUQUXtgbVr5mwVzBF5nddIlaEXtE1SfUPFCY6FJrcZ00rWJUmO7UegeBBgF0a/MSaFiCUjy4YpyhNfhAlYx4gOH4iVYVWOsXMeQPcUqGphqiN3jiDTMuOmOYhqq2NTpBROHiOmcQAKXBEjpSHWl63LKTemlRVAUuoIjFw1ZUUiV9PPEEmcFM33FNfagv8krsn3GcxlAXGMBzOyWz5I0lyxKuOkydAFxgatnOYgAHqOo4+IFuM9yB01NmCKXRK2kIPVBppiBdRUXswC1m4OEXUzHRlczuUNMFUpCVfUg22h7soltrMAKcI6U+4pDk9ZgyDQGHiWlghKl9owBRvpLbC0gVmKSqdnESVXDZiEwKKQFYPEtapTcESN3xMOoDlgHBBTiVEO3pN12jZj4JQgTTR3hqPiXoNPabtAubMQkOHcoyCHZADEuY9cS0DUCGm2mECu+Y7AV0ixrgjqwIcy5ABYtSh7Rlj7jBWyJ/wDsDYV1bOuYrhQ7QFlLYzFc3OWaz5Nw3UUqw8RBMAK6y+Eqzp7iiVXUVTCXWhXqV3glmgQDgxBFrmZwwRTxcrLLdogCGOkuLmipgwq93DCj6i919R5yekzsCMUoxPomRagQzCecqqULK28ssVclokEiXHFQRRAgWUYgFcUNpjEAisgQ9VZiFLxEsS/alSdOHWWTNnWWXiVFNEzFjLiwC0tRzaxbyxOFilyymxpgG8U6wFFjrUamBnmJiqXiC7e/jZ4livRgtpeZQ5th0KhsFRHJzGVATpBKojoaIUYoNSzgjO5cgSWu2KhhdHNaYILcynWBXcAStxvD4ZghwRQEZ5SpI7FJSMAlLr8QyxVxAiRTpi7g1mVcICXQeYkMygKXcuE0MgAtSwEXG3BLvCGVCWjDg4NQNT6g6jl3xEtHEGgImpUriwADZcISoOmMHGaS2yFibIbdQF1MlBMhdJ0g5pBU1ZjRKhMALe0zaLZQWkrslEpWCaV1cbI2XAoDrqyry7c7hU1DV4IlTZ4hvwv9kQdMXDflgojkkXLiuZeAI4JklF0qBMgwoihkLgTe/E7z6gOPwlrNO8oNhameFV/UzyD0npP+Rnt9wTd/cr0/MTW6jvlwXARgoAkApXcw3dCHeiWdJQDXMbGolpxLiYBv4i+0mBXOYq3VEIUzmaWnNMfq1YmGt4lggbg5to80AOMSvoDdYh0VoIUB8CKKsoNCjdMug2CG+sqCVQ5HQYyI5TMUuKIaDQF5jUDXRyRVRdWl4jGaeCO03zO8gUCCLcYjQaYby2dkfoHuXwTWYl215R36EcIq8UQL7P6ngc2YBp0IRRFt+05V1CQ6w0AYZSQR6zPYHiBcMG6r5Qil+iCZD6JVCqvUITUO0vAnXpE1NPVgnX5YNr7IbZ+Wf97Np+eBH6GUMh6msa44r7M6rXebKWgnMxr6zBqPoKijuYW2Nbojrc3LhexqXNqojKObJ1ladmMFYd4Ay43pGAghdkukGGtAIAqaYj+2JYxDK5bNhaiCSvgFRTcf1RseZ0sNeGP7Ise5QC6ioSaVqU/oWbn/AEjBSu4H8wFJcy57ThnXqCWy9Sf0EdT8Kf1M/IjrgmCY1j1kolXxAS6OsWaSukcLmCreINKscQrwVUU0FnYxXGdhKuv1AGkulhBsGBqPMbZMeznh9z/syreKD0p2L3hmnKD1GPIgRBmNpE4WUA1KSMqiopHeJSPCCcT6zDXtEoNYl5Y7GK2GFXVxtZiNrfEMVvMFhaAk0IAf/MwUXGUsLvDLD4uZAam46T+iEQbiCnpAe8Qg71ArBmFeM9o0XGA2sVWQeiBX/wA61C1eZftZaz3a6Rztr4AJMVOjKuolozJeI1IaVqAUuusJ/kjxzKzQl695UNZYYHjiUHwZ8Y1NQlThEp4bMy42QKBW6hoDnOoGhPcqafcA1prPql1pejP/AH0RWz2hZkIj1aUbBAmAEBmUDMslHWXoWypoJePMrXvHk9penlgtRQrUJdpal5kmcuMxUJW+H/wd5lwZfGGl3mfM5FTtiYhiArmVCU5gdYpcmLxDEBvD8RwWrYduJQMf/ogkC7bOkJUKPZ6h2fnVwdqlssGKinTmXWVDKuGIRs3UygvqDNnqIQUX2jUtmCCVhLyePwomLEcQcRVcIymEiFOK1K7GbLAQnuAMA+YaaTniWKr9RLFJXglDiJvRBzipjmBxO1HBggy4LtjqpGRUpDFlOHlmSO8LplhhCwZW4gvQEdqjmXod5Ypn4JoN4SwnWKOHMGvSa0rUwDq49MvMR0FPMbClDsHjATWnXHD9wx/Bnd1hBDrDovcVuBn6jqe6ixrdqH7gC0uXZa6niDMQyY+UuO3CcVKH636gVbRDfryfDNiMgOneAbDfJMSWuYcLMISlZilv8Nxy78xLfL7hNwlQsaqOKIlg7o9fCHUR6EoupUVN5UcUVrmUUKHSV6c2ysdodsYvNRzcQR1LOIPSVSwlI4jmzqEDOJRipmdIzcRHOZRhLx0JZ2UsHJM3GfLMcqLIMUCIY1zMxWLgvnV/uP6ZcHb4o35YWRNk3eZRoQCt7YOSDFhCoAYikBLlHAVzy+oue8Nrd/wsEpddILWbM24+ktdx30yzXSmTrNIZqsd3b+ZWgK+hGnV8kxiCTGpazAstt4N9Rx0lswyA9MHT1RbPm8gkLPRIdm2NRvGdSxuoZQLgMVEF4IqlEcunmN2QnSIXJXiLJRN6c9j0uAgW26TjZqjvzqAyiYVYnUYkaRIEL4Ibi54YKOHTEysRAmElalMssfnTapg5lBqPbBePhS9RJd2j5ldzsQR1MjiYNQzRK6D0QgZ4m52iguKWc+IquLghvd2QaeIHjzMDUNPmEpfV/uDbqISDNkUp5itnlmCZQWWXlyd4fItqEDpgLRNWakdRQfX9wKPlDrRMhTwWLZxqHSlXE2l6Re3ccqrv+FZoriG563gfTZBzYwAoKvw8cK86ulACZ5+CExY5kRvETCaztTeOOvv4GJdMTEAupWUh+kQlG0U9K9OvNhFREbVZiy1q+8pZVjkdRC2BdeUBBCBjSgCro1cuwazuQuiHAP6lCfKSlnkqKSCx55LX6jgvctcx+a0XeL0cXdtSjduWPDV7f2hoAbITqRV2FUH/ADLf0rcc8QJgjTcZutSr4r7lfaDdfAKuUyuA0NVNwi+JQXBENBKt6I4pCM30lFEU8kooaM6mENgQ21ciwK7vMdvU2fF+RBjzikKVIrOEj2SH4PmqlRUd2dHnb6hkinTiAWWKhrgxDQFdH8tJhCPCOjgo8ZiTaZigGAdnd/wdpeEcUWV/xgl3kKm86O0OiwM7+XqFIvrUvyJflYB9VvinbfEHAlD92tbjQuOoOwcBiFaDuHbQDvIjPq6gNuap+kujzzA+wtFOmGCqpinvDp4jY8AdJeSbboejUEGY6HMKyXFj5MIhUC8QC6p+GVByrD6x1NcogazuUwiA9SHLpCrMalu0qtL5gpA4IQc3EJxDGUirgXFN34YvkZbxHEwe8DEB5h76EBNMeYRS1hpwPdQzSxUMdSWeFMrFRe0Vjoh1drcVRZ3ZbPDBgdodYNLv+4ZJ/ZDVw/yEZFYN7ufgojqYULS6UKPKoe2UGGZQDX4ho/kq/C0BGsE6K2/QQssTPxdRcgbXoFPZZ7hZAVNI5Km3qVkfgag38KepS0+IGN2G49I2XscdL8QnbSV5P6jdMFRHBEn2mN4/xI13rzC8dDE6Iu4my1qFawV0g02sCWqwCT0S94QXpsquq6M7i9C/qUS97J/RKPKMMMMs2Mtx5lbOriUK+h28GUf1f4gN2SQLRMdYpcv3L2V9wht9zVV8scVB7mxk9mAjeLvNEjwwzX7JRgXyS/8AwIkLqlJrzQ9+91mKL7ZceZvH4qPJK14j1jQDFS91zUx6js8J/dNPL9zSX9kACCpi8n1LOKQr5ZNAtF8Q8cKGg62GiIj5eIdkY29kId8QILwmmbp6XX1KtgV/FU+WagJYze8fU7gSdTD8jDCgb7kE/Q/I9x+orSv4qbLVTri4hARspS27aO+H6ZTIyMLnCPTIlYSx1FMF/QTLOf60Bxl0jdlBOtRTPgYdhpmank9YyXUBwEYWPuXFkvOGBleapw7Vtw3vMeaheVkZ6Vo1hjrOdx2cMcAEr3C4MOILcCVrH7hGFpjWWe4wztRFTwdtpYKE4uNaN9y0LOd/FhZn7I2wW4lmZlmWWANsQEbA5lwJWIyrkgBeGPS7lS6soTUfPSpdaxL16M99uVEmTmFGIzclIWRERMVX3S/cqEaoYKcKHpVx8Lulpi0zn+LiLf8AAxptfYlX6c+3yL8EbiWOgj92Hl/AaiiFYBqOslR1ok4wjZ5esL+w1z2YZ9hcy/KunaYrFTAsL7dZSS8HWNONWwqXntU6tr/CER3ZnjNKK2twqza6Cn0sBEWKwRsMF7lcqE5qi+5LdQeTIMIqIWP6m2bCS7yI6Rt5iAu4xtCszIFUjLgu2QXt+5tn5hKMaFcXLlxnvFoRZhq+IgTfaWWneIhYdo2iqXyQsZ5YliUl9Rx0hIV+o6umLq5g3VzLcDiWsXSXKJzHAD6gB1dsw1f9cQgxWoqfhKCrC9JLSNcw1r8bfDqCDdZgmgr+Wnxz85HSBSG/7356LiVLrC/nw0jCYh1bnH0ROcqGPmNEl7zuPMWeYSJiDC23DwwZtvrEgu/7yO6OsuU5X8RahnhcUcVf1LMuoBlqLaskqr/glqcbWGvzGhzwDTBd7/7iHrBnMVJ4OIwtzc2IpzZqoT+mpXU+uXFUouoLvUZadTLkDIKYZLbnEvUjWMQYxYIPqFDky0QoEKT0MyCA5l9RHaMqg1EGBComqQx9JWwMzu92xMA6ajFgyS54RRxqrlirO7FUWx4iU+JgHPPwHw6Y/NanhLy0tfjk+FRAcwIsMxspJ0t8tPKlpaqvU/QTf5JFoLiuqqUXA1XxRxdR/iZONx+x8URgEtqv7wF0iq/SyiMmKWvqZXI+4QvW6XbfMevC0H+o5tRIKoc1FCEgDEoxS5DcDyAM3X9QBfGNiiOc2plvNKWDa3zAMJTu5c0wUFxCUZIjRrGIbRhNV6QQshhGnHEYAbSb+CmIFGbi5Jwla8gESmkMSm25mAzXM6AXLG6tSuOOjBUqUVEKC4PYWIgCpiIrFcNS2AfqOgF+olm2bpIFkkWtXhJhEIasVcBdyqADGRl8S/kG5Ua28QHI+n9x1A9/80SpDoS/uZCyo0uBqYRZzFzHfwsxKCxp3aaI5sqs+fkVENj2JivdYq7Um78LUNxyUPMdp2uC9Q7zKxqV/cJ20AbWX01ujQRU0L7loT7sxCK+D37YYzOnrMymWFtPMT43Fai5dHZHQKvKRRgVGhDsxhXpDColYCo187SYMCpowy9ZuZmXoZZmkyxnciCld24rvEkxgxIZtrDzkxEW3RJZgVhhSxtjG6zfJFe4xCtP6jkEFdS4w+Ydow5gUcXHYvrCN63DaTpMIQwZylamEAreYj49zJbgmUqgGiHLsmZmdZBIvWEJY1nTPU2VPMu2AlIJwUT1CBjLlvKhn0JZdr3Hyv3cWVK8v+aN2odP80GLHk/3GcE1ax7Ega189l+GBVVW1Adzc6wO05rK+EVNNwaJRzeC39H3MqcfO/U54Kh6X6hE+y0RfxOYx2rRBS7iqMB10L/zHQq7QjFUUOVdgV/DMsJhdxKVlogOmVUO7g0rE54UHKE4ephlEVC7i+8tHHaXJLNdpRA9y09RaMPKUxLYPEBWJuJsagZmqC7NzUUw2GbLgeoRYAuWWBT1JVTyhlIqmDlGYcQIYFhTUu4X0pdAU1MyOYYGruUhVZjkDjTDNAovBBFrUAB4Ilt7ZRvE4EzHWFWgmg14ueHDHR9y0ofc794gd49xx19zeU9w5v6bhxACV0x9YETWfIJaliuSpscRovuNzRaq1YAMaiwM/NSrl3LME2JuiVsAF+p+4eULmmEiiIve4O/sRKNC66sBFPxm4J5UOrAKWdFY+ThNHP7jzP2wFFc6iRNmowlrAY+1A3mV5dBMwlI3ceHqQXuNtrGIPWhlCxr7DA+s6cw2+rE3K3kX8oofceRaoPSEZLsiDw1YHMIIO2VmYi7tLct8GrmEUDd3TUQLCDUQaGNwJREQS7rJgdkrSyPTMTy1UAwVmVL6QKAupi7qDVZkqVLDNQjBzGRCI8sFN4gGnFTROnxzKHhlJiXzipZJ14naMw19RBF3FwY4D2YFsvTMrNIltPyQa0vusB/mFltBD5lwJUWnJ7gBBXhhGgdNis2lv4OoagHyLc8Ylmx1RFSi3EnJ8MY3bFfLhhbXfa8h+oEzKVh6IoHdtUTFfJ4/UDahkjxEANtRgLqqpb+nIcJ1VR4LDJ5/xOu4uV41Y2RqWrfWVZmXnMaZL6lvbeoJVwcAs9ytdOLmYyjcc+pApMUbgEbMRpAQ+SQpQpicQQcNRlF061TMtAZrdQudaGY7YJcGJw2K+jrLQOCIM6MRugxbY0TbMz/Esmow5j1lEO5eAXcKim15E3yuaN3MSrmXLGWuIzBi9kZ26lprPeIRm6vcsA0YlBjih4ilUFHT+YX8bEp/iNQ1SqhiOvhEgQq8EfJ7jnUdsscjv/UYKLrLc0DEZaw7DdN/iNLGwpgihdvqFi7QBMXt6n/MFbQuykZrFauDiC45DjP6gQkcpiCVmuIVE1HmNsOY52BdkopwAumGKteZmLYXUBzCGcSBACmEIop1l6ADzKFi2J1bHKVPSx7lUWiu8LBgWSZ4TIGIXxuGlRXZzBLhpm5oOsBEMQNPtEwI1eIInxa5/RP65kRtlzPEssxgVzAuBYuta6S87dorrRCU2pUJWqiN9wqOXNY70ACgo/igWstAWlNougl7wdoMcvUHFjFQHKZ+yNcf/BBQlgeXD9wHrupKUch5Y6NlRyxB0dtRu1oLFwZcqaYCgi2qfqPZaslkUxYjbvcI67RXWOiPaOLqkgxalg0zMUdwgoCegqNuWFuCIB0VwJmIDJemKSI9ZeYepKtqOAy4e0rNuARCl0qFqNcECFl8stFcSxVsX2sLM6KmjTj/AHKs9EsGHKOIMHVId/lQCFBuBVSKgjuU6tkpd7MQ5naY/uDUVMdt8NQUV0h2t5ht1K4ltSW1LLqKiw6bmJIukUbP1Cqkt6StMEZcagqqRywBaO38U0W9JZzg6S9aeYJMlsasph8QgsUcOdsAQeDmA3d7DLs2HSY2SUBU9GUDvBX8gLVLi2llrkxK0ChDVDGV7jEWp0TMYIRwwhe2dZaqzUxlcSjXucXr48afmBBLPuC9S2v0lQKesXHqqv6l4LOTcx0KIFJvYlDx5A/lCD4CS0aIJ9nUetGuY1IEgW1XvNALKit3LxAIGgUp4E2UbmMxbtqOI8Uatxuq47w36CzM8Ro+DbbeSU2irJddeZnxA9wPDmX+0byIIxxCDSECjWyBgl2HMGknEMIViCNhcA8mIMcRJmL5g95ifwGazMW5ioIy7vzKjiQRcK9m4tDpzlHoCnWsyiB3vpEdukrUo+TqoarOCuZkkV/ELINBRx0UBBqNBDQ5xEfWLlF0sw/1NkrwVO0d4Odsxp+ouCBSku2D/tZcGmukyPEY2AOjmVwsEwtGs9+pLZTUzxQRyBZu+0uUfTMaihK6kIh06Zzt1HkSybNwEojTLzEArRmkcsoilnMUd+h1KKxDxDbWs6iHBLJMWxtEZW3uBlOkykbEvsxm4y8RTai4SJvGTiUh2xANMwRKKuO44cQ0QLyRFRuPCuZa3WLQQlu0cNqUKRm9lFckdV8i0iq1MpC5Q2PUENlRhWtFuJceLFD7mxxEfCALVcBArMIMUswF6hQ1wtPF7gvn2GIs33E+VIHoqrOpo7LO/wDBqOhAHCztoOD5qfjRKHmMPQ5gChfMI3cxFAcHqyseAxKO8RRilQV2ajpg8xhTmJfaI3LDV10iO6tWS3uK5joyqJI1XIuITxyCF2M3TcwEu3jEFwFkNx2pc28Q7zYsICsHmQb6JckUu7dRFHTgLhYLVq4SIlXRRKADuH/E0LH151HNjgpT9ob87VF58RRdLgoTTEsty+8DHDSXo07kRrLzklIKIWglKjMtcR2PzLmc9Y28zuUpIdaYribjGD2jLpuGUeGdcc/KNlvBKAN/JLUjxRojPRYCwA68RKiLVJzVa4WVRT6Jegyf1AVHoxuLaq6h1jIM6HIAvBwfUeJdMHaBpxPAEtjzBUIPKJZZLHjOv+6Me3zmcKu9KGINYEVVk29JKnG2nRJe+e89xEXdLLC3NWSh9OEISg1FfYCWqDOiUcBwxBheJuN1KKDqC2csYdRFd3UtRhNSga5P7itwxHMsEBSN4gmGqQdSsuCniMEIqFtpmEdfYD/2B2D+37jXHYZj2Ap8wAjFGoDxIzUeWYSVsVbU7XuW/sVq6esbXMCBDxvfqEURdS9oQgx1lR7QDSXXABEAgw2qA6I5UBKxiK+bMygOIBBHeOlQPDGJXM1C8amWcIZaM1LurMX8BVYNXLn9Spui1EfEuorS9o4KF1IvXTjIl14y0DyPaKquWbsxHFclsDUxwN3FTryJRffU6lPWiF/E7cmUe93DF5RR8coR1i0gWPNSqwIQ4v5LpWVqaubVQgaoKxyTbHR65mdN84sIkPCUYxL4K8wXNAzNdZh6kp2kDtEAOswfebAQQYMYhKNGcQarTCyGesZ1jBfWFWHJ/ZMabxHXa8StI6qrgaA6ANG4hiIWK8RwL3A0EDuhuJY4m9NYqANQahhKs3Xp0uC0VRVKLZQkRk7TAcHK5xx4mbeWgAvYl2bpyVcUFy1FrRfUAeDpKLP1AAtgVMDUWvhq8wTMtrDl5mQd5iaHPMaAXDvxlitSypQDC4kpWFRZr5slLasr9Ri2leiOiDNlYBMfJGMRYwiFVzhYJ84dJo5Va1VS1mmXYstvaOJJQKp0FAdI83fgUt/Nyzisva8TTmCBZjDAXjiLYx9Hpx83kVdykgb1LzEKPSXH0GbmFkNwVQamu8IAB0KH7mSRpKP80Xqyl1i+YvUCMWnfgVTZxAV/tDDL7iI02rOsNW2Edzq5kqt1CzVYZjAqtmmNlh2Zg3DbNOYkRF9T/EA1gmQ49RuUgya7xKaPUn1C2dGMncqMEEq3BFucLLUaNHmqIedKxhr3EK7OKCC0S01P3LbpyGgeZzN0Nq94BeGZ0dQBeISMQguKEZbF6iTMbkNH+cHo/c2Afc3eZUJfHOZRJWfeF5QFZhHGsTmdZv8ANRjFylQgBTLMi8Vwi4C3RXWNHC8x95MEZ7XV4RbI4L9YCmm+I3Y1dalxa8IJnleLZgwAVviFhsaKKHeW1vtACqENLzHSICrP388MJIp6FbI/DjkOjDZ0JjEf7BNqclwuxcyZbSff/kwa/EbqqBFmO8KwQHC6s/8AaQjYnyjSZQX1imLRyKlCaN8xbtEpdLKz3/qA0E4f9IEZ3rX+EAsXow/qHNWYKsch6hpKMcyg85jUoWVlixQsWWM4IlGvM1elnSJg+M/aY4QL2YOjf+OkqnKE/wBIE7o5D0zL1gdoGBaYdXcosqvEAHLCLtmSXCDK+0tJb9xQa9jAqf0jRhuKT8yYg6wk9GYNR15f38G4xQ9pr8Zj+U0OVQpI2CsJmUXakO4BpQ8RjUSCuW24/MBUuTEdj/aVhS6RAjVnaMzvBi7q4SGtWp8PbP4jBjcKodwsVjFRE1HVdHFQFyhUYKq2M3E09sC4SYB4ZiGqLMDUUVdfK3WUnpuDJEMM9ZnCFvNS1Qp09Si0jpBWUsuIQCSeqmT/ABhzVeoKBY4agSSsV7Q8Qu5TIdp3Fg1uiuCaQeKj6DEYK5Racr/NxfheeKgr6lnQaelfUzljrDROkrFkqOzQAHGYV8WmosZ3PQlgqMlRY2RhKYxfk1pvme+y42WjiUckKoCKyCx0jIw7RJ3groX3qIhTzcbxB9zoVmEcTX5+F4eYsIH3/uYQdieDqWEvMwflfSimik2NxmvfWNRQbccbbYT2qM5X/QxbBWqlbj7wTqGwyiEsSu63SJv8SmDUuPUJqTZWl6l0Mrpa+bik06pkjgMV2hUYFRHassVTCgwHGmY80TUd2PT5d7hf4YTuZCi/E3WWPIDTrqSdO0G2MO+UMdXv/wCJ2T6nSB6g5RB1UA7RfzhBbCSg75xaMALFmiepk7djzKH2xwVQ2+VuafAWxw2NVyD/AGfiCiUW5OGELVqvEIynHMMxTgSqn4tlvUdCM0xEdvLuiIjThiRorEI96jUZqWO8PQGxrHMqZF8Tnk8wtt2MZdVZWNFZuJOisYSBRn3MMl+xKBaJ1BBRjod5Ynkl48yjBOCOX48AReRi382CUxLw6SGT1DtbVH2xS9LhtwDqMWuUNUIH5fUvumNUh5ag9RJS8gX+4vZGDrDDu7E7uskJ+jD63GJyq3UB+lhol6Mhw8uZa7iFkeO5UNQBrKQ3zHMRkMjqoTGCEa5bjPHdCh48vytS4xQV6ZH9IMHDHytaM0hI1/7Mq4lOEvaOGO+cp+0NS0YqAu76EnQJwBDGjyMuMrujPaLhY2Ue72bMUQpjnO5tL3eR4TZAysciwOaTjK6iClEQ3lXyIPihbKT6Jaro6wUBhxaAQyWHS46TKcNn9zJrQvExUD3gJgPVGuP3DuWe49LSdRgYfyuOrK6xg3WYoj3DEM/gtLNPmaPJNUuOI6+M68MfVZlTy+WMB1kijP5qIHmryMAhw0ss71WYOOWkBvwwb0ED+KZQzFlnaTJfI126/csTYFvqbgj/AHQRpgxrltf6IrYWuuwQnJuzig4mMewxT7LaijArkyci/MVDiiUBDHN28v182VW6hGW7rHT7Ia7k1PlbUSaT/udWbAhRn6PhAajP+V3huKAtxco3ruNjzHZV+vha0lGbtqJhQpsVhv7tjhO8sYfKhdbw4Gptlyo54n0v6Gcvxnes4ISyHsYTF+HEbvEZCqQ4tl7Ygi8UB0CbPK+ZShaERlGaxuZockN3cdyt8NSv9oaqVEnKGFAAgsR0eSKxH+cdFliu0+hgoauhhmzR56fwdOttapjq1iOypSj3lyjCAew+pj/9BSRBvqtHP1KApQCkP+JxxaJvIXPuZwQwctQOGOG6igLzxOLALZx/dEJ15yRW9bcrQz5Mhft/qA2WF/H5mDDLF0W6/PyiAF5pgxfuonkoCkGJ+I4mAfK3KPwf87qzYlZn6PhAMdkOE3UfZZDcu0J1VbKC/LGjn3lu4kMynq9CofdS3Rh9lxqPwDGxTLEuQBberdfiYMALK6RDXLmEpsqr3Hfw9qasqDInq8S+sLIjS1NGruY7SWjCXqhFKy0h0K22wUR2xaFwHdII6JbbDqfpFeCrWoeZHuL+5wmqbnkioSqneZx+JKl2iATbOJ56QBx82oNiInE5f3GnAPwMbNmSFJgQKiIbxS44OzdEYJLdNlzK1nAJ9qhRV4HD1ElQ0daHk3CZboqzy94PfBEdjgF0dX1ABok9XlmbGDojjD830itvkhlvtEXwAQIK8HFEdQ18rco/Ab/6Ms2Pj9Hygcnx+Ha4oWCnKxorup9QU2ryrazZBPPKTaib641GWi6ae8u9Rk08q7XHcEbwERqsR4xJDtF4an/M7x38Vcp4T7gdqiixYPYUM2Tk9/C9SKWG0CJuULyQLvIktA6xkWqMStAShb4DOEcQvQJlgu+0AaEMMbnGxz5jARBsogcnWEwS6cEvEpBmMXDrFCXzv1KxlfAXHsAvHdkal3s4RvkX0OkCOdSiZCJZWY8wTIDHzRjcfMSO5o1x1dyuDJiYuljawt6JlCenmXruFTtbzRFtWet57dvnQ0Wyq0kTqAeaL12hgXc2fK59cM5sfpHf6hfqAL2mV+5dW+ikR/cFRl2vjrE04ERsT4hYhXmYn8v1AC8F5ehAcGBjYWtX3X8RKP8AEKgzLrUzRaCtcHMEYjj9Bgf2oANrPrUqZtTDePmAfpEWdauPRlZXnEd/GdygGy6P3NxW4wGI4B2CEwUzPmJmJZV1G32U5UH9iLI7kQRGGOriBeEOiHTg9zYI50jFFq8wEDeVMOigmF1SM1EUVUuuIFZ+Iko6Q33zBKNDBsUQWsBvmPYJa5Qq9HwNQWjepY1TVl6RBh+QAfdWaOTi4Aj/ABGBKLG4GI68G03epzxX2vujHK8h5PJLkrCuLNO3zUojNhalWvuBUKg7piQx8lBF/XNuWdudw4J9kGYFqusIsr+7aA/DXmZ1eouYa8MTSCo6546DEeF3Opt/PxkuIfEoSrOHtj+5Xq5HwUPakUadFqlrNI5xEBrMKLQ3Kdn4GpoLASxwf4gJ7VT11PzEd/GaKLMDpXuImgS8wMQhaPDCDCX1jVHJ/N1MC6y0o2Rh/TKGs9RK8L6nHwtSMVFbmYihvUGHCIqhonCdETcrelwsHD+Z0kEBLi6iMXc0BMsMXKU2Er1Boo+Hkvz9fEgfFLrDKPci6vzHRtQCy7mx/E0SfKK+a1MFwnZiwi3cxqDJm1q+r3GDajArqEU7rZ5/gSxtpgqWfFO17A8DHll0Ua+A2xwzLIQ0LS5YsBBQqRO0yBLQe6q82kZsmyYeqKvrVeJqvcN8rn+pdzqMUl7Tt3gU5YNx4eRUooAj8AoCleU+2Yx/K+tj39CECqoilAO6EusUO5i5Y/VH2DupBzmyJbkAmxGFgSleAYfc/MR38L3HR07H9RtIb3hjX7miOXQEA4IVaCWjGo9daLYBJjAUaphV4JbgRaF1sgt+qZgv6lABArhKj4+Gq63HuqsdJZrl6IaS3czBfiMor3GEVRFBlh0ijSdNcrcsAjT3pXCe5RJVcNa31Ubjs2PxtEuLwlGGQd2pMX4GKPm7jxV5VV+SJvDUAHo5ED1A2c4TZPK1+I/s7sovjUAMR+AtjOgLVagN3pqRsulcY6XANjZoCvtmyBcCoLIYmUaGUBoKoZUaT3CywGSqpyPft8BmLdjTHusRIVfwMJhOYDxUTOTPWpgmxM2jIFLLhQBV1Eea3NiusyqxaTRme0jKr5sfmNretl/SBN48v7IVTLK1yHhZTcVjpLbllXZ3+Z+cjt+G6xCvMF5izbF5EAOO8r1BYcm2XA4YJAbgbDU6Rib2ghDSSscT3MOjtKrpl20SzFUau5FTRTmFdieIBMw/mBwIJwSpwQwKPcA5ICMBCSs+tidupNzH9xbnuZqAaSqfC5csS3rLVuLb/BqpiERNassBvwNJyX17Qy1JVYlKc8zCDEsqsRrIq4NiQgBuAbZQpuPOykOQ0n4Zu4ywbNB6U0wFobmmlzAtloDApAbWMFy9NDgTlnMCbQ/ATOhq81p9qS0oKdqWy4rYKLBE3YWd2WPUoasJDfgmM6mFJ6XQIyYVsq8WgFwvzKvRNucA8xy1Z+UL+oEuUreJTcnQzMW72hOT1KMQ8pgqFyvUbnusK7CaGWOjzPa4HVxEDQXLSUMVXaZdOCZGZQ6qijPH5QYzR7ytrBLozzfmD2/c7xBNj2/FBjITsxPbXuFWG/EIHHSVRzhuLvD+I/DDIIPTkdcDxqXmnSWP/wA7jAPEU9BAFxjoUBjZzCbEFtvV5e+PETcpqFmWR6Wagoly9pdpb3UsVasFticq/mIYNO1xGU1ivGDHWoK39C/mW1nKhq6aJ+hH+4MamQD3xaaVvnT3GwegiCAOACia9jGzykCqy6Sbfeo/uj/13+ZgA15tZ+YhkHQBgCcVrEdp1gLyWRgN4lA6unyw2Qq6wH4irB/56Q48cLB9EeBpwLgbAekuF+pEqHniAzH0Rv3agECiICombNcfCSmOYlrrMp2agp1xCFuGjQEoA3DsDmOnvKbs7z2lQxI4Sgyfr4gVS/ioOfuJgLfMKv0QVZ4IDy+Y7mY9i/UQgN1maEkAIdyWVDZ1m2rcvYTAFsifDr6nlYDPuIdH8QXUdLYkQVWT8JU7vBE57DGJFjSp+5WPDUAO0xracqwB3VnDLBZthxR4jlqUIajgIA0jNT+yJynu4sF1+YYbzDC7L+WA5Lyx+A8o2ST4gkX9zRX8RUVV9WVGFBdpRRE7QwObtGBqMWhWIFBfcxiAWYxWg1MrlsG9IxgECdCwdIbSw0cQdJDZKkYNjFXW5zQi0wkob2xxpIBQMdo3cuGB0YSoBTO+GHc4meO+KqpedD2gcjUZWC+o+y7iLLGelzB276wTKPc/9qMiP9LA5ueYMNHiNLQnewelAJqC9xt8JYlymrioG4K33BqyqbjyjUEbur65cscdPhp9ka6gi4mEN/KdsBFg3pgvY1HNxBaHO1gcS2Lx9f7hDx0hAQGKisXxKeolCLGJ/wB+YKDx8M1Gz3Mbh0zNXgFK1hNtHiNVKSKsiAZ66hNrmPc2Q6M34iIXzzKNlxCghUYIJGEtN6ZeGiQqAONvEAKr1L2WLmwuHe+Iwd/AHlbiATAmiFDZAArZOAcfuX2vE7q9oKwveJFagMqxxDWo6SgRzcrfzM2NfpMIXfMAJzMjbTBQuJmURIqnaMfOIMurqsQPdai91xSx9J/4ssM/TMVVPWPinGi2C3gg66vEevWZhiNxUK9LjbbHvGaUdIkFFwEc65qwgi0L2f4h9+BD9Rx1+iCu1B0CXpijFWuMxL0w8xhzcNWLjtDLSUNyMbZxMC5U89Ch9+oQqsdCFZ01lqUMuPUi0bMysJAOJxLEXIwXKnqc+iBWEKq35mcSu0pFRJQtc3bKRa27lCquECyW2IrYx0jKbgygxEaYFsq+5gYyhcKDiNTZqs6njFhQekS1ROBrEFSACmoq1crs0rDmdnMAnCC7MI7zmWDdoKXM3Mt+DbCorgmCWonKOJfxhiqPUy1GPR/UGyIXwF4TtvqU3EexMFIj6jAGARFZLWLaLQv9VAbJXqxuwxGtalIpw7eC7y4q33FAXVygy1Mi8EuPEtT1mPKMn7nsT/c/FlEKj2gNhMvEC4ptIxAw8RLC0uwB1stn2CIbDzC+vijuCHGYOv8AZEf5J/vE4wQDcSgBXtCRQThIitqQRMLLYQ8jBM4uUN/CG4j7kubcGdo+5a0ZewYHoohlATCajdYniDgoV3lDn7iSr5jG38wrczE5jRXaWMoL3lYIBpekAGwYKxbcoHAQF4ZVxOkhLO0E3e+IwVmUohmCADMY2RwU5G4NWiVAG6nIYJ1EwShdwmzUYF7ZYHaorOpQLL1hXd4HbJUFfZLfBGSKvHAe+fqA9hlQsAo2QCVbA20KlZizA9QjrABoS3Qy5SPqf5cQd09Rf+CNdfqOd/BKDQnCoyOk3ygDSr5lakfcA232ZR233Ym0a6jE0EnWFFX7uYBxh+Uo1Ah1waEWME1zcPZll3MNa+IPoL1hht+5gu2+kEG1MAWrYthYhvVh2udxRCg1zKFrLig1Mx5gDANpuAuFK8S1iWJKlioqWU0ktcrzDGc9PhvABNWcoqUVgrBAfeGzCJJZaNjcGgMoV3lQXeY/yfHUGCyVYuf4IChx3wx+if1Ffqv4Sl8o7ufULDiWQgEN8yl4mR5njATJO0fcJwSrxATHEeMfV3BALcbswohzCi7hZBgdF3mXpi+pr2vTE65+Iv0+QgA59iLddHuEsyRrMa87alnD8XFXVuIbdsoGsd4pdpXQbl5lmdYW0YCVB7RxqZQrdylBW4dwVqIGHea8ZjC4htTE01iZFVKkIHrG2by4sz8zCbhq6ayJcjXziUHMyH9TE9pa7mCrhnMxqMvEV27fCO+/KEVv3jI95ZKpOsWwhA+0rJwQtt1lS7zsK4inWUmoLrfSVXLUENyyu8QH+Z3Cd4iRp9wepKQetiZPhrKQccQQrLoiP2mZ4xYiWfZJajc6hA3cYYLR6qyy5bhuJfluEiM6Er6IHu1xAvxBcxkgVFEytxLVdRIUxxTKzMbxCXKyZlj0WJiA6SvHL2Up2hq/hcWdIglxLGt1iUncouaRUvEeWUqZ7fEwGXdCXgGyUrNsbQqOZhcsrVu45exPzJ+RNJ+bPyPjAPHNldJ9R+59DMnlLDKubmACVRQcSlcygxEMLFcs8z7iVv6Z5RA39zyiid4lm9FQ0heYrpFnErS8AcZYxBxWI4UKa5JaVDmLwHwS8tPcKvVjYWF5IxqU3RqX3aDk5U6yqyrtjji2VgOTiXV0GIIzHTmOyMAagncAdy6x0Yow8pkXEwLdspcaU/MpkJAdcQAMOBMiSi5h11n4sR6Q3iLwZRqWkL/MmZCV13jUSIgOWXQxSLn8Jf5pYu8+/gpBfnmF6sxY78MdLxM/2jRr2SqL3lId571CwbuLr4lxnEDAjFFj8JcKQ2f4+A+qC7ih1zEvBErMFoYohhklRrTKMcqlF2xktb8ahZxHtEbwgFgI21F4RhTEQA3DSCMWEc9pUoFQ3UqELIgU34iyZhq4y1zBHVoxFnEuKhZWEdaWYjVU/uGqCm3+43+MfPSKsOE6cwVUGdyk1awV6y7WDO10xpOg9I3pBrOssF8dIuY5JCLQxEXDERRHMcNmcwS3ZHKdYgRRnDFX0Yp3pcDtNvj4v436lkioyHeVNxtVUwvX4K54yj+Gnx+BBaiyWXEcHEN8cPS8VHvOcy+g4GZ1uYSyzK+kFZUX6xDBdbhBbmPxbqGLU4O2EJ0j4DifURCgCqWXKGoIMtbcxKBTLE1LaLP/2Q=="/>
          <p:cNvSpPr>
            <a:spLocks noChangeAspect="1" noChangeArrowheads="1"/>
          </p:cNvSpPr>
          <p:nvPr/>
        </p:nvSpPr>
        <p:spPr bwMode="auto">
          <a:xfrm>
            <a:off x="231021" y="862758"/>
            <a:ext cx="228640" cy="2286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92" tIns="34296" rIns="68592" bIns="34296" numCol="1" anchor="t" anchorCtr="0" compatLnSpc="1">
            <a:prstTxWarp prst="textNoShape">
              <a:avLst/>
            </a:prstTxWarp>
          </a:bodyPr>
          <a:lstStyle/>
          <a:p>
            <a:endParaRPr lang="es-ES" sz="1350"/>
          </a:p>
        </p:txBody>
      </p:sp>
      <p:pic>
        <p:nvPicPr>
          <p:cNvPr id="4101" name="Picture 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685" y="2352832"/>
            <a:ext cx="3341950" cy="189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039459" y="4288271"/>
            <a:ext cx="2845651" cy="300082"/>
          </a:xfrm>
          <a:prstGeom prst="rect">
            <a:avLst/>
          </a:prstGeom>
        </p:spPr>
        <p:txBody>
          <a:bodyPr wrap="none">
            <a:spAutoFit/>
          </a:bodyPr>
          <a:lstStyle/>
          <a:p>
            <a:r>
              <a:rPr lang="es-ES" sz="1350" dirty="0">
                <a:hlinkClick r:id="rId4"/>
              </a:rPr>
              <a:t>https://youtu.be/BBXfWghYQnc</a:t>
            </a:r>
            <a:endParaRPr lang="es-ES" sz="1350" dirty="0"/>
          </a:p>
        </p:txBody>
      </p:sp>
      <p:sp>
        <p:nvSpPr>
          <p:cNvPr id="7" name="6 Rectángulo"/>
          <p:cNvSpPr/>
          <p:nvPr/>
        </p:nvSpPr>
        <p:spPr>
          <a:xfrm>
            <a:off x="4937278" y="4227433"/>
            <a:ext cx="2786340" cy="300082"/>
          </a:xfrm>
          <a:prstGeom prst="rect">
            <a:avLst/>
          </a:prstGeom>
        </p:spPr>
        <p:txBody>
          <a:bodyPr wrap="none">
            <a:spAutoFit/>
          </a:bodyPr>
          <a:lstStyle/>
          <a:p>
            <a:r>
              <a:rPr lang="es-ES" sz="1350" dirty="0">
                <a:hlinkClick r:id="rId6"/>
              </a:rPr>
              <a:t>https://youtu.be/L5rVH1KGBCY</a:t>
            </a:r>
            <a:endParaRPr lang="es-ES" sz="1350" dirty="0"/>
          </a:p>
        </p:txBody>
      </p:sp>
      <p:pic>
        <p:nvPicPr>
          <p:cNvPr id="10" name="Picture 6">
            <a:hlinkClick r:id="rId6"/>
            <a:extLst>
              <a:ext uri="{FF2B5EF4-FFF2-40B4-BE49-F238E27FC236}">
                <a16:creationId xmlns:a16="http://schemas.microsoft.com/office/drawing/2014/main" id="{7BE411FD-7BFF-4865-8C2B-8AD645ED25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3450" y="2147636"/>
            <a:ext cx="3171294" cy="207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441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QuadreDeText 9">
            <a:extLst>
              <a:ext uri="{FF2B5EF4-FFF2-40B4-BE49-F238E27FC236}">
                <a16:creationId xmlns:a16="http://schemas.microsoft.com/office/drawing/2014/main" id="{15584FF3-CB44-4277-B1E6-9889518CB20C}"/>
              </a:ext>
            </a:extLst>
          </p:cNvPr>
          <p:cNvSpPr txBox="1"/>
          <p:nvPr/>
        </p:nvSpPr>
        <p:spPr>
          <a:xfrm>
            <a:off x="2774221" y="1153169"/>
            <a:ext cx="5031534" cy="707886"/>
          </a:xfrm>
          <a:prstGeom prst="rect">
            <a:avLst/>
          </a:prstGeom>
          <a:noFill/>
        </p:spPr>
        <p:txBody>
          <a:bodyPr wrap="square">
            <a:spAutoFit/>
          </a:bodyPr>
          <a:lstStyle/>
          <a:p>
            <a:pPr>
              <a:defRPr/>
            </a:pPr>
            <a:r>
              <a:rPr lang="en-US" sz="2000" dirty="0">
                <a:latin typeface="Century Gothic" panose="020B0502020202020204" pitchFamily="34" charset="0"/>
                <a:cs typeface="Calibri" panose="020F0502020204030204" pitchFamily="34" charset="0"/>
              </a:rPr>
              <a:t>Open </a:t>
            </a:r>
            <a:r>
              <a:rPr lang="en-US" sz="2000" dirty="0" smtClean="0">
                <a:latin typeface="Century Gothic" panose="020B0502020202020204" pitchFamily="34" charset="0"/>
                <a:cs typeface="Calibri" panose="020F0502020204030204" pitchFamily="34" charset="0"/>
              </a:rPr>
              <a:t>Access </a:t>
            </a:r>
            <a:r>
              <a:rPr lang="en-US" sz="2000" dirty="0">
                <a:latin typeface="Century Gothic" panose="020B0502020202020204" pitchFamily="34" charset="0"/>
                <a:cs typeface="Calibri" panose="020F0502020204030204" pitchFamily="34" charset="0"/>
              </a:rPr>
              <a:t>UAB </a:t>
            </a:r>
          </a:p>
          <a:p>
            <a:pPr>
              <a:defRPr/>
            </a:pPr>
            <a:r>
              <a:rPr lang="ca-ES" sz="2000" dirty="0" smtClean="0">
                <a:latin typeface="Century Gothic" panose="020B0502020202020204" pitchFamily="34" charset="0"/>
                <a:cs typeface="Calibri" panose="020F0502020204030204" pitchFamily="34" charset="0"/>
                <a:hlinkClick r:id="rId3"/>
              </a:rPr>
              <a:t>www.uab.cat/open-access</a:t>
            </a:r>
            <a:endParaRPr lang="ca-ES" sz="2000" dirty="0">
              <a:latin typeface="Century Gothic" panose="020B050202020202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EFAA0A8E-99D5-43A2-9672-C3C57D97E83B}"/>
              </a:ext>
            </a:extLst>
          </p:cNvPr>
          <p:cNvPicPr>
            <a:picLocks noChangeAspect="1"/>
          </p:cNvPicPr>
          <p:nvPr/>
        </p:nvPicPr>
        <p:blipFill>
          <a:blip r:embed="rId4"/>
          <a:stretch>
            <a:fillRect/>
          </a:stretch>
        </p:blipFill>
        <p:spPr>
          <a:xfrm>
            <a:off x="1639384" y="2010791"/>
            <a:ext cx="795405" cy="795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a:extLst>
              <a:ext uri="{FF2B5EF4-FFF2-40B4-BE49-F238E27FC236}">
                <a16:creationId xmlns:a16="http://schemas.microsoft.com/office/drawing/2014/main" id="{3762ABEA-7812-4984-B0F0-8C7D61CBE1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65" b="90576" l="1872" r="97193">
                        <a14:foregroundMark x1="10695" y1="4712" x2="10695" y2="4712"/>
                        <a14:foregroundMark x1="5214" y1="48168" x2="5214" y2="48168"/>
                        <a14:foregroundMark x1="2005" y1="65969" x2="2005" y2="65969"/>
                        <a14:foregroundMark x1="10695" y1="91099" x2="10695" y2="91099"/>
                        <a14:foregroundMark x1="11898" y1="71204" x2="11898" y2="71204"/>
                        <a14:foregroundMark x1="7219" y1="65969" x2="7219" y2="65969"/>
                        <a14:foregroundMark x1="9759" y1="57592" x2="9759" y2="57592"/>
                        <a14:foregroundMark x1="30749" y1="40838" x2="30749" y2="40838"/>
                        <a14:foregroundMark x1="35294" y1="40314" x2="35294" y2="40314"/>
                        <a14:foregroundMark x1="42112" y1="39791" x2="42112" y2="39791"/>
                        <a14:foregroundMark x1="48797" y1="41361" x2="48797" y2="41361"/>
                        <a14:foregroundMark x1="61364" y1="43455" x2="61364" y2="43455"/>
                        <a14:foregroundMark x1="63102" y1="46073" x2="63102" y2="46073"/>
                        <a14:foregroundMark x1="67513" y1="42408" x2="67513" y2="42408"/>
                        <a14:foregroundMark x1="70455" y1="41885" x2="70455" y2="41885"/>
                        <a14:foregroundMark x1="76203" y1="40314" x2="76203" y2="40314"/>
                        <a14:foregroundMark x1="78209" y1="41361" x2="78209" y2="41361"/>
                        <a14:foregroundMark x1="82353" y1="38220" x2="82353" y2="38220"/>
                        <a14:foregroundMark x1="87433" y1="39267" x2="87433" y2="39267"/>
                        <a14:foregroundMark x1="94118" y1="42408" x2="94118" y2="42408"/>
                        <a14:foregroundMark x1="97193" y1="53927" x2="97193" y2="53927"/>
                        <a14:backgroundMark x1="21390" y1="57592" x2="21390" y2="57592"/>
                        <a14:backgroundMark x1="7219" y1="50785" x2="7219" y2="50785"/>
                        <a14:backgroundMark x1="4545" y1="67016" x2="4545" y2="67016"/>
                        <a14:backgroundMark x1="92781" y1="52356" x2="92781" y2="52356"/>
                        <a14:backgroundMark x1="95722" y1="43455" x2="95722" y2="43455"/>
                        <a14:backgroundMark x1="89439" y1="44503" x2="89439" y2="44503"/>
                        <a14:backgroundMark x1="62567" y1="51832" x2="62567" y2="51832"/>
                      </a14:backgroundRemoval>
                    </a14:imgEffect>
                  </a14:imgLayer>
                </a14:imgProps>
              </a:ext>
            </a:extLst>
          </a:blip>
          <a:stretch>
            <a:fillRect/>
          </a:stretch>
        </p:blipFill>
        <p:spPr>
          <a:xfrm>
            <a:off x="448619" y="1129381"/>
            <a:ext cx="2001406" cy="511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QuadreDeText 9">
            <a:extLst>
              <a:ext uri="{FF2B5EF4-FFF2-40B4-BE49-F238E27FC236}">
                <a16:creationId xmlns:a16="http://schemas.microsoft.com/office/drawing/2014/main" id="{0809584A-27A3-4858-84F9-0598DF79E420}"/>
              </a:ext>
            </a:extLst>
          </p:cNvPr>
          <p:cNvSpPr txBox="1"/>
          <p:nvPr/>
        </p:nvSpPr>
        <p:spPr>
          <a:xfrm>
            <a:off x="2774221" y="2009902"/>
            <a:ext cx="5749807" cy="1123384"/>
          </a:xfrm>
          <a:prstGeom prst="rect">
            <a:avLst/>
          </a:prstGeom>
          <a:noFill/>
        </p:spPr>
        <p:txBody>
          <a:bodyPr wrap="square">
            <a:spAutoFit/>
          </a:bodyPr>
          <a:lstStyle/>
          <a:p>
            <a:r>
              <a:rPr lang="en-US" sz="2000" dirty="0">
                <a:latin typeface="Century Gothic" panose="020B0502020202020204" pitchFamily="34" charset="0"/>
                <a:cs typeface="Calibri" panose="020F0502020204030204" pitchFamily="34" charset="0"/>
              </a:rPr>
              <a:t>Intellectual </a:t>
            </a:r>
            <a:r>
              <a:rPr lang="en-US" sz="2000" dirty="0" smtClean="0">
                <a:latin typeface="Century Gothic" panose="020B0502020202020204" pitchFamily="34" charset="0"/>
                <a:cs typeface="Calibri" panose="020F0502020204030204" pitchFamily="34" charset="0"/>
              </a:rPr>
              <a:t>Property </a:t>
            </a:r>
            <a:r>
              <a:rPr lang="en-US" sz="2000" dirty="0">
                <a:latin typeface="Century Gothic" panose="020B0502020202020204" pitchFamily="34" charset="0"/>
                <a:cs typeface="Calibri" panose="020F0502020204030204" pitchFamily="34" charset="0"/>
              </a:rPr>
              <a:t>and </a:t>
            </a:r>
            <a:r>
              <a:rPr lang="en-US" sz="2000" dirty="0" smtClean="0">
                <a:latin typeface="Century Gothic" panose="020B0502020202020204" pitchFamily="34" charset="0"/>
                <a:cs typeface="Calibri" panose="020F0502020204030204" pitchFamily="34" charset="0"/>
              </a:rPr>
              <a:t>Open </a:t>
            </a:r>
            <a:r>
              <a:rPr lang="en-US" sz="2000" dirty="0">
                <a:latin typeface="Century Gothic" panose="020B0502020202020204" pitchFamily="34" charset="0"/>
                <a:cs typeface="Calibri" panose="020F0502020204030204" pitchFamily="34" charset="0"/>
              </a:rPr>
              <a:t>A</a:t>
            </a:r>
            <a:r>
              <a:rPr lang="en-US" sz="2000" dirty="0" smtClean="0">
                <a:latin typeface="Century Gothic" panose="020B0502020202020204" pitchFamily="34" charset="0"/>
                <a:cs typeface="Calibri" panose="020F0502020204030204" pitchFamily="34" charset="0"/>
              </a:rPr>
              <a:t>ccess </a:t>
            </a:r>
            <a:r>
              <a:rPr lang="en-US" sz="2000" dirty="0">
                <a:latin typeface="Century Gothic" panose="020B0502020202020204" pitchFamily="34" charset="0"/>
                <a:cs typeface="Calibri" panose="020F0502020204030204" pitchFamily="34" charset="0"/>
              </a:rPr>
              <a:t>blog</a:t>
            </a:r>
            <a:r>
              <a:rPr lang="ca-ES" sz="2000" dirty="0" smtClean="0">
                <a:latin typeface="Century Gothic" panose="020B0502020202020204" pitchFamily="34" charset="0"/>
                <a:cs typeface="Calibri" panose="020F0502020204030204" pitchFamily="34" charset="0"/>
              </a:rPr>
              <a:t>  </a:t>
            </a:r>
            <a:r>
              <a:rPr lang="ca-ES" sz="2000" dirty="0">
                <a:latin typeface="Century Gothic" panose="020B0502020202020204" pitchFamily="34" charset="0"/>
                <a:cs typeface="Calibri" panose="020F0502020204030204" pitchFamily="34" charset="0"/>
                <a:hlinkClick r:id="rId7"/>
              </a:rPr>
              <a:t>www.uab.cat/propietat-intellectual</a:t>
            </a:r>
            <a:endParaRPr lang="ca-ES" sz="2000" dirty="0">
              <a:latin typeface="Century Gothic" panose="020B0502020202020204" pitchFamily="34" charset="0"/>
              <a:cs typeface="Calibri" panose="020F0502020204030204" pitchFamily="34" charset="0"/>
            </a:endParaRPr>
          </a:p>
          <a:p>
            <a:pPr algn="ctr">
              <a:defRPr/>
            </a:pPr>
            <a:endParaRPr lang="ca-ES" sz="2700" dirty="0">
              <a:solidFill>
                <a:schemeClr val="accent3">
                  <a:lumMod val="75000"/>
                </a:schemeClr>
              </a:solidFill>
              <a:latin typeface="Calibri" panose="020F0502020204030204" pitchFamily="34" charset="0"/>
              <a:cs typeface="Calibri" panose="020F0502020204030204" pitchFamily="34" charset="0"/>
            </a:endParaRPr>
          </a:p>
        </p:txBody>
      </p:sp>
      <p:sp>
        <p:nvSpPr>
          <p:cNvPr id="11" name="QuadreDeText 9">
            <a:extLst>
              <a:ext uri="{FF2B5EF4-FFF2-40B4-BE49-F238E27FC236}">
                <a16:creationId xmlns:a16="http://schemas.microsoft.com/office/drawing/2014/main" id="{DB6DF311-D7F2-4728-88D1-C2A32BC4CBF8}"/>
              </a:ext>
            </a:extLst>
          </p:cNvPr>
          <p:cNvSpPr txBox="1"/>
          <p:nvPr/>
        </p:nvSpPr>
        <p:spPr>
          <a:xfrm>
            <a:off x="2774221" y="3061243"/>
            <a:ext cx="6544347" cy="1015663"/>
          </a:xfrm>
          <a:prstGeom prst="rect">
            <a:avLst/>
          </a:prstGeom>
          <a:noFill/>
        </p:spPr>
        <p:txBody>
          <a:bodyPr wrap="square">
            <a:spAutoFit/>
          </a:bodyPr>
          <a:lstStyle/>
          <a:p>
            <a:pPr>
              <a:defRPr/>
            </a:pPr>
            <a:r>
              <a:rPr lang="ca-ES" sz="2000" dirty="0">
                <a:latin typeface="Century Gothic" panose="020B0502020202020204" pitchFamily="34" charset="0"/>
                <a:cs typeface="Calibri" panose="020F0502020204030204" pitchFamily="34" charset="0"/>
              </a:rPr>
              <a:t>Digital </a:t>
            </a:r>
            <a:r>
              <a:rPr lang="ca-ES" sz="2000" dirty="0" err="1" smtClean="0">
                <a:latin typeface="Century Gothic" panose="020B0502020202020204" pitchFamily="34" charset="0"/>
                <a:cs typeface="Calibri" panose="020F0502020204030204" pitchFamily="34" charset="0"/>
              </a:rPr>
              <a:t>repositories</a:t>
            </a:r>
            <a:r>
              <a:rPr lang="ca-ES" sz="2000" dirty="0" smtClean="0">
                <a:latin typeface="Century Gothic" panose="020B0502020202020204" pitchFamily="34" charset="0"/>
                <a:cs typeface="Calibri" panose="020F0502020204030204" pitchFamily="34" charset="0"/>
              </a:rPr>
              <a:t> </a:t>
            </a:r>
          </a:p>
          <a:p>
            <a:pPr>
              <a:defRPr/>
            </a:pPr>
            <a:r>
              <a:rPr lang="ca-ES" sz="2000" dirty="0">
                <a:latin typeface="Century Gothic" panose="020B0502020202020204" pitchFamily="34" charset="0"/>
                <a:cs typeface="Calibri" panose="020F0502020204030204" pitchFamily="34" charset="0"/>
                <a:hlinkClick r:id="rId8"/>
              </a:rPr>
              <a:t>https://</a:t>
            </a:r>
            <a:r>
              <a:rPr lang="ca-ES" sz="2000" dirty="0" smtClean="0">
                <a:latin typeface="Century Gothic" panose="020B0502020202020204" pitchFamily="34" charset="0"/>
                <a:cs typeface="Calibri" panose="020F0502020204030204" pitchFamily="34" charset="0"/>
                <a:hlinkClick r:id="rId8"/>
              </a:rPr>
              <a:t>www.uab.cat/web/our-collections/digital-repositories-1345738248245.html</a:t>
            </a:r>
            <a:endParaRPr lang="ca-ES" sz="2000" dirty="0">
              <a:latin typeface="Century Gothic" panose="020B050202020202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FD9039E3-3A6C-4060-AFED-5E0A10042CBF}"/>
              </a:ext>
            </a:extLst>
          </p:cNvPr>
          <p:cNvPicPr>
            <a:picLocks noChangeAspect="1"/>
          </p:cNvPicPr>
          <p:nvPr/>
        </p:nvPicPr>
        <p:blipFill>
          <a:blip r:embed="rId9"/>
          <a:stretch>
            <a:fillRect/>
          </a:stretch>
        </p:blipFill>
        <p:spPr>
          <a:xfrm>
            <a:off x="107209" y="3176553"/>
            <a:ext cx="2342816" cy="590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QuadreDeText 9">
            <a:extLst>
              <a:ext uri="{FF2B5EF4-FFF2-40B4-BE49-F238E27FC236}">
                <a16:creationId xmlns:a16="http://schemas.microsoft.com/office/drawing/2014/main" id="{1899E736-1B5A-4F8C-BC19-BFBED45B1F01}"/>
              </a:ext>
            </a:extLst>
          </p:cNvPr>
          <p:cNvSpPr txBox="1"/>
          <p:nvPr/>
        </p:nvSpPr>
        <p:spPr>
          <a:xfrm>
            <a:off x="2774221" y="4432328"/>
            <a:ext cx="5380171" cy="1631216"/>
          </a:xfrm>
          <a:prstGeom prst="rect">
            <a:avLst/>
          </a:prstGeom>
          <a:noFill/>
        </p:spPr>
        <p:txBody>
          <a:bodyPr wrap="square">
            <a:spAutoFit/>
          </a:bodyPr>
          <a:lstStyle/>
          <a:p>
            <a:pPr defTabSz="685891" eaLnBrk="0" fontAlgn="base" hangingPunct="0">
              <a:spcBef>
                <a:spcPct val="0"/>
              </a:spcBef>
              <a:spcAft>
                <a:spcPct val="0"/>
              </a:spcAft>
            </a:pPr>
            <a:r>
              <a:rPr lang="ca-ES" altLang="ca-ES" sz="2000" dirty="0">
                <a:hlinkClick r:id="rId10"/>
              </a:rPr>
              <a:t>www.facebook.com/bibliotequesUAB/</a:t>
            </a:r>
            <a:r>
              <a:rPr lang="ca-ES" altLang="ca-ES" sz="2000" dirty="0"/>
              <a:t> </a:t>
            </a:r>
          </a:p>
          <a:p>
            <a:pPr defTabSz="685891" eaLnBrk="0" fontAlgn="base" hangingPunct="0">
              <a:spcBef>
                <a:spcPct val="0"/>
              </a:spcBef>
              <a:spcAft>
                <a:spcPct val="0"/>
              </a:spcAft>
            </a:pPr>
            <a:r>
              <a:rPr lang="ca-ES" altLang="ca-ES" sz="2000" dirty="0"/>
              <a:t>@</a:t>
            </a:r>
            <a:r>
              <a:rPr lang="ca-ES" altLang="ca-ES" sz="2000" dirty="0" err="1"/>
              <a:t>bibliotequesUAB</a:t>
            </a:r>
            <a:r>
              <a:rPr lang="ca-ES" altLang="ca-ES" sz="2000" dirty="0"/>
              <a:t>  </a:t>
            </a:r>
          </a:p>
          <a:p>
            <a:pPr defTabSz="685891" eaLnBrk="0" fontAlgn="base" hangingPunct="0">
              <a:spcBef>
                <a:spcPct val="0"/>
              </a:spcBef>
              <a:spcAft>
                <a:spcPct val="0"/>
              </a:spcAft>
            </a:pPr>
            <a:r>
              <a:rPr lang="ca-ES" altLang="ca-ES" sz="2000" dirty="0">
                <a:hlinkClick r:id="rId11"/>
              </a:rPr>
              <a:t>www.youtube.com/channel/UCe6S0lv1IdvtDx8gg7t4dhg</a:t>
            </a:r>
            <a:r>
              <a:rPr lang="ca-ES" altLang="ca-ES" sz="2000" dirty="0"/>
              <a:t> </a:t>
            </a:r>
            <a:endParaRPr lang="ca-ES" sz="2000" dirty="0">
              <a:cs typeface="Calibri" panose="020F0502020204030204" pitchFamily="34" charset="0"/>
            </a:endParaRPr>
          </a:p>
          <a:p>
            <a:pPr defTabSz="685891" eaLnBrk="0" fontAlgn="base" hangingPunct="0">
              <a:spcBef>
                <a:spcPct val="0"/>
              </a:spcBef>
              <a:spcAft>
                <a:spcPct val="0"/>
              </a:spcAft>
            </a:pPr>
            <a:r>
              <a:rPr lang="ca-ES" altLang="ca-ES" sz="2000" dirty="0">
                <a:hlinkClick r:id="rId12"/>
              </a:rPr>
              <a:t>www.instagram.com/biblioteques_uab/</a:t>
            </a:r>
            <a:r>
              <a:rPr lang="ca-ES" altLang="ca-ES" sz="2000" dirty="0"/>
              <a:t> </a:t>
            </a:r>
          </a:p>
        </p:txBody>
      </p:sp>
      <p:pic>
        <p:nvPicPr>
          <p:cNvPr id="13" name="Imatge 12">
            <a:extLst>
              <a:ext uri="{FF2B5EF4-FFF2-40B4-BE49-F238E27FC236}">
                <a16:creationId xmlns:a16="http://schemas.microsoft.com/office/drawing/2014/main" id="{A2B25DBB-2E26-4E28-B60F-7CB723A92D1E}"/>
              </a:ext>
            </a:extLst>
          </p:cNvPr>
          <p:cNvPicPr>
            <a:picLocks noChangeAspect="1"/>
          </p:cNvPicPr>
          <p:nvPr/>
        </p:nvPicPr>
        <p:blipFill rotWithShape="1">
          <a:blip r:embed="rId13"/>
          <a:srcRect l="52954" r="1099"/>
          <a:stretch/>
        </p:blipFill>
        <p:spPr>
          <a:xfrm>
            <a:off x="158307" y="4432328"/>
            <a:ext cx="2291718" cy="1093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019227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ownload.unsplash.com/photo-1421986527537-888d998adb74"/>
          <p:cNvPicPr>
            <a:picLocks noChangeAspect="1" noChangeArrowheads="1"/>
          </p:cNvPicPr>
          <p:nvPr/>
        </p:nvPicPr>
        <p:blipFill rotWithShape="1">
          <a:blip r:embed="rId3" cstate="print">
            <a:alphaModFix amt="25000"/>
            <a:extLst>
              <a:ext uri="{BEBA8EAE-BF5A-486C-A8C5-ECC9F3942E4B}">
                <a14:imgProps xmlns:a14="http://schemas.microsoft.com/office/drawing/2010/main">
                  <a14:imgLayer r:embed="rId4">
                    <a14:imgEffect>
                      <a14:saturation sat="97000"/>
                    </a14:imgEffect>
                    <a14:imgEffect>
                      <a14:brightnessContrast bright="40000" contrast="40000"/>
                    </a14:imgEffect>
                  </a14:imgLayer>
                </a14:imgProps>
              </a:ext>
              <a:ext uri="{28A0092B-C50C-407E-A947-70E740481C1C}">
                <a14:useLocalDpi xmlns:a14="http://schemas.microsoft.com/office/drawing/2010/main" val="0"/>
              </a:ext>
            </a:extLst>
          </a:blip>
          <a:srcRect b="15414"/>
          <a:stretch/>
        </p:blipFill>
        <p:spPr bwMode="auto">
          <a:xfrm>
            <a:off x="19892" y="1181685"/>
            <a:ext cx="9145572" cy="5139342"/>
          </a:xfrm>
          <a:prstGeom prst="rect">
            <a:avLst/>
          </a:prstGeom>
          <a:noFill/>
          <a:extLst>
            <a:ext uri="{909E8E84-426E-40DD-AFC4-6F175D3DCCD1}">
              <a14:hiddenFill xmlns:a14="http://schemas.microsoft.com/office/drawing/2010/main">
                <a:solidFill>
                  <a:srgbClr val="FFFFFF"/>
                </a:solidFill>
              </a14:hiddenFill>
            </a:ext>
          </a:extLst>
        </p:spPr>
      </p:pic>
      <p:sp>
        <p:nvSpPr>
          <p:cNvPr id="2" name="QuadreDeText 1"/>
          <p:cNvSpPr txBox="1"/>
          <p:nvPr/>
        </p:nvSpPr>
        <p:spPr>
          <a:xfrm>
            <a:off x="7474797" y="5630197"/>
            <a:ext cx="1954676" cy="371000"/>
          </a:xfrm>
          <a:prstGeom prst="rect">
            <a:avLst/>
          </a:prstGeom>
        </p:spPr>
        <p:txBody>
          <a:bodyPr vert="horz" lIns="68592" tIns="34296" rIns="68592" bIns="34296" rtlCol="0" anchor="ctr">
            <a:normAutofit/>
          </a:bodyPr>
          <a:lstStyle/>
          <a:p>
            <a:pPr algn="ctr">
              <a:spcBef>
                <a:spcPct val="0"/>
              </a:spcBef>
              <a:spcAft>
                <a:spcPts val="450"/>
              </a:spcAft>
            </a:pPr>
            <a:r>
              <a:rPr lang="en-US" sz="9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mj-ea"/>
                <a:cs typeface="Calibri" panose="020F0502020204030204" pitchFamily="34" charset="0"/>
              </a:rPr>
              <a:t>Photo: </a:t>
            </a:r>
            <a:r>
              <a:rPr lang="en-US" sz="9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mj-ea"/>
                <a:cs typeface="Calibri" panose="020F0502020204030204" pitchFamily="34" charset="0"/>
              </a:rPr>
              <a:t>Morgan Sessions</a:t>
            </a:r>
          </a:p>
        </p:txBody>
      </p:sp>
      <p:sp>
        <p:nvSpPr>
          <p:cNvPr id="3" name="CuadroTexto 2">
            <a:extLst>
              <a:ext uri="{FF2B5EF4-FFF2-40B4-BE49-F238E27FC236}">
                <a16:creationId xmlns:a16="http://schemas.microsoft.com/office/drawing/2014/main" id="{3C79695A-128C-4FC8-83DC-DB1C84FAC5A8}"/>
              </a:ext>
            </a:extLst>
          </p:cNvPr>
          <p:cNvSpPr txBox="1"/>
          <p:nvPr/>
        </p:nvSpPr>
        <p:spPr>
          <a:xfrm>
            <a:off x="471925" y="3162613"/>
            <a:ext cx="7766670" cy="2190537"/>
          </a:xfrm>
          <a:prstGeom prst="rect">
            <a:avLst/>
          </a:prstGeom>
        </p:spPr>
        <p:txBody>
          <a:bodyPr vert="horz" lIns="68592" tIns="34296" rIns="68592" bIns="34296" rtlCol="0" anchor="ctr">
            <a:normAutofit/>
          </a:bodyPr>
          <a:lstStyle/>
          <a:p>
            <a:pPr>
              <a:spcBef>
                <a:spcPct val="20000"/>
              </a:spcBef>
              <a:spcAft>
                <a:spcPts val="450"/>
              </a:spcAft>
              <a:buClr>
                <a:schemeClr val="tx2"/>
              </a:buClr>
              <a:buSzPct val="70000"/>
              <a:buFont typeface="Wingdings 2" charset="2"/>
            </a:pPr>
            <a:r>
              <a:rPr lang="en-US" sz="2700" dirty="0">
                <a:ln>
                  <a:solidFill>
                    <a:schemeClr val="bg1">
                      <a:lumMod val="75000"/>
                      <a:lumOff val="25000"/>
                      <a:alpha val="10000"/>
                    </a:schemeClr>
                  </a:solidFill>
                </a:ln>
                <a:solidFill>
                  <a:schemeClr val="accent1">
                    <a:lumMod val="50000"/>
                  </a:schemeClr>
                </a:solidFill>
                <a:effectLst>
                  <a:outerShdw blurRad="9525" dist="25400" dir="14640000" algn="tl" rotWithShape="0">
                    <a:schemeClr val="bg1">
                      <a:alpha val="30000"/>
                    </a:schemeClr>
                  </a:outerShdw>
                </a:effectLst>
                <a:latin typeface="Century Gothic" panose="020B0502020202020204" pitchFamily="34" charset="0"/>
                <a:cs typeface="Calibri" panose="020F0502020204030204" pitchFamily="34" charset="0"/>
              </a:rPr>
              <a:t>For further questions, please contact your library</a:t>
            </a:r>
            <a:r>
              <a:rPr lang="en-US" sz="2700" dirty="0" smtClean="0">
                <a:ln>
                  <a:solidFill>
                    <a:schemeClr val="bg1">
                      <a:lumMod val="75000"/>
                      <a:lumOff val="25000"/>
                      <a:alpha val="10000"/>
                    </a:schemeClr>
                  </a:solidFill>
                </a:ln>
                <a:solidFill>
                  <a:schemeClr val="accent1">
                    <a:lumMod val="50000"/>
                  </a:schemeClr>
                </a:solidFill>
                <a:effectLst>
                  <a:outerShdw blurRad="9525" dist="25400" dir="14640000" algn="tl" rotWithShape="0">
                    <a:schemeClr val="bg1">
                      <a:alpha val="30000"/>
                    </a:schemeClr>
                  </a:outerShdw>
                </a:effectLst>
                <a:latin typeface="Century Gothic" panose="020B0502020202020204" pitchFamily="34" charset="0"/>
                <a:cs typeface="Calibri" panose="020F0502020204030204" pitchFamily="34" charset="0"/>
              </a:rPr>
              <a:t>.</a:t>
            </a:r>
          </a:p>
          <a:p>
            <a:pPr>
              <a:spcBef>
                <a:spcPct val="20000"/>
              </a:spcBef>
              <a:spcAft>
                <a:spcPts val="450"/>
              </a:spcAft>
              <a:buClr>
                <a:schemeClr val="tx2"/>
              </a:buClr>
              <a:buSzPct val="70000"/>
              <a:buFont typeface="Wingdings 2" charset="2"/>
            </a:pPr>
            <a:r>
              <a:rPr lang="en-US" sz="27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entury Gothic" panose="020B0502020202020204" pitchFamily="34" charset="0"/>
                <a:cs typeface="Calibri" panose="020F0502020204030204" pitchFamily="34" charset="0"/>
                <a:hlinkClick r:id="rId5"/>
              </a:rPr>
              <a:t>www.uab.cat/biblioteques</a:t>
            </a:r>
            <a:endParaRPr lang="en-US" sz="27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entury Gothic" panose="020B0502020202020204" pitchFamily="34" charset="0"/>
              <a:cs typeface="Calibri" panose="020F0502020204030204" pitchFamily="34" charset="0"/>
            </a:endParaRPr>
          </a:p>
        </p:txBody>
      </p:sp>
      <p:sp>
        <p:nvSpPr>
          <p:cNvPr id="4" name="QuadreDeText 3"/>
          <p:cNvSpPr txBox="1"/>
          <p:nvPr/>
        </p:nvSpPr>
        <p:spPr>
          <a:xfrm>
            <a:off x="471925" y="5353150"/>
            <a:ext cx="7002872" cy="323165"/>
          </a:xfrm>
          <a:prstGeom prst="rect">
            <a:avLst/>
          </a:prstGeom>
          <a:noFill/>
        </p:spPr>
        <p:txBody>
          <a:bodyPr wrap="square" rtlCol="0">
            <a:spAutoFit/>
          </a:bodyPr>
          <a:lstStyle/>
          <a:p>
            <a:r>
              <a:rPr lang="en-US" sz="1500" dirty="0"/>
              <a:t>This presentation is available </a:t>
            </a:r>
            <a:r>
              <a:rPr lang="en-US" sz="1500" dirty="0" smtClean="0"/>
              <a:t>at</a:t>
            </a:r>
            <a:r>
              <a:rPr lang="es-ES" sz="1500" dirty="0" smtClean="0"/>
              <a:t>: </a:t>
            </a:r>
            <a:r>
              <a:rPr lang="ca-ES" sz="1500" u="sng" dirty="0">
                <a:hlinkClick r:id="rId6"/>
              </a:rPr>
              <a:t>https://ddd.uab.cat/record/196578</a:t>
            </a:r>
            <a:r>
              <a:rPr lang="ca-ES" sz="1500" u="sng" dirty="0"/>
              <a:t> </a:t>
            </a:r>
            <a:endParaRPr lang="es-ES" sz="1500" dirty="0"/>
          </a:p>
        </p:txBody>
      </p:sp>
      <p:sp>
        <p:nvSpPr>
          <p:cNvPr id="6" name="Rectángulo 5">
            <a:extLst>
              <a:ext uri="{FF2B5EF4-FFF2-40B4-BE49-F238E27FC236}">
                <a16:creationId xmlns:a16="http://schemas.microsoft.com/office/drawing/2014/main" id="{BC77389F-6397-4FC9-9DB6-FADB18E8AE70}"/>
              </a:ext>
            </a:extLst>
          </p:cNvPr>
          <p:cNvSpPr/>
          <p:nvPr/>
        </p:nvSpPr>
        <p:spPr>
          <a:xfrm>
            <a:off x="285681" y="1"/>
            <a:ext cx="841865" cy="130983"/>
          </a:xfrm>
          <a:prstGeom prst="rect">
            <a:avLst/>
          </a:prstGeom>
          <a:solidFill>
            <a:srgbClr val="067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593854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4000" t="-4000" r="4000" b="4000"/>
          </a:stretch>
        </a:blipFill>
        <a:effectLst/>
      </p:bgPr>
    </p:bg>
    <p:spTree>
      <p:nvGrpSpPr>
        <p:cNvPr id="1" name=""/>
        <p:cNvGrpSpPr/>
        <p:nvPr/>
      </p:nvGrpSpPr>
      <p:grpSpPr>
        <a:xfrm>
          <a:off x="0" y="0"/>
          <a:ext cx="0" cy="0"/>
          <a:chOff x="0" y="0"/>
          <a:chExt cx="0" cy="0"/>
        </a:xfrm>
      </p:grpSpPr>
      <p:sp>
        <p:nvSpPr>
          <p:cNvPr id="7" name="Title 50">
            <a:extLst>
              <a:ext uri="{FF2B5EF4-FFF2-40B4-BE49-F238E27FC236}">
                <a16:creationId xmlns:a16="http://schemas.microsoft.com/office/drawing/2014/main" id="{D8694222-4D81-4A9A-93A2-23C89102F234}"/>
              </a:ext>
            </a:extLst>
          </p:cNvPr>
          <p:cNvSpPr txBox="1">
            <a:spLocks/>
          </p:cNvSpPr>
          <p:nvPr/>
        </p:nvSpPr>
        <p:spPr>
          <a:xfrm>
            <a:off x="1469996" y="2859368"/>
            <a:ext cx="6205597" cy="10064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lgn="ctr"/>
            <a:r>
              <a:rPr lang="ca-ES" sz="6600" dirty="0" err="1" smtClean="0">
                <a:solidFill>
                  <a:schemeClr val="tx1">
                    <a:lumMod val="65000"/>
                    <a:lumOff val="35000"/>
                  </a:schemeClr>
                </a:solidFill>
              </a:rPr>
              <a:t>Thank</a:t>
            </a:r>
            <a:r>
              <a:rPr lang="ca-ES" sz="6600" dirty="0" smtClean="0">
                <a:solidFill>
                  <a:schemeClr val="tx1">
                    <a:lumMod val="65000"/>
                    <a:lumOff val="35000"/>
                  </a:schemeClr>
                </a:solidFill>
              </a:rPr>
              <a:t> </a:t>
            </a:r>
            <a:r>
              <a:rPr lang="ca-ES" sz="6600" dirty="0" err="1" smtClean="0">
                <a:solidFill>
                  <a:schemeClr val="tx1">
                    <a:lumMod val="65000"/>
                    <a:lumOff val="35000"/>
                  </a:schemeClr>
                </a:solidFill>
              </a:rPr>
              <a:t>you</a:t>
            </a:r>
            <a:r>
              <a:rPr lang="ca-ES" sz="6600" dirty="0" smtClean="0">
                <a:solidFill>
                  <a:schemeClr val="tx1">
                    <a:lumMod val="65000"/>
                    <a:lumOff val="35000"/>
                  </a:schemeClr>
                </a:solidFill>
              </a:rPr>
              <a:t>!</a:t>
            </a:r>
            <a:endParaRPr lang="ca-ES" sz="6600" dirty="0">
              <a:solidFill>
                <a:schemeClr val="tx1">
                  <a:lumMod val="65000"/>
                  <a:lumOff val="35000"/>
                </a:schemeClr>
              </a:solidFill>
            </a:endParaRPr>
          </a:p>
        </p:txBody>
      </p:sp>
      <p:pic>
        <p:nvPicPr>
          <p:cNvPr id="8" name="Imagen 1">
            <a:extLst>
              <a:ext uri="{FF2B5EF4-FFF2-40B4-BE49-F238E27FC236}">
                <a16:creationId xmlns:a16="http://schemas.microsoft.com/office/drawing/2014/main" id="{334033BB-13DF-4CF5-A401-8409557DCB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0380" y="5774817"/>
            <a:ext cx="13704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QuadreDeText 3"/>
          <p:cNvSpPr txBox="1"/>
          <p:nvPr/>
        </p:nvSpPr>
        <p:spPr>
          <a:xfrm>
            <a:off x="3010694" y="4257675"/>
            <a:ext cx="3124200" cy="424732"/>
          </a:xfrm>
          <a:prstGeom prst="rect">
            <a:avLst/>
          </a:prstGeom>
          <a:noFill/>
        </p:spPr>
        <p:txBody>
          <a:bodyPr wrap="square" rtlCol="0">
            <a:spAutoFit/>
          </a:bodyPr>
          <a:lstStyle/>
          <a:p>
            <a:pPr algn="ctr">
              <a:lnSpc>
                <a:spcPct val="90000"/>
              </a:lnSpc>
              <a:spcBef>
                <a:spcPct val="0"/>
              </a:spcBef>
            </a:pPr>
            <a:r>
              <a:rPr lang="ca-ES" sz="2400" b="1" spc="-60" dirty="0">
                <a:solidFill>
                  <a:srgbClr val="145C72"/>
                </a:solidFill>
                <a:latin typeface="+mj-lt"/>
                <a:ea typeface="+mj-ea"/>
                <a:cs typeface="+mj-cs"/>
              </a:rPr>
              <a:t>#</a:t>
            </a:r>
            <a:r>
              <a:rPr lang="ca-ES" sz="2400" b="1" spc="-60" dirty="0" err="1">
                <a:solidFill>
                  <a:srgbClr val="145C72"/>
                </a:solidFill>
                <a:latin typeface="+mj-lt"/>
                <a:ea typeface="+mj-ea"/>
                <a:cs typeface="+mj-cs"/>
              </a:rPr>
              <a:t>bibliotequesUAB</a:t>
            </a:r>
            <a:endParaRPr lang="ca-ES" sz="2400" b="1" spc="-60" dirty="0">
              <a:solidFill>
                <a:srgbClr val="145C72"/>
              </a:solidFill>
              <a:latin typeface="+mj-lt"/>
              <a:ea typeface="+mj-ea"/>
              <a:cs typeface="+mj-cs"/>
            </a:endParaRPr>
          </a:p>
        </p:txBody>
      </p:sp>
    </p:spTree>
    <p:extLst>
      <p:ext uri="{BB962C8B-B14F-4D97-AF65-F5344CB8AC3E}">
        <p14:creationId xmlns:p14="http://schemas.microsoft.com/office/powerpoint/2010/main" val="344367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762001" y="872109"/>
            <a:ext cx="8193014" cy="590931"/>
          </a:xfrm>
        </p:spPr>
        <p:txBody>
          <a:bodyPr/>
          <a:lstStyle/>
          <a:p>
            <a:r>
              <a:rPr lang="es-ES" dirty="0"/>
              <a:t>Open Access: </a:t>
            </a:r>
            <a:r>
              <a:rPr lang="es-ES" dirty="0" err="1"/>
              <a:t>benefits</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762001" y="1463040"/>
            <a:ext cx="6904576" cy="4770098"/>
          </a:xfrm>
        </p:spPr>
        <p:txBody>
          <a:bodyPr/>
          <a:lstStyle/>
          <a:p>
            <a:pPr>
              <a:buClr>
                <a:schemeClr val="accent1">
                  <a:lumMod val="75000"/>
                </a:schemeClr>
              </a:buClr>
              <a:buSzPct val="104000"/>
            </a:pPr>
            <a:endParaRPr lang="es-ES" sz="2000" dirty="0">
              <a:latin typeface="Calibri" panose="020F0502020204030204" pitchFamily="34" charset="0"/>
              <a:cs typeface="Calibri" panose="020F0502020204030204" pitchFamily="34" charset="0"/>
            </a:endParaRPr>
          </a:p>
          <a:p>
            <a:pPr>
              <a:buClr>
                <a:schemeClr val="accent1">
                  <a:lumMod val="75000"/>
                </a:schemeClr>
              </a:buClr>
              <a:buSzPct val="104000"/>
            </a:pPr>
            <a:r>
              <a:rPr lang="en-US" sz="2000" dirty="0">
                <a:latin typeface="Calibri" panose="020F0502020204030204" pitchFamily="34" charset="0"/>
                <a:cs typeface="Calibri" panose="020F0502020204030204" pitchFamily="34" charset="0"/>
              </a:rPr>
              <a:t>Increases </a:t>
            </a:r>
            <a:r>
              <a:rPr lang="en-US" sz="2000" b="1" dirty="0">
                <a:latin typeface="Calibri" panose="020F0502020204030204" pitchFamily="34" charset="0"/>
                <a:cs typeface="Calibri" panose="020F0502020204030204" pitchFamily="34" charset="0"/>
              </a:rPr>
              <a:t>visibility</a:t>
            </a:r>
            <a:r>
              <a:rPr lang="en-US" sz="2000" dirty="0">
                <a:latin typeface="Calibri" panose="020F0502020204030204" pitchFamily="34" charset="0"/>
                <a:cs typeface="Calibri" panose="020F0502020204030204" pitchFamily="34" charset="0"/>
              </a:rPr>
              <a:t> and, consequently, dissemination and impact of scientific production. Increase in </a:t>
            </a:r>
            <a:r>
              <a:rPr lang="en-US" sz="2000" dirty="0" smtClean="0">
                <a:latin typeface="Calibri" panose="020F0502020204030204" pitchFamily="34" charset="0"/>
                <a:cs typeface="Calibri" panose="020F0502020204030204" pitchFamily="34" charset="0"/>
              </a:rPr>
              <a:t>citations</a:t>
            </a:r>
            <a:endParaRPr lang="es-ES" sz="2000" dirty="0" smtClean="0">
              <a:latin typeface="Calibri" panose="020F0502020204030204" pitchFamily="34" charset="0"/>
              <a:cs typeface="Calibri" panose="020F0502020204030204" pitchFamily="34" charset="0"/>
            </a:endParaRPr>
          </a:p>
          <a:p>
            <a:pPr>
              <a:buClr>
                <a:schemeClr val="accent1">
                  <a:lumMod val="75000"/>
                </a:schemeClr>
              </a:buClr>
              <a:buSzPct val="104000"/>
            </a:pPr>
            <a:r>
              <a:rPr lang="en-US" sz="2000" dirty="0">
                <a:latin typeface="Calibri" panose="020F0502020204030204" pitchFamily="34" charset="0"/>
                <a:cs typeface="Calibri" panose="020F0502020204030204" pitchFamily="34" charset="0"/>
              </a:rPr>
              <a:t>Increases the </a:t>
            </a:r>
            <a:r>
              <a:rPr lang="en-US" sz="2000" b="1" dirty="0">
                <a:latin typeface="Calibri" panose="020F0502020204030204" pitchFamily="34" charset="0"/>
                <a:cs typeface="Calibri" panose="020F0502020204030204" pitchFamily="34" charset="0"/>
              </a:rPr>
              <a:t>accessibility</a:t>
            </a:r>
            <a:r>
              <a:rPr lang="en-US" sz="2000" dirty="0">
                <a:latin typeface="Calibri" panose="020F0502020204030204" pitchFamily="34" charset="0"/>
                <a:cs typeface="Calibri" panose="020F0502020204030204" pitchFamily="34" charset="0"/>
              </a:rPr>
              <a:t> of research papers without further </a:t>
            </a:r>
            <a:r>
              <a:rPr lang="en-US" sz="2000" dirty="0" smtClean="0">
                <a:latin typeface="Calibri" panose="020F0502020204030204" pitchFamily="34" charset="0"/>
                <a:cs typeface="Calibri" panose="020F0502020204030204" pitchFamily="34" charset="0"/>
              </a:rPr>
              <a:t>expense</a:t>
            </a:r>
            <a:endParaRPr lang="es-ES" sz="2000" dirty="0" smtClean="0">
              <a:latin typeface="Calibri" panose="020F0502020204030204" pitchFamily="34" charset="0"/>
              <a:cs typeface="Calibri" panose="020F0502020204030204" pitchFamily="34" charset="0"/>
            </a:endParaRPr>
          </a:p>
          <a:p>
            <a:pPr>
              <a:buClr>
                <a:schemeClr val="accent1">
                  <a:lumMod val="75000"/>
                </a:schemeClr>
              </a:buClr>
              <a:buSzPct val="104000"/>
            </a:pPr>
            <a:r>
              <a:rPr lang="en-US" sz="2000" dirty="0">
                <a:latin typeface="Calibri" panose="020F0502020204030204" pitchFamily="34" charset="0"/>
                <a:cs typeface="Calibri" panose="020F0502020204030204" pitchFamily="34" charset="0"/>
              </a:rPr>
              <a:t>Allows authors to decide the </a:t>
            </a:r>
            <a:r>
              <a:rPr lang="en-US" sz="2000" b="1" dirty="0">
                <a:latin typeface="Calibri" panose="020F0502020204030204" pitchFamily="34" charset="0"/>
                <a:cs typeface="Calibri" panose="020F0502020204030204" pitchFamily="34" charset="0"/>
              </a:rPr>
              <a:t>rights</a:t>
            </a:r>
            <a:r>
              <a:rPr lang="en-US" sz="2000" dirty="0">
                <a:latin typeface="Calibri" panose="020F0502020204030204" pitchFamily="34" charset="0"/>
                <a:cs typeface="Calibri" panose="020F0502020204030204" pitchFamily="34" charset="0"/>
              </a:rPr>
              <a:t> to be kept or transferred and the </a:t>
            </a:r>
            <a:r>
              <a:rPr lang="en-US" sz="2000" dirty="0" smtClean="0">
                <a:latin typeface="Calibri" panose="020F0502020204030204" pitchFamily="34" charset="0"/>
                <a:cs typeface="Calibri" panose="020F0502020204030204" pitchFamily="34" charset="0"/>
              </a:rPr>
              <a:t>conditions</a:t>
            </a:r>
          </a:p>
          <a:p>
            <a:pPr>
              <a:buClr>
                <a:schemeClr val="accent1">
                  <a:lumMod val="75000"/>
                </a:schemeClr>
              </a:buClr>
              <a:buSzPct val="104000"/>
            </a:pPr>
            <a:r>
              <a:rPr lang="en-US" sz="2000" dirty="0">
                <a:latin typeface="Calibri" panose="020F0502020204030204" pitchFamily="34" charset="0"/>
                <a:cs typeface="Calibri" panose="020F0502020204030204" pitchFamily="34" charset="0"/>
              </a:rPr>
              <a:t>Gives back to </a:t>
            </a:r>
            <a:r>
              <a:rPr lang="en-US" sz="2000" b="1" dirty="0">
                <a:latin typeface="Calibri" panose="020F0502020204030204" pitchFamily="34" charset="0"/>
                <a:cs typeface="Calibri" panose="020F0502020204030204" pitchFamily="34" charset="0"/>
              </a:rPr>
              <a:t>society</a:t>
            </a:r>
            <a:r>
              <a:rPr lang="en-US" sz="2000" dirty="0">
                <a:latin typeface="Calibri" panose="020F0502020204030204" pitchFamily="34" charset="0"/>
                <a:cs typeface="Calibri" panose="020F0502020204030204" pitchFamily="34" charset="0"/>
              </a:rPr>
              <a:t> the investment made in research</a:t>
            </a:r>
            <a:endParaRPr lang="es-ES" sz="2000" dirty="0">
              <a:latin typeface="Calibri" panose="020F0502020204030204" pitchFamily="34" charset="0"/>
              <a:cs typeface="Calibri" panose="020F0502020204030204" pitchFamily="34" charset="0"/>
            </a:endParaRPr>
          </a:p>
          <a:p>
            <a:pPr>
              <a:buClr>
                <a:schemeClr val="accent1">
                  <a:lumMod val="75000"/>
                </a:schemeClr>
              </a:buClr>
              <a:buSzPct val="104000"/>
            </a:pPr>
            <a:r>
              <a:rPr lang="en-US" sz="2000" b="1" dirty="0">
                <a:latin typeface="Calibri" panose="020F0502020204030204" pitchFamily="34" charset="0"/>
                <a:cs typeface="Calibri" panose="020F0502020204030204" pitchFamily="34" charset="0"/>
              </a:rPr>
              <a:t>Preserves</a:t>
            </a:r>
            <a:r>
              <a:rPr lang="en-US" sz="2000" dirty="0">
                <a:latin typeface="Calibri" panose="020F0502020204030204" pitchFamily="34" charset="0"/>
                <a:cs typeface="Calibri" panose="020F0502020204030204" pitchFamily="34" charset="0"/>
              </a:rPr>
              <a:t> research results in the long </a:t>
            </a:r>
            <a:r>
              <a:rPr lang="en-US" sz="2000" dirty="0" smtClean="0">
                <a:latin typeface="Calibri" panose="020F0502020204030204" pitchFamily="34" charset="0"/>
                <a:cs typeface="Calibri" panose="020F0502020204030204" pitchFamily="34" charset="0"/>
              </a:rPr>
              <a:t>term</a:t>
            </a:r>
            <a:endParaRPr lang="es-E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6857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523875" y="330298"/>
            <a:ext cx="8193014" cy="590931"/>
          </a:xfrm>
        </p:spPr>
        <p:txBody>
          <a:bodyPr/>
          <a:lstStyle/>
          <a:p>
            <a:r>
              <a:rPr lang="es-ES" dirty="0"/>
              <a:t>Open Access: </a:t>
            </a:r>
            <a:r>
              <a:rPr lang="es-ES" dirty="0" err="1" smtClean="0"/>
              <a:t>obligatory</a:t>
            </a:r>
            <a:r>
              <a:rPr lang="es-ES" dirty="0" smtClean="0"/>
              <a:t> </a:t>
            </a:r>
            <a:r>
              <a:rPr lang="es-ES" dirty="0" err="1" smtClean="0"/>
              <a:t>nature</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1747836" y="987731"/>
            <a:ext cx="6735258" cy="5645825"/>
          </a:xfrm>
        </p:spPr>
        <p:txBody>
          <a:bodyPr/>
          <a:lstStyle/>
          <a:p>
            <a:pPr marL="228600" lvl="1"/>
            <a:r>
              <a:rPr lang="es-ES_tradnl" sz="1800" dirty="0"/>
              <a:t>Real decreto 99/2011, de 28 de enero, por el que se regulan las enseñanzas oficiales de doctorado. </a:t>
            </a:r>
          </a:p>
          <a:p>
            <a:pPr marL="228600" lvl="1"/>
            <a:r>
              <a:rPr lang="es-ES" sz="1800" dirty="0"/>
              <a:t>Ley 14/2011, de 1 de junio, de la Ciencia, la Tecnología y la Innovación. Artículo 37</a:t>
            </a:r>
          </a:p>
          <a:p>
            <a:pPr marL="228600" lvl="1"/>
            <a:r>
              <a:rPr lang="es-ES" sz="1800" dirty="0"/>
              <a:t>Plan Estatal de Investigación Científica y Técnica y de Innovación 2017-2020 (des de 2013)</a:t>
            </a:r>
          </a:p>
          <a:p>
            <a:pPr marL="228600" lvl="1"/>
            <a:endParaRPr lang="es-ES" sz="1400" dirty="0"/>
          </a:p>
          <a:p>
            <a:pPr marL="228600" lvl="1"/>
            <a:r>
              <a:rPr lang="es-ES" sz="1800" dirty="0" err="1"/>
              <a:t>Horizon</a:t>
            </a:r>
            <a:r>
              <a:rPr lang="es-ES" sz="1800" dirty="0"/>
              <a:t> 2020 (2014-2020): </a:t>
            </a:r>
            <a:r>
              <a:rPr lang="en-US" sz="1800" dirty="0"/>
              <a:t>EU framework </a:t>
            </a:r>
            <a:r>
              <a:rPr lang="en-US" sz="1800" dirty="0" err="1"/>
              <a:t>programme</a:t>
            </a:r>
            <a:r>
              <a:rPr lang="en-US" sz="1800" dirty="0"/>
              <a:t> for research and </a:t>
            </a:r>
            <a:r>
              <a:rPr lang="en-US" sz="1800" dirty="0" smtClean="0"/>
              <a:t>innovation</a:t>
            </a:r>
            <a:endParaRPr lang="es-ES" sz="1800" dirty="0"/>
          </a:p>
          <a:p>
            <a:pPr marL="228600" lvl="1"/>
            <a:r>
              <a:rPr lang="es-ES" sz="1800" dirty="0" err="1"/>
              <a:t>Horizon</a:t>
            </a:r>
            <a:r>
              <a:rPr lang="es-ES" sz="1800" dirty="0"/>
              <a:t> </a:t>
            </a:r>
            <a:r>
              <a:rPr lang="es-ES" sz="1800" dirty="0" err="1"/>
              <a:t>Europe</a:t>
            </a:r>
            <a:r>
              <a:rPr lang="es-ES" sz="1800" dirty="0"/>
              <a:t> (2021-2027)</a:t>
            </a:r>
          </a:p>
          <a:p>
            <a:pPr marL="228600" lvl="1"/>
            <a:endParaRPr lang="es-ES" sz="1400" dirty="0"/>
          </a:p>
          <a:p>
            <a:pPr marL="228600" lvl="1"/>
            <a:r>
              <a:rPr lang="es-ES" sz="1800" dirty="0"/>
              <a:t>UAB </a:t>
            </a:r>
            <a:r>
              <a:rPr lang="es-ES" sz="1800" dirty="0" err="1" smtClean="0"/>
              <a:t>Institutional</a:t>
            </a:r>
            <a:r>
              <a:rPr lang="es-ES" sz="1800" dirty="0" smtClean="0"/>
              <a:t> </a:t>
            </a:r>
            <a:r>
              <a:rPr lang="en-US" sz="1800" dirty="0" smtClean="0"/>
              <a:t>Open Access Policy </a:t>
            </a:r>
            <a:r>
              <a:rPr lang="en-US" sz="1800" dirty="0"/>
              <a:t>(</a:t>
            </a:r>
            <a:r>
              <a:rPr lang="en-US" sz="1800" dirty="0" smtClean="0"/>
              <a:t>2012)</a:t>
            </a:r>
          </a:p>
          <a:p>
            <a:pPr marL="228600" lvl="1"/>
            <a:r>
              <a:rPr lang="es-ES" sz="1800" dirty="0" smtClean="0"/>
              <a:t>UAB </a:t>
            </a:r>
            <a:r>
              <a:rPr lang="es-ES" sz="1800" dirty="0" err="1" smtClean="0"/>
              <a:t>Institutional</a:t>
            </a:r>
            <a:r>
              <a:rPr lang="es-ES" sz="1800" dirty="0" smtClean="0"/>
              <a:t> Open Data </a:t>
            </a:r>
            <a:r>
              <a:rPr lang="es-ES" sz="1800" dirty="0" err="1" smtClean="0"/>
              <a:t>Policy</a:t>
            </a:r>
            <a:r>
              <a:rPr lang="es-ES" sz="1800" dirty="0" smtClean="0"/>
              <a:t> (to be </a:t>
            </a:r>
            <a:r>
              <a:rPr lang="es-ES" sz="1800" dirty="0" err="1" smtClean="0"/>
              <a:t>approved</a:t>
            </a:r>
            <a:r>
              <a:rPr lang="es-ES" sz="1800" dirty="0" smtClean="0"/>
              <a:t> in 2020)</a:t>
            </a:r>
            <a:endParaRPr lang="es-ES" sz="1800" dirty="0"/>
          </a:p>
          <a:p>
            <a:pPr marL="228600" lvl="1"/>
            <a:endParaRPr lang="es-ES" sz="1800" dirty="0" smtClean="0"/>
          </a:p>
          <a:p>
            <a:pPr marL="228600" lvl="1"/>
            <a:endParaRPr lang="es-ES" sz="1800" dirty="0"/>
          </a:p>
          <a:p>
            <a:pPr marL="0" indent="0">
              <a:buNone/>
            </a:pPr>
            <a:endParaRPr lang="en-US" dirty="0"/>
          </a:p>
          <a:p>
            <a:endParaRPr lang="en-GB" dirty="0"/>
          </a:p>
        </p:txBody>
      </p:sp>
      <p:pic>
        <p:nvPicPr>
          <p:cNvPr id="4" name="Imagen 9">
            <a:extLst>
              <a:ext uri="{FF2B5EF4-FFF2-40B4-BE49-F238E27FC236}">
                <a16:creationId xmlns:a16="http://schemas.microsoft.com/office/drawing/2014/main" id="{5A69F0B7-36C4-42EE-B4F5-D5EAB6BFFB5B}"/>
              </a:ext>
            </a:extLst>
          </p:cNvPr>
          <p:cNvPicPr>
            <a:picLocks noChangeAspect="1"/>
          </p:cNvPicPr>
          <p:nvPr/>
        </p:nvPicPr>
        <p:blipFill>
          <a:blip r:embed="rId2"/>
          <a:stretch>
            <a:fillRect/>
          </a:stretch>
        </p:blipFill>
        <p:spPr>
          <a:xfrm>
            <a:off x="329961" y="1094673"/>
            <a:ext cx="952500" cy="633413"/>
          </a:xfrm>
          <a:prstGeom prst="rect">
            <a:avLst/>
          </a:prstGeom>
        </p:spPr>
      </p:pic>
      <p:pic>
        <p:nvPicPr>
          <p:cNvPr id="5" name="Imagen 12">
            <a:extLst>
              <a:ext uri="{FF2B5EF4-FFF2-40B4-BE49-F238E27FC236}">
                <a16:creationId xmlns:a16="http://schemas.microsoft.com/office/drawing/2014/main" id="{4A8569FD-B6C4-4008-8764-AD438A7ADD30}"/>
              </a:ext>
            </a:extLst>
          </p:cNvPr>
          <p:cNvPicPr>
            <a:picLocks noChangeAspect="1"/>
          </p:cNvPicPr>
          <p:nvPr/>
        </p:nvPicPr>
        <p:blipFill>
          <a:blip r:embed="rId3"/>
          <a:stretch>
            <a:fillRect/>
          </a:stretch>
        </p:blipFill>
        <p:spPr>
          <a:xfrm>
            <a:off x="329961" y="3881552"/>
            <a:ext cx="952500" cy="635000"/>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61" y="5613231"/>
            <a:ext cx="1500499" cy="36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6857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8DBDD9F7-3B84-F743-95F4-C9FA74DA597F}"/>
              </a:ext>
            </a:extLst>
          </p:cNvPr>
          <p:cNvSpPr txBox="1">
            <a:spLocks/>
          </p:cNvSpPr>
          <p:nvPr/>
        </p:nvSpPr>
        <p:spPr>
          <a:xfrm flipH="1">
            <a:off x="1" y="3533774"/>
            <a:ext cx="9145588" cy="2808837"/>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bg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pic>
        <p:nvPicPr>
          <p:cNvPr id="5" name="Marcador de contenido 3">
            <a:extLst>
              <a:ext uri="{FF2B5EF4-FFF2-40B4-BE49-F238E27FC236}">
                <a16:creationId xmlns:a16="http://schemas.microsoft.com/office/drawing/2014/main" id="{1AB4F8EC-56B4-45C7-8C15-9E9D6190107A}"/>
              </a:ext>
            </a:extLst>
          </p:cNvPr>
          <p:cNvPicPr>
            <a:picLocks noChangeAspect="1"/>
          </p:cNvPicPr>
          <p:nvPr/>
        </p:nvPicPr>
        <p:blipFill>
          <a:blip r:embed="rId2"/>
          <a:stretch>
            <a:fillRect/>
          </a:stretch>
        </p:blipFill>
        <p:spPr>
          <a:xfrm>
            <a:off x="1359807" y="1358106"/>
            <a:ext cx="6231245" cy="4351338"/>
          </a:xfrm>
          <a:prstGeom prst="rect">
            <a:avLst/>
          </a:prstGeom>
        </p:spPr>
      </p:pic>
    </p:spTree>
    <p:extLst>
      <p:ext uri="{BB962C8B-B14F-4D97-AF65-F5344CB8AC3E}">
        <p14:creationId xmlns:p14="http://schemas.microsoft.com/office/powerpoint/2010/main" val="149328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310394" y="500217"/>
            <a:ext cx="8406496" cy="590931"/>
          </a:xfrm>
        </p:spPr>
        <p:txBody>
          <a:bodyPr/>
          <a:lstStyle/>
          <a:p>
            <a:r>
              <a:rPr lang="en-US" dirty="0" smtClean="0"/>
              <a:t>Plan </a:t>
            </a:r>
            <a:r>
              <a:rPr lang="en-US" dirty="0"/>
              <a:t>S</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56855" y="1149087"/>
            <a:ext cx="9088733" cy="4770098"/>
          </a:xfrm>
        </p:spPr>
        <p:txBody>
          <a:bodyPr/>
          <a:lstStyle/>
          <a:p>
            <a:r>
              <a:rPr lang="en-GB" b="1" dirty="0" smtClean="0"/>
              <a:t>What’s it? </a:t>
            </a:r>
            <a:r>
              <a:rPr lang="en-US" dirty="0"/>
              <a:t>An initiative born in September 2018 that aims to accelerate the transition to </a:t>
            </a:r>
            <a:r>
              <a:rPr lang="en-US" dirty="0" smtClean="0"/>
              <a:t>Open Access publishing</a:t>
            </a:r>
            <a:endParaRPr lang="en-GB" dirty="0"/>
          </a:p>
          <a:p>
            <a:r>
              <a:rPr lang="en-GB" b="1" dirty="0" smtClean="0"/>
              <a:t>What support does it have? </a:t>
            </a:r>
            <a:r>
              <a:rPr lang="en-GB" u="sng" dirty="0" err="1"/>
              <a:t>cOAlition</a:t>
            </a:r>
            <a:r>
              <a:rPr lang="en-GB" u="sng" dirty="0"/>
              <a:t> S</a:t>
            </a:r>
            <a:r>
              <a:rPr lang="en-GB" b="1" dirty="0"/>
              <a:t>: </a:t>
            </a:r>
            <a:r>
              <a:rPr lang="en-US" dirty="0"/>
              <a:t>an international consortium launched by major national research agencies and </a:t>
            </a:r>
            <a:r>
              <a:rPr lang="en-US" dirty="0" smtClean="0"/>
              <a:t>funders</a:t>
            </a:r>
            <a:endParaRPr lang="en-GB" dirty="0"/>
          </a:p>
          <a:p>
            <a:pPr>
              <a:spcBef>
                <a:spcPts val="0"/>
              </a:spcBef>
              <a:spcAft>
                <a:spcPts val="0"/>
              </a:spcAft>
            </a:pPr>
            <a:r>
              <a:rPr lang="en-GB" b="1" dirty="0" smtClean="0"/>
              <a:t>How to align with Plan </a:t>
            </a:r>
            <a:r>
              <a:rPr lang="en-GB" b="1" dirty="0"/>
              <a:t>S?</a:t>
            </a:r>
            <a:r>
              <a:rPr lang="en-GB" dirty="0"/>
              <a:t> </a:t>
            </a:r>
            <a:r>
              <a:rPr lang="en-GB" dirty="0" smtClean="0"/>
              <a:t>Following </a:t>
            </a:r>
          </a:p>
          <a:p>
            <a:pPr marL="0" indent="0">
              <a:spcBef>
                <a:spcPts val="0"/>
              </a:spcBef>
              <a:spcAft>
                <a:spcPts val="0"/>
              </a:spcAft>
              <a:buNone/>
            </a:pPr>
            <a:r>
              <a:rPr lang="en-GB" dirty="0" smtClean="0"/>
              <a:t>    its 10 principles</a:t>
            </a:r>
          </a:p>
          <a:p>
            <a:pPr marL="0" indent="0">
              <a:buNone/>
            </a:pPr>
            <a:endParaRPr lang="en-GB" dirty="0">
              <a:solidFill>
                <a:srgbClr val="00B050"/>
              </a:solidFill>
            </a:endParaRPr>
          </a:p>
        </p:txBody>
      </p:sp>
      <p:sp>
        <p:nvSpPr>
          <p:cNvPr id="3" name="Rectangle 2">
            <a:extLst>
              <a:ext uri="{FF2B5EF4-FFF2-40B4-BE49-F238E27FC236}">
                <a16:creationId xmlns:a16="http://schemas.microsoft.com/office/drawing/2014/main" id="{0F5A3B23-88A7-4CBF-A66F-7AF1C41270B0}"/>
              </a:ext>
            </a:extLst>
          </p:cNvPr>
          <p:cNvSpPr/>
          <p:nvPr/>
        </p:nvSpPr>
        <p:spPr>
          <a:xfrm>
            <a:off x="310393" y="4436129"/>
            <a:ext cx="8662497" cy="1323439"/>
          </a:xfrm>
          <a:prstGeom prst="rect">
            <a:avLst/>
          </a:prstGeom>
          <a:noFill/>
          <a:ln>
            <a:noFill/>
          </a:ln>
        </p:spPr>
        <p:txBody>
          <a:bodyPr wrap="square">
            <a:spAutoFit/>
          </a:bodyPr>
          <a:lstStyle/>
          <a:p>
            <a:r>
              <a:rPr lang="en-US" sz="1600" dirty="0"/>
              <a:t>“With effect from 2021, all scholarly publications on the results from research funded by public or private grants provided by national, regional and international research councils and funding bodies, must be published in </a:t>
            </a:r>
            <a:r>
              <a:rPr lang="en-US" sz="1600" b="1" dirty="0"/>
              <a:t>Open Access Journals</a:t>
            </a:r>
            <a:r>
              <a:rPr lang="en-US" sz="1600" dirty="0"/>
              <a:t>, on </a:t>
            </a:r>
            <a:r>
              <a:rPr lang="en-US" sz="1600" b="1" dirty="0"/>
              <a:t>Open Access Platforms</a:t>
            </a:r>
            <a:r>
              <a:rPr lang="en-US" sz="1600" dirty="0"/>
              <a:t>, or made immediately available through </a:t>
            </a:r>
            <a:r>
              <a:rPr lang="en-US" sz="1600" b="1" dirty="0"/>
              <a:t>Open Access Repositories without embargo</a:t>
            </a:r>
            <a:r>
              <a:rPr lang="en-US" sz="1600" dirty="0"/>
              <a:t>.”</a:t>
            </a:r>
            <a:endParaRPr lang="en-US" sz="1600" dirty="0">
              <a:effectLst/>
            </a:endParaRPr>
          </a:p>
        </p:txBody>
      </p:sp>
      <p:pic>
        <p:nvPicPr>
          <p:cNvPr id="6" name="Imatge 5">
            <a:extLst>
              <a:ext uri="{FF2B5EF4-FFF2-40B4-BE49-F238E27FC236}">
                <a16:creationId xmlns:a16="http://schemas.microsoft.com/office/drawing/2014/main" id="{3F062B7D-DCD5-470E-8B32-D5B642E36AF4}"/>
              </a:ext>
            </a:extLst>
          </p:cNvPr>
          <p:cNvPicPr>
            <a:picLocks noChangeAspect="1"/>
          </p:cNvPicPr>
          <p:nvPr/>
        </p:nvPicPr>
        <p:blipFill>
          <a:blip r:embed="rId2"/>
          <a:stretch>
            <a:fillRect/>
          </a:stretch>
        </p:blipFill>
        <p:spPr>
          <a:xfrm>
            <a:off x="5276674" y="2820172"/>
            <a:ext cx="3696216" cy="1095528"/>
          </a:xfrm>
          <a:prstGeom prst="rect">
            <a:avLst/>
          </a:prstGeom>
        </p:spPr>
      </p:pic>
      <p:sp>
        <p:nvSpPr>
          <p:cNvPr id="7" name="QuadreDeText 6">
            <a:extLst>
              <a:ext uri="{FF2B5EF4-FFF2-40B4-BE49-F238E27FC236}">
                <a16:creationId xmlns:a16="http://schemas.microsoft.com/office/drawing/2014/main" id="{EC84B4A9-D814-4807-8E41-7F23E992F8D0}"/>
              </a:ext>
            </a:extLst>
          </p:cNvPr>
          <p:cNvSpPr txBox="1"/>
          <p:nvPr/>
        </p:nvSpPr>
        <p:spPr>
          <a:xfrm>
            <a:off x="2810312" y="4037828"/>
            <a:ext cx="2676088" cy="369332"/>
          </a:xfrm>
          <a:prstGeom prst="rect">
            <a:avLst/>
          </a:prstGeom>
          <a:noFill/>
        </p:spPr>
        <p:txBody>
          <a:bodyPr wrap="square" rtlCol="0">
            <a:spAutoFit/>
          </a:bodyPr>
          <a:lstStyle/>
          <a:p>
            <a:r>
              <a:rPr lang="ca-ES" b="1" dirty="0"/>
              <a:t>MAIN PRINCIPLE</a:t>
            </a:r>
          </a:p>
        </p:txBody>
      </p:sp>
      <p:sp>
        <p:nvSpPr>
          <p:cNvPr id="8" name="QuadreDeText 7">
            <a:extLst>
              <a:ext uri="{FF2B5EF4-FFF2-40B4-BE49-F238E27FC236}">
                <a16:creationId xmlns:a16="http://schemas.microsoft.com/office/drawing/2014/main" id="{EC6333DE-F676-4190-AF99-241A26AD99F8}"/>
              </a:ext>
            </a:extLst>
          </p:cNvPr>
          <p:cNvSpPr txBox="1"/>
          <p:nvPr/>
        </p:nvSpPr>
        <p:spPr>
          <a:xfrm rot="21144802">
            <a:off x="1550260" y="5921743"/>
            <a:ext cx="6101922" cy="369332"/>
          </a:xfrm>
          <a:prstGeom prst="rect">
            <a:avLst/>
          </a:prstGeom>
          <a:noFill/>
        </p:spPr>
        <p:txBody>
          <a:bodyPr wrap="square" rtlCol="0">
            <a:spAutoFit/>
          </a:bodyPr>
          <a:lstStyle/>
          <a:p>
            <a:r>
              <a:rPr lang="ca-ES" b="1" dirty="0" smtClean="0">
                <a:solidFill>
                  <a:srgbClr val="E77D13"/>
                </a:solidFill>
              </a:rPr>
              <a:t>DDD </a:t>
            </a:r>
            <a:r>
              <a:rPr lang="ca-ES" b="1" dirty="0" err="1" smtClean="0">
                <a:solidFill>
                  <a:srgbClr val="E77D13"/>
                </a:solidFill>
              </a:rPr>
              <a:t>fulfills</a:t>
            </a:r>
            <a:r>
              <a:rPr lang="ca-ES" b="1" dirty="0" smtClean="0">
                <a:solidFill>
                  <a:srgbClr val="E77D13"/>
                </a:solidFill>
              </a:rPr>
              <a:t> </a:t>
            </a:r>
            <a:r>
              <a:rPr lang="ca-ES" b="1" dirty="0" err="1" smtClean="0">
                <a:solidFill>
                  <a:srgbClr val="E77D13"/>
                </a:solidFill>
              </a:rPr>
              <a:t>the</a:t>
            </a:r>
            <a:r>
              <a:rPr lang="ca-ES" b="1" dirty="0" smtClean="0">
                <a:solidFill>
                  <a:srgbClr val="E77D13"/>
                </a:solidFill>
              </a:rPr>
              <a:t> </a:t>
            </a:r>
            <a:r>
              <a:rPr lang="ca-ES" b="1" dirty="0" err="1" smtClean="0">
                <a:solidFill>
                  <a:srgbClr val="E77D13"/>
                </a:solidFill>
              </a:rPr>
              <a:t>mandatory</a:t>
            </a:r>
            <a:r>
              <a:rPr lang="ca-ES" b="1" dirty="0" smtClean="0">
                <a:solidFill>
                  <a:srgbClr val="E77D13"/>
                </a:solidFill>
              </a:rPr>
              <a:t> </a:t>
            </a:r>
            <a:r>
              <a:rPr lang="ca-ES" b="1" dirty="0" err="1" smtClean="0">
                <a:solidFill>
                  <a:srgbClr val="E77D13"/>
                </a:solidFill>
              </a:rPr>
              <a:t>requirements</a:t>
            </a:r>
            <a:r>
              <a:rPr lang="ca-ES" b="1" dirty="0" smtClean="0">
                <a:solidFill>
                  <a:srgbClr val="E77D13"/>
                </a:solidFill>
              </a:rPr>
              <a:t> of </a:t>
            </a:r>
            <a:r>
              <a:rPr lang="ca-ES" b="1" dirty="0" err="1" smtClean="0">
                <a:solidFill>
                  <a:srgbClr val="E77D13"/>
                </a:solidFill>
              </a:rPr>
              <a:t>Plan</a:t>
            </a:r>
            <a:r>
              <a:rPr lang="ca-ES" b="1" dirty="0" smtClean="0">
                <a:solidFill>
                  <a:srgbClr val="E77D13"/>
                </a:solidFill>
              </a:rPr>
              <a:t> S.</a:t>
            </a:r>
            <a:endParaRPr lang="ca-ES" b="1" dirty="0">
              <a:solidFill>
                <a:srgbClr val="E77D13"/>
              </a:solidFill>
            </a:endParaRPr>
          </a:p>
        </p:txBody>
      </p:sp>
    </p:spTree>
    <p:extLst>
      <p:ext uri="{BB962C8B-B14F-4D97-AF65-F5344CB8AC3E}">
        <p14:creationId xmlns:p14="http://schemas.microsoft.com/office/powerpoint/2010/main" val="3323402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8DBDD9F7-3B84-F743-95F4-C9FA74DA597F}"/>
              </a:ext>
            </a:extLst>
          </p:cNvPr>
          <p:cNvSpPr txBox="1">
            <a:spLocks/>
          </p:cNvSpPr>
          <p:nvPr/>
        </p:nvSpPr>
        <p:spPr>
          <a:xfrm flipH="1">
            <a:off x="1" y="3533775"/>
            <a:ext cx="9145588" cy="2750647"/>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bg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pic>
        <p:nvPicPr>
          <p:cNvPr id="5" name="Gràfic 5" descr="Martell de jutge">
            <a:extLst>
              <a:ext uri="{FF2B5EF4-FFF2-40B4-BE49-F238E27FC236}">
                <a16:creationId xmlns:a16="http://schemas.microsoft.com/office/drawing/2014/main" id="{FCDBDC11-CE31-486C-91C1-587433DC8E94}"/>
              </a:ext>
            </a:extLst>
          </p:cNvPr>
          <p:cNvPicPr>
            <a:picLocks noGrp="1" noChangeAspect="1"/>
          </p:cNvPicPr>
          <p:nvPr>
            <p:ph idx="1"/>
          </p:nvPr>
        </p:nvPicPr>
        <p:blipFill>
          <a:blip r:embed="rId2">
            <a:extLst>
              <a:ext uri="{96DAC541-7B7A-43D3-8B79-37D633B846F1}">
                <asvg:svgBlip xmlns:asvg="http://schemas.microsoft.com/office/drawing/2016/SVG/main" xmlns="" r:embed="rId3"/>
              </a:ext>
            </a:extLst>
          </a:blip>
          <a:stretch>
            <a:fillRect/>
          </a:stretch>
        </p:blipFill>
        <p:spPr>
          <a:xfrm>
            <a:off x="332270" y="971357"/>
            <a:ext cx="914407" cy="914407"/>
          </a:xfrm>
          <a:prstGeom prst="rect">
            <a:avLst/>
          </a:prstGeom>
          <a:ln>
            <a:noFill/>
          </a:ln>
          <a:effectLst/>
        </p:spPr>
      </p:pic>
      <p:sp>
        <p:nvSpPr>
          <p:cNvPr id="2" name="QuadreDeText 1"/>
          <p:cNvSpPr txBox="1"/>
          <p:nvPr/>
        </p:nvSpPr>
        <p:spPr>
          <a:xfrm>
            <a:off x="1837853" y="706170"/>
            <a:ext cx="5776111" cy="1138773"/>
          </a:xfrm>
          <a:prstGeom prst="rect">
            <a:avLst/>
          </a:prstGeom>
          <a:noFill/>
        </p:spPr>
        <p:txBody>
          <a:bodyPr wrap="square" rtlCol="0">
            <a:spAutoFit/>
          </a:bodyPr>
          <a:lstStyle/>
          <a:p>
            <a:r>
              <a:rPr lang="es-ES" dirty="0">
                <a:latin typeface="Calibri" panose="020F0502020204030204" pitchFamily="34" charset="0"/>
                <a:cs typeface="Calibri" panose="020F0502020204030204" pitchFamily="34" charset="0"/>
                <a:hlinkClick r:id="rId4"/>
              </a:rPr>
              <a:t>Real decreto 99/2011</a:t>
            </a:r>
            <a:r>
              <a:rPr lang="es-ES" dirty="0">
                <a:latin typeface="Calibri" panose="020F0502020204030204" pitchFamily="34" charset="0"/>
                <a:cs typeface="Calibri" panose="020F0502020204030204" pitchFamily="34" charset="0"/>
              </a:rPr>
              <a:t>, de 28 de enero,</a:t>
            </a:r>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por el que se regulan las enseñanzas oficiales de doctorado</a:t>
            </a:r>
            <a:br>
              <a:rPr lang="es-ES" dirty="0">
                <a:latin typeface="Calibri" panose="020F0502020204030204" pitchFamily="34" charset="0"/>
                <a:cs typeface="Calibri" panose="020F0502020204030204" pitchFamily="34" charset="0"/>
              </a:rPr>
            </a:br>
            <a:r>
              <a:rPr lang="ca-ES" altLang="ca-ES" sz="1400" dirty="0">
                <a:latin typeface="Calibri" panose="020F0502020204030204" pitchFamily="34" charset="0"/>
                <a:cs typeface="Calibri" panose="020F0502020204030204" pitchFamily="34" charset="0"/>
              </a:rPr>
              <a:t/>
            </a:r>
            <a:br>
              <a:rPr lang="ca-ES" altLang="ca-ES" sz="1400" dirty="0">
                <a:latin typeface="Calibri" panose="020F0502020204030204" pitchFamily="34" charset="0"/>
                <a:cs typeface="Calibri" panose="020F0502020204030204" pitchFamily="34" charset="0"/>
              </a:rPr>
            </a:br>
            <a:r>
              <a:rPr lang="ca-ES" altLang="ca-ES" dirty="0" err="1">
                <a:latin typeface="Calibri" panose="020F0502020204030204" pitchFamily="34" charset="0"/>
                <a:cs typeface="Calibri" panose="020F0502020204030204" pitchFamily="34" charset="0"/>
              </a:rPr>
              <a:t>Artículo</a:t>
            </a:r>
            <a:r>
              <a:rPr lang="ca-ES" altLang="ca-ES" dirty="0">
                <a:latin typeface="Calibri" panose="020F0502020204030204" pitchFamily="34" charset="0"/>
                <a:cs typeface="Calibri" panose="020F0502020204030204" pitchFamily="34" charset="0"/>
              </a:rPr>
              <a:t> 14. </a:t>
            </a:r>
            <a:r>
              <a:rPr lang="ca-ES" altLang="ca-ES" dirty="0" err="1">
                <a:latin typeface="Calibri" panose="020F0502020204030204" pitchFamily="34" charset="0"/>
                <a:cs typeface="Calibri" panose="020F0502020204030204" pitchFamily="34" charset="0"/>
              </a:rPr>
              <a:t>Evaluación</a:t>
            </a:r>
            <a:r>
              <a:rPr lang="ca-ES" altLang="ca-ES" dirty="0">
                <a:latin typeface="Calibri" panose="020F0502020204030204" pitchFamily="34" charset="0"/>
                <a:cs typeface="Calibri" panose="020F0502020204030204" pitchFamily="34" charset="0"/>
              </a:rPr>
              <a:t> y defensa de la tesis doctoral</a:t>
            </a:r>
            <a:endParaRPr lang="es-ES" dirty="0"/>
          </a:p>
        </p:txBody>
      </p:sp>
      <p:sp>
        <p:nvSpPr>
          <p:cNvPr id="3" name="QuadreDeText 2"/>
          <p:cNvSpPr txBox="1"/>
          <p:nvPr/>
        </p:nvSpPr>
        <p:spPr>
          <a:xfrm>
            <a:off x="814812" y="2661719"/>
            <a:ext cx="6328372" cy="369332"/>
          </a:xfrm>
          <a:prstGeom prst="rect">
            <a:avLst/>
          </a:prstGeom>
          <a:noFill/>
        </p:spPr>
        <p:txBody>
          <a:bodyPr wrap="square" rtlCol="0">
            <a:spAutoFit/>
          </a:bodyPr>
          <a:lstStyle/>
          <a:p>
            <a:endParaRPr lang="es-ES" dirty="0"/>
          </a:p>
        </p:txBody>
      </p:sp>
      <p:pic>
        <p:nvPicPr>
          <p:cNvPr id="9" name="Picture 2"/>
          <p:cNvPicPr>
            <a:picLocks noChangeAspect="1" noChangeArrowheads="1"/>
          </p:cNvPicPr>
          <p:nvPr/>
        </p:nvPicPr>
        <p:blipFill>
          <a:blip r:embed="rId5" cstate="print"/>
          <a:srcRect/>
          <a:stretch>
            <a:fillRect/>
          </a:stretch>
        </p:blipFill>
        <p:spPr bwMode="auto">
          <a:xfrm>
            <a:off x="208437" y="2661719"/>
            <a:ext cx="8588016" cy="2534169"/>
          </a:xfrm>
          <a:prstGeom prst="rect">
            <a:avLst/>
          </a:prstGeom>
          <a:noFill/>
          <a:ln w="9525">
            <a:noFill/>
            <a:miter lim="800000"/>
            <a:headEnd/>
            <a:tailEnd/>
          </a:ln>
        </p:spPr>
      </p:pic>
      <p:sp>
        <p:nvSpPr>
          <p:cNvPr id="8" name="QuadreDeText 4"/>
          <p:cNvSpPr txBox="1"/>
          <p:nvPr/>
        </p:nvSpPr>
        <p:spPr>
          <a:xfrm>
            <a:off x="3374967" y="5698612"/>
            <a:ext cx="5253643"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Further information: </a:t>
            </a:r>
            <a:r>
              <a:rPr lang="en-US" sz="2000" dirty="0" smtClean="0">
                <a:latin typeface="Calibri" panose="020F0502020204030204" pitchFamily="34" charset="0"/>
                <a:cs typeface="Calibri" panose="020F0502020204030204" pitchFamily="34" charset="0"/>
                <a:hlinkClick r:id="rId6"/>
              </a:rPr>
              <a:t>Online thesis deposit </a:t>
            </a:r>
            <a:r>
              <a:rPr lang="en-US" sz="2000" dirty="0">
                <a:latin typeface="Calibri" panose="020F0502020204030204" pitchFamily="34" charset="0"/>
                <a:cs typeface="Calibri" panose="020F0502020204030204" pitchFamily="34" charset="0"/>
                <a:hlinkClick r:id="rId6"/>
              </a:rPr>
              <a:t>(UAB)</a:t>
            </a:r>
            <a:endParaRPr lang="es-E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797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TF89715846-1">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439D9-8631-4FC1-BCE0-1BDB23425EE1}">
  <ds:schemaRefs>
    <ds:schemaRef ds:uri="http://schemas.microsoft.com/office/infopath/2007/PartnerControls"/>
    <ds:schemaRef ds:uri="http://www.w3.org/XML/1998/namespace"/>
    <ds:schemaRef ds:uri="http://purl.org/dc/elements/1.1/"/>
    <ds:schemaRef ds:uri="http://schemas.microsoft.com/office/2006/documentManagement/types"/>
    <ds:schemaRef ds:uri="http://schemas.microsoft.com/office/2006/metadata/properties"/>
    <ds:schemaRef ds:uri="http://schemas.microsoft.com/sharepoint/v3"/>
    <ds:schemaRef ds:uri="http://purl.org/dc/dcmitype/"/>
    <ds:schemaRef ds:uri="http://schemas.openxmlformats.org/package/2006/metadata/core-properties"/>
    <ds:schemaRef ds:uri="fb0879af-3eba-417a-a55a-ffe6dcd6ca77"/>
    <ds:schemaRef ds:uri="6dc4bcd6-49db-4c07-9060-8acfc67cef9f"/>
    <ds:schemaRef ds:uri="http://purl.org/dc/terms/"/>
  </ds:schemaRefs>
</ds:datastoreItem>
</file>

<file path=customXml/itemProps3.xml><?xml version="1.0" encoding="utf-8"?>
<ds:datastoreItem xmlns:ds="http://schemas.openxmlformats.org/officeDocument/2006/customXml" ds:itemID="{723BE856-B6C2-4675-AE16-47A27D415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1582</Words>
  <Application>Microsoft Office PowerPoint</Application>
  <PresentationFormat>Personalizado</PresentationFormat>
  <Paragraphs>275</Paragraphs>
  <Slides>48</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48</vt:i4>
      </vt:variant>
    </vt:vector>
  </HeadingPairs>
  <TitlesOfParts>
    <vt:vector size="54" baseType="lpstr">
      <vt:lpstr>Arial</vt:lpstr>
      <vt:lpstr>Calibri</vt:lpstr>
      <vt:lpstr>Century Gothic</vt:lpstr>
      <vt:lpstr>Trebuchet MS</vt:lpstr>
      <vt:lpstr>Wingdings 2</vt:lpstr>
      <vt:lpstr>TF89715846-1</vt:lpstr>
      <vt:lpstr>Open Access publishing</vt:lpstr>
      <vt:lpstr>We will talk about…</vt:lpstr>
      <vt:lpstr>Open Science</vt:lpstr>
      <vt:lpstr>Open Access: what is it?</vt:lpstr>
      <vt:lpstr>Open Access: benefits</vt:lpstr>
      <vt:lpstr>Open Access: obligatory nature</vt:lpstr>
      <vt:lpstr>Presentación de PowerPoint</vt:lpstr>
      <vt:lpstr>Plan S</vt:lpstr>
      <vt:lpstr>Presentación de PowerPoint</vt:lpstr>
      <vt:lpstr>Thesis embargo?</vt:lpstr>
      <vt:lpstr>UAB doctoral theses</vt:lpstr>
      <vt:lpstr>We will talk about…</vt:lpstr>
      <vt:lpstr>Prior to publishing</vt:lpstr>
      <vt:lpstr>Choose where to publish</vt:lpstr>
      <vt:lpstr>Presentación de PowerPoint</vt:lpstr>
      <vt:lpstr>What does DDD provide you with?</vt:lpstr>
      <vt:lpstr>What can be published in DDD?</vt:lpstr>
      <vt:lpstr>Presentación de PowerPoint</vt:lpstr>
      <vt:lpstr>Article versions</vt:lpstr>
      <vt:lpstr>Presentación de PowerPoint</vt:lpstr>
      <vt:lpstr>Where to find publishers’ self-archiving policies</vt:lpstr>
      <vt:lpstr>Presentación de PowerPoint</vt:lpstr>
      <vt:lpstr>Presentación de PowerPoint</vt:lpstr>
      <vt:lpstr>We will talk about…</vt:lpstr>
      <vt:lpstr>Digital identity</vt:lpstr>
      <vt:lpstr>Digital identity</vt:lpstr>
      <vt:lpstr>Author identification systems</vt:lpstr>
      <vt:lpstr>Presentación de PowerPoint</vt:lpstr>
      <vt:lpstr>Presentación de PowerPoint</vt:lpstr>
      <vt:lpstr>Presentación de PowerPoint</vt:lpstr>
      <vt:lpstr>Other identification systems</vt:lpstr>
      <vt:lpstr>Presentación de PowerPoint</vt:lpstr>
      <vt:lpstr>Presentación de PowerPoint</vt:lpstr>
      <vt:lpstr>Presentación de PowerPoint</vt:lpstr>
      <vt:lpstr>Presentación de PowerPoint</vt:lpstr>
      <vt:lpstr>Presentación de PowerPoint</vt:lpstr>
      <vt:lpstr>Presentación de PowerPoint</vt:lpstr>
      <vt:lpstr>We will talk about…</vt:lpstr>
      <vt:lpstr>“Science that is not counted, does not count.”</vt:lpstr>
      <vt:lpstr>Scholarly networks</vt:lpstr>
      <vt:lpstr>Scholarly networks</vt:lpstr>
      <vt:lpstr>Presentación de PowerPoint</vt:lpstr>
      <vt:lpstr>We will talk about…</vt:lpstr>
      <vt:lpstr>Presentación de PowerPoint</vt:lpstr>
      <vt:lpstr>We suggest…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2019-03-11T16:24:17Z</dcterms:created>
  <dcterms:modified xsi:type="dcterms:W3CDTF">2020-03-12T19:53:47Z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