
<file path=[Content_Types].xml><?xml version="1.0" encoding="utf-8"?>
<Types xmlns="http://schemas.openxmlformats.org/package/2006/content-types">
  <Default Extension="emf" ContentType="image/x-emf"/>
  <Default Extension="jpg" ContentType="image/jpeg"/>
  <Default Extension="png" ContentType="image/png"/>
  <Default Extension="rels" ContentType="application/vnd.openxmlformats-package.relationships+xml"/>
  <Default Extension="svg" ContentType="image/svg+xml"/>
  <Default Extension="wav" ContentType="audio/x-wav"/>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63" r:id="rId1"/>
  </p:sldMasterIdLst>
  <p:notesMasterIdLst>
    <p:notesMasterId r:id="rId20"/>
  </p:notesMasterIdLst>
  <p:handoutMasterIdLst>
    <p:handoutMasterId r:id="rId21"/>
  </p:handoutMasterIdLst>
  <p:sldIdLst>
    <p:sldId id="265" r:id="rId2"/>
    <p:sldId id="351" r:id="rId3"/>
    <p:sldId id="352" r:id="rId4"/>
    <p:sldId id="354" r:id="rId5"/>
    <p:sldId id="355" r:id="rId6"/>
    <p:sldId id="356" r:id="rId7"/>
    <p:sldId id="357" r:id="rId8"/>
    <p:sldId id="359" r:id="rId9"/>
    <p:sldId id="358" r:id="rId10"/>
    <p:sldId id="360" r:id="rId11"/>
    <p:sldId id="361" r:id="rId12"/>
    <p:sldId id="362" r:id="rId13"/>
    <p:sldId id="330" r:id="rId14"/>
    <p:sldId id="314" r:id="rId15"/>
    <p:sldId id="365" r:id="rId16"/>
    <p:sldId id="327" r:id="rId17"/>
    <p:sldId id="331" r:id="rId18"/>
    <p:sldId id="328" r:id="rId19"/>
  </p:sldIdLst>
  <p:sldSz cx="18291175" cy="10287000"/>
  <p:notesSz cx="6858000" cy="9144000"/>
  <p:defaultTextStyle>
    <a:defPPr>
      <a:defRPr lang="en-US"/>
    </a:defPPr>
    <a:lvl1pPr marL="0" algn="l" defTabSz="1371408" rtl="0" eaLnBrk="1" latinLnBrk="0" hangingPunct="1">
      <a:defRPr sz="2700" kern="1200">
        <a:solidFill>
          <a:schemeClr val="tx1"/>
        </a:solidFill>
        <a:latin typeface="+mn-lt"/>
        <a:ea typeface="+mn-ea"/>
        <a:cs typeface="+mn-cs"/>
      </a:defRPr>
    </a:lvl1pPr>
    <a:lvl2pPr marL="685703" algn="l" defTabSz="1371408" rtl="0" eaLnBrk="1" latinLnBrk="0" hangingPunct="1">
      <a:defRPr sz="2700" kern="1200">
        <a:solidFill>
          <a:schemeClr val="tx1"/>
        </a:solidFill>
        <a:latin typeface="+mn-lt"/>
        <a:ea typeface="+mn-ea"/>
        <a:cs typeface="+mn-cs"/>
      </a:defRPr>
    </a:lvl2pPr>
    <a:lvl3pPr marL="1371408" algn="l" defTabSz="1371408" rtl="0" eaLnBrk="1" latinLnBrk="0" hangingPunct="1">
      <a:defRPr sz="2700" kern="1200">
        <a:solidFill>
          <a:schemeClr val="tx1"/>
        </a:solidFill>
        <a:latin typeface="+mn-lt"/>
        <a:ea typeface="+mn-ea"/>
        <a:cs typeface="+mn-cs"/>
      </a:defRPr>
    </a:lvl3pPr>
    <a:lvl4pPr marL="2057111" algn="l" defTabSz="1371408" rtl="0" eaLnBrk="1" latinLnBrk="0" hangingPunct="1">
      <a:defRPr sz="2700" kern="1200">
        <a:solidFill>
          <a:schemeClr val="tx1"/>
        </a:solidFill>
        <a:latin typeface="+mn-lt"/>
        <a:ea typeface="+mn-ea"/>
        <a:cs typeface="+mn-cs"/>
      </a:defRPr>
    </a:lvl4pPr>
    <a:lvl5pPr marL="2742814" algn="l" defTabSz="1371408" rtl="0" eaLnBrk="1" latinLnBrk="0" hangingPunct="1">
      <a:defRPr sz="2700" kern="1200">
        <a:solidFill>
          <a:schemeClr val="tx1"/>
        </a:solidFill>
        <a:latin typeface="+mn-lt"/>
        <a:ea typeface="+mn-ea"/>
        <a:cs typeface="+mn-cs"/>
      </a:defRPr>
    </a:lvl5pPr>
    <a:lvl6pPr marL="3428517" algn="l" defTabSz="1371408" rtl="0" eaLnBrk="1" latinLnBrk="0" hangingPunct="1">
      <a:defRPr sz="2700" kern="1200">
        <a:solidFill>
          <a:schemeClr val="tx1"/>
        </a:solidFill>
        <a:latin typeface="+mn-lt"/>
        <a:ea typeface="+mn-ea"/>
        <a:cs typeface="+mn-cs"/>
      </a:defRPr>
    </a:lvl6pPr>
    <a:lvl7pPr marL="4114222" algn="l" defTabSz="1371408" rtl="0" eaLnBrk="1" latinLnBrk="0" hangingPunct="1">
      <a:defRPr sz="2700" kern="1200">
        <a:solidFill>
          <a:schemeClr val="tx1"/>
        </a:solidFill>
        <a:latin typeface="+mn-lt"/>
        <a:ea typeface="+mn-ea"/>
        <a:cs typeface="+mn-cs"/>
      </a:defRPr>
    </a:lvl7pPr>
    <a:lvl8pPr marL="4799925" algn="l" defTabSz="1371408" rtl="0" eaLnBrk="1" latinLnBrk="0" hangingPunct="1">
      <a:defRPr sz="2700" kern="1200">
        <a:solidFill>
          <a:schemeClr val="tx1"/>
        </a:solidFill>
        <a:latin typeface="+mn-lt"/>
        <a:ea typeface="+mn-ea"/>
        <a:cs typeface="+mn-cs"/>
      </a:defRPr>
    </a:lvl8pPr>
    <a:lvl9pPr marL="5485628" algn="l" defTabSz="1371408" rtl="0" eaLnBrk="1" latinLnBrk="0" hangingPunct="1">
      <a:defRPr sz="2700" kern="1200">
        <a:solidFill>
          <a:schemeClr val="tx1"/>
        </a:solidFill>
        <a:latin typeface="+mn-lt"/>
        <a:ea typeface="+mn-ea"/>
        <a:cs typeface="+mn-cs"/>
      </a:defRPr>
    </a:lvl9pPr>
  </p:defaultTextStyle>
  <p:extLst>
    <p:ext uri="{521415D9-36F7-43E2-AB2F-B90AF26B5E84}">
      <p14:sectionLst xmlns:p14="http://schemas.microsoft.com/office/powerpoint/2010/main">
        <p14:section name="Sample slides" id="{3C47D69E-40C3-3D4C-B986-28F3405501F4}">
          <p14:sldIdLst>
            <p14:sldId id="265"/>
            <p14:sldId id="351"/>
            <p14:sldId id="352"/>
            <p14:sldId id="354"/>
            <p14:sldId id="355"/>
            <p14:sldId id="356"/>
            <p14:sldId id="357"/>
            <p14:sldId id="359"/>
            <p14:sldId id="358"/>
            <p14:sldId id="360"/>
            <p14:sldId id="361"/>
            <p14:sldId id="362"/>
            <p14:sldId id="330"/>
            <p14:sldId id="314"/>
            <p14:sldId id="365"/>
            <p14:sldId id="327"/>
            <p14:sldId id="331"/>
            <p14:sldId id="328"/>
          </p14:sldIdLst>
        </p14:section>
      </p14:sectionLst>
    </p:ext>
    <p:ext uri="{EFAFB233-063F-42B5-8137-9DF3F51BA10A}">
      <p15:sldGuideLst xmlns:p15="http://schemas.microsoft.com/office/powerpoint/2012/main">
        <p15:guide id="1" orient="horz" pos="2137" userDrawn="1">
          <p15:clr>
            <a:srgbClr val="A4A3A4"/>
          </p15:clr>
        </p15:guide>
        <p15:guide id="2" pos="3840">
          <p15:clr>
            <a:srgbClr val="A4A3A4"/>
          </p15:clr>
        </p15:guide>
        <p15:guide id="3" orient="horz" pos="3206">
          <p15:clr>
            <a:srgbClr val="A4A3A4"/>
          </p15:clr>
        </p15:guide>
        <p15:guide id="4" pos="5762">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C2226"/>
    <a:srgbClr val="9BD8DE"/>
    <a:srgbClr val="FBEE4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31348" autoAdjust="0"/>
    <p:restoredTop sz="86418" autoAdjust="0"/>
  </p:normalViewPr>
  <p:slideViewPr>
    <p:cSldViewPr snapToGrid="0" snapToObjects="1">
      <p:cViewPr varScale="1">
        <p:scale>
          <a:sx n="73" d="100"/>
          <a:sy n="73" d="100"/>
        </p:scale>
        <p:origin x="216" y="256"/>
      </p:cViewPr>
      <p:guideLst>
        <p:guide orient="horz" pos="2137"/>
        <p:guide pos="3840"/>
        <p:guide orient="horz" pos="3206"/>
        <p:guide pos="5762"/>
      </p:guideLst>
    </p:cSldViewPr>
  </p:slideViewPr>
  <p:outlineViewPr>
    <p:cViewPr>
      <p:scale>
        <a:sx n="33" d="100"/>
        <a:sy n="33" d="100"/>
      </p:scale>
      <p:origin x="0" y="0"/>
    </p:cViewPr>
    <p:sldLst>
      <p:sld r:id="rId1" collapse="1"/>
    </p:sldLst>
  </p:outlineViewPr>
  <p:notesTextViewPr>
    <p:cViewPr>
      <p:scale>
        <a:sx n="1" d="1"/>
        <a:sy n="1" d="1"/>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_rels/viewProps.xml.rels><?xml version="1.0" encoding="UTF-8" standalone="yes"?>
<Relationships xmlns="http://schemas.openxmlformats.org/package/2006/relationships"><Relationship Id="rId1" Type="http://schemas.openxmlformats.org/officeDocument/2006/relationships/slide" Target="slides/slid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s-ES"/>
          </a:p>
        </p:txBody>
      </p:sp>
      <p:sp>
        <p:nvSpPr>
          <p:cNvPr id="3" name="Marcador de fecha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D1DFB4AC-868C-284C-89A2-0A43E7A6263F}" type="datetime1">
              <a:rPr lang="es-ES" smtClean="0"/>
              <a:t>01/07/2021</a:t>
            </a:fld>
            <a:endParaRPr lang="es-ES"/>
          </a:p>
        </p:txBody>
      </p:sp>
      <p:sp>
        <p:nvSpPr>
          <p:cNvPr id="4" name="Marcador de pie de página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s-ES"/>
          </a:p>
        </p:txBody>
      </p:sp>
      <p:sp>
        <p:nvSpPr>
          <p:cNvPr id="5" name="Marcador de número de diapositiva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57614869-3322-FB44-97AD-0B378C3FFEC5}" type="slidenum">
              <a:rPr lang="es-ES" smtClean="0"/>
              <a:t>‹Nº›</a:t>
            </a:fld>
            <a:endParaRPr lang="es-ES"/>
          </a:p>
        </p:txBody>
      </p:sp>
    </p:spTree>
    <p:extLst>
      <p:ext uri="{BB962C8B-B14F-4D97-AF65-F5344CB8AC3E}">
        <p14:creationId xmlns:p14="http://schemas.microsoft.com/office/powerpoint/2010/main" val="3813482071"/>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s-ES"/>
          </a:p>
        </p:txBody>
      </p:sp>
      <p:sp>
        <p:nvSpPr>
          <p:cNvPr id="3" name="2 Marcador de fecha"/>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2163FC8-57C2-1C4B-9D80-AE8EF359852D}" type="datetime1">
              <a:rPr lang="es-ES" smtClean="0"/>
              <a:t>01/07/2021</a:t>
            </a:fld>
            <a:endParaRPr lang="es-ES"/>
          </a:p>
        </p:txBody>
      </p:sp>
      <p:sp>
        <p:nvSpPr>
          <p:cNvPr id="4" name="3 Marcador de imagen de diapositiva"/>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s-ES"/>
          </a:p>
        </p:txBody>
      </p:sp>
      <p:sp>
        <p:nvSpPr>
          <p:cNvPr id="5" name="4 Marcador de notas"/>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6" name="5 Marcador de pie de página"/>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s-ES"/>
          </a:p>
        </p:txBody>
      </p:sp>
      <p:sp>
        <p:nvSpPr>
          <p:cNvPr id="7" name="6 Marcador de número de diapositiva"/>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EAC4A5B-8A05-4798-9EDC-A3E8D0546DEC}" type="slidenum">
              <a:rPr lang="es-ES" smtClean="0"/>
              <a:t>‹Nº›</a:t>
            </a:fld>
            <a:endParaRPr lang="es-ES"/>
          </a:p>
        </p:txBody>
      </p:sp>
    </p:spTree>
    <p:extLst>
      <p:ext uri="{BB962C8B-B14F-4D97-AF65-F5344CB8AC3E}">
        <p14:creationId xmlns:p14="http://schemas.microsoft.com/office/powerpoint/2010/main" val="2678730666"/>
      </p:ext>
    </p:extLst>
  </p:cSld>
  <p:clrMap bg1="lt1" tx1="dk1" bg2="lt2" tx2="dk2" accent1="accent1" accent2="accent2" accent3="accent3" accent4="accent4" accent5="accent5" accent6="accent6" hlink="hlink" folHlink="folHlink"/>
  <p:hf hdr="0" ftr="0" dt="0"/>
  <p:notesStyle>
    <a:lvl1pPr marL="0" algn="l" defTabSz="1371408" rtl="0" eaLnBrk="1" latinLnBrk="0" hangingPunct="1">
      <a:defRPr sz="1800" kern="1200">
        <a:solidFill>
          <a:schemeClr val="tx1"/>
        </a:solidFill>
        <a:latin typeface="+mn-lt"/>
        <a:ea typeface="+mn-ea"/>
        <a:cs typeface="+mn-cs"/>
      </a:defRPr>
    </a:lvl1pPr>
    <a:lvl2pPr marL="685703" algn="l" defTabSz="1371408" rtl="0" eaLnBrk="1" latinLnBrk="0" hangingPunct="1">
      <a:defRPr sz="1800" kern="1200">
        <a:solidFill>
          <a:schemeClr val="tx1"/>
        </a:solidFill>
        <a:latin typeface="+mn-lt"/>
        <a:ea typeface="+mn-ea"/>
        <a:cs typeface="+mn-cs"/>
      </a:defRPr>
    </a:lvl2pPr>
    <a:lvl3pPr marL="1371408" algn="l" defTabSz="1371408" rtl="0" eaLnBrk="1" latinLnBrk="0" hangingPunct="1">
      <a:defRPr sz="1800" kern="1200">
        <a:solidFill>
          <a:schemeClr val="tx1"/>
        </a:solidFill>
        <a:latin typeface="+mn-lt"/>
        <a:ea typeface="+mn-ea"/>
        <a:cs typeface="+mn-cs"/>
      </a:defRPr>
    </a:lvl3pPr>
    <a:lvl4pPr marL="2057111" algn="l" defTabSz="1371408" rtl="0" eaLnBrk="1" latinLnBrk="0" hangingPunct="1">
      <a:defRPr sz="1800" kern="1200">
        <a:solidFill>
          <a:schemeClr val="tx1"/>
        </a:solidFill>
        <a:latin typeface="+mn-lt"/>
        <a:ea typeface="+mn-ea"/>
        <a:cs typeface="+mn-cs"/>
      </a:defRPr>
    </a:lvl4pPr>
    <a:lvl5pPr marL="2742814" algn="l" defTabSz="1371408" rtl="0" eaLnBrk="1" latinLnBrk="0" hangingPunct="1">
      <a:defRPr sz="1800" kern="1200">
        <a:solidFill>
          <a:schemeClr val="tx1"/>
        </a:solidFill>
        <a:latin typeface="+mn-lt"/>
        <a:ea typeface="+mn-ea"/>
        <a:cs typeface="+mn-cs"/>
      </a:defRPr>
    </a:lvl5pPr>
    <a:lvl6pPr marL="3428517" algn="l" defTabSz="1371408" rtl="0" eaLnBrk="1" latinLnBrk="0" hangingPunct="1">
      <a:defRPr sz="1800" kern="1200">
        <a:solidFill>
          <a:schemeClr val="tx1"/>
        </a:solidFill>
        <a:latin typeface="+mn-lt"/>
        <a:ea typeface="+mn-ea"/>
        <a:cs typeface="+mn-cs"/>
      </a:defRPr>
    </a:lvl6pPr>
    <a:lvl7pPr marL="4114222" algn="l" defTabSz="1371408" rtl="0" eaLnBrk="1" latinLnBrk="0" hangingPunct="1">
      <a:defRPr sz="1800" kern="1200">
        <a:solidFill>
          <a:schemeClr val="tx1"/>
        </a:solidFill>
        <a:latin typeface="+mn-lt"/>
        <a:ea typeface="+mn-ea"/>
        <a:cs typeface="+mn-cs"/>
      </a:defRPr>
    </a:lvl7pPr>
    <a:lvl8pPr marL="4799925" algn="l" defTabSz="1371408" rtl="0" eaLnBrk="1" latinLnBrk="0" hangingPunct="1">
      <a:defRPr sz="1800" kern="1200">
        <a:solidFill>
          <a:schemeClr val="tx1"/>
        </a:solidFill>
        <a:latin typeface="+mn-lt"/>
        <a:ea typeface="+mn-ea"/>
        <a:cs typeface="+mn-cs"/>
      </a:defRPr>
    </a:lvl8pPr>
    <a:lvl9pPr marL="5485628" algn="l" defTabSz="1371408" rtl="0" eaLnBrk="1" latinLnBrk="0" hangingPunct="1">
      <a:defRPr sz="18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značba mesta stranske slike 1"/>
          <p:cNvSpPr>
            <a:spLocks noGrp="1" noRot="1" noChangeAspect="1"/>
          </p:cNvSpPr>
          <p:nvPr>
            <p:ph type="sldImg"/>
          </p:nvPr>
        </p:nvSpPr>
        <p:spPr/>
      </p:sp>
      <p:sp>
        <p:nvSpPr>
          <p:cNvPr id="3" name="Označba mesta opomb 2"/>
          <p:cNvSpPr>
            <a:spLocks noGrp="1"/>
          </p:cNvSpPr>
          <p:nvPr>
            <p:ph type="body" idx="1"/>
          </p:nvPr>
        </p:nvSpPr>
        <p:spPr/>
        <p:txBody>
          <a:bodyPr/>
          <a:lstStyle/>
          <a:p>
            <a:endParaRPr lang="en-US" dirty="0"/>
          </a:p>
        </p:txBody>
      </p:sp>
      <p:sp>
        <p:nvSpPr>
          <p:cNvPr id="4" name="Označba mesta številke diapozitiva 3"/>
          <p:cNvSpPr>
            <a:spLocks noGrp="1"/>
          </p:cNvSpPr>
          <p:nvPr>
            <p:ph type="sldNum" sz="quarter" idx="5"/>
          </p:nvPr>
        </p:nvSpPr>
        <p:spPr/>
        <p:txBody>
          <a:bodyPr/>
          <a:lstStyle/>
          <a:p>
            <a:fld id="{EEAC4A5B-8A05-4798-9EDC-A3E8D0546DEC}" type="slidenum">
              <a:rPr lang="es-ES" smtClean="0"/>
              <a:t>3</a:t>
            </a:fld>
            <a:endParaRPr lang="es-ES"/>
          </a:p>
        </p:txBody>
      </p:sp>
    </p:spTree>
    <p:extLst>
      <p:ext uri="{BB962C8B-B14F-4D97-AF65-F5344CB8AC3E}">
        <p14:creationId xmlns:p14="http://schemas.microsoft.com/office/powerpoint/2010/main" val="280109201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značba mesta stranske slike 1"/>
          <p:cNvSpPr>
            <a:spLocks noGrp="1" noRot="1" noChangeAspect="1"/>
          </p:cNvSpPr>
          <p:nvPr>
            <p:ph type="sldImg"/>
          </p:nvPr>
        </p:nvSpPr>
        <p:spPr/>
      </p:sp>
      <p:sp>
        <p:nvSpPr>
          <p:cNvPr id="3" name="Označba mesta opomb 2"/>
          <p:cNvSpPr>
            <a:spLocks noGrp="1"/>
          </p:cNvSpPr>
          <p:nvPr>
            <p:ph type="body" idx="1"/>
          </p:nvPr>
        </p:nvSpPr>
        <p:spPr/>
        <p:txBody>
          <a:bodyPr/>
          <a:lstStyle/>
          <a:p>
            <a:endParaRPr lang="en-US" dirty="0"/>
          </a:p>
        </p:txBody>
      </p:sp>
      <p:sp>
        <p:nvSpPr>
          <p:cNvPr id="4" name="Označba mesta številke diapozitiva 3"/>
          <p:cNvSpPr>
            <a:spLocks noGrp="1"/>
          </p:cNvSpPr>
          <p:nvPr>
            <p:ph type="sldNum" sz="quarter" idx="5"/>
          </p:nvPr>
        </p:nvSpPr>
        <p:spPr/>
        <p:txBody>
          <a:bodyPr/>
          <a:lstStyle/>
          <a:p>
            <a:fld id="{EEAC4A5B-8A05-4798-9EDC-A3E8D0546DEC}" type="slidenum">
              <a:rPr lang="es-ES" smtClean="0"/>
              <a:t>12</a:t>
            </a:fld>
            <a:endParaRPr lang="es-ES"/>
          </a:p>
        </p:txBody>
      </p:sp>
    </p:spTree>
    <p:extLst>
      <p:ext uri="{BB962C8B-B14F-4D97-AF65-F5344CB8AC3E}">
        <p14:creationId xmlns:p14="http://schemas.microsoft.com/office/powerpoint/2010/main" val="18052094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značba mesta stranske slike 1"/>
          <p:cNvSpPr>
            <a:spLocks noGrp="1" noRot="1" noChangeAspect="1"/>
          </p:cNvSpPr>
          <p:nvPr>
            <p:ph type="sldImg"/>
          </p:nvPr>
        </p:nvSpPr>
        <p:spPr/>
      </p:sp>
      <p:sp>
        <p:nvSpPr>
          <p:cNvPr id="3" name="Označba mesta opomb 2"/>
          <p:cNvSpPr>
            <a:spLocks noGrp="1"/>
          </p:cNvSpPr>
          <p:nvPr>
            <p:ph type="body" idx="1"/>
          </p:nvPr>
        </p:nvSpPr>
        <p:spPr/>
        <p:txBody>
          <a:bodyPr/>
          <a:lstStyle/>
          <a:p>
            <a:endParaRPr lang="en-US" dirty="0"/>
          </a:p>
        </p:txBody>
      </p:sp>
      <p:sp>
        <p:nvSpPr>
          <p:cNvPr id="4" name="Označba mesta številke diapozitiva 3"/>
          <p:cNvSpPr>
            <a:spLocks noGrp="1"/>
          </p:cNvSpPr>
          <p:nvPr>
            <p:ph type="sldNum" sz="quarter" idx="5"/>
          </p:nvPr>
        </p:nvSpPr>
        <p:spPr/>
        <p:txBody>
          <a:bodyPr/>
          <a:lstStyle/>
          <a:p>
            <a:fld id="{EEAC4A5B-8A05-4798-9EDC-A3E8D0546DEC}" type="slidenum">
              <a:rPr lang="es-ES" smtClean="0"/>
              <a:t>13</a:t>
            </a:fld>
            <a:endParaRPr lang="es-ES"/>
          </a:p>
        </p:txBody>
      </p:sp>
    </p:spTree>
    <p:extLst>
      <p:ext uri="{BB962C8B-B14F-4D97-AF65-F5344CB8AC3E}">
        <p14:creationId xmlns:p14="http://schemas.microsoft.com/office/powerpoint/2010/main" val="103126888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značba mesta stranske slike 1"/>
          <p:cNvSpPr>
            <a:spLocks noGrp="1" noRot="1" noChangeAspect="1"/>
          </p:cNvSpPr>
          <p:nvPr>
            <p:ph type="sldImg"/>
          </p:nvPr>
        </p:nvSpPr>
        <p:spPr/>
      </p:sp>
      <p:sp>
        <p:nvSpPr>
          <p:cNvPr id="3" name="Označba mesta opomb 2"/>
          <p:cNvSpPr>
            <a:spLocks noGrp="1"/>
          </p:cNvSpPr>
          <p:nvPr>
            <p:ph type="body" idx="1"/>
          </p:nvPr>
        </p:nvSpPr>
        <p:spPr/>
        <p:txBody>
          <a:bodyPr/>
          <a:lstStyle/>
          <a:p>
            <a:endParaRPr lang="en-US" dirty="0"/>
          </a:p>
        </p:txBody>
      </p:sp>
      <p:sp>
        <p:nvSpPr>
          <p:cNvPr id="4" name="Označba mesta številke diapozitiva 3"/>
          <p:cNvSpPr>
            <a:spLocks noGrp="1"/>
          </p:cNvSpPr>
          <p:nvPr>
            <p:ph type="sldNum" sz="quarter" idx="5"/>
          </p:nvPr>
        </p:nvSpPr>
        <p:spPr/>
        <p:txBody>
          <a:bodyPr/>
          <a:lstStyle/>
          <a:p>
            <a:fld id="{EEAC4A5B-8A05-4798-9EDC-A3E8D0546DEC}" type="slidenum">
              <a:rPr lang="es-ES" smtClean="0"/>
              <a:t>14</a:t>
            </a:fld>
            <a:endParaRPr lang="es-ES"/>
          </a:p>
        </p:txBody>
      </p:sp>
    </p:spTree>
    <p:extLst>
      <p:ext uri="{BB962C8B-B14F-4D97-AF65-F5344CB8AC3E}">
        <p14:creationId xmlns:p14="http://schemas.microsoft.com/office/powerpoint/2010/main" val="174855083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ES"/>
          </a:p>
        </p:txBody>
      </p:sp>
      <p:sp>
        <p:nvSpPr>
          <p:cNvPr id="4" name="Slide Number Placeholder 3"/>
          <p:cNvSpPr>
            <a:spLocks noGrp="1"/>
          </p:cNvSpPr>
          <p:nvPr>
            <p:ph type="sldNum" sz="quarter" idx="5"/>
          </p:nvPr>
        </p:nvSpPr>
        <p:spPr/>
        <p:txBody>
          <a:bodyPr/>
          <a:lstStyle/>
          <a:p>
            <a:fld id="{EEAC4A5B-8A05-4798-9EDC-A3E8D0546DEC}" type="slidenum">
              <a:rPr lang="es-ES" smtClean="0"/>
              <a:t>15</a:t>
            </a:fld>
            <a:endParaRPr lang="es-ES"/>
          </a:p>
        </p:txBody>
      </p:sp>
    </p:spTree>
    <p:extLst>
      <p:ext uri="{BB962C8B-B14F-4D97-AF65-F5344CB8AC3E}">
        <p14:creationId xmlns:p14="http://schemas.microsoft.com/office/powerpoint/2010/main" val="138258128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ES"/>
          </a:p>
        </p:txBody>
      </p:sp>
      <p:sp>
        <p:nvSpPr>
          <p:cNvPr id="4" name="Slide Number Placeholder 3"/>
          <p:cNvSpPr>
            <a:spLocks noGrp="1"/>
          </p:cNvSpPr>
          <p:nvPr>
            <p:ph type="sldNum" sz="quarter" idx="5"/>
          </p:nvPr>
        </p:nvSpPr>
        <p:spPr/>
        <p:txBody>
          <a:bodyPr/>
          <a:lstStyle/>
          <a:p>
            <a:fld id="{EEAC4A5B-8A05-4798-9EDC-A3E8D0546DEC}" type="slidenum">
              <a:rPr lang="es-ES" smtClean="0"/>
              <a:t>16</a:t>
            </a:fld>
            <a:endParaRPr lang="es-ES"/>
          </a:p>
        </p:txBody>
      </p:sp>
    </p:spTree>
    <p:extLst>
      <p:ext uri="{BB962C8B-B14F-4D97-AF65-F5344CB8AC3E}">
        <p14:creationId xmlns:p14="http://schemas.microsoft.com/office/powerpoint/2010/main" val="201655912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ES"/>
          </a:p>
        </p:txBody>
      </p:sp>
      <p:sp>
        <p:nvSpPr>
          <p:cNvPr id="4" name="Slide Number Placeholder 3"/>
          <p:cNvSpPr>
            <a:spLocks noGrp="1"/>
          </p:cNvSpPr>
          <p:nvPr>
            <p:ph type="sldNum" sz="quarter" idx="5"/>
          </p:nvPr>
        </p:nvSpPr>
        <p:spPr/>
        <p:txBody>
          <a:bodyPr/>
          <a:lstStyle/>
          <a:p>
            <a:fld id="{EEAC4A5B-8A05-4798-9EDC-A3E8D0546DEC}" type="slidenum">
              <a:rPr lang="es-ES" smtClean="0"/>
              <a:t>17</a:t>
            </a:fld>
            <a:endParaRPr lang="es-ES"/>
          </a:p>
        </p:txBody>
      </p:sp>
    </p:spTree>
    <p:extLst>
      <p:ext uri="{BB962C8B-B14F-4D97-AF65-F5344CB8AC3E}">
        <p14:creationId xmlns:p14="http://schemas.microsoft.com/office/powerpoint/2010/main" val="326350592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ES"/>
          </a:p>
        </p:txBody>
      </p:sp>
      <p:sp>
        <p:nvSpPr>
          <p:cNvPr id="4" name="Slide Number Placeholder 3"/>
          <p:cNvSpPr>
            <a:spLocks noGrp="1"/>
          </p:cNvSpPr>
          <p:nvPr>
            <p:ph type="sldNum" sz="quarter" idx="5"/>
          </p:nvPr>
        </p:nvSpPr>
        <p:spPr/>
        <p:txBody>
          <a:bodyPr/>
          <a:lstStyle/>
          <a:p>
            <a:fld id="{EEAC4A5B-8A05-4798-9EDC-A3E8D0546DEC}" type="slidenum">
              <a:rPr lang="es-ES" smtClean="0"/>
              <a:t>18</a:t>
            </a:fld>
            <a:endParaRPr lang="es-ES"/>
          </a:p>
        </p:txBody>
      </p:sp>
    </p:spTree>
    <p:extLst>
      <p:ext uri="{BB962C8B-B14F-4D97-AF65-F5344CB8AC3E}">
        <p14:creationId xmlns:p14="http://schemas.microsoft.com/office/powerpoint/2010/main" val="56022318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značba mesta stranske slike 1"/>
          <p:cNvSpPr>
            <a:spLocks noGrp="1" noRot="1" noChangeAspect="1"/>
          </p:cNvSpPr>
          <p:nvPr>
            <p:ph type="sldImg"/>
          </p:nvPr>
        </p:nvSpPr>
        <p:spPr/>
      </p:sp>
      <p:sp>
        <p:nvSpPr>
          <p:cNvPr id="3" name="Označba mesta opomb 2"/>
          <p:cNvSpPr>
            <a:spLocks noGrp="1"/>
          </p:cNvSpPr>
          <p:nvPr>
            <p:ph type="body" idx="1"/>
          </p:nvPr>
        </p:nvSpPr>
        <p:spPr/>
        <p:txBody>
          <a:bodyPr/>
          <a:lstStyle/>
          <a:p>
            <a:endParaRPr lang="en-US" dirty="0"/>
          </a:p>
        </p:txBody>
      </p:sp>
      <p:sp>
        <p:nvSpPr>
          <p:cNvPr id="4" name="Označba mesta številke diapozitiva 3"/>
          <p:cNvSpPr>
            <a:spLocks noGrp="1"/>
          </p:cNvSpPr>
          <p:nvPr>
            <p:ph type="sldNum" sz="quarter" idx="5"/>
          </p:nvPr>
        </p:nvSpPr>
        <p:spPr/>
        <p:txBody>
          <a:bodyPr/>
          <a:lstStyle/>
          <a:p>
            <a:fld id="{EEAC4A5B-8A05-4798-9EDC-A3E8D0546DEC}" type="slidenum">
              <a:rPr lang="es-ES" smtClean="0"/>
              <a:t>4</a:t>
            </a:fld>
            <a:endParaRPr lang="es-ES"/>
          </a:p>
        </p:txBody>
      </p:sp>
    </p:spTree>
    <p:extLst>
      <p:ext uri="{BB962C8B-B14F-4D97-AF65-F5344CB8AC3E}">
        <p14:creationId xmlns:p14="http://schemas.microsoft.com/office/powerpoint/2010/main" val="307413006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značba mesta stranske slike 1"/>
          <p:cNvSpPr>
            <a:spLocks noGrp="1" noRot="1" noChangeAspect="1"/>
          </p:cNvSpPr>
          <p:nvPr>
            <p:ph type="sldImg"/>
          </p:nvPr>
        </p:nvSpPr>
        <p:spPr/>
      </p:sp>
      <p:sp>
        <p:nvSpPr>
          <p:cNvPr id="3" name="Označba mesta opomb 2"/>
          <p:cNvSpPr>
            <a:spLocks noGrp="1"/>
          </p:cNvSpPr>
          <p:nvPr>
            <p:ph type="body" idx="1"/>
          </p:nvPr>
        </p:nvSpPr>
        <p:spPr/>
        <p:txBody>
          <a:bodyPr/>
          <a:lstStyle/>
          <a:p>
            <a:endParaRPr lang="en-US" dirty="0"/>
          </a:p>
        </p:txBody>
      </p:sp>
      <p:sp>
        <p:nvSpPr>
          <p:cNvPr id="4" name="Označba mesta številke diapozitiva 3"/>
          <p:cNvSpPr>
            <a:spLocks noGrp="1"/>
          </p:cNvSpPr>
          <p:nvPr>
            <p:ph type="sldNum" sz="quarter" idx="5"/>
          </p:nvPr>
        </p:nvSpPr>
        <p:spPr/>
        <p:txBody>
          <a:bodyPr/>
          <a:lstStyle/>
          <a:p>
            <a:fld id="{EEAC4A5B-8A05-4798-9EDC-A3E8D0546DEC}" type="slidenum">
              <a:rPr lang="es-ES" smtClean="0"/>
              <a:t>5</a:t>
            </a:fld>
            <a:endParaRPr lang="es-ES"/>
          </a:p>
        </p:txBody>
      </p:sp>
    </p:spTree>
    <p:extLst>
      <p:ext uri="{BB962C8B-B14F-4D97-AF65-F5344CB8AC3E}">
        <p14:creationId xmlns:p14="http://schemas.microsoft.com/office/powerpoint/2010/main" val="355951334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značba mesta stranske slike 1"/>
          <p:cNvSpPr>
            <a:spLocks noGrp="1" noRot="1" noChangeAspect="1"/>
          </p:cNvSpPr>
          <p:nvPr>
            <p:ph type="sldImg"/>
          </p:nvPr>
        </p:nvSpPr>
        <p:spPr/>
      </p:sp>
      <p:sp>
        <p:nvSpPr>
          <p:cNvPr id="3" name="Označba mesta opomb 2"/>
          <p:cNvSpPr>
            <a:spLocks noGrp="1"/>
          </p:cNvSpPr>
          <p:nvPr>
            <p:ph type="body" idx="1"/>
          </p:nvPr>
        </p:nvSpPr>
        <p:spPr/>
        <p:txBody>
          <a:bodyPr/>
          <a:lstStyle/>
          <a:p>
            <a:endParaRPr lang="en-US" dirty="0"/>
          </a:p>
        </p:txBody>
      </p:sp>
      <p:sp>
        <p:nvSpPr>
          <p:cNvPr id="4" name="Označba mesta številke diapozitiva 3"/>
          <p:cNvSpPr>
            <a:spLocks noGrp="1"/>
          </p:cNvSpPr>
          <p:nvPr>
            <p:ph type="sldNum" sz="quarter" idx="5"/>
          </p:nvPr>
        </p:nvSpPr>
        <p:spPr/>
        <p:txBody>
          <a:bodyPr/>
          <a:lstStyle/>
          <a:p>
            <a:fld id="{EEAC4A5B-8A05-4798-9EDC-A3E8D0546DEC}" type="slidenum">
              <a:rPr lang="es-ES" smtClean="0"/>
              <a:t>6</a:t>
            </a:fld>
            <a:endParaRPr lang="es-ES"/>
          </a:p>
        </p:txBody>
      </p:sp>
    </p:spTree>
    <p:extLst>
      <p:ext uri="{BB962C8B-B14F-4D97-AF65-F5344CB8AC3E}">
        <p14:creationId xmlns:p14="http://schemas.microsoft.com/office/powerpoint/2010/main" val="253120955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značba mesta stranske slike 1"/>
          <p:cNvSpPr>
            <a:spLocks noGrp="1" noRot="1" noChangeAspect="1"/>
          </p:cNvSpPr>
          <p:nvPr>
            <p:ph type="sldImg"/>
          </p:nvPr>
        </p:nvSpPr>
        <p:spPr/>
      </p:sp>
      <p:sp>
        <p:nvSpPr>
          <p:cNvPr id="3" name="Označba mesta opomb 2"/>
          <p:cNvSpPr>
            <a:spLocks noGrp="1"/>
          </p:cNvSpPr>
          <p:nvPr>
            <p:ph type="body" idx="1"/>
          </p:nvPr>
        </p:nvSpPr>
        <p:spPr/>
        <p:txBody>
          <a:bodyPr/>
          <a:lstStyle/>
          <a:p>
            <a:endParaRPr lang="en-US" dirty="0"/>
          </a:p>
        </p:txBody>
      </p:sp>
      <p:sp>
        <p:nvSpPr>
          <p:cNvPr id="4" name="Označba mesta številke diapozitiva 3"/>
          <p:cNvSpPr>
            <a:spLocks noGrp="1"/>
          </p:cNvSpPr>
          <p:nvPr>
            <p:ph type="sldNum" sz="quarter" idx="5"/>
          </p:nvPr>
        </p:nvSpPr>
        <p:spPr/>
        <p:txBody>
          <a:bodyPr/>
          <a:lstStyle/>
          <a:p>
            <a:fld id="{EEAC4A5B-8A05-4798-9EDC-A3E8D0546DEC}" type="slidenum">
              <a:rPr lang="es-ES" smtClean="0"/>
              <a:t>7</a:t>
            </a:fld>
            <a:endParaRPr lang="es-ES"/>
          </a:p>
        </p:txBody>
      </p:sp>
    </p:spTree>
    <p:extLst>
      <p:ext uri="{BB962C8B-B14F-4D97-AF65-F5344CB8AC3E}">
        <p14:creationId xmlns:p14="http://schemas.microsoft.com/office/powerpoint/2010/main" val="293641531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značba mesta stranske slike 1"/>
          <p:cNvSpPr>
            <a:spLocks noGrp="1" noRot="1" noChangeAspect="1"/>
          </p:cNvSpPr>
          <p:nvPr>
            <p:ph type="sldImg"/>
          </p:nvPr>
        </p:nvSpPr>
        <p:spPr/>
      </p:sp>
      <p:sp>
        <p:nvSpPr>
          <p:cNvPr id="3" name="Označba mesta opomb 2"/>
          <p:cNvSpPr>
            <a:spLocks noGrp="1"/>
          </p:cNvSpPr>
          <p:nvPr>
            <p:ph type="body" idx="1"/>
          </p:nvPr>
        </p:nvSpPr>
        <p:spPr/>
        <p:txBody>
          <a:bodyPr/>
          <a:lstStyle/>
          <a:p>
            <a:endParaRPr lang="en-US" dirty="0"/>
          </a:p>
        </p:txBody>
      </p:sp>
      <p:sp>
        <p:nvSpPr>
          <p:cNvPr id="4" name="Označba mesta številke diapozitiva 3"/>
          <p:cNvSpPr>
            <a:spLocks noGrp="1"/>
          </p:cNvSpPr>
          <p:nvPr>
            <p:ph type="sldNum" sz="quarter" idx="5"/>
          </p:nvPr>
        </p:nvSpPr>
        <p:spPr/>
        <p:txBody>
          <a:bodyPr/>
          <a:lstStyle/>
          <a:p>
            <a:fld id="{EEAC4A5B-8A05-4798-9EDC-A3E8D0546DEC}" type="slidenum">
              <a:rPr lang="es-ES" smtClean="0"/>
              <a:t>8</a:t>
            </a:fld>
            <a:endParaRPr lang="es-ES"/>
          </a:p>
        </p:txBody>
      </p:sp>
    </p:spTree>
    <p:extLst>
      <p:ext uri="{BB962C8B-B14F-4D97-AF65-F5344CB8AC3E}">
        <p14:creationId xmlns:p14="http://schemas.microsoft.com/office/powerpoint/2010/main" val="21684819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značba mesta stranske slike 1"/>
          <p:cNvSpPr>
            <a:spLocks noGrp="1" noRot="1" noChangeAspect="1"/>
          </p:cNvSpPr>
          <p:nvPr>
            <p:ph type="sldImg"/>
          </p:nvPr>
        </p:nvSpPr>
        <p:spPr/>
      </p:sp>
      <p:sp>
        <p:nvSpPr>
          <p:cNvPr id="3" name="Označba mesta opomb 2"/>
          <p:cNvSpPr>
            <a:spLocks noGrp="1"/>
          </p:cNvSpPr>
          <p:nvPr>
            <p:ph type="body" idx="1"/>
          </p:nvPr>
        </p:nvSpPr>
        <p:spPr/>
        <p:txBody>
          <a:bodyPr/>
          <a:lstStyle/>
          <a:p>
            <a:endParaRPr lang="en-US" dirty="0"/>
          </a:p>
        </p:txBody>
      </p:sp>
      <p:sp>
        <p:nvSpPr>
          <p:cNvPr id="4" name="Označba mesta številke diapozitiva 3"/>
          <p:cNvSpPr>
            <a:spLocks noGrp="1"/>
          </p:cNvSpPr>
          <p:nvPr>
            <p:ph type="sldNum" sz="quarter" idx="5"/>
          </p:nvPr>
        </p:nvSpPr>
        <p:spPr/>
        <p:txBody>
          <a:bodyPr/>
          <a:lstStyle/>
          <a:p>
            <a:fld id="{EEAC4A5B-8A05-4798-9EDC-A3E8D0546DEC}" type="slidenum">
              <a:rPr lang="es-ES" smtClean="0"/>
              <a:t>9</a:t>
            </a:fld>
            <a:endParaRPr lang="es-ES"/>
          </a:p>
        </p:txBody>
      </p:sp>
    </p:spTree>
    <p:extLst>
      <p:ext uri="{BB962C8B-B14F-4D97-AF65-F5344CB8AC3E}">
        <p14:creationId xmlns:p14="http://schemas.microsoft.com/office/powerpoint/2010/main" val="204041499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značba mesta stranske slike 1"/>
          <p:cNvSpPr>
            <a:spLocks noGrp="1" noRot="1" noChangeAspect="1"/>
          </p:cNvSpPr>
          <p:nvPr>
            <p:ph type="sldImg"/>
          </p:nvPr>
        </p:nvSpPr>
        <p:spPr/>
      </p:sp>
      <p:sp>
        <p:nvSpPr>
          <p:cNvPr id="3" name="Označba mesta opomb 2"/>
          <p:cNvSpPr>
            <a:spLocks noGrp="1"/>
          </p:cNvSpPr>
          <p:nvPr>
            <p:ph type="body" idx="1"/>
          </p:nvPr>
        </p:nvSpPr>
        <p:spPr/>
        <p:txBody>
          <a:bodyPr/>
          <a:lstStyle/>
          <a:p>
            <a:endParaRPr lang="en-US" dirty="0"/>
          </a:p>
        </p:txBody>
      </p:sp>
      <p:sp>
        <p:nvSpPr>
          <p:cNvPr id="4" name="Označba mesta številke diapozitiva 3"/>
          <p:cNvSpPr>
            <a:spLocks noGrp="1"/>
          </p:cNvSpPr>
          <p:nvPr>
            <p:ph type="sldNum" sz="quarter" idx="5"/>
          </p:nvPr>
        </p:nvSpPr>
        <p:spPr/>
        <p:txBody>
          <a:bodyPr/>
          <a:lstStyle/>
          <a:p>
            <a:fld id="{EEAC4A5B-8A05-4798-9EDC-A3E8D0546DEC}" type="slidenum">
              <a:rPr lang="es-ES" smtClean="0"/>
              <a:t>10</a:t>
            </a:fld>
            <a:endParaRPr lang="es-ES"/>
          </a:p>
        </p:txBody>
      </p:sp>
    </p:spTree>
    <p:extLst>
      <p:ext uri="{BB962C8B-B14F-4D97-AF65-F5344CB8AC3E}">
        <p14:creationId xmlns:p14="http://schemas.microsoft.com/office/powerpoint/2010/main" val="118471452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značba mesta stranske slike 1"/>
          <p:cNvSpPr>
            <a:spLocks noGrp="1" noRot="1" noChangeAspect="1"/>
          </p:cNvSpPr>
          <p:nvPr>
            <p:ph type="sldImg"/>
          </p:nvPr>
        </p:nvSpPr>
        <p:spPr/>
      </p:sp>
      <p:sp>
        <p:nvSpPr>
          <p:cNvPr id="3" name="Označba mesta opomb 2"/>
          <p:cNvSpPr>
            <a:spLocks noGrp="1"/>
          </p:cNvSpPr>
          <p:nvPr>
            <p:ph type="body" idx="1"/>
          </p:nvPr>
        </p:nvSpPr>
        <p:spPr/>
        <p:txBody>
          <a:bodyPr/>
          <a:lstStyle/>
          <a:p>
            <a:endParaRPr lang="en-US" dirty="0"/>
          </a:p>
        </p:txBody>
      </p:sp>
      <p:sp>
        <p:nvSpPr>
          <p:cNvPr id="4" name="Označba mesta številke diapozitiva 3"/>
          <p:cNvSpPr>
            <a:spLocks noGrp="1"/>
          </p:cNvSpPr>
          <p:nvPr>
            <p:ph type="sldNum" sz="quarter" idx="5"/>
          </p:nvPr>
        </p:nvSpPr>
        <p:spPr/>
        <p:txBody>
          <a:bodyPr/>
          <a:lstStyle/>
          <a:p>
            <a:fld id="{EEAC4A5B-8A05-4798-9EDC-A3E8D0546DEC}" type="slidenum">
              <a:rPr lang="es-ES" smtClean="0"/>
              <a:t>11</a:t>
            </a:fld>
            <a:endParaRPr lang="es-ES"/>
          </a:p>
        </p:txBody>
      </p:sp>
    </p:spTree>
    <p:extLst>
      <p:ext uri="{BB962C8B-B14F-4D97-AF65-F5344CB8AC3E}">
        <p14:creationId xmlns:p14="http://schemas.microsoft.com/office/powerpoint/2010/main" val="3376220081"/>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slideMaster" Target="../slideMasters/slideMaster1.xml"/><Relationship Id="rId1" Type="http://schemas.openxmlformats.org/officeDocument/2006/relationships/audio" Target="../media/audio1.wav"/><Relationship Id="rId4" Type="http://schemas.openxmlformats.org/officeDocument/2006/relationships/audio" Target="../media/audio1.wav"/></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 Id="rId4" Type="http://schemas.openxmlformats.org/officeDocument/2006/relationships/image" Target="../media/image5.png"/></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slideMaster" Target="../slideMasters/slideMaster1.xml"/><Relationship Id="rId1" Type="http://schemas.openxmlformats.org/officeDocument/2006/relationships/audio" Target="../media/audio1.wav"/><Relationship Id="rId4" Type="http://schemas.openxmlformats.org/officeDocument/2006/relationships/audio" Target="../media/audio1.wav"/></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 Id="rId4" Type="http://schemas.openxmlformats.org/officeDocument/2006/relationships/image" Target="../media/image5.png"/></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1_Titolo e contenuto">
    <p:spTree>
      <p:nvGrpSpPr>
        <p:cNvPr id="1" name=""/>
        <p:cNvGrpSpPr/>
        <p:nvPr/>
      </p:nvGrpSpPr>
      <p:grpSpPr>
        <a:xfrm>
          <a:off x="0" y="0"/>
          <a:ext cx="0" cy="0"/>
          <a:chOff x="0" y="0"/>
          <a:chExt cx="0" cy="0"/>
        </a:xfrm>
      </p:grpSpPr>
      <p:sp>
        <p:nvSpPr>
          <p:cNvPr id="9" name="Segnaposto titolo 1"/>
          <p:cNvSpPr>
            <a:spLocks noGrp="1"/>
          </p:cNvSpPr>
          <p:nvPr>
            <p:ph type="title" hasCustomPrompt="1"/>
          </p:nvPr>
        </p:nvSpPr>
        <p:spPr>
          <a:xfrm>
            <a:off x="2475110" y="6337601"/>
            <a:ext cx="13340957" cy="1062873"/>
          </a:xfrm>
          <a:prstGeom prst="rect">
            <a:avLst/>
          </a:prstGeom>
        </p:spPr>
        <p:txBody>
          <a:bodyPr vert="horz" lIns="137141" tIns="68570" rIns="137141" bIns="68570" rtlCol="0" anchor="ctr">
            <a:noAutofit/>
          </a:bodyPr>
          <a:lstStyle>
            <a:lvl1pPr algn="ctr">
              <a:defRPr sz="6000" b="1">
                <a:latin typeface="Verdana" panose="020B0604030504040204" pitchFamily="34" charset="0"/>
                <a:ea typeface="Verdana" panose="020B0604030504040204" pitchFamily="34" charset="0"/>
                <a:cs typeface="Verdana" panose="020B0604030504040204" pitchFamily="34" charset="0"/>
              </a:defRPr>
            </a:lvl1pPr>
          </a:lstStyle>
          <a:p>
            <a:r>
              <a:rPr lang="it-IT" dirty="0"/>
              <a:t>Title of the slide</a:t>
            </a:r>
            <a:endParaRPr lang="en-GB" dirty="0"/>
          </a:p>
        </p:txBody>
      </p:sp>
      <p:pic>
        <p:nvPicPr>
          <p:cNvPr id="4" name="Picture 3" descr="EASIT logo">
            <a:extLst>
              <a:ext uri="{FF2B5EF4-FFF2-40B4-BE49-F238E27FC236}">
                <a16:creationId xmlns:a16="http://schemas.microsoft.com/office/drawing/2014/main" id="{9E5CEC11-B849-6A46-B6E2-DD4CC92F2336}"/>
              </a:ext>
            </a:extLst>
          </p:cNvPr>
          <p:cNvPicPr>
            <a:picLocks noChangeAspect="1"/>
          </p:cNvPicPr>
          <p:nvPr userDrawn="1"/>
        </p:nvPicPr>
        <p:blipFill>
          <a:blip r:embed="rId3" cstate="email">
            <a:extLst>
              <a:ext uri="{28A0092B-C50C-407E-A947-70E740481C1C}">
                <a14:useLocalDpi xmlns:a14="http://schemas.microsoft.com/office/drawing/2010/main"/>
              </a:ext>
            </a:extLst>
          </a:blip>
          <a:stretch>
            <a:fillRect/>
          </a:stretch>
        </p:blipFill>
        <p:spPr>
          <a:xfrm>
            <a:off x="4236786" y="1896242"/>
            <a:ext cx="9817605" cy="4106321"/>
          </a:xfrm>
          <a:prstGeom prst="rect">
            <a:avLst/>
          </a:prstGeom>
        </p:spPr>
      </p:pic>
    </p:spTree>
    <p:extLst>
      <p:ext uri="{BB962C8B-B14F-4D97-AF65-F5344CB8AC3E}">
        <p14:creationId xmlns:p14="http://schemas.microsoft.com/office/powerpoint/2010/main" val="1449628964"/>
      </p:ext>
    </p:extLst>
  </p:cSld>
  <p:clrMapOvr>
    <a:masterClrMapping/>
  </p:clrMapOvr>
  <mc:AlternateContent xmlns:mc="http://schemas.openxmlformats.org/markup-compatibility/2006" xmlns:p14="http://schemas.microsoft.com/office/powerpoint/2010/main">
    <mc:Choice Requires="p14">
      <p:transition spd="slow" p14:dur="1500" advClick="0">
        <p:sndAc>
          <p:stSnd>
            <p:snd r:embed="rId1" name="click.wav"/>
          </p:stSnd>
        </p:sndAc>
      </p:transition>
    </mc:Choice>
    <mc:Fallback xmlns="">
      <p:transition xmlns:p14="http://schemas.microsoft.com/office/powerpoint/2010/main" spd="slow" advClick="0">
        <p:sndAc>
          <p:stSnd>
            <p:snd r:embed="rId4" name="click.wav"/>
          </p:stSnd>
        </p:sndAc>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5" name="Title Placeholder 1">
            <a:extLst>
              <a:ext uri="{FF2B5EF4-FFF2-40B4-BE49-F238E27FC236}">
                <a16:creationId xmlns:a16="http://schemas.microsoft.com/office/drawing/2014/main" id="{F76DA40C-168F-C74C-9061-D649A26BDBD3}"/>
              </a:ext>
            </a:extLst>
          </p:cNvPr>
          <p:cNvSpPr>
            <a:spLocks noGrp="1"/>
          </p:cNvSpPr>
          <p:nvPr>
            <p:ph type="title"/>
          </p:nvPr>
        </p:nvSpPr>
        <p:spPr>
          <a:xfrm>
            <a:off x="317912" y="1891690"/>
            <a:ext cx="17084400" cy="1062638"/>
          </a:xfrm>
          <a:prstGeom prst="rect">
            <a:avLst/>
          </a:prstGeom>
        </p:spPr>
        <p:txBody>
          <a:bodyPr vert="horz" lIns="137141" tIns="68570" rIns="137141" bIns="68570" rtlCol="0" anchor="ctr">
            <a:noAutofit/>
          </a:bodyPr>
          <a:lstStyle/>
          <a:p>
            <a:r>
              <a:rPr lang="en-GB" noProof="0" dirty="0"/>
              <a:t>Click to edit Master title style</a:t>
            </a:r>
          </a:p>
        </p:txBody>
      </p:sp>
      <p:sp>
        <p:nvSpPr>
          <p:cNvPr id="9" name="Title Placeholder 1">
            <a:extLst>
              <a:ext uri="{FF2B5EF4-FFF2-40B4-BE49-F238E27FC236}">
                <a16:creationId xmlns:a16="http://schemas.microsoft.com/office/drawing/2014/main" id="{A1975CA6-AF75-B14C-A62C-B2B92151D428}"/>
              </a:ext>
            </a:extLst>
          </p:cNvPr>
          <p:cNvSpPr txBox="1">
            <a:spLocks/>
          </p:cNvSpPr>
          <p:nvPr userDrawn="1"/>
        </p:nvSpPr>
        <p:spPr>
          <a:xfrm>
            <a:off x="320599" y="3012764"/>
            <a:ext cx="17084400" cy="5749341"/>
          </a:xfrm>
          <a:prstGeom prst="rect">
            <a:avLst/>
          </a:prstGeom>
        </p:spPr>
        <p:txBody>
          <a:bodyPr vert="horz" lIns="137141" tIns="68570" rIns="137141" bIns="68570" rtlCol="0" anchor="t" anchorCtr="0">
            <a:noAutofit/>
          </a:bodyPr>
          <a:lstStyle>
            <a:lvl1pPr algn="l" defTabSz="914400" rtl="0" eaLnBrk="1" latinLnBrk="0" hangingPunct="1">
              <a:lnSpc>
                <a:spcPct val="90000"/>
              </a:lnSpc>
              <a:spcBef>
                <a:spcPct val="0"/>
              </a:spcBef>
              <a:buNone/>
              <a:defRPr sz="4000" b="1" kern="1200">
                <a:solidFill>
                  <a:schemeClr val="tx1"/>
                </a:solidFill>
                <a:latin typeface="Verdana"/>
                <a:ea typeface="Arial" charset="0"/>
                <a:cs typeface="Verdana"/>
              </a:defRPr>
            </a:lvl1pPr>
          </a:lstStyle>
          <a:p>
            <a:pPr>
              <a:lnSpc>
                <a:spcPct val="150000"/>
              </a:lnSpc>
            </a:pPr>
            <a:endParaRPr lang="en-GB" sz="4500" b="0" dirty="0"/>
          </a:p>
        </p:txBody>
      </p:sp>
      <p:sp>
        <p:nvSpPr>
          <p:cNvPr id="10" name="Text Placeholder 2">
            <a:extLst>
              <a:ext uri="{FF2B5EF4-FFF2-40B4-BE49-F238E27FC236}">
                <a16:creationId xmlns:a16="http://schemas.microsoft.com/office/drawing/2014/main" id="{6D05BC8C-F4BF-304E-A642-BAAA9D738AB4}"/>
              </a:ext>
            </a:extLst>
          </p:cNvPr>
          <p:cNvSpPr>
            <a:spLocks noGrp="1"/>
          </p:cNvSpPr>
          <p:nvPr>
            <p:ph idx="1"/>
          </p:nvPr>
        </p:nvSpPr>
        <p:spPr>
          <a:xfrm>
            <a:off x="317912" y="3012763"/>
            <a:ext cx="17084400" cy="5382547"/>
          </a:xfrm>
          <a:prstGeom prst="rect">
            <a:avLst/>
          </a:prstGeom>
        </p:spPr>
        <p:txBody>
          <a:bodyPr vert="horz" lIns="137141" tIns="68570" rIns="137141" bIns="68570" rtlCol="0">
            <a:noAutofit/>
          </a:bodyPr>
          <a:lstStyle/>
          <a:p>
            <a:r>
              <a:rPr lang="en-GB" noProof="0" dirty="0" err="1"/>
              <a:t>Sed</a:t>
            </a:r>
            <a:r>
              <a:rPr lang="en-GB" noProof="0" dirty="0"/>
              <a:t> </a:t>
            </a:r>
            <a:r>
              <a:rPr lang="en-GB" noProof="0" dirty="0" err="1"/>
              <a:t>ut</a:t>
            </a:r>
            <a:r>
              <a:rPr lang="en-GB" noProof="0" dirty="0"/>
              <a:t> </a:t>
            </a:r>
            <a:r>
              <a:rPr lang="en-GB" noProof="0" dirty="0" err="1"/>
              <a:t>perspiciatis</a:t>
            </a:r>
            <a:r>
              <a:rPr lang="en-GB" noProof="0" dirty="0"/>
              <a:t> </a:t>
            </a:r>
            <a:r>
              <a:rPr lang="en-GB" noProof="0" dirty="0" err="1"/>
              <a:t>unde</a:t>
            </a:r>
            <a:r>
              <a:rPr lang="en-GB" noProof="0" dirty="0"/>
              <a:t> </a:t>
            </a:r>
            <a:r>
              <a:rPr lang="en-GB" noProof="0" dirty="0" err="1"/>
              <a:t>omnis</a:t>
            </a:r>
            <a:r>
              <a:rPr lang="en-GB" noProof="0" dirty="0"/>
              <a:t> </a:t>
            </a:r>
            <a:r>
              <a:rPr lang="en-GB" noProof="0" dirty="0" err="1"/>
              <a:t>iste</a:t>
            </a:r>
            <a:r>
              <a:rPr lang="en-GB" noProof="0" dirty="0"/>
              <a:t> </a:t>
            </a:r>
            <a:r>
              <a:rPr lang="en-GB" noProof="0" dirty="0" err="1"/>
              <a:t>natus</a:t>
            </a:r>
            <a:r>
              <a:rPr lang="en-GB" noProof="0" dirty="0"/>
              <a:t> error sit </a:t>
            </a:r>
            <a:r>
              <a:rPr lang="en-GB" noProof="0" dirty="0" err="1"/>
              <a:t>voluptatem</a:t>
            </a:r>
            <a:r>
              <a:rPr lang="en-GB" noProof="0" dirty="0"/>
              <a:t> </a:t>
            </a:r>
            <a:r>
              <a:rPr lang="en-GB" noProof="0" dirty="0" err="1"/>
              <a:t>accusantium</a:t>
            </a:r>
            <a:r>
              <a:rPr lang="en-GB" noProof="0" dirty="0"/>
              <a:t> </a:t>
            </a:r>
            <a:r>
              <a:rPr lang="en-GB" noProof="0" dirty="0" err="1"/>
              <a:t>doloremque</a:t>
            </a:r>
            <a:r>
              <a:rPr lang="en-GB" noProof="0" dirty="0"/>
              <a:t> </a:t>
            </a:r>
            <a:r>
              <a:rPr lang="en-GB" noProof="0" dirty="0" err="1"/>
              <a:t>laudantium</a:t>
            </a:r>
            <a:r>
              <a:rPr lang="en-GB" noProof="0" dirty="0"/>
              <a:t>, </a:t>
            </a:r>
            <a:r>
              <a:rPr lang="en-GB" noProof="0" dirty="0" err="1"/>
              <a:t>totam</a:t>
            </a:r>
            <a:r>
              <a:rPr lang="en-GB" noProof="0" dirty="0"/>
              <a:t> rem </a:t>
            </a:r>
            <a:r>
              <a:rPr lang="en-GB" noProof="0" dirty="0" err="1"/>
              <a:t>aperiam</a:t>
            </a:r>
            <a:r>
              <a:rPr lang="en-GB" noProof="0" dirty="0"/>
              <a:t> </a:t>
            </a:r>
            <a:r>
              <a:rPr lang="en-GB" noProof="0" dirty="0" err="1"/>
              <a:t>eaque</a:t>
            </a:r>
            <a:r>
              <a:rPr lang="en-GB" noProof="0" dirty="0"/>
              <a:t> </a:t>
            </a:r>
            <a:r>
              <a:rPr lang="en-GB" noProof="0" dirty="0" err="1"/>
              <a:t>ipsa</a:t>
            </a:r>
            <a:r>
              <a:rPr lang="en-GB" noProof="0" dirty="0"/>
              <a:t>, </a:t>
            </a:r>
            <a:r>
              <a:rPr lang="en-GB" noProof="0" dirty="0" err="1"/>
              <a:t>quae</a:t>
            </a:r>
            <a:r>
              <a:rPr lang="en-GB" noProof="0" dirty="0"/>
              <a:t> ab </a:t>
            </a:r>
            <a:r>
              <a:rPr lang="en-GB" noProof="0" dirty="0" err="1"/>
              <a:t>illo</a:t>
            </a:r>
            <a:r>
              <a:rPr lang="en-GB" noProof="0" dirty="0"/>
              <a:t> </a:t>
            </a:r>
            <a:r>
              <a:rPr lang="en-GB" noProof="0" dirty="0" err="1"/>
              <a:t>inventore</a:t>
            </a:r>
            <a:r>
              <a:rPr lang="en-GB" noProof="0" dirty="0"/>
              <a:t> </a:t>
            </a:r>
            <a:r>
              <a:rPr lang="en-GB" noProof="0" dirty="0" err="1"/>
              <a:t>veritatis</a:t>
            </a:r>
            <a:r>
              <a:rPr lang="en-GB" noProof="0" dirty="0"/>
              <a:t> et quasi </a:t>
            </a:r>
            <a:r>
              <a:rPr lang="en-GB" noProof="0" dirty="0" err="1"/>
              <a:t>architecto</a:t>
            </a:r>
            <a:r>
              <a:rPr lang="en-GB" noProof="0" dirty="0"/>
              <a:t> </a:t>
            </a:r>
            <a:r>
              <a:rPr lang="en-GB" noProof="0" dirty="0" err="1"/>
              <a:t>beatae</a:t>
            </a:r>
            <a:r>
              <a:rPr lang="en-GB" noProof="0" dirty="0"/>
              <a:t> vitae dicta sunt, </a:t>
            </a:r>
            <a:r>
              <a:rPr lang="en-GB" noProof="0" dirty="0" err="1"/>
              <a:t>explicabo</a:t>
            </a:r>
            <a:r>
              <a:rPr lang="en-GB" noProof="0" dirty="0"/>
              <a:t>.</a:t>
            </a:r>
          </a:p>
          <a:p>
            <a:endParaRPr lang="en-GB" noProof="0" dirty="0"/>
          </a:p>
        </p:txBody>
      </p:sp>
      <p:pic>
        <p:nvPicPr>
          <p:cNvPr id="6" name="Picture 5" descr="EASIT logo">
            <a:extLst>
              <a:ext uri="{FF2B5EF4-FFF2-40B4-BE49-F238E27FC236}">
                <a16:creationId xmlns:a16="http://schemas.microsoft.com/office/drawing/2014/main" id="{DC17F20F-F870-A649-BC60-9A64541E3C00}"/>
              </a:ext>
            </a:extLst>
          </p:cNvPr>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303984" y="176677"/>
            <a:ext cx="3009938" cy="1258940"/>
          </a:xfrm>
          <a:prstGeom prst="rect">
            <a:avLst/>
          </a:prstGeom>
        </p:spPr>
      </p:pic>
      <p:pic>
        <p:nvPicPr>
          <p:cNvPr id="7" name="Picture 4" descr="Co-funded by the Erasmus+ Programme of the European Union logo">
            <a:extLst>
              <a:ext uri="{FF2B5EF4-FFF2-40B4-BE49-F238E27FC236}">
                <a16:creationId xmlns:a16="http://schemas.microsoft.com/office/drawing/2014/main" id="{44885144-9004-9C49-BA04-F2C72EA5D9A1}"/>
              </a:ext>
            </a:extLst>
          </p:cNvPr>
          <p:cNvPicPr>
            <a:picLocks noChangeAspect="1" noChangeArrowheads="1"/>
          </p:cNvPicPr>
          <p:nvPr userDrawn="1"/>
        </p:nvPicPr>
        <p:blipFill>
          <a:blip r:embed="rId3" cstate="email">
            <a:extLst>
              <a:ext uri="{28A0092B-C50C-407E-A947-70E740481C1C}">
                <a14:useLocalDpi xmlns:a14="http://schemas.microsoft.com/office/drawing/2010/main"/>
              </a:ext>
            </a:extLst>
          </a:blip>
          <a:srcRect/>
          <a:stretch>
            <a:fillRect/>
          </a:stretch>
        </p:blipFill>
        <p:spPr bwMode="auto">
          <a:xfrm>
            <a:off x="13448254" y="293279"/>
            <a:ext cx="4646211" cy="1062636"/>
          </a:xfrm>
          <a:prstGeom prst="rect">
            <a:avLst/>
          </a:prstGeom>
          <a:noFill/>
          <a:extLst>
            <a:ext uri="{909E8E84-426E-40DD-AFC4-6F175D3DCCD1}">
              <a14:hiddenFill xmlns:a14="http://schemas.microsoft.com/office/drawing/2010/main">
                <a:solidFill>
                  <a:srgbClr val="FFFFFF"/>
                </a:solidFill>
              </a14:hiddenFill>
            </a:ext>
          </a:extLst>
        </p:spPr>
      </p:pic>
      <p:pic>
        <p:nvPicPr>
          <p:cNvPr id="11" name="Picture 10" descr="Creative Commons License Logo: Attribution-ShareAlike International CC BY-SA">
            <a:extLst>
              <a:ext uri="{FF2B5EF4-FFF2-40B4-BE49-F238E27FC236}">
                <a16:creationId xmlns:a16="http://schemas.microsoft.com/office/drawing/2014/main" id="{3E0B9907-4F7A-1442-8064-1537C0606849}"/>
              </a:ext>
            </a:extLst>
          </p:cNvPr>
          <p:cNvPicPr/>
          <p:nvPr userDrawn="1"/>
        </p:nvPicPr>
        <p:blipFill>
          <a:blip r:embed="rId4" cstate="email">
            <a:extLst>
              <a:ext uri="{28A0092B-C50C-407E-A947-70E740481C1C}">
                <a14:useLocalDpi xmlns:a14="http://schemas.microsoft.com/office/drawing/2010/main"/>
              </a:ext>
            </a:extLst>
          </a:blip>
          <a:stretch>
            <a:fillRect/>
          </a:stretch>
        </p:blipFill>
        <p:spPr>
          <a:xfrm>
            <a:off x="317913" y="8999443"/>
            <a:ext cx="2819811" cy="952235"/>
          </a:xfrm>
          <a:prstGeom prst="rect">
            <a:avLst/>
          </a:prstGeom>
        </p:spPr>
      </p:pic>
    </p:spTree>
    <p:extLst>
      <p:ext uri="{BB962C8B-B14F-4D97-AF65-F5344CB8AC3E}">
        <p14:creationId xmlns:p14="http://schemas.microsoft.com/office/powerpoint/2010/main" val="102403853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317912" y="1891690"/>
            <a:ext cx="17084400" cy="1062638"/>
          </a:xfrm>
        </p:spPr>
        <p:txBody>
          <a:bodyPr/>
          <a:lstStyle/>
          <a:p>
            <a:r>
              <a:rPr lang="en-GB"/>
              <a:t>Click to edit Master title style</a:t>
            </a:r>
            <a:endParaRPr lang="en-US"/>
          </a:p>
        </p:txBody>
      </p:sp>
    </p:spTree>
    <p:extLst>
      <p:ext uri="{BB962C8B-B14F-4D97-AF65-F5344CB8AC3E}">
        <p14:creationId xmlns:p14="http://schemas.microsoft.com/office/powerpoint/2010/main" val="9817226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2_Titolo e contenuto">
    <p:spTree>
      <p:nvGrpSpPr>
        <p:cNvPr id="1" name=""/>
        <p:cNvGrpSpPr/>
        <p:nvPr/>
      </p:nvGrpSpPr>
      <p:grpSpPr>
        <a:xfrm>
          <a:off x="0" y="0"/>
          <a:ext cx="0" cy="0"/>
          <a:chOff x="0" y="0"/>
          <a:chExt cx="0" cy="0"/>
        </a:xfrm>
      </p:grpSpPr>
      <p:sp>
        <p:nvSpPr>
          <p:cNvPr id="9" name="Segnaposto titolo 1"/>
          <p:cNvSpPr>
            <a:spLocks noGrp="1"/>
          </p:cNvSpPr>
          <p:nvPr>
            <p:ph type="title" hasCustomPrompt="1"/>
          </p:nvPr>
        </p:nvSpPr>
        <p:spPr>
          <a:xfrm>
            <a:off x="2475110" y="6337601"/>
            <a:ext cx="13340957" cy="1062873"/>
          </a:xfrm>
          <a:prstGeom prst="rect">
            <a:avLst/>
          </a:prstGeom>
        </p:spPr>
        <p:txBody>
          <a:bodyPr vert="horz" lIns="137141" tIns="68570" rIns="137141" bIns="68570" rtlCol="0" anchor="ctr">
            <a:noAutofit/>
          </a:bodyPr>
          <a:lstStyle>
            <a:lvl1pPr algn="ctr">
              <a:defRPr sz="6000" b="1">
                <a:latin typeface="Verdana" panose="020B0604030504040204" pitchFamily="34" charset="0"/>
                <a:ea typeface="Verdana" panose="020B0604030504040204" pitchFamily="34" charset="0"/>
                <a:cs typeface="Verdana" panose="020B0604030504040204" pitchFamily="34" charset="0"/>
              </a:defRPr>
            </a:lvl1pPr>
          </a:lstStyle>
          <a:p>
            <a:r>
              <a:rPr lang="it-IT" dirty="0"/>
              <a:t>Title of the slide</a:t>
            </a:r>
            <a:endParaRPr lang="en-GB" dirty="0"/>
          </a:p>
        </p:txBody>
      </p:sp>
      <p:pic>
        <p:nvPicPr>
          <p:cNvPr id="4" name="Picture 3" descr="EASIT logo">
            <a:extLst>
              <a:ext uri="{FF2B5EF4-FFF2-40B4-BE49-F238E27FC236}">
                <a16:creationId xmlns:a16="http://schemas.microsoft.com/office/drawing/2014/main" id="{9E5CEC11-B849-6A46-B6E2-DD4CC92F2336}"/>
              </a:ext>
            </a:extLst>
          </p:cNvPr>
          <p:cNvPicPr>
            <a:picLocks noChangeAspect="1"/>
          </p:cNvPicPr>
          <p:nvPr userDrawn="1"/>
        </p:nvPicPr>
        <p:blipFill>
          <a:blip r:embed="rId3" cstate="email">
            <a:extLst>
              <a:ext uri="{28A0092B-C50C-407E-A947-70E740481C1C}">
                <a14:useLocalDpi xmlns:a14="http://schemas.microsoft.com/office/drawing/2010/main"/>
              </a:ext>
            </a:extLst>
          </a:blip>
          <a:stretch>
            <a:fillRect/>
          </a:stretch>
        </p:blipFill>
        <p:spPr>
          <a:xfrm>
            <a:off x="4236786" y="1896242"/>
            <a:ext cx="9817605" cy="4106321"/>
          </a:xfrm>
          <a:prstGeom prst="rect">
            <a:avLst/>
          </a:prstGeom>
        </p:spPr>
      </p:pic>
    </p:spTree>
    <p:extLst>
      <p:ext uri="{BB962C8B-B14F-4D97-AF65-F5344CB8AC3E}">
        <p14:creationId xmlns:p14="http://schemas.microsoft.com/office/powerpoint/2010/main" val="1805010515"/>
      </p:ext>
    </p:extLst>
  </p:cSld>
  <p:clrMapOvr>
    <a:masterClrMapping/>
  </p:clrMapOvr>
  <mc:AlternateContent xmlns:mc="http://schemas.openxmlformats.org/markup-compatibility/2006" xmlns:p14="http://schemas.microsoft.com/office/powerpoint/2010/main">
    <mc:Choice Requires="p14">
      <p:transition spd="slow" p14:dur="1500" advClick="0">
        <p:sndAc>
          <p:stSnd>
            <p:snd r:embed="rId1" name="click.wav"/>
          </p:stSnd>
        </p:sndAc>
      </p:transition>
    </mc:Choice>
    <mc:Fallback xmlns="">
      <p:transition xmlns:p14="http://schemas.microsoft.com/office/powerpoint/2010/main" spd="slow" advClick="0">
        <p:sndAc>
          <p:stSnd>
            <p:snd r:embed="rId4" name="click.wav"/>
          </p:stSnd>
        </p:sndAc>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5" name="Title Placeholder 1">
            <a:extLst>
              <a:ext uri="{FF2B5EF4-FFF2-40B4-BE49-F238E27FC236}">
                <a16:creationId xmlns:a16="http://schemas.microsoft.com/office/drawing/2014/main" id="{F76DA40C-168F-C74C-9061-D649A26BDBD3}"/>
              </a:ext>
            </a:extLst>
          </p:cNvPr>
          <p:cNvSpPr>
            <a:spLocks noGrp="1"/>
          </p:cNvSpPr>
          <p:nvPr>
            <p:ph type="title"/>
          </p:nvPr>
        </p:nvSpPr>
        <p:spPr>
          <a:xfrm>
            <a:off x="317912" y="1712788"/>
            <a:ext cx="17084400" cy="1062638"/>
          </a:xfrm>
          <a:prstGeom prst="rect">
            <a:avLst/>
          </a:prstGeom>
        </p:spPr>
        <p:txBody>
          <a:bodyPr vert="horz" lIns="137141" tIns="68570" rIns="137141" bIns="68570" rtlCol="0" anchor="ctr">
            <a:noAutofit/>
          </a:bodyPr>
          <a:lstStyle/>
          <a:p>
            <a:r>
              <a:rPr lang="en-GB" noProof="0" dirty="0"/>
              <a:t>Click to edit Master title style</a:t>
            </a:r>
          </a:p>
        </p:txBody>
      </p:sp>
      <p:sp>
        <p:nvSpPr>
          <p:cNvPr id="9" name="Title Placeholder 1">
            <a:extLst>
              <a:ext uri="{FF2B5EF4-FFF2-40B4-BE49-F238E27FC236}">
                <a16:creationId xmlns:a16="http://schemas.microsoft.com/office/drawing/2014/main" id="{A1975CA6-AF75-B14C-A62C-B2B92151D428}"/>
              </a:ext>
            </a:extLst>
          </p:cNvPr>
          <p:cNvSpPr txBox="1">
            <a:spLocks/>
          </p:cNvSpPr>
          <p:nvPr userDrawn="1"/>
        </p:nvSpPr>
        <p:spPr>
          <a:xfrm>
            <a:off x="320599" y="3012764"/>
            <a:ext cx="17084400" cy="5749341"/>
          </a:xfrm>
          <a:prstGeom prst="rect">
            <a:avLst/>
          </a:prstGeom>
        </p:spPr>
        <p:txBody>
          <a:bodyPr vert="horz" lIns="137141" tIns="68570" rIns="137141" bIns="68570" rtlCol="0" anchor="t" anchorCtr="0">
            <a:noAutofit/>
          </a:bodyPr>
          <a:lstStyle>
            <a:lvl1pPr algn="l" defTabSz="914400" rtl="0" eaLnBrk="1" latinLnBrk="0" hangingPunct="1">
              <a:lnSpc>
                <a:spcPct val="90000"/>
              </a:lnSpc>
              <a:spcBef>
                <a:spcPct val="0"/>
              </a:spcBef>
              <a:buNone/>
              <a:defRPr sz="4000" b="1" kern="1200">
                <a:solidFill>
                  <a:schemeClr val="tx1"/>
                </a:solidFill>
                <a:latin typeface="Verdana"/>
                <a:ea typeface="Arial" charset="0"/>
                <a:cs typeface="Verdana"/>
              </a:defRPr>
            </a:lvl1pPr>
          </a:lstStyle>
          <a:p>
            <a:pPr>
              <a:lnSpc>
                <a:spcPct val="150000"/>
              </a:lnSpc>
            </a:pPr>
            <a:endParaRPr lang="en-GB" sz="4500" b="0" dirty="0"/>
          </a:p>
        </p:txBody>
      </p:sp>
      <p:sp>
        <p:nvSpPr>
          <p:cNvPr id="10" name="Text Placeholder 2">
            <a:extLst>
              <a:ext uri="{FF2B5EF4-FFF2-40B4-BE49-F238E27FC236}">
                <a16:creationId xmlns:a16="http://schemas.microsoft.com/office/drawing/2014/main" id="{6D05BC8C-F4BF-304E-A642-BAAA9D738AB4}"/>
              </a:ext>
            </a:extLst>
          </p:cNvPr>
          <p:cNvSpPr>
            <a:spLocks noGrp="1"/>
          </p:cNvSpPr>
          <p:nvPr>
            <p:ph idx="1"/>
          </p:nvPr>
        </p:nvSpPr>
        <p:spPr>
          <a:xfrm>
            <a:off x="317912" y="3012763"/>
            <a:ext cx="17084400" cy="5749346"/>
          </a:xfrm>
          <a:prstGeom prst="rect">
            <a:avLst/>
          </a:prstGeom>
        </p:spPr>
        <p:txBody>
          <a:bodyPr vert="horz" lIns="137141" tIns="68570" rIns="137141" bIns="68570" rtlCol="0">
            <a:noAutofit/>
          </a:bodyPr>
          <a:lstStyle/>
          <a:p>
            <a:r>
              <a:rPr lang="en-GB" noProof="0" dirty="0" err="1"/>
              <a:t>Sed</a:t>
            </a:r>
            <a:r>
              <a:rPr lang="en-GB" noProof="0" dirty="0"/>
              <a:t> </a:t>
            </a:r>
            <a:r>
              <a:rPr lang="en-GB" noProof="0" dirty="0" err="1"/>
              <a:t>ut</a:t>
            </a:r>
            <a:r>
              <a:rPr lang="en-GB" noProof="0" dirty="0"/>
              <a:t> </a:t>
            </a:r>
            <a:r>
              <a:rPr lang="en-GB" noProof="0" dirty="0" err="1"/>
              <a:t>perspiciatis</a:t>
            </a:r>
            <a:r>
              <a:rPr lang="en-GB" noProof="0" dirty="0"/>
              <a:t> </a:t>
            </a:r>
            <a:r>
              <a:rPr lang="en-GB" noProof="0" dirty="0" err="1"/>
              <a:t>unde</a:t>
            </a:r>
            <a:r>
              <a:rPr lang="en-GB" noProof="0" dirty="0"/>
              <a:t> </a:t>
            </a:r>
            <a:r>
              <a:rPr lang="en-GB" noProof="0" dirty="0" err="1"/>
              <a:t>omnis</a:t>
            </a:r>
            <a:r>
              <a:rPr lang="en-GB" noProof="0" dirty="0"/>
              <a:t> </a:t>
            </a:r>
            <a:r>
              <a:rPr lang="en-GB" noProof="0" dirty="0" err="1"/>
              <a:t>iste</a:t>
            </a:r>
            <a:r>
              <a:rPr lang="en-GB" noProof="0" dirty="0"/>
              <a:t> </a:t>
            </a:r>
            <a:r>
              <a:rPr lang="en-GB" noProof="0" dirty="0" err="1"/>
              <a:t>natus</a:t>
            </a:r>
            <a:r>
              <a:rPr lang="en-GB" noProof="0" dirty="0"/>
              <a:t> error sit </a:t>
            </a:r>
            <a:r>
              <a:rPr lang="en-GB" noProof="0" dirty="0" err="1"/>
              <a:t>voluptatem</a:t>
            </a:r>
            <a:r>
              <a:rPr lang="en-GB" noProof="0" dirty="0"/>
              <a:t> </a:t>
            </a:r>
            <a:r>
              <a:rPr lang="en-GB" noProof="0" dirty="0" err="1"/>
              <a:t>accusantium</a:t>
            </a:r>
            <a:r>
              <a:rPr lang="en-GB" noProof="0" dirty="0"/>
              <a:t> </a:t>
            </a:r>
            <a:r>
              <a:rPr lang="en-GB" noProof="0" dirty="0" err="1"/>
              <a:t>doloremque</a:t>
            </a:r>
            <a:r>
              <a:rPr lang="en-GB" noProof="0" dirty="0"/>
              <a:t> </a:t>
            </a:r>
            <a:r>
              <a:rPr lang="en-GB" noProof="0" dirty="0" err="1"/>
              <a:t>laudantium</a:t>
            </a:r>
            <a:r>
              <a:rPr lang="en-GB" noProof="0" dirty="0"/>
              <a:t>, </a:t>
            </a:r>
            <a:r>
              <a:rPr lang="en-GB" noProof="0" dirty="0" err="1"/>
              <a:t>totam</a:t>
            </a:r>
            <a:r>
              <a:rPr lang="en-GB" noProof="0" dirty="0"/>
              <a:t> rem </a:t>
            </a:r>
            <a:r>
              <a:rPr lang="en-GB" noProof="0" dirty="0" err="1"/>
              <a:t>aperiam</a:t>
            </a:r>
            <a:r>
              <a:rPr lang="en-GB" noProof="0" dirty="0"/>
              <a:t> </a:t>
            </a:r>
            <a:r>
              <a:rPr lang="en-GB" noProof="0" dirty="0" err="1"/>
              <a:t>eaque</a:t>
            </a:r>
            <a:r>
              <a:rPr lang="en-GB" noProof="0" dirty="0"/>
              <a:t> </a:t>
            </a:r>
            <a:r>
              <a:rPr lang="en-GB" noProof="0" dirty="0" err="1"/>
              <a:t>ipsa</a:t>
            </a:r>
            <a:r>
              <a:rPr lang="en-GB" noProof="0" dirty="0"/>
              <a:t>, </a:t>
            </a:r>
            <a:r>
              <a:rPr lang="en-GB" noProof="0" dirty="0" err="1"/>
              <a:t>quae</a:t>
            </a:r>
            <a:r>
              <a:rPr lang="en-GB" noProof="0" dirty="0"/>
              <a:t> ab </a:t>
            </a:r>
            <a:r>
              <a:rPr lang="en-GB" noProof="0" dirty="0" err="1"/>
              <a:t>illo</a:t>
            </a:r>
            <a:r>
              <a:rPr lang="en-GB" noProof="0" dirty="0"/>
              <a:t> </a:t>
            </a:r>
            <a:r>
              <a:rPr lang="en-GB" noProof="0" dirty="0" err="1"/>
              <a:t>inventore</a:t>
            </a:r>
            <a:r>
              <a:rPr lang="en-GB" noProof="0" dirty="0"/>
              <a:t> </a:t>
            </a:r>
            <a:r>
              <a:rPr lang="en-GB" noProof="0" dirty="0" err="1"/>
              <a:t>veritatis</a:t>
            </a:r>
            <a:r>
              <a:rPr lang="en-GB" noProof="0" dirty="0"/>
              <a:t> et quasi </a:t>
            </a:r>
            <a:r>
              <a:rPr lang="en-GB" noProof="0" dirty="0" err="1"/>
              <a:t>architecto</a:t>
            </a:r>
            <a:r>
              <a:rPr lang="en-GB" noProof="0" dirty="0"/>
              <a:t> </a:t>
            </a:r>
            <a:r>
              <a:rPr lang="en-GB" noProof="0" dirty="0" err="1"/>
              <a:t>beatae</a:t>
            </a:r>
            <a:r>
              <a:rPr lang="en-GB" noProof="0" dirty="0"/>
              <a:t> vitae dicta sunt, </a:t>
            </a:r>
            <a:r>
              <a:rPr lang="en-GB" noProof="0" dirty="0" err="1"/>
              <a:t>explicabo</a:t>
            </a:r>
            <a:r>
              <a:rPr lang="en-GB" noProof="0" dirty="0"/>
              <a:t>.</a:t>
            </a:r>
          </a:p>
          <a:p>
            <a:endParaRPr lang="en-GB" noProof="0" dirty="0"/>
          </a:p>
        </p:txBody>
      </p:sp>
      <p:pic>
        <p:nvPicPr>
          <p:cNvPr id="6" name="Picture 5" descr="EASIT logo">
            <a:extLst>
              <a:ext uri="{FF2B5EF4-FFF2-40B4-BE49-F238E27FC236}">
                <a16:creationId xmlns:a16="http://schemas.microsoft.com/office/drawing/2014/main" id="{DC17F20F-F870-A649-BC60-9A64541E3C00}"/>
              </a:ext>
            </a:extLst>
          </p:cNvPr>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303984" y="176677"/>
            <a:ext cx="3009938" cy="1258940"/>
          </a:xfrm>
          <a:prstGeom prst="rect">
            <a:avLst/>
          </a:prstGeom>
        </p:spPr>
      </p:pic>
      <p:pic>
        <p:nvPicPr>
          <p:cNvPr id="7" name="Picture 4" descr="Co-funded by the Erasmus+ Programme of the European Union logo">
            <a:extLst>
              <a:ext uri="{FF2B5EF4-FFF2-40B4-BE49-F238E27FC236}">
                <a16:creationId xmlns:a16="http://schemas.microsoft.com/office/drawing/2014/main" id="{44885144-9004-9C49-BA04-F2C72EA5D9A1}"/>
              </a:ext>
            </a:extLst>
          </p:cNvPr>
          <p:cNvPicPr>
            <a:picLocks noChangeAspect="1" noChangeArrowheads="1"/>
          </p:cNvPicPr>
          <p:nvPr userDrawn="1"/>
        </p:nvPicPr>
        <p:blipFill>
          <a:blip r:embed="rId3" cstate="email">
            <a:extLst>
              <a:ext uri="{28A0092B-C50C-407E-A947-70E740481C1C}">
                <a14:useLocalDpi xmlns:a14="http://schemas.microsoft.com/office/drawing/2010/main"/>
              </a:ext>
            </a:extLst>
          </a:blip>
          <a:srcRect/>
          <a:stretch>
            <a:fillRect/>
          </a:stretch>
        </p:blipFill>
        <p:spPr bwMode="auto">
          <a:xfrm>
            <a:off x="13448254" y="293279"/>
            <a:ext cx="4646211" cy="1062636"/>
          </a:xfrm>
          <a:prstGeom prst="rect">
            <a:avLst/>
          </a:prstGeom>
          <a:noFill/>
          <a:extLst>
            <a:ext uri="{909E8E84-426E-40DD-AFC4-6F175D3DCCD1}">
              <a14:hiddenFill xmlns:a14="http://schemas.microsoft.com/office/drawing/2010/main">
                <a:solidFill>
                  <a:srgbClr val="FFFFFF"/>
                </a:solidFill>
              </a14:hiddenFill>
            </a:ext>
          </a:extLst>
        </p:spPr>
      </p:pic>
      <p:pic>
        <p:nvPicPr>
          <p:cNvPr id="11" name="Picture 10" descr="Creative Commons License Logo: Attribution-ShareAlike International CC BY-SA">
            <a:extLst>
              <a:ext uri="{FF2B5EF4-FFF2-40B4-BE49-F238E27FC236}">
                <a16:creationId xmlns:a16="http://schemas.microsoft.com/office/drawing/2014/main" id="{3E0B9907-4F7A-1442-8064-1537C0606849}"/>
              </a:ext>
            </a:extLst>
          </p:cNvPr>
          <p:cNvPicPr/>
          <p:nvPr userDrawn="1"/>
        </p:nvPicPr>
        <p:blipFill>
          <a:blip r:embed="rId4" cstate="email">
            <a:extLst>
              <a:ext uri="{28A0092B-C50C-407E-A947-70E740481C1C}">
                <a14:useLocalDpi xmlns:a14="http://schemas.microsoft.com/office/drawing/2010/main"/>
              </a:ext>
            </a:extLst>
          </a:blip>
          <a:stretch>
            <a:fillRect/>
          </a:stretch>
        </p:blipFill>
        <p:spPr>
          <a:xfrm>
            <a:off x="317913" y="8999443"/>
            <a:ext cx="2819811" cy="952235"/>
          </a:xfrm>
          <a:prstGeom prst="rect">
            <a:avLst/>
          </a:prstGeom>
        </p:spPr>
      </p:pic>
    </p:spTree>
    <p:extLst>
      <p:ext uri="{BB962C8B-B14F-4D97-AF65-F5344CB8AC3E}">
        <p14:creationId xmlns:p14="http://schemas.microsoft.com/office/powerpoint/2010/main" val="1835967078"/>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17912" y="1931448"/>
            <a:ext cx="17084400" cy="1062638"/>
          </a:xfrm>
          <a:prstGeom prst="rect">
            <a:avLst/>
          </a:prstGeom>
        </p:spPr>
        <p:txBody>
          <a:bodyPr vert="horz" lIns="137141" tIns="68570" rIns="137141" bIns="68570" rtlCol="0" anchor="ctr">
            <a:normAutofit/>
          </a:bodyPr>
          <a:lstStyle/>
          <a:p>
            <a:r>
              <a:rPr lang="en-GB" noProof="0" dirty="0"/>
              <a:t>Click to edit Master title style</a:t>
            </a:r>
          </a:p>
        </p:txBody>
      </p:sp>
      <p:sp>
        <p:nvSpPr>
          <p:cNvPr id="3" name="Text Placeholder 2"/>
          <p:cNvSpPr>
            <a:spLocks noGrp="1"/>
          </p:cNvSpPr>
          <p:nvPr>
            <p:ph type="body" idx="1"/>
          </p:nvPr>
        </p:nvSpPr>
        <p:spPr>
          <a:xfrm>
            <a:off x="317912" y="3012763"/>
            <a:ext cx="17084400" cy="5408715"/>
          </a:xfrm>
          <a:prstGeom prst="rect">
            <a:avLst/>
          </a:prstGeom>
        </p:spPr>
        <p:txBody>
          <a:bodyPr vert="horz" lIns="137141" tIns="68570" rIns="137141" bIns="68570" rtlCol="0">
            <a:noAutofit/>
          </a:bodyPr>
          <a:lstStyle/>
          <a:p>
            <a:r>
              <a:rPr lang="en-GB" noProof="0" dirty="0" err="1"/>
              <a:t>Sed</a:t>
            </a:r>
            <a:r>
              <a:rPr lang="en-GB" noProof="0" dirty="0"/>
              <a:t> </a:t>
            </a:r>
            <a:r>
              <a:rPr lang="en-GB" noProof="0" dirty="0" err="1"/>
              <a:t>ut</a:t>
            </a:r>
            <a:r>
              <a:rPr lang="en-GB" noProof="0" dirty="0"/>
              <a:t> </a:t>
            </a:r>
            <a:r>
              <a:rPr lang="en-GB" noProof="0" dirty="0" err="1"/>
              <a:t>perspiciatis</a:t>
            </a:r>
            <a:r>
              <a:rPr lang="en-GB" noProof="0" dirty="0"/>
              <a:t> </a:t>
            </a:r>
            <a:r>
              <a:rPr lang="en-GB" noProof="0" dirty="0" err="1"/>
              <a:t>unde</a:t>
            </a:r>
            <a:r>
              <a:rPr lang="en-GB" noProof="0" dirty="0"/>
              <a:t> </a:t>
            </a:r>
            <a:r>
              <a:rPr lang="en-GB" noProof="0" dirty="0" err="1"/>
              <a:t>omnis</a:t>
            </a:r>
            <a:r>
              <a:rPr lang="en-GB" noProof="0" dirty="0"/>
              <a:t> </a:t>
            </a:r>
            <a:r>
              <a:rPr lang="en-GB" noProof="0" dirty="0" err="1"/>
              <a:t>iste</a:t>
            </a:r>
            <a:r>
              <a:rPr lang="en-GB" noProof="0" dirty="0"/>
              <a:t> </a:t>
            </a:r>
            <a:r>
              <a:rPr lang="en-GB" noProof="0" dirty="0" err="1"/>
              <a:t>natus</a:t>
            </a:r>
            <a:r>
              <a:rPr lang="en-GB" noProof="0" dirty="0"/>
              <a:t> error sit </a:t>
            </a:r>
            <a:r>
              <a:rPr lang="en-GB" noProof="0" dirty="0" err="1"/>
              <a:t>voluptatem</a:t>
            </a:r>
            <a:r>
              <a:rPr lang="en-GB" noProof="0" dirty="0"/>
              <a:t> </a:t>
            </a:r>
            <a:r>
              <a:rPr lang="en-GB" noProof="0" dirty="0" err="1"/>
              <a:t>accusantium</a:t>
            </a:r>
            <a:r>
              <a:rPr lang="en-GB" noProof="0" dirty="0"/>
              <a:t> </a:t>
            </a:r>
            <a:r>
              <a:rPr lang="en-GB" noProof="0" dirty="0" err="1"/>
              <a:t>doloremque</a:t>
            </a:r>
            <a:r>
              <a:rPr lang="en-GB" noProof="0" dirty="0"/>
              <a:t> </a:t>
            </a:r>
            <a:r>
              <a:rPr lang="en-GB" noProof="0" dirty="0" err="1"/>
              <a:t>laudantium</a:t>
            </a:r>
            <a:r>
              <a:rPr lang="en-GB" noProof="0" dirty="0"/>
              <a:t>, </a:t>
            </a:r>
            <a:r>
              <a:rPr lang="en-GB" noProof="0" dirty="0" err="1"/>
              <a:t>totam</a:t>
            </a:r>
            <a:r>
              <a:rPr lang="en-GB" noProof="0" dirty="0"/>
              <a:t> rem </a:t>
            </a:r>
            <a:r>
              <a:rPr lang="en-GB" noProof="0" dirty="0" err="1"/>
              <a:t>aperiam</a:t>
            </a:r>
            <a:r>
              <a:rPr lang="en-GB" noProof="0" dirty="0"/>
              <a:t> </a:t>
            </a:r>
            <a:r>
              <a:rPr lang="en-GB" noProof="0" dirty="0" err="1"/>
              <a:t>eaque</a:t>
            </a:r>
            <a:r>
              <a:rPr lang="en-GB" noProof="0" dirty="0"/>
              <a:t> </a:t>
            </a:r>
            <a:r>
              <a:rPr lang="en-GB" noProof="0" dirty="0" err="1"/>
              <a:t>ipsa</a:t>
            </a:r>
            <a:r>
              <a:rPr lang="en-GB" noProof="0" dirty="0"/>
              <a:t>, </a:t>
            </a:r>
            <a:r>
              <a:rPr lang="en-GB" noProof="0" dirty="0" err="1"/>
              <a:t>quae</a:t>
            </a:r>
            <a:r>
              <a:rPr lang="en-GB" noProof="0" dirty="0"/>
              <a:t> ab </a:t>
            </a:r>
            <a:r>
              <a:rPr lang="en-GB" noProof="0" dirty="0" err="1"/>
              <a:t>illo</a:t>
            </a:r>
            <a:r>
              <a:rPr lang="en-GB" noProof="0" dirty="0"/>
              <a:t> </a:t>
            </a:r>
            <a:r>
              <a:rPr lang="en-GB" noProof="0" dirty="0" err="1"/>
              <a:t>inventore</a:t>
            </a:r>
            <a:r>
              <a:rPr lang="en-GB" noProof="0" dirty="0"/>
              <a:t> </a:t>
            </a:r>
            <a:r>
              <a:rPr lang="en-GB" noProof="0" dirty="0" err="1"/>
              <a:t>veritatis</a:t>
            </a:r>
            <a:r>
              <a:rPr lang="en-GB" noProof="0" dirty="0"/>
              <a:t> et quasi </a:t>
            </a:r>
            <a:r>
              <a:rPr lang="en-GB" noProof="0" dirty="0" err="1"/>
              <a:t>architecto</a:t>
            </a:r>
            <a:r>
              <a:rPr lang="en-GB" noProof="0" dirty="0"/>
              <a:t> </a:t>
            </a:r>
            <a:r>
              <a:rPr lang="en-GB" noProof="0" dirty="0" err="1"/>
              <a:t>beatae</a:t>
            </a:r>
            <a:r>
              <a:rPr lang="en-GB" noProof="0" dirty="0"/>
              <a:t> vitae dicta sunt, </a:t>
            </a:r>
            <a:r>
              <a:rPr lang="en-GB" noProof="0" dirty="0" err="1"/>
              <a:t>explicabo</a:t>
            </a:r>
            <a:r>
              <a:rPr lang="en-GB" noProof="0" dirty="0"/>
              <a:t>.</a:t>
            </a:r>
          </a:p>
          <a:p>
            <a:endParaRPr lang="en-GB" noProof="0" dirty="0"/>
          </a:p>
        </p:txBody>
      </p:sp>
      <p:sp>
        <p:nvSpPr>
          <p:cNvPr id="4" name="Rectangle 3">
            <a:extLst>
              <a:ext uri="{FF2B5EF4-FFF2-40B4-BE49-F238E27FC236}">
                <a16:creationId xmlns:a16="http://schemas.microsoft.com/office/drawing/2014/main" id="{ED46846B-7BA0-9142-AD9E-36BBA8E25624}"/>
              </a:ext>
              <a:ext uri="{C183D7F6-B498-43B3-948B-1728B52AA6E4}">
                <adec:decorative xmlns:adec="http://schemas.microsoft.com/office/drawing/2017/decorative" val="1"/>
              </a:ext>
            </a:extLst>
          </p:cNvPr>
          <p:cNvSpPr/>
          <p:nvPr userDrawn="1"/>
        </p:nvSpPr>
        <p:spPr>
          <a:xfrm rot="16200000">
            <a:off x="8363074" y="384527"/>
            <a:ext cx="1565031" cy="18291175"/>
          </a:xfrm>
          <a:prstGeom prst="rect">
            <a:avLst/>
          </a:prstGeom>
          <a:solidFill>
            <a:schemeClr val="accent1">
              <a:alpha val="2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37141" tIns="68570" rIns="137141" bIns="68570" rtlCol="0" anchor="ctr"/>
          <a:lstStyle/>
          <a:p>
            <a:pPr algn="ctr"/>
            <a:endParaRPr lang="en-US"/>
          </a:p>
        </p:txBody>
      </p:sp>
      <p:sp>
        <p:nvSpPr>
          <p:cNvPr id="5" name="Rectangle 4">
            <a:extLst>
              <a:ext uri="{FF2B5EF4-FFF2-40B4-BE49-F238E27FC236}">
                <a16:creationId xmlns:a16="http://schemas.microsoft.com/office/drawing/2014/main" id="{952AFDC2-9449-3740-9CA7-2DA5957C80C7}"/>
              </a:ext>
              <a:ext uri="{C183D7F6-B498-43B3-948B-1728B52AA6E4}">
                <adec:decorative xmlns:adec="http://schemas.microsoft.com/office/drawing/2017/decorative" val="1"/>
              </a:ext>
            </a:extLst>
          </p:cNvPr>
          <p:cNvSpPr/>
          <p:nvPr userDrawn="1"/>
        </p:nvSpPr>
        <p:spPr>
          <a:xfrm rot="16200000">
            <a:off x="8363074" y="58407"/>
            <a:ext cx="1565031" cy="18291175"/>
          </a:xfrm>
          <a:prstGeom prst="rect">
            <a:avLst/>
          </a:prstGeom>
          <a:solidFill>
            <a:schemeClr val="accent1">
              <a:alpha val="2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37141" tIns="68570" rIns="137141" bIns="68570" rtlCol="0" anchor="ctr"/>
          <a:lstStyle/>
          <a:p>
            <a:pPr algn="ctr"/>
            <a:endParaRPr lang="en-US"/>
          </a:p>
        </p:txBody>
      </p:sp>
      <p:sp>
        <p:nvSpPr>
          <p:cNvPr id="6" name="Rectangle 5">
            <a:extLst>
              <a:ext uri="{FF2B5EF4-FFF2-40B4-BE49-F238E27FC236}">
                <a16:creationId xmlns:a16="http://schemas.microsoft.com/office/drawing/2014/main" id="{64287312-2810-F74B-B62A-3939016A60DD}"/>
              </a:ext>
              <a:ext uri="{C183D7F6-B498-43B3-948B-1728B52AA6E4}">
                <adec:decorative xmlns:adec="http://schemas.microsoft.com/office/drawing/2017/decorative" val="1"/>
              </a:ext>
            </a:extLst>
          </p:cNvPr>
          <p:cNvSpPr/>
          <p:nvPr userDrawn="1"/>
        </p:nvSpPr>
        <p:spPr>
          <a:xfrm rot="16200000">
            <a:off x="8363074" y="-8363071"/>
            <a:ext cx="1565031" cy="18291175"/>
          </a:xfrm>
          <a:prstGeom prst="rect">
            <a:avLst/>
          </a:prstGeom>
          <a:solidFill>
            <a:schemeClr val="accent1">
              <a:alpha val="2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37141" tIns="68570" rIns="137141" bIns="68570" rtlCol="0" anchor="ctr"/>
          <a:lstStyle/>
          <a:p>
            <a:pPr algn="ctr"/>
            <a:endParaRPr lang="en-US"/>
          </a:p>
        </p:txBody>
      </p:sp>
      <p:sp>
        <p:nvSpPr>
          <p:cNvPr id="7" name="Rectangle 6">
            <a:extLst>
              <a:ext uri="{FF2B5EF4-FFF2-40B4-BE49-F238E27FC236}">
                <a16:creationId xmlns:a16="http://schemas.microsoft.com/office/drawing/2014/main" id="{00D85156-8DF5-6746-8362-0BD5A44E3AEF}"/>
              </a:ext>
              <a:ext uri="{C183D7F6-B498-43B3-948B-1728B52AA6E4}">
                <adec:decorative xmlns:adec="http://schemas.microsoft.com/office/drawing/2017/decorative" val="1"/>
              </a:ext>
            </a:extLst>
          </p:cNvPr>
          <p:cNvSpPr/>
          <p:nvPr userDrawn="1"/>
        </p:nvSpPr>
        <p:spPr>
          <a:xfrm rot="16200000">
            <a:off x="8363074" y="-8022774"/>
            <a:ext cx="1565031" cy="18291175"/>
          </a:xfrm>
          <a:prstGeom prst="rect">
            <a:avLst/>
          </a:prstGeom>
          <a:solidFill>
            <a:schemeClr val="accent1">
              <a:alpha val="2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37141" tIns="68570" rIns="137141" bIns="68570" rtlCol="0" anchor="ctr"/>
          <a:lstStyle/>
          <a:p>
            <a:pPr algn="ctr"/>
            <a:endParaRPr lang="en-US"/>
          </a:p>
        </p:txBody>
      </p:sp>
      <p:pic>
        <p:nvPicPr>
          <p:cNvPr id="8" name="Picture 20" descr="EASIT logo">
            <a:extLst>
              <a:ext uri="{FF2B5EF4-FFF2-40B4-BE49-F238E27FC236}">
                <a16:creationId xmlns:a16="http://schemas.microsoft.com/office/drawing/2014/main" id="{BF7FED80-26B6-8A40-80C7-E19EDCDCD0C3}"/>
              </a:ext>
            </a:extLst>
          </p:cNvPr>
          <p:cNvPicPr>
            <a:picLocks noChangeAspect="1"/>
          </p:cNvPicPr>
          <p:nvPr userDrawn="1"/>
        </p:nvPicPr>
        <p:blipFill>
          <a:blip r:embed="rId7">
            <a:extLst>
              <a:ext uri="{28A0092B-C50C-407E-A947-70E740481C1C}">
                <a14:useLocalDpi xmlns:a14="http://schemas.microsoft.com/office/drawing/2010/main" val="0"/>
              </a:ext>
            </a:extLst>
          </a:blip>
          <a:stretch>
            <a:fillRect/>
          </a:stretch>
        </p:blipFill>
        <p:spPr>
          <a:xfrm>
            <a:off x="459917" y="526113"/>
            <a:ext cx="1927782" cy="806304"/>
          </a:xfrm>
          <a:prstGeom prst="rect">
            <a:avLst/>
          </a:prstGeom>
        </p:spPr>
      </p:pic>
    </p:spTree>
    <p:extLst>
      <p:ext uri="{BB962C8B-B14F-4D97-AF65-F5344CB8AC3E}">
        <p14:creationId xmlns:p14="http://schemas.microsoft.com/office/powerpoint/2010/main" val="3737822188"/>
      </p:ext>
    </p:extLst>
  </p:cSld>
  <p:clrMap bg1="lt1" tx1="dk1" bg2="lt2" tx2="dk2" accent1="accent1" accent2="accent2" accent3="accent3" accent4="accent4" accent5="accent5" accent6="accent6" hlink="hlink" folHlink="folHlink"/>
  <p:sldLayoutIdLst>
    <p:sldLayoutId id="2147483664" r:id="rId1"/>
    <p:sldLayoutId id="2147483665" r:id="rId2"/>
    <p:sldLayoutId id="2147483666" r:id="rId3"/>
    <p:sldLayoutId id="2147483661" r:id="rId4"/>
    <p:sldLayoutId id="2147483650" r:id="rId5"/>
  </p:sldLayoutIdLst>
  <p:hf sldNum="0" hdr="0" ftr="0" dt="0"/>
  <p:txStyles>
    <p:titleStyle>
      <a:lvl1pPr algn="l" defTabSz="1371408" rtl="0" eaLnBrk="1" latinLnBrk="0" hangingPunct="1">
        <a:lnSpc>
          <a:spcPct val="90000"/>
        </a:lnSpc>
        <a:spcBef>
          <a:spcPct val="0"/>
        </a:spcBef>
        <a:buNone/>
        <a:defRPr sz="6000" b="1" kern="1200">
          <a:solidFill>
            <a:schemeClr val="tx1"/>
          </a:solidFill>
          <a:latin typeface="Verdana"/>
          <a:ea typeface="Arial" charset="0"/>
          <a:cs typeface="Verdana"/>
        </a:defRPr>
      </a:lvl1pPr>
    </p:titleStyle>
    <p:bodyStyle>
      <a:lvl1pPr marL="0" indent="0" algn="l" defTabSz="1371408" rtl="0" eaLnBrk="1" latinLnBrk="0" hangingPunct="1">
        <a:lnSpc>
          <a:spcPct val="150000"/>
        </a:lnSpc>
        <a:spcBef>
          <a:spcPts val="1500"/>
        </a:spcBef>
        <a:buFont typeface="Arial"/>
        <a:buNone/>
        <a:defRPr sz="4500" kern="1200">
          <a:solidFill>
            <a:schemeClr val="tx1"/>
          </a:solidFill>
          <a:latin typeface="Verdana"/>
          <a:ea typeface="+mn-ea"/>
          <a:cs typeface="Verdana"/>
        </a:defRPr>
      </a:lvl1pPr>
      <a:lvl2pPr marL="1028555" indent="-342852" algn="l" defTabSz="1371408" rtl="0" eaLnBrk="1" latinLnBrk="0" hangingPunct="1">
        <a:lnSpc>
          <a:spcPct val="90000"/>
        </a:lnSpc>
        <a:spcBef>
          <a:spcPts val="750"/>
        </a:spcBef>
        <a:buFont typeface="Arial"/>
        <a:buChar char="•"/>
        <a:defRPr sz="3600" kern="1200">
          <a:solidFill>
            <a:schemeClr val="tx1"/>
          </a:solidFill>
          <a:latin typeface="+mn-lt"/>
          <a:ea typeface="+mn-ea"/>
          <a:cs typeface="+mn-cs"/>
        </a:defRPr>
      </a:lvl2pPr>
      <a:lvl3pPr marL="1714259" indent="-342852" algn="l" defTabSz="1371408" rtl="0" eaLnBrk="1" latinLnBrk="0" hangingPunct="1">
        <a:lnSpc>
          <a:spcPct val="90000"/>
        </a:lnSpc>
        <a:spcBef>
          <a:spcPts val="750"/>
        </a:spcBef>
        <a:buFont typeface="Arial"/>
        <a:buChar char="•"/>
        <a:defRPr sz="3000" kern="1200">
          <a:solidFill>
            <a:schemeClr val="tx1"/>
          </a:solidFill>
          <a:latin typeface="+mn-lt"/>
          <a:ea typeface="+mn-ea"/>
          <a:cs typeface="+mn-cs"/>
        </a:defRPr>
      </a:lvl3pPr>
      <a:lvl4pPr marL="2399963" indent="-342852" algn="l" defTabSz="1371408" rtl="0" eaLnBrk="1" latinLnBrk="0" hangingPunct="1">
        <a:lnSpc>
          <a:spcPct val="90000"/>
        </a:lnSpc>
        <a:spcBef>
          <a:spcPts val="750"/>
        </a:spcBef>
        <a:buFont typeface="Arial"/>
        <a:buChar char="•"/>
        <a:defRPr sz="2700" kern="1200">
          <a:solidFill>
            <a:schemeClr val="tx1"/>
          </a:solidFill>
          <a:latin typeface="+mn-lt"/>
          <a:ea typeface="+mn-ea"/>
          <a:cs typeface="+mn-cs"/>
        </a:defRPr>
      </a:lvl4pPr>
      <a:lvl5pPr marL="3085666" indent="-342852" algn="l" defTabSz="1371408" rtl="0" eaLnBrk="1" latinLnBrk="0" hangingPunct="1">
        <a:lnSpc>
          <a:spcPct val="90000"/>
        </a:lnSpc>
        <a:spcBef>
          <a:spcPts val="750"/>
        </a:spcBef>
        <a:buFont typeface="Arial"/>
        <a:buChar char="•"/>
        <a:defRPr sz="2700" kern="1200">
          <a:solidFill>
            <a:schemeClr val="tx1"/>
          </a:solidFill>
          <a:latin typeface="+mn-lt"/>
          <a:ea typeface="+mn-ea"/>
          <a:cs typeface="+mn-cs"/>
        </a:defRPr>
      </a:lvl5pPr>
      <a:lvl6pPr marL="3771370" indent="-342852" algn="l" defTabSz="1371408" rtl="0" eaLnBrk="1" latinLnBrk="0" hangingPunct="1">
        <a:lnSpc>
          <a:spcPct val="90000"/>
        </a:lnSpc>
        <a:spcBef>
          <a:spcPts val="750"/>
        </a:spcBef>
        <a:buFont typeface="Arial"/>
        <a:buChar char="•"/>
        <a:defRPr sz="2700" kern="1200">
          <a:solidFill>
            <a:schemeClr val="tx1"/>
          </a:solidFill>
          <a:latin typeface="+mn-lt"/>
          <a:ea typeface="+mn-ea"/>
          <a:cs typeface="+mn-cs"/>
        </a:defRPr>
      </a:lvl6pPr>
      <a:lvl7pPr marL="4457073" indent="-342852" algn="l" defTabSz="1371408" rtl="0" eaLnBrk="1" latinLnBrk="0" hangingPunct="1">
        <a:lnSpc>
          <a:spcPct val="90000"/>
        </a:lnSpc>
        <a:spcBef>
          <a:spcPts val="750"/>
        </a:spcBef>
        <a:buFont typeface="Arial"/>
        <a:buChar char="•"/>
        <a:defRPr sz="2700" kern="1200">
          <a:solidFill>
            <a:schemeClr val="tx1"/>
          </a:solidFill>
          <a:latin typeface="+mn-lt"/>
          <a:ea typeface="+mn-ea"/>
          <a:cs typeface="+mn-cs"/>
        </a:defRPr>
      </a:lvl7pPr>
      <a:lvl8pPr marL="5142777" indent="-342852" algn="l" defTabSz="1371408" rtl="0" eaLnBrk="1" latinLnBrk="0" hangingPunct="1">
        <a:lnSpc>
          <a:spcPct val="90000"/>
        </a:lnSpc>
        <a:spcBef>
          <a:spcPts val="750"/>
        </a:spcBef>
        <a:buFont typeface="Arial"/>
        <a:buChar char="•"/>
        <a:defRPr sz="2700" kern="1200">
          <a:solidFill>
            <a:schemeClr val="tx1"/>
          </a:solidFill>
          <a:latin typeface="+mn-lt"/>
          <a:ea typeface="+mn-ea"/>
          <a:cs typeface="+mn-cs"/>
        </a:defRPr>
      </a:lvl8pPr>
      <a:lvl9pPr marL="5828480" indent="-342852" algn="l" defTabSz="1371408" rtl="0" eaLnBrk="1" latinLnBrk="0" hangingPunct="1">
        <a:lnSpc>
          <a:spcPct val="90000"/>
        </a:lnSpc>
        <a:spcBef>
          <a:spcPts val="750"/>
        </a:spcBef>
        <a:buFont typeface="Arial"/>
        <a:buChar char="•"/>
        <a:defRPr sz="2700" kern="1200">
          <a:solidFill>
            <a:schemeClr val="tx1"/>
          </a:solidFill>
          <a:latin typeface="+mn-lt"/>
          <a:ea typeface="+mn-ea"/>
          <a:cs typeface="+mn-cs"/>
        </a:defRPr>
      </a:lvl9pPr>
    </p:bodyStyle>
    <p:otherStyle>
      <a:defPPr>
        <a:defRPr lang="en-US"/>
      </a:defPPr>
      <a:lvl1pPr marL="0" algn="l" defTabSz="1371408" rtl="0" eaLnBrk="1" latinLnBrk="0" hangingPunct="1">
        <a:defRPr sz="2700" kern="1200">
          <a:solidFill>
            <a:schemeClr val="tx1"/>
          </a:solidFill>
          <a:latin typeface="+mn-lt"/>
          <a:ea typeface="+mn-ea"/>
          <a:cs typeface="+mn-cs"/>
        </a:defRPr>
      </a:lvl1pPr>
      <a:lvl2pPr marL="685703" algn="l" defTabSz="1371408" rtl="0" eaLnBrk="1" latinLnBrk="0" hangingPunct="1">
        <a:defRPr sz="2700" kern="1200">
          <a:solidFill>
            <a:schemeClr val="tx1"/>
          </a:solidFill>
          <a:latin typeface="+mn-lt"/>
          <a:ea typeface="+mn-ea"/>
          <a:cs typeface="+mn-cs"/>
        </a:defRPr>
      </a:lvl2pPr>
      <a:lvl3pPr marL="1371408" algn="l" defTabSz="1371408" rtl="0" eaLnBrk="1" latinLnBrk="0" hangingPunct="1">
        <a:defRPr sz="2700" kern="1200">
          <a:solidFill>
            <a:schemeClr val="tx1"/>
          </a:solidFill>
          <a:latin typeface="+mn-lt"/>
          <a:ea typeface="+mn-ea"/>
          <a:cs typeface="+mn-cs"/>
        </a:defRPr>
      </a:lvl3pPr>
      <a:lvl4pPr marL="2057111" algn="l" defTabSz="1371408" rtl="0" eaLnBrk="1" latinLnBrk="0" hangingPunct="1">
        <a:defRPr sz="2700" kern="1200">
          <a:solidFill>
            <a:schemeClr val="tx1"/>
          </a:solidFill>
          <a:latin typeface="+mn-lt"/>
          <a:ea typeface="+mn-ea"/>
          <a:cs typeface="+mn-cs"/>
        </a:defRPr>
      </a:lvl4pPr>
      <a:lvl5pPr marL="2742814" algn="l" defTabSz="1371408" rtl="0" eaLnBrk="1" latinLnBrk="0" hangingPunct="1">
        <a:defRPr sz="2700" kern="1200">
          <a:solidFill>
            <a:schemeClr val="tx1"/>
          </a:solidFill>
          <a:latin typeface="+mn-lt"/>
          <a:ea typeface="+mn-ea"/>
          <a:cs typeface="+mn-cs"/>
        </a:defRPr>
      </a:lvl5pPr>
      <a:lvl6pPr marL="3428517" algn="l" defTabSz="1371408" rtl="0" eaLnBrk="1" latinLnBrk="0" hangingPunct="1">
        <a:defRPr sz="2700" kern="1200">
          <a:solidFill>
            <a:schemeClr val="tx1"/>
          </a:solidFill>
          <a:latin typeface="+mn-lt"/>
          <a:ea typeface="+mn-ea"/>
          <a:cs typeface="+mn-cs"/>
        </a:defRPr>
      </a:lvl6pPr>
      <a:lvl7pPr marL="4114222" algn="l" defTabSz="1371408" rtl="0" eaLnBrk="1" latinLnBrk="0" hangingPunct="1">
        <a:defRPr sz="2700" kern="1200">
          <a:solidFill>
            <a:schemeClr val="tx1"/>
          </a:solidFill>
          <a:latin typeface="+mn-lt"/>
          <a:ea typeface="+mn-ea"/>
          <a:cs typeface="+mn-cs"/>
        </a:defRPr>
      </a:lvl7pPr>
      <a:lvl8pPr marL="4799925" algn="l" defTabSz="1371408" rtl="0" eaLnBrk="1" latinLnBrk="0" hangingPunct="1">
        <a:defRPr sz="2700" kern="1200">
          <a:solidFill>
            <a:schemeClr val="tx1"/>
          </a:solidFill>
          <a:latin typeface="+mn-lt"/>
          <a:ea typeface="+mn-ea"/>
          <a:cs typeface="+mn-cs"/>
        </a:defRPr>
      </a:lvl8pPr>
      <a:lvl9pPr marL="5485628" algn="l" defTabSz="1371408" rtl="0" eaLnBrk="1" latinLnBrk="0" hangingPunct="1">
        <a:defRPr sz="27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2.xml"/><Relationship Id="rId1" Type="http://schemas.openxmlformats.org/officeDocument/2006/relationships/slideLayout" Target="../slideLayouts/slideLayout3.xml"/><Relationship Id="rId5" Type="http://schemas.openxmlformats.org/officeDocument/2006/relationships/image" Target="../media/image8.png"/><Relationship Id="rId4" Type="http://schemas.openxmlformats.org/officeDocument/2006/relationships/image" Target="../media/image7.png"/></Relationships>
</file>

<file path=ppt/slides/_rels/slide1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3.xml"/><Relationship Id="rId1" Type="http://schemas.openxmlformats.org/officeDocument/2006/relationships/slideLayout" Target="../slideLayouts/slideLayout3.xml"/><Relationship Id="rId4" Type="http://schemas.openxmlformats.org/officeDocument/2006/relationships/image" Target="../media/image7.png"/></Relationships>
</file>

<file path=ppt/slides/_rels/slide1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4.xml"/><Relationship Id="rId1" Type="http://schemas.openxmlformats.org/officeDocument/2006/relationships/slideLayout" Target="../slideLayouts/slideLayout3.xml"/><Relationship Id="rId4" Type="http://schemas.openxmlformats.org/officeDocument/2006/relationships/image" Target="../media/image7.png"/></Relationships>
</file>

<file path=ppt/slides/_rels/slide17.xml.rels><?xml version="1.0" encoding="UTF-8" standalone="yes"?>
<Relationships xmlns="http://schemas.openxmlformats.org/package/2006/relationships"><Relationship Id="rId8" Type="http://schemas.openxmlformats.org/officeDocument/2006/relationships/image" Target="../media/image12.png"/><Relationship Id="rId13" Type="http://schemas.openxmlformats.org/officeDocument/2006/relationships/image" Target="../media/image17.png"/><Relationship Id="rId3" Type="http://schemas.openxmlformats.org/officeDocument/2006/relationships/image" Target="../media/image6.png"/><Relationship Id="rId7" Type="http://schemas.openxmlformats.org/officeDocument/2006/relationships/image" Target="../media/image11.JPG"/><Relationship Id="rId12" Type="http://schemas.openxmlformats.org/officeDocument/2006/relationships/image" Target="../media/image16.jpg"/><Relationship Id="rId2" Type="http://schemas.openxmlformats.org/officeDocument/2006/relationships/notesSlide" Target="../notesSlides/notesSlide15.xml"/><Relationship Id="rId1" Type="http://schemas.openxmlformats.org/officeDocument/2006/relationships/slideLayout" Target="../slideLayouts/slideLayout3.xml"/><Relationship Id="rId6" Type="http://schemas.openxmlformats.org/officeDocument/2006/relationships/image" Target="../media/image10.jpg"/><Relationship Id="rId11" Type="http://schemas.openxmlformats.org/officeDocument/2006/relationships/image" Target="../media/image15.png"/><Relationship Id="rId5" Type="http://schemas.openxmlformats.org/officeDocument/2006/relationships/image" Target="../media/image9.emf"/><Relationship Id="rId10" Type="http://schemas.openxmlformats.org/officeDocument/2006/relationships/image" Target="../media/image14.jpg"/><Relationship Id="rId4" Type="http://schemas.openxmlformats.org/officeDocument/2006/relationships/image" Target="../media/image7.png"/><Relationship Id="rId9" Type="http://schemas.openxmlformats.org/officeDocument/2006/relationships/image" Target="../media/image13.svg"/></Relationships>
</file>

<file path=ppt/slides/_rels/slide18.xml.rels><?xml version="1.0" encoding="UTF-8" standalone="yes"?>
<Relationships xmlns="http://schemas.openxmlformats.org/package/2006/relationships"><Relationship Id="rId3" Type="http://schemas.openxmlformats.org/officeDocument/2006/relationships/image" Target="../media/image6.png"/><Relationship Id="rId7" Type="http://schemas.openxmlformats.org/officeDocument/2006/relationships/hyperlink" Target="http://pagines.uab.cat/easit" TargetMode="External"/><Relationship Id="rId2" Type="http://schemas.openxmlformats.org/officeDocument/2006/relationships/notesSlide" Target="../notesSlides/notesSlide16.xml"/><Relationship Id="rId1" Type="http://schemas.openxmlformats.org/officeDocument/2006/relationships/slideLayout" Target="../slideLayouts/slideLayout3.xml"/><Relationship Id="rId6" Type="http://schemas.openxmlformats.org/officeDocument/2006/relationships/image" Target="../media/image18.png"/><Relationship Id="rId5" Type="http://schemas.openxmlformats.org/officeDocument/2006/relationships/hyperlink" Target="http://pagines.uab.cat/easit/" TargetMode="External"/><Relationship Id="rId4" Type="http://schemas.openxmlformats.org/officeDocument/2006/relationships/image" Target="../media/image7.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 name="Picture 4" descr="Co-funded by the Erasmus+ Programme of the European Union logo">
            <a:extLst>
              <a:ext uri="{FF2B5EF4-FFF2-40B4-BE49-F238E27FC236}">
                <a16:creationId xmlns:a16="http://schemas.microsoft.com/office/drawing/2014/main" id="{7B34E4F4-D9E6-7843-A635-6F7E65AE4B2A}"/>
              </a:ext>
            </a:extLst>
          </p:cNvPr>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13448860" y="487145"/>
            <a:ext cx="4644999" cy="1062186"/>
          </a:xfrm>
          <a:prstGeom prst="rect">
            <a:avLst/>
          </a:prstGeom>
          <a:noFill/>
          <a:extLst>
            <a:ext uri="{909E8E84-426E-40DD-AFC4-6F175D3DCCD1}">
              <a14:hiddenFill xmlns:a14="http://schemas.microsoft.com/office/drawing/2010/main">
                <a:solidFill>
                  <a:srgbClr val="FFFFFF"/>
                </a:solidFill>
              </a14:hiddenFill>
            </a:ext>
          </a:extLst>
        </p:spPr>
      </p:pic>
      <p:pic>
        <p:nvPicPr>
          <p:cNvPr id="19" name="Picture 18" descr="Creative Commons License Logo: Attribution-ShareAlike International CC BY-SA">
            <a:extLst>
              <a:ext uri="{FF2B5EF4-FFF2-40B4-BE49-F238E27FC236}">
                <a16:creationId xmlns:a16="http://schemas.microsoft.com/office/drawing/2014/main" id="{8061834D-1377-9B49-892B-AFDC3631BF20}"/>
              </a:ext>
            </a:extLst>
          </p:cNvPr>
          <p:cNvPicPr/>
          <p:nvPr/>
        </p:nvPicPr>
        <p:blipFill>
          <a:blip r:embed="rId3">
            <a:extLst>
              <a:ext uri="{28A0092B-C50C-407E-A947-70E740481C1C}">
                <a14:useLocalDpi xmlns:a14="http://schemas.microsoft.com/office/drawing/2010/main" val="0"/>
              </a:ext>
            </a:extLst>
          </a:blip>
          <a:stretch>
            <a:fillRect/>
          </a:stretch>
        </p:blipFill>
        <p:spPr>
          <a:xfrm>
            <a:off x="245068" y="8882826"/>
            <a:ext cx="2701375" cy="952235"/>
          </a:xfrm>
          <a:prstGeom prst="rect">
            <a:avLst/>
          </a:prstGeom>
        </p:spPr>
      </p:pic>
      <p:sp>
        <p:nvSpPr>
          <p:cNvPr id="22" name="Rectangle 21">
            <a:extLst>
              <a:ext uri="{FF2B5EF4-FFF2-40B4-BE49-F238E27FC236}">
                <a16:creationId xmlns:a16="http://schemas.microsoft.com/office/drawing/2014/main" id="{FC0541CC-A6E2-5E43-B71D-EDB3A9B61793}"/>
              </a:ext>
            </a:extLst>
          </p:cNvPr>
          <p:cNvSpPr/>
          <p:nvPr/>
        </p:nvSpPr>
        <p:spPr>
          <a:xfrm>
            <a:off x="7126566" y="6707056"/>
            <a:ext cx="4032796" cy="1688455"/>
          </a:xfrm>
          <a:prstGeom prst="rect">
            <a:avLst/>
          </a:prstGeom>
        </p:spPr>
        <p:txBody>
          <a:bodyPr wrap="none" lIns="137141" tIns="68570" rIns="137141" bIns="68570">
            <a:spAutoFit/>
          </a:bodyPr>
          <a:lstStyle/>
          <a:p>
            <a:pPr algn="ctr">
              <a:lnSpc>
                <a:spcPct val="150000"/>
              </a:lnSpc>
            </a:pPr>
            <a:r>
              <a:rPr lang="sl-SI" sz="3600" b="1" dirty="0">
                <a:latin typeface="Verdana" panose="020B0604030504040204" pitchFamily="34" charset="0"/>
                <a:ea typeface="Verdana" panose="020B0604030504040204" pitchFamily="34" charset="0"/>
                <a:cs typeface="Verdana" panose="020B0604030504040204" pitchFamily="34" charset="0"/>
              </a:rPr>
              <a:t>Tatjana Knapp</a:t>
            </a:r>
          </a:p>
          <a:p>
            <a:pPr algn="ctr">
              <a:lnSpc>
                <a:spcPct val="150000"/>
              </a:lnSpc>
            </a:pPr>
            <a:r>
              <a:rPr lang="sl-SI" sz="3600" b="1" dirty="0">
                <a:latin typeface="Verdana" panose="020B0604030504040204" pitchFamily="34" charset="0"/>
                <a:ea typeface="Verdana" panose="020B0604030504040204" pitchFamily="34" charset="0"/>
                <a:cs typeface="Verdana" panose="020B0604030504040204" pitchFamily="34" charset="0"/>
              </a:rPr>
              <a:t>Zavod RISA</a:t>
            </a:r>
            <a:endParaRPr lang="en-GB" sz="3600" b="1" dirty="0">
              <a:latin typeface="Verdana" panose="020B0604030504040204" pitchFamily="34" charset="0"/>
              <a:ea typeface="Verdana" panose="020B0604030504040204" pitchFamily="34" charset="0"/>
              <a:cs typeface="Verdana" panose="020B0604030504040204" pitchFamily="34" charset="0"/>
            </a:endParaRPr>
          </a:p>
        </p:txBody>
      </p:sp>
      <p:sp>
        <p:nvSpPr>
          <p:cNvPr id="16" name="TextBox 15">
            <a:extLst>
              <a:ext uri="{FF2B5EF4-FFF2-40B4-BE49-F238E27FC236}">
                <a16:creationId xmlns:a16="http://schemas.microsoft.com/office/drawing/2014/main" id="{AAC2A4C7-C614-7241-918C-B81ACCA7CF55}"/>
              </a:ext>
            </a:extLst>
          </p:cNvPr>
          <p:cNvSpPr txBox="1"/>
          <p:nvPr/>
        </p:nvSpPr>
        <p:spPr>
          <a:xfrm>
            <a:off x="3175451" y="3069719"/>
            <a:ext cx="12262614" cy="969476"/>
          </a:xfrm>
          <a:prstGeom prst="rect">
            <a:avLst/>
          </a:prstGeom>
          <a:noFill/>
        </p:spPr>
        <p:txBody>
          <a:bodyPr wrap="none" lIns="137141" tIns="68570" rIns="137141" bIns="68570" rtlCol="0">
            <a:spAutoFit/>
          </a:bodyPr>
          <a:lstStyle/>
          <a:p>
            <a:pPr algn="ctr">
              <a:lnSpc>
                <a:spcPct val="100000"/>
              </a:lnSpc>
            </a:pPr>
            <a:r>
              <a:rPr lang="en-US" sz="5400" b="1" dirty="0">
                <a:latin typeface="Verdana" panose="020B0604030504040204" pitchFamily="34" charset="0"/>
                <a:ea typeface="Verdana" panose="020B0604030504040204" pitchFamily="34" charset="0"/>
                <a:cs typeface="Verdana" panose="020B0604030504040204" pitchFamily="34" charset="0"/>
              </a:rPr>
              <a:t>E</a:t>
            </a:r>
            <a:r>
              <a:rPr lang="sl-SI" sz="5400" b="1" dirty="0" err="1">
                <a:latin typeface="Verdana" panose="020B0604030504040204" pitchFamily="34" charset="0"/>
                <a:ea typeface="Verdana" panose="020B0604030504040204" pitchFamily="34" charset="0"/>
                <a:cs typeface="Verdana" panose="020B0604030504040204" pitchFamily="34" charset="0"/>
              </a:rPr>
              <a:t>lement</a:t>
            </a:r>
            <a:r>
              <a:rPr lang="sl-SI" sz="5400" b="1" dirty="0">
                <a:latin typeface="Verdana" panose="020B0604030504040204" pitchFamily="34" charset="0"/>
                <a:ea typeface="Verdana" panose="020B0604030504040204" pitchFamily="34" charset="0"/>
                <a:cs typeface="Verdana" panose="020B0604030504040204" pitchFamily="34" charset="0"/>
              </a:rPr>
              <a:t> 2. </a:t>
            </a:r>
            <a:r>
              <a:rPr lang="sl-SI" sz="5400" b="1" dirty="0" err="1">
                <a:latin typeface="Verdana" panose="020B0604030504040204" pitchFamily="34" charset="0"/>
                <a:ea typeface="Verdana" panose="020B0604030504040204" pitchFamily="34" charset="0"/>
                <a:cs typeface="Verdana" panose="020B0604030504040204" pitchFamily="34" charset="0"/>
              </a:rPr>
              <a:t>Interpersonal</a:t>
            </a:r>
            <a:r>
              <a:rPr lang="sl-SI" sz="5400" b="1" dirty="0">
                <a:latin typeface="Verdana" panose="020B0604030504040204" pitchFamily="34" charset="0"/>
                <a:ea typeface="Verdana" panose="020B0604030504040204" pitchFamily="34" charset="0"/>
                <a:cs typeface="Verdana" panose="020B0604030504040204" pitchFamily="34" charset="0"/>
              </a:rPr>
              <a:t> </a:t>
            </a:r>
            <a:r>
              <a:rPr lang="sl-SI" sz="5400" b="1" dirty="0" err="1">
                <a:latin typeface="Verdana" panose="020B0604030504040204" pitchFamily="34" charset="0"/>
                <a:ea typeface="Verdana" panose="020B0604030504040204" pitchFamily="34" charset="0"/>
                <a:cs typeface="Verdana" panose="020B0604030504040204" pitchFamily="34" charset="0"/>
              </a:rPr>
              <a:t>skills</a:t>
            </a:r>
            <a:endParaRPr lang="en-US" sz="5400" b="1" dirty="0">
              <a:latin typeface="Verdana" panose="020B0604030504040204" pitchFamily="34" charset="0"/>
              <a:ea typeface="Verdana" panose="020B0604030504040204" pitchFamily="34" charset="0"/>
              <a:cs typeface="Verdana" panose="020B0604030504040204" pitchFamily="34" charset="0"/>
            </a:endParaRPr>
          </a:p>
        </p:txBody>
      </p:sp>
      <p:sp>
        <p:nvSpPr>
          <p:cNvPr id="23" name="TextBox 22">
            <a:extLst>
              <a:ext uri="{FF2B5EF4-FFF2-40B4-BE49-F238E27FC236}">
                <a16:creationId xmlns:a16="http://schemas.microsoft.com/office/drawing/2014/main" id="{E5A10F18-8AA8-AF43-9CF8-8B4ACA3ED290}"/>
              </a:ext>
            </a:extLst>
          </p:cNvPr>
          <p:cNvSpPr txBox="1"/>
          <p:nvPr/>
        </p:nvSpPr>
        <p:spPr>
          <a:xfrm>
            <a:off x="429828" y="4424440"/>
            <a:ext cx="17137345" cy="2446803"/>
          </a:xfrm>
          <a:prstGeom prst="rect">
            <a:avLst/>
          </a:prstGeom>
          <a:noFill/>
        </p:spPr>
        <p:txBody>
          <a:bodyPr wrap="none" lIns="137141" tIns="68570" rIns="137141" bIns="68570" rtlCol="0">
            <a:spAutoFit/>
          </a:bodyPr>
          <a:lstStyle/>
          <a:p>
            <a:pPr algn="ctr">
              <a:lnSpc>
                <a:spcPct val="100000"/>
              </a:lnSpc>
            </a:pPr>
            <a:r>
              <a:rPr lang="en-US" sz="7500" b="1" dirty="0">
                <a:latin typeface="Verdana" panose="020B0604030504040204" pitchFamily="34" charset="0"/>
                <a:ea typeface="Verdana" panose="020B0604030504040204" pitchFamily="34" charset="0"/>
                <a:cs typeface="Verdana" panose="020B0604030504040204" pitchFamily="34" charset="0"/>
              </a:rPr>
              <a:t>Communicating with validators</a:t>
            </a:r>
            <a:br>
              <a:rPr lang="sl-SI" sz="7500" b="1">
                <a:latin typeface="Verdana" panose="020B0604030504040204" pitchFamily="34" charset="0"/>
                <a:ea typeface="Verdana" panose="020B0604030504040204" pitchFamily="34" charset="0"/>
                <a:cs typeface="Verdana" panose="020B0604030504040204" pitchFamily="34" charset="0"/>
              </a:rPr>
            </a:br>
            <a:r>
              <a:rPr lang="en-US" sz="7500" b="1">
                <a:latin typeface="Verdana" panose="020B0604030504040204" pitchFamily="34" charset="0"/>
                <a:ea typeface="Verdana" panose="020B0604030504040204" pitchFamily="34" charset="0"/>
                <a:cs typeface="Verdana" panose="020B0604030504040204" pitchFamily="34" charset="0"/>
              </a:rPr>
              <a:t>and </a:t>
            </a:r>
            <a:r>
              <a:rPr lang="en-US" sz="7500" b="1" dirty="0">
                <a:latin typeface="Verdana" panose="020B0604030504040204" pitchFamily="34" charset="0"/>
                <a:ea typeface="Verdana" panose="020B0604030504040204" pitchFamily="34" charset="0"/>
                <a:cs typeface="Verdana" panose="020B0604030504040204" pitchFamily="34" charset="0"/>
              </a:rPr>
              <a:t>end-users</a:t>
            </a:r>
            <a:endParaRPr lang="sl-SI" sz="7500" b="1" dirty="0">
              <a:latin typeface="Verdana" panose="020B0604030504040204" pitchFamily="34" charset="0"/>
              <a:ea typeface="Verdana" panose="020B0604030504040204" pitchFamily="34" charset="0"/>
              <a:cs typeface="Verdana" panose="020B0604030504040204" pitchFamily="34" charset="0"/>
            </a:endParaRPr>
          </a:p>
        </p:txBody>
      </p:sp>
      <p:sp>
        <p:nvSpPr>
          <p:cNvPr id="24" name="Title 23">
            <a:extLst>
              <a:ext uri="{FF2B5EF4-FFF2-40B4-BE49-F238E27FC236}">
                <a16:creationId xmlns:a16="http://schemas.microsoft.com/office/drawing/2014/main" id="{9B881F88-A38F-E04E-A92D-8D793AECAFD3}"/>
              </a:ext>
            </a:extLst>
          </p:cNvPr>
          <p:cNvSpPr txBox="1">
            <a:spLocks noGrp="1"/>
          </p:cNvSpPr>
          <p:nvPr>
            <p:ph type="title"/>
          </p:nvPr>
        </p:nvSpPr>
        <p:spPr>
          <a:xfrm>
            <a:off x="4718068" y="2199525"/>
            <a:ext cx="8849821" cy="969476"/>
          </a:xfrm>
          <a:prstGeom prst="rect">
            <a:avLst/>
          </a:prstGeom>
          <a:noFill/>
          <a:ln>
            <a:noFill/>
            <a:prstDash/>
          </a:ln>
          <a:effectLst/>
        </p:spPr>
        <p:txBody>
          <a:bodyPr rot="0" spcFirstLastPara="0" vertOverflow="overflow" horzOverflow="overflow" vert="horz" wrap="none" lIns="137141" tIns="68570" rIns="137141" bIns="68570" numCol="1" spcCol="0" rtlCol="0" fromWordArt="0" anchor="t" anchorCtr="0" forceAA="0" compatLnSpc="1">
            <a:prstTxWarp prst="textNoShape">
              <a:avLst/>
            </a:prstTxWarp>
            <a:spAutoFit/>
          </a:bodyPr>
          <a:lstStyle/>
          <a:p>
            <a:pPr marL="0" marR="0" lvl="0" indent="0" algn="ctr" defTabSz="1371408" rtl="0" eaLnBrk="1" fontAlgn="auto" latinLnBrk="0" hangingPunct="1">
              <a:lnSpc>
                <a:spcPct val="100000"/>
              </a:lnSpc>
              <a:spcBef>
                <a:spcPts val="0"/>
              </a:spcBef>
              <a:spcAft>
                <a:spcPts val="0"/>
              </a:spcAft>
              <a:buClrTx/>
              <a:buSzTx/>
              <a:buFontTx/>
              <a:buNone/>
              <a:tabLst/>
              <a:defRPr/>
            </a:pPr>
            <a:r>
              <a:rPr kumimoji="0" lang="en-US" sz="5400" b="1" i="0" u="none" strike="noStrike" kern="1200" cap="none" spc="0" normalizeH="0" baseline="0" noProof="0" dirty="0">
                <a:ln>
                  <a:noFill/>
                </a:ln>
                <a:solidFill>
                  <a:schemeClr val="tx1"/>
                </a:solidFill>
                <a:effectLst/>
                <a:uLnTx/>
                <a:uFillTx/>
                <a:latin typeface="Verdana" panose="020B0604030504040204" pitchFamily="34" charset="0"/>
                <a:ea typeface="Verdana" panose="020B0604030504040204" pitchFamily="34" charset="0"/>
                <a:cs typeface="Verdana" panose="020B0604030504040204" pitchFamily="34" charset="0"/>
              </a:rPr>
              <a:t>Unit </a:t>
            </a:r>
            <a:r>
              <a:rPr kumimoji="0" lang="sl-SI" sz="5400" b="1" i="0" u="none" strike="noStrike" kern="1200" cap="none" spc="0" normalizeH="0" baseline="0" noProof="0" dirty="0">
                <a:ln>
                  <a:noFill/>
                </a:ln>
                <a:solidFill>
                  <a:schemeClr val="tx1"/>
                </a:solidFill>
                <a:effectLst/>
                <a:uLnTx/>
                <a:uFillTx/>
                <a:latin typeface="Verdana" panose="020B0604030504040204" pitchFamily="34" charset="0"/>
                <a:ea typeface="Verdana" panose="020B0604030504040204" pitchFamily="34" charset="0"/>
                <a:cs typeface="Verdana" panose="020B0604030504040204" pitchFamily="34" charset="0"/>
              </a:rPr>
              <a:t>4. </a:t>
            </a:r>
            <a:r>
              <a:rPr kumimoji="0" lang="sl-SI" sz="5400" b="1" i="0" u="none" strike="noStrike" kern="1200" cap="none" spc="0" normalizeH="0" baseline="0" noProof="0" dirty="0" err="1">
                <a:ln>
                  <a:noFill/>
                </a:ln>
                <a:solidFill>
                  <a:schemeClr val="tx1"/>
                </a:solidFill>
                <a:effectLst/>
                <a:uLnTx/>
                <a:uFillTx/>
                <a:latin typeface="Verdana" panose="020B0604030504040204" pitchFamily="34" charset="0"/>
                <a:ea typeface="Verdana" panose="020B0604030504040204" pitchFamily="34" charset="0"/>
                <a:cs typeface="Verdana" panose="020B0604030504040204" pitchFamily="34" charset="0"/>
              </a:rPr>
              <a:t>The</a:t>
            </a:r>
            <a:r>
              <a:rPr kumimoji="0" lang="sl-SI" sz="5400" b="1" i="0" u="none" strike="noStrike" kern="1200" cap="none" spc="0" normalizeH="0" baseline="0" noProof="0" dirty="0">
                <a:ln>
                  <a:noFill/>
                </a:ln>
                <a:solidFill>
                  <a:schemeClr val="tx1"/>
                </a:solidFill>
                <a:effectLst/>
                <a:uLnTx/>
                <a:uFillTx/>
                <a:latin typeface="Verdana" panose="020B0604030504040204" pitchFamily="34" charset="0"/>
                <a:ea typeface="Verdana" panose="020B0604030504040204" pitchFamily="34" charset="0"/>
                <a:cs typeface="Verdana" panose="020B0604030504040204" pitchFamily="34" charset="0"/>
              </a:rPr>
              <a:t> </a:t>
            </a:r>
            <a:r>
              <a:rPr kumimoji="0" lang="sl-SI" sz="5400" b="1" i="0" u="none" strike="noStrike" kern="1200" cap="none" spc="0" normalizeH="0" baseline="0" noProof="0" dirty="0" err="1">
                <a:ln>
                  <a:noFill/>
                </a:ln>
                <a:solidFill>
                  <a:schemeClr val="tx1"/>
                </a:solidFill>
                <a:effectLst/>
                <a:uLnTx/>
                <a:uFillTx/>
                <a:latin typeface="Verdana" panose="020B0604030504040204" pitchFamily="34" charset="0"/>
                <a:ea typeface="Verdana" panose="020B0604030504040204" pitchFamily="34" charset="0"/>
                <a:cs typeface="Verdana" panose="020B0604030504040204" pitchFamily="34" charset="0"/>
              </a:rPr>
              <a:t>profession</a:t>
            </a:r>
            <a:endParaRPr kumimoji="0" lang="en-US" sz="5400" b="1" i="0" u="none" strike="noStrike" kern="1200" cap="none" spc="0" normalizeH="0" baseline="0" noProof="0" dirty="0">
              <a:ln>
                <a:noFill/>
              </a:ln>
              <a:solidFill>
                <a:schemeClr val="tx1"/>
              </a:solidFill>
              <a:effectLst/>
              <a:uLnTx/>
              <a:uFillTx/>
              <a:latin typeface="Verdana" panose="020B0604030504040204" pitchFamily="34" charset="0"/>
              <a:ea typeface="Verdana" panose="020B0604030504040204" pitchFamily="34" charset="0"/>
              <a:cs typeface="Verdana" panose="020B0604030504040204" pitchFamily="34" charset="0"/>
            </a:endParaRPr>
          </a:p>
        </p:txBody>
      </p:sp>
    </p:spTree>
    <p:extLst>
      <p:ext uri="{BB962C8B-B14F-4D97-AF65-F5344CB8AC3E}">
        <p14:creationId xmlns:p14="http://schemas.microsoft.com/office/powerpoint/2010/main" val="205008383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2C18BAE8-7D30-D748-812B-8F398B03CFD8}"/>
              </a:ext>
              <a:ext uri="{C183D7F6-B498-43B3-948B-1728B52AA6E4}">
                <adec:decorative xmlns:adec="http://schemas.microsoft.com/office/drawing/2017/decorative" val="1"/>
              </a:ext>
            </a:extLst>
          </p:cNvPr>
          <p:cNvSpPr>
            <a:spLocks noChangeAspect="1"/>
          </p:cNvSpPr>
          <p:nvPr/>
        </p:nvSpPr>
        <p:spPr>
          <a:xfrm>
            <a:off x="459918" y="3175896"/>
            <a:ext cx="17251790" cy="3114679"/>
          </a:xfrm>
          <a:prstGeom prst="rect">
            <a:avLst/>
          </a:prstGeom>
        </p:spPr>
        <p:txBody>
          <a:bodyPr wrap="square" lIns="137141" tIns="68570" rIns="137141" bIns="68570">
            <a:spAutoFit/>
          </a:bodyPr>
          <a:lstStyle/>
          <a:p>
            <a:pPr>
              <a:lnSpc>
                <a:spcPct val="150000"/>
              </a:lnSpc>
            </a:pPr>
            <a:br>
              <a:rPr lang="sl-SI" sz="4500" b="1" dirty="0">
                <a:latin typeface="Verdana" panose="020B0604030504040204" pitchFamily="34" charset="0"/>
                <a:ea typeface="Verdana" panose="020B0604030504040204" pitchFamily="34" charset="0"/>
              </a:rPr>
            </a:br>
            <a:r>
              <a:rPr lang="sl-SI" sz="4500" b="1" dirty="0">
                <a:latin typeface="Verdana" panose="020B0604030504040204" pitchFamily="34" charset="0"/>
                <a:ea typeface="Verdana" panose="020B0604030504040204" pitchFamily="34" charset="0"/>
              </a:rPr>
              <a:t> </a:t>
            </a:r>
          </a:p>
          <a:p>
            <a:pPr marL="771417" indent="-771417">
              <a:lnSpc>
                <a:spcPct val="150000"/>
              </a:lnSpc>
              <a:buFont typeface="Arial" panose="020B0604020202020204" pitchFamily="34" charset="0"/>
              <a:buChar char="•"/>
            </a:pPr>
            <a:endParaRPr lang="sl-SI" sz="4500" dirty="0">
              <a:latin typeface="Verdana" panose="020B0604030504040204" pitchFamily="34" charset="0"/>
              <a:ea typeface="Verdana" panose="020B0604030504040204" pitchFamily="34" charset="0"/>
            </a:endParaRPr>
          </a:p>
        </p:txBody>
      </p:sp>
      <p:sp>
        <p:nvSpPr>
          <p:cNvPr id="3" name="Naslov 2">
            <a:extLst>
              <a:ext uri="{FF2B5EF4-FFF2-40B4-BE49-F238E27FC236}">
                <a16:creationId xmlns:a16="http://schemas.microsoft.com/office/drawing/2014/main" id="{FB9D73B7-74EC-4A9F-8FB1-71968A57B985}"/>
              </a:ext>
            </a:extLst>
          </p:cNvPr>
          <p:cNvSpPr>
            <a:spLocks noGrp="1"/>
          </p:cNvSpPr>
          <p:nvPr>
            <p:ph type="title"/>
          </p:nvPr>
        </p:nvSpPr>
        <p:spPr>
          <a:xfrm>
            <a:off x="317912" y="1893254"/>
            <a:ext cx="17084400" cy="1062638"/>
          </a:xfrm>
        </p:spPr>
        <p:txBody>
          <a:bodyPr/>
          <a:lstStyle/>
          <a:p>
            <a:r>
              <a:rPr lang="sl-SI" dirty="0" err="1"/>
              <a:t>Useless</a:t>
            </a:r>
            <a:r>
              <a:rPr lang="sl-SI" dirty="0"/>
              <a:t> </a:t>
            </a:r>
            <a:r>
              <a:rPr lang="sl-SI" dirty="0" err="1"/>
              <a:t>questions</a:t>
            </a:r>
            <a:r>
              <a:rPr lang="sl-SI" dirty="0"/>
              <a:t>, II.</a:t>
            </a:r>
            <a:endParaRPr lang="en-US" dirty="0"/>
          </a:p>
        </p:txBody>
      </p:sp>
      <p:sp>
        <p:nvSpPr>
          <p:cNvPr id="11" name="PoljeZBesedilom 10">
            <a:extLst>
              <a:ext uri="{FF2B5EF4-FFF2-40B4-BE49-F238E27FC236}">
                <a16:creationId xmlns:a16="http://schemas.microsoft.com/office/drawing/2014/main" id="{8AFEF321-3BAA-4501-924E-CD1238A95138}"/>
              </a:ext>
            </a:extLst>
          </p:cNvPr>
          <p:cNvSpPr txBox="1"/>
          <p:nvPr/>
        </p:nvSpPr>
        <p:spPr>
          <a:xfrm>
            <a:off x="327027" y="2893428"/>
            <a:ext cx="17513345" cy="6184770"/>
          </a:xfrm>
          <a:prstGeom prst="rect">
            <a:avLst/>
          </a:prstGeom>
          <a:noFill/>
        </p:spPr>
        <p:txBody>
          <a:bodyPr wrap="square">
            <a:spAutoFit/>
          </a:bodyPr>
          <a:lstStyle/>
          <a:p>
            <a:pPr>
              <a:lnSpc>
                <a:spcPct val="150000"/>
              </a:lnSpc>
            </a:pPr>
            <a:r>
              <a:rPr lang="sl-SI" sz="4500" dirty="0" err="1">
                <a:latin typeface="Verdana" panose="020B0604030504040204" pitchFamily="34" charset="0"/>
                <a:ea typeface="Verdana" panose="020B0604030504040204" pitchFamily="34" charset="0"/>
              </a:rPr>
              <a:t>Examples</a:t>
            </a:r>
            <a:r>
              <a:rPr lang="sl-SI" sz="4500" dirty="0">
                <a:latin typeface="Verdana" panose="020B0604030504040204" pitchFamily="34" charset="0"/>
                <a:ea typeface="Verdana" panose="020B0604030504040204" pitchFamily="34" charset="0"/>
              </a:rPr>
              <a:t>: </a:t>
            </a:r>
          </a:p>
          <a:p>
            <a:pPr marL="685800" indent="-685800">
              <a:lnSpc>
                <a:spcPct val="150000"/>
              </a:lnSpc>
              <a:buFont typeface="Arial" panose="020B0604020202020204" pitchFamily="34" charset="0"/>
              <a:buChar char="•"/>
            </a:pPr>
            <a:r>
              <a:rPr lang="sl-SI" sz="4500" dirty="0">
                <a:latin typeface="Verdana" panose="020B0604030504040204" pitchFamily="34" charset="0"/>
                <a:ea typeface="Verdana" panose="020B0604030504040204" pitchFamily="34" charset="0"/>
              </a:rPr>
              <a:t>Do </a:t>
            </a:r>
            <a:r>
              <a:rPr lang="sl-SI" sz="4500" dirty="0" err="1">
                <a:latin typeface="Verdana" panose="020B0604030504040204" pitchFamily="34" charset="0"/>
                <a:ea typeface="Verdana" panose="020B0604030504040204" pitchFamily="34" charset="0"/>
              </a:rPr>
              <a:t>you</a:t>
            </a:r>
            <a:r>
              <a:rPr lang="sl-SI" sz="4500" dirty="0">
                <a:latin typeface="Verdana" panose="020B0604030504040204" pitchFamily="34" charset="0"/>
                <a:ea typeface="Verdana" panose="020B0604030504040204" pitchFamily="34" charset="0"/>
              </a:rPr>
              <a:t> </a:t>
            </a:r>
            <a:r>
              <a:rPr lang="sl-SI" sz="4500" dirty="0" err="1">
                <a:latin typeface="Verdana" panose="020B0604030504040204" pitchFamily="34" charset="0"/>
                <a:ea typeface="Verdana" panose="020B0604030504040204" pitchFamily="34" charset="0"/>
              </a:rPr>
              <a:t>think</a:t>
            </a:r>
            <a:r>
              <a:rPr lang="sl-SI" sz="4500" dirty="0">
                <a:latin typeface="Verdana" panose="020B0604030504040204" pitchFamily="34" charset="0"/>
                <a:ea typeface="Verdana" panose="020B0604030504040204" pitchFamily="34" charset="0"/>
              </a:rPr>
              <a:t> </a:t>
            </a:r>
            <a:r>
              <a:rPr lang="sl-SI" sz="4500" dirty="0" err="1">
                <a:latin typeface="Verdana" panose="020B0604030504040204" pitchFamily="34" charset="0"/>
                <a:ea typeface="Verdana" panose="020B0604030504040204" pitchFamily="34" charset="0"/>
              </a:rPr>
              <a:t>the</a:t>
            </a:r>
            <a:r>
              <a:rPr lang="sl-SI" sz="4500" dirty="0">
                <a:latin typeface="Verdana" panose="020B0604030504040204" pitchFamily="34" charset="0"/>
                <a:ea typeface="Verdana" panose="020B0604030504040204" pitchFamily="34" charset="0"/>
              </a:rPr>
              <a:t> </a:t>
            </a:r>
            <a:r>
              <a:rPr lang="sl-SI" sz="4500" dirty="0" err="1">
                <a:latin typeface="Verdana" panose="020B0604030504040204" pitchFamily="34" charset="0"/>
                <a:ea typeface="Verdana" panose="020B0604030504040204" pitchFamily="34" charset="0"/>
              </a:rPr>
              <a:t>text</a:t>
            </a:r>
            <a:r>
              <a:rPr lang="sl-SI" sz="4500" dirty="0">
                <a:latin typeface="Verdana" panose="020B0604030504040204" pitchFamily="34" charset="0"/>
                <a:ea typeface="Verdana" panose="020B0604030504040204" pitchFamily="34" charset="0"/>
              </a:rPr>
              <a:t> is </a:t>
            </a:r>
            <a:r>
              <a:rPr lang="sl-SI" sz="4500" dirty="0" err="1">
                <a:latin typeface="Verdana" panose="020B0604030504040204" pitchFamily="34" charset="0"/>
                <a:ea typeface="Verdana" panose="020B0604030504040204" pitchFamily="34" charset="0"/>
              </a:rPr>
              <a:t>well</a:t>
            </a:r>
            <a:r>
              <a:rPr lang="sl-SI" sz="4500" dirty="0">
                <a:latin typeface="Verdana" panose="020B0604030504040204" pitchFamily="34" charset="0"/>
                <a:ea typeface="Verdana" panose="020B0604030504040204" pitchFamily="34" charset="0"/>
              </a:rPr>
              <a:t> </a:t>
            </a:r>
            <a:r>
              <a:rPr lang="sl-SI" sz="4500" dirty="0" err="1">
                <a:latin typeface="Verdana" panose="020B0604030504040204" pitchFamily="34" charset="0"/>
                <a:ea typeface="Verdana" panose="020B0604030504040204" pitchFamily="34" charset="0"/>
              </a:rPr>
              <a:t>written</a:t>
            </a:r>
            <a:r>
              <a:rPr lang="sl-SI" sz="4500" dirty="0">
                <a:latin typeface="Verdana" panose="020B0604030504040204" pitchFamily="34" charset="0"/>
                <a:ea typeface="Verdana" panose="020B0604030504040204" pitchFamily="34" charset="0"/>
              </a:rPr>
              <a:t>?</a:t>
            </a:r>
          </a:p>
          <a:p>
            <a:pPr marL="685800" indent="-685800">
              <a:lnSpc>
                <a:spcPct val="150000"/>
              </a:lnSpc>
              <a:buFont typeface="Arial" panose="020B0604020202020204" pitchFamily="34" charset="0"/>
              <a:buChar char="•"/>
            </a:pPr>
            <a:r>
              <a:rPr lang="sl-SI" sz="4500" dirty="0">
                <a:latin typeface="Verdana" panose="020B0604030504040204" pitchFamily="34" charset="0"/>
                <a:ea typeface="Verdana" panose="020B0604030504040204" pitchFamily="34" charset="0"/>
              </a:rPr>
              <a:t>Do </a:t>
            </a:r>
            <a:r>
              <a:rPr lang="sl-SI" sz="4500" dirty="0" err="1">
                <a:latin typeface="Verdana" panose="020B0604030504040204" pitchFamily="34" charset="0"/>
                <a:ea typeface="Verdana" panose="020B0604030504040204" pitchFamily="34" charset="0"/>
              </a:rPr>
              <a:t>you</a:t>
            </a:r>
            <a:r>
              <a:rPr lang="sl-SI" sz="4500" dirty="0">
                <a:latin typeface="Verdana" panose="020B0604030504040204" pitchFamily="34" charset="0"/>
                <a:ea typeface="Verdana" panose="020B0604030504040204" pitchFamily="34" charset="0"/>
              </a:rPr>
              <a:t> </a:t>
            </a:r>
            <a:r>
              <a:rPr lang="sl-SI" sz="4500" dirty="0" err="1">
                <a:latin typeface="Verdana" panose="020B0604030504040204" pitchFamily="34" charset="0"/>
                <a:ea typeface="Verdana" panose="020B0604030504040204" pitchFamily="34" charset="0"/>
              </a:rPr>
              <a:t>prefer</a:t>
            </a:r>
            <a:r>
              <a:rPr lang="sl-SI" sz="4500" dirty="0">
                <a:latin typeface="Verdana" panose="020B0604030504040204" pitchFamily="34" charset="0"/>
                <a:ea typeface="Verdana" panose="020B0604030504040204" pitchFamily="34" charset="0"/>
              </a:rPr>
              <a:t> A </a:t>
            </a:r>
            <a:r>
              <a:rPr lang="sl-SI" sz="4500" dirty="0" err="1">
                <a:latin typeface="Verdana" panose="020B0604030504040204" pitchFamily="34" charset="0"/>
                <a:ea typeface="Verdana" panose="020B0604030504040204" pitchFamily="34" charset="0"/>
              </a:rPr>
              <a:t>or</a:t>
            </a:r>
            <a:r>
              <a:rPr lang="sl-SI" sz="4500" dirty="0">
                <a:latin typeface="Verdana" panose="020B0604030504040204" pitchFamily="34" charset="0"/>
                <a:ea typeface="Verdana" panose="020B0604030504040204" pitchFamily="34" charset="0"/>
              </a:rPr>
              <a:t> B?</a:t>
            </a:r>
          </a:p>
          <a:p>
            <a:pPr marL="685800" indent="-685800">
              <a:lnSpc>
                <a:spcPct val="150000"/>
              </a:lnSpc>
              <a:buFont typeface="Arial" panose="020B0604020202020204" pitchFamily="34" charset="0"/>
              <a:buChar char="•"/>
            </a:pPr>
            <a:r>
              <a:rPr lang="sl-SI" sz="4500" dirty="0">
                <a:latin typeface="Verdana" panose="020B0604030504040204" pitchFamily="34" charset="0"/>
                <a:ea typeface="Verdana" panose="020B0604030504040204" pitchFamily="34" charset="0"/>
              </a:rPr>
              <a:t>Is </a:t>
            </a:r>
            <a:r>
              <a:rPr lang="sl-SI" sz="4500" dirty="0" err="1">
                <a:latin typeface="Verdana" panose="020B0604030504040204" pitchFamily="34" charset="0"/>
                <a:ea typeface="Verdana" panose="020B0604030504040204" pitchFamily="34" charset="0"/>
              </a:rPr>
              <a:t>the</a:t>
            </a:r>
            <a:r>
              <a:rPr lang="sl-SI" sz="4500" dirty="0">
                <a:latin typeface="Verdana" panose="020B0604030504040204" pitchFamily="34" charset="0"/>
                <a:ea typeface="Verdana" panose="020B0604030504040204" pitchFamily="34" charset="0"/>
              </a:rPr>
              <a:t> </a:t>
            </a:r>
            <a:r>
              <a:rPr lang="sl-SI" sz="4500" dirty="0" err="1">
                <a:latin typeface="Verdana" panose="020B0604030504040204" pitchFamily="34" charset="0"/>
                <a:ea typeface="Verdana" panose="020B0604030504040204" pitchFamily="34" charset="0"/>
              </a:rPr>
              <a:t>text</a:t>
            </a:r>
            <a:r>
              <a:rPr lang="sl-SI" sz="4500" dirty="0">
                <a:latin typeface="Verdana" panose="020B0604030504040204" pitchFamily="34" charset="0"/>
                <a:ea typeface="Verdana" panose="020B0604030504040204" pitchFamily="34" charset="0"/>
              </a:rPr>
              <a:t> </a:t>
            </a:r>
            <a:r>
              <a:rPr lang="sl-SI" sz="4500" dirty="0" err="1">
                <a:latin typeface="Verdana" panose="020B0604030504040204" pitchFamily="34" charset="0"/>
                <a:ea typeface="Verdana" panose="020B0604030504040204" pitchFamily="34" charset="0"/>
              </a:rPr>
              <a:t>written</a:t>
            </a:r>
            <a:r>
              <a:rPr lang="sl-SI" sz="4500" dirty="0">
                <a:latin typeface="Verdana" panose="020B0604030504040204" pitchFamily="34" charset="0"/>
                <a:ea typeface="Verdana" panose="020B0604030504040204" pitchFamily="34" charset="0"/>
              </a:rPr>
              <a:t> in </a:t>
            </a:r>
            <a:r>
              <a:rPr lang="sl-SI" sz="4500" dirty="0" err="1">
                <a:latin typeface="Verdana" panose="020B0604030504040204" pitchFamily="34" charset="0"/>
                <a:ea typeface="Verdana" panose="020B0604030504040204" pitchFamily="34" charset="0"/>
              </a:rPr>
              <a:t>Easy</a:t>
            </a:r>
            <a:r>
              <a:rPr lang="sl-SI" sz="4500" dirty="0">
                <a:latin typeface="Verdana" panose="020B0604030504040204" pitchFamily="34" charset="0"/>
                <a:ea typeface="Verdana" panose="020B0604030504040204" pitchFamily="34" charset="0"/>
              </a:rPr>
              <a:t> to </a:t>
            </a:r>
            <a:r>
              <a:rPr lang="sl-SI" sz="4500" dirty="0" err="1">
                <a:latin typeface="Verdana" panose="020B0604030504040204" pitchFamily="34" charset="0"/>
                <a:ea typeface="Verdana" panose="020B0604030504040204" pitchFamily="34" charset="0"/>
              </a:rPr>
              <a:t>understand</a:t>
            </a:r>
            <a:r>
              <a:rPr lang="sl-SI" sz="4500" dirty="0">
                <a:latin typeface="Verdana" panose="020B0604030504040204" pitchFamily="34" charset="0"/>
                <a:ea typeface="Verdana" panose="020B0604030504040204" pitchFamily="34" charset="0"/>
              </a:rPr>
              <a:t> </a:t>
            </a:r>
            <a:r>
              <a:rPr lang="sl-SI" sz="4500" dirty="0" err="1">
                <a:latin typeface="Verdana" panose="020B0604030504040204" pitchFamily="34" charset="0"/>
                <a:ea typeface="Verdana" panose="020B0604030504040204" pitchFamily="34" charset="0"/>
              </a:rPr>
              <a:t>language</a:t>
            </a:r>
            <a:r>
              <a:rPr lang="sl-SI" sz="4500" dirty="0">
                <a:latin typeface="Verdana" panose="020B0604030504040204" pitchFamily="34" charset="0"/>
                <a:ea typeface="Verdana" panose="020B0604030504040204" pitchFamily="34" charset="0"/>
              </a:rPr>
              <a:t>?</a:t>
            </a:r>
          </a:p>
          <a:p>
            <a:pPr>
              <a:lnSpc>
                <a:spcPct val="150000"/>
              </a:lnSpc>
            </a:pPr>
            <a:endParaRPr lang="sl-SI" sz="4500" dirty="0">
              <a:latin typeface="Verdana" panose="020B0604030504040204" pitchFamily="34" charset="0"/>
              <a:ea typeface="Verdana" panose="020B0604030504040204" pitchFamily="34" charset="0"/>
            </a:endParaRPr>
          </a:p>
          <a:p>
            <a:pPr>
              <a:lnSpc>
                <a:spcPct val="150000"/>
              </a:lnSpc>
            </a:pPr>
            <a:r>
              <a:rPr lang="sl-SI" sz="4500" dirty="0">
                <a:latin typeface="Verdana" panose="020B0604030504040204" pitchFamily="34" charset="0"/>
                <a:ea typeface="Verdana" panose="020B0604030504040204" pitchFamily="34" charset="0"/>
              </a:rPr>
              <a:t> </a:t>
            </a:r>
          </a:p>
        </p:txBody>
      </p:sp>
    </p:spTree>
    <p:extLst>
      <p:ext uri="{BB962C8B-B14F-4D97-AF65-F5344CB8AC3E}">
        <p14:creationId xmlns:p14="http://schemas.microsoft.com/office/powerpoint/2010/main" val="57472897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2C18BAE8-7D30-D748-812B-8F398B03CFD8}"/>
              </a:ext>
              <a:ext uri="{C183D7F6-B498-43B3-948B-1728B52AA6E4}">
                <adec:decorative xmlns:adec="http://schemas.microsoft.com/office/drawing/2017/decorative" val="1"/>
              </a:ext>
            </a:extLst>
          </p:cNvPr>
          <p:cNvSpPr>
            <a:spLocks noChangeAspect="1"/>
          </p:cNvSpPr>
          <p:nvPr/>
        </p:nvSpPr>
        <p:spPr>
          <a:xfrm>
            <a:off x="459918" y="3175896"/>
            <a:ext cx="17251790" cy="3114679"/>
          </a:xfrm>
          <a:prstGeom prst="rect">
            <a:avLst/>
          </a:prstGeom>
        </p:spPr>
        <p:txBody>
          <a:bodyPr wrap="square" lIns="137141" tIns="68570" rIns="137141" bIns="68570">
            <a:spAutoFit/>
          </a:bodyPr>
          <a:lstStyle/>
          <a:p>
            <a:pPr>
              <a:lnSpc>
                <a:spcPct val="150000"/>
              </a:lnSpc>
            </a:pPr>
            <a:br>
              <a:rPr lang="sl-SI" sz="4500" b="1" dirty="0">
                <a:latin typeface="Verdana" panose="020B0604030504040204" pitchFamily="34" charset="0"/>
                <a:ea typeface="Verdana" panose="020B0604030504040204" pitchFamily="34" charset="0"/>
              </a:rPr>
            </a:br>
            <a:r>
              <a:rPr lang="sl-SI" sz="4500" b="1" dirty="0">
                <a:latin typeface="Verdana" panose="020B0604030504040204" pitchFamily="34" charset="0"/>
                <a:ea typeface="Verdana" panose="020B0604030504040204" pitchFamily="34" charset="0"/>
              </a:rPr>
              <a:t> </a:t>
            </a:r>
          </a:p>
          <a:p>
            <a:pPr marL="771417" indent="-771417">
              <a:lnSpc>
                <a:spcPct val="150000"/>
              </a:lnSpc>
              <a:buFont typeface="Arial" panose="020B0604020202020204" pitchFamily="34" charset="0"/>
              <a:buChar char="•"/>
            </a:pPr>
            <a:endParaRPr lang="sl-SI" sz="4500" dirty="0">
              <a:latin typeface="Verdana" panose="020B0604030504040204" pitchFamily="34" charset="0"/>
              <a:ea typeface="Verdana" panose="020B0604030504040204" pitchFamily="34" charset="0"/>
            </a:endParaRPr>
          </a:p>
        </p:txBody>
      </p:sp>
      <p:sp>
        <p:nvSpPr>
          <p:cNvPr id="3" name="Naslov 2">
            <a:extLst>
              <a:ext uri="{FF2B5EF4-FFF2-40B4-BE49-F238E27FC236}">
                <a16:creationId xmlns:a16="http://schemas.microsoft.com/office/drawing/2014/main" id="{FB9D73B7-74EC-4A9F-8FB1-71968A57B985}"/>
              </a:ext>
            </a:extLst>
          </p:cNvPr>
          <p:cNvSpPr>
            <a:spLocks noGrp="1"/>
          </p:cNvSpPr>
          <p:nvPr>
            <p:ph type="title"/>
          </p:nvPr>
        </p:nvSpPr>
        <p:spPr>
          <a:xfrm>
            <a:off x="317912" y="1893254"/>
            <a:ext cx="17084400" cy="1062638"/>
          </a:xfrm>
        </p:spPr>
        <p:txBody>
          <a:bodyPr/>
          <a:lstStyle/>
          <a:p>
            <a:r>
              <a:rPr lang="sl-SI" dirty="0" err="1"/>
              <a:t>Additional</a:t>
            </a:r>
            <a:r>
              <a:rPr lang="sl-SI" dirty="0"/>
              <a:t> notes, I.</a:t>
            </a:r>
            <a:endParaRPr lang="en-US" dirty="0"/>
          </a:p>
        </p:txBody>
      </p:sp>
      <p:sp>
        <p:nvSpPr>
          <p:cNvPr id="11" name="PoljeZBesedilom 10">
            <a:extLst>
              <a:ext uri="{FF2B5EF4-FFF2-40B4-BE49-F238E27FC236}">
                <a16:creationId xmlns:a16="http://schemas.microsoft.com/office/drawing/2014/main" id="{8AFEF321-3BAA-4501-924E-CD1238A95138}"/>
              </a:ext>
            </a:extLst>
          </p:cNvPr>
          <p:cNvSpPr txBox="1"/>
          <p:nvPr/>
        </p:nvSpPr>
        <p:spPr>
          <a:xfrm>
            <a:off x="327027" y="2893428"/>
            <a:ext cx="17513345" cy="6184770"/>
          </a:xfrm>
          <a:prstGeom prst="rect">
            <a:avLst/>
          </a:prstGeom>
          <a:noFill/>
        </p:spPr>
        <p:txBody>
          <a:bodyPr wrap="square">
            <a:spAutoFit/>
          </a:bodyPr>
          <a:lstStyle/>
          <a:p>
            <a:pPr marL="685800" indent="-685800">
              <a:lnSpc>
                <a:spcPct val="150000"/>
              </a:lnSpc>
              <a:buFont typeface="Arial" panose="020B0604020202020204" pitchFamily="34" charset="0"/>
              <a:buChar char="•"/>
            </a:pPr>
            <a:r>
              <a:rPr lang="sl-SI" sz="4500" dirty="0" err="1">
                <a:latin typeface="Verdana" panose="020B0604030504040204" pitchFamily="34" charset="0"/>
                <a:ea typeface="Verdana" panose="020B0604030504040204" pitchFamily="34" charset="0"/>
              </a:rPr>
              <a:t>Ask</a:t>
            </a:r>
            <a:r>
              <a:rPr lang="sl-SI" sz="4500" dirty="0">
                <a:latin typeface="Verdana" panose="020B0604030504040204" pitchFamily="34" charset="0"/>
                <a:ea typeface="Verdana" panose="020B0604030504040204" pitchFamily="34" charset="0"/>
              </a:rPr>
              <a:t> one </a:t>
            </a:r>
            <a:r>
              <a:rPr lang="sl-SI" sz="4500" dirty="0" err="1">
                <a:latin typeface="Verdana" panose="020B0604030504040204" pitchFamily="34" charset="0"/>
                <a:ea typeface="Verdana" panose="020B0604030504040204" pitchFamily="34" charset="0"/>
              </a:rPr>
              <a:t>question</a:t>
            </a:r>
            <a:r>
              <a:rPr lang="sl-SI" sz="4500" dirty="0">
                <a:latin typeface="Verdana" panose="020B0604030504040204" pitchFamily="34" charset="0"/>
                <a:ea typeface="Verdana" panose="020B0604030504040204" pitchFamily="34" charset="0"/>
              </a:rPr>
              <a:t> at </a:t>
            </a:r>
            <a:r>
              <a:rPr lang="sl-SI" sz="4500" dirty="0" err="1">
                <a:latin typeface="Verdana" panose="020B0604030504040204" pitchFamily="34" charset="0"/>
                <a:ea typeface="Verdana" panose="020B0604030504040204" pitchFamily="34" charset="0"/>
              </a:rPr>
              <a:t>the</a:t>
            </a:r>
            <a:r>
              <a:rPr lang="sl-SI" sz="4500" dirty="0">
                <a:latin typeface="Verdana" panose="020B0604030504040204" pitchFamily="34" charset="0"/>
                <a:ea typeface="Verdana" panose="020B0604030504040204" pitchFamily="34" charset="0"/>
              </a:rPr>
              <a:t> time (step </a:t>
            </a:r>
            <a:r>
              <a:rPr lang="sl-SI" sz="4500" dirty="0" err="1">
                <a:latin typeface="Verdana" panose="020B0604030504040204" pitchFamily="34" charset="0"/>
                <a:ea typeface="Verdana" panose="020B0604030504040204" pitchFamily="34" charset="0"/>
              </a:rPr>
              <a:t>by</a:t>
            </a:r>
            <a:r>
              <a:rPr lang="sl-SI" sz="4500" dirty="0">
                <a:latin typeface="Verdana" panose="020B0604030504040204" pitchFamily="34" charset="0"/>
                <a:ea typeface="Verdana" panose="020B0604030504040204" pitchFamily="34" charset="0"/>
              </a:rPr>
              <a:t> step </a:t>
            </a:r>
            <a:r>
              <a:rPr lang="sl-SI" sz="4500" dirty="0" err="1">
                <a:latin typeface="Verdana" panose="020B0604030504040204" pitchFamily="34" charset="0"/>
                <a:ea typeface="Verdana" panose="020B0604030504040204" pitchFamily="34" charset="0"/>
              </a:rPr>
              <a:t>principle</a:t>
            </a:r>
            <a:r>
              <a:rPr lang="sl-SI" sz="4500" dirty="0">
                <a:latin typeface="Verdana" panose="020B0604030504040204" pitchFamily="34" charset="0"/>
                <a:ea typeface="Verdana" panose="020B0604030504040204" pitchFamily="34" charset="0"/>
              </a:rPr>
              <a:t>).</a:t>
            </a:r>
            <a:br>
              <a:rPr lang="sl-SI" sz="4500" dirty="0">
                <a:latin typeface="Verdana" panose="020B0604030504040204" pitchFamily="34" charset="0"/>
                <a:ea typeface="Verdana" panose="020B0604030504040204" pitchFamily="34" charset="0"/>
              </a:rPr>
            </a:br>
            <a:r>
              <a:rPr lang="sl-SI" sz="4500" dirty="0">
                <a:latin typeface="Verdana" panose="020B0604030504040204" pitchFamily="34" charset="0"/>
                <a:ea typeface="Verdana" panose="020B0604030504040204" pitchFamily="34" charset="0"/>
              </a:rPr>
              <a:t>Do not </a:t>
            </a:r>
            <a:r>
              <a:rPr lang="sl-SI" sz="4500" dirty="0" err="1">
                <a:latin typeface="Verdana" panose="020B0604030504040204" pitchFamily="34" charset="0"/>
                <a:ea typeface="Verdana" panose="020B0604030504040204" pitchFamily="34" charset="0"/>
              </a:rPr>
              <a:t>acummulate</a:t>
            </a:r>
            <a:r>
              <a:rPr lang="sl-SI" sz="4500" dirty="0">
                <a:latin typeface="Verdana" panose="020B0604030504040204" pitchFamily="34" charset="0"/>
                <a:ea typeface="Verdana" panose="020B0604030504040204" pitchFamily="34" charset="0"/>
              </a:rPr>
              <a:t>/</a:t>
            </a:r>
            <a:r>
              <a:rPr lang="sl-SI" sz="4500" dirty="0" err="1">
                <a:latin typeface="Verdana" panose="020B0604030504040204" pitchFamily="34" charset="0"/>
                <a:ea typeface="Verdana" panose="020B0604030504040204" pitchFamily="34" charset="0"/>
              </a:rPr>
              <a:t>combine</a:t>
            </a:r>
            <a:r>
              <a:rPr lang="sl-SI" sz="4500" dirty="0">
                <a:latin typeface="Verdana" panose="020B0604030504040204" pitchFamily="34" charset="0"/>
                <a:ea typeface="Verdana" panose="020B0604030504040204" pitchFamily="34" charset="0"/>
              </a:rPr>
              <a:t> </a:t>
            </a:r>
            <a:r>
              <a:rPr lang="sl-SI" sz="4500" dirty="0" err="1">
                <a:latin typeface="Verdana" panose="020B0604030504040204" pitchFamily="34" charset="0"/>
                <a:ea typeface="Verdana" panose="020B0604030504040204" pitchFamily="34" charset="0"/>
              </a:rPr>
              <a:t>questions</a:t>
            </a:r>
            <a:r>
              <a:rPr lang="sl-SI" sz="4500" dirty="0">
                <a:latin typeface="Verdana" panose="020B0604030504040204" pitchFamily="34" charset="0"/>
                <a:ea typeface="Verdana" panose="020B0604030504040204" pitchFamily="34" charset="0"/>
              </a:rPr>
              <a:t>. </a:t>
            </a:r>
          </a:p>
          <a:p>
            <a:pPr marL="685800" indent="-685800">
              <a:lnSpc>
                <a:spcPct val="150000"/>
              </a:lnSpc>
              <a:buFont typeface="Arial" panose="020B0604020202020204" pitchFamily="34" charset="0"/>
              <a:buChar char="•"/>
            </a:pPr>
            <a:r>
              <a:rPr lang="sl-SI" sz="4500" dirty="0">
                <a:latin typeface="Verdana" panose="020B0604030504040204" pitchFamily="34" charset="0"/>
                <a:ea typeface="Verdana" panose="020B0604030504040204" pitchFamily="34" charset="0"/>
              </a:rPr>
              <a:t>Listen </a:t>
            </a:r>
            <a:r>
              <a:rPr lang="sl-SI" sz="4500" dirty="0" err="1">
                <a:latin typeface="Verdana" panose="020B0604030504040204" pitchFamily="34" charset="0"/>
                <a:ea typeface="Verdana" panose="020B0604030504040204" pitchFamily="34" charset="0"/>
              </a:rPr>
              <a:t>carefully</a:t>
            </a:r>
            <a:r>
              <a:rPr lang="sl-SI" sz="4500" dirty="0">
                <a:latin typeface="Verdana" panose="020B0604030504040204" pitchFamily="34" charset="0"/>
                <a:ea typeface="Verdana" panose="020B0604030504040204" pitchFamily="34" charset="0"/>
              </a:rPr>
              <a:t> </a:t>
            </a:r>
            <a:r>
              <a:rPr lang="sl-SI" sz="4500" dirty="0" err="1">
                <a:latin typeface="Verdana" panose="020B0604030504040204" pitchFamily="34" charset="0"/>
                <a:ea typeface="Verdana" panose="020B0604030504040204" pitchFamily="34" charset="0"/>
              </a:rPr>
              <a:t>and</a:t>
            </a:r>
            <a:r>
              <a:rPr lang="sl-SI" sz="4500" dirty="0">
                <a:latin typeface="Verdana" panose="020B0604030504040204" pitchFamily="34" charset="0"/>
                <a:ea typeface="Verdana" panose="020B0604030504040204" pitchFamily="34" charset="0"/>
              </a:rPr>
              <a:t> </a:t>
            </a:r>
            <a:r>
              <a:rPr lang="sl-SI" sz="4500" dirty="0" err="1">
                <a:latin typeface="Verdana" panose="020B0604030504040204" pitchFamily="34" charset="0"/>
                <a:ea typeface="Verdana" panose="020B0604030504040204" pitchFamily="34" charset="0"/>
              </a:rPr>
              <a:t>provide</a:t>
            </a:r>
            <a:r>
              <a:rPr lang="sl-SI" sz="4500" dirty="0">
                <a:latin typeface="Verdana" panose="020B0604030504040204" pitchFamily="34" charset="0"/>
                <a:ea typeface="Verdana" panose="020B0604030504040204" pitchFamily="34" charset="0"/>
              </a:rPr>
              <a:t> </a:t>
            </a:r>
            <a:r>
              <a:rPr lang="sl-SI" sz="4500" dirty="0" err="1">
                <a:latin typeface="Verdana" panose="020B0604030504040204" pitchFamily="34" charset="0"/>
                <a:ea typeface="Verdana" panose="020B0604030504040204" pitchFamily="34" charset="0"/>
              </a:rPr>
              <a:t>feedback</a:t>
            </a:r>
            <a:endParaRPr lang="sl-SI" sz="4500" dirty="0">
              <a:latin typeface="Verdana" panose="020B0604030504040204" pitchFamily="34" charset="0"/>
              <a:ea typeface="Verdana" panose="020B0604030504040204" pitchFamily="34" charset="0"/>
            </a:endParaRPr>
          </a:p>
          <a:p>
            <a:pPr marL="685800" indent="-685800">
              <a:lnSpc>
                <a:spcPct val="150000"/>
              </a:lnSpc>
              <a:buFont typeface="Arial" panose="020B0604020202020204" pitchFamily="34" charset="0"/>
              <a:buChar char="•"/>
            </a:pPr>
            <a:r>
              <a:rPr lang="sl-SI" sz="4500" dirty="0">
                <a:latin typeface="Verdana" panose="020B0604030504040204" pitchFamily="34" charset="0"/>
                <a:ea typeface="Verdana" panose="020B0604030504040204" pitchFamily="34" charset="0"/>
              </a:rPr>
              <a:t>Make </a:t>
            </a:r>
            <a:r>
              <a:rPr lang="sl-SI" sz="4500" dirty="0" err="1">
                <a:latin typeface="Verdana" panose="020B0604030504040204" pitchFamily="34" charset="0"/>
                <a:ea typeface="Verdana" panose="020B0604030504040204" pitchFamily="34" charset="0"/>
              </a:rPr>
              <a:t>clear</a:t>
            </a:r>
            <a:r>
              <a:rPr lang="sl-SI" sz="4500" dirty="0">
                <a:latin typeface="Verdana" panose="020B0604030504040204" pitchFamily="34" charset="0"/>
                <a:ea typeface="Verdana" panose="020B0604030504040204" pitchFamily="34" charset="0"/>
              </a:rPr>
              <a:t> </a:t>
            </a:r>
            <a:r>
              <a:rPr lang="sl-SI" sz="4500" dirty="0" err="1">
                <a:latin typeface="Verdana" panose="020B0604030504040204" pitchFamily="34" charset="0"/>
                <a:ea typeface="Verdana" panose="020B0604030504040204" pitchFamily="34" charset="0"/>
              </a:rPr>
              <a:t>the</a:t>
            </a:r>
            <a:r>
              <a:rPr lang="sl-SI" sz="4500" dirty="0">
                <a:latin typeface="Verdana" panose="020B0604030504040204" pitchFamily="34" charset="0"/>
                <a:ea typeface="Verdana" panose="020B0604030504040204" pitchFamily="34" charset="0"/>
              </a:rPr>
              <a:t> </a:t>
            </a:r>
            <a:r>
              <a:rPr lang="sl-SI" sz="4500" dirty="0" err="1">
                <a:latin typeface="Verdana" panose="020B0604030504040204" pitchFamily="34" charset="0"/>
                <a:ea typeface="Verdana" panose="020B0604030504040204" pitchFamily="34" charset="0"/>
              </a:rPr>
              <a:t>validation</a:t>
            </a:r>
            <a:r>
              <a:rPr lang="sl-SI" sz="4500" dirty="0">
                <a:latin typeface="Verdana" panose="020B0604030504040204" pitchFamily="34" charset="0"/>
                <a:ea typeface="Verdana" panose="020B0604030504040204" pitchFamily="34" charset="0"/>
              </a:rPr>
              <a:t> </a:t>
            </a:r>
            <a:r>
              <a:rPr lang="sl-SI" sz="4500" dirty="0" err="1">
                <a:latin typeface="Verdana" panose="020B0604030504040204" pitchFamily="34" charset="0"/>
                <a:ea typeface="Verdana" panose="020B0604030504040204" pitchFamily="34" charset="0"/>
              </a:rPr>
              <a:t>process</a:t>
            </a:r>
            <a:r>
              <a:rPr lang="sl-SI" sz="4500" dirty="0">
                <a:latin typeface="Verdana" panose="020B0604030504040204" pitchFamily="34" charset="0"/>
                <a:ea typeface="Verdana" panose="020B0604030504040204" pitchFamily="34" charset="0"/>
              </a:rPr>
              <a:t> is not </a:t>
            </a:r>
            <a:r>
              <a:rPr lang="sl-SI" sz="4500" dirty="0" err="1">
                <a:latin typeface="Verdana" panose="020B0604030504040204" pitchFamily="34" charset="0"/>
                <a:ea typeface="Verdana" panose="020B0604030504040204" pitchFamily="34" charset="0"/>
              </a:rPr>
              <a:t>testing</a:t>
            </a:r>
            <a:r>
              <a:rPr lang="sl-SI" sz="4500" dirty="0">
                <a:latin typeface="Verdana" panose="020B0604030504040204" pitchFamily="34" charset="0"/>
                <a:ea typeface="Verdana" panose="020B0604030504040204" pitchFamily="34" charset="0"/>
              </a:rPr>
              <a:t> </a:t>
            </a:r>
            <a:r>
              <a:rPr lang="sl-SI" sz="4500" dirty="0" err="1">
                <a:latin typeface="Verdana" panose="020B0604030504040204" pitchFamily="34" charset="0"/>
                <a:ea typeface="Verdana" panose="020B0604030504040204" pitchFamily="34" charset="0"/>
              </a:rPr>
              <a:t>the</a:t>
            </a:r>
            <a:r>
              <a:rPr lang="sl-SI" sz="4500" dirty="0">
                <a:latin typeface="Verdana" panose="020B0604030504040204" pitchFamily="34" charset="0"/>
                <a:ea typeface="Verdana" panose="020B0604030504040204" pitchFamily="34" charset="0"/>
              </a:rPr>
              <a:t> </a:t>
            </a:r>
            <a:r>
              <a:rPr lang="sl-SI" sz="4500" dirty="0" err="1">
                <a:latin typeface="Verdana" panose="020B0604030504040204" pitchFamily="34" charset="0"/>
                <a:ea typeface="Verdana" panose="020B0604030504040204" pitchFamily="34" charset="0"/>
              </a:rPr>
              <a:t>validator</a:t>
            </a:r>
            <a:r>
              <a:rPr lang="sl-SI" sz="4500" dirty="0">
                <a:latin typeface="Verdana" panose="020B0604030504040204" pitchFamily="34" charset="0"/>
                <a:ea typeface="Verdana" panose="020B0604030504040204" pitchFamily="34" charset="0"/>
              </a:rPr>
              <a:t>.</a:t>
            </a:r>
          </a:p>
          <a:p>
            <a:pPr>
              <a:lnSpc>
                <a:spcPct val="150000"/>
              </a:lnSpc>
            </a:pPr>
            <a:r>
              <a:rPr lang="sl-SI" sz="4500" dirty="0">
                <a:latin typeface="Verdana" panose="020B0604030504040204" pitchFamily="34" charset="0"/>
                <a:ea typeface="Verdana" panose="020B0604030504040204" pitchFamily="34" charset="0"/>
              </a:rPr>
              <a:t> </a:t>
            </a:r>
          </a:p>
        </p:txBody>
      </p:sp>
    </p:spTree>
    <p:extLst>
      <p:ext uri="{BB962C8B-B14F-4D97-AF65-F5344CB8AC3E}">
        <p14:creationId xmlns:p14="http://schemas.microsoft.com/office/powerpoint/2010/main" val="28776056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2C18BAE8-7D30-D748-812B-8F398B03CFD8}"/>
              </a:ext>
              <a:ext uri="{C183D7F6-B498-43B3-948B-1728B52AA6E4}">
                <adec:decorative xmlns:adec="http://schemas.microsoft.com/office/drawing/2017/decorative" val="1"/>
              </a:ext>
            </a:extLst>
          </p:cNvPr>
          <p:cNvSpPr>
            <a:spLocks noChangeAspect="1"/>
          </p:cNvSpPr>
          <p:nvPr/>
        </p:nvSpPr>
        <p:spPr>
          <a:xfrm>
            <a:off x="459918" y="3175896"/>
            <a:ext cx="17251790" cy="3114679"/>
          </a:xfrm>
          <a:prstGeom prst="rect">
            <a:avLst/>
          </a:prstGeom>
        </p:spPr>
        <p:txBody>
          <a:bodyPr wrap="square" lIns="137141" tIns="68570" rIns="137141" bIns="68570">
            <a:spAutoFit/>
          </a:bodyPr>
          <a:lstStyle/>
          <a:p>
            <a:pPr>
              <a:lnSpc>
                <a:spcPct val="150000"/>
              </a:lnSpc>
            </a:pPr>
            <a:br>
              <a:rPr lang="sl-SI" sz="4500" b="1" dirty="0">
                <a:latin typeface="Verdana" panose="020B0604030504040204" pitchFamily="34" charset="0"/>
                <a:ea typeface="Verdana" panose="020B0604030504040204" pitchFamily="34" charset="0"/>
              </a:rPr>
            </a:br>
            <a:r>
              <a:rPr lang="sl-SI" sz="4500" b="1" dirty="0">
                <a:latin typeface="Verdana" panose="020B0604030504040204" pitchFamily="34" charset="0"/>
                <a:ea typeface="Verdana" panose="020B0604030504040204" pitchFamily="34" charset="0"/>
              </a:rPr>
              <a:t> </a:t>
            </a:r>
          </a:p>
          <a:p>
            <a:pPr marL="771417" indent="-771417">
              <a:lnSpc>
                <a:spcPct val="150000"/>
              </a:lnSpc>
              <a:buFont typeface="Arial" panose="020B0604020202020204" pitchFamily="34" charset="0"/>
              <a:buChar char="•"/>
            </a:pPr>
            <a:endParaRPr lang="sl-SI" sz="4500" dirty="0">
              <a:latin typeface="Verdana" panose="020B0604030504040204" pitchFamily="34" charset="0"/>
              <a:ea typeface="Verdana" panose="020B0604030504040204" pitchFamily="34" charset="0"/>
            </a:endParaRPr>
          </a:p>
        </p:txBody>
      </p:sp>
      <p:sp>
        <p:nvSpPr>
          <p:cNvPr id="3" name="Naslov 2">
            <a:extLst>
              <a:ext uri="{FF2B5EF4-FFF2-40B4-BE49-F238E27FC236}">
                <a16:creationId xmlns:a16="http://schemas.microsoft.com/office/drawing/2014/main" id="{FB9D73B7-74EC-4A9F-8FB1-71968A57B985}"/>
              </a:ext>
            </a:extLst>
          </p:cNvPr>
          <p:cNvSpPr>
            <a:spLocks noGrp="1"/>
          </p:cNvSpPr>
          <p:nvPr>
            <p:ph type="title"/>
          </p:nvPr>
        </p:nvSpPr>
        <p:spPr>
          <a:xfrm>
            <a:off x="317912" y="1893254"/>
            <a:ext cx="17084400" cy="1062638"/>
          </a:xfrm>
        </p:spPr>
        <p:txBody>
          <a:bodyPr/>
          <a:lstStyle/>
          <a:p>
            <a:r>
              <a:rPr lang="sl-SI" dirty="0" err="1"/>
              <a:t>Additional</a:t>
            </a:r>
            <a:r>
              <a:rPr lang="sl-SI" dirty="0"/>
              <a:t> notes, II.</a:t>
            </a:r>
            <a:endParaRPr lang="en-US" dirty="0"/>
          </a:p>
        </p:txBody>
      </p:sp>
      <p:sp>
        <p:nvSpPr>
          <p:cNvPr id="11" name="PoljeZBesedilom 10">
            <a:extLst>
              <a:ext uri="{FF2B5EF4-FFF2-40B4-BE49-F238E27FC236}">
                <a16:creationId xmlns:a16="http://schemas.microsoft.com/office/drawing/2014/main" id="{8AFEF321-3BAA-4501-924E-CD1238A95138}"/>
              </a:ext>
            </a:extLst>
          </p:cNvPr>
          <p:cNvSpPr txBox="1"/>
          <p:nvPr/>
        </p:nvSpPr>
        <p:spPr>
          <a:xfrm>
            <a:off x="327027" y="2893428"/>
            <a:ext cx="17513345" cy="5146024"/>
          </a:xfrm>
          <a:prstGeom prst="rect">
            <a:avLst/>
          </a:prstGeom>
          <a:noFill/>
        </p:spPr>
        <p:txBody>
          <a:bodyPr wrap="square">
            <a:spAutoFit/>
          </a:bodyPr>
          <a:lstStyle/>
          <a:p>
            <a:pPr marL="685800" indent="-685800">
              <a:lnSpc>
                <a:spcPct val="150000"/>
              </a:lnSpc>
              <a:buFont typeface="Arial" panose="020B0604020202020204" pitchFamily="34" charset="0"/>
              <a:buChar char="•"/>
            </a:pPr>
            <a:r>
              <a:rPr lang="sl-SI" sz="4500" dirty="0" err="1">
                <a:latin typeface="Verdana" panose="020B0604030504040204" pitchFamily="34" charset="0"/>
                <a:ea typeface="Verdana" panose="020B0604030504040204" pitchFamily="34" charset="0"/>
              </a:rPr>
              <a:t>You</a:t>
            </a:r>
            <a:r>
              <a:rPr lang="sl-SI" sz="4500" dirty="0">
                <a:latin typeface="Verdana" panose="020B0604030504040204" pitchFamily="34" charset="0"/>
                <a:ea typeface="Verdana" panose="020B0604030504040204" pitchFamily="34" charset="0"/>
              </a:rPr>
              <a:t> </a:t>
            </a:r>
            <a:r>
              <a:rPr lang="sl-SI" sz="4500" dirty="0" err="1">
                <a:latin typeface="Verdana" panose="020B0604030504040204" pitchFamily="34" charset="0"/>
                <a:ea typeface="Verdana" panose="020B0604030504040204" pitchFamily="34" charset="0"/>
              </a:rPr>
              <a:t>may</a:t>
            </a:r>
            <a:r>
              <a:rPr lang="sl-SI" sz="4500" dirty="0">
                <a:latin typeface="Verdana" panose="020B0604030504040204" pitchFamily="34" charset="0"/>
                <a:ea typeface="Verdana" panose="020B0604030504040204" pitchFamily="34" charset="0"/>
              </a:rPr>
              <a:t> </a:t>
            </a:r>
            <a:r>
              <a:rPr lang="sl-SI" sz="4500" dirty="0" err="1">
                <a:latin typeface="Verdana" panose="020B0604030504040204" pitchFamily="34" charset="0"/>
                <a:ea typeface="Verdana" panose="020B0604030504040204" pitchFamily="34" charset="0"/>
              </a:rPr>
              <a:t>want</a:t>
            </a:r>
            <a:r>
              <a:rPr lang="sl-SI" sz="4500" dirty="0">
                <a:latin typeface="Verdana" panose="020B0604030504040204" pitchFamily="34" charset="0"/>
                <a:ea typeface="Verdana" panose="020B0604030504040204" pitchFamily="34" charset="0"/>
              </a:rPr>
              <a:t> to </a:t>
            </a:r>
            <a:r>
              <a:rPr lang="sl-SI" sz="4500" dirty="0" err="1">
                <a:latin typeface="Verdana" panose="020B0604030504040204" pitchFamily="34" charset="0"/>
                <a:ea typeface="Verdana" panose="020B0604030504040204" pitchFamily="34" charset="0"/>
              </a:rPr>
              <a:t>ask</a:t>
            </a:r>
            <a:r>
              <a:rPr lang="sl-SI" sz="4500" dirty="0">
                <a:latin typeface="Verdana" panose="020B0604030504040204" pitchFamily="34" charset="0"/>
                <a:ea typeface="Verdana" panose="020B0604030504040204" pitchFamily="34" charset="0"/>
              </a:rPr>
              <a:t> </a:t>
            </a:r>
            <a:r>
              <a:rPr lang="sl-SI" sz="4500" dirty="0" err="1">
                <a:latin typeface="Verdana" panose="020B0604030504040204" pitchFamily="34" charset="0"/>
                <a:ea typeface="Verdana" panose="020B0604030504040204" pitchFamily="34" charset="0"/>
              </a:rPr>
              <a:t>the</a:t>
            </a:r>
            <a:r>
              <a:rPr lang="sl-SI" sz="4500" dirty="0">
                <a:latin typeface="Verdana" panose="020B0604030504040204" pitchFamily="34" charset="0"/>
                <a:ea typeface="Verdana" panose="020B0604030504040204" pitchFamily="34" charset="0"/>
              </a:rPr>
              <a:t> </a:t>
            </a:r>
            <a:r>
              <a:rPr lang="sl-SI" sz="4500" dirty="0" err="1">
                <a:latin typeface="Verdana" panose="020B0604030504040204" pitchFamily="34" charset="0"/>
                <a:ea typeface="Verdana" panose="020B0604030504040204" pitchFamily="34" charset="0"/>
              </a:rPr>
              <a:t>validators</a:t>
            </a:r>
            <a:r>
              <a:rPr lang="sl-SI" sz="4500" dirty="0">
                <a:latin typeface="Verdana" panose="020B0604030504040204" pitchFamily="34" charset="0"/>
                <a:ea typeface="Verdana" panose="020B0604030504040204" pitchFamily="34" charset="0"/>
              </a:rPr>
              <a:t> to </a:t>
            </a:r>
            <a:r>
              <a:rPr lang="sl-SI" sz="4500" dirty="0" err="1">
                <a:latin typeface="Verdana" panose="020B0604030504040204" pitchFamily="34" charset="0"/>
                <a:ea typeface="Verdana" panose="020B0604030504040204" pitchFamily="34" charset="0"/>
              </a:rPr>
              <a:t>read</a:t>
            </a:r>
            <a:r>
              <a:rPr lang="sl-SI" sz="4500" dirty="0">
                <a:latin typeface="Verdana" panose="020B0604030504040204" pitchFamily="34" charset="0"/>
                <a:ea typeface="Verdana" panose="020B0604030504040204" pitchFamily="34" charset="0"/>
              </a:rPr>
              <a:t> </a:t>
            </a:r>
            <a:r>
              <a:rPr lang="sl-SI" sz="4500" dirty="0" err="1">
                <a:latin typeface="Verdana" panose="020B0604030504040204" pitchFamily="34" charset="0"/>
                <a:ea typeface="Verdana" panose="020B0604030504040204" pitchFamily="34" charset="0"/>
              </a:rPr>
              <a:t>the</a:t>
            </a:r>
            <a:r>
              <a:rPr lang="sl-SI" sz="4500" dirty="0">
                <a:latin typeface="Verdana" panose="020B0604030504040204" pitchFamily="34" charset="0"/>
                <a:ea typeface="Verdana" panose="020B0604030504040204" pitchFamily="34" charset="0"/>
              </a:rPr>
              <a:t> </a:t>
            </a:r>
            <a:r>
              <a:rPr lang="sl-SI" sz="4500" dirty="0" err="1">
                <a:latin typeface="Verdana" panose="020B0604030504040204" pitchFamily="34" charset="0"/>
                <a:ea typeface="Verdana" panose="020B0604030504040204" pitchFamily="34" charset="0"/>
              </a:rPr>
              <a:t>text</a:t>
            </a:r>
            <a:r>
              <a:rPr lang="sl-SI" sz="4500" dirty="0">
                <a:latin typeface="Verdana" panose="020B0604030504040204" pitchFamily="34" charset="0"/>
                <a:ea typeface="Verdana" panose="020B0604030504040204" pitchFamily="34" charset="0"/>
              </a:rPr>
              <a:t> </a:t>
            </a:r>
            <a:r>
              <a:rPr lang="sl-SI" sz="4500" dirty="0" err="1">
                <a:latin typeface="Verdana" panose="020B0604030504040204" pitchFamily="34" charset="0"/>
                <a:ea typeface="Verdana" panose="020B0604030504040204" pitchFamily="34" charset="0"/>
              </a:rPr>
              <a:t>or</a:t>
            </a:r>
            <a:r>
              <a:rPr lang="sl-SI" sz="4500" dirty="0">
                <a:latin typeface="Verdana" panose="020B0604030504040204" pitchFamily="34" charset="0"/>
                <a:ea typeface="Verdana" panose="020B0604030504040204" pitchFamily="34" charset="0"/>
              </a:rPr>
              <a:t> a </a:t>
            </a:r>
            <a:r>
              <a:rPr lang="sl-SI" sz="4500" dirty="0" err="1">
                <a:latin typeface="Verdana" panose="020B0604030504040204" pitchFamily="34" charset="0"/>
                <a:ea typeface="Verdana" panose="020B0604030504040204" pitchFamily="34" charset="0"/>
              </a:rPr>
              <a:t>word</a:t>
            </a:r>
            <a:r>
              <a:rPr lang="sl-SI" sz="4500" dirty="0">
                <a:latin typeface="Verdana" panose="020B0604030504040204" pitchFamily="34" charset="0"/>
                <a:ea typeface="Verdana" panose="020B0604030504040204" pitchFamily="34" charset="0"/>
              </a:rPr>
              <a:t> out </a:t>
            </a:r>
            <a:r>
              <a:rPr lang="sl-SI" sz="4500" dirty="0" err="1">
                <a:latin typeface="Verdana" panose="020B0604030504040204" pitchFamily="34" charset="0"/>
                <a:ea typeface="Verdana" panose="020B0604030504040204" pitchFamily="34" charset="0"/>
              </a:rPr>
              <a:t>loud</a:t>
            </a:r>
            <a:r>
              <a:rPr lang="sl-SI" sz="4500" dirty="0">
                <a:latin typeface="Verdana" panose="020B0604030504040204" pitchFamily="34" charset="0"/>
                <a:ea typeface="Verdana" panose="020B0604030504040204" pitchFamily="34" charset="0"/>
              </a:rPr>
              <a:t>. Some </a:t>
            </a:r>
            <a:r>
              <a:rPr lang="sl-SI" sz="4500" dirty="0" err="1">
                <a:latin typeface="Verdana" panose="020B0604030504040204" pitchFamily="34" charset="0"/>
                <a:ea typeface="Verdana" panose="020B0604030504040204" pitchFamily="34" charset="0"/>
              </a:rPr>
              <a:t>words</a:t>
            </a:r>
            <a:r>
              <a:rPr lang="sl-SI" sz="4500" dirty="0">
                <a:latin typeface="Verdana" panose="020B0604030504040204" pitchFamily="34" charset="0"/>
                <a:ea typeface="Verdana" panose="020B0604030504040204" pitchFamily="34" charset="0"/>
              </a:rPr>
              <a:t> </a:t>
            </a:r>
            <a:r>
              <a:rPr lang="sl-SI" sz="4500" dirty="0" err="1">
                <a:latin typeface="Verdana" panose="020B0604030504040204" pitchFamily="34" charset="0"/>
                <a:ea typeface="Verdana" panose="020B0604030504040204" pitchFamily="34" charset="0"/>
              </a:rPr>
              <a:t>can</a:t>
            </a:r>
            <a:r>
              <a:rPr lang="sl-SI" sz="4500" dirty="0">
                <a:latin typeface="Verdana" panose="020B0604030504040204" pitchFamily="34" charset="0"/>
                <a:ea typeface="Verdana" panose="020B0604030504040204" pitchFamily="34" charset="0"/>
              </a:rPr>
              <a:t> be </a:t>
            </a:r>
            <a:r>
              <a:rPr lang="sl-SI" sz="4500" dirty="0" err="1">
                <a:latin typeface="Verdana" panose="020B0604030504040204" pitchFamily="34" charset="0"/>
                <a:ea typeface="Verdana" panose="020B0604030504040204" pitchFamily="34" charset="0"/>
              </a:rPr>
              <a:t>easy</a:t>
            </a:r>
            <a:r>
              <a:rPr lang="sl-SI" sz="4500" dirty="0">
                <a:latin typeface="Verdana" panose="020B0604030504040204" pitchFamily="34" charset="0"/>
                <a:ea typeface="Verdana" panose="020B0604030504040204" pitchFamily="34" charset="0"/>
              </a:rPr>
              <a:t> to </a:t>
            </a:r>
            <a:r>
              <a:rPr lang="sl-SI" sz="4500" dirty="0" err="1">
                <a:latin typeface="Verdana" panose="020B0604030504040204" pitchFamily="34" charset="0"/>
                <a:ea typeface="Verdana" panose="020B0604030504040204" pitchFamily="34" charset="0"/>
              </a:rPr>
              <a:t>understand</a:t>
            </a:r>
            <a:r>
              <a:rPr lang="sl-SI" sz="4500" dirty="0">
                <a:latin typeface="Verdana" panose="020B0604030504040204" pitchFamily="34" charset="0"/>
                <a:ea typeface="Verdana" panose="020B0604030504040204" pitchFamily="34" charset="0"/>
              </a:rPr>
              <a:t> </a:t>
            </a:r>
            <a:r>
              <a:rPr lang="sl-SI" sz="4500" dirty="0" err="1">
                <a:latin typeface="Verdana" panose="020B0604030504040204" pitchFamily="34" charset="0"/>
                <a:ea typeface="Verdana" panose="020B0604030504040204" pitchFamily="34" charset="0"/>
              </a:rPr>
              <a:t>yet</a:t>
            </a:r>
            <a:r>
              <a:rPr lang="sl-SI" sz="4500" dirty="0">
                <a:latin typeface="Verdana" panose="020B0604030504040204" pitchFamily="34" charset="0"/>
                <a:ea typeface="Verdana" panose="020B0604030504040204" pitchFamily="34" charset="0"/>
              </a:rPr>
              <a:t> </a:t>
            </a:r>
            <a:r>
              <a:rPr lang="sl-SI" sz="4500" dirty="0" err="1">
                <a:latin typeface="Verdana" panose="020B0604030504040204" pitchFamily="34" charset="0"/>
                <a:ea typeface="Verdana" panose="020B0604030504040204" pitchFamily="34" charset="0"/>
              </a:rPr>
              <a:t>difficult</a:t>
            </a:r>
            <a:r>
              <a:rPr lang="sl-SI" sz="4500" dirty="0">
                <a:latin typeface="Verdana" panose="020B0604030504040204" pitchFamily="34" charset="0"/>
                <a:ea typeface="Verdana" panose="020B0604030504040204" pitchFamily="34" charset="0"/>
              </a:rPr>
              <a:t> to </a:t>
            </a:r>
            <a:r>
              <a:rPr lang="sl-SI" sz="4500" dirty="0" err="1">
                <a:latin typeface="Verdana" panose="020B0604030504040204" pitchFamily="34" charset="0"/>
                <a:ea typeface="Verdana" panose="020B0604030504040204" pitchFamily="34" charset="0"/>
              </a:rPr>
              <a:t>read</a:t>
            </a:r>
            <a:r>
              <a:rPr lang="sl-SI" sz="4500" dirty="0">
                <a:latin typeface="Verdana" panose="020B0604030504040204" pitchFamily="34" charset="0"/>
                <a:ea typeface="Verdana" panose="020B0604030504040204" pitchFamily="34" charset="0"/>
              </a:rPr>
              <a:t>. </a:t>
            </a:r>
            <a:r>
              <a:rPr lang="sl-SI" sz="4500" dirty="0" err="1">
                <a:latin typeface="Verdana" panose="020B0604030504040204" pitchFamily="34" charset="0"/>
                <a:ea typeface="Verdana" panose="020B0604030504040204" pitchFamily="34" charset="0"/>
              </a:rPr>
              <a:t>Opt</a:t>
            </a:r>
            <a:r>
              <a:rPr lang="sl-SI" sz="4500" dirty="0">
                <a:latin typeface="Verdana" panose="020B0604030504040204" pitchFamily="34" charset="0"/>
                <a:ea typeface="Verdana" panose="020B0604030504040204" pitchFamily="34" charset="0"/>
              </a:rPr>
              <a:t> for </a:t>
            </a:r>
            <a:r>
              <a:rPr lang="sl-SI" sz="4500" dirty="0" err="1">
                <a:latin typeface="Verdana" panose="020B0604030504040204" pitchFamily="34" charset="0"/>
                <a:ea typeface="Verdana" panose="020B0604030504040204" pitchFamily="34" charset="0"/>
              </a:rPr>
              <a:t>easy</a:t>
            </a:r>
            <a:r>
              <a:rPr lang="sl-SI" sz="4500" dirty="0">
                <a:latin typeface="Verdana" panose="020B0604030504040204" pitchFamily="34" charset="0"/>
                <a:ea typeface="Verdana" panose="020B0604030504040204" pitchFamily="34" charset="0"/>
              </a:rPr>
              <a:t> to </a:t>
            </a:r>
            <a:r>
              <a:rPr lang="sl-SI" sz="4500" dirty="0" err="1">
                <a:latin typeface="Verdana" panose="020B0604030504040204" pitchFamily="34" charset="0"/>
                <a:ea typeface="Verdana" panose="020B0604030504040204" pitchFamily="34" charset="0"/>
              </a:rPr>
              <a:t>read</a:t>
            </a:r>
            <a:r>
              <a:rPr lang="sl-SI" sz="4500" dirty="0">
                <a:latin typeface="Verdana" panose="020B0604030504040204" pitchFamily="34" charset="0"/>
                <a:ea typeface="Verdana" panose="020B0604030504040204" pitchFamily="34" charset="0"/>
              </a:rPr>
              <a:t> </a:t>
            </a:r>
            <a:r>
              <a:rPr lang="sl-SI" sz="4500" dirty="0" err="1">
                <a:latin typeface="Verdana" panose="020B0604030504040204" pitchFamily="34" charset="0"/>
                <a:ea typeface="Verdana" panose="020B0604030504040204" pitchFamily="34" charset="0"/>
              </a:rPr>
              <a:t>synonyms</a:t>
            </a:r>
            <a:r>
              <a:rPr lang="sl-SI" sz="4500" dirty="0">
                <a:latin typeface="Verdana" panose="020B0604030504040204" pitchFamily="34" charset="0"/>
                <a:ea typeface="Verdana" panose="020B0604030504040204" pitchFamily="34" charset="0"/>
              </a:rPr>
              <a:t>, </a:t>
            </a:r>
            <a:r>
              <a:rPr lang="sl-SI" sz="4500" dirty="0" err="1">
                <a:latin typeface="Verdana" panose="020B0604030504040204" pitchFamily="34" charset="0"/>
                <a:ea typeface="Verdana" panose="020B0604030504040204" pitchFamily="34" charset="0"/>
              </a:rPr>
              <a:t>if</a:t>
            </a:r>
            <a:r>
              <a:rPr lang="sl-SI" sz="4500" dirty="0">
                <a:latin typeface="Verdana" panose="020B0604030504040204" pitchFamily="34" charset="0"/>
                <a:ea typeface="Verdana" panose="020B0604030504040204" pitchFamily="34" charset="0"/>
              </a:rPr>
              <a:t> </a:t>
            </a:r>
            <a:r>
              <a:rPr lang="sl-SI" sz="4500" dirty="0" err="1">
                <a:latin typeface="Verdana" panose="020B0604030504040204" pitchFamily="34" charset="0"/>
                <a:ea typeface="Verdana" panose="020B0604030504040204" pitchFamily="34" charset="0"/>
              </a:rPr>
              <a:t>possible</a:t>
            </a:r>
            <a:r>
              <a:rPr lang="sl-SI" sz="4500" dirty="0">
                <a:latin typeface="Verdana" panose="020B0604030504040204" pitchFamily="34" charset="0"/>
                <a:ea typeface="Verdana" panose="020B0604030504040204" pitchFamily="34" charset="0"/>
              </a:rPr>
              <a:t>. </a:t>
            </a:r>
            <a:r>
              <a:rPr lang="sl-SI" sz="4500" dirty="0" err="1">
                <a:latin typeface="Verdana" panose="020B0604030504040204" pitchFamily="34" charset="0"/>
                <a:ea typeface="Verdana" panose="020B0604030504040204" pitchFamily="34" charset="0"/>
              </a:rPr>
              <a:t>By</a:t>
            </a:r>
            <a:r>
              <a:rPr lang="sl-SI" sz="4500" dirty="0">
                <a:latin typeface="Verdana" panose="020B0604030504040204" pitchFamily="34" charset="0"/>
                <a:ea typeface="Verdana" panose="020B0604030504040204" pitchFamily="34" charset="0"/>
              </a:rPr>
              <a:t> </a:t>
            </a:r>
            <a:r>
              <a:rPr lang="sl-SI" sz="4500" dirty="0" err="1">
                <a:latin typeface="Verdana" panose="020B0604030504040204" pitchFamily="34" charset="0"/>
                <a:ea typeface="Verdana" panose="020B0604030504040204" pitchFamily="34" charset="0"/>
              </a:rPr>
              <a:t>reading</a:t>
            </a:r>
            <a:r>
              <a:rPr lang="sl-SI" sz="4500" dirty="0">
                <a:latin typeface="Verdana" panose="020B0604030504040204" pitchFamily="34" charset="0"/>
                <a:ea typeface="Verdana" panose="020B0604030504040204" pitchFamily="34" charset="0"/>
              </a:rPr>
              <a:t> </a:t>
            </a:r>
            <a:r>
              <a:rPr lang="sl-SI" sz="4500" dirty="0" err="1">
                <a:latin typeface="Verdana" panose="020B0604030504040204" pitchFamily="34" charset="0"/>
                <a:ea typeface="Verdana" panose="020B0604030504040204" pitchFamily="34" charset="0"/>
              </a:rPr>
              <a:t>the</a:t>
            </a:r>
            <a:r>
              <a:rPr lang="sl-SI" sz="4500" dirty="0">
                <a:latin typeface="Verdana" panose="020B0604030504040204" pitchFamily="34" charset="0"/>
                <a:ea typeface="Verdana" panose="020B0604030504040204" pitchFamily="34" charset="0"/>
              </a:rPr>
              <a:t> </a:t>
            </a:r>
            <a:r>
              <a:rPr lang="sl-SI" sz="4500" dirty="0" err="1">
                <a:latin typeface="Verdana" panose="020B0604030504040204" pitchFamily="34" charset="0"/>
                <a:ea typeface="Verdana" panose="020B0604030504040204" pitchFamily="34" charset="0"/>
              </a:rPr>
              <a:t>text</a:t>
            </a:r>
            <a:r>
              <a:rPr lang="sl-SI" sz="4500" dirty="0">
                <a:latin typeface="Verdana" panose="020B0604030504040204" pitchFamily="34" charset="0"/>
                <a:ea typeface="Verdana" panose="020B0604030504040204" pitchFamily="34" charset="0"/>
              </a:rPr>
              <a:t> out </a:t>
            </a:r>
            <a:r>
              <a:rPr lang="sl-SI" sz="4500" dirty="0" err="1">
                <a:latin typeface="Verdana" panose="020B0604030504040204" pitchFamily="34" charset="0"/>
                <a:ea typeface="Verdana" panose="020B0604030504040204" pitchFamily="34" charset="0"/>
              </a:rPr>
              <a:t>loud</a:t>
            </a:r>
            <a:r>
              <a:rPr lang="sl-SI" sz="4500" dirty="0">
                <a:latin typeface="Verdana" panose="020B0604030504040204" pitchFamily="34" charset="0"/>
                <a:ea typeface="Verdana" panose="020B0604030504040204" pitchFamily="34" charset="0"/>
              </a:rPr>
              <a:t>, </a:t>
            </a:r>
            <a:r>
              <a:rPr lang="sl-SI" sz="4500" dirty="0" err="1">
                <a:latin typeface="Verdana" panose="020B0604030504040204" pitchFamily="34" charset="0"/>
                <a:ea typeface="Verdana" panose="020B0604030504040204" pitchFamily="34" charset="0"/>
              </a:rPr>
              <a:t>you</a:t>
            </a:r>
            <a:r>
              <a:rPr lang="sl-SI" sz="4500" dirty="0">
                <a:latin typeface="Verdana" panose="020B0604030504040204" pitchFamily="34" charset="0"/>
                <a:ea typeface="Verdana" panose="020B0604030504040204" pitchFamily="34" charset="0"/>
              </a:rPr>
              <a:t> </a:t>
            </a:r>
            <a:r>
              <a:rPr lang="sl-SI" sz="4500" dirty="0" err="1">
                <a:latin typeface="Verdana" panose="020B0604030504040204" pitchFamily="34" charset="0"/>
                <a:ea typeface="Verdana" panose="020B0604030504040204" pitchFamily="34" charset="0"/>
              </a:rPr>
              <a:t>might</a:t>
            </a:r>
            <a:r>
              <a:rPr lang="sl-SI" sz="4500" dirty="0">
                <a:latin typeface="Verdana" panose="020B0604030504040204" pitchFamily="34" charset="0"/>
                <a:ea typeface="Verdana" panose="020B0604030504040204" pitchFamily="34" charset="0"/>
              </a:rPr>
              <a:t> </a:t>
            </a:r>
            <a:r>
              <a:rPr lang="sl-SI" sz="4500" dirty="0" err="1">
                <a:latin typeface="Verdana" panose="020B0604030504040204" pitchFamily="34" charset="0"/>
                <a:ea typeface="Verdana" panose="020B0604030504040204" pitchFamily="34" charset="0"/>
              </a:rPr>
              <a:t>discover</a:t>
            </a:r>
            <a:r>
              <a:rPr lang="sl-SI" sz="4500" dirty="0">
                <a:latin typeface="Verdana" panose="020B0604030504040204" pitchFamily="34" charset="0"/>
                <a:ea typeface="Verdana" panose="020B0604030504040204" pitchFamily="34" charset="0"/>
              </a:rPr>
              <a:t> </a:t>
            </a:r>
            <a:r>
              <a:rPr lang="sl-SI" sz="4500" dirty="0" err="1">
                <a:latin typeface="Verdana" panose="020B0604030504040204" pitchFamily="34" charset="0"/>
                <a:ea typeface="Verdana" panose="020B0604030504040204" pitchFamily="34" charset="0"/>
              </a:rPr>
              <a:t>additional</a:t>
            </a:r>
            <a:r>
              <a:rPr lang="sl-SI" sz="4500" dirty="0">
                <a:latin typeface="Verdana" panose="020B0604030504040204" pitchFamily="34" charset="0"/>
                <a:ea typeface="Verdana" panose="020B0604030504040204" pitchFamily="34" charset="0"/>
              </a:rPr>
              <a:t> </a:t>
            </a:r>
            <a:r>
              <a:rPr lang="sl-SI" sz="4500" dirty="0" err="1">
                <a:latin typeface="Verdana" panose="020B0604030504040204" pitchFamily="34" charset="0"/>
                <a:ea typeface="Verdana" panose="020B0604030504040204" pitchFamily="34" charset="0"/>
              </a:rPr>
              <a:t>loops</a:t>
            </a:r>
            <a:r>
              <a:rPr lang="sl-SI" sz="4500" dirty="0">
                <a:latin typeface="Verdana" panose="020B0604030504040204" pitchFamily="34" charset="0"/>
                <a:ea typeface="Verdana" panose="020B0604030504040204" pitchFamily="34" charset="0"/>
              </a:rPr>
              <a:t>. </a:t>
            </a:r>
          </a:p>
        </p:txBody>
      </p:sp>
    </p:spTree>
    <p:extLst>
      <p:ext uri="{BB962C8B-B14F-4D97-AF65-F5344CB8AC3E}">
        <p14:creationId xmlns:p14="http://schemas.microsoft.com/office/powerpoint/2010/main" val="202457755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2C18BAE8-7D30-D748-812B-8F398B03CFD8}"/>
              </a:ext>
            </a:extLst>
          </p:cNvPr>
          <p:cNvSpPr/>
          <p:nvPr/>
        </p:nvSpPr>
        <p:spPr>
          <a:xfrm>
            <a:off x="312315" y="2903188"/>
            <a:ext cx="17972029" cy="2075933"/>
          </a:xfrm>
          <a:prstGeom prst="rect">
            <a:avLst/>
          </a:prstGeom>
        </p:spPr>
        <p:txBody>
          <a:bodyPr wrap="square" lIns="137141" tIns="68570" rIns="137141" bIns="68570">
            <a:spAutoFit/>
          </a:bodyPr>
          <a:lstStyle/>
          <a:p>
            <a:pPr marL="685703" indent="-685703">
              <a:lnSpc>
                <a:spcPct val="150000"/>
              </a:lnSpc>
              <a:buFont typeface="Arial" pitchFamily="34" charset="0"/>
              <a:buChar char="•"/>
            </a:pPr>
            <a:r>
              <a:rPr lang="sl-SI" sz="4500" dirty="0" err="1">
                <a:latin typeface="Verdana" pitchFamily="34" charset="0"/>
                <a:ea typeface="Verdana" pitchFamily="34" charset="0"/>
              </a:rPr>
              <a:t>Additional</a:t>
            </a:r>
            <a:r>
              <a:rPr lang="sl-SI" sz="4500" dirty="0">
                <a:latin typeface="Verdana" pitchFamily="34" charset="0"/>
                <a:ea typeface="Verdana" pitchFamily="34" charset="0"/>
              </a:rPr>
              <a:t> </a:t>
            </a:r>
            <a:r>
              <a:rPr lang="sl-SI" sz="4500" dirty="0" err="1">
                <a:latin typeface="Verdana" pitchFamily="34" charset="0"/>
                <a:ea typeface="Verdana" pitchFamily="34" charset="0"/>
              </a:rPr>
              <a:t>lectures</a:t>
            </a:r>
            <a:r>
              <a:rPr lang="sl-SI" sz="4500" dirty="0">
                <a:latin typeface="Verdana" pitchFamily="34" charset="0"/>
                <a:ea typeface="Verdana" pitchFamily="34" charset="0"/>
              </a:rPr>
              <a:t> </a:t>
            </a:r>
            <a:r>
              <a:rPr lang="sl-SI" sz="4500" dirty="0" err="1">
                <a:latin typeface="Verdana" pitchFamily="34" charset="0"/>
                <a:ea typeface="Verdana" pitchFamily="34" charset="0"/>
              </a:rPr>
              <a:t>and</a:t>
            </a:r>
            <a:r>
              <a:rPr lang="sl-SI" sz="4500" dirty="0">
                <a:latin typeface="Verdana" pitchFamily="34" charset="0"/>
                <a:ea typeface="Verdana" pitchFamily="34" charset="0"/>
              </a:rPr>
              <a:t> </a:t>
            </a:r>
            <a:r>
              <a:rPr lang="sl-SI" sz="4500" dirty="0" err="1">
                <a:latin typeface="Verdana" pitchFamily="34" charset="0"/>
                <a:ea typeface="Verdana" pitchFamily="34" charset="0"/>
              </a:rPr>
              <a:t>samples</a:t>
            </a:r>
            <a:r>
              <a:rPr lang="sl-SI" sz="4500" dirty="0">
                <a:latin typeface="Verdana" pitchFamily="34" charset="0"/>
                <a:ea typeface="Verdana" pitchFamily="34" charset="0"/>
              </a:rPr>
              <a:t> on </a:t>
            </a:r>
            <a:r>
              <a:rPr lang="sl-SI" sz="4500" dirty="0" err="1">
                <a:latin typeface="Verdana" pitchFamily="34" charset="0"/>
                <a:ea typeface="Verdana" pitchFamily="34" charset="0"/>
              </a:rPr>
              <a:t>validation</a:t>
            </a:r>
            <a:r>
              <a:rPr lang="sl-SI" sz="4500" dirty="0">
                <a:latin typeface="Verdana" pitchFamily="34" charset="0"/>
                <a:ea typeface="Verdana" pitchFamily="34" charset="0"/>
              </a:rPr>
              <a:t> </a:t>
            </a:r>
            <a:r>
              <a:rPr lang="sl-SI" sz="4500" dirty="0" err="1">
                <a:latin typeface="Verdana" pitchFamily="34" charset="0"/>
                <a:ea typeface="Verdana" pitchFamily="34" charset="0"/>
              </a:rPr>
              <a:t>and</a:t>
            </a:r>
            <a:r>
              <a:rPr lang="sl-SI" sz="4500" dirty="0">
                <a:latin typeface="Verdana" pitchFamily="34" charset="0"/>
                <a:ea typeface="Verdana" pitchFamily="34" charset="0"/>
              </a:rPr>
              <a:t> </a:t>
            </a:r>
            <a:r>
              <a:rPr lang="sl-SI" sz="4500" dirty="0" err="1">
                <a:latin typeface="Verdana" pitchFamily="34" charset="0"/>
                <a:ea typeface="Verdana" pitchFamily="34" charset="0"/>
              </a:rPr>
              <a:t>communication</a:t>
            </a:r>
            <a:r>
              <a:rPr lang="sl-SI" sz="4500" dirty="0">
                <a:latin typeface="Verdana" pitchFamily="34" charset="0"/>
                <a:ea typeface="Verdana" pitchFamily="34" charset="0"/>
              </a:rPr>
              <a:t>. </a:t>
            </a:r>
            <a:endParaRPr lang="en-US" sz="4500" dirty="0">
              <a:latin typeface="Verdana" pitchFamily="34" charset="0"/>
              <a:ea typeface="Verdana" pitchFamily="34" charset="0"/>
            </a:endParaRPr>
          </a:p>
        </p:txBody>
      </p:sp>
      <p:sp>
        <p:nvSpPr>
          <p:cNvPr id="3" name="Naslov 2">
            <a:extLst>
              <a:ext uri="{FF2B5EF4-FFF2-40B4-BE49-F238E27FC236}">
                <a16:creationId xmlns:a16="http://schemas.microsoft.com/office/drawing/2014/main" id="{036EAF58-6C0D-4883-B874-62671525C555}"/>
              </a:ext>
            </a:extLst>
          </p:cNvPr>
          <p:cNvSpPr>
            <a:spLocks noGrp="1"/>
          </p:cNvSpPr>
          <p:nvPr>
            <p:ph type="title"/>
          </p:nvPr>
        </p:nvSpPr>
        <p:spPr>
          <a:xfrm>
            <a:off x="396011" y="2203586"/>
            <a:ext cx="17084400" cy="1062638"/>
          </a:xfrm>
        </p:spPr>
        <p:txBody>
          <a:bodyPr>
            <a:normAutofit fontScale="90000"/>
          </a:bodyPr>
          <a:lstStyle/>
          <a:p>
            <a:r>
              <a:rPr lang="sl-SI" dirty="0" err="1"/>
              <a:t>Additional</a:t>
            </a:r>
            <a:r>
              <a:rPr lang="sl-SI" dirty="0"/>
              <a:t> notes, III.</a:t>
            </a:r>
            <a:br>
              <a:rPr lang="en-US" dirty="0"/>
            </a:br>
            <a:endParaRPr lang="en-US" dirty="0"/>
          </a:p>
        </p:txBody>
      </p:sp>
    </p:spTree>
    <p:extLst>
      <p:ext uri="{BB962C8B-B14F-4D97-AF65-F5344CB8AC3E}">
        <p14:creationId xmlns:p14="http://schemas.microsoft.com/office/powerpoint/2010/main" val="130594492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 name="Picture 4" descr="Co-funded by the Erasmus+ Programme of the European Union logo">
            <a:extLst>
              <a:ext uri="{FF2B5EF4-FFF2-40B4-BE49-F238E27FC236}">
                <a16:creationId xmlns:a16="http://schemas.microsoft.com/office/drawing/2014/main" id="{7B34E4F4-D9E6-7843-A635-6F7E65AE4B2A}"/>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13448256" y="487007"/>
            <a:ext cx="4646206" cy="1062462"/>
          </a:xfrm>
          <a:prstGeom prst="rect">
            <a:avLst/>
          </a:prstGeom>
          <a:noFill/>
          <a:extLst>
            <a:ext uri="{909E8E84-426E-40DD-AFC4-6F175D3DCCD1}">
              <a14:hiddenFill xmlns:a14="http://schemas.microsoft.com/office/drawing/2010/main">
                <a:solidFill>
                  <a:srgbClr val="FFFFFF"/>
                </a:solidFill>
              </a14:hiddenFill>
            </a:ext>
          </a:extLst>
        </p:spPr>
      </p:pic>
      <p:pic>
        <p:nvPicPr>
          <p:cNvPr id="19" name="Picture 18" descr="Creative Commons License Logo: Attribution-ShareAlike International CC BY-SA">
            <a:extLst>
              <a:ext uri="{FF2B5EF4-FFF2-40B4-BE49-F238E27FC236}">
                <a16:creationId xmlns:a16="http://schemas.microsoft.com/office/drawing/2014/main" id="{8061834D-1377-9B49-892B-AFDC3631BF20}"/>
              </a:ext>
            </a:extLst>
          </p:cNvPr>
          <p:cNvPicPr/>
          <p:nvPr/>
        </p:nvPicPr>
        <p:blipFill>
          <a:blip r:embed="rId4">
            <a:extLst>
              <a:ext uri="{28A0092B-C50C-407E-A947-70E740481C1C}">
                <a14:useLocalDpi xmlns:a14="http://schemas.microsoft.com/office/drawing/2010/main" val="0"/>
              </a:ext>
            </a:extLst>
          </a:blip>
          <a:stretch>
            <a:fillRect/>
          </a:stretch>
        </p:blipFill>
        <p:spPr>
          <a:xfrm>
            <a:off x="245068" y="8882826"/>
            <a:ext cx="2701375" cy="952235"/>
          </a:xfrm>
          <a:prstGeom prst="rect">
            <a:avLst/>
          </a:prstGeom>
        </p:spPr>
      </p:pic>
      <p:sp>
        <p:nvSpPr>
          <p:cNvPr id="3" name="Naslov 2"/>
          <p:cNvSpPr>
            <a:spLocks noGrp="1"/>
          </p:cNvSpPr>
          <p:nvPr>
            <p:ph type="title"/>
          </p:nvPr>
        </p:nvSpPr>
        <p:spPr>
          <a:xfrm>
            <a:off x="8751592" y="4380367"/>
            <a:ext cx="9342873" cy="692498"/>
          </a:xfrm>
          <a:prstGeom prst="rect">
            <a:avLst/>
          </a:prstGeom>
          <a:noFill/>
          <a:ln>
            <a:noFill/>
            <a:prstDash/>
          </a:ln>
          <a:effectLst/>
        </p:spPr>
        <p:txBody>
          <a:bodyPr rot="0" spcFirstLastPara="0" vertOverflow="overflow" horzOverflow="overflow" vert="horz" wrap="square" lIns="137141" tIns="68570" rIns="137141" bIns="68570" numCol="1" spcCol="0" rtlCol="0" fromWordArt="0" anchor="t" anchorCtr="0" forceAA="0" compatLnSpc="1">
            <a:prstTxWarp prst="textNoShape">
              <a:avLst/>
            </a:prstTxWarp>
            <a:spAutoFit/>
          </a:bodyPr>
          <a:lstStyle/>
          <a:p>
            <a:pPr marL="0" marR="0" lvl="0" indent="0" algn="l" defTabSz="1371408" rtl="0" eaLnBrk="1" fontAlgn="auto" latinLnBrk="0" hangingPunct="1">
              <a:lnSpc>
                <a:spcPct val="100000"/>
              </a:lnSpc>
              <a:spcBef>
                <a:spcPts val="0"/>
              </a:spcBef>
              <a:spcAft>
                <a:spcPts val="0"/>
              </a:spcAft>
              <a:buClrTx/>
              <a:buSzTx/>
              <a:buFontTx/>
              <a:buNone/>
              <a:tabLst/>
              <a:defRPr/>
            </a:pPr>
            <a:r>
              <a:rPr kumimoji="0" lang="sl-SI" sz="3600" b="1" i="0" u="none" strike="noStrike" kern="1200" cap="none" spc="0" normalizeH="0" baseline="0" noProof="0" dirty="0">
                <a:ln>
                  <a:noFill/>
                </a:ln>
                <a:solidFill>
                  <a:schemeClr val="tx1"/>
                </a:solidFill>
                <a:effectLst/>
                <a:uLnTx/>
                <a:uFillTx/>
                <a:latin typeface="Verdana" panose="020B0604030504040204" pitchFamily="34" charset="0"/>
                <a:ea typeface="Verdana" panose="020B0604030504040204" pitchFamily="34" charset="0"/>
                <a:cs typeface="Verdana" panose="020B0604030504040204" pitchFamily="34" charset="0"/>
              </a:rPr>
              <a:t>Tatjana Knapp</a:t>
            </a:r>
            <a:endParaRPr kumimoji="0" lang="en-US" sz="3600" b="1" i="0" u="none" strike="noStrike" kern="1200" cap="none" spc="0" normalizeH="0" baseline="0" noProof="0" dirty="0">
              <a:ln>
                <a:noFill/>
              </a:ln>
              <a:solidFill>
                <a:schemeClr val="tx1"/>
              </a:solidFill>
              <a:effectLst/>
              <a:uLnTx/>
              <a:uFillTx/>
              <a:latin typeface="Verdana" panose="020B0604030504040204" pitchFamily="34" charset="0"/>
              <a:ea typeface="Verdana" panose="020B0604030504040204" pitchFamily="34" charset="0"/>
              <a:cs typeface="Verdana" panose="020B0604030504040204" pitchFamily="34" charset="0"/>
            </a:endParaRPr>
          </a:p>
        </p:txBody>
      </p:sp>
      <p:sp>
        <p:nvSpPr>
          <p:cNvPr id="21" name="TextBox 20">
            <a:extLst>
              <a:ext uri="{FF2B5EF4-FFF2-40B4-BE49-F238E27FC236}">
                <a16:creationId xmlns:a16="http://schemas.microsoft.com/office/drawing/2014/main" id="{8DF475E8-9F94-A34C-B3D0-8D2CD3CD4ECB}"/>
              </a:ext>
            </a:extLst>
          </p:cNvPr>
          <p:cNvSpPr txBox="1"/>
          <p:nvPr/>
        </p:nvSpPr>
        <p:spPr>
          <a:xfrm>
            <a:off x="8751592" y="5046766"/>
            <a:ext cx="8829598" cy="692498"/>
          </a:xfrm>
          <a:prstGeom prst="rect">
            <a:avLst/>
          </a:prstGeom>
          <a:noFill/>
        </p:spPr>
        <p:txBody>
          <a:bodyPr wrap="square" lIns="137141" tIns="68570" rIns="137141" bIns="68570" rtlCol="0">
            <a:spAutoFit/>
          </a:bodyPr>
          <a:lstStyle/>
          <a:p>
            <a:pPr>
              <a:lnSpc>
                <a:spcPct val="100000"/>
              </a:lnSpc>
            </a:pPr>
            <a:r>
              <a:rPr lang="sl-SI" sz="3600" b="1" dirty="0">
                <a:latin typeface="Verdana" panose="020B0604030504040204" pitchFamily="34" charset="0"/>
                <a:ea typeface="Verdana" panose="020B0604030504040204" pitchFamily="34" charset="0"/>
                <a:cs typeface="Verdana" panose="020B0604030504040204" pitchFamily="34" charset="0"/>
              </a:rPr>
              <a:t>tatjana@risa.si</a:t>
            </a:r>
            <a:endParaRPr lang="en-US" sz="3600" b="1" dirty="0">
              <a:latin typeface="Verdana" panose="020B0604030504040204" pitchFamily="34" charset="0"/>
              <a:ea typeface="Verdana" panose="020B0604030504040204" pitchFamily="34" charset="0"/>
              <a:cs typeface="Verdana" panose="020B0604030504040204" pitchFamily="34" charset="0"/>
            </a:endParaRPr>
          </a:p>
        </p:txBody>
      </p:sp>
      <p:pic>
        <p:nvPicPr>
          <p:cNvPr id="5" name="Slika 4">
            <a:extLst>
              <a:ext uri="{C183D7F6-B498-43B3-948B-1728B52AA6E4}">
                <adec:decorative xmlns:adec="http://schemas.microsoft.com/office/drawing/2017/decorative" val="1"/>
              </a:ext>
            </a:extLst>
          </p:cNvPr>
          <p:cNvPicPr>
            <a:picLocks noChangeAspect="1"/>
          </p:cNvPicPr>
          <p:nvPr/>
        </p:nvPicPr>
        <p:blipFill rotWithShape="1">
          <a:blip r:embed="rId5"/>
          <a:srcRect l="20863" r="14729"/>
          <a:stretch/>
        </p:blipFill>
        <p:spPr>
          <a:xfrm>
            <a:off x="5292970" y="3722997"/>
            <a:ext cx="2945348" cy="2540520"/>
          </a:xfrm>
          <a:prstGeom prst="rect">
            <a:avLst/>
          </a:prstGeom>
        </p:spPr>
      </p:pic>
    </p:spTree>
    <p:extLst>
      <p:ext uri="{BB962C8B-B14F-4D97-AF65-F5344CB8AC3E}">
        <p14:creationId xmlns:p14="http://schemas.microsoft.com/office/powerpoint/2010/main" val="135878139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 name="Picture 4" descr="Co-funded by the Erasmus+ Programme of the European Union logo">
            <a:extLst>
              <a:ext uri="{FF2B5EF4-FFF2-40B4-BE49-F238E27FC236}">
                <a16:creationId xmlns:a16="http://schemas.microsoft.com/office/drawing/2014/main" id="{7B34E4F4-D9E6-7843-A635-6F7E65AE4B2A}"/>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13448256" y="487007"/>
            <a:ext cx="4646206" cy="1062462"/>
          </a:xfrm>
          <a:prstGeom prst="rect">
            <a:avLst/>
          </a:prstGeom>
          <a:noFill/>
          <a:extLst>
            <a:ext uri="{909E8E84-426E-40DD-AFC4-6F175D3DCCD1}">
              <a14:hiddenFill xmlns:a14="http://schemas.microsoft.com/office/drawing/2010/main">
                <a:solidFill>
                  <a:srgbClr val="FFFFFF"/>
                </a:solidFill>
              </a14:hiddenFill>
            </a:ext>
          </a:extLst>
        </p:spPr>
      </p:pic>
      <p:pic>
        <p:nvPicPr>
          <p:cNvPr id="19" name="Picture 18" descr="Creative Commons License Logo: Attribution-ShareAlike International CC BY-SA">
            <a:extLst>
              <a:ext uri="{FF2B5EF4-FFF2-40B4-BE49-F238E27FC236}">
                <a16:creationId xmlns:a16="http://schemas.microsoft.com/office/drawing/2014/main" id="{8061834D-1377-9B49-892B-AFDC3631BF20}"/>
              </a:ext>
            </a:extLst>
          </p:cNvPr>
          <p:cNvPicPr/>
          <p:nvPr/>
        </p:nvPicPr>
        <p:blipFill>
          <a:blip r:embed="rId4">
            <a:extLst>
              <a:ext uri="{28A0092B-C50C-407E-A947-70E740481C1C}">
                <a14:useLocalDpi xmlns:a14="http://schemas.microsoft.com/office/drawing/2010/main" val="0"/>
              </a:ext>
            </a:extLst>
          </a:blip>
          <a:stretch>
            <a:fillRect/>
          </a:stretch>
        </p:blipFill>
        <p:spPr>
          <a:xfrm>
            <a:off x="245068" y="8882826"/>
            <a:ext cx="2701375" cy="952235"/>
          </a:xfrm>
          <a:prstGeom prst="rect">
            <a:avLst/>
          </a:prstGeom>
        </p:spPr>
      </p:pic>
      <p:sp>
        <p:nvSpPr>
          <p:cNvPr id="12" name="Segnaposto testo 2">
            <a:extLst>
              <a:ext uri="{FF2B5EF4-FFF2-40B4-BE49-F238E27FC236}">
                <a16:creationId xmlns:a16="http://schemas.microsoft.com/office/drawing/2014/main" id="{1C223C67-A04F-254E-AA86-CE328C0912DD}"/>
              </a:ext>
            </a:extLst>
          </p:cNvPr>
          <p:cNvSpPr txBox="1">
            <a:spLocks/>
          </p:cNvSpPr>
          <p:nvPr/>
        </p:nvSpPr>
        <p:spPr>
          <a:xfrm>
            <a:off x="357250" y="3024806"/>
            <a:ext cx="17648124" cy="5164053"/>
          </a:xfrm>
          <a:prstGeom prst="rect">
            <a:avLst/>
          </a:prstGeom>
        </p:spPr>
        <p:txBody>
          <a:bodyPr vert="horz" lIns="137169" tIns="68585" rIns="137169" bIns="68585" rtlCol="0" anchor="t" anchorCtr="0"/>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lnSpc>
                <a:spcPct val="150000"/>
              </a:lnSpc>
            </a:pPr>
            <a:r>
              <a:rPr lang="en-US" sz="4500" dirty="0">
                <a:solidFill>
                  <a:schemeClr val="tx1"/>
                </a:solidFill>
                <a:latin typeface="Verdana" panose="020B0604030504040204" pitchFamily="34" charset="0"/>
                <a:ea typeface="Verdana" panose="020B0604030504040204" pitchFamily="34" charset="0"/>
                <a:cs typeface="Verdana" panose="020B0604030504040204" pitchFamily="34" charset="0"/>
              </a:rPr>
              <a:t>The project EASIT has received funding from the European Commission under the Erasmus+ Strategic Partnerships for Higher Education </a:t>
            </a:r>
            <a:r>
              <a:rPr lang="en-US" sz="4500" dirty="0" err="1">
                <a:solidFill>
                  <a:schemeClr val="tx1"/>
                </a:solidFill>
                <a:latin typeface="Verdana" panose="020B0604030504040204" pitchFamily="34" charset="0"/>
                <a:ea typeface="Verdana" panose="020B0604030504040204" pitchFamily="34" charset="0"/>
                <a:cs typeface="Verdana" panose="020B0604030504040204" pitchFamily="34" charset="0"/>
              </a:rPr>
              <a:t>programme</a:t>
            </a:r>
            <a:r>
              <a:rPr lang="en-US" sz="4500" dirty="0">
                <a:solidFill>
                  <a:schemeClr val="tx1"/>
                </a:solidFill>
                <a:latin typeface="Verdana" panose="020B0604030504040204" pitchFamily="34" charset="0"/>
                <a:ea typeface="Verdana" panose="020B0604030504040204" pitchFamily="34" charset="0"/>
                <a:cs typeface="Verdana" panose="020B0604030504040204" pitchFamily="34" charset="0"/>
              </a:rPr>
              <a:t>, grant agreement 2018-1-ES01-KA203-05275. </a:t>
            </a:r>
          </a:p>
        </p:txBody>
      </p:sp>
      <p:sp>
        <p:nvSpPr>
          <p:cNvPr id="2" name="Title 1">
            <a:extLst>
              <a:ext uri="{FF2B5EF4-FFF2-40B4-BE49-F238E27FC236}">
                <a16:creationId xmlns:a16="http://schemas.microsoft.com/office/drawing/2014/main" id="{ADDC92CD-49DF-3B48-8B5E-B69F876B9A1B}"/>
              </a:ext>
            </a:extLst>
          </p:cNvPr>
          <p:cNvSpPr>
            <a:spLocks noGrp="1"/>
          </p:cNvSpPr>
          <p:nvPr>
            <p:ph type="title"/>
          </p:nvPr>
        </p:nvSpPr>
        <p:spPr>
          <a:xfrm>
            <a:off x="317912" y="1962169"/>
            <a:ext cx="17084400" cy="1062638"/>
          </a:xfrm>
        </p:spPr>
        <p:txBody>
          <a:bodyPr/>
          <a:lstStyle/>
          <a:p>
            <a:r>
              <a:rPr lang="en-ES" dirty="0"/>
              <a:t>Acknowledgement</a:t>
            </a:r>
          </a:p>
        </p:txBody>
      </p:sp>
    </p:spTree>
    <p:extLst>
      <p:ext uri="{BB962C8B-B14F-4D97-AF65-F5344CB8AC3E}">
        <p14:creationId xmlns:p14="http://schemas.microsoft.com/office/powerpoint/2010/main" val="309843319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 name="Picture 4" descr="Co-funded by the Erasmus+ Programme of the European Union logo">
            <a:extLst>
              <a:ext uri="{FF2B5EF4-FFF2-40B4-BE49-F238E27FC236}">
                <a16:creationId xmlns:a16="http://schemas.microsoft.com/office/drawing/2014/main" id="{7B34E4F4-D9E6-7843-A635-6F7E65AE4B2A}"/>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13448256" y="487007"/>
            <a:ext cx="4646206" cy="1062462"/>
          </a:xfrm>
          <a:prstGeom prst="rect">
            <a:avLst/>
          </a:prstGeom>
          <a:noFill/>
          <a:extLst>
            <a:ext uri="{909E8E84-426E-40DD-AFC4-6F175D3DCCD1}">
              <a14:hiddenFill xmlns:a14="http://schemas.microsoft.com/office/drawing/2010/main">
                <a:solidFill>
                  <a:srgbClr val="FFFFFF"/>
                </a:solidFill>
              </a14:hiddenFill>
            </a:ext>
          </a:extLst>
        </p:spPr>
      </p:pic>
      <p:pic>
        <p:nvPicPr>
          <p:cNvPr id="19" name="Picture 18" descr="Creative Commons License Logo: Attribution-ShareAlike International CC BY-SA">
            <a:extLst>
              <a:ext uri="{FF2B5EF4-FFF2-40B4-BE49-F238E27FC236}">
                <a16:creationId xmlns:a16="http://schemas.microsoft.com/office/drawing/2014/main" id="{8061834D-1377-9B49-892B-AFDC3631BF20}"/>
              </a:ext>
            </a:extLst>
          </p:cNvPr>
          <p:cNvPicPr/>
          <p:nvPr/>
        </p:nvPicPr>
        <p:blipFill>
          <a:blip r:embed="rId4">
            <a:extLst>
              <a:ext uri="{28A0092B-C50C-407E-A947-70E740481C1C}">
                <a14:useLocalDpi xmlns:a14="http://schemas.microsoft.com/office/drawing/2010/main" val="0"/>
              </a:ext>
            </a:extLst>
          </a:blip>
          <a:stretch>
            <a:fillRect/>
          </a:stretch>
        </p:blipFill>
        <p:spPr>
          <a:xfrm>
            <a:off x="245068" y="8882826"/>
            <a:ext cx="2701375" cy="952235"/>
          </a:xfrm>
          <a:prstGeom prst="rect">
            <a:avLst/>
          </a:prstGeom>
        </p:spPr>
      </p:pic>
      <p:sp>
        <p:nvSpPr>
          <p:cNvPr id="11" name="Segnaposto testo 2">
            <a:extLst>
              <a:ext uri="{FF2B5EF4-FFF2-40B4-BE49-F238E27FC236}">
                <a16:creationId xmlns:a16="http://schemas.microsoft.com/office/drawing/2014/main" id="{AE111C95-DA2F-4C41-B9C9-99790547A51F}"/>
              </a:ext>
            </a:extLst>
          </p:cNvPr>
          <p:cNvSpPr txBox="1">
            <a:spLocks/>
          </p:cNvSpPr>
          <p:nvPr/>
        </p:nvSpPr>
        <p:spPr>
          <a:xfrm>
            <a:off x="357250" y="3024806"/>
            <a:ext cx="17648124" cy="5164053"/>
          </a:xfrm>
          <a:prstGeom prst="rect">
            <a:avLst/>
          </a:prstGeom>
        </p:spPr>
        <p:txBody>
          <a:bodyPr vert="horz" lIns="137169" tIns="68585" rIns="137169" bIns="68585" rtlCol="0" anchor="t" anchorCtr="0"/>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lnSpc>
                <a:spcPct val="150000"/>
              </a:lnSpc>
            </a:pPr>
            <a:r>
              <a:rPr lang="en-GB" sz="4500" dirty="0">
                <a:solidFill>
                  <a:schemeClr val="tx1"/>
                </a:solidFill>
                <a:latin typeface="Verdana" panose="020B0604030504040204" pitchFamily="34" charset="0"/>
                <a:ea typeface="Verdana" panose="020B0604030504040204" pitchFamily="34" charset="0"/>
                <a:cs typeface="Verdana" panose="020B0604030504040204" pitchFamily="34" charset="0"/>
              </a:rPr>
              <a:t>The European Commission support for the production of this publication does not constitute an endorsement of the contents, which reflect the views only of the authors, and the Commission cannot be held responsible for any use which may be made of the information contained therein.</a:t>
            </a:r>
          </a:p>
        </p:txBody>
      </p:sp>
      <p:sp>
        <p:nvSpPr>
          <p:cNvPr id="2" name="Title 1">
            <a:extLst>
              <a:ext uri="{FF2B5EF4-FFF2-40B4-BE49-F238E27FC236}">
                <a16:creationId xmlns:a16="http://schemas.microsoft.com/office/drawing/2014/main" id="{D7557131-944E-7546-880D-B1AB16FF2F85}"/>
              </a:ext>
            </a:extLst>
          </p:cNvPr>
          <p:cNvSpPr>
            <a:spLocks noGrp="1"/>
          </p:cNvSpPr>
          <p:nvPr>
            <p:ph type="title"/>
          </p:nvPr>
        </p:nvSpPr>
        <p:spPr>
          <a:xfrm>
            <a:off x="317912" y="1962169"/>
            <a:ext cx="17084400" cy="1062638"/>
          </a:xfrm>
        </p:spPr>
        <p:txBody>
          <a:bodyPr/>
          <a:lstStyle/>
          <a:p>
            <a:r>
              <a:rPr lang="en-ES" dirty="0"/>
              <a:t>Disclaimer</a:t>
            </a:r>
          </a:p>
        </p:txBody>
      </p:sp>
    </p:spTree>
    <p:extLst>
      <p:ext uri="{BB962C8B-B14F-4D97-AF65-F5344CB8AC3E}">
        <p14:creationId xmlns:p14="http://schemas.microsoft.com/office/powerpoint/2010/main" val="255255091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 name="Picture 4" descr="Co-funded by the Erasmus+ Programme of the European Union logo">
            <a:extLst>
              <a:ext uri="{FF2B5EF4-FFF2-40B4-BE49-F238E27FC236}">
                <a16:creationId xmlns:a16="http://schemas.microsoft.com/office/drawing/2014/main" id="{7B34E4F4-D9E6-7843-A635-6F7E65AE4B2A}"/>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13448256" y="487007"/>
            <a:ext cx="4646206" cy="1062462"/>
          </a:xfrm>
          <a:prstGeom prst="rect">
            <a:avLst/>
          </a:prstGeom>
          <a:noFill/>
          <a:extLst>
            <a:ext uri="{909E8E84-426E-40DD-AFC4-6F175D3DCCD1}">
              <a14:hiddenFill xmlns:a14="http://schemas.microsoft.com/office/drawing/2010/main">
                <a:solidFill>
                  <a:srgbClr val="FFFFFF"/>
                </a:solidFill>
              </a14:hiddenFill>
            </a:ext>
          </a:extLst>
        </p:spPr>
      </p:pic>
      <p:pic>
        <p:nvPicPr>
          <p:cNvPr id="19" name="Picture 18" descr="Creative Commons License Logo: Attribution-ShareAlike International CC BY-SA">
            <a:extLst>
              <a:ext uri="{FF2B5EF4-FFF2-40B4-BE49-F238E27FC236}">
                <a16:creationId xmlns:a16="http://schemas.microsoft.com/office/drawing/2014/main" id="{8061834D-1377-9B49-892B-AFDC3631BF20}"/>
              </a:ext>
            </a:extLst>
          </p:cNvPr>
          <p:cNvPicPr/>
          <p:nvPr/>
        </p:nvPicPr>
        <p:blipFill>
          <a:blip r:embed="rId4">
            <a:extLst>
              <a:ext uri="{28A0092B-C50C-407E-A947-70E740481C1C}">
                <a14:useLocalDpi xmlns:a14="http://schemas.microsoft.com/office/drawing/2010/main" val="0"/>
              </a:ext>
            </a:extLst>
          </a:blip>
          <a:stretch>
            <a:fillRect/>
          </a:stretch>
        </p:blipFill>
        <p:spPr>
          <a:xfrm>
            <a:off x="245068" y="8882826"/>
            <a:ext cx="2701375" cy="952235"/>
          </a:xfrm>
          <a:prstGeom prst="rect">
            <a:avLst/>
          </a:prstGeom>
        </p:spPr>
      </p:pic>
      <p:sp>
        <p:nvSpPr>
          <p:cNvPr id="2" name="Title 1">
            <a:extLst>
              <a:ext uri="{FF2B5EF4-FFF2-40B4-BE49-F238E27FC236}">
                <a16:creationId xmlns:a16="http://schemas.microsoft.com/office/drawing/2014/main" id="{D7557131-944E-7546-880D-B1AB16FF2F85}"/>
              </a:ext>
            </a:extLst>
          </p:cNvPr>
          <p:cNvSpPr>
            <a:spLocks noGrp="1"/>
          </p:cNvSpPr>
          <p:nvPr>
            <p:ph type="title"/>
          </p:nvPr>
        </p:nvSpPr>
        <p:spPr>
          <a:xfrm>
            <a:off x="317912" y="1962169"/>
            <a:ext cx="17084400" cy="1062638"/>
          </a:xfrm>
        </p:spPr>
        <p:txBody>
          <a:bodyPr/>
          <a:lstStyle/>
          <a:p>
            <a:r>
              <a:rPr lang="en-ES" dirty="0"/>
              <a:t>Partners</a:t>
            </a:r>
          </a:p>
        </p:txBody>
      </p:sp>
      <p:pic>
        <p:nvPicPr>
          <p:cNvPr id="23" name="Picture 22" descr="Dyslexiförbundet logo">
            <a:extLst>
              <a:ext uri="{FF2B5EF4-FFF2-40B4-BE49-F238E27FC236}">
                <a16:creationId xmlns:a16="http://schemas.microsoft.com/office/drawing/2014/main" id="{E95D038A-5107-A94E-AD89-995930934F36}"/>
              </a:ext>
            </a:extLst>
          </p:cNvPr>
          <p:cNvPicPr/>
          <p:nvPr/>
        </p:nvPicPr>
        <p:blipFill>
          <a:blip r:embed="rId5"/>
          <a:stretch>
            <a:fillRect/>
          </a:stretch>
        </p:blipFill>
        <p:spPr>
          <a:xfrm>
            <a:off x="837235" y="3258360"/>
            <a:ext cx="2269268" cy="2269268"/>
          </a:xfrm>
          <a:prstGeom prst="rect">
            <a:avLst/>
          </a:prstGeom>
        </p:spPr>
      </p:pic>
      <p:pic>
        <p:nvPicPr>
          <p:cNvPr id="24" name="Picture 23" descr="Risa logo">
            <a:extLst>
              <a:ext uri="{FF2B5EF4-FFF2-40B4-BE49-F238E27FC236}">
                <a16:creationId xmlns:a16="http://schemas.microsoft.com/office/drawing/2014/main" id="{53195402-E4A0-3F4A-81B0-28C6C2959FF3}"/>
              </a:ext>
            </a:extLst>
          </p:cNvPr>
          <p:cNvPicPr/>
          <p:nvPr/>
        </p:nvPicPr>
        <p:blipFill>
          <a:blip r:embed="rId6"/>
          <a:stretch>
            <a:fillRect/>
          </a:stretch>
        </p:blipFill>
        <p:spPr>
          <a:xfrm>
            <a:off x="4316996" y="3390581"/>
            <a:ext cx="1933194" cy="1638300"/>
          </a:xfrm>
          <a:prstGeom prst="rect">
            <a:avLst/>
          </a:prstGeom>
        </p:spPr>
      </p:pic>
      <p:pic>
        <p:nvPicPr>
          <p:cNvPr id="25" name="Picture 24" descr="RTV Slovenija logo">
            <a:extLst>
              <a:ext uri="{FF2B5EF4-FFF2-40B4-BE49-F238E27FC236}">
                <a16:creationId xmlns:a16="http://schemas.microsoft.com/office/drawing/2014/main" id="{1BF0B1E2-FB1F-F046-B484-9F71A70EF2FF}"/>
              </a:ext>
            </a:extLst>
          </p:cNvPr>
          <p:cNvPicPr/>
          <p:nvPr/>
        </p:nvPicPr>
        <p:blipFill>
          <a:blip r:embed="rId7"/>
          <a:stretch>
            <a:fillRect/>
          </a:stretch>
        </p:blipFill>
        <p:spPr>
          <a:xfrm>
            <a:off x="6779620" y="3258360"/>
            <a:ext cx="4160984" cy="1890093"/>
          </a:xfrm>
          <a:prstGeom prst="rect">
            <a:avLst/>
          </a:prstGeom>
        </p:spPr>
      </p:pic>
      <p:pic>
        <p:nvPicPr>
          <p:cNvPr id="26" name="Graphic 4" descr="Stiftung Universität Hildesheim logo">
            <a:extLst>
              <a:ext uri="{FF2B5EF4-FFF2-40B4-BE49-F238E27FC236}">
                <a16:creationId xmlns:a16="http://schemas.microsoft.com/office/drawing/2014/main" id="{92B7F15D-E8A7-9F43-A892-D30A63C8768C}"/>
              </a:ext>
            </a:extLst>
          </p:cNvPr>
          <p:cNvPicPr/>
          <p:nvPr/>
        </p:nvPicPr>
        <p:blipFill>
          <a:blip r:embed="rId8">
            <a:extLst>
              <a:ext uri="{96DAC541-7B7A-43D3-8B79-37D633B846F1}">
                <asvg:svgBlip xmlns:asvg="http://schemas.microsoft.com/office/drawing/2016/SVG/main" r:embed="rId9"/>
              </a:ext>
            </a:extLst>
          </a:blip>
          <a:stretch>
            <a:fillRect/>
          </a:stretch>
        </p:blipFill>
        <p:spPr>
          <a:xfrm>
            <a:off x="11123852" y="2976936"/>
            <a:ext cx="2269269" cy="2269269"/>
          </a:xfrm>
          <a:prstGeom prst="rect">
            <a:avLst/>
          </a:prstGeom>
        </p:spPr>
      </p:pic>
      <p:pic>
        <p:nvPicPr>
          <p:cNvPr id="27" name="Picture 26" descr="SDI Internationale Hochshule - University of Applied Sciences logo">
            <a:extLst>
              <a:ext uri="{FF2B5EF4-FFF2-40B4-BE49-F238E27FC236}">
                <a16:creationId xmlns:a16="http://schemas.microsoft.com/office/drawing/2014/main" id="{FE2DB0E3-D4D5-AC42-B780-92C95D0401A7}"/>
              </a:ext>
            </a:extLst>
          </p:cNvPr>
          <p:cNvPicPr/>
          <p:nvPr/>
        </p:nvPicPr>
        <p:blipFill>
          <a:blip r:embed="rId10"/>
          <a:stretch>
            <a:fillRect/>
          </a:stretch>
        </p:blipFill>
        <p:spPr>
          <a:xfrm>
            <a:off x="14451982" y="3390581"/>
            <a:ext cx="2990937" cy="1359853"/>
          </a:xfrm>
          <a:prstGeom prst="rect">
            <a:avLst/>
          </a:prstGeom>
        </p:spPr>
      </p:pic>
      <p:pic>
        <p:nvPicPr>
          <p:cNvPr id="28" name="Picture 27" descr="Universitat Autònoma de Barcelona logo">
            <a:extLst>
              <a:ext uri="{FF2B5EF4-FFF2-40B4-BE49-F238E27FC236}">
                <a16:creationId xmlns:a16="http://schemas.microsoft.com/office/drawing/2014/main" id="{243273C3-21EA-A845-93D3-CC2A66BE4D5B}"/>
              </a:ext>
            </a:extLst>
          </p:cNvPr>
          <p:cNvPicPr/>
          <p:nvPr/>
        </p:nvPicPr>
        <p:blipFill>
          <a:blip r:embed="rId11"/>
          <a:stretch>
            <a:fillRect/>
          </a:stretch>
        </p:blipFill>
        <p:spPr>
          <a:xfrm>
            <a:off x="2095499" y="5641928"/>
            <a:ext cx="2745725" cy="2058717"/>
          </a:xfrm>
          <a:prstGeom prst="rect">
            <a:avLst/>
          </a:prstGeom>
        </p:spPr>
      </p:pic>
      <p:pic>
        <p:nvPicPr>
          <p:cNvPr id="29" name="Picture 28" descr="Università degli Studi di Trieste logo">
            <a:extLst>
              <a:ext uri="{FF2B5EF4-FFF2-40B4-BE49-F238E27FC236}">
                <a16:creationId xmlns:a16="http://schemas.microsoft.com/office/drawing/2014/main" id="{755EFFAA-DA2A-4146-BAA0-026E89CC96F3}"/>
              </a:ext>
            </a:extLst>
          </p:cNvPr>
          <p:cNvPicPr/>
          <p:nvPr/>
        </p:nvPicPr>
        <p:blipFill>
          <a:blip r:embed="rId12"/>
          <a:stretch>
            <a:fillRect/>
          </a:stretch>
        </p:blipFill>
        <p:spPr>
          <a:xfrm>
            <a:off x="5289550" y="5989931"/>
            <a:ext cx="5249230" cy="1134110"/>
          </a:xfrm>
          <a:prstGeom prst="rect">
            <a:avLst/>
          </a:prstGeom>
        </p:spPr>
      </p:pic>
      <p:pic>
        <p:nvPicPr>
          <p:cNvPr id="30" name="Picture 29" descr="Universidade Vigo logo">
            <a:extLst>
              <a:ext uri="{FF2B5EF4-FFF2-40B4-BE49-F238E27FC236}">
                <a16:creationId xmlns:a16="http://schemas.microsoft.com/office/drawing/2014/main" id="{651A6100-3523-8543-80B8-46CF2E9E4315}"/>
              </a:ext>
            </a:extLst>
          </p:cNvPr>
          <p:cNvPicPr/>
          <p:nvPr/>
        </p:nvPicPr>
        <p:blipFill>
          <a:blip r:embed="rId13"/>
          <a:stretch>
            <a:fillRect/>
          </a:stretch>
        </p:blipFill>
        <p:spPr>
          <a:xfrm>
            <a:off x="10949515" y="6161381"/>
            <a:ext cx="5183614" cy="791210"/>
          </a:xfrm>
          <a:prstGeom prst="rect">
            <a:avLst/>
          </a:prstGeom>
        </p:spPr>
      </p:pic>
    </p:spTree>
    <p:extLst>
      <p:ext uri="{BB962C8B-B14F-4D97-AF65-F5344CB8AC3E}">
        <p14:creationId xmlns:p14="http://schemas.microsoft.com/office/powerpoint/2010/main" val="395402768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 name="Picture 4" descr="Co-funded by the Erasmus+ Programme of the European Union logo">
            <a:extLst>
              <a:ext uri="{FF2B5EF4-FFF2-40B4-BE49-F238E27FC236}">
                <a16:creationId xmlns:a16="http://schemas.microsoft.com/office/drawing/2014/main" id="{7B34E4F4-D9E6-7843-A635-6F7E65AE4B2A}"/>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13448256" y="487007"/>
            <a:ext cx="4646206" cy="1062462"/>
          </a:xfrm>
          <a:prstGeom prst="rect">
            <a:avLst/>
          </a:prstGeom>
          <a:noFill/>
          <a:extLst>
            <a:ext uri="{909E8E84-426E-40DD-AFC4-6F175D3DCCD1}">
              <a14:hiddenFill xmlns:a14="http://schemas.microsoft.com/office/drawing/2010/main">
                <a:solidFill>
                  <a:srgbClr val="FFFFFF"/>
                </a:solidFill>
              </a14:hiddenFill>
            </a:ext>
          </a:extLst>
        </p:spPr>
      </p:pic>
      <p:pic>
        <p:nvPicPr>
          <p:cNvPr id="19" name="Picture 18" descr="Creative Commons License Logo: Attribution-ShareAlike International CC BY-SA">
            <a:extLst>
              <a:ext uri="{FF2B5EF4-FFF2-40B4-BE49-F238E27FC236}">
                <a16:creationId xmlns:a16="http://schemas.microsoft.com/office/drawing/2014/main" id="{8061834D-1377-9B49-892B-AFDC3631BF20}"/>
              </a:ext>
            </a:extLst>
          </p:cNvPr>
          <p:cNvPicPr/>
          <p:nvPr/>
        </p:nvPicPr>
        <p:blipFill>
          <a:blip r:embed="rId4">
            <a:extLst>
              <a:ext uri="{28A0092B-C50C-407E-A947-70E740481C1C}">
                <a14:useLocalDpi xmlns:a14="http://schemas.microsoft.com/office/drawing/2010/main" val="0"/>
              </a:ext>
            </a:extLst>
          </a:blip>
          <a:stretch>
            <a:fillRect/>
          </a:stretch>
        </p:blipFill>
        <p:spPr>
          <a:xfrm>
            <a:off x="245068" y="8882826"/>
            <a:ext cx="2701375" cy="952235"/>
          </a:xfrm>
          <a:prstGeom prst="rect">
            <a:avLst/>
          </a:prstGeom>
        </p:spPr>
      </p:pic>
      <p:pic>
        <p:nvPicPr>
          <p:cNvPr id="12" name="Picture 11" descr="EASIT (Easy Access for Social Inclusion Training) Logo">
            <a:hlinkClick r:id="rId5"/>
            <a:extLst>
              <a:ext uri="{FF2B5EF4-FFF2-40B4-BE49-F238E27FC236}">
                <a16:creationId xmlns:a16="http://schemas.microsoft.com/office/drawing/2014/main" id="{3005C618-9FC3-D746-AE1F-3014D2C54245}"/>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5138484" y="3420566"/>
            <a:ext cx="8014201" cy="3352028"/>
          </a:xfrm>
          <a:prstGeom prst="rect">
            <a:avLst/>
          </a:prstGeom>
        </p:spPr>
      </p:pic>
      <p:sp>
        <p:nvSpPr>
          <p:cNvPr id="16" name="TextBox 15">
            <a:extLst>
              <a:ext uri="{FF2B5EF4-FFF2-40B4-BE49-F238E27FC236}">
                <a16:creationId xmlns:a16="http://schemas.microsoft.com/office/drawing/2014/main" id="{341309FA-535C-3146-A01F-F199B6C5FEF0}"/>
              </a:ext>
            </a:extLst>
          </p:cNvPr>
          <p:cNvSpPr txBox="1"/>
          <p:nvPr/>
        </p:nvSpPr>
        <p:spPr>
          <a:xfrm>
            <a:off x="4730784" y="6855371"/>
            <a:ext cx="8829598" cy="692498"/>
          </a:xfrm>
          <a:prstGeom prst="rect">
            <a:avLst/>
          </a:prstGeom>
          <a:noFill/>
        </p:spPr>
        <p:txBody>
          <a:bodyPr wrap="square" lIns="137169" tIns="68585" rIns="137169" bIns="68585" rtlCol="0">
            <a:spAutoFit/>
          </a:bodyPr>
          <a:lstStyle/>
          <a:p>
            <a:pPr algn="ctr">
              <a:lnSpc>
                <a:spcPct val="100000"/>
              </a:lnSpc>
            </a:pPr>
            <a:r>
              <a:rPr lang="sl-SI" sz="3600" b="1" dirty="0">
                <a:latin typeface="Verdana" panose="020B0604030504040204" pitchFamily="34" charset="0"/>
                <a:ea typeface="Verdana" panose="020B0604030504040204" pitchFamily="34" charset="0"/>
                <a:cs typeface="Verdana" panose="020B0604030504040204" pitchFamily="34" charset="0"/>
                <a:hlinkClick r:id="rId7"/>
              </a:rPr>
              <a:t>pagines.uab.cat/easit</a:t>
            </a:r>
            <a:endParaRPr lang="en-US" sz="3600" b="1" dirty="0">
              <a:latin typeface="Verdana" panose="020B0604030504040204" pitchFamily="34" charset="0"/>
              <a:ea typeface="Verdana" panose="020B0604030504040204" pitchFamily="34" charset="0"/>
              <a:cs typeface="Verdana" panose="020B0604030504040204" pitchFamily="34" charset="0"/>
            </a:endParaRPr>
          </a:p>
        </p:txBody>
      </p:sp>
      <p:sp>
        <p:nvSpPr>
          <p:cNvPr id="2" name="Title 1">
            <a:extLst>
              <a:ext uri="{FF2B5EF4-FFF2-40B4-BE49-F238E27FC236}">
                <a16:creationId xmlns:a16="http://schemas.microsoft.com/office/drawing/2014/main" id="{5C5C9300-C79A-654C-B4C1-2D3F2C2184C5}"/>
              </a:ext>
            </a:extLst>
          </p:cNvPr>
          <p:cNvSpPr>
            <a:spLocks noGrp="1"/>
          </p:cNvSpPr>
          <p:nvPr>
            <p:ph type="title"/>
          </p:nvPr>
        </p:nvSpPr>
        <p:spPr/>
        <p:txBody>
          <a:bodyPr/>
          <a:lstStyle/>
          <a:p>
            <a:r>
              <a:rPr lang="en-ES" dirty="0">
                <a:solidFill>
                  <a:schemeClr val="bg1"/>
                </a:solidFill>
              </a:rPr>
              <a:t>EASIT</a:t>
            </a:r>
          </a:p>
        </p:txBody>
      </p:sp>
    </p:spTree>
    <p:extLst>
      <p:ext uri="{BB962C8B-B14F-4D97-AF65-F5344CB8AC3E}">
        <p14:creationId xmlns:p14="http://schemas.microsoft.com/office/powerpoint/2010/main" val="211819005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2C18BAE8-7D30-D748-812B-8F398B03CFD8}"/>
              </a:ext>
            </a:extLst>
          </p:cNvPr>
          <p:cNvSpPr>
            <a:spLocks noChangeAspect="1"/>
          </p:cNvSpPr>
          <p:nvPr/>
        </p:nvSpPr>
        <p:spPr>
          <a:xfrm>
            <a:off x="519692" y="3110818"/>
            <a:ext cx="17251790" cy="5192170"/>
          </a:xfrm>
          <a:prstGeom prst="rect">
            <a:avLst/>
          </a:prstGeom>
        </p:spPr>
        <p:txBody>
          <a:bodyPr wrap="square" lIns="137141" tIns="68570" rIns="137141" bIns="68570">
            <a:spAutoFit/>
          </a:bodyPr>
          <a:lstStyle/>
          <a:p>
            <a:pPr>
              <a:lnSpc>
                <a:spcPct val="150000"/>
              </a:lnSpc>
            </a:pPr>
            <a:r>
              <a:rPr lang="sl-SI" sz="4500" dirty="0" err="1">
                <a:latin typeface="Verdana" panose="020B0604030504040204" pitchFamily="34" charset="0"/>
                <a:ea typeface="Verdana" panose="020B0604030504040204" pitchFamily="34" charset="0"/>
              </a:rPr>
              <a:t>Communication</a:t>
            </a:r>
            <a:r>
              <a:rPr lang="sl-SI" sz="4500" dirty="0">
                <a:latin typeface="Verdana" panose="020B0604030504040204" pitchFamily="34" charset="0"/>
                <a:ea typeface="Verdana" panose="020B0604030504040204" pitchFamily="34" charset="0"/>
              </a:rPr>
              <a:t> is </a:t>
            </a:r>
            <a:r>
              <a:rPr lang="sl-SI" sz="4500" dirty="0" err="1">
                <a:latin typeface="Verdana" panose="020B0604030504040204" pitchFamily="34" charset="0"/>
                <a:ea typeface="Verdana" panose="020B0604030504040204" pitchFamily="34" charset="0"/>
              </a:rPr>
              <a:t>the</a:t>
            </a:r>
            <a:r>
              <a:rPr lang="sl-SI" sz="4500" dirty="0">
                <a:latin typeface="Verdana" panose="020B0604030504040204" pitchFamily="34" charset="0"/>
                <a:ea typeface="Verdana" panose="020B0604030504040204" pitchFamily="34" charset="0"/>
              </a:rPr>
              <a:t> </a:t>
            </a:r>
            <a:r>
              <a:rPr lang="sl-SI" sz="4500" dirty="0" err="1">
                <a:latin typeface="Verdana" panose="020B0604030504040204" pitchFamily="34" charset="0"/>
                <a:ea typeface="Verdana" panose="020B0604030504040204" pitchFamily="34" charset="0"/>
              </a:rPr>
              <a:t>key</a:t>
            </a:r>
            <a:r>
              <a:rPr lang="sl-SI" sz="4500" dirty="0">
                <a:latin typeface="Verdana" panose="020B0604030504040204" pitchFamily="34" charset="0"/>
                <a:ea typeface="Verdana" panose="020B0604030504040204" pitchFamily="34" charset="0"/>
              </a:rPr>
              <a:t> to </a:t>
            </a:r>
            <a:r>
              <a:rPr lang="sl-SI" sz="4500" dirty="0" err="1">
                <a:latin typeface="Verdana" panose="020B0604030504040204" pitchFamily="34" charset="0"/>
                <a:ea typeface="Verdana" panose="020B0604030504040204" pitchFamily="34" charset="0"/>
              </a:rPr>
              <a:t>successfull</a:t>
            </a:r>
            <a:r>
              <a:rPr lang="sl-SI" sz="4500" dirty="0">
                <a:latin typeface="Verdana" panose="020B0604030504040204" pitchFamily="34" charset="0"/>
                <a:ea typeface="Verdana" panose="020B0604030504040204" pitchFamily="34" charset="0"/>
              </a:rPr>
              <a:t> </a:t>
            </a:r>
            <a:r>
              <a:rPr lang="sl-SI" sz="4500" dirty="0" err="1">
                <a:latin typeface="Verdana" panose="020B0604030504040204" pitchFamily="34" charset="0"/>
                <a:ea typeface="Verdana" panose="020B0604030504040204" pitchFamily="34" charset="0"/>
              </a:rPr>
              <a:t>validating</a:t>
            </a:r>
            <a:r>
              <a:rPr lang="sl-SI" sz="4500" dirty="0">
                <a:latin typeface="Verdana" panose="020B0604030504040204" pitchFamily="34" charset="0"/>
                <a:ea typeface="Verdana" panose="020B0604030504040204" pitchFamily="34" charset="0"/>
              </a:rPr>
              <a:t> </a:t>
            </a:r>
            <a:r>
              <a:rPr lang="sl-SI" sz="4500" dirty="0" err="1">
                <a:latin typeface="Verdana" panose="020B0604030504040204" pitchFamily="34" charset="0"/>
                <a:ea typeface="Verdana" panose="020B0604030504040204" pitchFamily="34" charset="0"/>
              </a:rPr>
              <a:t>process</a:t>
            </a:r>
            <a:r>
              <a:rPr lang="sl-SI" sz="4500" dirty="0">
                <a:latin typeface="Verdana" panose="020B0604030504040204" pitchFamily="34" charset="0"/>
                <a:ea typeface="Verdana" panose="020B0604030504040204" pitchFamily="34" charset="0"/>
              </a:rPr>
              <a:t>. In </a:t>
            </a:r>
            <a:r>
              <a:rPr lang="sl-SI" sz="4500" dirty="0" err="1">
                <a:latin typeface="Verdana" panose="020B0604030504040204" pitchFamily="34" charset="0"/>
                <a:ea typeface="Verdana" panose="020B0604030504040204" pitchFamily="34" charset="0"/>
              </a:rPr>
              <a:t>this</a:t>
            </a:r>
            <a:r>
              <a:rPr lang="sl-SI" sz="4500" dirty="0">
                <a:latin typeface="Verdana" panose="020B0604030504040204" pitchFamily="34" charset="0"/>
                <a:ea typeface="Verdana" panose="020B0604030504040204" pitchFamily="34" charset="0"/>
              </a:rPr>
              <a:t> </a:t>
            </a:r>
            <a:r>
              <a:rPr lang="sl-SI" sz="4500" dirty="0" err="1">
                <a:latin typeface="Verdana" panose="020B0604030504040204" pitchFamily="34" charset="0"/>
                <a:ea typeface="Verdana" panose="020B0604030504040204" pitchFamily="34" charset="0"/>
              </a:rPr>
              <a:t>lecture</a:t>
            </a:r>
            <a:r>
              <a:rPr lang="sl-SI" sz="4500" dirty="0">
                <a:latin typeface="Verdana" panose="020B0604030504040204" pitchFamily="34" charset="0"/>
                <a:ea typeface="Verdana" panose="020B0604030504040204" pitchFamily="34" charset="0"/>
              </a:rPr>
              <a:t>, </a:t>
            </a:r>
            <a:r>
              <a:rPr lang="sl-SI" sz="4500" dirty="0" err="1">
                <a:latin typeface="Verdana" panose="020B0604030504040204" pitchFamily="34" charset="0"/>
                <a:ea typeface="Verdana" panose="020B0604030504040204" pitchFamily="34" charset="0"/>
              </a:rPr>
              <a:t>we</a:t>
            </a:r>
            <a:r>
              <a:rPr lang="sl-SI" sz="4500" dirty="0">
                <a:latin typeface="Verdana" panose="020B0604030504040204" pitchFamily="34" charset="0"/>
                <a:ea typeface="Verdana" panose="020B0604030504040204" pitchFamily="34" charset="0"/>
              </a:rPr>
              <a:t> </a:t>
            </a:r>
            <a:r>
              <a:rPr lang="sl-SI" sz="4500" dirty="0" err="1">
                <a:latin typeface="Verdana" panose="020B0604030504040204" pitchFamily="34" charset="0"/>
                <a:ea typeface="Verdana" panose="020B0604030504040204" pitchFamily="34" charset="0"/>
              </a:rPr>
              <a:t>discuss</a:t>
            </a:r>
            <a:r>
              <a:rPr lang="sl-SI" sz="4500" dirty="0">
                <a:latin typeface="Verdana" panose="020B0604030504040204" pitchFamily="34" charset="0"/>
                <a:ea typeface="Verdana" panose="020B0604030504040204" pitchFamily="34" charset="0"/>
              </a:rPr>
              <a:t> </a:t>
            </a:r>
            <a:r>
              <a:rPr lang="sl-SI" sz="4500" dirty="0" err="1">
                <a:latin typeface="Verdana" panose="020B0604030504040204" pitchFamily="34" charset="0"/>
                <a:ea typeface="Verdana" panose="020B0604030504040204" pitchFamily="34" charset="0"/>
              </a:rPr>
              <a:t>basic</a:t>
            </a:r>
            <a:r>
              <a:rPr lang="sl-SI" sz="4500" dirty="0">
                <a:latin typeface="Verdana" panose="020B0604030504040204" pitchFamily="34" charset="0"/>
                <a:ea typeface="Verdana" panose="020B0604030504040204" pitchFamily="34" charset="0"/>
              </a:rPr>
              <a:t> ‘‘</a:t>
            </a:r>
            <a:r>
              <a:rPr lang="sl-SI" sz="4500" dirty="0" err="1">
                <a:latin typeface="Verdana" panose="020B0604030504040204" pitchFamily="34" charset="0"/>
                <a:ea typeface="Verdana" panose="020B0604030504040204" pitchFamily="34" charset="0"/>
              </a:rPr>
              <a:t>rules</a:t>
            </a:r>
            <a:r>
              <a:rPr lang="sl-SI" sz="4500" dirty="0">
                <a:latin typeface="Verdana" panose="020B0604030504040204" pitchFamily="34" charset="0"/>
                <a:ea typeface="Verdana" panose="020B0604030504040204" pitchFamily="34" charset="0"/>
              </a:rPr>
              <a:t>‘‘ </a:t>
            </a:r>
            <a:r>
              <a:rPr lang="sl-SI" sz="4500" dirty="0" err="1">
                <a:latin typeface="Verdana" panose="020B0604030504040204" pitchFamily="34" charset="0"/>
                <a:ea typeface="Verdana" panose="020B0604030504040204" pitchFamily="34" charset="0"/>
              </a:rPr>
              <a:t>of</a:t>
            </a:r>
            <a:r>
              <a:rPr lang="sl-SI" sz="4500" dirty="0">
                <a:latin typeface="Verdana" panose="020B0604030504040204" pitchFamily="34" charset="0"/>
                <a:ea typeface="Verdana" panose="020B0604030504040204" pitchFamily="34" charset="0"/>
              </a:rPr>
              <a:t> </a:t>
            </a:r>
            <a:r>
              <a:rPr lang="sl-SI" sz="4500" dirty="0" err="1">
                <a:latin typeface="Verdana" panose="020B0604030504040204" pitchFamily="34" charset="0"/>
                <a:ea typeface="Verdana" panose="020B0604030504040204" pitchFamily="34" charset="0"/>
              </a:rPr>
              <a:t>successfull</a:t>
            </a:r>
            <a:r>
              <a:rPr lang="sl-SI" sz="4500" dirty="0">
                <a:latin typeface="Verdana" panose="020B0604030504040204" pitchFamily="34" charset="0"/>
                <a:ea typeface="Verdana" panose="020B0604030504040204" pitchFamily="34" charset="0"/>
              </a:rPr>
              <a:t> </a:t>
            </a:r>
            <a:r>
              <a:rPr lang="sl-SI" sz="4500" dirty="0" err="1">
                <a:latin typeface="Verdana" panose="020B0604030504040204" pitchFamily="34" charset="0"/>
                <a:ea typeface="Verdana" panose="020B0604030504040204" pitchFamily="34" charset="0"/>
              </a:rPr>
              <a:t>communication</a:t>
            </a:r>
            <a:r>
              <a:rPr lang="sl-SI" sz="4500" dirty="0">
                <a:latin typeface="Verdana" panose="020B0604030504040204" pitchFamily="34" charset="0"/>
                <a:ea typeface="Verdana" panose="020B0604030504040204" pitchFamily="34" charset="0"/>
              </a:rPr>
              <a:t> </a:t>
            </a:r>
            <a:r>
              <a:rPr lang="sl-SI" sz="4500" dirty="0" err="1">
                <a:latin typeface="Verdana" panose="020B0604030504040204" pitchFamily="34" charset="0"/>
                <a:ea typeface="Verdana" panose="020B0604030504040204" pitchFamily="34" charset="0"/>
              </a:rPr>
              <a:t>with</a:t>
            </a:r>
            <a:r>
              <a:rPr lang="sl-SI" sz="4500" dirty="0">
                <a:latin typeface="Verdana" panose="020B0604030504040204" pitchFamily="34" charset="0"/>
                <a:ea typeface="Verdana" panose="020B0604030504040204" pitchFamily="34" charset="0"/>
              </a:rPr>
              <a:t> </a:t>
            </a:r>
            <a:r>
              <a:rPr lang="sl-SI" sz="4500" dirty="0" err="1">
                <a:latin typeface="Verdana" panose="020B0604030504040204" pitchFamily="34" charset="0"/>
                <a:ea typeface="Verdana" panose="020B0604030504040204" pitchFamily="34" charset="0"/>
              </a:rPr>
              <a:t>end-users</a:t>
            </a:r>
            <a:r>
              <a:rPr lang="sl-SI" sz="4500" dirty="0">
                <a:latin typeface="Verdana" panose="020B0604030504040204" pitchFamily="34" charset="0"/>
                <a:ea typeface="Verdana" panose="020B0604030504040204" pitchFamily="34" charset="0"/>
              </a:rPr>
              <a:t> </a:t>
            </a:r>
            <a:r>
              <a:rPr lang="sl-SI" sz="4500" dirty="0" err="1">
                <a:latin typeface="Verdana" panose="020B0604030504040204" pitchFamily="34" charset="0"/>
                <a:ea typeface="Verdana" panose="020B0604030504040204" pitchFamily="34" charset="0"/>
              </a:rPr>
              <a:t>and</a:t>
            </a:r>
            <a:r>
              <a:rPr lang="sl-SI" sz="4500" dirty="0">
                <a:latin typeface="Verdana" panose="020B0604030504040204" pitchFamily="34" charset="0"/>
                <a:ea typeface="Verdana" panose="020B0604030504040204" pitchFamily="34" charset="0"/>
              </a:rPr>
              <a:t> </a:t>
            </a:r>
            <a:r>
              <a:rPr lang="sl-SI" sz="4500" dirty="0" err="1">
                <a:latin typeface="Verdana" panose="020B0604030504040204" pitchFamily="34" charset="0"/>
                <a:ea typeface="Verdana" panose="020B0604030504040204" pitchFamily="34" charset="0"/>
              </a:rPr>
              <a:t>validators</a:t>
            </a:r>
            <a:r>
              <a:rPr lang="sl-SI" sz="4500" dirty="0">
                <a:latin typeface="Verdana" panose="020B0604030504040204" pitchFamily="34" charset="0"/>
                <a:ea typeface="Verdana" panose="020B0604030504040204" pitchFamily="34" charset="0"/>
              </a:rPr>
              <a:t>, </a:t>
            </a:r>
            <a:r>
              <a:rPr lang="sl-SI" sz="4500" dirty="0" err="1">
                <a:latin typeface="Verdana" panose="020B0604030504040204" pitchFamily="34" charset="0"/>
                <a:ea typeface="Verdana" panose="020B0604030504040204" pitchFamily="34" charset="0"/>
              </a:rPr>
              <a:t>offering</a:t>
            </a:r>
            <a:r>
              <a:rPr lang="sl-SI" sz="4500" dirty="0">
                <a:latin typeface="Verdana" panose="020B0604030504040204" pitchFamily="34" charset="0"/>
                <a:ea typeface="Verdana" panose="020B0604030504040204" pitchFamily="34" charset="0"/>
              </a:rPr>
              <a:t> </a:t>
            </a:r>
            <a:r>
              <a:rPr lang="sl-SI" sz="4500" dirty="0" err="1">
                <a:latin typeface="Verdana" panose="020B0604030504040204" pitchFamily="34" charset="0"/>
                <a:ea typeface="Verdana" panose="020B0604030504040204" pitchFamily="34" charset="0"/>
              </a:rPr>
              <a:t>advice</a:t>
            </a:r>
            <a:r>
              <a:rPr lang="sl-SI" sz="4500" dirty="0">
                <a:latin typeface="Verdana" panose="020B0604030504040204" pitchFamily="34" charset="0"/>
                <a:ea typeface="Verdana" panose="020B0604030504040204" pitchFamily="34" charset="0"/>
              </a:rPr>
              <a:t> on how to </a:t>
            </a:r>
            <a:r>
              <a:rPr lang="sl-SI" sz="4500" dirty="0" err="1">
                <a:latin typeface="Verdana" panose="020B0604030504040204" pitchFamily="34" charset="0"/>
                <a:ea typeface="Verdana" panose="020B0604030504040204" pitchFamily="34" charset="0"/>
              </a:rPr>
              <a:t>ask</a:t>
            </a:r>
            <a:r>
              <a:rPr lang="sl-SI" sz="4500" dirty="0">
                <a:latin typeface="Verdana" panose="020B0604030504040204" pitchFamily="34" charset="0"/>
                <a:ea typeface="Verdana" panose="020B0604030504040204" pitchFamily="34" charset="0"/>
              </a:rPr>
              <a:t> </a:t>
            </a:r>
            <a:r>
              <a:rPr lang="sl-SI" sz="4500" dirty="0" err="1">
                <a:latin typeface="Verdana" panose="020B0604030504040204" pitchFamily="34" charset="0"/>
                <a:ea typeface="Verdana" panose="020B0604030504040204" pitchFamily="34" charset="0"/>
              </a:rPr>
              <a:t>efficient</a:t>
            </a:r>
            <a:r>
              <a:rPr lang="sl-SI" sz="4500" dirty="0">
                <a:latin typeface="Verdana" panose="020B0604030504040204" pitchFamily="34" charset="0"/>
                <a:ea typeface="Verdana" panose="020B0604030504040204" pitchFamily="34" charset="0"/>
              </a:rPr>
              <a:t> </a:t>
            </a:r>
            <a:r>
              <a:rPr lang="sl-SI" sz="4500" dirty="0" err="1">
                <a:latin typeface="Verdana" panose="020B0604030504040204" pitchFamily="34" charset="0"/>
                <a:ea typeface="Verdana" panose="020B0604030504040204" pitchFamily="34" charset="0"/>
              </a:rPr>
              <a:t>questions</a:t>
            </a:r>
            <a:r>
              <a:rPr lang="sl-SI" sz="4500" dirty="0">
                <a:latin typeface="Verdana" panose="020B0604030504040204" pitchFamily="34" charset="0"/>
                <a:ea typeface="Verdana" panose="020B0604030504040204" pitchFamily="34" charset="0"/>
              </a:rPr>
              <a:t> to </a:t>
            </a:r>
            <a:r>
              <a:rPr lang="sl-SI" sz="4500" dirty="0" err="1">
                <a:latin typeface="Verdana" panose="020B0604030504040204" pitchFamily="34" charset="0"/>
                <a:ea typeface="Verdana" panose="020B0604030504040204" pitchFamily="34" charset="0"/>
              </a:rPr>
              <a:t>get</a:t>
            </a:r>
            <a:r>
              <a:rPr lang="sl-SI" sz="4500" dirty="0">
                <a:latin typeface="Verdana" panose="020B0604030504040204" pitchFamily="34" charset="0"/>
                <a:ea typeface="Verdana" panose="020B0604030504040204" pitchFamily="34" charset="0"/>
              </a:rPr>
              <a:t> </a:t>
            </a:r>
            <a:r>
              <a:rPr lang="sl-SI" sz="4500" dirty="0" err="1">
                <a:latin typeface="Verdana" panose="020B0604030504040204" pitchFamily="34" charset="0"/>
                <a:ea typeface="Verdana" panose="020B0604030504040204" pitchFamily="34" charset="0"/>
              </a:rPr>
              <a:t>useful</a:t>
            </a:r>
            <a:r>
              <a:rPr lang="sl-SI" sz="4500" dirty="0">
                <a:latin typeface="Verdana" panose="020B0604030504040204" pitchFamily="34" charset="0"/>
                <a:ea typeface="Verdana" panose="020B0604030504040204" pitchFamily="34" charset="0"/>
              </a:rPr>
              <a:t> </a:t>
            </a:r>
            <a:r>
              <a:rPr lang="sl-SI" sz="4500" dirty="0" err="1">
                <a:latin typeface="Verdana" panose="020B0604030504040204" pitchFamily="34" charset="0"/>
                <a:ea typeface="Verdana" panose="020B0604030504040204" pitchFamily="34" charset="0"/>
              </a:rPr>
              <a:t>answers</a:t>
            </a:r>
            <a:r>
              <a:rPr lang="sl-SI" sz="4500" dirty="0">
                <a:latin typeface="Verdana" panose="020B0604030504040204" pitchFamily="34" charset="0"/>
                <a:ea typeface="Verdana" panose="020B0604030504040204" pitchFamily="34" charset="0"/>
              </a:rPr>
              <a:t>.</a:t>
            </a:r>
          </a:p>
        </p:txBody>
      </p:sp>
      <p:sp>
        <p:nvSpPr>
          <p:cNvPr id="3" name="Naslov 2">
            <a:extLst>
              <a:ext uri="{FF2B5EF4-FFF2-40B4-BE49-F238E27FC236}">
                <a16:creationId xmlns:a16="http://schemas.microsoft.com/office/drawing/2014/main" id="{FB9D73B7-74EC-4A9F-8FB1-71968A57B985}"/>
              </a:ext>
            </a:extLst>
          </p:cNvPr>
          <p:cNvSpPr>
            <a:spLocks noGrp="1"/>
          </p:cNvSpPr>
          <p:nvPr>
            <p:ph type="title"/>
          </p:nvPr>
        </p:nvSpPr>
        <p:spPr>
          <a:xfrm>
            <a:off x="317912" y="1893254"/>
            <a:ext cx="17084400" cy="1062638"/>
          </a:xfrm>
        </p:spPr>
        <p:txBody>
          <a:bodyPr/>
          <a:lstStyle/>
          <a:p>
            <a:r>
              <a:rPr lang="sl-SI" dirty="0" err="1"/>
              <a:t>Overview</a:t>
            </a:r>
            <a:endParaRPr lang="en-US" dirty="0"/>
          </a:p>
        </p:txBody>
      </p:sp>
    </p:spTree>
    <p:extLst>
      <p:ext uri="{BB962C8B-B14F-4D97-AF65-F5344CB8AC3E}">
        <p14:creationId xmlns:p14="http://schemas.microsoft.com/office/powerpoint/2010/main" val="254871372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2C18BAE8-7D30-D748-812B-8F398B03CFD8}"/>
              </a:ext>
              <a:ext uri="{C183D7F6-B498-43B3-948B-1728B52AA6E4}">
                <adec:decorative xmlns:adec="http://schemas.microsoft.com/office/drawing/2017/decorative" val="1"/>
              </a:ext>
            </a:extLst>
          </p:cNvPr>
          <p:cNvSpPr>
            <a:spLocks noChangeAspect="1"/>
          </p:cNvSpPr>
          <p:nvPr/>
        </p:nvSpPr>
        <p:spPr>
          <a:xfrm>
            <a:off x="459918" y="3175896"/>
            <a:ext cx="17251790" cy="3114679"/>
          </a:xfrm>
          <a:prstGeom prst="rect">
            <a:avLst/>
          </a:prstGeom>
        </p:spPr>
        <p:txBody>
          <a:bodyPr wrap="square" lIns="137141" tIns="68570" rIns="137141" bIns="68570">
            <a:spAutoFit/>
          </a:bodyPr>
          <a:lstStyle/>
          <a:p>
            <a:pPr>
              <a:lnSpc>
                <a:spcPct val="150000"/>
              </a:lnSpc>
            </a:pPr>
            <a:br>
              <a:rPr lang="sl-SI" sz="4500" b="1" dirty="0">
                <a:latin typeface="Verdana" panose="020B0604030504040204" pitchFamily="34" charset="0"/>
                <a:ea typeface="Verdana" panose="020B0604030504040204" pitchFamily="34" charset="0"/>
              </a:rPr>
            </a:br>
            <a:r>
              <a:rPr lang="sl-SI" sz="4500" b="1" dirty="0">
                <a:latin typeface="Verdana" panose="020B0604030504040204" pitchFamily="34" charset="0"/>
                <a:ea typeface="Verdana" panose="020B0604030504040204" pitchFamily="34" charset="0"/>
              </a:rPr>
              <a:t> </a:t>
            </a:r>
          </a:p>
          <a:p>
            <a:pPr marL="771417" indent="-771417">
              <a:lnSpc>
                <a:spcPct val="150000"/>
              </a:lnSpc>
              <a:buFont typeface="Arial" panose="020B0604020202020204" pitchFamily="34" charset="0"/>
              <a:buChar char="•"/>
            </a:pPr>
            <a:endParaRPr lang="sl-SI" sz="4500" dirty="0">
              <a:latin typeface="Verdana" panose="020B0604030504040204" pitchFamily="34" charset="0"/>
              <a:ea typeface="Verdana" panose="020B0604030504040204" pitchFamily="34" charset="0"/>
            </a:endParaRPr>
          </a:p>
        </p:txBody>
      </p:sp>
      <p:sp>
        <p:nvSpPr>
          <p:cNvPr id="3" name="Naslov 2">
            <a:extLst>
              <a:ext uri="{FF2B5EF4-FFF2-40B4-BE49-F238E27FC236}">
                <a16:creationId xmlns:a16="http://schemas.microsoft.com/office/drawing/2014/main" id="{FB9D73B7-74EC-4A9F-8FB1-71968A57B985}"/>
              </a:ext>
            </a:extLst>
          </p:cNvPr>
          <p:cNvSpPr>
            <a:spLocks noGrp="1"/>
          </p:cNvSpPr>
          <p:nvPr>
            <p:ph type="title"/>
          </p:nvPr>
        </p:nvSpPr>
        <p:spPr>
          <a:xfrm>
            <a:off x="317912" y="1893254"/>
            <a:ext cx="17084400" cy="1062638"/>
          </a:xfrm>
        </p:spPr>
        <p:txBody>
          <a:bodyPr/>
          <a:lstStyle/>
          <a:p>
            <a:r>
              <a:rPr lang="sl-SI" dirty="0"/>
              <a:t>15 ‘‘</a:t>
            </a:r>
            <a:r>
              <a:rPr lang="sl-SI" dirty="0" err="1"/>
              <a:t>golden</a:t>
            </a:r>
            <a:r>
              <a:rPr lang="sl-SI" dirty="0"/>
              <a:t>‘‘ </a:t>
            </a:r>
            <a:r>
              <a:rPr lang="sl-SI" dirty="0" err="1"/>
              <a:t>tips</a:t>
            </a:r>
            <a:r>
              <a:rPr lang="sl-SI" dirty="0"/>
              <a:t>, I.</a:t>
            </a:r>
            <a:endParaRPr lang="en-US" dirty="0"/>
          </a:p>
        </p:txBody>
      </p:sp>
      <p:sp>
        <p:nvSpPr>
          <p:cNvPr id="11" name="PoljeZBesedilom 10">
            <a:extLst>
              <a:ext uri="{FF2B5EF4-FFF2-40B4-BE49-F238E27FC236}">
                <a16:creationId xmlns:a16="http://schemas.microsoft.com/office/drawing/2014/main" id="{8AFEF321-3BAA-4501-924E-CD1238A95138}"/>
              </a:ext>
            </a:extLst>
          </p:cNvPr>
          <p:cNvSpPr txBox="1"/>
          <p:nvPr/>
        </p:nvSpPr>
        <p:spPr>
          <a:xfrm>
            <a:off x="317912" y="3095360"/>
            <a:ext cx="17513345" cy="5145961"/>
          </a:xfrm>
          <a:prstGeom prst="rect">
            <a:avLst/>
          </a:prstGeom>
          <a:noFill/>
        </p:spPr>
        <p:txBody>
          <a:bodyPr wrap="square">
            <a:spAutoFit/>
          </a:bodyPr>
          <a:lstStyle/>
          <a:p>
            <a:pPr>
              <a:lnSpc>
                <a:spcPct val="150000"/>
              </a:lnSpc>
            </a:pPr>
            <a:r>
              <a:rPr lang="sl-SI" sz="4500" dirty="0" err="1">
                <a:latin typeface="Verdana" panose="020B0604030504040204" pitchFamily="34" charset="0"/>
                <a:ea typeface="Verdana" panose="020B0604030504040204" pitchFamily="34" charset="0"/>
              </a:rPr>
              <a:t>Based</a:t>
            </a:r>
            <a:r>
              <a:rPr lang="sl-SI" sz="4500" dirty="0">
                <a:latin typeface="Verdana" panose="020B0604030504040204" pitchFamily="34" charset="0"/>
                <a:ea typeface="Verdana" panose="020B0604030504040204" pitchFamily="34" charset="0"/>
              </a:rPr>
              <a:t> on </a:t>
            </a:r>
            <a:r>
              <a:rPr lang="sl-SI" sz="4500" dirty="0" err="1">
                <a:latin typeface="Verdana" panose="020B0604030504040204" pitchFamily="34" charset="0"/>
                <a:ea typeface="Verdana" panose="020B0604030504040204" pitchFamily="34" charset="0"/>
              </a:rPr>
              <a:t>practical</a:t>
            </a:r>
            <a:r>
              <a:rPr lang="sl-SI" sz="4500" dirty="0">
                <a:latin typeface="Verdana" panose="020B0604030504040204" pitchFamily="34" charset="0"/>
                <a:ea typeface="Verdana" panose="020B0604030504040204" pitchFamily="34" charset="0"/>
              </a:rPr>
              <a:t> </a:t>
            </a:r>
            <a:r>
              <a:rPr lang="sl-SI" sz="4500" dirty="0" err="1">
                <a:latin typeface="Verdana" panose="020B0604030504040204" pitchFamily="34" charset="0"/>
                <a:ea typeface="Verdana" panose="020B0604030504040204" pitchFamily="34" charset="0"/>
              </a:rPr>
              <a:t>experience</a:t>
            </a:r>
            <a:r>
              <a:rPr lang="sl-SI" sz="4500" dirty="0">
                <a:latin typeface="Verdana" panose="020B0604030504040204" pitchFamily="34" charset="0"/>
                <a:ea typeface="Verdana" panose="020B0604030504040204" pitchFamily="34" charset="0"/>
              </a:rPr>
              <a:t> </a:t>
            </a:r>
            <a:r>
              <a:rPr lang="sl-SI" sz="4500" dirty="0" err="1">
                <a:latin typeface="Verdana" panose="020B0604030504040204" pitchFamily="34" charset="0"/>
                <a:ea typeface="Verdana" panose="020B0604030504040204" pitchFamily="34" charset="0"/>
              </a:rPr>
              <a:t>and</a:t>
            </a:r>
            <a:r>
              <a:rPr lang="sl-SI" sz="4500" dirty="0">
                <a:latin typeface="Verdana" panose="020B0604030504040204" pitchFamily="34" charset="0"/>
                <a:ea typeface="Verdana" panose="020B0604030504040204" pitchFamily="34" charset="0"/>
              </a:rPr>
              <a:t> literature </a:t>
            </a:r>
            <a:r>
              <a:rPr lang="sl-SI" sz="4500" dirty="0" err="1">
                <a:latin typeface="Verdana" panose="020B0604030504040204" pitchFamily="34" charset="0"/>
                <a:ea typeface="Verdana" panose="020B0604030504040204" pitchFamily="34" charset="0"/>
              </a:rPr>
              <a:t>review</a:t>
            </a:r>
            <a:r>
              <a:rPr lang="sl-SI" sz="4500" dirty="0">
                <a:latin typeface="Verdana" panose="020B0604030504040204" pitchFamily="34" charset="0"/>
                <a:ea typeface="Verdana" panose="020B0604030504040204" pitchFamily="34" charset="0"/>
              </a:rPr>
              <a:t> (</a:t>
            </a:r>
            <a:r>
              <a:rPr lang="sl-SI" sz="4500" dirty="0" err="1">
                <a:latin typeface="Verdana" panose="020B0604030504040204" pitchFamily="34" charset="0"/>
                <a:ea typeface="Verdana" panose="020B0604030504040204" pitchFamily="34" charset="0"/>
              </a:rPr>
              <a:t>Haramija</a:t>
            </a:r>
            <a:r>
              <a:rPr lang="sl-SI" sz="4500" dirty="0">
                <a:latin typeface="Verdana" panose="020B0604030504040204" pitchFamily="34" charset="0"/>
                <a:ea typeface="Verdana" panose="020B0604030504040204" pitchFamily="34" charset="0"/>
              </a:rPr>
              <a:t> </a:t>
            </a:r>
            <a:r>
              <a:rPr lang="sl-SI" sz="4500" dirty="0" err="1">
                <a:latin typeface="Verdana" panose="020B0604030504040204" pitchFamily="34" charset="0"/>
                <a:ea typeface="Verdana" panose="020B0604030504040204" pitchFamily="34" charset="0"/>
              </a:rPr>
              <a:t>and</a:t>
            </a:r>
            <a:r>
              <a:rPr lang="sl-SI" sz="4500" dirty="0">
                <a:latin typeface="Verdana" panose="020B0604030504040204" pitchFamily="34" charset="0"/>
                <a:ea typeface="Verdana" panose="020B0604030504040204" pitchFamily="34" charset="0"/>
              </a:rPr>
              <a:t> Knapp, 2019).</a:t>
            </a:r>
          </a:p>
          <a:p>
            <a:pPr marL="685800" indent="-685800">
              <a:lnSpc>
                <a:spcPct val="150000"/>
              </a:lnSpc>
              <a:buFont typeface="Arial" panose="020B0604020202020204" pitchFamily="34" charset="0"/>
              <a:buChar char="•"/>
            </a:pPr>
            <a:r>
              <a:rPr lang="sl-SI" sz="4500" dirty="0" err="1">
                <a:latin typeface="Verdana" panose="020B0604030504040204" pitchFamily="34" charset="0"/>
                <a:ea typeface="Verdana" panose="020B0604030504040204" pitchFamily="34" charset="0"/>
              </a:rPr>
              <a:t>Respect</a:t>
            </a:r>
            <a:endParaRPr lang="sl-SI" sz="4500" dirty="0">
              <a:latin typeface="Verdana" panose="020B0604030504040204" pitchFamily="34" charset="0"/>
              <a:ea typeface="Verdana" panose="020B0604030504040204" pitchFamily="34" charset="0"/>
            </a:endParaRPr>
          </a:p>
          <a:p>
            <a:pPr marL="685800" indent="-685800">
              <a:lnSpc>
                <a:spcPct val="150000"/>
              </a:lnSpc>
              <a:buFont typeface="Arial" panose="020B0604020202020204" pitchFamily="34" charset="0"/>
              <a:buChar char="•"/>
            </a:pPr>
            <a:r>
              <a:rPr lang="sl-SI" sz="4500" dirty="0" err="1">
                <a:latin typeface="Verdana" panose="020B0604030504040204" pitchFamily="34" charset="0"/>
                <a:ea typeface="Verdana" panose="020B0604030504040204" pitchFamily="34" charset="0"/>
              </a:rPr>
              <a:t>Enough</a:t>
            </a:r>
            <a:r>
              <a:rPr lang="sl-SI" sz="4500" dirty="0">
                <a:latin typeface="Verdana" panose="020B0604030504040204" pitchFamily="34" charset="0"/>
                <a:ea typeface="Verdana" panose="020B0604030504040204" pitchFamily="34" charset="0"/>
              </a:rPr>
              <a:t> time</a:t>
            </a:r>
          </a:p>
          <a:p>
            <a:pPr marL="685800" indent="-685800">
              <a:lnSpc>
                <a:spcPct val="150000"/>
              </a:lnSpc>
              <a:buFont typeface="Arial" panose="020B0604020202020204" pitchFamily="34" charset="0"/>
              <a:buChar char="•"/>
            </a:pPr>
            <a:r>
              <a:rPr lang="sl-SI" sz="4500" dirty="0">
                <a:latin typeface="Verdana" panose="020B0604030504040204" pitchFamily="34" charset="0"/>
                <a:ea typeface="Verdana" panose="020B0604030504040204" pitchFamily="34" charset="0"/>
              </a:rPr>
              <a:t>Slow(-er) and clear speech</a:t>
            </a:r>
          </a:p>
        </p:txBody>
      </p:sp>
    </p:spTree>
    <p:extLst>
      <p:ext uri="{BB962C8B-B14F-4D97-AF65-F5344CB8AC3E}">
        <p14:creationId xmlns:p14="http://schemas.microsoft.com/office/powerpoint/2010/main" val="2209710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2C18BAE8-7D30-D748-812B-8F398B03CFD8}"/>
              </a:ext>
              <a:ext uri="{C183D7F6-B498-43B3-948B-1728B52AA6E4}">
                <adec:decorative xmlns:adec="http://schemas.microsoft.com/office/drawing/2017/decorative" val="1"/>
              </a:ext>
            </a:extLst>
          </p:cNvPr>
          <p:cNvSpPr>
            <a:spLocks noChangeAspect="1"/>
          </p:cNvSpPr>
          <p:nvPr/>
        </p:nvSpPr>
        <p:spPr>
          <a:xfrm>
            <a:off x="459918" y="3175896"/>
            <a:ext cx="17251790" cy="3114679"/>
          </a:xfrm>
          <a:prstGeom prst="rect">
            <a:avLst/>
          </a:prstGeom>
        </p:spPr>
        <p:txBody>
          <a:bodyPr wrap="square" lIns="137141" tIns="68570" rIns="137141" bIns="68570">
            <a:spAutoFit/>
          </a:bodyPr>
          <a:lstStyle/>
          <a:p>
            <a:pPr>
              <a:lnSpc>
                <a:spcPct val="150000"/>
              </a:lnSpc>
            </a:pPr>
            <a:br>
              <a:rPr lang="sl-SI" sz="4500" b="1" dirty="0">
                <a:latin typeface="Verdana" panose="020B0604030504040204" pitchFamily="34" charset="0"/>
                <a:ea typeface="Verdana" panose="020B0604030504040204" pitchFamily="34" charset="0"/>
              </a:rPr>
            </a:br>
            <a:r>
              <a:rPr lang="sl-SI" sz="4500" b="1" dirty="0">
                <a:latin typeface="Verdana" panose="020B0604030504040204" pitchFamily="34" charset="0"/>
                <a:ea typeface="Verdana" panose="020B0604030504040204" pitchFamily="34" charset="0"/>
              </a:rPr>
              <a:t> </a:t>
            </a:r>
          </a:p>
          <a:p>
            <a:pPr marL="771417" indent="-771417">
              <a:lnSpc>
                <a:spcPct val="150000"/>
              </a:lnSpc>
              <a:buFont typeface="Arial" panose="020B0604020202020204" pitchFamily="34" charset="0"/>
              <a:buChar char="•"/>
            </a:pPr>
            <a:endParaRPr lang="sl-SI" sz="4500" dirty="0">
              <a:latin typeface="Verdana" panose="020B0604030504040204" pitchFamily="34" charset="0"/>
              <a:ea typeface="Verdana" panose="020B0604030504040204" pitchFamily="34" charset="0"/>
            </a:endParaRPr>
          </a:p>
        </p:txBody>
      </p:sp>
      <p:sp>
        <p:nvSpPr>
          <p:cNvPr id="3" name="Naslov 2">
            <a:extLst>
              <a:ext uri="{FF2B5EF4-FFF2-40B4-BE49-F238E27FC236}">
                <a16:creationId xmlns:a16="http://schemas.microsoft.com/office/drawing/2014/main" id="{FB9D73B7-74EC-4A9F-8FB1-71968A57B985}"/>
              </a:ext>
            </a:extLst>
          </p:cNvPr>
          <p:cNvSpPr>
            <a:spLocks noGrp="1"/>
          </p:cNvSpPr>
          <p:nvPr>
            <p:ph type="title"/>
          </p:nvPr>
        </p:nvSpPr>
        <p:spPr>
          <a:xfrm>
            <a:off x="317912" y="1893254"/>
            <a:ext cx="17084400" cy="1062638"/>
          </a:xfrm>
        </p:spPr>
        <p:txBody>
          <a:bodyPr/>
          <a:lstStyle/>
          <a:p>
            <a:r>
              <a:rPr lang="sl-SI" dirty="0"/>
              <a:t>15 ‘‘</a:t>
            </a:r>
            <a:r>
              <a:rPr lang="sl-SI" dirty="0" err="1"/>
              <a:t>golden</a:t>
            </a:r>
            <a:r>
              <a:rPr lang="sl-SI" dirty="0"/>
              <a:t>‘‘ </a:t>
            </a:r>
            <a:r>
              <a:rPr lang="sl-SI" dirty="0" err="1"/>
              <a:t>tips</a:t>
            </a:r>
            <a:r>
              <a:rPr lang="sl-SI" dirty="0"/>
              <a:t>, II.</a:t>
            </a:r>
            <a:endParaRPr lang="en-US" dirty="0"/>
          </a:p>
        </p:txBody>
      </p:sp>
      <p:sp>
        <p:nvSpPr>
          <p:cNvPr id="11" name="PoljeZBesedilom 10">
            <a:extLst>
              <a:ext uri="{FF2B5EF4-FFF2-40B4-BE49-F238E27FC236}">
                <a16:creationId xmlns:a16="http://schemas.microsoft.com/office/drawing/2014/main" id="{8AFEF321-3BAA-4501-924E-CD1238A95138}"/>
              </a:ext>
            </a:extLst>
          </p:cNvPr>
          <p:cNvSpPr txBox="1"/>
          <p:nvPr/>
        </p:nvSpPr>
        <p:spPr>
          <a:xfrm>
            <a:off x="317912" y="2424573"/>
            <a:ext cx="17513345" cy="5792355"/>
          </a:xfrm>
          <a:prstGeom prst="rect">
            <a:avLst/>
          </a:prstGeom>
          <a:noFill/>
        </p:spPr>
        <p:txBody>
          <a:bodyPr wrap="square">
            <a:spAutoFit/>
          </a:bodyPr>
          <a:lstStyle/>
          <a:p>
            <a:pPr>
              <a:lnSpc>
                <a:spcPct val="150000"/>
              </a:lnSpc>
            </a:pPr>
            <a:endParaRPr lang="sl-SI" sz="2800" dirty="0">
              <a:latin typeface="Verdana" panose="020B0604030504040204" pitchFamily="34" charset="0"/>
              <a:ea typeface="Verdana" panose="020B0604030504040204" pitchFamily="34" charset="0"/>
            </a:endParaRPr>
          </a:p>
          <a:p>
            <a:pPr marL="914400" indent="-914400">
              <a:lnSpc>
                <a:spcPct val="150000"/>
              </a:lnSpc>
              <a:buFont typeface="Arial" panose="020B0604020202020204" pitchFamily="34" charset="0"/>
              <a:buChar char="•"/>
            </a:pPr>
            <a:r>
              <a:rPr lang="sl-SI" sz="4500" dirty="0" err="1">
                <a:latin typeface="Verdana" panose="020B0604030504040204" pitchFamily="34" charset="0"/>
                <a:ea typeface="Verdana" panose="020B0604030504040204" pitchFamily="34" charset="0"/>
              </a:rPr>
              <a:t>Quiet</a:t>
            </a:r>
            <a:r>
              <a:rPr lang="sl-SI" sz="4500" dirty="0">
                <a:latin typeface="Verdana" panose="020B0604030504040204" pitchFamily="34" charset="0"/>
                <a:ea typeface="Verdana" panose="020B0604030504040204" pitchFamily="34" charset="0"/>
              </a:rPr>
              <a:t> </a:t>
            </a:r>
            <a:r>
              <a:rPr lang="sl-SI" sz="4500" dirty="0" err="1">
                <a:latin typeface="Verdana" panose="020B0604030504040204" pitchFamily="34" charset="0"/>
                <a:ea typeface="Verdana" panose="020B0604030504040204" pitchFamily="34" charset="0"/>
              </a:rPr>
              <a:t>location</a:t>
            </a:r>
            <a:endParaRPr lang="sl-SI" sz="4500" dirty="0">
              <a:latin typeface="Verdana" panose="020B0604030504040204" pitchFamily="34" charset="0"/>
              <a:ea typeface="Verdana" panose="020B0604030504040204" pitchFamily="34" charset="0"/>
            </a:endParaRPr>
          </a:p>
          <a:p>
            <a:pPr marL="914400" indent="-914400">
              <a:lnSpc>
                <a:spcPct val="150000"/>
              </a:lnSpc>
              <a:buFont typeface="Arial" panose="020B0604020202020204" pitchFamily="34" charset="0"/>
              <a:buChar char="•"/>
            </a:pPr>
            <a:r>
              <a:rPr lang="sl-SI" sz="4500" dirty="0" err="1">
                <a:latin typeface="Verdana" panose="020B0604030504040204" pitchFamily="34" charset="0"/>
                <a:ea typeface="Verdana" panose="020B0604030504040204" pitchFamily="34" charset="0"/>
              </a:rPr>
              <a:t>Address</a:t>
            </a:r>
            <a:r>
              <a:rPr lang="sl-SI" sz="4500" dirty="0">
                <a:latin typeface="Verdana" panose="020B0604030504040204" pitchFamily="34" charset="0"/>
                <a:ea typeface="Verdana" panose="020B0604030504040204" pitchFamily="34" charset="0"/>
              </a:rPr>
              <a:t> </a:t>
            </a:r>
            <a:r>
              <a:rPr lang="sl-SI" sz="4500" dirty="0" err="1">
                <a:latin typeface="Verdana" panose="020B0604030504040204" pitchFamily="34" charset="0"/>
                <a:ea typeface="Verdana" panose="020B0604030504040204" pitchFamily="34" charset="0"/>
              </a:rPr>
              <a:t>the</a:t>
            </a:r>
            <a:r>
              <a:rPr lang="sl-SI" sz="4500" dirty="0">
                <a:latin typeface="Verdana" panose="020B0604030504040204" pitchFamily="34" charset="0"/>
                <a:ea typeface="Verdana" panose="020B0604030504040204" pitchFamily="34" charset="0"/>
              </a:rPr>
              <a:t> person</a:t>
            </a:r>
          </a:p>
          <a:p>
            <a:pPr marL="914400" indent="-914400">
              <a:lnSpc>
                <a:spcPct val="150000"/>
              </a:lnSpc>
              <a:buFont typeface="Arial" panose="020B0604020202020204" pitchFamily="34" charset="0"/>
              <a:buChar char="•"/>
            </a:pPr>
            <a:r>
              <a:rPr lang="sl-SI" sz="4500" dirty="0" err="1">
                <a:latin typeface="Verdana" panose="020B0604030504040204" pitchFamily="34" charset="0"/>
                <a:ea typeface="Verdana" panose="020B0604030504040204" pitchFamily="34" charset="0"/>
              </a:rPr>
              <a:t>Check</a:t>
            </a:r>
            <a:r>
              <a:rPr lang="sl-SI" sz="4500" dirty="0">
                <a:latin typeface="Verdana" panose="020B0604030504040204" pitchFamily="34" charset="0"/>
                <a:ea typeface="Verdana" panose="020B0604030504040204" pitchFamily="34" charset="0"/>
              </a:rPr>
              <a:t> </a:t>
            </a:r>
            <a:r>
              <a:rPr lang="sl-SI" sz="4500" dirty="0" err="1">
                <a:latin typeface="Verdana" panose="020B0604030504040204" pitchFamily="34" charset="0"/>
                <a:ea typeface="Verdana" panose="020B0604030504040204" pitchFamily="34" charset="0"/>
              </a:rPr>
              <a:t>possible</a:t>
            </a:r>
            <a:r>
              <a:rPr lang="sl-SI" sz="4500" dirty="0">
                <a:latin typeface="Verdana" panose="020B0604030504040204" pitchFamily="34" charset="0"/>
                <a:ea typeface="Verdana" panose="020B0604030504040204" pitchFamily="34" charset="0"/>
              </a:rPr>
              <a:t> </a:t>
            </a:r>
            <a:r>
              <a:rPr lang="sl-SI" sz="4500" dirty="0" err="1">
                <a:latin typeface="Verdana" panose="020B0604030504040204" pitchFamily="34" charset="0"/>
                <a:ea typeface="Verdana" panose="020B0604030504040204" pitchFamily="34" charset="0"/>
              </a:rPr>
              <a:t>communication</a:t>
            </a:r>
            <a:r>
              <a:rPr lang="sl-SI" sz="4500" dirty="0">
                <a:latin typeface="Verdana" panose="020B0604030504040204" pitchFamily="34" charset="0"/>
                <a:ea typeface="Verdana" panose="020B0604030504040204" pitchFamily="34" charset="0"/>
              </a:rPr>
              <a:t> </a:t>
            </a:r>
            <a:r>
              <a:rPr lang="sl-SI" sz="4500" dirty="0" err="1">
                <a:latin typeface="Verdana" panose="020B0604030504040204" pitchFamily="34" charset="0"/>
                <a:ea typeface="Verdana" panose="020B0604030504040204" pitchFamily="34" charset="0"/>
              </a:rPr>
              <a:t>devices</a:t>
            </a:r>
            <a:endParaRPr lang="sl-SI" sz="4500" dirty="0">
              <a:latin typeface="Verdana" panose="020B0604030504040204" pitchFamily="34" charset="0"/>
              <a:ea typeface="Verdana" panose="020B0604030504040204" pitchFamily="34" charset="0"/>
            </a:endParaRPr>
          </a:p>
          <a:p>
            <a:pPr marL="914400" indent="-914400">
              <a:lnSpc>
                <a:spcPct val="150000"/>
              </a:lnSpc>
              <a:buFont typeface="Arial" panose="020B0604020202020204" pitchFamily="34" charset="0"/>
              <a:buChar char="•"/>
            </a:pPr>
            <a:r>
              <a:rPr lang="sl-SI" sz="4500" dirty="0" err="1">
                <a:latin typeface="Verdana" panose="020B0604030504040204" pitchFamily="34" charset="0"/>
                <a:ea typeface="Verdana" panose="020B0604030504040204" pitchFamily="34" charset="0"/>
              </a:rPr>
              <a:t>People</a:t>
            </a:r>
            <a:r>
              <a:rPr lang="sl-SI" sz="4500" dirty="0">
                <a:latin typeface="Verdana" panose="020B0604030504040204" pitchFamily="34" charset="0"/>
                <a:ea typeface="Verdana" panose="020B0604030504040204" pitchFamily="34" charset="0"/>
              </a:rPr>
              <a:t> </a:t>
            </a:r>
            <a:r>
              <a:rPr lang="sl-SI" sz="4500" dirty="0" err="1">
                <a:latin typeface="Verdana" panose="020B0604030504040204" pitchFamily="34" charset="0"/>
                <a:ea typeface="Verdana" panose="020B0604030504040204" pitchFamily="34" charset="0"/>
              </a:rPr>
              <a:t>likely</a:t>
            </a:r>
            <a:r>
              <a:rPr lang="sl-SI" sz="4500" dirty="0">
                <a:latin typeface="Verdana" panose="020B0604030504040204" pitchFamily="34" charset="0"/>
                <a:ea typeface="Verdana" panose="020B0604030504040204" pitchFamily="34" charset="0"/>
              </a:rPr>
              <a:t> </a:t>
            </a:r>
            <a:r>
              <a:rPr lang="sl-SI" sz="4500" dirty="0" err="1">
                <a:latin typeface="Verdana" panose="020B0604030504040204" pitchFamily="34" charset="0"/>
                <a:ea typeface="Verdana" panose="020B0604030504040204" pitchFamily="34" charset="0"/>
              </a:rPr>
              <a:t>understand</a:t>
            </a:r>
            <a:r>
              <a:rPr lang="sl-SI" sz="4500" dirty="0">
                <a:latin typeface="Verdana" panose="020B0604030504040204" pitchFamily="34" charset="0"/>
                <a:ea typeface="Verdana" panose="020B0604030504040204" pitchFamily="34" charset="0"/>
              </a:rPr>
              <a:t> more </a:t>
            </a:r>
            <a:r>
              <a:rPr lang="sl-SI" sz="4500" dirty="0" err="1">
                <a:latin typeface="Verdana" panose="020B0604030504040204" pitchFamily="34" charset="0"/>
                <a:ea typeface="Verdana" panose="020B0604030504040204" pitchFamily="34" charset="0"/>
              </a:rPr>
              <a:t>than</a:t>
            </a:r>
            <a:r>
              <a:rPr lang="sl-SI" sz="4500" dirty="0">
                <a:latin typeface="Verdana" panose="020B0604030504040204" pitchFamily="34" charset="0"/>
                <a:ea typeface="Verdana" panose="020B0604030504040204" pitchFamily="34" charset="0"/>
              </a:rPr>
              <a:t> it </a:t>
            </a:r>
            <a:r>
              <a:rPr lang="sl-SI" sz="4500" dirty="0" err="1">
                <a:latin typeface="Verdana" panose="020B0604030504040204" pitchFamily="34" charset="0"/>
                <a:ea typeface="Verdana" panose="020B0604030504040204" pitchFamily="34" charset="0"/>
              </a:rPr>
              <a:t>seems</a:t>
            </a:r>
            <a:endParaRPr lang="sl-SI" sz="4500" dirty="0">
              <a:latin typeface="Verdana" panose="020B0604030504040204" pitchFamily="34" charset="0"/>
              <a:ea typeface="Verdana" panose="020B0604030504040204" pitchFamily="34" charset="0"/>
            </a:endParaRPr>
          </a:p>
          <a:p>
            <a:pPr marL="914400" indent="-914400">
              <a:lnSpc>
                <a:spcPct val="150000"/>
              </a:lnSpc>
              <a:buFont typeface="Arial" panose="020B0604020202020204" pitchFamily="34" charset="0"/>
              <a:buChar char="•"/>
            </a:pPr>
            <a:r>
              <a:rPr lang="sl-SI" sz="4500" dirty="0" err="1">
                <a:latin typeface="Verdana" panose="020B0604030504040204" pitchFamily="34" charset="0"/>
                <a:ea typeface="Verdana" panose="020B0604030504040204" pitchFamily="34" charset="0"/>
              </a:rPr>
              <a:t>Focus</a:t>
            </a:r>
            <a:r>
              <a:rPr lang="sl-SI" sz="4500" dirty="0">
                <a:latin typeface="Verdana" panose="020B0604030504040204" pitchFamily="34" charset="0"/>
                <a:ea typeface="Verdana" panose="020B0604030504040204" pitchFamily="34" charset="0"/>
              </a:rPr>
              <a:t> on </a:t>
            </a:r>
            <a:r>
              <a:rPr lang="sl-SI" sz="4500" dirty="0" err="1">
                <a:latin typeface="Verdana" panose="020B0604030504040204" pitchFamily="34" charset="0"/>
                <a:ea typeface="Verdana" panose="020B0604030504040204" pitchFamily="34" charset="0"/>
              </a:rPr>
              <a:t>abilities</a:t>
            </a:r>
            <a:endParaRPr lang="sl-SI" sz="4500" dirty="0">
              <a:latin typeface="Verdana" panose="020B0604030504040204" pitchFamily="34" charset="0"/>
              <a:ea typeface="Verdana" panose="020B0604030504040204" pitchFamily="34" charset="0"/>
            </a:endParaRPr>
          </a:p>
        </p:txBody>
      </p:sp>
    </p:spTree>
    <p:extLst>
      <p:ext uri="{BB962C8B-B14F-4D97-AF65-F5344CB8AC3E}">
        <p14:creationId xmlns:p14="http://schemas.microsoft.com/office/powerpoint/2010/main" val="56552328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2C18BAE8-7D30-D748-812B-8F398B03CFD8}"/>
              </a:ext>
              <a:ext uri="{C183D7F6-B498-43B3-948B-1728B52AA6E4}">
                <adec:decorative xmlns:adec="http://schemas.microsoft.com/office/drawing/2017/decorative" val="1"/>
              </a:ext>
            </a:extLst>
          </p:cNvPr>
          <p:cNvSpPr>
            <a:spLocks noChangeAspect="1"/>
          </p:cNvSpPr>
          <p:nvPr/>
        </p:nvSpPr>
        <p:spPr>
          <a:xfrm>
            <a:off x="459918" y="3175896"/>
            <a:ext cx="17251790" cy="3114679"/>
          </a:xfrm>
          <a:prstGeom prst="rect">
            <a:avLst/>
          </a:prstGeom>
        </p:spPr>
        <p:txBody>
          <a:bodyPr wrap="square" lIns="137141" tIns="68570" rIns="137141" bIns="68570">
            <a:spAutoFit/>
          </a:bodyPr>
          <a:lstStyle/>
          <a:p>
            <a:pPr>
              <a:lnSpc>
                <a:spcPct val="150000"/>
              </a:lnSpc>
            </a:pPr>
            <a:br>
              <a:rPr lang="sl-SI" sz="4500" b="1" dirty="0">
                <a:latin typeface="Verdana" panose="020B0604030504040204" pitchFamily="34" charset="0"/>
                <a:ea typeface="Verdana" panose="020B0604030504040204" pitchFamily="34" charset="0"/>
              </a:rPr>
            </a:br>
            <a:r>
              <a:rPr lang="sl-SI" sz="4500" b="1" dirty="0">
                <a:latin typeface="Verdana" panose="020B0604030504040204" pitchFamily="34" charset="0"/>
                <a:ea typeface="Verdana" panose="020B0604030504040204" pitchFamily="34" charset="0"/>
              </a:rPr>
              <a:t> </a:t>
            </a:r>
          </a:p>
          <a:p>
            <a:pPr marL="771417" indent="-771417">
              <a:lnSpc>
                <a:spcPct val="150000"/>
              </a:lnSpc>
              <a:buFont typeface="Arial" panose="020B0604020202020204" pitchFamily="34" charset="0"/>
              <a:buChar char="•"/>
            </a:pPr>
            <a:endParaRPr lang="sl-SI" sz="4500" dirty="0">
              <a:latin typeface="Verdana" panose="020B0604030504040204" pitchFamily="34" charset="0"/>
              <a:ea typeface="Verdana" panose="020B0604030504040204" pitchFamily="34" charset="0"/>
            </a:endParaRPr>
          </a:p>
        </p:txBody>
      </p:sp>
      <p:sp>
        <p:nvSpPr>
          <p:cNvPr id="3" name="Naslov 2">
            <a:extLst>
              <a:ext uri="{FF2B5EF4-FFF2-40B4-BE49-F238E27FC236}">
                <a16:creationId xmlns:a16="http://schemas.microsoft.com/office/drawing/2014/main" id="{FB9D73B7-74EC-4A9F-8FB1-71968A57B985}"/>
              </a:ext>
            </a:extLst>
          </p:cNvPr>
          <p:cNvSpPr>
            <a:spLocks noGrp="1"/>
          </p:cNvSpPr>
          <p:nvPr>
            <p:ph type="title"/>
          </p:nvPr>
        </p:nvSpPr>
        <p:spPr>
          <a:xfrm>
            <a:off x="317912" y="1893254"/>
            <a:ext cx="17084400" cy="1062638"/>
          </a:xfrm>
        </p:spPr>
        <p:txBody>
          <a:bodyPr/>
          <a:lstStyle/>
          <a:p>
            <a:r>
              <a:rPr lang="sl-SI" dirty="0"/>
              <a:t>15 ‘‘</a:t>
            </a:r>
            <a:r>
              <a:rPr lang="sl-SI" dirty="0" err="1"/>
              <a:t>golden</a:t>
            </a:r>
            <a:r>
              <a:rPr lang="sl-SI" dirty="0"/>
              <a:t>‘‘ </a:t>
            </a:r>
            <a:r>
              <a:rPr lang="sl-SI" dirty="0" err="1"/>
              <a:t>tips</a:t>
            </a:r>
            <a:r>
              <a:rPr lang="sl-SI" dirty="0"/>
              <a:t>, III.</a:t>
            </a:r>
            <a:endParaRPr lang="en-US" dirty="0"/>
          </a:p>
        </p:txBody>
      </p:sp>
      <p:sp>
        <p:nvSpPr>
          <p:cNvPr id="11" name="PoljeZBesedilom 10">
            <a:extLst>
              <a:ext uri="{FF2B5EF4-FFF2-40B4-BE49-F238E27FC236}">
                <a16:creationId xmlns:a16="http://schemas.microsoft.com/office/drawing/2014/main" id="{8AFEF321-3BAA-4501-924E-CD1238A95138}"/>
              </a:ext>
            </a:extLst>
          </p:cNvPr>
          <p:cNvSpPr txBox="1"/>
          <p:nvPr/>
        </p:nvSpPr>
        <p:spPr>
          <a:xfrm>
            <a:off x="317912" y="2424573"/>
            <a:ext cx="17513345" cy="5792355"/>
          </a:xfrm>
          <a:prstGeom prst="rect">
            <a:avLst/>
          </a:prstGeom>
          <a:noFill/>
        </p:spPr>
        <p:txBody>
          <a:bodyPr wrap="square">
            <a:spAutoFit/>
          </a:bodyPr>
          <a:lstStyle/>
          <a:p>
            <a:pPr>
              <a:lnSpc>
                <a:spcPct val="150000"/>
              </a:lnSpc>
            </a:pPr>
            <a:endParaRPr lang="sl-SI" sz="2800" dirty="0">
              <a:latin typeface="Verdana" panose="020B0604030504040204" pitchFamily="34" charset="0"/>
              <a:ea typeface="Verdana" panose="020B0604030504040204" pitchFamily="34" charset="0"/>
            </a:endParaRPr>
          </a:p>
          <a:p>
            <a:pPr marL="914400" indent="-914400">
              <a:lnSpc>
                <a:spcPct val="150000"/>
              </a:lnSpc>
              <a:buFont typeface="Arial" panose="020B0604020202020204" pitchFamily="34" charset="0"/>
              <a:buChar char="•"/>
            </a:pPr>
            <a:r>
              <a:rPr lang="sl-SI" sz="4500" dirty="0" err="1">
                <a:latin typeface="Verdana" panose="020B0604030504040204" pitchFamily="34" charset="0"/>
                <a:ea typeface="Verdana" panose="020B0604030504040204" pitchFamily="34" charset="0"/>
              </a:rPr>
              <a:t>Simple</a:t>
            </a:r>
            <a:r>
              <a:rPr lang="sl-SI" sz="4500" dirty="0">
                <a:latin typeface="Verdana" panose="020B0604030504040204" pitchFamily="34" charset="0"/>
                <a:ea typeface="Verdana" panose="020B0604030504040204" pitchFamily="34" charset="0"/>
              </a:rPr>
              <a:t> </a:t>
            </a:r>
            <a:r>
              <a:rPr lang="sl-SI" sz="4500" dirty="0" err="1">
                <a:latin typeface="Verdana" panose="020B0604030504040204" pitchFamily="34" charset="0"/>
                <a:ea typeface="Verdana" panose="020B0604030504040204" pitchFamily="34" charset="0"/>
              </a:rPr>
              <a:t>language</a:t>
            </a:r>
            <a:r>
              <a:rPr lang="sl-SI" sz="4500" dirty="0">
                <a:latin typeface="Verdana" panose="020B0604030504040204" pitchFamily="34" charset="0"/>
                <a:ea typeface="Verdana" panose="020B0604030504040204" pitchFamily="34" charset="0"/>
              </a:rPr>
              <a:t>, </a:t>
            </a:r>
            <a:r>
              <a:rPr lang="sl-SI" sz="4500" dirty="0" err="1">
                <a:latin typeface="Verdana" panose="020B0604030504040204" pitchFamily="34" charset="0"/>
                <a:ea typeface="Verdana" panose="020B0604030504040204" pitchFamily="34" charset="0"/>
              </a:rPr>
              <a:t>short</a:t>
            </a:r>
            <a:r>
              <a:rPr lang="sl-SI" sz="4500" dirty="0">
                <a:latin typeface="Verdana" panose="020B0604030504040204" pitchFamily="34" charset="0"/>
                <a:ea typeface="Verdana" panose="020B0604030504040204" pitchFamily="34" charset="0"/>
              </a:rPr>
              <a:t> </a:t>
            </a:r>
            <a:r>
              <a:rPr lang="sl-SI" sz="4500" dirty="0" err="1">
                <a:latin typeface="Verdana" panose="020B0604030504040204" pitchFamily="34" charset="0"/>
                <a:ea typeface="Verdana" panose="020B0604030504040204" pitchFamily="34" charset="0"/>
              </a:rPr>
              <a:t>sentences</a:t>
            </a:r>
            <a:endParaRPr lang="sl-SI" sz="4500" dirty="0">
              <a:latin typeface="Verdana" panose="020B0604030504040204" pitchFamily="34" charset="0"/>
              <a:ea typeface="Verdana" panose="020B0604030504040204" pitchFamily="34" charset="0"/>
            </a:endParaRPr>
          </a:p>
          <a:p>
            <a:pPr marL="914400" indent="-914400">
              <a:lnSpc>
                <a:spcPct val="150000"/>
              </a:lnSpc>
              <a:buFont typeface="Arial" panose="020B0604020202020204" pitchFamily="34" charset="0"/>
              <a:buChar char="•"/>
            </a:pPr>
            <a:r>
              <a:rPr lang="sl-SI" sz="4500" dirty="0">
                <a:latin typeface="Verdana" panose="020B0604030504040204" pitchFamily="34" charset="0"/>
                <a:ea typeface="Verdana" panose="020B0604030504040204" pitchFamily="34" charset="0"/>
              </a:rPr>
              <a:t>Express </a:t>
            </a:r>
            <a:r>
              <a:rPr lang="sl-SI" sz="4500" dirty="0" err="1">
                <a:latin typeface="Verdana" panose="020B0604030504040204" pitchFamily="34" charset="0"/>
                <a:ea typeface="Verdana" panose="020B0604030504040204" pitchFamily="34" charset="0"/>
              </a:rPr>
              <a:t>failing</a:t>
            </a:r>
            <a:r>
              <a:rPr lang="sl-SI" sz="4500" dirty="0">
                <a:latin typeface="Verdana" panose="020B0604030504040204" pitchFamily="34" charset="0"/>
                <a:ea typeface="Verdana" panose="020B0604030504040204" pitchFamily="34" charset="0"/>
              </a:rPr>
              <a:t> to </a:t>
            </a:r>
            <a:r>
              <a:rPr lang="sl-SI" sz="4500" dirty="0" err="1">
                <a:latin typeface="Verdana" panose="020B0604030504040204" pitchFamily="34" charset="0"/>
                <a:ea typeface="Verdana" panose="020B0604030504040204" pitchFamily="34" charset="0"/>
              </a:rPr>
              <a:t>understand</a:t>
            </a:r>
            <a:endParaRPr lang="sl-SI" sz="4500" dirty="0">
              <a:latin typeface="Verdana" panose="020B0604030504040204" pitchFamily="34" charset="0"/>
              <a:ea typeface="Verdana" panose="020B0604030504040204" pitchFamily="34" charset="0"/>
            </a:endParaRPr>
          </a:p>
          <a:p>
            <a:pPr marL="914400" indent="-914400">
              <a:lnSpc>
                <a:spcPct val="150000"/>
              </a:lnSpc>
              <a:buFont typeface="Arial" panose="020B0604020202020204" pitchFamily="34" charset="0"/>
              <a:buChar char="•"/>
            </a:pPr>
            <a:r>
              <a:rPr lang="sl-SI" sz="4500" dirty="0" err="1">
                <a:latin typeface="Verdana" panose="020B0604030504040204" pitchFamily="34" charset="0"/>
                <a:ea typeface="Verdana" panose="020B0604030504040204" pitchFamily="34" charset="0"/>
              </a:rPr>
              <a:t>Check</a:t>
            </a:r>
            <a:r>
              <a:rPr lang="sl-SI" sz="4500" dirty="0">
                <a:latin typeface="Verdana" panose="020B0604030504040204" pitchFamily="34" charset="0"/>
                <a:ea typeface="Verdana" panose="020B0604030504040204" pitchFamily="34" charset="0"/>
              </a:rPr>
              <a:t> </a:t>
            </a:r>
            <a:r>
              <a:rPr lang="sl-SI" sz="4500" dirty="0" err="1">
                <a:latin typeface="Verdana" panose="020B0604030504040204" pitchFamily="34" charset="0"/>
                <a:ea typeface="Verdana" panose="020B0604030504040204" pitchFamily="34" charset="0"/>
              </a:rPr>
              <a:t>understanding</a:t>
            </a:r>
            <a:endParaRPr lang="sl-SI" sz="4500" dirty="0">
              <a:latin typeface="Verdana" panose="020B0604030504040204" pitchFamily="34" charset="0"/>
              <a:ea typeface="Verdana" panose="020B0604030504040204" pitchFamily="34" charset="0"/>
            </a:endParaRPr>
          </a:p>
          <a:p>
            <a:pPr marL="914400" indent="-914400">
              <a:lnSpc>
                <a:spcPct val="150000"/>
              </a:lnSpc>
              <a:buFont typeface="Arial" panose="020B0604020202020204" pitchFamily="34" charset="0"/>
              <a:buChar char="•"/>
            </a:pPr>
            <a:r>
              <a:rPr lang="sl-SI" sz="4500" dirty="0" err="1">
                <a:latin typeface="Verdana" panose="020B0604030504040204" pitchFamily="34" charset="0"/>
                <a:ea typeface="Verdana" panose="020B0604030504040204" pitchFamily="34" charset="0"/>
              </a:rPr>
              <a:t>Rephrase</a:t>
            </a:r>
            <a:r>
              <a:rPr lang="sl-SI" sz="4500" dirty="0">
                <a:latin typeface="Verdana" panose="020B0604030504040204" pitchFamily="34" charset="0"/>
                <a:ea typeface="Verdana" panose="020B0604030504040204" pitchFamily="34" charset="0"/>
              </a:rPr>
              <a:t> </a:t>
            </a:r>
            <a:r>
              <a:rPr lang="sl-SI" sz="4500" dirty="0" err="1">
                <a:latin typeface="Verdana" panose="020B0604030504040204" pitchFamily="34" charset="0"/>
                <a:ea typeface="Verdana" panose="020B0604030504040204" pitchFamily="34" charset="0"/>
              </a:rPr>
              <a:t>if</a:t>
            </a:r>
            <a:r>
              <a:rPr lang="sl-SI" sz="4500" dirty="0">
                <a:latin typeface="Verdana" panose="020B0604030504040204" pitchFamily="34" charset="0"/>
                <a:ea typeface="Verdana" panose="020B0604030504040204" pitchFamily="34" charset="0"/>
              </a:rPr>
              <a:t> </a:t>
            </a:r>
            <a:r>
              <a:rPr lang="sl-SI" sz="4500" dirty="0" err="1">
                <a:latin typeface="Verdana" panose="020B0604030504040204" pitchFamily="34" charset="0"/>
                <a:ea typeface="Verdana" panose="020B0604030504040204" pitchFamily="34" charset="0"/>
              </a:rPr>
              <a:t>needed</a:t>
            </a:r>
            <a:endParaRPr lang="sl-SI" sz="4500" dirty="0">
              <a:latin typeface="Verdana" panose="020B0604030504040204" pitchFamily="34" charset="0"/>
              <a:ea typeface="Verdana" panose="020B0604030504040204" pitchFamily="34" charset="0"/>
            </a:endParaRPr>
          </a:p>
          <a:p>
            <a:pPr marL="914400" indent="-914400">
              <a:lnSpc>
                <a:spcPct val="150000"/>
              </a:lnSpc>
              <a:buFont typeface="Arial" panose="020B0604020202020204" pitchFamily="34" charset="0"/>
              <a:buChar char="•"/>
            </a:pPr>
            <a:r>
              <a:rPr lang="sl-SI" sz="4500" dirty="0">
                <a:latin typeface="Verdana" panose="020B0604030504040204" pitchFamily="34" charset="0"/>
                <a:ea typeface="Verdana" panose="020B0604030504040204" pitchFamily="34" charset="0"/>
              </a:rPr>
              <a:t>Use real-</a:t>
            </a:r>
            <a:r>
              <a:rPr lang="sl-SI" sz="4500" dirty="0" err="1">
                <a:latin typeface="Verdana" panose="020B0604030504040204" pitchFamily="34" charset="0"/>
                <a:ea typeface="Verdana" panose="020B0604030504040204" pitchFamily="34" charset="0"/>
              </a:rPr>
              <a:t>life</a:t>
            </a:r>
            <a:r>
              <a:rPr lang="sl-SI" sz="4500" dirty="0">
                <a:latin typeface="Verdana" panose="020B0604030504040204" pitchFamily="34" charset="0"/>
                <a:ea typeface="Verdana" panose="020B0604030504040204" pitchFamily="34" charset="0"/>
              </a:rPr>
              <a:t> </a:t>
            </a:r>
            <a:r>
              <a:rPr lang="sl-SI" sz="4500" dirty="0" err="1">
                <a:latin typeface="Verdana" panose="020B0604030504040204" pitchFamily="34" charset="0"/>
                <a:ea typeface="Verdana" panose="020B0604030504040204" pitchFamily="34" charset="0"/>
              </a:rPr>
              <a:t>examples</a:t>
            </a:r>
            <a:endParaRPr lang="sl-SI" sz="4500" dirty="0">
              <a:latin typeface="Verdana" panose="020B0604030504040204" pitchFamily="34" charset="0"/>
              <a:ea typeface="Verdana" panose="020B0604030504040204" pitchFamily="34" charset="0"/>
            </a:endParaRPr>
          </a:p>
        </p:txBody>
      </p:sp>
    </p:spTree>
    <p:extLst>
      <p:ext uri="{BB962C8B-B14F-4D97-AF65-F5344CB8AC3E}">
        <p14:creationId xmlns:p14="http://schemas.microsoft.com/office/powerpoint/2010/main" val="383409393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2C18BAE8-7D30-D748-812B-8F398B03CFD8}"/>
              </a:ext>
              <a:ext uri="{C183D7F6-B498-43B3-948B-1728B52AA6E4}">
                <adec:decorative xmlns:adec="http://schemas.microsoft.com/office/drawing/2017/decorative" val="1"/>
              </a:ext>
            </a:extLst>
          </p:cNvPr>
          <p:cNvSpPr>
            <a:spLocks noChangeAspect="1"/>
          </p:cNvSpPr>
          <p:nvPr/>
        </p:nvSpPr>
        <p:spPr>
          <a:xfrm>
            <a:off x="459918" y="3175896"/>
            <a:ext cx="17251790" cy="3114679"/>
          </a:xfrm>
          <a:prstGeom prst="rect">
            <a:avLst/>
          </a:prstGeom>
        </p:spPr>
        <p:txBody>
          <a:bodyPr wrap="square" lIns="137141" tIns="68570" rIns="137141" bIns="68570">
            <a:spAutoFit/>
          </a:bodyPr>
          <a:lstStyle/>
          <a:p>
            <a:pPr>
              <a:lnSpc>
                <a:spcPct val="150000"/>
              </a:lnSpc>
            </a:pPr>
            <a:br>
              <a:rPr lang="sl-SI" sz="4500" b="1" dirty="0">
                <a:latin typeface="Verdana" panose="020B0604030504040204" pitchFamily="34" charset="0"/>
                <a:ea typeface="Verdana" panose="020B0604030504040204" pitchFamily="34" charset="0"/>
              </a:rPr>
            </a:br>
            <a:r>
              <a:rPr lang="sl-SI" sz="4500" b="1" dirty="0">
                <a:latin typeface="Verdana" panose="020B0604030504040204" pitchFamily="34" charset="0"/>
                <a:ea typeface="Verdana" panose="020B0604030504040204" pitchFamily="34" charset="0"/>
              </a:rPr>
              <a:t> </a:t>
            </a:r>
          </a:p>
          <a:p>
            <a:pPr marL="771417" indent="-771417">
              <a:lnSpc>
                <a:spcPct val="150000"/>
              </a:lnSpc>
              <a:buFont typeface="Arial" panose="020B0604020202020204" pitchFamily="34" charset="0"/>
              <a:buChar char="•"/>
            </a:pPr>
            <a:endParaRPr lang="sl-SI" sz="4500" dirty="0">
              <a:latin typeface="Verdana" panose="020B0604030504040204" pitchFamily="34" charset="0"/>
              <a:ea typeface="Verdana" panose="020B0604030504040204" pitchFamily="34" charset="0"/>
            </a:endParaRPr>
          </a:p>
        </p:txBody>
      </p:sp>
      <p:sp>
        <p:nvSpPr>
          <p:cNvPr id="3" name="Naslov 2">
            <a:extLst>
              <a:ext uri="{FF2B5EF4-FFF2-40B4-BE49-F238E27FC236}">
                <a16:creationId xmlns:a16="http://schemas.microsoft.com/office/drawing/2014/main" id="{FB9D73B7-74EC-4A9F-8FB1-71968A57B985}"/>
              </a:ext>
            </a:extLst>
          </p:cNvPr>
          <p:cNvSpPr>
            <a:spLocks noGrp="1"/>
          </p:cNvSpPr>
          <p:nvPr>
            <p:ph type="title"/>
          </p:nvPr>
        </p:nvSpPr>
        <p:spPr>
          <a:xfrm>
            <a:off x="317912" y="1893254"/>
            <a:ext cx="17084400" cy="1062638"/>
          </a:xfrm>
        </p:spPr>
        <p:txBody>
          <a:bodyPr/>
          <a:lstStyle/>
          <a:p>
            <a:r>
              <a:rPr lang="sl-SI" dirty="0"/>
              <a:t>15 ‘‘</a:t>
            </a:r>
            <a:r>
              <a:rPr lang="sl-SI" dirty="0" err="1"/>
              <a:t>golden</a:t>
            </a:r>
            <a:r>
              <a:rPr lang="sl-SI" dirty="0"/>
              <a:t>‘‘ </a:t>
            </a:r>
            <a:r>
              <a:rPr lang="sl-SI" dirty="0" err="1"/>
              <a:t>tips</a:t>
            </a:r>
            <a:r>
              <a:rPr lang="sl-SI" dirty="0"/>
              <a:t>, IV.</a:t>
            </a:r>
            <a:endParaRPr lang="en-US" dirty="0"/>
          </a:p>
        </p:txBody>
      </p:sp>
      <p:sp>
        <p:nvSpPr>
          <p:cNvPr id="11" name="PoljeZBesedilom 10">
            <a:extLst>
              <a:ext uri="{FF2B5EF4-FFF2-40B4-BE49-F238E27FC236}">
                <a16:creationId xmlns:a16="http://schemas.microsoft.com/office/drawing/2014/main" id="{8AFEF321-3BAA-4501-924E-CD1238A95138}"/>
              </a:ext>
            </a:extLst>
          </p:cNvPr>
          <p:cNvSpPr txBox="1"/>
          <p:nvPr/>
        </p:nvSpPr>
        <p:spPr>
          <a:xfrm>
            <a:off x="317912" y="2424573"/>
            <a:ext cx="17513345" cy="2676117"/>
          </a:xfrm>
          <a:prstGeom prst="rect">
            <a:avLst/>
          </a:prstGeom>
          <a:noFill/>
        </p:spPr>
        <p:txBody>
          <a:bodyPr wrap="square">
            <a:spAutoFit/>
          </a:bodyPr>
          <a:lstStyle/>
          <a:p>
            <a:pPr>
              <a:lnSpc>
                <a:spcPct val="150000"/>
              </a:lnSpc>
            </a:pPr>
            <a:endParaRPr lang="sl-SI" sz="2800" dirty="0">
              <a:latin typeface="Verdana" panose="020B0604030504040204" pitchFamily="34" charset="0"/>
              <a:ea typeface="Verdana" panose="020B0604030504040204" pitchFamily="34" charset="0"/>
            </a:endParaRPr>
          </a:p>
          <a:p>
            <a:pPr marL="914400" indent="-914400">
              <a:lnSpc>
                <a:spcPct val="150000"/>
              </a:lnSpc>
              <a:buFont typeface="Arial" panose="020B0604020202020204" pitchFamily="34" charset="0"/>
              <a:buChar char="•"/>
            </a:pPr>
            <a:r>
              <a:rPr lang="sl-SI" sz="4500" dirty="0" err="1">
                <a:latin typeface="Verdana" panose="020B0604030504040204" pitchFamily="34" charset="0"/>
                <a:ea typeface="Verdana" panose="020B0604030504040204" pitchFamily="34" charset="0"/>
              </a:rPr>
              <a:t>Repeat</a:t>
            </a:r>
            <a:r>
              <a:rPr lang="sl-SI" sz="4500" dirty="0">
                <a:latin typeface="Verdana" panose="020B0604030504040204" pitchFamily="34" charset="0"/>
                <a:ea typeface="Verdana" panose="020B0604030504040204" pitchFamily="34" charset="0"/>
              </a:rPr>
              <a:t> </a:t>
            </a:r>
            <a:r>
              <a:rPr lang="sl-SI" sz="4500" dirty="0" err="1">
                <a:latin typeface="Verdana" panose="020B0604030504040204" pitchFamily="34" charset="0"/>
                <a:ea typeface="Verdana" panose="020B0604030504040204" pitchFamily="34" charset="0"/>
              </a:rPr>
              <a:t>and</a:t>
            </a:r>
            <a:r>
              <a:rPr lang="sl-SI" sz="4500" dirty="0">
                <a:latin typeface="Verdana" panose="020B0604030504040204" pitchFamily="34" charset="0"/>
                <a:ea typeface="Verdana" panose="020B0604030504040204" pitchFamily="34" charset="0"/>
              </a:rPr>
              <a:t> </a:t>
            </a:r>
            <a:r>
              <a:rPr lang="sl-SI" sz="4500" dirty="0" err="1">
                <a:latin typeface="Verdana" panose="020B0604030504040204" pitchFamily="34" charset="0"/>
                <a:ea typeface="Verdana" panose="020B0604030504040204" pitchFamily="34" charset="0"/>
              </a:rPr>
              <a:t>summarize</a:t>
            </a:r>
            <a:endParaRPr lang="sl-SI" sz="4500" dirty="0">
              <a:latin typeface="Verdana" panose="020B0604030504040204" pitchFamily="34" charset="0"/>
              <a:ea typeface="Verdana" panose="020B0604030504040204" pitchFamily="34" charset="0"/>
            </a:endParaRPr>
          </a:p>
          <a:p>
            <a:pPr marL="914400" indent="-914400">
              <a:lnSpc>
                <a:spcPct val="150000"/>
              </a:lnSpc>
              <a:buFont typeface="Arial" panose="020B0604020202020204" pitchFamily="34" charset="0"/>
              <a:buChar char="•"/>
            </a:pPr>
            <a:r>
              <a:rPr lang="sl-SI" sz="4500" dirty="0" err="1">
                <a:latin typeface="Verdana" panose="020B0604030504040204" pitchFamily="34" charset="0"/>
                <a:ea typeface="Verdana" panose="020B0604030504040204" pitchFamily="34" charset="0"/>
              </a:rPr>
              <a:t>Ensure</a:t>
            </a:r>
            <a:r>
              <a:rPr lang="sl-SI" sz="4500" dirty="0">
                <a:latin typeface="Verdana" panose="020B0604030504040204" pitchFamily="34" charset="0"/>
                <a:ea typeface="Verdana" panose="020B0604030504040204" pitchFamily="34" charset="0"/>
              </a:rPr>
              <a:t> </a:t>
            </a:r>
            <a:r>
              <a:rPr lang="sl-SI" sz="4500" dirty="0" err="1">
                <a:latin typeface="Verdana" panose="020B0604030504040204" pitchFamily="34" charset="0"/>
                <a:ea typeface="Verdana" panose="020B0604030504040204" pitchFamily="34" charset="0"/>
              </a:rPr>
              <a:t>confidentiality</a:t>
            </a:r>
            <a:endParaRPr lang="sl-SI" sz="4500" dirty="0">
              <a:latin typeface="Verdana" panose="020B0604030504040204" pitchFamily="34" charset="0"/>
              <a:ea typeface="Verdana" panose="020B0604030504040204" pitchFamily="34" charset="0"/>
            </a:endParaRPr>
          </a:p>
        </p:txBody>
      </p:sp>
    </p:spTree>
    <p:extLst>
      <p:ext uri="{BB962C8B-B14F-4D97-AF65-F5344CB8AC3E}">
        <p14:creationId xmlns:p14="http://schemas.microsoft.com/office/powerpoint/2010/main" val="184658785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aslov 2">
            <a:extLst>
              <a:ext uri="{FF2B5EF4-FFF2-40B4-BE49-F238E27FC236}">
                <a16:creationId xmlns:a16="http://schemas.microsoft.com/office/drawing/2014/main" id="{FB9D73B7-74EC-4A9F-8FB1-71968A57B985}"/>
              </a:ext>
            </a:extLst>
          </p:cNvPr>
          <p:cNvSpPr>
            <a:spLocks noGrp="1"/>
          </p:cNvSpPr>
          <p:nvPr>
            <p:ph type="title"/>
          </p:nvPr>
        </p:nvSpPr>
        <p:spPr>
          <a:xfrm>
            <a:off x="317912" y="1893254"/>
            <a:ext cx="17084400" cy="1159912"/>
          </a:xfrm>
        </p:spPr>
        <p:txBody>
          <a:bodyPr/>
          <a:lstStyle/>
          <a:p>
            <a:r>
              <a:rPr lang="sl-SI" dirty="0" err="1"/>
              <a:t>Useful</a:t>
            </a:r>
            <a:r>
              <a:rPr lang="sl-SI" dirty="0"/>
              <a:t> </a:t>
            </a:r>
            <a:r>
              <a:rPr lang="sl-SI" dirty="0" err="1"/>
              <a:t>questions</a:t>
            </a:r>
            <a:r>
              <a:rPr lang="sl-SI" dirty="0"/>
              <a:t>, I.</a:t>
            </a:r>
            <a:endParaRPr lang="en-US" dirty="0"/>
          </a:p>
        </p:txBody>
      </p:sp>
      <p:sp>
        <p:nvSpPr>
          <p:cNvPr id="11" name="PoljeZBesedilom 10">
            <a:extLst>
              <a:ext uri="{FF2B5EF4-FFF2-40B4-BE49-F238E27FC236}">
                <a16:creationId xmlns:a16="http://schemas.microsoft.com/office/drawing/2014/main" id="{8AFEF321-3BAA-4501-924E-CD1238A95138}"/>
              </a:ext>
            </a:extLst>
          </p:cNvPr>
          <p:cNvSpPr txBox="1"/>
          <p:nvPr/>
        </p:nvSpPr>
        <p:spPr>
          <a:xfrm>
            <a:off x="317912" y="2782958"/>
            <a:ext cx="17513345" cy="6184706"/>
          </a:xfrm>
          <a:prstGeom prst="rect">
            <a:avLst/>
          </a:prstGeom>
          <a:noFill/>
        </p:spPr>
        <p:txBody>
          <a:bodyPr wrap="square">
            <a:spAutoFit/>
          </a:bodyPr>
          <a:lstStyle/>
          <a:p>
            <a:pPr>
              <a:lnSpc>
                <a:spcPct val="150000"/>
              </a:lnSpc>
            </a:pPr>
            <a:r>
              <a:rPr lang="sl-SI" sz="4500" dirty="0" err="1">
                <a:latin typeface="Verdana" panose="020B0604030504040204" pitchFamily="34" charset="0"/>
                <a:ea typeface="Verdana" panose="020B0604030504040204" pitchFamily="34" charset="0"/>
              </a:rPr>
              <a:t>Must</a:t>
            </a:r>
            <a:r>
              <a:rPr lang="sl-SI" sz="4500" dirty="0">
                <a:latin typeface="Verdana" panose="020B0604030504040204" pitchFamily="34" charset="0"/>
                <a:ea typeface="Verdana" panose="020B0604030504040204" pitchFamily="34" charset="0"/>
              </a:rPr>
              <a:t> be </a:t>
            </a:r>
            <a:r>
              <a:rPr lang="sl-SI" sz="4500" dirty="0" err="1">
                <a:latin typeface="Verdana" panose="020B0604030504040204" pitchFamily="34" charset="0"/>
                <a:ea typeface="Verdana" panose="020B0604030504040204" pitchFamily="34" charset="0"/>
              </a:rPr>
              <a:t>specific</a:t>
            </a:r>
            <a:r>
              <a:rPr lang="sl-SI" sz="4500" dirty="0">
                <a:latin typeface="Verdana" panose="020B0604030504040204" pitchFamily="34" charset="0"/>
                <a:ea typeface="Verdana" panose="020B0604030504040204" pitchFamily="34" charset="0"/>
              </a:rPr>
              <a:t> </a:t>
            </a:r>
            <a:r>
              <a:rPr lang="sl-SI" sz="4500" dirty="0" err="1">
                <a:latin typeface="Verdana" panose="020B0604030504040204" pitchFamily="34" charset="0"/>
                <a:ea typeface="Verdana" panose="020B0604030504040204" pitchFamily="34" charset="0"/>
              </a:rPr>
              <a:t>and</a:t>
            </a:r>
            <a:r>
              <a:rPr lang="sl-SI" sz="4500" dirty="0">
                <a:latin typeface="Verdana" panose="020B0604030504040204" pitchFamily="34" charset="0"/>
                <a:ea typeface="Verdana" panose="020B0604030504040204" pitchFamily="34" charset="0"/>
              </a:rPr>
              <a:t> </a:t>
            </a:r>
            <a:r>
              <a:rPr lang="sl-SI" sz="4500" dirty="0" err="1">
                <a:latin typeface="Verdana" panose="020B0604030504040204" pitchFamily="34" charset="0"/>
                <a:ea typeface="Verdana" panose="020B0604030504040204" pitchFamily="34" charset="0"/>
              </a:rPr>
              <a:t>related</a:t>
            </a:r>
            <a:r>
              <a:rPr lang="sl-SI" sz="4500" dirty="0">
                <a:latin typeface="Verdana" panose="020B0604030504040204" pitchFamily="34" charset="0"/>
                <a:ea typeface="Verdana" panose="020B0604030504040204" pitchFamily="34" charset="0"/>
              </a:rPr>
              <a:t> to </a:t>
            </a:r>
            <a:r>
              <a:rPr lang="sl-SI" sz="4500" dirty="0" err="1">
                <a:latin typeface="Verdana" panose="020B0604030504040204" pitchFamily="34" charset="0"/>
                <a:ea typeface="Verdana" panose="020B0604030504040204" pitchFamily="34" charset="0"/>
              </a:rPr>
              <a:t>the</a:t>
            </a:r>
            <a:r>
              <a:rPr lang="sl-SI" sz="4500" dirty="0">
                <a:latin typeface="Verdana" panose="020B0604030504040204" pitchFamily="34" charset="0"/>
                <a:ea typeface="Verdana" panose="020B0604030504040204" pitchFamily="34" charset="0"/>
              </a:rPr>
              <a:t> </a:t>
            </a:r>
            <a:r>
              <a:rPr lang="sl-SI" sz="4500" dirty="0" err="1">
                <a:latin typeface="Verdana" panose="020B0604030504040204" pitchFamily="34" charset="0"/>
                <a:ea typeface="Verdana" panose="020B0604030504040204" pitchFamily="34" charset="0"/>
              </a:rPr>
              <a:t>text</a:t>
            </a:r>
            <a:r>
              <a:rPr lang="sl-SI" sz="4500" dirty="0">
                <a:latin typeface="Verdana" panose="020B0604030504040204" pitchFamily="34" charset="0"/>
                <a:ea typeface="Verdana" panose="020B0604030504040204" pitchFamily="34" charset="0"/>
              </a:rPr>
              <a:t> </a:t>
            </a:r>
            <a:r>
              <a:rPr lang="sl-SI" sz="4500" dirty="0" err="1">
                <a:latin typeface="Verdana" panose="020B0604030504040204" pitchFamily="34" charset="0"/>
                <a:ea typeface="Verdana" panose="020B0604030504040204" pitchFamily="34" charset="0"/>
              </a:rPr>
              <a:t>or</a:t>
            </a:r>
            <a:r>
              <a:rPr lang="sl-SI" sz="4500" dirty="0">
                <a:latin typeface="Verdana" panose="020B0604030504040204" pitchFamily="34" charset="0"/>
                <a:ea typeface="Verdana" panose="020B0604030504040204" pitchFamily="34" charset="0"/>
              </a:rPr>
              <a:t> </a:t>
            </a:r>
            <a:r>
              <a:rPr lang="sl-SI" sz="4500" dirty="0" err="1">
                <a:latin typeface="Verdana" panose="020B0604030504040204" pitchFamily="34" charset="0"/>
                <a:ea typeface="Verdana" panose="020B0604030504040204" pitchFamily="34" charset="0"/>
              </a:rPr>
              <a:t>picture</a:t>
            </a:r>
            <a:r>
              <a:rPr lang="sl-SI" sz="4500" dirty="0">
                <a:latin typeface="Verdana" panose="020B0604030504040204" pitchFamily="34" charset="0"/>
                <a:ea typeface="Verdana" panose="020B0604030504040204" pitchFamily="34" charset="0"/>
              </a:rPr>
              <a:t> </a:t>
            </a:r>
            <a:r>
              <a:rPr lang="sl-SI" sz="4500" dirty="0" err="1">
                <a:latin typeface="Verdana" panose="020B0604030504040204" pitchFamily="34" charset="0"/>
                <a:ea typeface="Verdana" panose="020B0604030504040204" pitchFamily="34" charset="0"/>
              </a:rPr>
              <a:t>we</a:t>
            </a:r>
            <a:r>
              <a:rPr lang="sl-SI" sz="4500" dirty="0">
                <a:latin typeface="Verdana" panose="020B0604030504040204" pitchFamily="34" charset="0"/>
                <a:ea typeface="Verdana" panose="020B0604030504040204" pitchFamily="34" charset="0"/>
              </a:rPr>
              <a:t> are </a:t>
            </a:r>
            <a:r>
              <a:rPr lang="sl-SI" sz="4500" dirty="0" err="1">
                <a:latin typeface="Verdana" panose="020B0604030504040204" pitchFamily="34" charset="0"/>
                <a:ea typeface="Verdana" panose="020B0604030504040204" pitchFamily="34" charset="0"/>
              </a:rPr>
              <a:t>validating</a:t>
            </a:r>
            <a:r>
              <a:rPr lang="sl-SI" sz="4500" dirty="0">
                <a:latin typeface="Verdana" panose="020B0604030504040204" pitchFamily="34" charset="0"/>
                <a:ea typeface="Verdana" panose="020B0604030504040204" pitchFamily="34" charset="0"/>
              </a:rPr>
              <a:t> (</a:t>
            </a:r>
            <a:r>
              <a:rPr lang="sl-SI" sz="4500" dirty="0" err="1">
                <a:latin typeface="Verdana" panose="020B0604030504040204" pitchFamily="34" charset="0"/>
                <a:ea typeface="Verdana" panose="020B0604030504040204" pitchFamily="34" charset="0"/>
              </a:rPr>
              <a:t>who</a:t>
            </a:r>
            <a:r>
              <a:rPr lang="sl-SI" sz="4500" dirty="0">
                <a:latin typeface="Verdana" panose="020B0604030504040204" pitchFamily="34" charset="0"/>
                <a:ea typeface="Verdana" panose="020B0604030504040204" pitchFamily="34" charset="0"/>
              </a:rPr>
              <a:t>, </a:t>
            </a:r>
            <a:r>
              <a:rPr lang="sl-SI" sz="4500" dirty="0" err="1">
                <a:latin typeface="Verdana" panose="020B0604030504040204" pitchFamily="34" charset="0"/>
                <a:ea typeface="Verdana" panose="020B0604030504040204" pitchFamily="34" charset="0"/>
              </a:rPr>
              <a:t>what</a:t>
            </a:r>
            <a:r>
              <a:rPr lang="sl-SI" sz="4500" dirty="0">
                <a:latin typeface="Verdana" panose="020B0604030504040204" pitchFamily="34" charset="0"/>
                <a:ea typeface="Verdana" panose="020B0604030504040204" pitchFamily="34" charset="0"/>
              </a:rPr>
              <a:t>, </a:t>
            </a:r>
            <a:r>
              <a:rPr lang="sl-SI" sz="4500" dirty="0" err="1">
                <a:latin typeface="Verdana" panose="020B0604030504040204" pitchFamily="34" charset="0"/>
                <a:ea typeface="Verdana" panose="020B0604030504040204" pitchFamily="34" charset="0"/>
              </a:rPr>
              <a:t>when</a:t>
            </a:r>
            <a:r>
              <a:rPr lang="sl-SI" sz="4500" dirty="0">
                <a:latin typeface="Verdana" panose="020B0604030504040204" pitchFamily="34" charset="0"/>
                <a:ea typeface="Verdana" panose="020B0604030504040204" pitchFamily="34" charset="0"/>
              </a:rPr>
              <a:t>, </a:t>
            </a:r>
            <a:r>
              <a:rPr lang="sl-SI" sz="4500" dirty="0" err="1">
                <a:latin typeface="Verdana" panose="020B0604030504040204" pitchFamily="34" charset="0"/>
                <a:ea typeface="Verdana" panose="020B0604030504040204" pitchFamily="34" charset="0"/>
              </a:rPr>
              <a:t>where</a:t>
            </a:r>
            <a:r>
              <a:rPr lang="sl-SI" sz="4500" dirty="0">
                <a:latin typeface="Verdana" panose="020B0604030504040204" pitchFamily="34" charset="0"/>
                <a:ea typeface="Verdana" panose="020B0604030504040204" pitchFamily="34" charset="0"/>
              </a:rPr>
              <a:t>, </a:t>
            </a:r>
            <a:r>
              <a:rPr lang="sl-SI" sz="4500" dirty="0" err="1">
                <a:latin typeface="Verdana" panose="020B0604030504040204" pitchFamily="34" charset="0"/>
                <a:ea typeface="Verdana" panose="020B0604030504040204" pitchFamily="34" charset="0"/>
              </a:rPr>
              <a:t>why</a:t>
            </a:r>
            <a:r>
              <a:rPr lang="sl-SI" sz="4500" dirty="0">
                <a:latin typeface="Verdana" panose="020B0604030504040204" pitchFamily="34" charset="0"/>
                <a:ea typeface="Verdana" panose="020B0604030504040204" pitchFamily="34" charset="0"/>
              </a:rPr>
              <a:t>). </a:t>
            </a:r>
            <a:br>
              <a:rPr lang="sl-SI" sz="4500" dirty="0">
                <a:latin typeface="Verdana" panose="020B0604030504040204" pitchFamily="34" charset="0"/>
                <a:ea typeface="Verdana" panose="020B0604030504040204" pitchFamily="34" charset="0"/>
              </a:rPr>
            </a:br>
            <a:r>
              <a:rPr lang="sl-SI" sz="4500" dirty="0" err="1">
                <a:latin typeface="Verdana" panose="020B0604030504040204" pitchFamily="34" charset="0"/>
                <a:ea typeface="Verdana" panose="020B0604030504040204" pitchFamily="34" charset="0"/>
              </a:rPr>
              <a:t>Examples</a:t>
            </a:r>
            <a:r>
              <a:rPr lang="sl-SI" sz="4500" dirty="0">
                <a:latin typeface="Verdana" panose="020B0604030504040204" pitchFamily="34" charset="0"/>
                <a:ea typeface="Verdana" panose="020B0604030504040204" pitchFamily="34" charset="0"/>
              </a:rPr>
              <a:t>: </a:t>
            </a:r>
          </a:p>
          <a:p>
            <a:pPr marL="685800" indent="-685800">
              <a:lnSpc>
                <a:spcPct val="150000"/>
              </a:lnSpc>
              <a:buFont typeface="Arial" panose="020B0604020202020204" pitchFamily="34" charset="0"/>
              <a:buChar char="•"/>
            </a:pPr>
            <a:r>
              <a:rPr lang="sl-SI" sz="4500" dirty="0" err="1">
                <a:latin typeface="Verdana" panose="020B0604030504040204" pitchFamily="34" charset="0"/>
                <a:ea typeface="Verdana" panose="020B0604030504040204" pitchFamily="34" charset="0"/>
              </a:rPr>
              <a:t>Why</a:t>
            </a:r>
            <a:r>
              <a:rPr lang="sl-SI" sz="4500" dirty="0">
                <a:latin typeface="Verdana" panose="020B0604030504040204" pitchFamily="34" charset="0"/>
                <a:ea typeface="Verdana" panose="020B0604030504040204" pitchFamily="34" charset="0"/>
              </a:rPr>
              <a:t> </a:t>
            </a:r>
            <a:r>
              <a:rPr lang="sl-SI" sz="4500" dirty="0" err="1">
                <a:latin typeface="Verdana" panose="020B0604030504040204" pitchFamily="34" charset="0"/>
                <a:ea typeface="Verdana" panose="020B0604030504040204" pitchFamily="34" charset="0"/>
              </a:rPr>
              <a:t>did</a:t>
            </a:r>
            <a:r>
              <a:rPr lang="sl-SI" sz="4500" dirty="0">
                <a:latin typeface="Verdana" panose="020B0604030504040204" pitchFamily="34" charset="0"/>
                <a:ea typeface="Verdana" panose="020B0604030504040204" pitchFamily="34" charset="0"/>
              </a:rPr>
              <a:t> </a:t>
            </a:r>
            <a:r>
              <a:rPr lang="sl-SI" sz="4500" dirty="0" err="1">
                <a:latin typeface="Verdana" panose="020B0604030504040204" pitchFamily="34" charset="0"/>
                <a:ea typeface="Verdana" panose="020B0604030504040204" pitchFamily="34" charset="0"/>
              </a:rPr>
              <a:t>the</a:t>
            </a:r>
            <a:r>
              <a:rPr lang="sl-SI" sz="4500" dirty="0">
                <a:latin typeface="Verdana" panose="020B0604030504040204" pitchFamily="34" charset="0"/>
                <a:ea typeface="Verdana" panose="020B0604030504040204" pitchFamily="34" charset="0"/>
              </a:rPr>
              <a:t> </a:t>
            </a:r>
            <a:r>
              <a:rPr lang="sl-SI" sz="4500" dirty="0" err="1">
                <a:latin typeface="Verdana" panose="020B0604030504040204" pitchFamily="34" charset="0"/>
                <a:ea typeface="Verdana" panose="020B0604030504040204" pitchFamily="34" charset="0"/>
              </a:rPr>
              <a:t>cat</a:t>
            </a:r>
            <a:r>
              <a:rPr lang="sl-SI" sz="4500" dirty="0">
                <a:latin typeface="Verdana" panose="020B0604030504040204" pitchFamily="34" charset="0"/>
                <a:ea typeface="Verdana" panose="020B0604030504040204" pitchFamily="34" charset="0"/>
              </a:rPr>
              <a:t> </a:t>
            </a:r>
            <a:r>
              <a:rPr lang="sl-SI" sz="4500" dirty="0" err="1">
                <a:latin typeface="Verdana" panose="020B0604030504040204" pitchFamily="34" charset="0"/>
                <a:ea typeface="Verdana" panose="020B0604030504040204" pitchFamily="34" charset="0"/>
              </a:rPr>
              <a:t>fell</a:t>
            </a:r>
            <a:r>
              <a:rPr lang="sl-SI" sz="4500" dirty="0">
                <a:latin typeface="Verdana" panose="020B0604030504040204" pitchFamily="34" charset="0"/>
                <a:ea typeface="Verdana" panose="020B0604030504040204" pitchFamily="34" charset="0"/>
              </a:rPr>
              <a:t> </a:t>
            </a:r>
            <a:r>
              <a:rPr lang="sl-SI" sz="4500" dirty="0" err="1">
                <a:latin typeface="Verdana" panose="020B0604030504040204" pitchFamily="34" charset="0"/>
                <a:ea typeface="Verdana" panose="020B0604030504040204" pitchFamily="34" charset="0"/>
              </a:rPr>
              <a:t>off</a:t>
            </a:r>
            <a:r>
              <a:rPr lang="sl-SI" sz="4500" dirty="0">
                <a:latin typeface="Verdana" panose="020B0604030504040204" pitchFamily="34" charset="0"/>
                <a:ea typeface="Verdana" panose="020B0604030504040204" pitchFamily="34" charset="0"/>
              </a:rPr>
              <a:t> </a:t>
            </a:r>
            <a:r>
              <a:rPr lang="sl-SI" sz="4500" dirty="0" err="1">
                <a:latin typeface="Verdana" panose="020B0604030504040204" pitchFamily="34" charset="0"/>
                <a:ea typeface="Verdana" panose="020B0604030504040204" pitchFamily="34" charset="0"/>
              </a:rPr>
              <a:t>the</a:t>
            </a:r>
            <a:r>
              <a:rPr lang="sl-SI" sz="4500" dirty="0">
                <a:latin typeface="Verdana" panose="020B0604030504040204" pitchFamily="34" charset="0"/>
                <a:ea typeface="Verdana" panose="020B0604030504040204" pitchFamily="34" charset="0"/>
              </a:rPr>
              <a:t> </a:t>
            </a:r>
            <a:r>
              <a:rPr lang="sl-SI" sz="4500" dirty="0" err="1">
                <a:latin typeface="Verdana" panose="020B0604030504040204" pitchFamily="34" charset="0"/>
                <a:ea typeface="Verdana" panose="020B0604030504040204" pitchFamily="34" charset="0"/>
              </a:rPr>
              <a:t>shelf</a:t>
            </a:r>
            <a:r>
              <a:rPr lang="sl-SI" sz="4500" dirty="0">
                <a:latin typeface="Verdana" panose="020B0604030504040204" pitchFamily="34" charset="0"/>
                <a:ea typeface="Verdana" panose="020B0604030504040204" pitchFamily="34" charset="0"/>
              </a:rPr>
              <a:t>?</a:t>
            </a:r>
          </a:p>
          <a:p>
            <a:pPr marL="685800" indent="-685800">
              <a:lnSpc>
                <a:spcPct val="150000"/>
              </a:lnSpc>
              <a:buFont typeface="Arial" panose="020B0604020202020204" pitchFamily="34" charset="0"/>
              <a:buChar char="•"/>
            </a:pPr>
            <a:r>
              <a:rPr lang="sl-SI" sz="4500" dirty="0" err="1">
                <a:latin typeface="Verdana" panose="020B0604030504040204" pitchFamily="34" charset="0"/>
                <a:ea typeface="Verdana" panose="020B0604030504040204" pitchFamily="34" charset="0"/>
              </a:rPr>
              <a:t>What</a:t>
            </a:r>
            <a:r>
              <a:rPr lang="sl-SI" sz="4500" dirty="0">
                <a:latin typeface="Verdana" panose="020B0604030504040204" pitchFamily="34" charset="0"/>
                <a:ea typeface="Verdana" panose="020B0604030504040204" pitchFamily="34" charset="0"/>
              </a:rPr>
              <a:t> do </a:t>
            </a:r>
            <a:r>
              <a:rPr lang="sl-SI" sz="4500" dirty="0" err="1">
                <a:latin typeface="Verdana" panose="020B0604030504040204" pitchFamily="34" charset="0"/>
                <a:ea typeface="Verdana" panose="020B0604030504040204" pitchFamily="34" charset="0"/>
              </a:rPr>
              <a:t>you</a:t>
            </a:r>
            <a:r>
              <a:rPr lang="sl-SI" sz="4500" dirty="0">
                <a:latin typeface="Verdana" panose="020B0604030504040204" pitchFamily="34" charset="0"/>
                <a:ea typeface="Verdana" panose="020B0604030504040204" pitchFamily="34" charset="0"/>
              </a:rPr>
              <a:t> </a:t>
            </a:r>
            <a:r>
              <a:rPr lang="sl-SI" sz="4500" dirty="0" err="1">
                <a:latin typeface="Verdana" panose="020B0604030504040204" pitchFamily="34" charset="0"/>
                <a:ea typeface="Verdana" panose="020B0604030504040204" pitchFamily="34" charset="0"/>
              </a:rPr>
              <a:t>see</a:t>
            </a:r>
            <a:r>
              <a:rPr lang="sl-SI" sz="4500" dirty="0">
                <a:latin typeface="Verdana" panose="020B0604030504040204" pitchFamily="34" charset="0"/>
                <a:ea typeface="Verdana" panose="020B0604030504040204" pitchFamily="34" charset="0"/>
              </a:rPr>
              <a:t> in </a:t>
            </a:r>
            <a:r>
              <a:rPr lang="sl-SI" sz="4500" dirty="0" err="1">
                <a:latin typeface="Verdana" panose="020B0604030504040204" pitchFamily="34" charset="0"/>
                <a:ea typeface="Verdana" panose="020B0604030504040204" pitchFamily="34" charset="0"/>
              </a:rPr>
              <a:t>this</a:t>
            </a:r>
            <a:r>
              <a:rPr lang="sl-SI" sz="4500" dirty="0">
                <a:latin typeface="Verdana" panose="020B0604030504040204" pitchFamily="34" charset="0"/>
                <a:ea typeface="Verdana" panose="020B0604030504040204" pitchFamily="34" charset="0"/>
              </a:rPr>
              <a:t> </a:t>
            </a:r>
            <a:r>
              <a:rPr lang="sl-SI" sz="4500" dirty="0" err="1">
                <a:latin typeface="Verdana" panose="020B0604030504040204" pitchFamily="34" charset="0"/>
                <a:ea typeface="Verdana" panose="020B0604030504040204" pitchFamily="34" charset="0"/>
              </a:rPr>
              <a:t>picture</a:t>
            </a:r>
            <a:r>
              <a:rPr lang="sl-SI" sz="4500" dirty="0">
                <a:latin typeface="Verdana" panose="020B0604030504040204" pitchFamily="34" charset="0"/>
                <a:ea typeface="Verdana" panose="020B0604030504040204" pitchFamily="34" charset="0"/>
              </a:rPr>
              <a:t>?</a:t>
            </a:r>
          </a:p>
          <a:p>
            <a:pPr>
              <a:lnSpc>
                <a:spcPct val="150000"/>
              </a:lnSpc>
            </a:pPr>
            <a:r>
              <a:rPr lang="sl-SI" sz="4500" dirty="0">
                <a:latin typeface="Verdana" panose="020B0604030504040204" pitchFamily="34" charset="0"/>
                <a:ea typeface="Verdana" panose="020B0604030504040204" pitchFamily="34" charset="0"/>
              </a:rPr>
              <a:t> </a:t>
            </a:r>
          </a:p>
        </p:txBody>
      </p:sp>
    </p:spTree>
    <p:extLst>
      <p:ext uri="{BB962C8B-B14F-4D97-AF65-F5344CB8AC3E}">
        <p14:creationId xmlns:p14="http://schemas.microsoft.com/office/powerpoint/2010/main" val="60241338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2C18BAE8-7D30-D748-812B-8F398B03CFD8}"/>
              </a:ext>
              <a:ext uri="{C183D7F6-B498-43B3-948B-1728B52AA6E4}">
                <adec:decorative xmlns:adec="http://schemas.microsoft.com/office/drawing/2017/decorative" val="1"/>
              </a:ext>
            </a:extLst>
          </p:cNvPr>
          <p:cNvSpPr>
            <a:spLocks noChangeAspect="1"/>
          </p:cNvSpPr>
          <p:nvPr/>
        </p:nvSpPr>
        <p:spPr>
          <a:xfrm>
            <a:off x="459918" y="3175896"/>
            <a:ext cx="17251790" cy="3114679"/>
          </a:xfrm>
          <a:prstGeom prst="rect">
            <a:avLst/>
          </a:prstGeom>
        </p:spPr>
        <p:txBody>
          <a:bodyPr wrap="square" lIns="137141" tIns="68570" rIns="137141" bIns="68570">
            <a:spAutoFit/>
          </a:bodyPr>
          <a:lstStyle/>
          <a:p>
            <a:pPr>
              <a:lnSpc>
                <a:spcPct val="150000"/>
              </a:lnSpc>
            </a:pPr>
            <a:br>
              <a:rPr lang="sl-SI" sz="4500" b="1" dirty="0">
                <a:latin typeface="Verdana" panose="020B0604030504040204" pitchFamily="34" charset="0"/>
                <a:ea typeface="Verdana" panose="020B0604030504040204" pitchFamily="34" charset="0"/>
              </a:rPr>
            </a:br>
            <a:r>
              <a:rPr lang="sl-SI" sz="4500" b="1" dirty="0">
                <a:latin typeface="Verdana" panose="020B0604030504040204" pitchFamily="34" charset="0"/>
                <a:ea typeface="Verdana" panose="020B0604030504040204" pitchFamily="34" charset="0"/>
              </a:rPr>
              <a:t> </a:t>
            </a:r>
          </a:p>
          <a:p>
            <a:pPr marL="771417" indent="-771417">
              <a:lnSpc>
                <a:spcPct val="150000"/>
              </a:lnSpc>
              <a:buFont typeface="Arial" panose="020B0604020202020204" pitchFamily="34" charset="0"/>
              <a:buChar char="•"/>
            </a:pPr>
            <a:endParaRPr lang="sl-SI" sz="4500" dirty="0">
              <a:latin typeface="Verdana" panose="020B0604030504040204" pitchFamily="34" charset="0"/>
              <a:ea typeface="Verdana" panose="020B0604030504040204" pitchFamily="34" charset="0"/>
            </a:endParaRPr>
          </a:p>
        </p:txBody>
      </p:sp>
      <p:sp>
        <p:nvSpPr>
          <p:cNvPr id="3" name="Naslov 2">
            <a:extLst>
              <a:ext uri="{FF2B5EF4-FFF2-40B4-BE49-F238E27FC236}">
                <a16:creationId xmlns:a16="http://schemas.microsoft.com/office/drawing/2014/main" id="{FB9D73B7-74EC-4A9F-8FB1-71968A57B985}"/>
              </a:ext>
            </a:extLst>
          </p:cNvPr>
          <p:cNvSpPr>
            <a:spLocks noGrp="1"/>
          </p:cNvSpPr>
          <p:nvPr>
            <p:ph type="title"/>
          </p:nvPr>
        </p:nvSpPr>
        <p:spPr>
          <a:xfrm>
            <a:off x="317912" y="1893254"/>
            <a:ext cx="17084400" cy="1159912"/>
          </a:xfrm>
        </p:spPr>
        <p:txBody>
          <a:bodyPr/>
          <a:lstStyle/>
          <a:p>
            <a:r>
              <a:rPr lang="sl-SI" dirty="0" err="1"/>
              <a:t>Useful</a:t>
            </a:r>
            <a:r>
              <a:rPr lang="sl-SI" dirty="0"/>
              <a:t> </a:t>
            </a:r>
            <a:r>
              <a:rPr lang="sl-SI" dirty="0" err="1"/>
              <a:t>questions</a:t>
            </a:r>
            <a:r>
              <a:rPr lang="sl-SI" dirty="0"/>
              <a:t>, II.</a:t>
            </a:r>
            <a:endParaRPr lang="en-US" dirty="0"/>
          </a:p>
        </p:txBody>
      </p:sp>
      <p:sp>
        <p:nvSpPr>
          <p:cNvPr id="11" name="PoljeZBesedilom 10">
            <a:extLst>
              <a:ext uri="{FF2B5EF4-FFF2-40B4-BE49-F238E27FC236}">
                <a16:creationId xmlns:a16="http://schemas.microsoft.com/office/drawing/2014/main" id="{8AFEF321-3BAA-4501-924E-CD1238A95138}"/>
              </a:ext>
            </a:extLst>
          </p:cNvPr>
          <p:cNvSpPr txBox="1"/>
          <p:nvPr/>
        </p:nvSpPr>
        <p:spPr>
          <a:xfrm>
            <a:off x="317912" y="2782958"/>
            <a:ext cx="17513345" cy="6184706"/>
          </a:xfrm>
          <a:prstGeom prst="rect">
            <a:avLst/>
          </a:prstGeom>
          <a:noFill/>
        </p:spPr>
        <p:txBody>
          <a:bodyPr wrap="square">
            <a:spAutoFit/>
          </a:bodyPr>
          <a:lstStyle/>
          <a:p>
            <a:pPr>
              <a:lnSpc>
                <a:spcPct val="150000"/>
              </a:lnSpc>
            </a:pPr>
            <a:r>
              <a:rPr lang="sl-SI" sz="4500" dirty="0" err="1">
                <a:latin typeface="Verdana" panose="020B0604030504040204" pitchFamily="34" charset="0"/>
                <a:ea typeface="Verdana" panose="020B0604030504040204" pitchFamily="34" charset="0"/>
              </a:rPr>
              <a:t>Examples</a:t>
            </a:r>
            <a:r>
              <a:rPr lang="sl-SI" sz="4500" dirty="0">
                <a:latin typeface="Verdana" panose="020B0604030504040204" pitchFamily="34" charset="0"/>
                <a:ea typeface="Verdana" panose="020B0604030504040204" pitchFamily="34" charset="0"/>
              </a:rPr>
              <a:t>: </a:t>
            </a:r>
          </a:p>
          <a:p>
            <a:pPr marL="685800" indent="-685800">
              <a:lnSpc>
                <a:spcPct val="150000"/>
              </a:lnSpc>
              <a:buFont typeface="Arial" panose="020B0604020202020204" pitchFamily="34" charset="0"/>
              <a:buChar char="•"/>
            </a:pPr>
            <a:r>
              <a:rPr lang="sl-SI" sz="4500" dirty="0">
                <a:latin typeface="Verdana" panose="020B0604030504040204" pitchFamily="34" charset="0"/>
                <a:ea typeface="Verdana" panose="020B0604030504040204" pitchFamily="34" charset="0"/>
              </a:rPr>
              <a:t>How </a:t>
            </a:r>
            <a:r>
              <a:rPr lang="sl-SI" sz="4500" dirty="0" err="1">
                <a:latin typeface="Verdana" panose="020B0604030504040204" pitchFamily="34" charset="0"/>
                <a:ea typeface="Verdana" panose="020B0604030504040204" pitchFamily="34" charset="0"/>
              </a:rPr>
              <a:t>many</a:t>
            </a:r>
            <a:r>
              <a:rPr lang="sl-SI" sz="4500" dirty="0">
                <a:latin typeface="Verdana" panose="020B0604030504040204" pitchFamily="34" charset="0"/>
                <a:ea typeface="Verdana" panose="020B0604030504040204" pitchFamily="34" charset="0"/>
              </a:rPr>
              <a:t> </a:t>
            </a:r>
            <a:r>
              <a:rPr lang="sl-SI" sz="4500" dirty="0" err="1">
                <a:latin typeface="Verdana" panose="020B0604030504040204" pitchFamily="34" charset="0"/>
                <a:ea typeface="Verdana" panose="020B0604030504040204" pitchFamily="34" charset="0"/>
              </a:rPr>
              <a:t>cars</a:t>
            </a:r>
            <a:r>
              <a:rPr lang="sl-SI" sz="4500" dirty="0">
                <a:latin typeface="Verdana" panose="020B0604030504040204" pitchFamily="34" charset="0"/>
                <a:ea typeface="Verdana" panose="020B0604030504040204" pitchFamily="34" charset="0"/>
              </a:rPr>
              <a:t> </a:t>
            </a:r>
            <a:r>
              <a:rPr lang="sl-SI" sz="4500" dirty="0" err="1">
                <a:latin typeface="Verdana" panose="020B0604030504040204" pitchFamily="34" charset="0"/>
                <a:ea typeface="Verdana" panose="020B0604030504040204" pitchFamily="34" charset="0"/>
              </a:rPr>
              <a:t>does</a:t>
            </a:r>
            <a:r>
              <a:rPr lang="sl-SI" sz="4500" dirty="0">
                <a:latin typeface="Verdana" panose="020B0604030504040204" pitchFamily="34" charset="0"/>
                <a:ea typeface="Verdana" panose="020B0604030504040204" pitchFamily="34" charset="0"/>
              </a:rPr>
              <a:t> </a:t>
            </a:r>
            <a:r>
              <a:rPr lang="sl-SI" sz="4500" dirty="0" err="1">
                <a:latin typeface="Verdana" panose="020B0604030504040204" pitchFamily="34" charset="0"/>
                <a:ea typeface="Verdana" panose="020B0604030504040204" pitchFamily="34" charset="0"/>
              </a:rPr>
              <a:t>the</a:t>
            </a:r>
            <a:r>
              <a:rPr lang="sl-SI" sz="4500" dirty="0">
                <a:latin typeface="Verdana" panose="020B0604030504040204" pitchFamily="34" charset="0"/>
                <a:ea typeface="Verdana" panose="020B0604030504040204" pitchFamily="34" charset="0"/>
              </a:rPr>
              <a:t> </a:t>
            </a:r>
            <a:r>
              <a:rPr lang="sl-SI" sz="4500" dirty="0" err="1">
                <a:latin typeface="Verdana" panose="020B0604030504040204" pitchFamily="34" charset="0"/>
                <a:ea typeface="Verdana" panose="020B0604030504040204" pitchFamily="34" charset="0"/>
              </a:rPr>
              <a:t>boss</a:t>
            </a:r>
            <a:r>
              <a:rPr lang="sl-SI" sz="4500" dirty="0">
                <a:latin typeface="Verdana" panose="020B0604030504040204" pitchFamily="34" charset="0"/>
                <a:ea typeface="Verdana" panose="020B0604030504040204" pitchFamily="34" charset="0"/>
              </a:rPr>
              <a:t> </a:t>
            </a:r>
            <a:r>
              <a:rPr lang="sl-SI" sz="4500" dirty="0" err="1">
                <a:latin typeface="Verdana" panose="020B0604030504040204" pitchFamily="34" charset="0"/>
                <a:ea typeface="Verdana" panose="020B0604030504040204" pitchFamily="34" charset="0"/>
              </a:rPr>
              <a:t>have</a:t>
            </a:r>
            <a:r>
              <a:rPr lang="sl-SI" sz="4500" dirty="0">
                <a:latin typeface="Verdana" panose="020B0604030504040204" pitchFamily="34" charset="0"/>
                <a:ea typeface="Verdana" panose="020B0604030504040204" pitchFamily="34" charset="0"/>
              </a:rPr>
              <a:t>?</a:t>
            </a:r>
          </a:p>
          <a:p>
            <a:pPr marL="685800" indent="-685800">
              <a:lnSpc>
                <a:spcPct val="150000"/>
              </a:lnSpc>
              <a:buFont typeface="Arial" panose="020B0604020202020204" pitchFamily="34" charset="0"/>
              <a:buChar char="•"/>
            </a:pPr>
            <a:r>
              <a:rPr lang="sl-SI" sz="4500" dirty="0" err="1">
                <a:latin typeface="Verdana" panose="020B0604030504040204" pitchFamily="34" charset="0"/>
                <a:ea typeface="Verdana" panose="020B0604030504040204" pitchFamily="34" charset="0"/>
              </a:rPr>
              <a:t>When</a:t>
            </a:r>
            <a:r>
              <a:rPr lang="sl-SI" sz="4500" dirty="0">
                <a:latin typeface="Verdana" panose="020B0604030504040204" pitchFamily="34" charset="0"/>
                <a:ea typeface="Verdana" panose="020B0604030504040204" pitchFamily="34" charset="0"/>
              </a:rPr>
              <a:t> </a:t>
            </a:r>
            <a:r>
              <a:rPr lang="sl-SI" sz="4500" dirty="0" err="1">
                <a:latin typeface="Verdana" panose="020B0604030504040204" pitchFamily="34" charset="0"/>
                <a:ea typeface="Verdana" panose="020B0604030504040204" pitchFamily="34" charset="0"/>
              </a:rPr>
              <a:t>was</a:t>
            </a:r>
            <a:r>
              <a:rPr lang="sl-SI" sz="4500" dirty="0">
                <a:latin typeface="Verdana" panose="020B0604030504040204" pitchFamily="34" charset="0"/>
                <a:ea typeface="Verdana" panose="020B0604030504040204" pitchFamily="34" charset="0"/>
              </a:rPr>
              <a:t> </a:t>
            </a:r>
            <a:r>
              <a:rPr lang="sl-SI" sz="4500" dirty="0" err="1">
                <a:latin typeface="Verdana" panose="020B0604030504040204" pitchFamily="34" charset="0"/>
                <a:ea typeface="Verdana" panose="020B0604030504040204" pitchFamily="34" charset="0"/>
              </a:rPr>
              <a:t>the</a:t>
            </a:r>
            <a:r>
              <a:rPr lang="sl-SI" sz="4500" dirty="0">
                <a:latin typeface="Verdana" panose="020B0604030504040204" pitchFamily="34" charset="0"/>
                <a:ea typeface="Verdana" panose="020B0604030504040204" pitchFamily="34" charset="0"/>
              </a:rPr>
              <a:t> </a:t>
            </a:r>
            <a:r>
              <a:rPr lang="sl-SI" sz="4500" dirty="0" err="1">
                <a:latin typeface="Verdana" panose="020B0604030504040204" pitchFamily="34" charset="0"/>
                <a:ea typeface="Verdana" panose="020B0604030504040204" pitchFamily="34" charset="0"/>
              </a:rPr>
              <a:t>woman</a:t>
            </a:r>
            <a:r>
              <a:rPr lang="sl-SI" sz="4500" dirty="0">
                <a:latin typeface="Verdana" panose="020B0604030504040204" pitchFamily="34" charset="0"/>
                <a:ea typeface="Verdana" panose="020B0604030504040204" pitchFamily="34" charset="0"/>
              </a:rPr>
              <a:t> </a:t>
            </a:r>
            <a:r>
              <a:rPr lang="sl-SI" sz="4500" dirty="0" err="1">
                <a:latin typeface="Verdana" panose="020B0604030504040204" pitchFamily="34" charset="0"/>
                <a:ea typeface="Verdana" panose="020B0604030504040204" pitchFamily="34" charset="0"/>
              </a:rPr>
              <a:t>born</a:t>
            </a:r>
            <a:r>
              <a:rPr lang="sl-SI" sz="4500" dirty="0">
                <a:latin typeface="Verdana" panose="020B0604030504040204" pitchFamily="34" charset="0"/>
                <a:ea typeface="Verdana" panose="020B0604030504040204" pitchFamily="34" charset="0"/>
              </a:rPr>
              <a:t>?</a:t>
            </a:r>
          </a:p>
          <a:p>
            <a:pPr marL="685800" indent="-685800">
              <a:lnSpc>
                <a:spcPct val="150000"/>
              </a:lnSpc>
              <a:buFont typeface="Arial" panose="020B0604020202020204" pitchFamily="34" charset="0"/>
              <a:buChar char="•"/>
            </a:pPr>
            <a:r>
              <a:rPr lang="sl-SI" sz="4500" dirty="0" err="1">
                <a:latin typeface="Verdana" panose="020B0604030504040204" pitchFamily="34" charset="0"/>
                <a:ea typeface="Verdana" panose="020B0604030504040204" pitchFamily="34" charset="0"/>
              </a:rPr>
              <a:t>Who</a:t>
            </a:r>
            <a:r>
              <a:rPr lang="sl-SI" sz="4500" dirty="0">
                <a:latin typeface="Verdana" panose="020B0604030504040204" pitchFamily="34" charset="0"/>
                <a:ea typeface="Verdana" panose="020B0604030504040204" pitchFamily="34" charset="0"/>
              </a:rPr>
              <a:t> is </a:t>
            </a:r>
            <a:r>
              <a:rPr lang="sl-SI" sz="4500" dirty="0" err="1">
                <a:latin typeface="Verdana" panose="020B0604030504040204" pitchFamily="34" charset="0"/>
                <a:ea typeface="Verdana" panose="020B0604030504040204" pitchFamily="34" charset="0"/>
              </a:rPr>
              <a:t>the</a:t>
            </a:r>
            <a:r>
              <a:rPr lang="sl-SI" sz="4500" dirty="0">
                <a:latin typeface="Verdana" panose="020B0604030504040204" pitchFamily="34" charset="0"/>
                <a:ea typeface="Verdana" panose="020B0604030504040204" pitchFamily="34" charset="0"/>
              </a:rPr>
              <a:t> </a:t>
            </a:r>
            <a:r>
              <a:rPr lang="sl-SI" sz="4500" dirty="0" err="1">
                <a:latin typeface="Verdana" panose="020B0604030504040204" pitchFamily="34" charset="0"/>
                <a:ea typeface="Verdana" panose="020B0604030504040204" pitchFamily="34" charset="0"/>
              </a:rPr>
              <a:t>old</a:t>
            </a:r>
            <a:r>
              <a:rPr lang="sl-SI" sz="4500" dirty="0">
                <a:latin typeface="Verdana" panose="020B0604030504040204" pitchFamily="34" charset="0"/>
                <a:ea typeface="Verdana" panose="020B0604030504040204" pitchFamily="34" charset="0"/>
              </a:rPr>
              <a:t> </a:t>
            </a:r>
            <a:r>
              <a:rPr lang="sl-SI" sz="4500" dirty="0" err="1">
                <a:latin typeface="Verdana" panose="020B0604030504040204" pitchFamily="34" charset="0"/>
                <a:ea typeface="Verdana" panose="020B0604030504040204" pitchFamily="34" charset="0"/>
              </a:rPr>
              <a:t>man‘s</a:t>
            </a:r>
            <a:r>
              <a:rPr lang="sl-SI" sz="4500" dirty="0">
                <a:latin typeface="Verdana" panose="020B0604030504040204" pitchFamily="34" charset="0"/>
                <a:ea typeface="Verdana" panose="020B0604030504040204" pitchFamily="34" charset="0"/>
              </a:rPr>
              <a:t> </a:t>
            </a:r>
            <a:r>
              <a:rPr lang="sl-SI" sz="4500" dirty="0" err="1">
                <a:latin typeface="Verdana" panose="020B0604030504040204" pitchFamily="34" charset="0"/>
                <a:ea typeface="Verdana" panose="020B0604030504040204" pitchFamily="34" charset="0"/>
              </a:rPr>
              <a:t>son</a:t>
            </a:r>
            <a:r>
              <a:rPr lang="sl-SI" sz="4500" dirty="0">
                <a:latin typeface="Verdana" panose="020B0604030504040204" pitchFamily="34" charset="0"/>
                <a:ea typeface="Verdana" panose="020B0604030504040204" pitchFamily="34" charset="0"/>
              </a:rPr>
              <a:t>?</a:t>
            </a:r>
          </a:p>
          <a:p>
            <a:pPr marL="685800" indent="-685800">
              <a:lnSpc>
                <a:spcPct val="150000"/>
              </a:lnSpc>
              <a:buFont typeface="Arial" panose="020B0604020202020204" pitchFamily="34" charset="0"/>
              <a:buChar char="•"/>
            </a:pPr>
            <a:r>
              <a:rPr lang="sl-SI" sz="4500" dirty="0">
                <a:latin typeface="Verdana" panose="020B0604030504040204" pitchFamily="34" charset="0"/>
                <a:ea typeface="Verdana" panose="020B0604030504040204" pitchFamily="34" charset="0"/>
              </a:rPr>
              <a:t>In </a:t>
            </a:r>
            <a:r>
              <a:rPr lang="sl-SI" sz="4500" dirty="0" err="1">
                <a:latin typeface="Verdana" panose="020B0604030504040204" pitchFamily="34" charset="0"/>
                <a:ea typeface="Verdana" panose="020B0604030504040204" pitchFamily="34" charset="0"/>
              </a:rPr>
              <a:t>which</a:t>
            </a:r>
            <a:r>
              <a:rPr lang="sl-SI" sz="4500" dirty="0">
                <a:latin typeface="Verdana" panose="020B0604030504040204" pitchFamily="34" charset="0"/>
                <a:ea typeface="Verdana" panose="020B0604030504040204" pitchFamily="34" charset="0"/>
              </a:rPr>
              <a:t> </a:t>
            </a:r>
            <a:r>
              <a:rPr lang="sl-SI" sz="4500" dirty="0" err="1">
                <a:latin typeface="Verdana" panose="020B0604030504040204" pitchFamily="34" charset="0"/>
                <a:ea typeface="Verdana" panose="020B0604030504040204" pitchFamily="34" charset="0"/>
              </a:rPr>
              <a:t>country</a:t>
            </a:r>
            <a:r>
              <a:rPr lang="sl-SI" sz="4500" dirty="0">
                <a:latin typeface="Verdana" panose="020B0604030504040204" pitchFamily="34" charset="0"/>
                <a:ea typeface="Verdana" panose="020B0604030504040204" pitchFamily="34" charset="0"/>
              </a:rPr>
              <a:t>/</a:t>
            </a:r>
            <a:r>
              <a:rPr lang="sl-SI" sz="4500" dirty="0" err="1">
                <a:latin typeface="Verdana" panose="020B0604030504040204" pitchFamily="34" charset="0"/>
                <a:ea typeface="Verdana" panose="020B0604030504040204" pitchFamily="34" charset="0"/>
              </a:rPr>
              <a:t>where</a:t>
            </a:r>
            <a:r>
              <a:rPr lang="sl-SI" sz="4500" dirty="0">
                <a:latin typeface="Verdana" panose="020B0604030504040204" pitchFamily="34" charset="0"/>
                <a:ea typeface="Verdana" panose="020B0604030504040204" pitchFamily="34" charset="0"/>
              </a:rPr>
              <a:t> is Paris </a:t>
            </a:r>
            <a:r>
              <a:rPr lang="sl-SI" sz="4500" dirty="0" err="1">
                <a:latin typeface="Verdana" panose="020B0604030504040204" pitchFamily="34" charset="0"/>
                <a:ea typeface="Verdana" panose="020B0604030504040204" pitchFamily="34" charset="0"/>
              </a:rPr>
              <a:t>located</a:t>
            </a:r>
            <a:r>
              <a:rPr lang="sl-SI" sz="4500" dirty="0">
                <a:latin typeface="Verdana" panose="020B0604030504040204" pitchFamily="34" charset="0"/>
                <a:ea typeface="Verdana" panose="020B0604030504040204" pitchFamily="34" charset="0"/>
              </a:rPr>
              <a:t>?</a:t>
            </a:r>
          </a:p>
          <a:p>
            <a:pPr>
              <a:lnSpc>
                <a:spcPct val="150000"/>
              </a:lnSpc>
            </a:pPr>
            <a:endParaRPr lang="sl-SI" sz="4500" dirty="0">
              <a:latin typeface="Verdana" panose="020B0604030504040204" pitchFamily="34" charset="0"/>
              <a:ea typeface="Verdana" panose="020B0604030504040204" pitchFamily="34" charset="0"/>
            </a:endParaRPr>
          </a:p>
        </p:txBody>
      </p:sp>
    </p:spTree>
    <p:extLst>
      <p:ext uri="{BB962C8B-B14F-4D97-AF65-F5344CB8AC3E}">
        <p14:creationId xmlns:p14="http://schemas.microsoft.com/office/powerpoint/2010/main" val="362049976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2C18BAE8-7D30-D748-812B-8F398B03CFD8}"/>
              </a:ext>
              <a:ext uri="{C183D7F6-B498-43B3-948B-1728B52AA6E4}">
                <adec:decorative xmlns:adec="http://schemas.microsoft.com/office/drawing/2017/decorative" val="1"/>
              </a:ext>
            </a:extLst>
          </p:cNvPr>
          <p:cNvSpPr>
            <a:spLocks noChangeAspect="1"/>
          </p:cNvSpPr>
          <p:nvPr/>
        </p:nvSpPr>
        <p:spPr>
          <a:xfrm>
            <a:off x="459918" y="3175896"/>
            <a:ext cx="17251790" cy="3114679"/>
          </a:xfrm>
          <a:prstGeom prst="rect">
            <a:avLst/>
          </a:prstGeom>
        </p:spPr>
        <p:txBody>
          <a:bodyPr wrap="square" lIns="137141" tIns="68570" rIns="137141" bIns="68570">
            <a:spAutoFit/>
          </a:bodyPr>
          <a:lstStyle/>
          <a:p>
            <a:pPr>
              <a:lnSpc>
                <a:spcPct val="150000"/>
              </a:lnSpc>
            </a:pPr>
            <a:br>
              <a:rPr lang="sl-SI" sz="4500" b="1" dirty="0">
                <a:latin typeface="Verdana" panose="020B0604030504040204" pitchFamily="34" charset="0"/>
                <a:ea typeface="Verdana" panose="020B0604030504040204" pitchFamily="34" charset="0"/>
              </a:rPr>
            </a:br>
            <a:r>
              <a:rPr lang="sl-SI" sz="4500" b="1" dirty="0">
                <a:latin typeface="Verdana" panose="020B0604030504040204" pitchFamily="34" charset="0"/>
                <a:ea typeface="Verdana" panose="020B0604030504040204" pitchFamily="34" charset="0"/>
              </a:rPr>
              <a:t> </a:t>
            </a:r>
          </a:p>
          <a:p>
            <a:pPr marL="771417" indent="-771417">
              <a:lnSpc>
                <a:spcPct val="150000"/>
              </a:lnSpc>
              <a:buFont typeface="Arial" panose="020B0604020202020204" pitchFamily="34" charset="0"/>
              <a:buChar char="•"/>
            </a:pPr>
            <a:endParaRPr lang="sl-SI" sz="4500" dirty="0">
              <a:latin typeface="Verdana" panose="020B0604030504040204" pitchFamily="34" charset="0"/>
              <a:ea typeface="Verdana" panose="020B0604030504040204" pitchFamily="34" charset="0"/>
            </a:endParaRPr>
          </a:p>
        </p:txBody>
      </p:sp>
      <p:sp>
        <p:nvSpPr>
          <p:cNvPr id="3" name="Naslov 2">
            <a:extLst>
              <a:ext uri="{FF2B5EF4-FFF2-40B4-BE49-F238E27FC236}">
                <a16:creationId xmlns:a16="http://schemas.microsoft.com/office/drawing/2014/main" id="{FB9D73B7-74EC-4A9F-8FB1-71968A57B985}"/>
              </a:ext>
            </a:extLst>
          </p:cNvPr>
          <p:cNvSpPr>
            <a:spLocks noGrp="1"/>
          </p:cNvSpPr>
          <p:nvPr>
            <p:ph type="title"/>
          </p:nvPr>
        </p:nvSpPr>
        <p:spPr>
          <a:xfrm>
            <a:off x="317912" y="1893254"/>
            <a:ext cx="17084400" cy="1062638"/>
          </a:xfrm>
        </p:spPr>
        <p:txBody>
          <a:bodyPr/>
          <a:lstStyle/>
          <a:p>
            <a:r>
              <a:rPr lang="sl-SI" dirty="0" err="1"/>
              <a:t>Useless</a:t>
            </a:r>
            <a:r>
              <a:rPr lang="sl-SI" dirty="0"/>
              <a:t> </a:t>
            </a:r>
            <a:r>
              <a:rPr lang="sl-SI" dirty="0" err="1"/>
              <a:t>questions</a:t>
            </a:r>
            <a:r>
              <a:rPr lang="sl-SI" dirty="0"/>
              <a:t>, I.</a:t>
            </a:r>
            <a:endParaRPr lang="en-US" dirty="0"/>
          </a:p>
        </p:txBody>
      </p:sp>
      <p:sp>
        <p:nvSpPr>
          <p:cNvPr id="11" name="PoljeZBesedilom 10">
            <a:extLst>
              <a:ext uri="{FF2B5EF4-FFF2-40B4-BE49-F238E27FC236}">
                <a16:creationId xmlns:a16="http://schemas.microsoft.com/office/drawing/2014/main" id="{8AFEF321-3BAA-4501-924E-CD1238A95138}"/>
              </a:ext>
            </a:extLst>
          </p:cNvPr>
          <p:cNvSpPr txBox="1"/>
          <p:nvPr/>
        </p:nvSpPr>
        <p:spPr>
          <a:xfrm>
            <a:off x="327027" y="2893428"/>
            <a:ext cx="17513345" cy="5145961"/>
          </a:xfrm>
          <a:prstGeom prst="rect">
            <a:avLst/>
          </a:prstGeom>
          <a:noFill/>
        </p:spPr>
        <p:txBody>
          <a:bodyPr wrap="square">
            <a:spAutoFit/>
          </a:bodyPr>
          <a:lstStyle/>
          <a:p>
            <a:pPr>
              <a:lnSpc>
                <a:spcPct val="150000"/>
              </a:lnSpc>
            </a:pPr>
            <a:r>
              <a:rPr lang="sl-SI" sz="4500" dirty="0" err="1">
                <a:latin typeface="Verdana" panose="020B0604030504040204" pitchFamily="34" charset="0"/>
                <a:ea typeface="Verdana" panose="020B0604030504040204" pitchFamily="34" charset="0"/>
              </a:rPr>
              <a:t>Mostly</a:t>
            </a:r>
            <a:r>
              <a:rPr lang="sl-SI" sz="4500" dirty="0">
                <a:latin typeface="Verdana" panose="020B0604030504040204" pitchFamily="34" charset="0"/>
                <a:ea typeface="Verdana" panose="020B0604030504040204" pitchFamily="34" charset="0"/>
              </a:rPr>
              <a:t> </a:t>
            </a:r>
            <a:r>
              <a:rPr lang="sl-SI" sz="4500" dirty="0" err="1">
                <a:latin typeface="Verdana" panose="020B0604030504040204" pitchFamily="34" charset="0"/>
                <a:ea typeface="Verdana" panose="020B0604030504040204" pitchFamily="34" charset="0"/>
              </a:rPr>
              <a:t>questions</a:t>
            </a:r>
            <a:r>
              <a:rPr lang="sl-SI" sz="4500" dirty="0">
                <a:latin typeface="Verdana" panose="020B0604030504040204" pitchFamily="34" charset="0"/>
                <a:ea typeface="Verdana" panose="020B0604030504040204" pitchFamily="34" charset="0"/>
              </a:rPr>
              <a:t> </a:t>
            </a:r>
            <a:r>
              <a:rPr lang="sl-SI" sz="4500" dirty="0" err="1">
                <a:latin typeface="Verdana" panose="020B0604030504040204" pitchFamily="34" charset="0"/>
                <a:ea typeface="Verdana" panose="020B0604030504040204" pitchFamily="34" charset="0"/>
              </a:rPr>
              <a:t>that</a:t>
            </a:r>
            <a:r>
              <a:rPr lang="sl-SI" sz="4500" dirty="0">
                <a:latin typeface="Verdana" panose="020B0604030504040204" pitchFamily="34" charset="0"/>
                <a:ea typeface="Verdana" panose="020B0604030504040204" pitchFamily="34" charset="0"/>
              </a:rPr>
              <a:t> </a:t>
            </a:r>
            <a:r>
              <a:rPr lang="sl-SI" sz="4500" dirty="0" err="1">
                <a:latin typeface="Verdana" panose="020B0604030504040204" pitchFamily="34" charset="0"/>
                <a:ea typeface="Verdana" panose="020B0604030504040204" pitchFamily="34" charset="0"/>
              </a:rPr>
              <a:t>can</a:t>
            </a:r>
            <a:r>
              <a:rPr lang="sl-SI" sz="4500" dirty="0">
                <a:latin typeface="Verdana" panose="020B0604030504040204" pitchFamily="34" charset="0"/>
                <a:ea typeface="Verdana" panose="020B0604030504040204" pitchFamily="34" charset="0"/>
              </a:rPr>
              <a:t> be </a:t>
            </a:r>
            <a:r>
              <a:rPr lang="sl-SI" sz="4500" dirty="0" err="1">
                <a:latin typeface="Verdana" panose="020B0604030504040204" pitchFamily="34" charset="0"/>
                <a:ea typeface="Verdana" panose="020B0604030504040204" pitchFamily="34" charset="0"/>
              </a:rPr>
              <a:t>answered</a:t>
            </a:r>
            <a:r>
              <a:rPr lang="sl-SI" sz="4500" dirty="0">
                <a:latin typeface="Verdana" panose="020B0604030504040204" pitchFamily="34" charset="0"/>
                <a:ea typeface="Verdana" panose="020B0604030504040204" pitchFamily="34" charset="0"/>
              </a:rPr>
              <a:t> </a:t>
            </a:r>
            <a:r>
              <a:rPr lang="sl-SI" sz="4500" dirty="0" err="1">
                <a:latin typeface="Verdana" panose="020B0604030504040204" pitchFamily="34" charset="0"/>
                <a:ea typeface="Verdana" panose="020B0604030504040204" pitchFamily="34" charset="0"/>
              </a:rPr>
              <a:t>with</a:t>
            </a:r>
            <a:r>
              <a:rPr lang="sl-SI" sz="4500" dirty="0">
                <a:latin typeface="Verdana" panose="020B0604030504040204" pitchFamily="34" charset="0"/>
                <a:ea typeface="Verdana" panose="020B0604030504040204" pitchFamily="34" charset="0"/>
              </a:rPr>
              <a:t> a ‘‘</a:t>
            </a:r>
            <a:r>
              <a:rPr lang="sl-SI" sz="4500" dirty="0" err="1">
                <a:latin typeface="Verdana" panose="020B0604030504040204" pitchFamily="34" charset="0"/>
                <a:ea typeface="Verdana" panose="020B0604030504040204" pitchFamily="34" charset="0"/>
              </a:rPr>
              <a:t>yes</a:t>
            </a:r>
            <a:r>
              <a:rPr lang="sl-SI" sz="4500" dirty="0">
                <a:latin typeface="Verdana" panose="020B0604030504040204" pitchFamily="34" charset="0"/>
                <a:ea typeface="Verdana" panose="020B0604030504040204" pitchFamily="34" charset="0"/>
              </a:rPr>
              <a:t>‘‘ </a:t>
            </a:r>
            <a:r>
              <a:rPr lang="sl-SI" sz="4500" dirty="0" err="1">
                <a:latin typeface="Verdana" panose="020B0604030504040204" pitchFamily="34" charset="0"/>
                <a:ea typeface="Verdana" panose="020B0604030504040204" pitchFamily="34" charset="0"/>
              </a:rPr>
              <a:t>or</a:t>
            </a:r>
            <a:r>
              <a:rPr lang="sl-SI" sz="4500" dirty="0">
                <a:latin typeface="Verdana" panose="020B0604030504040204" pitchFamily="34" charset="0"/>
                <a:ea typeface="Verdana" panose="020B0604030504040204" pitchFamily="34" charset="0"/>
              </a:rPr>
              <a:t> a ‘‘no‘‘ </a:t>
            </a:r>
            <a:r>
              <a:rPr lang="sl-SI" sz="4500" dirty="0" err="1">
                <a:latin typeface="Verdana" panose="020B0604030504040204" pitchFamily="34" charset="0"/>
                <a:ea typeface="Verdana" panose="020B0604030504040204" pitchFamily="34" charset="0"/>
              </a:rPr>
              <a:t>or</a:t>
            </a:r>
            <a:r>
              <a:rPr lang="sl-SI" sz="4500" dirty="0">
                <a:latin typeface="Verdana" panose="020B0604030504040204" pitchFamily="34" charset="0"/>
                <a:ea typeface="Verdana" panose="020B0604030504040204" pitchFamily="34" charset="0"/>
              </a:rPr>
              <a:t> </a:t>
            </a:r>
            <a:r>
              <a:rPr lang="sl-SI" sz="4500" dirty="0" err="1">
                <a:latin typeface="Verdana" panose="020B0604030504040204" pitchFamily="34" charset="0"/>
                <a:ea typeface="Verdana" panose="020B0604030504040204" pitchFamily="34" charset="0"/>
              </a:rPr>
              <a:t>providing</a:t>
            </a:r>
            <a:r>
              <a:rPr lang="sl-SI" sz="4500" dirty="0">
                <a:latin typeface="Verdana" panose="020B0604030504040204" pitchFamily="34" charset="0"/>
                <a:ea typeface="Verdana" panose="020B0604030504040204" pitchFamily="34" charset="0"/>
              </a:rPr>
              <a:t> </a:t>
            </a:r>
            <a:r>
              <a:rPr lang="sl-SI" sz="4500" dirty="0" err="1">
                <a:latin typeface="Verdana" panose="020B0604030504040204" pitchFamily="34" charset="0"/>
                <a:ea typeface="Verdana" panose="020B0604030504040204" pitchFamily="34" charset="0"/>
              </a:rPr>
              <a:t>different</a:t>
            </a:r>
            <a:r>
              <a:rPr lang="sl-SI" sz="4500" dirty="0">
                <a:latin typeface="Verdana" panose="020B0604030504040204" pitchFamily="34" charset="0"/>
                <a:ea typeface="Verdana" panose="020B0604030504040204" pitchFamily="34" charset="0"/>
              </a:rPr>
              <a:t> </a:t>
            </a:r>
            <a:r>
              <a:rPr lang="sl-SI" sz="4500" dirty="0" err="1">
                <a:latin typeface="Verdana" panose="020B0604030504040204" pitchFamily="34" charset="0"/>
                <a:ea typeface="Verdana" panose="020B0604030504040204" pitchFamily="34" charset="0"/>
              </a:rPr>
              <a:t>options</a:t>
            </a:r>
            <a:r>
              <a:rPr lang="sl-SI" sz="4500" dirty="0">
                <a:latin typeface="Verdana" panose="020B0604030504040204" pitchFamily="34" charset="0"/>
                <a:ea typeface="Verdana" panose="020B0604030504040204" pitchFamily="34" charset="0"/>
              </a:rPr>
              <a:t> as </a:t>
            </a:r>
            <a:r>
              <a:rPr lang="sl-SI" sz="4500" dirty="0" err="1">
                <a:latin typeface="Verdana" panose="020B0604030504040204" pitchFamily="34" charset="0"/>
                <a:ea typeface="Verdana" panose="020B0604030504040204" pitchFamily="34" charset="0"/>
              </a:rPr>
              <a:t>answers</a:t>
            </a:r>
            <a:r>
              <a:rPr lang="sl-SI" sz="4500" dirty="0">
                <a:latin typeface="Verdana" panose="020B0604030504040204" pitchFamily="34" charset="0"/>
                <a:ea typeface="Verdana" panose="020B0604030504040204" pitchFamily="34" charset="0"/>
              </a:rPr>
              <a:t>.</a:t>
            </a:r>
          </a:p>
          <a:p>
            <a:pPr>
              <a:lnSpc>
                <a:spcPct val="150000"/>
              </a:lnSpc>
            </a:pPr>
            <a:r>
              <a:rPr lang="sl-SI" sz="4500" dirty="0" err="1">
                <a:latin typeface="Verdana" panose="020B0604030504040204" pitchFamily="34" charset="0"/>
                <a:ea typeface="Verdana" panose="020B0604030504040204" pitchFamily="34" charset="0"/>
              </a:rPr>
              <a:t>Examples</a:t>
            </a:r>
            <a:r>
              <a:rPr lang="sl-SI" sz="4500" dirty="0">
                <a:latin typeface="Verdana" panose="020B0604030504040204" pitchFamily="34" charset="0"/>
                <a:ea typeface="Verdana" panose="020B0604030504040204" pitchFamily="34" charset="0"/>
              </a:rPr>
              <a:t>: </a:t>
            </a:r>
          </a:p>
          <a:p>
            <a:pPr marL="685800" indent="-685800">
              <a:lnSpc>
                <a:spcPct val="150000"/>
              </a:lnSpc>
              <a:buFont typeface="Arial" panose="020B0604020202020204" pitchFamily="34" charset="0"/>
              <a:buChar char="•"/>
            </a:pPr>
            <a:r>
              <a:rPr lang="sl-SI" sz="4500" dirty="0" err="1">
                <a:latin typeface="Verdana" panose="020B0604030504040204" pitchFamily="34" charset="0"/>
                <a:ea typeface="Verdana" panose="020B0604030504040204" pitchFamily="34" charset="0"/>
              </a:rPr>
              <a:t>Did</a:t>
            </a:r>
            <a:r>
              <a:rPr lang="sl-SI" sz="4500" dirty="0">
                <a:latin typeface="Verdana" panose="020B0604030504040204" pitchFamily="34" charset="0"/>
                <a:ea typeface="Verdana" panose="020B0604030504040204" pitchFamily="34" charset="0"/>
              </a:rPr>
              <a:t> </a:t>
            </a:r>
            <a:r>
              <a:rPr lang="sl-SI" sz="4500" dirty="0" err="1">
                <a:latin typeface="Verdana" panose="020B0604030504040204" pitchFamily="34" charset="0"/>
                <a:ea typeface="Verdana" panose="020B0604030504040204" pitchFamily="34" charset="0"/>
              </a:rPr>
              <a:t>you</a:t>
            </a:r>
            <a:r>
              <a:rPr lang="sl-SI" sz="4500" dirty="0">
                <a:latin typeface="Verdana" panose="020B0604030504040204" pitchFamily="34" charset="0"/>
                <a:ea typeface="Verdana" panose="020B0604030504040204" pitchFamily="34" charset="0"/>
              </a:rPr>
              <a:t> </a:t>
            </a:r>
            <a:r>
              <a:rPr lang="sl-SI" sz="4500" dirty="0" err="1">
                <a:latin typeface="Verdana" panose="020B0604030504040204" pitchFamily="34" charset="0"/>
                <a:ea typeface="Verdana" panose="020B0604030504040204" pitchFamily="34" charset="0"/>
              </a:rPr>
              <a:t>understand</a:t>
            </a:r>
            <a:r>
              <a:rPr lang="sl-SI" sz="4500" dirty="0">
                <a:latin typeface="Verdana" panose="020B0604030504040204" pitchFamily="34" charset="0"/>
                <a:ea typeface="Verdana" panose="020B0604030504040204" pitchFamily="34" charset="0"/>
              </a:rPr>
              <a:t> </a:t>
            </a:r>
            <a:r>
              <a:rPr lang="sl-SI" sz="4500" dirty="0" err="1">
                <a:latin typeface="Verdana" panose="020B0604030504040204" pitchFamily="34" charset="0"/>
                <a:ea typeface="Verdana" panose="020B0604030504040204" pitchFamily="34" charset="0"/>
              </a:rPr>
              <a:t>what</a:t>
            </a:r>
            <a:r>
              <a:rPr lang="sl-SI" sz="4500" dirty="0">
                <a:latin typeface="Verdana" panose="020B0604030504040204" pitchFamily="34" charset="0"/>
                <a:ea typeface="Verdana" panose="020B0604030504040204" pitchFamily="34" charset="0"/>
              </a:rPr>
              <a:t> </a:t>
            </a:r>
            <a:r>
              <a:rPr lang="sl-SI" sz="4500" dirty="0" err="1">
                <a:latin typeface="Verdana" panose="020B0604030504040204" pitchFamily="34" charset="0"/>
                <a:ea typeface="Verdana" panose="020B0604030504040204" pitchFamily="34" charset="0"/>
              </a:rPr>
              <a:t>the</a:t>
            </a:r>
            <a:r>
              <a:rPr lang="sl-SI" sz="4500" dirty="0">
                <a:latin typeface="Verdana" panose="020B0604030504040204" pitchFamily="34" charset="0"/>
                <a:ea typeface="Verdana" panose="020B0604030504040204" pitchFamily="34" charset="0"/>
              </a:rPr>
              <a:t> </a:t>
            </a:r>
            <a:r>
              <a:rPr lang="sl-SI" sz="4500" dirty="0" err="1">
                <a:latin typeface="Verdana" panose="020B0604030504040204" pitchFamily="34" charset="0"/>
                <a:ea typeface="Verdana" panose="020B0604030504040204" pitchFamily="34" charset="0"/>
              </a:rPr>
              <a:t>text</a:t>
            </a:r>
            <a:r>
              <a:rPr lang="sl-SI" sz="4500" dirty="0">
                <a:latin typeface="Verdana" panose="020B0604030504040204" pitchFamily="34" charset="0"/>
                <a:ea typeface="Verdana" panose="020B0604030504040204" pitchFamily="34" charset="0"/>
              </a:rPr>
              <a:t> </a:t>
            </a:r>
            <a:r>
              <a:rPr lang="sl-SI" sz="4500" dirty="0" err="1">
                <a:latin typeface="Verdana" panose="020B0604030504040204" pitchFamily="34" charset="0"/>
                <a:ea typeface="Verdana" panose="020B0604030504040204" pitchFamily="34" charset="0"/>
              </a:rPr>
              <a:t>says</a:t>
            </a:r>
            <a:r>
              <a:rPr lang="sl-SI" sz="4500" dirty="0">
                <a:latin typeface="Verdana" panose="020B0604030504040204" pitchFamily="34" charset="0"/>
                <a:ea typeface="Verdana" panose="020B0604030504040204" pitchFamily="34" charset="0"/>
              </a:rPr>
              <a:t>?</a:t>
            </a:r>
          </a:p>
          <a:p>
            <a:pPr marL="685800" indent="-685800">
              <a:lnSpc>
                <a:spcPct val="150000"/>
              </a:lnSpc>
              <a:buFont typeface="Arial" panose="020B0604020202020204" pitchFamily="34" charset="0"/>
              <a:buChar char="•"/>
            </a:pPr>
            <a:r>
              <a:rPr lang="sl-SI" sz="4500" dirty="0">
                <a:latin typeface="Verdana" panose="020B0604030504040204" pitchFamily="34" charset="0"/>
                <a:ea typeface="Verdana" panose="020B0604030504040204" pitchFamily="34" charset="0"/>
              </a:rPr>
              <a:t>Is the illustration clear and adequate?</a:t>
            </a:r>
          </a:p>
        </p:txBody>
      </p:sp>
    </p:spTree>
    <p:extLst>
      <p:ext uri="{BB962C8B-B14F-4D97-AF65-F5344CB8AC3E}">
        <p14:creationId xmlns:p14="http://schemas.microsoft.com/office/powerpoint/2010/main" val="1727161509"/>
      </p:ext>
    </p:extLst>
  </p:cSld>
  <p:clrMapOvr>
    <a:masterClrMapping/>
  </p:clrMapOvr>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5" id="{FC16E295-5761-BA4F-A7A5-CD773ACF28B7}" vid="{04F7000C-F3D4-A54C-934E-B09502CD73C8}"/>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
  <TotalTime>2106</TotalTime>
  <Words>566</Words>
  <Application>Microsoft Office PowerPoint</Application>
  <PresentationFormat>Personalizado</PresentationFormat>
  <Paragraphs>96</Paragraphs>
  <Slides>18</Slides>
  <Notes>16</Notes>
  <HiddenSlides>0</HiddenSlides>
  <MMClips>0</MMClips>
  <ScaleCrop>false</ScaleCrop>
  <HeadingPairs>
    <vt:vector size="4" baseType="variant">
      <vt:variant>
        <vt:lpstr>Tema</vt:lpstr>
      </vt:variant>
      <vt:variant>
        <vt:i4>1</vt:i4>
      </vt:variant>
      <vt:variant>
        <vt:lpstr>Títulos de diapositiva</vt:lpstr>
      </vt:variant>
      <vt:variant>
        <vt:i4>18</vt:i4>
      </vt:variant>
    </vt:vector>
  </HeadingPairs>
  <TitlesOfParts>
    <vt:vector size="19" baseType="lpstr">
      <vt:lpstr>1_Office Theme</vt:lpstr>
      <vt:lpstr>Unit 4. The profession</vt:lpstr>
      <vt:lpstr>Overview</vt:lpstr>
      <vt:lpstr>15 ‘‘golden‘‘ tips, I.</vt:lpstr>
      <vt:lpstr>15 ‘‘golden‘‘ tips, II.</vt:lpstr>
      <vt:lpstr>15 ‘‘golden‘‘ tips, III.</vt:lpstr>
      <vt:lpstr>15 ‘‘golden‘‘ tips, IV.</vt:lpstr>
      <vt:lpstr>Useful questions, I.</vt:lpstr>
      <vt:lpstr>Useful questions, II.</vt:lpstr>
      <vt:lpstr>Useless questions, I.</vt:lpstr>
      <vt:lpstr>Useless questions, II.</vt:lpstr>
      <vt:lpstr>Additional notes, I.</vt:lpstr>
      <vt:lpstr>Additional notes, II.</vt:lpstr>
      <vt:lpstr>Additional notes, III. </vt:lpstr>
      <vt:lpstr>Tatjana Knapp</vt:lpstr>
      <vt:lpstr>Acknowledgement</vt:lpstr>
      <vt:lpstr>Disclaimer</vt:lpstr>
      <vt:lpstr>Partners</vt:lpstr>
      <vt:lpstr>EASIT</vt:lpstr>
    </vt:vector>
  </TitlesOfParts>
  <Manager>Tatjana Knapp</Manager>
  <Company>RISA</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EASIT: Easy Access for Social Inclusion Training</dc:title>
  <dc:subject>EASIT IO5 Slides - Video lecture</dc:subject>
  <dc:creator>Tatjana Knapp</dc:creator>
  <cp:keywords>easy-to-read content; cognitive accessibility; plain language; easy-to-understand content</cp:keywords>
  <dc:description/>
  <cp:lastModifiedBy>Ana Fernández Torné</cp:lastModifiedBy>
  <cp:revision>4</cp:revision>
  <dcterms:modified xsi:type="dcterms:W3CDTF">2021-07-01T09:30:07Z</dcterms:modified>
  <cp:category>Teaching materials</cp:category>
</cp:coreProperties>
</file>