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Lst>
  <p:notesMasterIdLst>
    <p:notesMasterId r:id="rId25"/>
  </p:notesMasterIdLst>
  <p:handoutMasterIdLst>
    <p:handoutMasterId r:id="rId26"/>
  </p:handoutMasterIdLst>
  <p:sldIdLst>
    <p:sldId id="265" r:id="rId2"/>
    <p:sldId id="330" r:id="rId3"/>
    <p:sldId id="343" r:id="rId4"/>
    <p:sldId id="332" r:id="rId5"/>
    <p:sldId id="351" r:id="rId6"/>
    <p:sldId id="352" r:id="rId7"/>
    <p:sldId id="353" r:id="rId8"/>
    <p:sldId id="354" r:id="rId9"/>
    <p:sldId id="366" r:id="rId10"/>
    <p:sldId id="359" r:id="rId11"/>
    <p:sldId id="360" r:id="rId12"/>
    <p:sldId id="361" r:id="rId13"/>
    <p:sldId id="367" r:id="rId14"/>
    <p:sldId id="369" r:id="rId15"/>
    <p:sldId id="370" r:id="rId16"/>
    <p:sldId id="362" r:id="rId17"/>
    <p:sldId id="357" r:id="rId18"/>
    <p:sldId id="314" r:id="rId19"/>
    <p:sldId id="358" r:id="rId20"/>
    <p:sldId id="365" r:id="rId21"/>
    <p:sldId id="327" r:id="rId22"/>
    <p:sldId id="331" r:id="rId23"/>
    <p:sldId id="328" r:id="rId24"/>
  </p:sldIdLst>
  <p:sldSz cx="18291175" cy="10287000"/>
  <p:notesSz cx="6858000" cy="9144000"/>
  <p:defaultTextStyle>
    <a:defPPr>
      <a:defRPr lang="en-US"/>
    </a:defPPr>
    <a:lvl1pPr marL="0" algn="l" defTabSz="1371408" rtl="0" eaLnBrk="1" latinLnBrk="0" hangingPunct="1">
      <a:defRPr sz="2700" kern="1200">
        <a:solidFill>
          <a:schemeClr val="tx1"/>
        </a:solidFill>
        <a:latin typeface="+mn-lt"/>
        <a:ea typeface="+mn-ea"/>
        <a:cs typeface="+mn-cs"/>
      </a:defRPr>
    </a:lvl1pPr>
    <a:lvl2pPr marL="685703" algn="l" defTabSz="1371408" rtl="0" eaLnBrk="1" latinLnBrk="0" hangingPunct="1">
      <a:defRPr sz="2700" kern="1200">
        <a:solidFill>
          <a:schemeClr val="tx1"/>
        </a:solidFill>
        <a:latin typeface="+mn-lt"/>
        <a:ea typeface="+mn-ea"/>
        <a:cs typeface="+mn-cs"/>
      </a:defRPr>
    </a:lvl2pPr>
    <a:lvl3pPr marL="1371408" algn="l" defTabSz="1371408" rtl="0" eaLnBrk="1" latinLnBrk="0" hangingPunct="1">
      <a:defRPr sz="2700" kern="1200">
        <a:solidFill>
          <a:schemeClr val="tx1"/>
        </a:solidFill>
        <a:latin typeface="+mn-lt"/>
        <a:ea typeface="+mn-ea"/>
        <a:cs typeface="+mn-cs"/>
      </a:defRPr>
    </a:lvl3pPr>
    <a:lvl4pPr marL="2057111" algn="l" defTabSz="1371408" rtl="0" eaLnBrk="1" latinLnBrk="0" hangingPunct="1">
      <a:defRPr sz="2700" kern="1200">
        <a:solidFill>
          <a:schemeClr val="tx1"/>
        </a:solidFill>
        <a:latin typeface="+mn-lt"/>
        <a:ea typeface="+mn-ea"/>
        <a:cs typeface="+mn-cs"/>
      </a:defRPr>
    </a:lvl4pPr>
    <a:lvl5pPr marL="2742814" algn="l" defTabSz="1371408" rtl="0" eaLnBrk="1" latinLnBrk="0" hangingPunct="1">
      <a:defRPr sz="2700" kern="1200">
        <a:solidFill>
          <a:schemeClr val="tx1"/>
        </a:solidFill>
        <a:latin typeface="+mn-lt"/>
        <a:ea typeface="+mn-ea"/>
        <a:cs typeface="+mn-cs"/>
      </a:defRPr>
    </a:lvl5pPr>
    <a:lvl6pPr marL="3428517" algn="l" defTabSz="1371408" rtl="0" eaLnBrk="1" latinLnBrk="0" hangingPunct="1">
      <a:defRPr sz="2700" kern="1200">
        <a:solidFill>
          <a:schemeClr val="tx1"/>
        </a:solidFill>
        <a:latin typeface="+mn-lt"/>
        <a:ea typeface="+mn-ea"/>
        <a:cs typeface="+mn-cs"/>
      </a:defRPr>
    </a:lvl6pPr>
    <a:lvl7pPr marL="4114222" algn="l" defTabSz="1371408" rtl="0" eaLnBrk="1" latinLnBrk="0" hangingPunct="1">
      <a:defRPr sz="2700" kern="1200">
        <a:solidFill>
          <a:schemeClr val="tx1"/>
        </a:solidFill>
        <a:latin typeface="+mn-lt"/>
        <a:ea typeface="+mn-ea"/>
        <a:cs typeface="+mn-cs"/>
      </a:defRPr>
    </a:lvl7pPr>
    <a:lvl8pPr marL="4799925" algn="l" defTabSz="1371408" rtl="0" eaLnBrk="1" latinLnBrk="0" hangingPunct="1">
      <a:defRPr sz="2700" kern="1200">
        <a:solidFill>
          <a:schemeClr val="tx1"/>
        </a:solidFill>
        <a:latin typeface="+mn-lt"/>
        <a:ea typeface="+mn-ea"/>
        <a:cs typeface="+mn-cs"/>
      </a:defRPr>
    </a:lvl8pPr>
    <a:lvl9pPr marL="5485628" algn="l" defTabSz="1371408" rtl="0" eaLnBrk="1" latinLnBrk="0" hangingPunct="1">
      <a:defRPr sz="2700" kern="1200">
        <a:solidFill>
          <a:schemeClr val="tx1"/>
        </a:solidFill>
        <a:latin typeface="+mn-lt"/>
        <a:ea typeface="+mn-ea"/>
        <a:cs typeface="+mn-cs"/>
      </a:defRPr>
    </a:lvl9pPr>
  </p:defaultTextStyle>
  <p:extLst>
    <p:ext uri="{521415D9-36F7-43E2-AB2F-B90AF26B5E84}">
      <p14:sectionLst xmlns:p14="http://schemas.microsoft.com/office/powerpoint/2010/main">
        <p14:section name="Sample slides" id="{3C47D69E-40C3-3D4C-B986-28F3405501F4}">
          <p14:sldIdLst>
            <p14:sldId id="265"/>
            <p14:sldId id="330"/>
            <p14:sldId id="343"/>
            <p14:sldId id="332"/>
            <p14:sldId id="351"/>
            <p14:sldId id="352"/>
            <p14:sldId id="353"/>
            <p14:sldId id="354"/>
            <p14:sldId id="366"/>
            <p14:sldId id="359"/>
            <p14:sldId id="360"/>
            <p14:sldId id="361"/>
            <p14:sldId id="367"/>
            <p14:sldId id="369"/>
            <p14:sldId id="370"/>
            <p14:sldId id="362"/>
            <p14:sldId id="357"/>
            <p14:sldId id="314"/>
            <p14:sldId id="358"/>
            <p14:sldId id="365"/>
            <p14:sldId id="327"/>
            <p14:sldId id="331"/>
            <p14:sldId id="328"/>
          </p14:sldIdLst>
        </p14:section>
      </p14:sectionLst>
    </p:ext>
    <p:ext uri="{EFAFB233-063F-42B5-8137-9DF3F51BA10A}">
      <p15:sldGuideLst xmlns:p15="http://schemas.microsoft.com/office/powerpoint/2012/main">
        <p15:guide id="1" orient="horz" pos="2137" userDrawn="1">
          <p15:clr>
            <a:srgbClr val="A4A3A4"/>
          </p15:clr>
        </p15:guide>
        <p15:guide id="2" pos="3833" userDrawn="1">
          <p15:clr>
            <a:srgbClr val="A4A3A4"/>
          </p15:clr>
        </p15:guide>
        <p15:guide id="3" orient="horz" pos="3467" userDrawn="1">
          <p15:clr>
            <a:srgbClr val="A4A3A4"/>
          </p15:clr>
        </p15:guide>
        <p15:guide id="4" pos="1131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cio Bernabe Caro" initials="RBC" lastIdx="13" clrIdx="0">
    <p:extLst>
      <p:ext uri="{19B8F6BF-5375-455C-9EA6-DF929625EA0E}">
        <p15:presenceInfo xmlns:p15="http://schemas.microsoft.com/office/powerpoint/2012/main" userId="b4ef6111e464bfa9" providerId="Windows Live"/>
      </p:ext>
    </p:extLst>
  </p:cmAuthor>
  <p:cmAuthor id="2" name="Piero Cavallo" initials="PC" lastIdx="7" clrIdx="1">
    <p:extLst>
      <p:ext uri="{19B8F6BF-5375-455C-9EA6-DF929625EA0E}">
        <p15:presenceInfo xmlns:p15="http://schemas.microsoft.com/office/powerpoint/2012/main" userId="deb7bd4c0d9cb1c3" providerId="Windows Live"/>
      </p:ext>
    </p:extLst>
  </p:cmAuthor>
  <p:cmAuthor id="3" name="Gästanvändare" initials="Gä"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FFFF"/>
    <a:srgbClr val="A1A3A7"/>
    <a:srgbClr val="919190"/>
    <a:srgbClr val="847B78"/>
    <a:srgbClr val="EC2226"/>
    <a:srgbClr val="9BD8DE"/>
    <a:srgbClr val="FBEE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876334-06B3-4E79-A6CE-BCC9EC786B1C}" v="3" dt="2021-04-12T09:19:21.3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19" autoAdjust="0"/>
    <p:restoredTop sz="78828" autoAdjust="0"/>
  </p:normalViewPr>
  <p:slideViewPr>
    <p:cSldViewPr snapToGrid="0" snapToObjects="1">
      <p:cViewPr varScale="1">
        <p:scale>
          <a:sx n="68" d="100"/>
          <a:sy n="68" d="100"/>
        </p:scale>
        <p:origin x="880" y="208"/>
      </p:cViewPr>
      <p:guideLst>
        <p:guide orient="horz" pos="2137"/>
        <p:guide pos="3833"/>
        <p:guide orient="horz" pos="3467"/>
        <p:guide pos="1131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76" d="100"/>
          <a:sy n="76" d="100"/>
        </p:scale>
        <p:origin x="32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1DFB4AC-868C-284C-89A2-0A43E7A6263F}" type="datetime1">
              <a:rPr lang="es-ES" smtClean="0"/>
              <a:t>29/5/21</a:t>
            </a:fld>
            <a:endParaRPr lang="es-ES" dirty="0"/>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614869-3322-FB44-97AD-0B378C3FFEC5}" type="slidenum">
              <a:rPr lang="es-ES" smtClean="0"/>
              <a:t>‹#›</a:t>
            </a:fld>
            <a:endParaRPr lang="es-ES" dirty="0"/>
          </a:p>
        </p:txBody>
      </p:sp>
    </p:spTree>
    <p:extLst>
      <p:ext uri="{BB962C8B-B14F-4D97-AF65-F5344CB8AC3E}">
        <p14:creationId xmlns:p14="http://schemas.microsoft.com/office/powerpoint/2010/main" val="38134820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163FC8-57C2-1C4B-9D80-AE8EF359852D}" type="datetime1">
              <a:rPr lang="es-ES" smtClean="0"/>
              <a:t>29/5/21</a:t>
            </a:fld>
            <a:endParaRPr lang="es-ES" dirty="0"/>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AC4A5B-8A05-4798-9EDC-A3E8D0546DEC}" type="slidenum">
              <a:rPr lang="es-ES" smtClean="0"/>
              <a:t>‹#›</a:t>
            </a:fld>
            <a:endParaRPr lang="es-ES" dirty="0"/>
          </a:p>
        </p:txBody>
      </p:sp>
    </p:spTree>
    <p:extLst>
      <p:ext uri="{BB962C8B-B14F-4D97-AF65-F5344CB8AC3E}">
        <p14:creationId xmlns:p14="http://schemas.microsoft.com/office/powerpoint/2010/main" val="2678730666"/>
      </p:ext>
    </p:extLst>
  </p:cSld>
  <p:clrMap bg1="lt1" tx1="dk1" bg2="lt2" tx2="dk2" accent1="accent1" accent2="accent2" accent3="accent3" accent4="accent4" accent5="accent5" accent6="accent6" hlink="hlink" folHlink="folHlink"/>
  <p:hf hdr="0" ftr="0" dt="0"/>
  <p:notesStyle>
    <a:lvl1pPr marL="0" algn="l" defTabSz="1371408" rtl="0" eaLnBrk="1" latinLnBrk="0" hangingPunct="1">
      <a:defRPr sz="1800" kern="1200">
        <a:solidFill>
          <a:schemeClr val="tx1"/>
        </a:solidFill>
        <a:latin typeface="+mn-lt"/>
        <a:ea typeface="+mn-ea"/>
        <a:cs typeface="+mn-cs"/>
      </a:defRPr>
    </a:lvl1pPr>
    <a:lvl2pPr marL="685703" algn="l" defTabSz="1371408" rtl="0" eaLnBrk="1" latinLnBrk="0" hangingPunct="1">
      <a:defRPr sz="1800" kern="1200">
        <a:solidFill>
          <a:schemeClr val="tx1"/>
        </a:solidFill>
        <a:latin typeface="+mn-lt"/>
        <a:ea typeface="+mn-ea"/>
        <a:cs typeface="+mn-cs"/>
      </a:defRPr>
    </a:lvl2pPr>
    <a:lvl3pPr marL="1371408" algn="l" defTabSz="1371408" rtl="0" eaLnBrk="1" latinLnBrk="0" hangingPunct="1">
      <a:defRPr sz="1800" kern="1200">
        <a:solidFill>
          <a:schemeClr val="tx1"/>
        </a:solidFill>
        <a:latin typeface="+mn-lt"/>
        <a:ea typeface="+mn-ea"/>
        <a:cs typeface="+mn-cs"/>
      </a:defRPr>
    </a:lvl3pPr>
    <a:lvl4pPr marL="2057111" algn="l" defTabSz="1371408" rtl="0" eaLnBrk="1" latinLnBrk="0" hangingPunct="1">
      <a:defRPr sz="1800" kern="1200">
        <a:solidFill>
          <a:schemeClr val="tx1"/>
        </a:solidFill>
        <a:latin typeface="+mn-lt"/>
        <a:ea typeface="+mn-ea"/>
        <a:cs typeface="+mn-cs"/>
      </a:defRPr>
    </a:lvl4pPr>
    <a:lvl5pPr marL="2742814" algn="l" defTabSz="1371408" rtl="0" eaLnBrk="1" latinLnBrk="0" hangingPunct="1">
      <a:defRPr sz="1800" kern="1200">
        <a:solidFill>
          <a:schemeClr val="tx1"/>
        </a:solidFill>
        <a:latin typeface="+mn-lt"/>
        <a:ea typeface="+mn-ea"/>
        <a:cs typeface="+mn-cs"/>
      </a:defRPr>
    </a:lvl5pPr>
    <a:lvl6pPr marL="3428517" algn="l" defTabSz="1371408" rtl="0" eaLnBrk="1" latinLnBrk="0" hangingPunct="1">
      <a:defRPr sz="1800" kern="1200">
        <a:solidFill>
          <a:schemeClr val="tx1"/>
        </a:solidFill>
        <a:latin typeface="+mn-lt"/>
        <a:ea typeface="+mn-ea"/>
        <a:cs typeface="+mn-cs"/>
      </a:defRPr>
    </a:lvl6pPr>
    <a:lvl7pPr marL="4114222" algn="l" defTabSz="1371408" rtl="0" eaLnBrk="1" latinLnBrk="0" hangingPunct="1">
      <a:defRPr sz="1800" kern="1200">
        <a:solidFill>
          <a:schemeClr val="tx1"/>
        </a:solidFill>
        <a:latin typeface="+mn-lt"/>
        <a:ea typeface="+mn-ea"/>
        <a:cs typeface="+mn-cs"/>
      </a:defRPr>
    </a:lvl7pPr>
    <a:lvl8pPr marL="4799925" algn="l" defTabSz="1371408" rtl="0" eaLnBrk="1" latinLnBrk="0" hangingPunct="1">
      <a:defRPr sz="1800" kern="1200">
        <a:solidFill>
          <a:schemeClr val="tx1"/>
        </a:solidFill>
        <a:latin typeface="+mn-lt"/>
        <a:ea typeface="+mn-ea"/>
        <a:cs typeface="+mn-cs"/>
      </a:defRPr>
    </a:lvl8pPr>
    <a:lvl9pPr marL="5485628" algn="l" defTabSz="1371408"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dirty="0"/>
          </a:p>
        </p:txBody>
      </p:sp>
      <p:sp>
        <p:nvSpPr>
          <p:cNvPr id="4" name="Slide Number Placeholder 3"/>
          <p:cNvSpPr>
            <a:spLocks noGrp="1"/>
          </p:cNvSpPr>
          <p:nvPr>
            <p:ph type="sldNum" sz="quarter" idx="5"/>
          </p:nvPr>
        </p:nvSpPr>
        <p:spPr/>
        <p:txBody>
          <a:bodyPr/>
          <a:lstStyle/>
          <a:p>
            <a:fld id="{EEAC4A5B-8A05-4798-9EDC-A3E8D0546DEC}" type="slidenum">
              <a:rPr lang="es-ES" smtClean="0"/>
              <a:t>1</a:t>
            </a:fld>
            <a:endParaRPr lang="es-ES" dirty="0"/>
          </a:p>
        </p:txBody>
      </p:sp>
    </p:spTree>
    <p:extLst>
      <p:ext uri="{BB962C8B-B14F-4D97-AF65-F5344CB8AC3E}">
        <p14:creationId xmlns:p14="http://schemas.microsoft.com/office/powerpoint/2010/main" val="1250545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EEAC4A5B-8A05-4798-9EDC-A3E8D0546DEC}" type="slidenum">
              <a:rPr lang="es-ES" smtClean="0"/>
              <a:t>10</a:t>
            </a:fld>
            <a:endParaRPr lang="es-ES" dirty="0"/>
          </a:p>
        </p:txBody>
      </p:sp>
    </p:spTree>
    <p:extLst>
      <p:ext uri="{BB962C8B-B14F-4D97-AF65-F5344CB8AC3E}">
        <p14:creationId xmlns:p14="http://schemas.microsoft.com/office/powerpoint/2010/main" val="1703791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EEAC4A5B-8A05-4798-9EDC-A3E8D0546DEC}" type="slidenum">
              <a:rPr lang="es-ES" smtClean="0"/>
              <a:t>11</a:t>
            </a:fld>
            <a:endParaRPr lang="es-ES" dirty="0"/>
          </a:p>
        </p:txBody>
      </p:sp>
    </p:spTree>
    <p:extLst>
      <p:ext uri="{BB962C8B-B14F-4D97-AF65-F5344CB8AC3E}">
        <p14:creationId xmlns:p14="http://schemas.microsoft.com/office/powerpoint/2010/main" val="167205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EEAC4A5B-8A05-4798-9EDC-A3E8D0546DEC}" type="slidenum">
              <a:rPr lang="es-ES" smtClean="0"/>
              <a:t>12</a:t>
            </a:fld>
            <a:endParaRPr lang="es-ES" dirty="0"/>
          </a:p>
        </p:txBody>
      </p:sp>
    </p:spTree>
    <p:extLst>
      <p:ext uri="{BB962C8B-B14F-4D97-AF65-F5344CB8AC3E}">
        <p14:creationId xmlns:p14="http://schemas.microsoft.com/office/powerpoint/2010/main" val="4274451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EEAC4A5B-8A05-4798-9EDC-A3E8D0546DEC}" type="slidenum">
              <a:rPr lang="es-ES" smtClean="0"/>
              <a:t>13</a:t>
            </a:fld>
            <a:endParaRPr lang="es-ES" dirty="0"/>
          </a:p>
        </p:txBody>
      </p:sp>
    </p:spTree>
    <p:extLst>
      <p:ext uri="{BB962C8B-B14F-4D97-AF65-F5344CB8AC3E}">
        <p14:creationId xmlns:p14="http://schemas.microsoft.com/office/powerpoint/2010/main" val="3883574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EEAC4A5B-8A05-4798-9EDC-A3E8D0546DEC}" type="slidenum">
              <a:rPr lang="es-ES" smtClean="0"/>
              <a:t>14</a:t>
            </a:fld>
            <a:endParaRPr lang="es-ES" dirty="0"/>
          </a:p>
        </p:txBody>
      </p:sp>
    </p:spTree>
    <p:extLst>
      <p:ext uri="{BB962C8B-B14F-4D97-AF65-F5344CB8AC3E}">
        <p14:creationId xmlns:p14="http://schemas.microsoft.com/office/powerpoint/2010/main" val="1783646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EEAC4A5B-8A05-4798-9EDC-A3E8D0546DEC}" type="slidenum">
              <a:rPr lang="es-ES" smtClean="0"/>
              <a:t>15</a:t>
            </a:fld>
            <a:endParaRPr lang="es-ES" dirty="0"/>
          </a:p>
        </p:txBody>
      </p:sp>
    </p:spTree>
    <p:extLst>
      <p:ext uri="{BB962C8B-B14F-4D97-AF65-F5344CB8AC3E}">
        <p14:creationId xmlns:p14="http://schemas.microsoft.com/office/powerpoint/2010/main" val="2546296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EEAC4A5B-8A05-4798-9EDC-A3E8D0546DEC}" type="slidenum">
              <a:rPr lang="es-ES" smtClean="0"/>
              <a:t>16</a:t>
            </a:fld>
            <a:endParaRPr lang="es-ES" dirty="0"/>
          </a:p>
        </p:txBody>
      </p:sp>
    </p:spTree>
    <p:extLst>
      <p:ext uri="{BB962C8B-B14F-4D97-AF65-F5344CB8AC3E}">
        <p14:creationId xmlns:p14="http://schemas.microsoft.com/office/powerpoint/2010/main" val="2943705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EEAC4A5B-8A05-4798-9EDC-A3E8D0546DEC}" type="slidenum">
              <a:rPr lang="es-ES" smtClean="0"/>
              <a:t>17</a:t>
            </a:fld>
            <a:endParaRPr lang="es-ES" dirty="0"/>
          </a:p>
        </p:txBody>
      </p:sp>
    </p:spTree>
    <p:extLst>
      <p:ext uri="{BB962C8B-B14F-4D97-AF65-F5344CB8AC3E}">
        <p14:creationId xmlns:p14="http://schemas.microsoft.com/office/powerpoint/2010/main" val="1455075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18</a:t>
            </a:fld>
            <a:endParaRPr lang="es-ES" dirty="0"/>
          </a:p>
        </p:txBody>
      </p:sp>
    </p:spTree>
    <p:extLst>
      <p:ext uri="{BB962C8B-B14F-4D97-AF65-F5344CB8AC3E}">
        <p14:creationId xmlns:p14="http://schemas.microsoft.com/office/powerpoint/2010/main" val="33042263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19</a:t>
            </a:fld>
            <a:endParaRPr lang="es-ES" dirty="0"/>
          </a:p>
        </p:txBody>
      </p:sp>
    </p:spTree>
    <p:extLst>
      <p:ext uri="{BB962C8B-B14F-4D97-AF65-F5344CB8AC3E}">
        <p14:creationId xmlns:p14="http://schemas.microsoft.com/office/powerpoint/2010/main" val="1034300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sz="2000" b="0" i="0" noProof="0" dirty="0">
              <a:latin typeface="Verdana" panose="020B0604030504040204" pitchFamily="34" charset="0"/>
              <a:ea typeface="Verdana" panose="020B0604030504040204" pitchFamily="34" charset="0"/>
              <a:cs typeface="Verdana" panose="020B0604030504040204" pitchFamily="34" charset="0"/>
            </a:endParaRPr>
          </a:p>
        </p:txBody>
      </p:sp>
      <p:sp>
        <p:nvSpPr>
          <p:cNvPr id="4" name="Foliennummernplatzhalter 3"/>
          <p:cNvSpPr>
            <a:spLocks noGrp="1"/>
          </p:cNvSpPr>
          <p:nvPr>
            <p:ph type="sldNum" sz="quarter" idx="5"/>
          </p:nvPr>
        </p:nvSpPr>
        <p:spPr/>
        <p:txBody>
          <a:bodyPr/>
          <a:lstStyle/>
          <a:p>
            <a:fld id="{EEAC4A5B-8A05-4798-9EDC-A3E8D0546DEC}" type="slidenum">
              <a:rPr lang="es-ES" smtClean="0"/>
              <a:t>2</a:t>
            </a:fld>
            <a:endParaRPr lang="es-ES" dirty="0"/>
          </a:p>
        </p:txBody>
      </p:sp>
    </p:spTree>
    <p:extLst>
      <p:ext uri="{BB962C8B-B14F-4D97-AF65-F5344CB8AC3E}">
        <p14:creationId xmlns:p14="http://schemas.microsoft.com/office/powerpoint/2010/main" val="1073480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20</a:t>
            </a:fld>
            <a:endParaRPr lang="es-ES"/>
          </a:p>
        </p:txBody>
      </p:sp>
    </p:spTree>
    <p:extLst>
      <p:ext uri="{BB962C8B-B14F-4D97-AF65-F5344CB8AC3E}">
        <p14:creationId xmlns:p14="http://schemas.microsoft.com/office/powerpoint/2010/main" val="16969027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21</a:t>
            </a:fld>
            <a:endParaRPr lang="es-ES"/>
          </a:p>
        </p:txBody>
      </p:sp>
    </p:spTree>
    <p:extLst>
      <p:ext uri="{BB962C8B-B14F-4D97-AF65-F5344CB8AC3E}">
        <p14:creationId xmlns:p14="http://schemas.microsoft.com/office/powerpoint/2010/main" val="34096253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22</a:t>
            </a:fld>
            <a:endParaRPr lang="es-ES"/>
          </a:p>
        </p:txBody>
      </p:sp>
    </p:spTree>
    <p:extLst>
      <p:ext uri="{BB962C8B-B14F-4D97-AF65-F5344CB8AC3E}">
        <p14:creationId xmlns:p14="http://schemas.microsoft.com/office/powerpoint/2010/main" val="2784124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23</a:t>
            </a:fld>
            <a:endParaRPr lang="es-ES"/>
          </a:p>
        </p:txBody>
      </p:sp>
    </p:spTree>
    <p:extLst>
      <p:ext uri="{BB962C8B-B14F-4D97-AF65-F5344CB8AC3E}">
        <p14:creationId xmlns:p14="http://schemas.microsoft.com/office/powerpoint/2010/main" val="1789762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50000"/>
              </a:lnSpc>
            </a:pPr>
            <a:endParaRPr lang="en-GB" sz="1800" dirty="0">
              <a:latin typeface="Verdana" pitchFamily="34" charset="0"/>
              <a:ea typeface="Verdana" pitchFamily="34" charset="0"/>
            </a:endParaRPr>
          </a:p>
        </p:txBody>
      </p:sp>
      <p:sp>
        <p:nvSpPr>
          <p:cNvPr id="4" name="Foliennummernplatzhalter 3"/>
          <p:cNvSpPr>
            <a:spLocks noGrp="1"/>
          </p:cNvSpPr>
          <p:nvPr>
            <p:ph type="sldNum" sz="quarter" idx="5"/>
          </p:nvPr>
        </p:nvSpPr>
        <p:spPr/>
        <p:txBody>
          <a:bodyPr/>
          <a:lstStyle/>
          <a:p>
            <a:fld id="{EEAC4A5B-8A05-4798-9EDC-A3E8D0546DEC}" type="slidenum">
              <a:rPr lang="es-ES" smtClean="0"/>
              <a:t>3</a:t>
            </a:fld>
            <a:endParaRPr lang="es-ES" dirty="0"/>
          </a:p>
        </p:txBody>
      </p:sp>
    </p:spTree>
    <p:extLst>
      <p:ext uri="{BB962C8B-B14F-4D97-AF65-F5344CB8AC3E}">
        <p14:creationId xmlns:p14="http://schemas.microsoft.com/office/powerpoint/2010/main" val="2060778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noProof="0" dirty="0"/>
          </a:p>
        </p:txBody>
      </p:sp>
      <p:sp>
        <p:nvSpPr>
          <p:cNvPr id="4" name="Foliennummernplatzhalter 3"/>
          <p:cNvSpPr>
            <a:spLocks noGrp="1"/>
          </p:cNvSpPr>
          <p:nvPr>
            <p:ph type="sldNum" sz="quarter" idx="5"/>
          </p:nvPr>
        </p:nvSpPr>
        <p:spPr/>
        <p:txBody>
          <a:bodyPr/>
          <a:lstStyle/>
          <a:p>
            <a:fld id="{EEAC4A5B-8A05-4798-9EDC-A3E8D0546DEC}" type="slidenum">
              <a:rPr lang="es-ES" smtClean="0"/>
              <a:t>4</a:t>
            </a:fld>
            <a:endParaRPr lang="es-ES" dirty="0"/>
          </a:p>
        </p:txBody>
      </p:sp>
    </p:spTree>
    <p:extLst>
      <p:ext uri="{BB962C8B-B14F-4D97-AF65-F5344CB8AC3E}">
        <p14:creationId xmlns:p14="http://schemas.microsoft.com/office/powerpoint/2010/main" val="1716606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EEAC4A5B-8A05-4798-9EDC-A3E8D0546DEC}" type="slidenum">
              <a:rPr lang="es-ES" smtClean="0"/>
              <a:t>5</a:t>
            </a:fld>
            <a:endParaRPr lang="es-ES" dirty="0"/>
          </a:p>
        </p:txBody>
      </p:sp>
    </p:spTree>
    <p:extLst>
      <p:ext uri="{BB962C8B-B14F-4D97-AF65-F5344CB8AC3E}">
        <p14:creationId xmlns:p14="http://schemas.microsoft.com/office/powerpoint/2010/main" val="3153967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EEAC4A5B-8A05-4798-9EDC-A3E8D0546DEC}" type="slidenum">
              <a:rPr lang="es-ES" smtClean="0"/>
              <a:t>6</a:t>
            </a:fld>
            <a:endParaRPr lang="es-ES" dirty="0"/>
          </a:p>
        </p:txBody>
      </p:sp>
    </p:spTree>
    <p:extLst>
      <p:ext uri="{BB962C8B-B14F-4D97-AF65-F5344CB8AC3E}">
        <p14:creationId xmlns:p14="http://schemas.microsoft.com/office/powerpoint/2010/main" val="216483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EEAC4A5B-8A05-4798-9EDC-A3E8D0546DEC}" type="slidenum">
              <a:rPr lang="es-ES" smtClean="0"/>
              <a:t>7</a:t>
            </a:fld>
            <a:endParaRPr lang="es-ES" dirty="0"/>
          </a:p>
        </p:txBody>
      </p:sp>
    </p:spTree>
    <p:extLst>
      <p:ext uri="{BB962C8B-B14F-4D97-AF65-F5344CB8AC3E}">
        <p14:creationId xmlns:p14="http://schemas.microsoft.com/office/powerpoint/2010/main" val="2325088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EEAC4A5B-8A05-4798-9EDC-A3E8D0546DEC}" type="slidenum">
              <a:rPr lang="es-ES" smtClean="0"/>
              <a:t>8</a:t>
            </a:fld>
            <a:endParaRPr lang="es-ES" dirty="0"/>
          </a:p>
        </p:txBody>
      </p:sp>
    </p:spTree>
    <p:extLst>
      <p:ext uri="{BB962C8B-B14F-4D97-AF65-F5344CB8AC3E}">
        <p14:creationId xmlns:p14="http://schemas.microsoft.com/office/powerpoint/2010/main" val="1236035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EEAC4A5B-8A05-4798-9EDC-A3E8D0546DEC}" type="slidenum">
              <a:rPr lang="es-ES" smtClean="0"/>
              <a:t>9</a:t>
            </a:fld>
            <a:endParaRPr lang="es-ES" dirty="0"/>
          </a:p>
        </p:txBody>
      </p:sp>
    </p:spTree>
    <p:extLst>
      <p:ext uri="{BB962C8B-B14F-4D97-AF65-F5344CB8AC3E}">
        <p14:creationId xmlns:p14="http://schemas.microsoft.com/office/powerpoint/2010/main" val="1684170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F76DA40C-168F-C74C-9061-D649A26BDBD3}"/>
              </a:ext>
            </a:extLst>
          </p:cNvPr>
          <p:cNvSpPr>
            <a:spLocks noGrp="1"/>
          </p:cNvSpPr>
          <p:nvPr>
            <p:ph type="title"/>
          </p:nvPr>
        </p:nvSpPr>
        <p:spPr>
          <a:xfrm>
            <a:off x="317912" y="1712788"/>
            <a:ext cx="17084400" cy="1062638"/>
          </a:xfrm>
          <a:prstGeom prst="rect">
            <a:avLst/>
          </a:prstGeom>
        </p:spPr>
        <p:txBody>
          <a:bodyPr vert="horz" lIns="137141" tIns="68570" rIns="137141" bIns="68570" rtlCol="0" anchor="ctr">
            <a:noAutofit/>
          </a:bodyPr>
          <a:lstStyle/>
          <a:p>
            <a:r>
              <a:rPr lang="en-GB" noProof="0" dirty="0"/>
              <a:t>Click to edit Master title style</a:t>
            </a:r>
          </a:p>
        </p:txBody>
      </p:sp>
      <p:sp>
        <p:nvSpPr>
          <p:cNvPr id="9" name="Title Placeholder 1">
            <a:extLst>
              <a:ext uri="{FF2B5EF4-FFF2-40B4-BE49-F238E27FC236}">
                <a16:creationId xmlns:a16="http://schemas.microsoft.com/office/drawing/2014/main" id="{A1975CA6-AF75-B14C-A62C-B2B92151D428}"/>
              </a:ext>
            </a:extLst>
          </p:cNvPr>
          <p:cNvSpPr txBox="1">
            <a:spLocks/>
          </p:cNvSpPr>
          <p:nvPr userDrawn="1"/>
        </p:nvSpPr>
        <p:spPr>
          <a:xfrm>
            <a:off x="320599" y="3012764"/>
            <a:ext cx="17084400" cy="5749341"/>
          </a:xfrm>
          <a:prstGeom prst="rect">
            <a:avLst/>
          </a:prstGeom>
        </p:spPr>
        <p:txBody>
          <a:bodyPr vert="horz" lIns="137141" tIns="68570" rIns="137141" bIns="68570" rtlCol="0" anchor="t" anchorCtr="0">
            <a:noAutofit/>
          </a:bodyPr>
          <a:lstStyle>
            <a:lvl1pPr algn="l" defTabSz="914400" rtl="0" eaLnBrk="1" latinLnBrk="0" hangingPunct="1">
              <a:lnSpc>
                <a:spcPct val="90000"/>
              </a:lnSpc>
              <a:spcBef>
                <a:spcPct val="0"/>
              </a:spcBef>
              <a:buNone/>
              <a:defRPr sz="4000" b="1" kern="1200">
                <a:solidFill>
                  <a:schemeClr val="tx1"/>
                </a:solidFill>
                <a:latin typeface="Verdana"/>
                <a:ea typeface="Arial" charset="0"/>
                <a:cs typeface="Verdana"/>
              </a:defRPr>
            </a:lvl1pPr>
          </a:lstStyle>
          <a:p>
            <a:pPr>
              <a:lnSpc>
                <a:spcPct val="150000"/>
              </a:lnSpc>
            </a:pPr>
            <a:endParaRPr lang="en-GB" sz="4500" b="0" dirty="0"/>
          </a:p>
        </p:txBody>
      </p:sp>
      <p:sp>
        <p:nvSpPr>
          <p:cNvPr id="10" name="Text Placeholder 2">
            <a:extLst>
              <a:ext uri="{FF2B5EF4-FFF2-40B4-BE49-F238E27FC236}">
                <a16:creationId xmlns:a16="http://schemas.microsoft.com/office/drawing/2014/main" id="{6D05BC8C-F4BF-304E-A642-BAAA9D738AB4}"/>
              </a:ext>
            </a:extLst>
          </p:cNvPr>
          <p:cNvSpPr>
            <a:spLocks noGrp="1"/>
          </p:cNvSpPr>
          <p:nvPr>
            <p:ph idx="1"/>
          </p:nvPr>
        </p:nvSpPr>
        <p:spPr>
          <a:xfrm>
            <a:off x="317912" y="3012763"/>
            <a:ext cx="17084400" cy="5749346"/>
          </a:xfrm>
          <a:prstGeom prst="rect">
            <a:avLst/>
          </a:prstGeom>
        </p:spPr>
        <p:txBody>
          <a:bodyPr vert="horz" lIns="137141" tIns="68570" rIns="137141" bIns="68570" rtlCol="0">
            <a:noAutofit/>
          </a:bodyPr>
          <a:lstStyle/>
          <a:p>
            <a:r>
              <a:rPr lang="en-GB" noProof="0" dirty="0" err="1"/>
              <a:t>Sed</a:t>
            </a:r>
            <a:r>
              <a:rPr lang="en-GB" noProof="0" dirty="0"/>
              <a:t> </a:t>
            </a:r>
            <a:r>
              <a:rPr lang="en-GB" noProof="0" dirty="0" err="1"/>
              <a:t>ut</a:t>
            </a:r>
            <a:r>
              <a:rPr lang="en-GB" noProof="0" dirty="0"/>
              <a:t> </a:t>
            </a:r>
            <a:r>
              <a:rPr lang="en-GB" noProof="0" dirty="0" err="1"/>
              <a:t>perspiciatis</a:t>
            </a:r>
            <a:r>
              <a:rPr lang="en-GB" noProof="0" dirty="0"/>
              <a:t> </a:t>
            </a:r>
            <a:r>
              <a:rPr lang="en-GB" noProof="0" dirty="0" err="1"/>
              <a:t>unde</a:t>
            </a:r>
            <a:r>
              <a:rPr lang="en-GB" noProof="0" dirty="0"/>
              <a:t> </a:t>
            </a:r>
            <a:r>
              <a:rPr lang="en-GB" noProof="0" dirty="0" err="1"/>
              <a:t>omnis</a:t>
            </a:r>
            <a:r>
              <a:rPr lang="en-GB" noProof="0" dirty="0"/>
              <a:t> </a:t>
            </a:r>
            <a:r>
              <a:rPr lang="en-GB" noProof="0" dirty="0" err="1"/>
              <a:t>iste</a:t>
            </a:r>
            <a:r>
              <a:rPr lang="en-GB" noProof="0" dirty="0"/>
              <a:t> </a:t>
            </a:r>
            <a:r>
              <a:rPr lang="en-GB" noProof="0" dirty="0" err="1"/>
              <a:t>natus</a:t>
            </a:r>
            <a:r>
              <a:rPr lang="en-GB" noProof="0" dirty="0"/>
              <a:t> error sit </a:t>
            </a:r>
            <a:r>
              <a:rPr lang="en-GB" noProof="0" dirty="0" err="1"/>
              <a:t>voluptatem</a:t>
            </a:r>
            <a:r>
              <a:rPr lang="en-GB" noProof="0" dirty="0"/>
              <a:t> </a:t>
            </a:r>
            <a:r>
              <a:rPr lang="en-GB" noProof="0" dirty="0" err="1"/>
              <a:t>accusantium</a:t>
            </a:r>
            <a:r>
              <a:rPr lang="en-GB" noProof="0" dirty="0"/>
              <a:t> </a:t>
            </a:r>
            <a:r>
              <a:rPr lang="en-GB" noProof="0" dirty="0" err="1"/>
              <a:t>doloremque</a:t>
            </a:r>
            <a:r>
              <a:rPr lang="en-GB" noProof="0" dirty="0"/>
              <a:t> </a:t>
            </a:r>
            <a:r>
              <a:rPr lang="en-GB" noProof="0" dirty="0" err="1"/>
              <a:t>laudantium</a:t>
            </a:r>
            <a:r>
              <a:rPr lang="en-GB" noProof="0" dirty="0"/>
              <a:t>, </a:t>
            </a:r>
            <a:r>
              <a:rPr lang="en-GB" noProof="0" dirty="0" err="1"/>
              <a:t>totam</a:t>
            </a:r>
            <a:r>
              <a:rPr lang="en-GB" noProof="0" dirty="0"/>
              <a:t> rem </a:t>
            </a:r>
            <a:r>
              <a:rPr lang="en-GB" noProof="0" dirty="0" err="1"/>
              <a:t>aperiam</a:t>
            </a:r>
            <a:r>
              <a:rPr lang="en-GB" noProof="0" dirty="0"/>
              <a:t> </a:t>
            </a:r>
            <a:r>
              <a:rPr lang="en-GB" noProof="0" dirty="0" err="1"/>
              <a:t>eaque</a:t>
            </a:r>
            <a:r>
              <a:rPr lang="en-GB" noProof="0" dirty="0"/>
              <a:t> </a:t>
            </a:r>
            <a:r>
              <a:rPr lang="en-GB" noProof="0" dirty="0" err="1"/>
              <a:t>ipsa</a:t>
            </a:r>
            <a:r>
              <a:rPr lang="en-GB" noProof="0" dirty="0"/>
              <a:t>, </a:t>
            </a:r>
            <a:r>
              <a:rPr lang="en-GB" noProof="0" dirty="0" err="1"/>
              <a:t>quae</a:t>
            </a:r>
            <a:r>
              <a:rPr lang="en-GB" noProof="0" dirty="0"/>
              <a:t> ab </a:t>
            </a:r>
            <a:r>
              <a:rPr lang="en-GB" noProof="0" dirty="0" err="1"/>
              <a:t>illo</a:t>
            </a:r>
            <a:r>
              <a:rPr lang="en-GB" noProof="0" dirty="0"/>
              <a:t> </a:t>
            </a:r>
            <a:r>
              <a:rPr lang="en-GB" noProof="0" dirty="0" err="1"/>
              <a:t>inventore</a:t>
            </a:r>
            <a:r>
              <a:rPr lang="en-GB" noProof="0" dirty="0"/>
              <a:t> </a:t>
            </a:r>
            <a:r>
              <a:rPr lang="en-GB" noProof="0" dirty="0" err="1"/>
              <a:t>veritatis</a:t>
            </a:r>
            <a:r>
              <a:rPr lang="en-GB" noProof="0" dirty="0"/>
              <a:t> et quasi </a:t>
            </a:r>
            <a:r>
              <a:rPr lang="en-GB" noProof="0" dirty="0" err="1"/>
              <a:t>architecto</a:t>
            </a:r>
            <a:r>
              <a:rPr lang="en-GB" noProof="0" dirty="0"/>
              <a:t> </a:t>
            </a:r>
            <a:r>
              <a:rPr lang="en-GB" noProof="0" dirty="0" err="1"/>
              <a:t>beatae</a:t>
            </a:r>
            <a:r>
              <a:rPr lang="en-GB" noProof="0" dirty="0"/>
              <a:t> vitae dicta sunt, </a:t>
            </a:r>
            <a:r>
              <a:rPr lang="en-GB" noProof="0" dirty="0" err="1"/>
              <a:t>explicabo</a:t>
            </a:r>
            <a:r>
              <a:rPr lang="en-GB" noProof="0" dirty="0"/>
              <a:t>.</a:t>
            </a:r>
          </a:p>
          <a:p>
            <a:endParaRPr lang="en-GB" noProof="0" dirty="0"/>
          </a:p>
        </p:txBody>
      </p:sp>
      <p:pic>
        <p:nvPicPr>
          <p:cNvPr id="6" name="Picture 5" descr="EASIT logo">
            <a:extLst>
              <a:ext uri="{FF2B5EF4-FFF2-40B4-BE49-F238E27FC236}">
                <a16:creationId xmlns:a16="http://schemas.microsoft.com/office/drawing/2014/main" id="{DC17F20F-F870-A649-BC60-9A64541E3C0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3984" y="333433"/>
            <a:ext cx="3009938" cy="1258940"/>
          </a:xfrm>
          <a:prstGeom prst="rect">
            <a:avLst/>
          </a:prstGeom>
        </p:spPr>
      </p:pic>
      <p:pic>
        <p:nvPicPr>
          <p:cNvPr id="11" name="Picture 10" descr="Creative Commons License Logo: Attribution-ShareAlike International CC BY-SA">
            <a:extLst>
              <a:ext uri="{FF2B5EF4-FFF2-40B4-BE49-F238E27FC236}">
                <a16:creationId xmlns:a16="http://schemas.microsoft.com/office/drawing/2014/main" id="{3E0B9907-4F7A-1442-8064-1537C0606849}"/>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317913" y="8999443"/>
            <a:ext cx="2819811" cy="952235"/>
          </a:xfrm>
          <a:prstGeom prst="rect">
            <a:avLst/>
          </a:prstGeom>
        </p:spPr>
      </p:pic>
    </p:spTree>
    <p:extLst>
      <p:ext uri="{BB962C8B-B14F-4D97-AF65-F5344CB8AC3E}">
        <p14:creationId xmlns:p14="http://schemas.microsoft.com/office/powerpoint/2010/main" val="3541155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F76DA40C-168F-C74C-9061-D649A26BDBD3}"/>
              </a:ext>
            </a:extLst>
          </p:cNvPr>
          <p:cNvSpPr>
            <a:spLocks noGrp="1"/>
          </p:cNvSpPr>
          <p:nvPr>
            <p:ph type="title"/>
          </p:nvPr>
        </p:nvSpPr>
        <p:spPr>
          <a:xfrm>
            <a:off x="317912" y="1712788"/>
            <a:ext cx="17084400" cy="1062638"/>
          </a:xfrm>
          <a:prstGeom prst="rect">
            <a:avLst/>
          </a:prstGeom>
        </p:spPr>
        <p:txBody>
          <a:bodyPr vert="horz" lIns="137141" tIns="68570" rIns="137141" bIns="68570" rtlCol="0" anchor="ctr">
            <a:noAutofit/>
          </a:bodyPr>
          <a:lstStyle/>
          <a:p>
            <a:r>
              <a:rPr lang="en-GB" noProof="0" dirty="0"/>
              <a:t>Click to edit Master title style</a:t>
            </a:r>
          </a:p>
        </p:txBody>
      </p:sp>
      <p:sp>
        <p:nvSpPr>
          <p:cNvPr id="9" name="Title Placeholder 1">
            <a:extLst>
              <a:ext uri="{FF2B5EF4-FFF2-40B4-BE49-F238E27FC236}">
                <a16:creationId xmlns:a16="http://schemas.microsoft.com/office/drawing/2014/main" id="{A1975CA6-AF75-B14C-A62C-B2B92151D428}"/>
              </a:ext>
            </a:extLst>
          </p:cNvPr>
          <p:cNvSpPr txBox="1">
            <a:spLocks/>
          </p:cNvSpPr>
          <p:nvPr userDrawn="1"/>
        </p:nvSpPr>
        <p:spPr>
          <a:xfrm>
            <a:off x="320599" y="3012764"/>
            <a:ext cx="17084400" cy="5749341"/>
          </a:xfrm>
          <a:prstGeom prst="rect">
            <a:avLst/>
          </a:prstGeom>
        </p:spPr>
        <p:txBody>
          <a:bodyPr vert="horz" lIns="137141" tIns="68570" rIns="137141" bIns="68570" rtlCol="0" anchor="t" anchorCtr="0">
            <a:noAutofit/>
          </a:bodyPr>
          <a:lstStyle>
            <a:lvl1pPr algn="l" defTabSz="914400" rtl="0" eaLnBrk="1" latinLnBrk="0" hangingPunct="1">
              <a:lnSpc>
                <a:spcPct val="90000"/>
              </a:lnSpc>
              <a:spcBef>
                <a:spcPct val="0"/>
              </a:spcBef>
              <a:buNone/>
              <a:defRPr sz="4000" b="1" kern="1200">
                <a:solidFill>
                  <a:schemeClr val="tx1"/>
                </a:solidFill>
                <a:latin typeface="Verdana"/>
                <a:ea typeface="Arial" charset="0"/>
                <a:cs typeface="Verdana"/>
              </a:defRPr>
            </a:lvl1pPr>
          </a:lstStyle>
          <a:p>
            <a:pPr>
              <a:lnSpc>
                <a:spcPct val="150000"/>
              </a:lnSpc>
            </a:pPr>
            <a:endParaRPr lang="en-GB" sz="4500" b="0" dirty="0"/>
          </a:p>
        </p:txBody>
      </p:sp>
      <p:sp>
        <p:nvSpPr>
          <p:cNvPr id="10" name="Text Placeholder 2">
            <a:extLst>
              <a:ext uri="{FF2B5EF4-FFF2-40B4-BE49-F238E27FC236}">
                <a16:creationId xmlns:a16="http://schemas.microsoft.com/office/drawing/2014/main" id="{6D05BC8C-F4BF-304E-A642-BAAA9D738AB4}"/>
              </a:ext>
            </a:extLst>
          </p:cNvPr>
          <p:cNvSpPr>
            <a:spLocks noGrp="1"/>
          </p:cNvSpPr>
          <p:nvPr>
            <p:ph idx="1"/>
          </p:nvPr>
        </p:nvSpPr>
        <p:spPr>
          <a:xfrm>
            <a:off x="317912" y="3012763"/>
            <a:ext cx="17084400" cy="5749346"/>
          </a:xfrm>
          <a:prstGeom prst="rect">
            <a:avLst/>
          </a:prstGeom>
        </p:spPr>
        <p:txBody>
          <a:bodyPr vert="horz" lIns="137141" tIns="68570" rIns="137141" bIns="68570" rtlCol="0">
            <a:noAutofit/>
          </a:bodyPr>
          <a:lstStyle/>
          <a:p>
            <a:r>
              <a:rPr lang="en-GB" noProof="0" dirty="0" err="1"/>
              <a:t>Sed</a:t>
            </a:r>
            <a:r>
              <a:rPr lang="en-GB" noProof="0" dirty="0"/>
              <a:t> </a:t>
            </a:r>
            <a:r>
              <a:rPr lang="en-GB" noProof="0" dirty="0" err="1"/>
              <a:t>ut</a:t>
            </a:r>
            <a:r>
              <a:rPr lang="en-GB" noProof="0" dirty="0"/>
              <a:t> </a:t>
            </a:r>
            <a:r>
              <a:rPr lang="en-GB" noProof="0" dirty="0" err="1"/>
              <a:t>perspiciatis</a:t>
            </a:r>
            <a:r>
              <a:rPr lang="en-GB" noProof="0" dirty="0"/>
              <a:t> </a:t>
            </a:r>
            <a:r>
              <a:rPr lang="en-GB" noProof="0" dirty="0" err="1"/>
              <a:t>unde</a:t>
            </a:r>
            <a:r>
              <a:rPr lang="en-GB" noProof="0" dirty="0"/>
              <a:t> </a:t>
            </a:r>
            <a:r>
              <a:rPr lang="en-GB" noProof="0" dirty="0" err="1"/>
              <a:t>omnis</a:t>
            </a:r>
            <a:r>
              <a:rPr lang="en-GB" noProof="0" dirty="0"/>
              <a:t> </a:t>
            </a:r>
            <a:r>
              <a:rPr lang="en-GB" noProof="0" dirty="0" err="1"/>
              <a:t>iste</a:t>
            </a:r>
            <a:r>
              <a:rPr lang="en-GB" noProof="0" dirty="0"/>
              <a:t> </a:t>
            </a:r>
            <a:r>
              <a:rPr lang="en-GB" noProof="0" dirty="0" err="1"/>
              <a:t>natus</a:t>
            </a:r>
            <a:r>
              <a:rPr lang="en-GB" noProof="0" dirty="0"/>
              <a:t> error sit </a:t>
            </a:r>
            <a:r>
              <a:rPr lang="en-GB" noProof="0" dirty="0" err="1"/>
              <a:t>voluptatem</a:t>
            </a:r>
            <a:r>
              <a:rPr lang="en-GB" noProof="0" dirty="0"/>
              <a:t> </a:t>
            </a:r>
            <a:r>
              <a:rPr lang="en-GB" noProof="0" dirty="0" err="1"/>
              <a:t>accusantium</a:t>
            </a:r>
            <a:r>
              <a:rPr lang="en-GB" noProof="0" dirty="0"/>
              <a:t> </a:t>
            </a:r>
            <a:r>
              <a:rPr lang="en-GB" noProof="0" dirty="0" err="1"/>
              <a:t>doloremque</a:t>
            </a:r>
            <a:r>
              <a:rPr lang="en-GB" noProof="0" dirty="0"/>
              <a:t> </a:t>
            </a:r>
            <a:r>
              <a:rPr lang="en-GB" noProof="0" dirty="0" err="1"/>
              <a:t>laudantium</a:t>
            </a:r>
            <a:r>
              <a:rPr lang="en-GB" noProof="0" dirty="0"/>
              <a:t>, </a:t>
            </a:r>
            <a:r>
              <a:rPr lang="en-GB" noProof="0" dirty="0" err="1"/>
              <a:t>totam</a:t>
            </a:r>
            <a:r>
              <a:rPr lang="en-GB" noProof="0" dirty="0"/>
              <a:t> rem </a:t>
            </a:r>
            <a:r>
              <a:rPr lang="en-GB" noProof="0" dirty="0" err="1"/>
              <a:t>aperiam</a:t>
            </a:r>
            <a:r>
              <a:rPr lang="en-GB" noProof="0" dirty="0"/>
              <a:t> </a:t>
            </a:r>
            <a:r>
              <a:rPr lang="en-GB" noProof="0" dirty="0" err="1"/>
              <a:t>eaque</a:t>
            </a:r>
            <a:r>
              <a:rPr lang="en-GB" noProof="0" dirty="0"/>
              <a:t> </a:t>
            </a:r>
            <a:r>
              <a:rPr lang="en-GB" noProof="0" dirty="0" err="1"/>
              <a:t>ipsa</a:t>
            </a:r>
            <a:r>
              <a:rPr lang="en-GB" noProof="0" dirty="0"/>
              <a:t>, </a:t>
            </a:r>
            <a:r>
              <a:rPr lang="en-GB" noProof="0" dirty="0" err="1"/>
              <a:t>quae</a:t>
            </a:r>
            <a:r>
              <a:rPr lang="en-GB" noProof="0" dirty="0"/>
              <a:t> ab </a:t>
            </a:r>
            <a:r>
              <a:rPr lang="en-GB" noProof="0" dirty="0" err="1"/>
              <a:t>illo</a:t>
            </a:r>
            <a:r>
              <a:rPr lang="en-GB" noProof="0" dirty="0"/>
              <a:t> </a:t>
            </a:r>
            <a:r>
              <a:rPr lang="en-GB" noProof="0" dirty="0" err="1"/>
              <a:t>inventore</a:t>
            </a:r>
            <a:r>
              <a:rPr lang="en-GB" noProof="0" dirty="0"/>
              <a:t> </a:t>
            </a:r>
            <a:r>
              <a:rPr lang="en-GB" noProof="0" dirty="0" err="1"/>
              <a:t>veritatis</a:t>
            </a:r>
            <a:r>
              <a:rPr lang="en-GB" noProof="0" dirty="0"/>
              <a:t> et quasi </a:t>
            </a:r>
            <a:r>
              <a:rPr lang="en-GB" noProof="0" dirty="0" err="1"/>
              <a:t>architecto</a:t>
            </a:r>
            <a:r>
              <a:rPr lang="en-GB" noProof="0" dirty="0"/>
              <a:t> </a:t>
            </a:r>
            <a:r>
              <a:rPr lang="en-GB" noProof="0" dirty="0" err="1"/>
              <a:t>beatae</a:t>
            </a:r>
            <a:r>
              <a:rPr lang="en-GB" noProof="0" dirty="0"/>
              <a:t> vitae dicta sunt, </a:t>
            </a:r>
            <a:r>
              <a:rPr lang="en-GB" noProof="0" dirty="0" err="1"/>
              <a:t>explicabo</a:t>
            </a:r>
            <a:r>
              <a:rPr lang="en-GB" noProof="0" dirty="0"/>
              <a:t>.</a:t>
            </a:r>
          </a:p>
          <a:p>
            <a:endParaRPr lang="en-GB" noProof="0" dirty="0"/>
          </a:p>
        </p:txBody>
      </p:sp>
      <p:pic>
        <p:nvPicPr>
          <p:cNvPr id="6" name="Picture 5" descr="EASIT logo">
            <a:extLst>
              <a:ext uri="{FF2B5EF4-FFF2-40B4-BE49-F238E27FC236}">
                <a16:creationId xmlns:a16="http://schemas.microsoft.com/office/drawing/2014/main" id="{DC17F20F-F870-A649-BC60-9A64541E3C0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3984" y="176677"/>
            <a:ext cx="3009938" cy="1258940"/>
          </a:xfrm>
          <a:prstGeom prst="rect">
            <a:avLst/>
          </a:prstGeom>
        </p:spPr>
      </p:pic>
      <p:pic>
        <p:nvPicPr>
          <p:cNvPr id="11" name="Picture 10" descr="Creative Commons License Logo: Attribution-ShareAlike International CC BY-SA">
            <a:extLst>
              <a:ext uri="{FF2B5EF4-FFF2-40B4-BE49-F238E27FC236}">
                <a16:creationId xmlns:a16="http://schemas.microsoft.com/office/drawing/2014/main" id="{3E0B9907-4F7A-1442-8064-1537C0606849}"/>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317913" y="8999443"/>
            <a:ext cx="2819811" cy="952235"/>
          </a:xfrm>
          <a:prstGeom prst="rect">
            <a:avLst/>
          </a:prstGeom>
        </p:spPr>
      </p:pic>
    </p:spTree>
    <p:extLst>
      <p:ext uri="{BB962C8B-B14F-4D97-AF65-F5344CB8AC3E}">
        <p14:creationId xmlns:p14="http://schemas.microsoft.com/office/powerpoint/2010/main" val="22134991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Date Placeholder 2"/>
          <p:cNvSpPr>
            <a:spLocks noGrp="1"/>
          </p:cNvSpPr>
          <p:nvPr>
            <p:ph type="dt" sz="half" idx="10"/>
          </p:nvPr>
        </p:nvSpPr>
        <p:spPr>
          <a:xfrm>
            <a:off x="1257520" y="9534526"/>
            <a:ext cx="4115514" cy="547688"/>
          </a:xfrm>
          <a:prstGeom prst="rect">
            <a:avLst/>
          </a:prstGeom>
        </p:spPr>
        <p:txBody>
          <a:bodyPr lIns="137141" tIns="68570" rIns="137141" bIns="68570"/>
          <a:lstStyle/>
          <a:p>
            <a:fld id="{A6946BD6-E650-BD49-A5C4-C6C7BBE27188}" type="datetime1">
              <a:rPr lang="es-ES_tradnl" smtClean="0"/>
              <a:t>29/5/21</a:t>
            </a:fld>
            <a:endParaRPr lang="en-US" dirty="0"/>
          </a:p>
        </p:txBody>
      </p:sp>
      <p:sp>
        <p:nvSpPr>
          <p:cNvPr id="4" name="Footer Placeholder 3"/>
          <p:cNvSpPr>
            <a:spLocks noGrp="1"/>
          </p:cNvSpPr>
          <p:nvPr>
            <p:ph type="ftr" sz="quarter" idx="11"/>
          </p:nvPr>
        </p:nvSpPr>
        <p:spPr>
          <a:xfrm>
            <a:off x="6058953" y="9534526"/>
            <a:ext cx="6173271" cy="547688"/>
          </a:xfrm>
          <a:prstGeom prst="rect">
            <a:avLst/>
          </a:prstGeom>
        </p:spPr>
        <p:txBody>
          <a:bodyPr lIns="137141" tIns="68570" rIns="137141" bIns="68570"/>
          <a:lstStyle/>
          <a:p>
            <a:endParaRPr lang="en-US" dirty="0"/>
          </a:p>
        </p:txBody>
      </p:sp>
      <p:sp>
        <p:nvSpPr>
          <p:cNvPr id="5" name="Slide Number Placeholder 4"/>
          <p:cNvSpPr>
            <a:spLocks noGrp="1"/>
          </p:cNvSpPr>
          <p:nvPr>
            <p:ph type="sldNum" sz="quarter" idx="12"/>
          </p:nvPr>
        </p:nvSpPr>
        <p:spPr>
          <a:xfrm>
            <a:off x="12918144" y="9534526"/>
            <a:ext cx="4115514" cy="547688"/>
          </a:xfrm>
          <a:prstGeom prst="rect">
            <a:avLst/>
          </a:prstGeom>
        </p:spPr>
        <p:txBody>
          <a:bodyPr lIns="137141" tIns="68570" rIns="137141" bIns="68570"/>
          <a:lstStyle/>
          <a:p>
            <a:fld id="{82A4C178-783D-5746-A597-186E00CFE9C1}" type="slidenum">
              <a:rPr lang="en-US" smtClean="0"/>
              <a:t>‹#›</a:t>
            </a:fld>
            <a:endParaRPr lang="en-US" dirty="0"/>
          </a:p>
        </p:txBody>
      </p:sp>
    </p:spTree>
    <p:extLst>
      <p:ext uri="{BB962C8B-B14F-4D97-AF65-F5344CB8AC3E}">
        <p14:creationId xmlns:p14="http://schemas.microsoft.com/office/powerpoint/2010/main" val="15903272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7912" y="1712788"/>
            <a:ext cx="17084400" cy="1062638"/>
          </a:xfrm>
          <a:prstGeom prst="rect">
            <a:avLst/>
          </a:prstGeom>
        </p:spPr>
        <p:txBody>
          <a:bodyPr vert="horz" lIns="137141" tIns="68570" rIns="137141" bIns="68570" rtlCol="0" anchor="ctr">
            <a:normAutofit/>
          </a:bodyPr>
          <a:lstStyle/>
          <a:p>
            <a:r>
              <a:rPr lang="en-GB" noProof="0" dirty="0"/>
              <a:t>Click to edit Master title style</a:t>
            </a:r>
          </a:p>
        </p:txBody>
      </p:sp>
      <p:sp>
        <p:nvSpPr>
          <p:cNvPr id="3" name="Text Placeholder 2"/>
          <p:cNvSpPr>
            <a:spLocks noGrp="1"/>
          </p:cNvSpPr>
          <p:nvPr>
            <p:ph type="body" idx="1"/>
          </p:nvPr>
        </p:nvSpPr>
        <p:spPr>
          <a:xfrm>
            <a:off x="317912" y="3012763"/>
            <a:ext cx="17084400" cy="5749346"/>
          </a:xfrm>
          <a:prstGeom prst="rect">
            <a:avLst/>
          </a:prstGeom>
        </p:spPr>
        <p:txBody>
          <a:bodyPr vert="horz" lIns="137141" tIns="68570" rIns="137141" bIns="68570" rtlCol="0">
            <a:noAutofit/>
          </a:bodyPr>
          <a:lstStyle/>
          <a:p>
            <a:r>
              <a:rPr lang="en-GB" noProof="0" dirty="0" err="1"/>
              <a:t>Sed</a:t>
            </a:r>
            <a:r>
              <a:rPr lang="en-GB" noProof="0" dirty="0"/>
              <a:t> </a:t>
            </a:r>
            <a:r>
              <a:rPr lang="en-GB" noProof="0" dirty="0" err="1"/>
              <a:t>ut</a:t>
            </a:r>
            <a:r>
              <a:rPr lang="en-GB" noProof="0" dirty="0"/>
              <a:t> </a:t>
            </a:r>
            <a:r>
              <a:rPr lang="en-GB" noProof="0" dirty="0" err="1"/>
              <a:t>perspiciatis</a:t>
            </a:r>
            <a:r>
              <a:rPr lang="en-GB" noProof="0" dirty="0"/>
              <a:t> </a:t>
            </a:r>
            <a:r>
              <a:rPr lang="en-GB" noProof="0" dirty="0" err="1"/>
              <a:t>unde</a:t>
            </a:r>
            <a:r>
              <a:rPr lang="en-GB" noProof="0" dirty="0"/>
              <a:t> </a:t>
            </a:r>
            <a:r>
              <a:rPr lang="en-GB" noProof="0" dirty="0" err="1"/>
              <a:t>omnis</a:t>
            </a:r>
            <a:r>
              <a:rPr lang="en-GB" noProof="0" dirty="0"/>
              <a:t> </a:t>
            </a:r>
            <a:r>
              <a:rPr lang="en-GB" noProof="0" dirty="0" err="1"/>
              <a:t>iste</a:t>
            </a:r>
            <a:r>
              <a:rPr lang="en-GB" noProof="0" dirty="0"/>
              <a:t> </a:t>
            </a:r>
            <a:r>
              <a:rPr lang="en-GB" noProof="0" dirty="0" err="1"/>
              <a:t>natus</a:t>
            </a:r>
            <a:r>
              <a:rPr lang="en-GB" noProof="0" dirty="0"/>
              <a:t> error sit </a:t>
            </a:r>
            <a:r>
              <a:rPr lang="en-GB" noProof="0" dirty="0" err="1"/>
              <a:t>voluptatem</a:t>
            </a:r>
            <a:r>
              <a:rPr lang="en-GB" noProof="0" dirty="0"/>
              <a:t> </a:t>
            </a:r>
            <a:r>
              <a:rPr lang="en-GB" noProof="0" dirty="0" err="1"/>
              <a:t>accusantium</a:t>
            </a:r>
            <a:r>
              <a:rPr lang="en-GB" noProof="0" dirty="0"/>
              <a:t> </a:t>
            </a:r>
            <a:r>
              <a:rPr lang="en-GB" noProof="0" dirty="0" err="1"/>
              <a:t>doloremque</a:t>
            </a:r>
            <a:r>
              <a:rPr lang="en-GB" noProof="0" dirty="0"/>
              <a:t> </a:t>
            </a:r>
            <a:r>
              <a:rPr lang="en-GB" noProof="0" dirty="0" err="1"/>
              <a:t>laudantium</a:t>
            </a:r>
            <a:r>
              <a:rPr lang="en-GB" noProof="0" dirty="0"/>
              <a:t>, </a:t>
            </a:r>
            <a:r>
              <a:rPr lang="en-GB" noProof="0" dirty="0" err="1"/>
              <a:t>totam</a:t>
            </a:r>
            <a:r>
              <a:rPr lang="en-GB" noProof="0" dirty="0"/>
              <a:t> rem </a:t>
            </a:r>
            <a:r>
              <a:rPr lang="en-GB" noProof="0" dirty="0" err="1"/>
              <a:t>aperiam</a:t>
            </a:r>
            <a:r>
              <a:rPr lang="en-GB" noProof="0" dirty="0"/>
              <a:t> </a:t>
            </a:r>
            <a:r>
              <a:rPr lang="en-GB" noProof="0" dirty="0" err="1"/>
              <a:t>eaque</a:t>
            </a:r>
            <a:r>
              <a:rPr lang="en-GB" noProof="0" dirty="0"/>
              <a:t> </a:t>
            </a:r>
            <a:r>
              <a:rPr lang="en-GB" noProof="0" dirty="0" err="1"/>
              <a:t>ipsa</a:t>
            </a:r>
            <a:r>
              <a:rPr lang="en-GB" noProof="0" dirty="0"/>
              <a:t>, </a:t>
            </a:r>
            <a:r>
              <a:rPr lang="en-GB" noProof="0" dirty="0" err="1"/>
              <a:t>quae</a:t>
            </a:r>
            <a:r>
              <a:rPr lang="en-GB" noProof="0" dirty="0"/>
              <a:t> ab </a:t>
            </a:r>
            <a:r>
              <a:rPr lang="en-GB" noProof="0" dirty="0" err="1"/>
              <a:t>illo</a:t>
            </a:r>
            <a:r>
              <a:rPr lang="en-GB" noProof="0" dirty="0"/>
              <a:t> </a:t>
            </a:r>
            <a:r>
              <a:rPr lang="en-GB" noProof="0" dirty="0" err="1"/>
              <a:t>inventore</a:t>
            </a:r>
            <a:r>
              <a:rPr lang="en-GB" noProof="0" dirty="0"/>
              <a:t> </a:t>
            </a:r>
            <a:r>
              <a:rPr lang="en-GB" noProof="0" dirty="0" err="1"/>
              <a:t>veritatis</a:t>
            </a:r>
            <a:r>
              <a:rPr lang="en-GB" noProof="0" dirty="0"/>
              <a:t> et quasi </a:t>
            </a:r>
            <a:r>
              <a:rPr lang="en-GB" noProof="0" dirty="0" err="1"/>
              <a:t>architecto</a:t>
            </a:r>
            <a:r>
              <a:rPr lang="en-GB" noProof="0" dirty="0"/>
              <a:t> </a:t>
            </a:r>
            <a:r>
              <a:rPr lang="en-GB" noProof="0" dirty="0" err="1"/>
              <a:t>beatae</a:t>
            </a:r>
            <a:r>
              <a:rPr lang="en-GB" noProof="0" dirty="0"/>
              <a:t> vitae dicta sunt, </a:t>
            </a:r>
            <a:r>
              <a:rPr lang="en-GB" noProof="0" dirty="0" err="1"/>
              <a:t>explicabo</a:t>
            </a:r>
            <a:r>
              <a:rPr lang="en-GB" noProof="0" dirty="0"/>
              <a:t>.</a:t>
            </a:r>
          </a:p>
          <a:p>
            <a:endParaRPr lang="en-GB" noProof="0" dirty="0"/>
          </a:p>
        </p:txBody>
      </p:sp>
      <p:sp>
        <p:nvSpPr>
          <p:cNvPr id="4" name="Rectangle 3">
            <a:extLst>
              <a:ext uri="{FF2B5EF4-FFF2-40B4-BE49-F238E27FC236}">
                <a16:creationId xmlns:a16="http://schemas.microsoft.com/office/drawing/2014/main" id="{ED46846B-7BA0-9142-AD9E-36BBA8E25624}"/>
              </a:ext>
              <a:ext uri="{C183D7F6-B498-43B3-948B-1728B52AA6E4}">
                <adec:decorative xmlns:adec="http://schemas.microsoft.com/office/drawing/2017/decorative" val="1"/>
              </a:ext>
            </a:extLst>
          </p:cNvPr>
          <p:cNvSpPr/>
          <p:nvPr userDrawn="1"/>
        </p:nvSpPr>
        <p:spPr>
          <a:xfrm rot="16200000">
            <a:off x="8363074" y="384527"/>
            <a:ext cx="1565031" cy="18291175"/>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68570" rIns="137141" bIns="68570" rtlCol="0" anchor="ctr"/>
          <a:lstStyle/>
          <a:p>
            <a:pPr algn="ctr"/>
            <a:endParaRPr lang="en-US" dirty="0"/>
          </a:p>
        </p:txBody>
      </p:sp>
      <p:sp>
        <p:nvSpPr>
          <p:cNvPr id="5" name="Rectangle 4">
            <a:extLst>
              <a:ext uri="{FF2B5EF4-FFF2-40B4-BE49-F238E27FC236}">
                <a16:creationId xmlns:a16="http://schemas.microsoft.com/office/drawing/2014/main" id="{952AFDC2-9449-3740-9CA7-2DA5957C80C7}"/>
              </a:ext>
              <a:ext uri="{C183D7F6-B498-43B3-948B-1728B52AA6E4}">
                <adec:decorative xmlns:adec="http://schemas.microsoft.com/office/drawing/2017/decorative" val="1"/>
              </a:ext>
            </a:extLst>
          </p:cNvPr>
          <p:cNvSpPr/>
          <p:nvPr userDrawn="1"/>
        </p:nvSpPr>
        <p:spPr>
          <a:xfrm rot="16200000">
            <a:off x="8363074" y="58407"/>
            <a:ext cx="1565031" cy="18291175"/>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68570" rIns="137141" bIns="68570" rtlCol="0" anchor="ctr"/>
          <a:lstStyle/>
          <a:p>
            <a:pPr algn="ctr"/>
            <a:endParaRPr lang="en-US" dirty="0"/>
          </a:p>
        </p:txBody>
      </p:sp>
      <p:pic>
        <p:nvPicPr>
          <p:cNvPr id="11" name="Picture 20" descr="EASIT logo">
            <a:extLst>
              <a:ext uri="{FF2B5EF4-FFF2-40B4-BE49-F238E27FC236}">
                <a16:creationId xmlns:a16="http://schemas.microsoft.com/office/drawing/2014/main" id="{98AA5998-24F5-BA4B-A613-2FE4F79470E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59918" y="545991"/>
            <a:ext cx="1927782" cy="806303"/>
          </a:xfrm>
          <a:prstGeom prst="rect">
            <a:avLst/>
          </a:prstGeom>
        </p:spPr>
      </p:pic>
      <p:sp>
        <p:nvSpPr>
          <p:cNvPr id="6" name="Rectangle 4">
            <a:extLst>
              <a:ext uri="{FF2B5EF4-FFF2-40B4-BE49-F238E27FC236}">
                <a16:creationId xmlns:a16="http://schemas.microsoft.com/office/drawing/2014/main" id="{10CC4163-287C-4C95-B1F3-142247401A80}"/>
              </a:ext>
              <a:ext uri="{C183D7F6-B498-43B3-948B-1728B52AA6E4}">
                <adec:decorative xmlns:adec="http://schemas.microsoft.com/office/drawing/2017/decorative" val="1"/>
              </a:ext>
            </a:extLst>
          </p:cNvPr>
          <p:cNvSpPr/>
          <p:nvPr userDrawn="1"/>
        </p:nvSpPr>
        <p:spPr>
          <a:xfrm rot="16200000">
            <a:off x="8326601" y="-8349966"/>
            <a:ext cx="1565031" cy="18291175"/>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68570" rIns="137141" bIns="68570" rtlCol="0" anchor="ctr"/>
          <a:lstStyle/>
          <a:p>
            <a:pPr algn="ctr"/>
            <a:endParaRPr lang="en-US" dirty="0"/>
          </a:p>
        </p:txBody>
      </p:sp>
      <p:sp>
        <p:nvSpPr>
          <p:cNvPr id="8" name="Rectangle 4">
            <a:extLst>
              <a:ext uri="{FF2B5EF4-FFF2-40B4-BE49-F238E27FC236}">
                <a16:creationId xmlns:a16="http://schemas.microsoft.com/office/drawing/2014/main" id="{55E8CD5F-CEA3-CE4D-9934-A69591B0A07A}"/>
              </a:ext>
              <a:ext uri="{C183D7F6-B498-43B3-948B-1728B52AA6E4}">
                <adec:decorative xmlns:adec="http://schemas.microsoft.com/office/drawing/2017/decorative" val="1"/>
              </a:ext>
            </a:extLst>
          </p:cNvPr>
          <p:cNvSpPr/>
          <p:nvPr userDrawn="1"/>
        </p:nvSpPr>
        <p:spPr>
          <a:xfrm rot="16200000">
            <a:off x="8332592" y="-8071042"/>
            <a:ext cx="1565031" cy="18291175"/>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68570" rIns="137141" bIns="68570" rtlCol="0" anchor="ctr"/>
          <a:lstStyle/>
          <a:p>
            <a:pPr algn="ctr"/>
            <a:endParaRPr lang="en-US" dirty="0"/>
          </a:p>
        </p:txBody>
      </p:sp>
    </p:spTree>
    <p:extLst>
      <p:ext uri="{BB962C8B-B14F-4D97-AF65-F5344CB8AC3E}">
        <p14:creationId xmlns:p14="http://schemas.microsoft.com/office/powerpoint/2010/main" val="97439028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sldNum="0" hdr="0" ftr="0" dt="0"/>
  <p:txStyles>
    <p:titleStyle>
      <a:lvl1pPr algn="l" defTabSz="1371408" rtl="0" eaLnBrk="1" latinLnBrk="0" hangingPunct="1">
        <a:lnSpc>
          <a:spcPct val="90000"/>
        </a:lnSpc>
        <a:spcBef>
          <a:spcPct val="0"/>
        </a:spcBef>
        <a:buNone/>
        <a:defRPr sz="6000" b="1" kern="1200">
          <a:solidFill>
            <a:schemeClr val="tx1"/>
          </a:solidFill>
          <a:latin typeface="Verdana"/>
          <a:ea typeface="Arial" charset="0"/>
          <a:cs typeface="Verdana"/>
        </a:defRPr>
      </a:lvl1pPr>
    </p:titleStyle>
    <p:bodyStyle>
      <a:lvl1pPr marL="0" indent="0" algn="l" defTabSz="1371408" rtl="0" eaLnBrk="1" latinLnBrk="0" hangingPunct="1">
        <a:lnSpc>
          <a:spcPct val="150000"/>
        </a:lnSpc>
        <a:spcBef>
          <a:spcPts val="1500"/>
        </a:spcBef>
        <a:buFont typeface="Arial"/>
        <a:buNone/>
        <a:defRPr sz="4500" kern="1200">
          <a:solidFill>
            <a:schemeClr val="tx1"/>
          </a:solidFill>
          <a:latin typeface="Verdana"/>
          <a:ea typeface="+mn-ea"/>
          <a:cs typeface="Verdana"/>
        </a:defRPr>
      </a:lvl1pPr>
      <a:lvl2pPr marL="1028555" indent="-342852" algn="l" defTabSz="1371408" rtl="0" eaLnBrk="1" latinLnBrk="0" hangingPunct="1">
        <a:lnSpc>
          <a:spcPct val="90000"/>
        </a:lnSpc>
        <a:spcBef>
          <a:spcPts val="750"/>
        </a:spcBef>
        <a:buFont typeface="Arial"/>
        <a:buChar char="•"/>
        <a:defRPr sz="3600" kern="1200">
          <a:solidFill>
            <a:schemeClr val="tx1"/>
          </a:solidFill>
          <a:latin typeface="+mn-lt"/>
          <a:ea typeface="+mn-ea"/>
          <a:cs typeface="+mn-cs"/>
        </a:defRPr>
      </a:lvl2pPr>
      <a:lvl3pPr marL="1714259" indent="-342852" algn="l" defTabSz="1371408" rtl="0" eaLnBrk="1" latinLnBrk="0" hangingPunct="1">
        <a:lnSpc>
          <a:spcPct val="90000"/>
        </a:lnSpc>
        <a:spcBef>
          <a:spcPts val="750"/>
        </a:spcBef>
        <a:buFont typeface="Arial"/>
        <a:buChar char="•"/>
        <a:defRPr sz="3000" kern="1200">
          <a:solidFill>
            <a:schemeClr val="tx1"/>
          </a:solidFill>
          <a:latin typeface="+mn-lt"/>
          <a:ea typeface="+mn-ea"/>
          <a:cs typeface="+mn-cs"/>
        </a:defRPr>
      </a:lvl3pPr>
      <a:lvl4pPr marL="2399963" indent="-342852" algn="l" defTabSz="1371408" rtl="0" eaLnBrk="1" latinLnBrk="0" hangingPunct="1">
        <a:lnSpc>
          <a:spcPct val="90000"/>
        </a:lnSpc>
        <a:spcBef>
          <a:spcPts val="750"/>
        </a:spcBef>
        <a:buFont typeface="Arial"/>
        <a:buChar char="•"/>
        <a:defRPr sz="2700" kern="1200">
          <a:solidFill>
            <a:schemeClr val="tx1"/>
          </a:solidFill>
          <a:latin typeface="+mn-lt"/>
          <a:ea typeface="+mn-ea"/>
          <a:cs typeface="+mn-cs"/>
        </a:defRPr>
      </a:lvl4pPr>
      <a:lvl5pPr marL="3085666" indent="-342852" algn="l" defTabSz="1371408" rtl="0" eaLnBrk="1" latinLnBrk="0" hangingPunct="1">
        <a:lnSpc>
          <a:spcPct val="90000"/>
        </a:lnSpc>
        <a:spcBef>
          <a:spcPts val="750"/>
        </a:spcBef>
        <a:buFont typeface="Arial"/>
        <a:buChar char="•"/>
        <a:defRPr sz="2700" kern="1200">
          <a:solidFill>
            <a:schemeClr val="tx1"/>
          </a:solidFill>
          <a:latin typeface="+mn-lt"/>
          <a:ea typeface="+mn-ea"/>
          <a:cs typeface="+mn-cs"/>
        </a:defRPr>
      </a:lvl5pPr>
      <a:lvl6pPr marL="3771370" indent="-342852" algn="l" defTabSz="1371408" rtl="0" eaLnBrk="1" latinLnBrk="0" hangingPunct="1">
        <a:lnSpc>
          <a:spcPct val="90000"/>
        </a:lnSpc>
        <a:spcBef>
          <a:spcPts val="750"/>
        </a:spcBef>
        <a:buFont typeface="Arial"/>
        <a:buChar char="•"/>
        <a:defRPr sz="2700" kern="1200">
          <a:solidFill>
            <a:schemeClr val="tx1"/>
          </a:solidFill>
          <a:latin typeface="+mn-lt"/>
          <a:ea typeface="+mn-ea"/>
          <a:cs typeface="+mn-cs"/>
        </a:defRPr>
      </a:lvl6pPr>
      <a:lvl7pPr marL="4457073" indent="-342852" algn="l" defTabSz="1371408" rtl="0" eaLnBrk="1" latinLnBrk="0" hangingPunct="1">
        <a:lnSpc>
          <a:spcPct val="90000"/>
        </a:lnSpc>
        <a:spcBef>
          <a:spcPts val="750"/>
        </a:spcBef>
        <a:buFont typeface="Arial"/>
        <a:buChar char="•"/>
        <a:defRPr sz="2700" kern="1200">
          <a:solidFill>
            <a:schemeClr val="tx1"/>
          </a:solidFill>
          <a:latin typeface="+mn-lt"/>
          <a:ea typeface="+mn-ea"/>
          <a:cs typeface="+mn-cs"/>
        </a:defRPr>
      </a:lvl7pPr>
      <a:lvl8pPr marL="5142777" indent="-342852" algn="l" defTabSz="1371408" rtl="0" eaLnBrk="1" latinLnBrk="0" hangingPunct="1">
        <a:lnSpc>
          <a:spcPct val="90000"/>
        </a:lnSpc>
        <a:spcBef>
          <a:spcPts val="750"/>
        </a:spcBef>
        <a:buFont typeface="Arial"/>
        <a:buChar char="•"/>
        <a:defRPr sz="2700" kern="1200">
          <a:solidFill>
            <a:schemeClr val="tx1"/>
          </a:solidFill>
          <a:latin typeface="+mn-lt"/>
          <a:ea typeface="+mn-ea"/>
          <a:cs typeface="+mn-cs"/>
        </a:defRPr>
      </a:lvl8pPr>
      <a:lvl9pPr marL="5828480" indent="-342852" algn="l" defTabSz="1371408" rtl="0" eaLnBrk="1" latinLnBrk="0" hangingPunct="1">
        <a:lnSpc>
          <a:spcPct val="90000"/>
        </a:lnSpc>
        <a:spcBef>
          <a:spcPts val="750"/>
        </a:spcBef>
        <a:buFont typeface="Arial"/>
        <a:buChar char="•"/>
        <a:defRPr sz="2700" kern="1200">
          <a:solidFill>
            <a:schemeClr val="tx1"/>
          </a:solidFill>
          <a:latin typeface="+mn-lt"/>
          <a:ea typeface="+mn-ea"/>
          <a:cs typeface="+mn-cs"/>
        </a:defRPr>
      </a:lvl9pPr>
    </p:bodyStyle>
    <p:otherStyle>
      <a:defPPr>
        <a:defRPr lang="en-US"/>
      </a:defPPr>
      <a:lvl1pPr marL="0" algn="l" defTabSz="1371408" rtl="0" eaLnBrk="1" latinLnBrk="0" hangingPunct="1">
        <a:defRPr sz="2700" kern="1200">
          <a:solidFill>
            <a:schemeClr val="tx1"/>
          </a:solidFill>
          <a:latin typeface="+mn-lt"/>
          <a:ea typeface="+mn-ea"/>
          <a:cs typeface="+mn-cs"/>
        </a:defRPr>
      </a:lvl1pPr>
      <a:lvl2pPr marL="685703" algn="l" defTabSz="1371408" rtl="0" eaLnBrk="1" latinLnBrk="0" hangingPunct="1">
        <a:defRPr sz="2700" kern="1200">
          <a:solidFill>
            <a:schemeClr val="tx1"/>
          </a:solidFill>
          <a:latin typeface="+mn-lt"/>
          <a:ea typeface="+mn-ea"/>
          <a:cs typeface="+mn-cs"/>
        </a:defRPr>
      </a:lvl2pPr>
      <a:lvl3pPr marL="1371408" algn="l" defTabSz="1371408" rtl="0" eaLnBrk="1" latinLnBrk="0" hangingPunct="1">
        <a:defRPr sz="2700" kern="1200">
          <a:solidFill>
            <a:schemeClr val="tx1"/>
          </a:solidFill>
          <a:latin typeface="+mn-lt"/>
          <a:ea typeface="+mn-ea"/>
          <a:cs typeface="+mn-cs"/>
        </a:defRPr>
      </a:lvl3pPr>
      <a:lvl4pPr marL="2057111" algn="l" defTabSz="1371408" rtl="0" eaLnBrk="1" latinLnBrk="0" hangingPunct="1">
        <a:defRPr sz="2700" kern="1200">
          <a:solidFill>
            <a:schemeClr val="tx1"/>
          </a:solidFill>
          <a:latin typeface="+mn-lt"/>
          <a:ea typeface="+mn-ea"/>
          <a:cs typeface="+mn-cs"/>
        </a:defRPr>
      </a:lvl4pPr>
      <a:lvl5pPr marL="2742814" algn="l" defTabSz="1371408" rtl="0" eaLnBrk="1" latinLnBrk="0" hangingPunct="1">
        <a:defRPr sz="2700" kern="1200">
          <a:solidFill>
            <a:schemeClr val="tx1"/>
          </a:solidFill>
          <a:latin typeface="+mn-lt"/>
          <a:ea typeface="+mn-ea"/>
          <a:cs typeface="+mn-cs"/>
        </a:defRPr>
      </a:lvl5pPr>
      <a:lvl6pPr marL="3428517" algn="l" defTabSz="1371408" rtl="0" eaLnBrk="1" latinLnBrk="0" hangingPunct="1">
        <a:defRPr sz="2700" kern="1200">
          <a:solidFill>
            <a:schemeClr val="tx1"/>
          </a:solidFill>
          <a:latin typeface="+mn-lt"/>
          <a:ea typeface="+mn-ea"/>
          <a:cs typeface="+mn-cs"/>
        </a:defRPr>
      </a:lvl6pPr>
      <a:lvl7pPr marL="4114222" algn="l" defTabSz="1371408" rtl="0" eaLnBrk="1" latinLnBrk="0" hangingPunct="1">
        <a:defRPr sz="2700" kern="1200">
          <a:solidFill>
            <a:schemeClr val="tx1"/>
          </a:solidFill>
          <a:latin typeface="+mn-lt"/>
          <a:ea typeface="+mn-ea"/>
          <a:cs typeface="+mn-cs"/>
        </a:defRPr>
      </a:lvl7pPr>
      <a:lvl8pPr marL="4799925" algn="l" defTabSz="1371408" rtl="0" eaLnBrk="1" latinLnBrk="0" hangingPunct="1">
        <a:defRPr sz="2700" kern="1200">
          <a:solidFill>
            <a:schemeClr val="tx1"/>
          </a:solidFill>
          <a:latin typeface="+mn-lt"/>
          <a:ea typeface="+mn-ea"/>
          <a:cs typeface="+mn-cs"/>
        </a:defRPr>
      </a:lvl8pPr>
      <a:lvl9pPr marL="5485628" algn="l" defTabSz="1371408"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hyperlink" Target="mailto:rocio.bernabe@sdi-muenchen.de" TargetMode="Externa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pixabay.com/ko/vectors/%EB%89%B4%EC%8A%A4-tv-tv%EB%A5%BC-%EB%B3%B4%EB%A9%B4%EC%84%9C-5183354/"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4.png"/><Relationship Id="rId7" Type="http://schemas.openxmlformats.org/officeDocument/2006/relationships/image" Target="../media/image15.JPG"/><Relationship Id="rId12"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14.jpg"/><Relationship Id="rId11" Type="http://schemas.openxmlformats.org/officeDocument/2006/relationships/image" Target="../media/image19.png"/><Relationship Id="rId5" Type="http://schemas.openxmlformats.org/officeDocument/2006/relationships/image" Target="../media/image13.emf"/><Relationship Id="rId10" Type="http://schemas.openxmlformats.org/officeDocument/2006/relationships/image" Target="../media/image18.jpg"/><Relationship Id="rId4" Type="http://schemas.openxmlformats.org/officeDocument/2006/relationships/image" Target="../media/image12.png"/><Relationship Id="rId9" Type="http://schemas.openxmlformats.org/officeDocument/2006/relationships/image" Target="../media/image17.sv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pagines.uab.cat/easit"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hyperlink" Target="http://pagines.uab.cat/easit/" TargetMode="Externa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Co-funded by the Erasmus+ Programme of the European Union logo">
            <a:extLst>
              <a:ext uri="{FF2B5EF4-FFF2-40B4-BE49-F238E27FC236}">
                <a16:creationId xmlns:a16="http://schemas.microsoft.com/office/drawing/2014/main" id="{D2804234-FDA0-994A-BE4A-86D3744C6A5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448860" y="487145"/>
            <a:ext cx="4644999" cy="1062186"/>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9B881F88-A38F-E04E-A92D-8D793AECAFD3}"/>
              </a:ext>
            </a:extLst>
          </p:cNvPr>
          <p:cNvSpPr txBox="1"/>
          <p:nvPr/>
        </p:nvSpPr>
        <p:spPr>
          <a:xfrm>
            <a:off x="2873002" y="1977853"/>
            <a:ext cx="12539933" cy="2354471"/>
          </a:xfrm>
          <a:prstGeom prst="rect">
            <a:avLst/>
          </a:prstGeom>
          <a:noFill/>
        </p:spPr>
        <p:txBody>
          <a:bodyPr wrap="none" lIns="137141" tIns="68570" rIns="137141" bIns="68570" rtlCol="0">
            <a:spAutoFit/>
          </a:bodyPr>
          <a:lstStyle/>
          <a:p>
            <a:pPr lvl="0" algn="ctr">
              <a:defRPr/>
            </a:pPr>
            <a:r>
              <a:rPr lang="en-GB" sz="4800" b="1" dirty="0">
                <a:latin typeface="Verdana" panose="020B0604030504040204" pitchFamily="34" charset="0"/>
                <a:ea typeface="Verdana" panose="020B0604030504040204" pitchFamily="34" charset="0"/>
                <a:cs typeface="Verdana" panose="020B0604030504040204" pitchFamily="34" charset="0"/>
              </a:rPr>
              <a:t>Unit 3C. </a:t>
            </a:r>
            <a:r>
              <a:rPr lang="en-US" sz="4800" b="1" dirty="0">
                <a:solidFill>
                  <a:prstClr val="black"/>
                </a:solidFill>
                <a:latin typeface="Verdana" panose="020B0604030504040204" pitchFamily="34" charset="0"/>
                <a:ea typeface="Verdana" panose="020B0604030504040204" pitchFamily="34" charset="0"/>
                <a:cs typeface="Verdana" panose="020B0604030504040204" pitchFamily="34" charset="0"/>
              </a:rPr>
              <a:t>Easy to understand</a:t>
            </a:r>
            <a:r>
              <a:rPr lang="es-ES" sz="4800" b="1"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sz="4800" b="1" dirty="0">
                <a:solidFill>
                  <a:prstClr val="black"/>
                </a:solidFill>
                <a:latin typeface="Verdana" panose="020B0604030504040204" pitchFamily="34" charset="0"/>
                <a:ea typeface="Verdana" panose="020B0604030504040204" pitchFamily="34" charset="0"/>
                <a:cs typeface="Verdana" panose="020B0604030504040204" pitchFamily="34" charset="0"/>
              </a:rPr>
              <a:t>E2U</a:t>
            </a:r>
            <a:r>
              <a:rPr lang="it-IT" sz="4800" b="1" dirty="0">
                <a:solidFill>
                  <a:prstClr val="black"/>
                </a:solidFill>
                <a:latin typeface="Verdana" panose="020B0604030504040204" pitchFamily="34" charset="0"/>
                <a:ea typeface="Verdana" panose="020B0604030504040204" pitchFamily="34" charset="0"/>
                <a:cs typeface="Verdana" panose="020B0604030504040204" pitchFamily="34" charset="0"/>
              </a:rPr>
              <a:t>) </a:t>
            </a:r>
          </a:p>
          <a:p>
            <a:pPr lvl="0" algn="ctr">
              <a:defRPr/>
            </a:pPr>
            <a:r>
              <a:rPr lang="en-US" sz="4800" b="1" dirty="0">
                <a:solidFill>
                  <a:prstClr val="black"/>
                </a:solidFill>
                <a:latin typeface="Verdana" panose="020B0604030504040204" pitchFamily="34" charset="0"/>
                <a:ea typeface="Verdana" panose="020B0604030504040204" pitchFamily="34" charset="0"/>
                <a:cs typeface="Verdana" panose="020B0604030504040204" pitchFamily="34" charset="0"/>
              </a:rPr>
              <a:t>and audiovisual journalism </a:t>
            </a:r>
            <a:r>
              <a:rPr lang="it-IT" sz="4800" b="1"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en-US" sz="4800" b="1" dirty="0">
                <a:solidFill>
                  <a:prstClr val="black"/>
                </a:solidFill>
                <a:latin typeface="Verdana" panose="020B0604030504040204" pitchFamily="34" charset="0"/>
                <a:ea typeface="Verdana" panose="020B0604030504040204" pitchFamily="34" charset="0"/>
                <a:cs typeface="Verdana" panose="020B0604030504040204" pitchFamily="34" charset="0"/>
              </a:rPr>
              <a:t>AVJ</a:t>
            </a:r>
            <a:r>
              <a:rPr lang="it-IT" sz="4800" b="1" dirty="0">
                <a:solidFill>
                  <a:prstClr val="black"/>
                </a:solidFill>
                <a:latin typeface="Verdana" panose="020B0604030504040204" pitchFamily="34" charset="0"/>
                <a:ea typeface="Verdana" panose="020B0604030504040204" pitchFamily="34" charset="0"/>
                <a:cs typeface="Verdana" panose="020B0604030504040204" pitchFamily="34" charset="0"/>
              </a:rPr>
              <a:t>).</a:t>
            </a:r>
            <a:endParaRPr lang="en-US" sz="480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ctr">
              <a:lnSpc>
                <a:spcPct val="100000"/>
              </a:lnSpc>
            </a:pPr>
            <a:endParaRPr lang="en-GB" sz="4800" b="1" dirty="0">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a:extLst>
              <a:ext uri="{FF2B5EF4-FFF2-40B4-BE49-F238E27FC236}">
                <a16:creationId xmlns:a16="http://schemas.microsoft.com/office/drawing/2014/main" id="{AAC2A4C7-C614-7241-918C-B81ACCA7CF55}"/>
              </a:ext>
            </a:extLst>
          </p:cNvPr>
          <p:cNvSpPr txBox="1"/>
          <p:nvPr/>
        </p:nvSpPr>
        <p:spPr>
          <a:xfrm>
            <a:off x="3862062" y="3711783"/>
            <a:ext cx="10561828" cy="877143"/>
          </a:xfrm>
          <a:prstGeom prst="rect">
            <a:avLst/>
          </a:prstGeom>
          <a:noFill/>
        </p:spPr>
        <p:txBody>
          <a:bodyPr wrap="none" lIns="137141" tIns="68570" rIns="137141" bIns="68570" rtlCol="0">
            <a:spAutoFit/>
          </a:bodyPr>
          <a:lstStyle/>
          <a:p>
            <a:pPr algn="ctr">
              <a:lnSpc>
                <a:spcPct val="100000"/>
              </a:lnSpc>
            </a:pPr>
            <a:r>
              <a:rPr lang="en-US" sz="4800" b="1" dirty="0">
                <a:latin typeface="Verdana" panose="020B0604030504040204" pitchFamily="34" charset="0"/>
                <a:ea typeface="Verdana" panose="020B0604030504040204" pitchFamily="34" charset="0"/>
                <a:cs typeface="Verdana" panose="020B0604030504040204" pitchFamily="34" charset="0"/>
              </a:rPr>
              <a:t>Element 2. </a:t>
            </a:r>
            <a:r>
              <a:rPr lang="en-GB" sz="4800" b="1" dirty="0">
                <a:latin typeface="Verdana" panose="020B0604030504040204" pitchFamily="34" charset="0"/>
                <a:ea typeface="Verdana" panose="020B0604030504040204" pitchFamily="34" charset="0"/>
                <a:cs typeface="Verdana" panose="020B0604030504040204" pitchFamily="34" charset="0"/>
              </a:rPr>
              <a:t>Linguistic aspects </a:t>
            </a:r>
          </a:p>
        </p:txBody>
      </p:sp>
      <p:sp>
        <p:nvSpPr>
          <p:cNvPr id="2" name="Title 1">
            <a:extLst>
              <a:ext uri="{FF2B5EF4-FFF2-40B4-BE49-F238E27FC236}">
                <a16:creationId xmlns:a16="http://schemas.microsoft.com/office/drawing/2014/main" id="{D75391B5-7A0E-1548-9C67-0CF616598B12}"/>
              </a:ext>
            </a:extLst>
          </p:cNvPr>
          <p:cNvSpPr>
            <a:spLocks noGrp="1"/>
          </p:cNvSpPr>
          <p:nvPr>
            <p:ph type="title"/>
          </p:nvPr>
        </p:nvSpPr>
        <p:spPr>
          <a:xfrm>
            <a:off x="600756" y="5143500"/>
            <a:ext cx="17084400" cy="1062638"/>
          </a:xfrm>
        </p:spPr>
        <p:txBody>
          <a:bodyPr>
            <a:noAutofit/>
          </a:bodyPr>
          <a:lstStyle/>
          <a:p>
            <a:pPr algn="ctr"/>
            <a:r>
              <a:rPr lang="en-GB" sz="6600" dirty="0"/>
              <a:t>Simplifying language and style of audiovisual journalistic texts</a:t>
            </a:r>
          </a:p>
        </p:txBody>
      </p:sp>
      <p:sp>
        <p:nvSpPr>
          <p:cNvPr id="22" name="Rectangle 21">
            <a:extLst>
              <a:ext uri="{FF2B5EF4-FFF2-40B4-BE49-F238E27FC236}">
                <a16:creationId xmlns:a16="http://schemas.microsoft.com/office/drawing/2014/main" id="{FC0541CC-A6E2-5E43-B71D-EDB3A9B61793}"/>
              </a:ext>
            </a:extLst>
          </p:cNvPr>
          <p:cNvSpPr/>
          <p:nvPr/>
        </p:nvSpPr>
        <p:spPr>
          <a:xfrm>
            <a:off x="3765061" y="6821500"/>
            <a:ext cx="10755790" cy="1688455"/>
          </a:xfrm>
          <a:prstGeom prst="rect">
            <a:avLst/>
          </a:prstGeom>
        </p:spPr>
        <p:txBody>
          <a:bodyPr wrap="none" lIns="137141" tIns="68570" rIns="137141" bIns="68570">
            <a:spAutoFit/>
          </a:bodyPr>
          <a:lstStyle/>
          <a:p>
            <a:pPr algn="ctr">
              <a:lnSpc>
                <a:spcPct val="150000"/>
              </a:lnSpc>
            </a:pPr>
            <a:r>
              <a:rPr lang="es-ES" sz="3600" b="1" dirty="0">
                <a:latin typeface="Verdana" panose="020B0604030504040204" pitchFamily="34" charset="0"/>
                <a:ea typeface="Verdana" panose="020B0604030504040204" pitchFamily="34" charset="0"/>
                <a:cs typeface="Verdana" panose="020B0604030504040204" pitchFamily="34" charset="0"/>
              </a:rPr>
              <a:t>Rocío Bernabé Caro</a:t>
            </a:r>
            <a:endParaRPr lang="sl-SI" sz="3600" b="1"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de-DE" sz="3600" b="1" dirty="0">
                <a:latin typeface="Verdana" panose="020B0604030504040204" pitchFamily="34" charset="0"/>
                <a:ea typeface="Verdana" panose="020B0604030504040204" pitchFamily="34" charset="0"/>
                <a:cs typeface="Verdana" panose="020B0604030504040204" pitchFamily="34" charset="0"/>
              </a:rPr>
              <a:t>Internationale Hochschule SDI München</a:t>
            </a:r>
          </a:p>
        </p:txBody>
      </p:sp>
    </p:spTree>
    <p:extLst>
      <p:ext uri="{BB962C8B-B14F-4D97-AF65-F5344CB8AC3E}">
        <p14:creationId xmlns:p14="http://schemas.microsoft.com/office/powerpoint/2010/main" val="2809713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431F3-D5DD-CB42-9B28-C874D20A5605}"/>
              </a:ext>
            </a:extLst>
          </p:cNvPr>
          <p:cNvSpPr>
            <a:spLocks noGrp="1"/>
          </p:cNvSpPr>
          <p:nvPr>
            <p:ph type="title"/>
          </p:nvPr>
        </p:nvSpPr>
        <p:spPr/>
        <p:txBody>
          <a:bodyPr/>
          <a:lstStyle/>
          <a:p>
            <a:r>
              <a:rPr lang="en-GB" dirty="0"/>
              <a:t>Other recommendations</a:t>
            </a:r>
          </a:p>
        </p:txBody>
      </p:sp>
      <p:sp>
        <p:nvSpPr>
          <p:cNvPr id="10" name="Rectangle 9">
            <a:extLst>
              <a:ext uri="{FF2B5EF4-FFF2-40B4-BE49-F238E27FC236}">
                <a16:creationId xmlns:a16="http://schemas.microsoft.com/office/drawing/2014/main" id="{7D7EB082-EF74-F141-AB1C-0C9CFCB94651}"/>
              </a:ext>
            </a:extLst>
          </p:cNvPr>
          <p:cNvSpPr>
            <a:spLocks noChangeAspect="1"/>
          </p:cNvSpPr>
          <p:nvPr/>
        </p:nvSpPr>
        <p:spPr>
          <a:xfrm>
            <a:off x="452993" y="3224323"/>
            <a:ext cx="17251790" cy="4153361"/>
          </a:xfrm>
          <a:prstGeom prst="rect">
            <a:avLst/>
          </a:prstGeom>
        </p:spPr>
        <p:txBody>
          <a:bodyPr wrap="square" lIns="137141" tIns="68570" rIns="137141" bIns="68570">
            <a:spAutoFit/>
          </a:bodyPr>
          <a:lstStyle/>
          <a:p>
            <a:pPr marL="685800" indent="-685800">
              <a:lnSpc>
                <a:spcPct val="150000"/>
              </a:lnSpc>
              <a:buFont typeface="Arial" panose="020B0604020202020204" pitchFamily="34" charset="0"/>
              <a:buChar char="•"/>
            </a:pPr>
            <a:r>
              <a:rPr lang="en-US" sz="4500" dirty="0">
                <a:latin typeface="Verdana" pitchFamily="34" charset="0"/>
                <a:ea typeface="Verdana" pitchFamily="34" charset="0"/>
              </a:rPr>
              <a:t>Avoid abstract words.</a:t>
            </a:r>
          </a:p>
          <a:p>
            <a:pPr marL="685800" indent="-685800">
              <a:lnSpc>
                <a:spcPct val="150000"/>
              </a:lnSpc>
              <a:buFont typeface="Arial" panose="020B0604020202020204" pitchFamily="34" charset="0"/>
              <a:buChar char="•"/>
            </a:pPr>
            <a:r>
              <a:rPr lang="en-US" sz="4500" dirty="0">
                <a:latin typeface="Verdana" pitchFamily="34" charset="0"/>
                <a:ea typeface="Verdana" pitchFamily="34" charset="0"/>
              </a:rPr>
              <a:t>Use simple sentences that express 1 idea.</a:t>
            </a:r>
          </a:p>
          <a:p>
            <a:pPr marL="685800" indent="-685800">
              <a:lnSpc>
                <a:spcPct val="150000"/>
              </a:lnSpc>
              <a:buFont typeface="Arial" panose="020B0604020202020204" pitchFamily="34" charset="0"/>
              <a:buChar char="•"/>
            </a:pPr>
            <a:r>
              <a:rPr lang="en-US" sz="4500" dirty="0">
                <a:latin typeface="Verdana" pitchFamily="34" charset="0"/>
                <a:ea typeface="Verdana" pitchFamily="34" charset="0"/>
              </a:rPr>
              <a:t>Canonical order of sentences. </a:t>
            </a:r>
          </a:p>
          <a:p>
            <a:pPr marL="685800" indent="-685800">
              <a:lnSpc>
                <a:spcPct val="150000"/>
              </a:lnSpc>
              <a:buFont typeface="Arial" panose="020B0604020202020204" pitchFamily="34" charset="0"/>
              <a:buChar char="•"/>
            </a:pPr>
            <a:r>
              <a:rPr lang="en-US" sz="4500" dirty="0">
                <a:latin typeface="Verdana" pitchFamily="34" charset="0"/>
                <a:ea typeface="Verdana" pitchFamily="34" charset="0"/>
              </a:rPr>
              <a:t>Use repetitions. </a:t>
            </a:r>
          </a:p>
        </p:txBody>
      </p:sp>
    </p:spTree>
    <p:extLst>
      <p:ext uri="{BB962C8B-B14F-4D97-AF65-F5344CB8AC3E}">
        <p14:creationId xmlns:p14="http://schemas.microsoft.com/office/powerpoint/2010/main" val="225783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431F3-D5DD-CB42-9B28-C874D20A5605}"/>
              </a:ext>
            </a:extLst>
          </p:cNvPr>
          <p:cNvSpPr>
            <a:spLocks noGrp="1"/>
          </p:cNvSpPr>
          <p:nvPr>
            <p:ph type="title"/>
          </p:nvPr>
        </p:nvSpPr>
        <p:spPr/>
        <p:txBody>
          <a:bodyPr/>
          <a:lstStyle/>
          <a:p>
            <a:r>
              <a:rPr lang="en-GB" dirty="0"/>
              <a:t>Repeating patterns</a:t>
            </a:r>
          </a:p>
        </p:txBody>
      </p:sp>
      <p:sp>
        <p:nvSpPr>
          <p:cNvPr id="4" name="Rechteck 3">
            <a:extLst>
              <a:ext uri="{FF2B5EF4-FFF2-40B4-BE49-F238E27FC236}">
                <a16:creationId xmlns:a16="http://schemas.microsoft.com/office/drawing/2014/main" id="{48FEFAC1-5872-2B40-960F-E1D226C9654B}"/>
              </a:ext>
              <a:ext uri="{C183D7F6-B498-43B3-948B-1728B52AA6E4}">
                <adec:decorative xmlns:adec="http://schemas.microsoft.com/office/drawing/2017/decorative" val="1"/>
              </a:ext>
            </a:extLst>
          </p:cNvPr>
          <p:cNvSpPr/>
          <p:nvPr/>
        </p:nvSpPr>
        <p:spPr>
          <a:xfrm>
            <a:off x="2359314" y="3114192"/>
            <a:ext cx="10819973" cy="1729317"/>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feld 4">
            <a:extLst>
              <a:ext uri="{FF2B5EF4-FFF2-40B4-BE49-F238E27FC236}">
                <a16:creationId xmlns:a16="http://schemas.microsoft.com/office/drawing/2014/main" id="{FCB52B2E-2CF1-E645-A76E-68356DD6EFD5}"/>
              </a:ext>
              <a:ext uri="{C183D7F6-B498-43B3-948B-1728B52AA6E4}">
                <adec:decorative xmlns:adec="http://schemas.microsoft.com/office/drawing/2017/decorative" val="1"/>
              </a:ext>
            </a:extLst>
          </p:cNvPr>
          <p:cNvSpPr txBox="1"/>
          <p:nvPr/>
        </p:nvSpPr>
        <p:spPr>
          <a:xfrm>
            <a:off x="2538680" y="3301741"/>
            <a:ext cx="10096666" cy="1354217"/>
          </a:xfrm>
          <a:prstGeom prst="rect">
            <a:avLst/>
          </a:prstGeom>
          <a:noFill/>
        </p:spPr>
        <p:txBody>
          <a:bodyPr wrap="square" rtlCol="0">
            <a:spAutoFit/>
          </a:bodyPr>
          <a:lstStyle/>
          <a:p>
            <a:pPr algn="ctr">
              <a:spcBef>
                <a:spcPts val="600"/>
              </a:spcBef>
              <a:spcAft>
                <a:spcPts val="600"/>
              </a:spcAft>
            </a:pPr>
            <a:r>
              <a:rPr lang="en-GB" sz="3600" dirty="0">
                <a:solidFill>
                  <a:schemeClr val="bg1"/>
                </a:solidFill>
                <a:latin typeface="Verdana" panose="020B0604030504040204" pitchFamily="34" charset="0"/>
                <a:ea typeface="Verdana" panose="020B0604030504040204" pitchFamily="34" charset="0"/>
                <a:cs typeface="Verdana" panose="020B0604030504040204" pitchFamily="34" charset="0"/>
              </a:rPr>
              <a:t>During curfew hours, you can</a:t>
            </a:r>
          </a:p>
          <a:p>
            <a:pPr algn="ctr">
              <a:spcBef>
                <a:spcPts val="600"/>
              </a:spcBef>
              <a:spcAft>
                <a:spcPts val="600"/>
              </a:spcAft>
            </a:pPr>
            <a:r>
              <a:rPr lang="en-GB" sz="3600" dirty="0">
                <a:solidFill>
                  <a:schemeClr val="bg1"/>
                </a:solidFill>
                <a:latin typeface="Verdana" panose="020B0604030504040204" pitchFamily="34" charset="0"/>
                <a:ea typeface="Verdana" panose="020B0604030504040204" pitchFamily="34" charset="0"/>
                <a:cs typeface="Verdana" panose="020B0604030504040204" pitchFamily="34" charset="0"/>
              </a:rPr>
              <a:t>only leave your house for specific reasons. </a:t>
            </a:r>
          </a:p>
        </p:txBody>
      </p:sp>
      <p:grpSp>
        <p:nvGrpSpPr>
          <p:cNvPr id="3" name="Gruppieren 2">
            <a:extLst>
              <a:ext uri="{FF2B5EF4-FFF2-40B4-BE49-F238E27FC236}">
                <a16:creationId xmlns:a16="http://schemas.microsoft.com/office/drawing/2014/main" id="{5F950CBF-81D9-EB4A-9885-1549E7685C0D}"/>
              </a:ext>
              <a:ext uri="{C183D7F6-B498-43B3-948B-1728B52AA6E4}">
                <adec:decorative xmlns:adec="http://schemas.microsoft.com/office/drawing/2017/decorative" val="1"/>
              </a:ext>
            </a:extLst>
          </p:cNvPr>
          <p:cNvGrpSpPr/>
          <p:nvPr/>
        </p:nvGrpSpPr>
        <p:grpSpPr>
          <a:xfrm>
            <a:off x="2359314" y="5030567"/>
            <a:ext cx="10819973" cy="1729317"/>
            <a:chOff x="2359314" y="5348617"/>
            <a:chExt cx="10819973" cy="1729317"/>
          </a:xfrm>
        </p:grpSpPr>
        <p:sp>
          <p:nvSpPr>
            <p:cNvPr id="6" name="Rechteck 5">
              <a:extLst>
                <a:ext uri="{FF2B5EF4-FFF2-40B4-BE49-F238E27FC236}">
                  <a16:creationId xmlns:a16="http://schemas.microsoft.com/office/drawing/2014/main" id="{1AD93B8A-87B8-D24A-8341-1C379BF77BAD}"/>
                </a:ext>
                <a:ext uri="{C183D7F6-B498-43B3-948B-1728B52AA6E4}">
                  <adec:decorative xmlns:adec="http://schemas.microsoft.com/office/drawing/2017/decorative" val="1"/>
                </a:ext>
              </a:extLst>
            </p:cNvPr>
            <p:cNvSpPr/>
            <p:nvPr/>
          </p:nvSpPr>
          <p:spPr>
            <a:xfrm>
              <a:off x="2359314" y="5348617"/>
              <a:ext cx="10819973" cy="1729317"/>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feld 6">
              <a:extLst>
                <a:ext uri="{FF2B5EF4-FFF2-40B4-BE49-F238E27FC236}">
                  <a16:creationId xmlns:a16="http://schemas.microsoft.com/office/drawing/2014/main" id="{FD9B79B2-5185-5541-816D-CAEF06469A54}"/>
                </a:ext>
                <a:ext uri="{C183D7F6-B498-43B3-948B-1728B52AA6E4}">
                  <adec:decorative xmlns:adec="http://schemas.microsoft.com/office/drawing/2017/decorative" val="1"/>
                </a:ext>
              </a:extLst>
            </p:cNvPr>
            <p:cNvSpPr txBox="1"/>
            <p:nvPr/>
          </p:nvSpPr>
          <p:spPr>
            <a:xfrm>
              <a:off x="2538680" y="5575429"/>
              <a:ext cx="10096666" cy="1200329"/>
            </a:xfrm>
            <a:prstGeom prst="rect">
              <a:avLst/>
            </a:prstGeom>
            <a:noFill/>
          </p:spPr>
          <p:txBody>
            <a:bodyPr wrap="square" rtlCol="0">
              <a:spAutoFit/>
            </a:bodyPr>
            <a:lstStyle/>
            <a:p>
              <a:pPr algn="ctr">
                <a:spcBef>
                  <a:spcPts val="600"/>
                </a:spcBef>
                <a:spcAft>
                  <a:spcPts val="600"/>
                </a:spcAft>
              </a:pPr>
              <a:r>
                <a:rPr lang="en-GB" sz="3600" dirty="0">
                  <a:solidFill>
                    <a:schemeClr val="bg1"/>
                  </a:solidFill>
                  <a:latin typeface="Verdana" panose="020B0604030504040204" pitchFamily="34" charset="0"/>
                  <a:ea typeface="Verdana" panose="020B0604030504040204" pitchFamily="34" charset="0"/>
                  <a:cs typeface="Verdana" panose="020B0604030504040204" pitchFamily="34" charset="0"/>
                </a:rPr>
                <a:t>You can leave your house</a:t>
              </a:r>
              <a:br>
                <a:rPr lang="en-GB" sz="36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GB" sz="3600" dirty="0">
                  <a:solidFill>
                    <a:schemeClr val="bg1"/>
                  </a:solidFill>
                  <a:latin typeface="Verdana" panose="020B0604030504040204" pitchFamily="34" charset="0"/>
                  <a:ea typeface="Verdana" panose="020B0604030504040204" pitchFamily="34" charset="0"/>
                  <a:cs typeface="Verdana" panose="020B0604030504040204" pitchFamily="34" charset="0"/>
                </a:rPr>
                <a:t>to help someone. </a:t>
              </a:r>
            </a:p>
          </p:txBody>
        </p:sp>
      </p:grpSp>
      <p:grpSp>
        <p:nvGrpSpPr>
          <p:cNvPr id="11" name="Gruppieren 10">
            <a:extLst>
              <a:ext uri="{FF2B5EF4-FFF2-40B4-BE49-F238E27FC236}">
                <a16:creationId xmlns:a16="http://schemas.microsoft.com/office/drawing/2014/main" id="{7D8081F5-8538-E545-A594-B9A6F5B4ACC0}"/>
              </a:ext>
              <a:ext uri="{C183D7F6-B498-43B3-948B-1728B52AA6E4}">
                <adec:decorative xmlns:adec="http://schemas.microsoft.com/office/drawing/2017/decorative" val="1"/>
              </a:ext>
            </a:extLst>
          </p:cNvPr>
          <p:cNvGrpSpPr/>
          <p:nvPr/>
        </p:nvGrpSpPr>
        <p:grpSpPr>
          <a:xfrm>
            <a:off x="2359314" y="6839490"/>
            <a:ext cx="10819973" cy="1729317"/>
            <a:chOff x="2359314" y="7177417"/>
            <a:chExt cx="10819973" cy="1729317"/>
          </a:xfrm>
        </p:grpSpPr>
        <p:sp>
          <p:nvSpPr>
            <p:cNvPr id="8" name="Rechteck 7">
              <a:extLst>
                <a:ext uri="{FF2B5EF4-FFF2-40B4-BE49-F238E27FC236}">
                  <a16:creationId xmlns:a16="http://schemas.microsoft.com/office/drawing/2014/main" id="{18170B44-6942-D446-9839-1B790D28EB7E}"/>
                </a:ext>
                <a:ext uri="{C183D7F6-B498-43B3-948B-1728B52AA6E4}">
                  <adec:decorative xmlns:adec="http://schemas.microsoft.com/office/drawing/2017/decorative" val="1"/>
                </a:ext>
              </a:extLst>
            </p:cNvPr>
            <p:cNvSpPr/>
            <p:nvPr/>
          </p:nvSpPr>
          <p:spPr>
            <a:xfrm>
              <a:off x="2359314" y="7177417"/>
              <a:ext cx="10819973" cy="1729317"/>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feld 8">
              <a:extLst>
                <a:ext uri="{FF2B5EF4-FFF2-40B4-BE49-F238E27FC236}">
                  <a16:creationId xmlns:a16="http://schemas.microsoft.com/office/drawing/2014/main" id="{CECFA6D9-0E28-0942-A32F-20B2A1FBAD46}"/>
                </a:ext>
                <a:ext uri="{C183D7F6-B498-43B3-948B-1728B52AA6E4}">
                  <adec:decorative xmlns:adec="http://schemas.microsoft.com/office/drawing/2017/decorative" val="1"/>
                </a:ext>
              </a:extLst>
            </p:cNvPr>
            <p:cNvSpPr txBox="1"/>
            <p:nvPr/>
          </p:nvSpPr>
          <p:spPr>
            <a:xfrm>
              <a:off x="2538680" y="7404229"/>
              <a:ext cx="10096666" cy="1200329"/>
            </a:xfrm>
            <a:prstGeom prst="rect">
              <a:avLst/>
            </a:prstGeom>
            <a:noFill/>
          </p:spPr>
          <p:txBody>
            <a:bodyPr wrap="square" rtlCol="0">
              <a:spAutoFit/>
            </a:bodyPr>
            <a:lstStyle/>
            <a:p>
              <a:pPr algn="ctr">
                <a:spcBef>
                  <a:spcPts val="600"/>
                </a:spcBef>
                <a:spcAft>
                  <a:spcPts val="600"/>
                </a:spcAft>
              </a:pPr>
              <a:r>
                <a:rPr lang="en-GB" sz="3600" dirty="0">
                  <a:solidFill>
                    <a:schemeClr val="bg1"/>
                  </a:solidFill>
                  <a:latin typeface="Verdana" panose="020B0604030504040204" pitchFamily="34" charset="0"/>
                  <a:ea typeface="Verdana" panose="020B0604030504040204" pitchFamily="34" charset="0"/>
                  <a:cs typeface="Verdana" panose="020B0604030504040204" pitchFamily="34" charset="0"/>
                </a:rPr>
                <a:t>You can leave your house</a:t>
              </a:r>
              <a:br>
                <a:rPr lang="en-GB" sz="36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GB" sz="3600" dirty="0">
                  <a:solidFill>
                    <a:schemeClr val="bg1"/>
                  </a:solidFill>
                  <a:latin typeface="Verdana" panose="020B0604030504040204" pitchFamily="34" charset="0"/>
                  <a:ea typeface="Verdana" panose="020B0604030504040204" pitchFamily="34" charset="0"/>
                  <a:cs typeface="Verdana" panose="020B0604030504040204" pitchFamily="34" charset="0"/>
                </a:rPr>
                <a:t>to take a walk. </a:t>
              </a:r>
            </a:p>
          </p:txBody>
        </p:sp>
      </p:grpSp>
      <p:cxnSp>
        <p:nvCxnSpPr>
          <p:cNvPr id="12" name="Gerade Verbindung 11">
            <a:extLst>
              <a:ext uri="{FF2B5EF4-FFF2-40B4-BE49-F238E27FC236}">
                <a16:creationId xmlns:a16="http://schemas.microsoft.com/office/drawing/2014/main" id="{3AEEBD38-E23D-8243-8EB7-314D4E373EBE}"/>
              </a:ext>
              <a:ext uri="{C183D7F6-B498-43B3-948B-1728B52AA6E4}">
                <adec:decorative xmlns:adec="http://schemas.microsoft.com/office/drawing/2017/decorative" val="1"/>
              </a:ext>
            </a:extLst>
          </p:cNvPr>
          <p:cNvCxnSpPr/>
          <p:nvPr/>
        </p:nvCxnSpPr>
        <p:spPr>
          <a:xfrm>
            <a:off x="9220216" y="3919449"/>
            <a:ext cx="1846642" cy="0"/>
          </a:xfrm>
          <a:prstGeom prst="line">
            <a:avLst/>
          </a:prstGeom>
          <a:ln w="1174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a:extLst>
              <a:ext uri="{FF2B5EF4-FFF2-40B4-BE49-F238E27FC236}">
                <a16:creationId xmlns:a16="http://schemas.microsoft.com/office/drawing/2014/main" id="{E2AB99F6-0587-3A48-912B-89D34A9F04EE}"/>
              </a:ext>
              <a:ext uri="{C183D7F6-B498-43B3-948B-1728B52AA6E4}">
                <adec:decorative xmlns:adec="http://schemas.microsoft.com/office/drawing/2017/decorative" val="1"/>
              </a:ext>
            </a:extLst>
          </p:cNvPr>
          <p:cNvCxnSpPr/>
          <p:nvPr/>
        </p:nvCxnSpPr>
        <p:spPr>
          <a:xfrm>
            <a:off x="4780859" y="5907275"/>
            <a:ext cx="5795556" cy="0"/>
          </a:xfrm>
          <a:prstGeom prst="line">
            <a:avLst/>
          </a:prstGeom>
          <a:ln w="1174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Gerade Verbindung 13">
            <a:extLst>
              <a:ext uri="{FF2B5EF4-FFF2-40B4-BE49-F238E27FC236}">
                <a16:creationId xmlns:a16="http://schemas.microsoft.com/office/drawing/2014/main" id="{5CCC36DA-7BC4-074E-AB07-3F91E7546DDE}"/>
              </a:ext>
              <a:ext uri="{C183D7F6-B498-43B3-948B-1728B52AA6E4}">
                <adec:decorative xmlns:adec="http://schemas.microsoft.com/office/drawing/2017/decorative" val="1"/>
              </a:ext>
            </a:extLst>
          </p:cNvPr>
          <p:cNvCxnSpPr/>
          <p:nvPr/>
        </p:nvCxnSpPr>
        <p:spPr>
          <a:xfrm>
            <a:off x="4760981" y="7696318"/>
            <a:ext cx="5795556" cy="0"/>
          </a:xfrm>
          <a:prstGeom prst="line">
            <a:avLst/>
          </a:prstGeom>
          <a:ln w="1174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Gerade Verbindung 14">
            <a:extLst>
              <a:ext uri="{FF2B5EF4-FFF2-40B4-BE49-F238E27FC236}">
                <a16:creationId xmlns:a16="http://schemas.microsoft.com/office/drawing/2014/main" id="{28636FC2-23DC-484D-8EE9-8FCBECF3363D}"/>
              </a:ext>
              <a:ext uri="{C183D7F6-B498-43B3-948B-1728B52AA6E4}">
                <adec:decorative xmlns:adec="http://schemas.microsoft.com/office/drawing/2017/decorative" val="1"/>
              </a:ext>
            </a:extLst>
          </p:cNvPr>
          <p:cNvCxnSpPr/>
          <p:nvPr/>
        </p:nvCxnSpPr>
        <p:spPr>
          <a:xfrm>
            <a:off x="3747859" y="4655958"/>
            <a:ext cx="3958442" cy="0"/>
          </a:xfrm>
          <a:prstGeom prst="line">
            <a:avLst/>
          </a:prstGeom>
          <a:ln w="1174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6842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431F3-D5DD-CB42-9B28-C874D20A5605}"/>
              </a:ext>
            </a:extLst>
          </p:cNvPr>
          <p:cNvSpPr>
            <a:spLocks noGrp="1"/>
          </p:cNvSpPr>
          <p:nvPr>
            <p:ph type="title"/>
          </p:nvPr>
        </p:nvSpPr>
        <p:spPr/>
        <p:txBody>
          <a:bodyPr/>
          <a:lstStyle/>
          <a:p>
            <a:r>
              <a:rPr lang="en-GB" dirty="0"/>
              <a:t>Voicing</a:t>
            </a:r>
          </a:p>
        </p:txBody>
      </p:sp>
      <p:sp>
        <p:nvSpPr>
          <p:cNvPr id="10" name="Rectangle 9">
            <a:extLst>
              <a:ext uri="{FF2B5EF4-FFF2-40B4-BE49-F238E27FC236}">
                <a16:creationId xmlns:a16="http://schemas.microsoft.com/office/drawing/2014/main" id="{7D7EB082-EF74-F141-AB1C-0C9CFCB94651}"/>
              </a:ext>
            </a:extLst>
          </p:cNvPr>
          <p:cNvSpPr>
            <a:spLocks noChangeAspect="1"/>
          </p:cNvSpPr>
          <p:nvPr/>
        </p:nvSpPr>
        <p:spPr>
          <a:xfrm>
            <a:off x="452993" y="3045415"/>
            <a:ext cx="17251790" cy="4153361"/>
          </a:xfrm>
          <a:prstGeom prst="rect">
            <a:avLst/>
          </a:prstGeom>
        </p:spPr>
        <p:txBody>
          <a:bodyPr wrap="square" lIns="137141" tIns="68570" rIns="137141" bIns="68570">
            <a:spAutoFit/>
          </a:bodyPr>
          <a:lstStyle/>
          <a:p>
            <a:pPr marL="685800" indent="-685800">
              <a:lnSpc>
                <a:spcPct val="150000"/>
              </a:lnSpc>
              <a:buFont typeface="Arial" panose="020B0604020202020204" pitchFamily="34" charset="0"/>
              <a:buChar char="•"/>
            </a:pPr>
            <a:r>
              <a:rPr lang="en-US" sz="4500" dirty="0">
                <a:latin typeface="Verdana" pitchFamily="34" charset="0"/>
                <a:ea typeface="Verdana" pitchFamily="34" charset="0"/>
              </a:rPr>
              <a:t>Good pronunciation and articulation</a:t>
            </a:r>
          </a:p>
          <a:p>
            <a:pPr marL="685800" indent="-685800">
              <a:lnSpc>
                <a:spcPct val="150000"/>
              </a:lnSpc>
              <a:buFont typeface="Arial" panose="020B0604020202020204" pitchFamily="34" charset="0"/>
              <a:buChar char="•"/>
            </a:pPr>
            <a:r>
              <a:rPr lang="en-US" sz="4500" dirty="0">
                <a:latin typeface="Verdana" pitchFamily="34" charset="0"/>
                <a:ea typeface="Verdana" pitchFamily="34" charset="0"/>
              </a:rPr>
              <a:t>No strong accents</a:t>
            </a:r>
          </a:p>
          <a:p>
            <a:pPr marL="685800" indent="-685800">
              <a:lnSpc>
                <a:spcPct val="150000"/>
              </a:lnSpc>
              <a:buFont typeface="Arial" panose="020B0604020202020204" pitchFamily="34" charset="0"/>
              <a:buChar char="•"/>
            </a:pPr>
            <a:r>
              <a:rPr lang="en-US" sz="4500" dirty="0">
                <a:latin typeface="Verdana" pitchFamily="34" charset="0"/>
                <a:ea typeface="Verdana" pitchFamily="34" charset="0"/>
              </a:rPr>
              <a:t>Speak about things that people can see on the screen</a:t>
            </a:r>
          </a:p>
          <a:p>
            <a:pPr marL="685800" indent="-685800">
              <a:lnSpc>
                <a:spcPct val="150000"/>
              </a:lnSpc>
              <a:buFont typeface="Arial" panose="020B0604020202020204" pitchFamily="34" charset="0"/>
              <a:buChar char="•"/>
            </a:pPr>
            <a:r>
              <a:rPr lang="en-US" sz="4500" dirty="0">
                <a:latin typeface="Verdana" pitchFamily="34" charset="0"/>
                <a:ea typeface="Verdana" pitchFamily="34" charset="0"/>
              </a:rPr>
              <a:t>Read the text in a way that emotions can be perceived</a:t>
            </a:r>
          </a:p>
        </p:txBody>
      </p:sp>
    </p:spTree>
    <p:extLst>
      <p:ext uri="{BB962C8B-B14F-4D97-AF65-F5344CB8AC3E}">
        <p14:creationId xmlns:p14="http://schemas.microsoft.com/office/powerpoint/2010/main" val="3297467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431F3-D5DD-CB42-9B28-C874D20A5605}"/>
              </a:ext>
            </a:extLst>
          </p:cNvPr>
          <p:cNvSpPr>
            <a:spLocks noGrp="1"/>
          </p:cNvSpPr>
          <p:nvPr>
            <p:ph type="title"/>
          </p:nvPr>
        </p:nvSpPr>
        <p:spPr/>
        <p:txBody>
          <a:bodyPr/>
          <a:lstStyle/>
          <a:p>
            <a:r>
              <a:rPr lang="en-GB" dirty="0"/>
              <a:t>Speech rates and sounds</a:t>
            </a:r>
          </a:p>
        </p:txBody>
      </p:sp>
      <p:sp>
        <p:nvSpPr>
          <p:cNvPr id="10" name="Rectangle 9">
            <a:extLst>
              <a:ext uri="{FF2B5EF4-FFF2-40B4-BE49-F238E27FC236}">
                <a16:creationId xmlns:a16="http://schemas.microsoft.com/office/drawing/2014/main" id="{7D7EB082-EF74-F141-AB1C-0C9CFCB94651}"/>
              </a:ext>
            </a:extLst>
          </p:cNvPr>
          <p:cNvSpPr>
            <a:spLocks noChangeAspect="1"/>
          </p:cNvSpPr>
          <p:nvPr/>
        </p:nvSpPr>
        <p:spPr>
          <a:xfrm>
            <a:off x="452993" y="3224323"/>
            <a:ext cx="17251790" cy="5192107"/>
          </a:xfrm>
          <a:prstGeom prst="rect">
            <a:avLst/>
          </a:prstGeom>
        </p:spPr>
        <p:txBody>
          <a:bodyPr wrap="square" lIns="137141" tIns="68570" rIns="137141" bIns="68570">
            <a:spAutoFit/>
          </a:bodyPr>
          <a:lstStyle/>
          <a:p>
            <a:pPr marL="685800" indent="-685800">
              <a:lnSpc>
                <a:spcPct val="150000"/>
              </a:lnSpc>
              <a:buFont typeface="Arial" panose="020B0604020202020204" pitchFamily="34" charset="0"/>
              <a:buChar char="•"/>
            </a:pPr>
            <a:r>
              <a:rPr lang="en-US" sz="4500" dirty="0">
                <a:latin typeface="Verdana" pitchFamily="34" charset="0"/>
                <a:ea typeface="Verdana" pitchFamily="34" charset="0"/>
              </a:rPr>
              <a:t>Speak slowly</a:t>
            </a:r>
          </a:p>
          <a:p>
            <a:pPr marL="685800" indent="-685800">
              <a:lnSpc>
                <a:spcPct val="150000"/>
              </a:lnSpc>
              <a:buFont typeface="Arial" panose="020B0604020202020204" pitchFamily="34" charset="0"/>
              <a:buChar char="•"/>
            </a:pPr>
            <a:r>
              <a:rPr lang="en-US" sz="4500" dirty="0">
                <a:latin typeface="Verdana" pitchFamily="34" charset="0"/>
                <a:ea typeface="Verdana" pitchFamily="34" charset="0"/>
              </a:rPr>
              <a:t>Leave pauses at sensible points</a:t>
            </a:r>
          </a:p>
          <a:p>
            <a:pPr marL="685800" indent="-685800">
              <a:lnSpc>
                <a:spcPct val="150000"/>
              </a:lnSpc>
              <a:buFont typeface="Arial" panose="020B0604020202020204" pitchFamily="34" charset="0"/>
              <a:buChar char="•"/>
            </a:pPr>
            <a:r>
              <a:rPr lang="en-US" sz="4500" dirty="0">
                <a:latin typeface="Verdana" pitchFamily="34" charset="0"/>
                <a:ea typeface="Verdana" pitchFamily="34" charset="0"/>
              </a:rPr>
              <a:t>Avoid interferences and background noises</a:t>
            </a:r>
          </a:p>
          <a:p>
            <a:pPr marL="685800" indent="-685800">
              <a:lnSpc>
                <a:spcPct val="150000"/>
              </a:lnSpc>
              <a:buFont typeface="Arial" panose="020B0604020202020204" pitchFamily="34" charset="0"/>
              <a:buChar char="•"/>
            </a:pPr>
            <a:r>
              <a:rPr lang="en-US" sz="4500" dirty="0">
                <a:latin typeface="Verdana" pitchFamily="34" charset="0"/>
                <a:ea typeface="Verdana" pitchFamily="34" charset="0"/>
              </a:rPr>
              <a:t>Good volume</a:t>
            </a:r>
          </a:p>
          <a:p>
            <a:pPr marL="685800" indent="-685800">
              <a:lnSpc>
                <a:spcPct val="150000"/>
              </a:lnSpc>
              <a:buFont typeface="Arial" panose="020B0604020202020204" pitchFamily="34" charset="0"/>
              <a:buChar char="•"/>
            </a:pPr>
            <a:r>
              <a:rPr lang="en-US" sz="4500" dirty="0">
                <a:latin typeface="Verdana" pitchFamily="34" charset="0"/>
                <a:ea typeface="Verdana" pitchFamily="34" charset="0"/>
              </a:rPr>
              <a:t>Use special sounds, if necessary</a:t>
            </a:r>
          </a:p>
        </p:txBody>
      </p:sp>
    </p:spTree>
    <p:extLst>
      <p:ext uri="{BB962C8B-B14F-4D97-AF65-F5344CB8AC3E}">
        <p14:creationId xmlns:p14="http://schemas.microsoft.com/office/powerpoint/2010/main" val="3408809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431F3-D5DD-CB42-9B28-C874D20A5605}"/>
              </a:ext>
            </a:extLst>
          </p:cNvPr>
          <p:cNvSpPr>
            <a:spLocks noGrp="1"/>
          </p:cNvSpPr>
          <p:nvPr>
            <p:ph type="title"/>
          </p:nvPr>
        </p:nvSpPr>
        <p:spPr/>
        <p:txBody>
          <a:bodyPr/>
          <a:lstStyle/>
          <a:p>
            <a:r>
              <a:rPr lang="en-GB" dirty="0"/>
              <a:t>Show and tell</a:t>
            </a:r>
          </a:p>
        </p:txBody>
      </p:sp>
      <p:pic>
        <p:nvPicPr>
          <p:cNvPr id="4" name="Grafik 3">
            <a:extLst>
              <a:ext uri="{FF2B5EF4-FFF2-40B4-BE49-F238E27FC236}">
                <a16:creationId xmlns:a16="http://schemas.microsoft.com/office/drawing/2014/main" id="{C38856D5-D91C-DB45-BE88-D39971908FCC}"/>
              </a:ext>
              <a:ext uri="{C183D7F6-B498-43B3-948B-1728B52AA6E4}">
                <adec:decorative xmlns:adec="http://schemas.microsoft.com/office/drawing/2017/decorative" val="1"/>
              </a:ext>
            </a:extLst>
          </p:cNvPr>
          <p:cNvPicPr>
            <a:picLocks noChangeAspect="1"/>
          </p:cNvPicPr>
          <p:nvPr/>
        </p:nvPicPr>
        <p:blipFill rotWithShape="1">
          <a:blip r:embed="rId3"/>
          <a:srcRect l="2402" t="4331" r="-2402" b="8919"/>
          <a:stretch/>
        </p:blipFill>
        <p:spPr>
          <a:xfrm>
            <a:off x="610568" y="2775426"/>
            <a:ext cx="15722600" cy="6070401"/>
          </a:xfrm>
          <a:prstGeom prst="rect">
            <a:avLst/>
          </a:prstGeom>
        </p:spPr>
      </p:pic>
    </p:spTree>
    <p:extLst>
      <p:ext uri="{BB962C8B-B14F-4D97-AF65-F5344CB8AC3E}">
        <p14:creationId xmlns:p14="http://schemas.microsoft.com/office/powerpoint/2010/main" val="3555843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431F3-D5DD-CB42-9B28-C874D20A5605}"/>
              </a:ext>
            </a:extLst>
          </p:cNvPr>
          <p:cNvSpPr>
            <a:spLocks noGrp="1"/>
          </p:cNvSpPr>
          <p:nvPr>
            <p:ph type="title"/>
          </p:nvPr>
        </p:nvSpPr>
        <p:spPr/>
        <p:txBody>
          <a:bodyPr/>
          <a:lstStyle/>
          <a:p>
            <a:r>
              <a:rPr lang="en-GB" dirty="0"/>
              <a:t>Function of visual items</a:t>
            </a:r>
          </a:p>
        </p:txBody>
      </p:sp>
      <p:sp>
        <p:nvSpPr>
          <p:cNvPr id="10" name="Rectangle 9">
            <a:extLst>
              <a:ext uri="{FF2B5EF4-FFF2-40B4-BE49-F238E27FC236}">
                <a16:creationId xmlns:a16="http://schemas.microsoft.com/office/drawing/2014/main" id="{7D7EB082-EF74-F141-AB1C-0C9CFCB94651}"/>
              </a:ext>
            </a:extLst>
          </p:cNvPr>
          <p:cNvSpPr>
            <a:spLocks noChangeAspect="1"/>
          </p:cNvSpPr>
          <p:nvPr/>
        </p:nvSpPr>
        <p:spPr>
          <a:xfrm>
            <a:off x="452993" y="3224323"/>
            <a:ext cx="17251790" cy="7269662"/>
          </a:xfrm>
          <a:prstGeom prst="rect">
            <a:avLst/>
          </a:prstGeom>
        </p:spPr>
        <p:txBody>
          <a:bodyPr wrap="square" lIns="137141" tIns="68570" rIns="137141" bIns="68570">
            <a:spAutoFit/>
          </a:bodyPr>
          <a:lstStyle/>
          <a:p>
            <a:pPr marL="685800" indent="-685800">
              <a:lnSpc>
                <a:spcPct val="150000"/>
              </a:lnSpc>
              <a:buFont typeface="Arial" panose="020B0604020202020204" pitchFamily="34" charset="0"/>
              <a:buChar char="•"/>
            </a:pPr>
            <a:r>
              <a:rPr lang="en-US" sz="4500" dirty="0">
                <a:latin typeface="Verdana" pitchFamily="34" charset="0"/>
                <a:ea typeface="Verdana" pitchFamily="34" charset="0"/>
              </a:rPr>
              <a:t>support learning and aid retention</a:t>
            </a:r>
          </a:p>
          <a:p>
            <a:pPr marL="685800" indent="-685800">
              <a:lnSpc>
                <a:spcPct val="150000"/>
              </a:lnSpc>
              <a:buFont typeface="Arial" panose="020B0604020202020204" pitchFamily="34" charset="0"/>
              <a:buChar char="•"/>
            </a:pPr>
            <a:r>
              <a:rPr lang="en-US" sz="4500" dirty="0">
                <a:latin typeface="Verdana" pitchFamily="34" charset="0"/>
                <a:ea typeface="Verdana" pitchFamily="34" charset="0"/>
              </a:rPr>
              <a:t>enhance a point</a:t>
            </a:r>
          </a:p>
          <a:p>
            <a:pPr marL="685800" indent="-685800">
              <a:lnSpc>
                <a:spcPct val="150000"/>
              </a:lnSpc>
              <a:buFont typeface="Arial" panose="020B0604020202020204" pitchFamily="34" charset="0"/>
              <a:buChar char="•"/>
            </a:pPr>
            <a:r>
              <a:rPr lang="en-US" sz="4500" dirty="0">
                <a:latin typeface="Verdana" pitchFamily="34" charset="0"/>
                <a:ea typeface="Verdana" pitchFamily="34" charset="0"/>
              </a:rPr>
              <a:t>add an explanation</a:t>
            </a:r>
          </a:p>
          <a:p>
            <a:pPr marL="685800" indent="-685800">
              <a:lnSpc>
                <a:spcPct val="150000"/>
              </a:lnSpc>
              <a:buFont typeface="Arial" panose="020B0604020202020204" pitchFamily="34" charset="0"/>
              <a:buChar char="•"/>
            </a:pPr>
            <a:r>
              <a:rPr lang="en-US" sz="4500" dirty="0">
                <a:latin typeface="Verdana" pitchFamily="34" charset="0"/>
                <a:ea typeface="Verdana" pitchFamily="34" charset="0"/>
              </a:rPr>
              <a:t>emphasizes an idea</a:t>
            </a:r>
          </a:p>
          <a:p>
            <a:pPr marL="685800" indent="-685800">
              <a:lnSpc>
                <a:spcPct val="150000"/>
              </a:lnSpc>
              <a:buFont typeface="Arial" panose="020B0604020202020204" pitchFamily="34" charset="0"/>
              <a:buChar char="•"/>
            </a:pPr>
            <a:r>
              <a:rPr lang="en-US" sz="4500" dirty="0">
                <a:latin typeface="Verdana" pitchFamily="34" charset="0"/>
                <a:ea typeface="Verdana" pitchFamily="34" charset="0"/>
              </a:rPr>
              <a:t>enhance credibility</a:t>
            </a:r>
          </a:p>
          <a:p>
            <a:pPr marL="685800" indent="-685800">
              <a:lnSpc>
                <a:spcPct val="150000"/>
              </a:lnSpc>
              <a:buFont typeface="Arial" panose="020B0604020202020204" pitchFamily="34" charset="0"/>
              <a:buChar char="•"/>
            </a:pPr>
            <a:endParaRPr lang="en-US" sz="4500" dirty="0">
              <a:latin typeface="Verdana" pitchFamily="34" charset="0"/>
              <a:ea typeface="Verdana" pitchFamily="34" charset="0"/>
            </a:endParaRPr>
          </a:p>
          <a:p>
            <a:pPr marL="685800" indent="-685800">
              <a:lnSpc>
                <a:spcPct val="150000"/>
              </a:lnSpc>
              <a:buFont typeface="Arial" panose="020B0604020202020204" pitchFamily="34" charset="0"/>
              <a:buChar char="•"/>
            </a:pPr>
            <a:endParaRPr lang="en-US" sz="4500" dirty="0">
              <a:latin typeface="Verdana" pitchFamily="34" charset="0"/>
              <a:ea typeface="Verdana" pitchFamily="34" charset="0"/>
            </a:endParaRPr>
          </a:p>
        </p:txBody>
      </p:sp>
    </p:spTree>
    <p:extLst>
      <p:ext uri="{BB962C8B-B14F-4D97-AF65-F5344CB8AC3E}">
        <p14:creationId xmlns:p14="http://schemas.microsoft.com/office/powerpoint/2010/main" val="3519590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431F3-D5DD-CB42-9B28-C874D20A5605}"/>
              </a:ext>
            </a:extLst>
          </p:cNvPr>
          <p:cNvSpPr>
            <a:spLocks noGrp="1"/>
          </p:cNvSpPr>
          <p:nvPr>
            <p:ph type="title"/>
          </p:nvPr>
        </p:nvSpPr>
        <p:spPr/>
        <p:txBody>
          <a:bodyPr/>
          <a:lstStyle/>
          <a:p>
            <a:r>
              <a:rPr lang="en-GB" dirty="0"/>
              <a:t>Non-verbal visual elements</a:t>
            </a:r>
          </a:p>
        </p:txBody>
      </p:sp>
      <p:pic>
        <p:nvPicPr>
          <p:cNvPr id="5" name="Grafik 4">
            <a:extLst>
              <a:ext uri="{FF2B5EF4-FFF2-40B4-BE49-F238E27FC236}">
                <a16:creationId xmlns:a16="http://schemas.microsoft.com/office/drawing/2014/main" id="{EA2ACB1A-620B-BC45-BA25-C9A260AD89FB}"/>
              </a:ext>
              <a:ext uri="{C183D7F6-B498-43B3-948B-1728B52AA6E4}">
                <adec:decorative xmlns:adec="http://schemas.microsoft.com/office/drawing/2017/decorative" val="1"/>
              </a:ext>
            </a:extLst>
          </p:cNvPr>
          <p:cNvPicPr>
            <a:picLocks noChangeAspect="1"/>
          </p:cNvPicPr>
          <p:nvPr/>
        </p:nvPicPr>
        <p:blipFill rotWithShape="1">
          <a:blip r:embed="rId3"/>
          <a:srcRect t="28592" r="11443" b="10808"/>
          <a:stretch/>
        </p:blipFill>
        <p:spPr>
          <a:xfrm>
            <a:off x="1208087" y="3392488"/>
            <a:ext cx="14058417" cy="4956382"/>
          </a:xfrm>
          <a:prstGeom prst="rect">
            <a:avLst/>
          </a:prstGeom>
        </p:spPr>
      </p:pic>
    </p:spTree>
    <p:extLst>
      <p:ext uri="{BB962C8B-B14F-4D97-AF65-F5344CB8AC3E}">
        <p14:creationId xmlns:p14="http://schemas.microsoft.com/office/powerpoint/2010/main" val="4122854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F9B35E5-3D5B-485D-9549-3D4E959EC4E0}"/>
              </a:ext>
            </a:extLst>
          </p:cNvPr>
          <p:cNvSpPr txBox="1">
            <a:spLocks noGrp="1"/>
          </p:cNvSpPr>
          <p:nvPr>
            <p:ph type="title"/>
          </p:nvPr>
        </p:nvSpPr>
        <p:spPr>
          <a:xfrm>
            <a:off x="317912" y="1851333"/>
            <a:ext cx="11984924" cy="1062638"/>
          </a:xfrm>
          <a:prstGeom prst="rect">
            <a:avLst/>
          </a:prstGeom>
          <a:noFill/>
          <a:ln>
            <a:noFill/>
            <a:prstDash/>
          </a:ln>
          <a:effectLst/>
        </p:spPr>
        <p:txBody>
          <a:bodyPr rot="0" spcFirstLastPara="0" vertOverflow="overflow" horzOverflow="overflow" vert="horz" wrap="square" lIns="137141" tIns="68570" rIns="137141" bIns="68570" numCol="1" spcCol="0" rtlCol="0" fromWordArt="0" anchor="ctr" anchorCtr="0" forceAA="0" compatLnSpc="1">
            <a:prstTxWarp prst="textNoShape">
              <a:avLst/>
            </a:prstTxWarp>
            <a:normAutofit/>
          </a:bodyPr>
          <a:lstStyle>
            <a:lvl1pPr algn="l" defTabSz="1371408" rtl="0" eaLnBrk="1" latinLnBrk="0" hangingPunct="1">
              <a:lnSpc>
                <a:spcPct val="90000"/>
              </a:lnSpc>
              <a:spcBef>
                <a:spcPct val="0"/>
              </a:spcBef>
              <a:buNone/>
              <a:defRPr sz="6000" b="1" kern="1200">
                <a:solidFill>
                  <a:schemeClr val="tx1"/>
                </a:solidFill>
                <a:latin typeface="Verdana"/>
                <a:ea typeface="Arial" charset="0"/>
                <a:cs typeface="Verdana"/>
              </a:defRPr>
            </a:lvl1pPr>
          </a:lstStyle>
          <a:p>
            <a:pPr marL="0" marR="0" lvl="0" indent="0" algn="l" defTabSz="1371408"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schemeClr val="tx1"/>
                </a:solidFill>
                <a:effectLst/>
                <a:uLnTx/>
                <a:uFillTx/>
                <a:latin typeface="Verdana"/>
                <a:ea typeface="Arial" charset="0"/>
                <a:cs typeface="Verdana"/>
              </a:rPr>
              <a:t>Summary</a:t>
            </a:r>
          </a:p>
        </p:txBody>
      </p:sp>
      <p:sp>
        <p:nvSpPr>
          <p:cNvPr id="7" name="Rectangle 9">
            <a:extLst>
              <a:ext uri="{FF2B5EF4-FFF2-40B4-BE49-F238E27FC236}">
                <a16:creationId xmlns:a16="http://schemas.microsoft.com/office/drawing/2014/main" id="{4A2AC413-46AF-4B39-8794-7A8B3E0F08D9}"/>
              </a:ext>
            </a:extLst>
          </p:cNvPr>
          <p:cNvSpPr>
            <a:spLocks noChangeAspect="1"/>
          </p:cNvSpPr>
          <p:nvPr/>
        </p:nvSpPr>
        <p:spPr>
          <a:xfrm>
            <a:off x="452993" y="3224323"/>
            <a:ext cx="17251790" cy="5554001"/>
          </a:xfrm>
          <a:prstGeom prst="rect">
            <a:avLst/>
          </a:prstGeom>
        </p:spPr>
        <p:txBody>
          <a:bodyPr wrap="square" lIns="137141" tIns="68570" rIns="137141" bIns="68570">
            <a:spAutoFit/>
          </a:bodyPr>
          <a:lstStyle/>
          <a:p>
            <a:pPr marL="571500" indent="-571500">
              <a:lnSpc>
                <a:spcPct val="150000"/>
              </a:lnSpc>
              <a:buFont typeface="Arial" panose="020B0604020202020204" pitchFamily="34" charset="0"/>
              <a:buChar char="•"/>
            </a:pPr>
            <a:r>
              <a:rPr lang="en-GB" sz="4000" dirty="0">
                <a:latin typeface="Verdana" pitchFamily="34" charset="0"/>
                <a:ea typeface="Verdana" pitchFamily="34" charset="0"/>
              </a:rPr>
              <a:t>E2U journalistic texts can enable persons with intellectual or reading and learning difficulties to exercise their right to be informed. </a:t>
            </a:r>
          </a:p>
          <a:p>
            <a:pPr marL="571500" indent="-571500">
              <a:lnSpc>
                <a:spcPct val="150000"/>
              </a:lnSpc>
              <a:buFont typeface="Arial" panose="020B0604020202020204" pitchFamily="34" charset="0"/>
              <a:buChar char="•"/>
            </a:pPr>
            <a:r>
              <a:rPr lang="en-GB" sz="4000" dirty="0">
                <a:latin typeface="Verdana" pitchFamily="34" charset="0"/>
                <a:ea typeface="Verdana" pitchFamily="34" charset="0"/>
              </a:rPr>
              <a:t>There are already principles and examples that can help.</a:t>
            </a:r>
          </a:p>
          <a:p>
            <a:pPr marL="571500" indent="-571500">
              <a:lnSpc>
                <a:spcPct val="150000"/>
              </a:lnSpc>
              <a:buFont typeface="Arial" panose="020B0604020202020204" pitchFamily="34" charset="0"/>
              <a:buChar char="•"/>
            </a:pPr>
            <a:r>
              <a:rPr lang="en-GB" sz="4000" dirty="0">
                <a:latin typeface="Verdana" pitchFamily="34" charset="0"/>
                <a:ea typeface="Verdana" pitchFamily="34" charset="0"/>
              </a:rPr>
              <a:t>Inclusive approaches.</a:t>
            </a:r>
          </a:p>
          <a:p>
            <a:pPr marL="571500" indent="-571500">
              <a:lnSpc>
                <a:spcPct val="150000"/>
              </a:lnSpc>
              <a:buFont typeface="Arial" panose="020B0604020202020204" pitchFamily="34" charset="0"/>
              <a:buChar char="•"/>
            </a:pPr>
            <a:endParaRPr lang="en-GB" sz="4000" dirty="0">
              <a:latin typeface="Verdana" pitchFamily="34" charset="0"/>
              <a:ea typeface="Verdana" pitchFamily="34" charset="0"/>
            </a:endParaRPr>
          </a:p>
        </p:txBody>
      </p:sp>
    </p:spTree>
    <p:extLst>
      <p:ext uri="{BB962C8B-B14F-4D97-AF65-F5344CB8AC3E}">
        <p14:creationId xmlns:p14="http://schemas.microsoft.com/office/powerpoint/2010/main" val="1765302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Co-funded by the Erasmus+ Programme of the European Union logo">
            <a:extLst>
              <a:ext uri="{FF2B5EF4-FFF2-40B4-BE49-F238E27FC236}">
                <a16:creationId xmlns:a16="http://schemas.microsoft.com/office/drawing/2014/main" id="{7B34E4F4-D9E6-7843-A635-6F7E65AE4B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401129" y="439855"/>
            <a:ext cx="4646206" cy="106246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07FA4721-2F8F-F642-A4A6-20D0C4515703}"/>
              </a:ext>
            </a:extLst>
          </p:cNvPr>
          <p:cNvSpPr>
            <a:spLocks noGrp="1"/>
          </p:cNvSpPr>
          <p:nvPr>
            <p:ph type="title"/>
          </p:nvPr>
        </p:nvSpPr>
        <p:spPr>
          <a:xfrm>
            <a:off x="1317196" y="3382343"/>
            <a:ext cx="18337267" cy="3522313"/>
          </a:xfrm>
        </p:spPr>
        <p:txBody>
          <a:bodyPr>
            <a:normAutofit/>
          </a:bodyPr>
          <a:lstStyle/>
          <a:p>
            <a:pPr>
              <a:lnSpc>
                <a:spcPct val="150000"/>
              </a:lnSpc>
            </a:pPr>
            <a:r>
              <a:rPr lang="en-GB" sz="4400" b="0" dirty="0">
                <a:solidFill>
                  <a:prstClr val="black"/>
                </a:solidFill>
                <a:latin typeface="Verdana" pitchFamily="34" charset="0"/>
                <a:ea typeface="Verdana" pitchFamily="34" charset="0"/>
                <a:cs typeface="+mn-cs"/>
              </a:rPr>
              <a:t>Prepared by: </a:t>
            </a:r>
            <a:r>
              <a:rPr lang="en-GB" sz="4400" dirty="0">
                <a:solidFill>
                  <a:prstClr val="black"/>
                </a:solidFill>
                <a:latin typeface="Verdana" pitchFamily="34" charset="0"/>
                <a:ea typeface="Verdana" pitchFamily="34" charset="0"/>
              </a:rPr>
              <a:t>Rocío Bernabé Caro </a:t>
            </a:r>
            <a:br>
              <a:rPr lang="en-GB" sz="4400" dirty="0">
                <a:solidFill>
                  <a:prstClr val="black"/>
                </a:solidFill>
                <a:latin typeface="Verdana" pitchFamily="34" charset="0"/>
                <a:ea typeface="Verdana" pitchFamily="34" charset="0"/>
                <a:cs typeface="+mn-cs"/>
              </a:rPr>
            </a:br>
            <a:r>
              <a:rPr lang="en-GB" sz="4400" b="0" dirty="0">
                <a:solidFill>
                  <a:prstClr val="black"/>
                </a:solidFill>
                <a:latin typeface="Verdana" pitchFamily="34" charset="0"/>
                <a:ea typeface="Verdana" pitchFamily="34" charset="0"/>
                <a:cs typeface="+mn-cs"/>
              </a:rPr>
              <a:t>(Internationale Hochschule SDI München, Germany)</a:t>
            </a:r>
            <a:endParaRPr lang="es-ES_tradnl" sz="4400" dirty="0"/>
          </a:p>
        </p:txBody>
      </p:sp>
      <p:pic>
        <p:nvPicPr>
          <p:cNvPr id="9" name="Picture 18" descr="Creative Commons License Logo: Attribution-ShareAlike International CC BY-SA">
            <a:extLst>
              <a:ext uri="{FF2B5EF4-FFF2-40B4-BE49-F238E27FC236}">
                <a16:creationId xmlns:a16="http://schemas.microsoft.com/office/drawing/2014/main" id="{7BB252E6-4131-2048-9E11-54C690E59A18}"/>
              </a:ext>
            </a:extLst>
          </p:cNvPr>
          <p:cNvPicPr/>
          <p:nvPr/>
        </p:nvPicPr>
        <p:blipFill>
          <a:blip r:embed="rId4" cstate="print">
            <a:extLst>
              <a:ext uri="{28A0092B-C50C-407E-A947-70E740481C1C}">
                <a14:useLocalDpi xmlns:a14="http://schemas.microsoft.com/office/drawing/2010/main"/>
              </a:ext>
            </a:extLst>
          </a:blip>
          <a:stretch>
            <a:fillRect/>
          </a:stretch>
        </p:blipFill>
        <p:spPr>
          <a:xfrm>
            <a:off x="244832" y="8882824"/>
            <a:ext cx="2701843" cy="952235"/>
          </a:xfrm>
          <a:prstGeom prst="rect">
            <a:avLst/>
          </a:prstGeom>
        </p:spPr>
      </p:pic>
    </p:spTree>
    <p:extLst>
      <p:ext uri="{BB962C8B-B14F-4D97-AF65-F5344CB8AC3E}">
        <p14:creationId xmlns:p14="http://schemas.microsoft.com/office/powerpoint/2010/main" val="1007948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Co-funded by the Erasmus+ Programme of the European Union logo">
            <a:extLst>
              <a:ext uri="{FF2B5EF4-FFF2-40B4-BE49-F238E27FC236}">
                <a16:creationId xmlns:a16="http://schemas.microsoft.com/office/drawing/2014/main" id="{7B34E4F4-D9E6-7843-A635-6F7E65AE4B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401129" y="439855"/>
            <a:ext cx="4646206" cy="10624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Internationale Hochschule SDI - University of applied sciences">
            <a:extLst>
              <a:ext uri="{FF2B5EF4-FFF2-40B4-BE49-F238E27FC236}">
                <a16:creationId xmlns:a16="http://schemas.microsoft.com/office/drawing/2014/main" id="{79B64585-8AE6-F047-B9D0-459ECD9F14A9}"/>
              </a:ext>
            </a:extLst>
          </p:cNvPr>
          <p:cNvPicPr>
            <a:picLocks noChangeAspect="1"/>
          </p:cNvPicPr>
          <p:nvPr/>
        </p:nvPicPr>
        <p:blipFill>
          <a:blip r:embed="rId4"/>
          <a:srcRect/>
          <a:stretch/>
        </p:blipFill>
        <p:spPr>
          <a:xfrm>
            <a:off x="3404139" y="4056766"/>
            <a:ext cx="4883637" cy="2213274"/>
          </a:xfrm>
          <a:prstGeom prst="rect">
            <a:avLst/>
          </a:prstGeom>
        </p:spPr>
      </p:pic>
      <p:sp>
        <p:nvSpPr>
          <p:cNvPr id="7" name="Title 6">
            <a:extLst>
              <a:ext uri="{FF2B5EF4-FFF2-40B4-BE49-F238E27FC236}">
                <a16:creationId xmlns:a16="http://schemas.microsoft.com/office/drawing/2014/main" id="{07FA4721-2F8F-F642-A4A6-20D0C4515703}"/>
              </a:ext>
            </a:extLst>
          </p:cNvPr>
          <p:cNvSpPr>
            <a:spLocks noGrp="1"/>
          </p:cNvSpPr>
          <p:nvPr>
            <p:ph type="title"/>
          </p:nvPr>
        </p:nvSpPr>
        <p:spPr>
          <a:xfrm>
            <a:off x="8634026" y="4818798"/>
            <a:ext cx="17084400" cy="1062638"/>
          </a:xfrm>
        </p:spPr>
        <p:txBody>
          <a:bodyPr>
            <a:normAutofit/>
          </a:bodyPr>
          <a:lstStyle/>
          <a:p>
            <a:r>
              <a:rPr lang="de-DE" sz="3600" dirty="0"/>
              <a:t>Rocío Bernabé</a:t>
            </a:r>
            <a:endParaRPr lang="en-ES" sz="3600" dirty="0"/>
          </a:p>
        </p:txBody>
      </p:sp>
      <p:sp>
        <p:nvSpPr>
          <p:cNvPr id="21" name="TextBox 20">
            <a:extLst>
              <a:ext uri="{FF2B5EF4-FFF2-40B4-BE49-F238E27FC236}">
                <a16:creationId xmlns:a16="http://schemas.microsoft.com/office/drawing/2014/main" id="{8DF475E8-9F94-A34C-B3D0-8D2CD3CD4ECB}"/>
              </a:ext>
            </a:extLst>
          </p:cNvPr>
          <p:cNvSpPr txBox="1"/>
          <p:nvPr/>
        </p:nvSpPr>
        <p:spPr>
          <a:xfrm>
            <a:off x="8660152" y="5698554"/>
            <a:ext cx="8829598" cy="692477"/>
          </a:xfrm>
          <a:prstGeom prst="rect">
            <a:avLst/>
          </a:prstGeom>
          <a:noFill/>
        </p:spPr>
        <p:txBody>
          <a:bodyPr wrap="square" lIns="137141" tIns="68570" rIns="137141" bIns="68570" rtlCol="0">
            <a:spAutoFit/>
          </a:bodyPr>
          <a:lstStyle/>
          <a:p>
            <a:pPr>
              <a:lnSpc>
                <a:spcPct val="100000"/>
              </a:lnSpc>
            </a:pPr>
            <a:r>
              <a:rPr lang="sl-SI" sz="3600" b="1" dirty="0">
                <a:solidFill>
                  <a:srgbClr val="0070C0"/>
                </a:solidFill>
                <a:latin typeface="Verdana" panose="020B0604030504040204" pitchFamily="34" charset="0"/>
                <a:ea typeface="Verdana" panose="020B0604030504040204" pitchFamily="34" charset="0"/>
                <a:cs typeface="Verdana" panose="020B0604030504040204" pitchFamily="34" charset="0"/>
                <a:hlinkClick r:id="rId5">
                  <a:extLst>
                    <a:ext uri="{A12FA001-AC4F-418D-AE19-62706E023703}">
                      <ahyp:hlinkClr xmlns:ahyp="http://schemas.microsoft.com/office/drawing/2018/hyperlinkcolor" val="tx"/>
                    </a:ext>
                  </a:extLst>
                </a:hlinkClick>
              </a:rPr>
              <a:t>rocio.bernabe@sdi-muenchen.de</a:t>
            </a:r>
            <a:r>
              <a:rPr lang="it-IT" sz="3600" b="1" dirty="0">
                <a:solidFill>
                  <a:srgbClr val="0070C0"/>
                </a:solidFill>
                <a:latin typeface="Verdana" panose="020B0604030504040204" pitchFamily="34" charset="0"/>
                <a:ea typeface="Verdana" panose="020B0604030504040204" pitchFamily="34" charset="0"/>
                <a:cs typeface="Verdana" panose="020B0604030504040204" pitchFamily="34" charset="0"/>
              </a:rPr>
              <a:t>  </a:t>
            </a:r>
            <a:endParaRPr lang="sl-SI" sz="36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Picture 18" descr="Creative Commons License Logo: Attribution-ShareAlike International CC BY-SA">
            <a:extLst>
              <a:ext uri="{FF2B5EF4-FFF2-40B4-BE49-F238E27FC236}">
                <a16:creationId xmlns:a16="http://schemas.microsoft.com/office/drawing/2014/main" id="{A3F4665B-5696-9A4C-B0B1-AF7026BAD26F}"/>
              </a:ext>
            </a:extLst>
          </p:cNvPr>
          <p:cNvPicPr/>
          <p:nvPr/>
        </p:nvPicPr>
        <p:blipFill>
          <a:blip r:embed="rId6" cstate="print">
            <a:extLst>
              <a:ext uri="{28A0092B-C50C-407E-A947-70E740481C1C}">
                <a14:useLocalDpi xmlns:a14="http://schemas.microsoft.com/office/drawing/2010/main"/>
              </a:ext>
            </a:extLst>
          </a:blip>
          <a:stretch>
            <a:fillRect/>
          </a:stretch>
        </p:blipFill>
        <p:spPr>
          <a:xfrm>
            <a:off x="244832" y="8882824"/>
            <a:ext cx="2701843" cy="952235"/>
          </a:xfrm>
          <a:prstGeom prst="rect">
            <a:avLst/>
          </a:prstGeom>
        </p:spPr>
      </p:pic>
    </p:spTree>
    <p:extLst>
      <p:ext uri="{BB962C8B-B14F-4D97-AF65-F5344CB8AC3E}">
        <p14:creationId xmlns:p14="http://schemas.microsoft.com/office/powerpoint/2010/main" val="513530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E0D7D-2F2C-524C-840D-AD206EA17B79}"/>
              </a:ext>
            </a:extLst>
          </p:cNvPr>
          <p:cNvSpPr>
            <a:spLocks noGrp="1"/>
          </p:cNvSpPr>
          <p:nvPr>
            <p:ph type="title"/>
          </p:nvPr>
        </p:nvSpPr>
        <p:spPr>
          <a:xfrm>
            <a:off x="317912" y="1931446"/>
            <a:ext cx="17084400" cy="1062638"/>
          </a:xfrm>
        </p:spPr>
        <p:txBody>
          <a:bodyPr/>
          <a:lstStyle/>
          <a:p>
            <a:r>
              <a:rPr lang="en-GB" dirty="0"/>
              <a:t>E2U journalistic texts</a:t>
            </a:r>
          </a:p>
        </p:txBody>
      </p:sp>
      <p:pic>
        <p:nvPicPr>
          <p:cNvPr id="19" name="Grafik 18">
            <a:extLst>
              <a:ext uri="{FF2B5EF4-FFF2-40B4-BE49-F238E27FC236}">
                <a16:creationId xmlns:a16="http://schemas.microsoft.com/office/drawing/2014/main" id="{F1E75B00-CADC-2C43-ABE0-70660ED1C9A0}"/>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614937" y="3392488"/>
            <a:ext cx="6662663" cy="4872072"/>
          </a:xfrm>
          <a:prstGeom prst="rect">
            <a:avLst/>
          </a:prstGeom>
        </p:spPr>
      </p:pic>
    </p:spTree>
    <p:extLst>
      <p:ext uri="{BB962C8B-B14F-4D97-AF65-F5344CB8AC3E}">
        <p14:creationId xmlns:p14="http://schemas.microsoft.com/office/powerpoint/2010/main" val="3788353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Co-funded by the Erasmus+ Programme of the European Union logo">
            <a:extLst>
              <a:ext uri="{FF2B5EF4-FFF2-40B4-BE49-F238E27FC236}">
                <a16:creationId xmlns:a16="http://schemas.microsoft.com/office/drawing/2014/main" id="{7B34E4F4-D9E6-7843-A635-6F7E65AE4B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448256" y="487007"/>
            <a:ext cx="4646206" cy="106246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reative Commons License Logo: Attribution-ShareAlike International CC BY-SA">
            <a:extLst>
              <a:ext uri="{FF2B5EF4-FFF2-40B4-BE49-F238E27FC236}">
                <a16:creationId xmlns:a16="http://schemas.microsoft.com/office/drawing/2014/main" id="{8061834D-1377-9B49-892B-AFDC3631BF20}"/>
              </a:ext>
            </a:extLst>
          </p:cNvPr>
          <p:cNvPicPr/>
          <p:nvPr/>
        </p:nvPicPr>
        <p:blipFill>
          <a:blip r:embed="rId4">
            <a:extLst>
              <a:ext uri="{28A0092B-C50C-407E-A947-70E740481C1C}">
                <a14:useLocalDpi xmlns:a14="http://schemas.microsoft.com/office/drawing/2010/main" val="0"/>
              </a:ext>
            </a:extLst>
          </a:blip>
          <a:stretch>
            <a:fillRect/>
          </a:stretch>
        </p:blipFill>
        <p:spPr>
          <a:xfrm>
            <a:off x="245068" y="8882826"/>
            <a:ext cx="2701375" cy="952235"/>
          </a:xfrm>
          <a:prstGeom prst="rect">
            <a:avLst/>
          </a:prstGeom>
        </p:spPr>
      </p:pic>
      <p:sp>
        <p:nvSpPr>
          <p:cNvPr id="12" name="Segnaposto testo 2">
            <a:extLst>
              <a:ext uri="{FF2B5EF4-FFF2-40B4-BE49-F238E27FC236}">
                <a16:creationId xmlns:a16="http://schemas.microsoft.com/office/drawing/2014/main" id="{1C223C67-A04F-254E-AA86-CE328C0912DD}"/>
              </a:ext>
            </a:extLst>
          </p:cNvPr>
          <p:cNvSpPr txBox="1">
            <a:spLocks/>
          </p:cNvSpPr>
          <p:nvPr/>
        </p:nvSpPr>
        <p:spPr>
          <a:xfrm>
            <a:off x="357250" y="3024806"/>
            <a:ext cx="17648124" cy="5164053"/>
          </a:xfrm>
          <a:prstGeom prst="rect">
            <a:avLst/>
          </a:prstGeom>
        </p:spPr>
        <p:txBody>
          <a:bodyPr vert="horz" lIns="137169" tIns="68585" rIns="137169" bIns="68585" rtlCol="0" anchor="t" anchorCtr="0"/>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US" sz="4500" dirty="0">
                <a:solidFill>
                  <a:schemeClr val="tx1"/>
                </a:solidFill>
                <a:latin typeface="Verdana" panose="020B0604030504040204" pitchFamily="34" charset="0"/>
                <a:ea typeface="Verdana" panose="020B0604030504040204" pitchFamily="34" charset="0"/>
                <a:cs typeface="Verdana" panose="020B0604030504040204" pitchFamily="34" charset="0"/>
              </a:rPr>
              <a:t>The project EASIT has received funding from the European Commission under the Erasmus+ Strategic Partnerships for Higher Education </a:t>
            </a:r>
            <a:r>
              <a:rPr lang="en-US" sz="4500" dirty="0" err="1">
                <a:solidFill>
                  <a:schemeClr val="tx1"/>
                </a:solidFill>
                <a:latin typeface="Verdana" panose="020B0604030504040204" pitchFamily="34" charset="0"/>
                <a:ea typeface="Verdana" panose="020B0604030504040204" pitchFamily="34" charset="0"/>
                <a:cs typeface="Verdana" panose="020B0604030504040204" pitchFamily="34" charset="0"/>
              </a:rPr>
              <a:t>programme</a:t>
            </a:r>
            <a:r>
              <a:rPr lang="en-US" sz="4500" dirty="0">
                <a:solidFill>
                  <a:schemeClr val="tx1"/>
                </a:solidFill>
                <a:latin typeface="Verdana" panose="020B0604030504040204" pitchFamily="34" charset="0"/>
                <a:ea typeface="Verdana" panose="020B0604030504040204" pitchFamily="34" charset="0"/>
                <a:cs typeface="Verdana" panose="020B0604030504040204" pitchFamily="34" charset="0"/>
              </a:rPr>
              <a:t>, grant agreement 2018-1-ES01-KA203-05275. </a:t>
            </a:r>
          </a:p>
        </p:txBody>
      </p:sp>
      <p:sp>
        <p:nvSpPr>
          <p:cNvPr id="2" name="Title 1">
            <a:extLst>
              <a:ext uri="{FF2B5EF4-FFF2-40B4-BE49-F238E27FC236}">
                <a16:creationId xmlns:a16="http://schemas.microsoft.com/office/drawing/2014/main" id="{ADDC92CD-49DF-3B48-8B5E-B69F876B9A1B}"/>
              </a:ext>
            </a:extLst>
          </p:cNvPr>
          <p:cNvSpPr>
            <a:spLocks noGrp="1"/>
          </p:cNvSpPr>
          <p:nvPr>
            <p:ph type="title"/>
          </p:nvPr>
        </p:nvSpPr>
        <p:spPr>
          <a:xfrm>
            <a:off x="317912" y="1962169"/>
            <a:ext cx="17084400" cy="1062638"/>
          </a:xfrm>
        </p:spPr>
        <p:txBody>
          <a:bodyPr/>
          <a:lstStyle/>
          <a:p>
            <a:r>
              <a:rPr lang="en-ES" dirty="0"/>
              <a:t>Acknowledgement</a:t>
            </a:r>
          </a:p>
        </p:txBody>
      </p:sp>
    </p:spTree>
    <p:extLst>
      <p:ext uri="{BB962C8B-B14F-4D97-AF65-F5344CB8AC3E}">
        <p14:creationId xmlns:p14="http://schemas.microsoft.com/office/powerpoint/2010/main" val="20690856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Co-funded by the Erasmus+ Programme of the European Union logo">
            <a:extLst>
              <a:ext uri="{FF2B5EF4-FFF2-40B4-BE49-F238E27FC236}">
                <a16:creationId xmlns:a16="http://schemas.microsoft.com/office/drawing/2014/main" id="{7B34E4F4-D9E6-7843-A635-6F7E65AE4B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448256" y="487007"/>
            <a:ext cx="4646206" cy="106246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reative Commons License Logo: Attribution-ShareAlike International CC BY-SA">
            <a:extLst>
              <a:ext uri="{FF2B5EF4-FFF2-40B4-BE49-F238E27FC236}">
                <a16:creationId xmlns:a16="http://schemas.microsoft.com/office/drawing/2014/main" id="{8061834D-1377-9B49-892B-AFDC3631BF20}"/>
              </a:ext>
            </a:extLst>
          </p:cNvPr>
          <p:cNvPicPr/>
          <p:nvPr/>
        </p:nvPicPr>
        <p:blipFill>
          <a:blip r:embed="rId4">
            <a:extLst>
              <a:ext uri="{28A0092B-C50C-407E-A947-70E740481C1C}">
                <a14:useLocalDpi xmlns:a14="http://schemas.microsoft.com/office/drawing/2010/main" val="0"/>
              </a:ext>
            </a:extLst>
          </a:blip>
          <a:stretch>
            <a:fillRect/>
          </a:stretch>
        </p:blipFill>
        <p:spPr>
          <a:xfrm>
            <a:off x="245068" y="8882826"/>
            <a:ext cx="2701375" cy="952235"/>
          </a:xfrm>
          <a:prstGeom prst="rect">
            <a:avLst/>
          </a:prstGeom>
        </p:spPr>
      </p:pic>
      <p:sp>
        <p:nvSpPr>
          <p:cNvPr id="11" name="Segnaposto testo 2">
            <a:extLst>
              <a:ext uri="{FF2B5EF4-FFF2-40B4-BE49-F238E27FC236}">
                <a16:creationId xmlns:a16="http://schemas.microsoft.com/office/drawing/2014/main" id="{AE111C95-DA2F-4C41-B9C9-99790547A51F}"/>
              </a:ext>
            </a:extLst>
          </p:cNvPr>
          <p:cNvSpPr txBox="1">
            <a:spLocks/>
          </p:cNvSpPr>
          <p:nvPr/>
        </p:nvSpPr>
        <p:spPr>
          <a:xfrm>
            <a:off x="357250" y="3024806"/>
            <a:ext cx="17648124" cy="5164053"/>
          </a:xfrm>
          <a:prstGeom prst="rect">
            <a:avLst/>
          </a:prstGeom>
        </p:spPr>
        <p:txBody>
          <a:bodyPr vert="horz" lIns="137169" tIns="68585" rIns="137169" bIns="68585" rtlCol="0" anchor="t" anchorCtr="0"/>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GB" sz="4500" dirty="0">
                <a:solidFill>
                  <a:schemeClr val="tx1"/>
                </a:solidFill>
                <a:latin typeface="Verdana" panose="020B0604030504040204" pitchFamily="34" charset="0"/>
                <a:ea typeface="Verdana" panose="020B0604030504040204" pitchFamily="34" charset="0"/>
                <a:cs typeface="Verdana" panose="020B0604030504040204" pitchFamily="34" charset="0"/>
              </a:rPr>
              <a:t>The European Commission support for the production of this publication does not constitute an endorsement of the contents, which reflect the views only of the authors, and the Commission cannot be held responsible for any use which may be made of the information contained therein.</a:t>
            </a:r>
          </a:p>
        </p:txBody>
      </p:sp>
      <p:sp>
        <p:nvSpPr>
          <p:cNvPr id="2" name="Title 1">
            <a:extLst>
              <a:ext uri="{FF2B5EF4-FFF2-40B4-BE49-F238E27FC236}">
                <a16:creationId xmlns:a16="http://schemas.microsoft.com/office/drawing/2014/main" id="{D7557131-944E-7546-880D-B1AB16FF2F85}"/>
              </a:ext>
            </a:extLst>
          </p:cNvPr>
          <p:cNvSpPr>
            <a:spLocks noGrp="1"/>
          </p:cNvSpPr>
          <p:nvPr>
            <p:ph type="title"/>
          </p:nvPr>
        </p:nvSpPr>
        <p:spPr>
          <a:xfrm>
            <a:off x="317912" y="1962169"/>
            <a:ext cx="17084400" cy="1062638"/>
          </a:xfrm>
        </p:spPr>
        <p:txBody>
          <a:bodyPr/>
          <a:lstStyle/>
          <a:p>
            <a:r>
              <a:rPr lang="en-ES" dirty="0"/>
              <a:t>Disclaimer</a:t>
            </a:r>
          </a:p>
        </p:txBody>
      </p:sp>
    </p:spTree>
    <p:extLst>
      <p:ext uri="{BB962C8B-B14F-4D97-AF65-F5344CB8AC3E}">
        <p14:creationId xmlns:p14="http://schemas.microsoft.com/office/powerpoint/2010/main" val="11612815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Co-funded by the Erasmus+ Programme of the European Union logo">
            <a:extLst>
              <a:ext uri="{FF2B5EF4-FFF2-40B4-BE49-F238E27FC236}">
                <a16:creationId xmlns:a16="http://schemas.microsoft.com/office/drawing/2014/main" id="{7B34E4F4-D9E6-7843-A635-6F7E65AE4B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448256" y="487007"/>
            <a:ext cx="4646206" cy="106246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reative Commons License Logo: Attribution-ShareAlike International CC BY-SA">
            <a:extLst>
              <a:ext uri="{FF2B5EF4-FFF2-40B4-BE49-F238E27FC236}">
                <a16:creationId xmlns:a16="http://schemas.microsoft.com/office/drawing/2014/main" id="{8061834D-1377-9B49-892B-AFDC3631BF20}"/>
              </a:ext>
            </a:extLst>
          </p:cNvPr>
          <p:cNvPicPr/>
          <p:nvPr/>
        </p:nvPicPr>
        <p:blipFill>
          <a:blip r:embed="rId4">
            <a:extLst>
              <a:ext uri="{28A0092B-C50C-407E-A947-70E740481C1C}">
                <a14:useLocalDpi xmlns:a14="http://schemas.microsoft.com/office/drawing/2010/main" val="0"/>
              </a:ext>
            </a:extLst>
          </a:blip>
          <a:stretch>
            <a:fillRect/>
          </a:stretch>
        </p:blipFill>
        <p:spPr>
          <a:xfrm>
            <a:off x="245068" y="8882826"/>
            <a:ext cx="2701375" cy="952235"/>
          </a:xfrm>
          <a:prstGeom prst="rect">
            <a:avLst/>
          </a:prstGeom>
        </p:spPr>
      </p:pic>
      <p:sp>
        <p:nvSpPr>
          <p:cNvPr id="2" name="Title 1">
            <a:extLst>
              <a:ext uri="{FF2B5EF4-FFF2-40B4-BE49-F238E27FC236}">
                <a16:creationId xmlns:a16="http://schemas.microsoft.com/office/drawing/2014/main" id="{D7557131-944E-7546-880D-B1AB16FF2F85}"/>
              </a:ext>
            </a:extLst>
          </p:cNvPr>
          <p:cNvSpPr>
            <a:spLocks noGrp="1"/>
          </p:cNvSpPr>
          <p:nvPr>
            <p:ph type="title"/>
          </p:nvPr>
        </p:nvSpPr>
        <p:spPr>
          <a:xfrm>
            <a:off x="317912" y="1962169"/>
            <a:ext cx="17084400" cy="1062638"/>
          </a:xfrm>
        </p:spPr>
        <p:txBody>
          <a:bodyPr/>
          <a:lstStyle/>
          <a:p>
            <a:r>
              <a:rPr lang="en-ES" dirty="0"/>
              <a:t>Partners</a:t>
            </a:r>
          </a:p>
        </p:txBody>
      </p:sp>
      <p:pic>
        <p:nvPicPr>
          <p:cNvPr id="23" name="Picture 22" descr="Dyslexiförbundet logo">
            <a:extLst>
              <a:ext uri="{FF2B5EF4-FFF2-40B4-BE49-F238E27FC236}">
                <a16:creationId xmlns:a16="http://schemas.microsoft.com/office/drawing/2014/main" id="{E95D038A-5107-A94E-AD89-995930934F36}"/>
              </a:ext>
            </a:extLst>
          </p:cNvPr>
          <p:cNvPicPr/>
          <p:nvPr/>
        </p:nvPicPr>
        <p:blipFill>
          <a:blip r:embed="rId5"/>
          <a:stretch>
            <a:fillRect/>
          </a:stretch>
        </p:blipFill>
        <p:spPr>
          <a:xfrm>
            <a:off x="837235" y="3258360"/>
            <a:ext cx="2269268" cy="2269268"/>
          </a:xfrm>
          <a:prstGeom prst="rect">
            <a:avLst/>
          </a:prstGeom>
        </p:spPr>
      </p:pic>
      <p:pic>
        <p:nvPicPr>
          <p:cNvPr id="24" name="Picture 23" descr="Risa logo">
            <a:extLst>
              <a:ext uri="{FF2B5EF4-FFF2-40B4-BE49-F238E27FC236}">
                <a16:creationId xmlns:a16="http://schemas.microsoft.com/office/drawing/2014/main" id="{53195402-E4A0-3F4A-81B0-28C6C2959FF3}"/>
              </a:ext>
            </a:extLst>
          </p:cNvPr>
          <p:cNvPicPr/>
          <p:nvPr/>
        </p:nvPicPr>
        <p:blipFill>
          <a:blip r:embed="rId6"/>
          <a:stretch>
            <a:fillRect/>
          </a:stretch>
        </p:blipFill>
        <p:spPr>
          <a:xfrm>
            <a:off x="4316996" y="3390581"/>
            <a:ext cx="1933194" cy="1638300"/>
          </a:xfrm>
          <a:prstGeom prst="rect">
            <a:avLst/>
          </a:prstGeom>
        </p:spPr>
      </p:pic>
      <p:pic>
        <p:nvPicPr>
          <p:cNvPr id="25" name="Picture 24" descr="RTV Slovenija logo">
            <a:extLst>
              <a:ext uri="{FF2B5EF4-FFF2-40B4-BE49-F238E27FC236}">
                <a16:creationId xmlns:a16="http://schemas.microsoft.com/office/drawing/2014/main" id="{1BF0B1E2-FB1F-F046-B484-9F71A70EF2FF}"/>
              </a:ext>
            </a:extLst>
          </p:cNvPr>
          <p:cNvPicPr/>
          <p:nvPr/>
        </p:nvPicPr>
        <p:blipFill>
          <a:blip r:embed="rId7"/>
          <a:stretch>
            <a:fillRect/>
          </a:stretch>
        </p:blipFill>
        <p:spPr>
          <a:xfrm>
            <a:off x="6779620" y="3258360"/>
            <a:ext cx="4160984" cy="1890093"/>
          </a:xfrm>
          <a:prstGeom prst="rect">
            <a:avLst/>
          </a:prstGeom>
        </p:spPr>
      </p:pic>
      <p:pic>
        <p:nvPicPr>
          <p:cNvPr id="26" name="Graphic 4" descr="Stiftung Universität Hildesheim logo">
            <a:extLst>
              <a:ext uri="{FF2B5EF4-FFF2-40B4-BE49-F238E27FC236}">
                <a16:creationId xmlns:a16="http://schemas.microsoft.com/office/drawing/2014/main" id="{92B7F15D-E8A7-9F43-A892-D30A63C8768C}"/>
              </a:ext>
            </a:extLst>
          </p:cNvPr>
          <p:cNvPicPr/>
          <p:nvPr/>
        </p:nvPicPr>
        <p:blipFill>
          <a:blip r:embed="rId8">
            <a:extLst>
              <a:ext uri="{96DAC541-7B7A-43D3-8B79-37D633B846F1}">
                <asvg:svgBlip xmlns:asvg="http://schemas.microsoft.com/office/drawing/2016/SVG/main" r:embed="rId9"/>
              </a:ext>
            </a:extLst>
          </a:blip>
          <a:stretch>
            <a:fillRect/>
          </a:stretch>
        </p:blipFill>
        <p:spPr>
          <a:xfrm>
            <a:off x="11123852" y="2976936"/>
            <a:ext cx="2269269" cy="2269269"/>
          </a:xfrm>
          <a:prstGeom prst="rect">
            <a:avLst/>
          </a:prstGeom>
        </p:spPr>
      </p:pic>
      <p:pic>
        <p:nvPicPr>
          <p:cNvPr id="27" name="Picture 26" descr="SDI Internationale Hochshule - University of Applied Sciences logo">
            <a:extLst>
              <a:ext uri="{FF2B5EF4-FFF2-40B4-BE49-F238E27FC236}">
                <a16:creationId xmlns:a16="http://schemas.microsoft.com/office/drawing/2014/main" id="{FE2DB0E3-D4D5-AC42-B780-92C95D0401A7}"/>
              </a:ext>
            </a:extLst>
          </p:cNvPr>
          <p:cNvPicPr/>
          <p:nvPr/>
        </p:nvPicPr>
        <p:blipFill>
          <a:blip r:embed="rId10"/>
          <a:stretch>
            <a:fillRect/>
          </a:stretch>
        </p:blipFill>
        <p:spPr>
          <a:xfrm>
            <a:off x="14451982" y="3390581"/>
            <a:ext cx="2990937" cy="1359853"/>
          </a:xfrm>
          <a:prstGeom prst="rect">
            <a:avLst/>
          </a:prstGeom>
        </p:spPr>
      </p:pic>
      <p:pic>
        <p:nvPicPr>
          <p:cNvPr id="28" name="Picture 27" descr="Universitat Autònoma de Barcelona logo">
            <a:extLst>
              <a:ext uri="{FF2B5EF4-FFF2-40B4-BE49-F238E27FC236}">
                <a16:creationId xmlns:a16="http://schemas.microsoft.com/office/drawing/2014/main" id="{243273C3-21EA-A845-93D3-CC2A66BE4D5B}"/>
              </a:ext>
            </a:extLst>
          </p:cNvPr>
          <p:cNvPicPr/>
          <p:nvPr/>
        </p:nvPicPr>
        <p:blipFill>
          <a:blip r:embed="rId11"/>
          <a:stretch>
            <a:fillRect/>
          </a:stretch>
        </p:blipFill>
        <p:spPr>
          <a:xfrm>
            <a:off x="2095499" y="5641928"/>
            <a:ext cx="2745725" cy="2058717"/>
          </a:xfrm>
          <a:prstGeom prst="rect">
            <a:avLst/>
          </a:prstGeom>
        </p:spPr>
      </p:pic>
      <p:pic>
        <p:nvPicPr>
          <p:cNvPr id="29" name="Picture 28" descr="Università degli Studi di Trieste logo">
            <a:extLst>
              <a:ext uri="{FF2B5EF4-FFF2-40B4-BE49-F238E27FC236}">
                <a16:creationId xmlns:a16="http://schemas.microsoft.com/office/drawing/2014/main" id="{755EFFAA-DA2A-4146-BAA0-026E89CC96F3}"/>
              </a:ext>
            </a:extLst>
          </p:cNvPr>
          <p:cNvPicPr/>
          <p:nvPr/>
        </p:nvPicPr>
        <p:blipFill>
          <a:blip r:embed="rId12"/>
          <a:stretch>
            <a:fillRect/>
          </a:stretch>
        </p:blipFill>
        <p:spPr>
          <a:xfrm>
            <a:off x="5289550" y="5989931"/>
            <a:ext cx="5249230" cy="1134110"/>
          </a:xfrm>
          <a:prstGeom prst="rect">
            <a:avLst/>
          </a:prstGeom>
        </p:spPr>
      </p:pic>
      <p:pic>
        <p:nvPicPr>
          <p:cNvPr id="30" name="Picture 29" descr="Universidade Vigo logo">
            <a:extLst>
              <a:ext uri="{FF2B5EF4-FFF2-40B4-BE49-F238E27FC236}">
                <a16:creationId xmlns:a16="http://schemas.microsoft.com/office/drawing/2014/main" id="{651A6100-3523-8543-80B8-46CF2E9E4315}"/>
              </a:ext>
            </a:extLst>
          </p:cNvPr>
          <p:cNvPicPr/>
          <p:nvPr/>
        </p:nvPicPr>
        <p:blipFill>
          <a:blip r:embed="rId13"/>
          <a:stretch>
            <a:fillRect/>
          </a:stretch>
        </p:blipFill>
        <p:spPr>
          <a:xfrm>
            <a:off x="10949515" y="6161381"/>
            <a:ext cx="5183614" cy="791210"/>
          </a:xfrm>
          <a:prstGeom prst="rect">
            <a:avLst/>
          </a:prstGeom>
        </p:spPr>
      </p:pic>
    </p:spTree>
    <p:extLst>
      <p:ext uri="{BB962C8B-B14F-4D97-AF65-F5344CB8AC3E}">
        <p14:creationId xmlns:p14="http://schemas.microsoft.com/office/powerpoint/2010/main" val="41518366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Co-funded by the Erasmus+ Programme of the European Union logo">
            <a:extLst>
              <a:ext uri="{FF2B5EF4-FFF2-40B4-BE49-F238E27FC236}">
                <a16:creationId xmlns:a16="http://schemas.microsoft.com/office/drawing/2014/main" id="{7B34E4F4-D9E6-7843-A635-6F7E65AE4B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448256" y="487007"/>
            <a:ext cx="4646206" cy="106246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reative Commons License Logo: Attribution-ShareAlike International CC BY-SA">
            <a:extLst>
              <a:ext uri="{FF2B5EF4-FFF2-40B4-BE49-F238E27FC236}">
                <a16:creationId xmlns:a16="http://schemas.microsoft.com/office/drawing/2014/main" id="{8061834D-1377-9B49-892B-AFDC3631BF20}"/>
              </a:ext>
            </a:extLst>
          </p:cNvPr>
          <p:cNvPicPr/>
          <p:nvPr/>
        </p:nvPicPr>
        <p:blipFill>
          <a:blip r:embed="rId4">
            <a:extLst>
              <a:ext uri="{28A0092B-C50C-407E-A947-70E740481C1C}">
                <a14:useLocalDpi xmlns:a14="http://schemas.microsoft.com/office/drawing/2010/main" val="0"/>
              </a:ext>
            </a:extLst>
          </a:blip>
          <a:stretch>
            <a:fillRect/>
          </a:stretch>
        </p:blipFill>
        <p:spPr>
          <a:xfrm>
            <a:off x="245068" y="8882826"/>
            <a:ext cx="2701375" cy="952235"/>
          </a:xfrm>
          <a:prstGeom prst="rect">
            <a:avLst/>
          </a:prstGeom>
        </p:spPr>
      </p:pic>
      <p:pic>
        <p:nvPicPr>
          <p:cNvPr id="12" name="Picture 11" descr="EASIT (Easy Access for Social Inclusion Training) Logo">
            <a:hlinkClick r:id="rId5"/>
            <a:extLst>
              <a:ext uri="{FF2B5EF4-FFF2-40B4-BE49-F238E27FC236}">
                <a16:creationId xmlns:a16="http://schemas.microsoft.com/office/drawing/2014/main" id="{3005C618-9FC3-D746-AE1F-3014D2C542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8484" y="3420566"/>
            <a:ext cx="8014201" cy="3352028"/>
          </a:xfrm>
          <a:prstGeom prst="rect">
            <a:avLst/>
          </a:prstGeom>
        </p:spPr>
      </p:pic>
      <p:sp>
        <p:nvSpPr>
          <p:cNvPr id="16" name="TextBox 15">
            <a:extLst>
              <a:ext uri="{FF2B5EF4-FFF2-40B4-BE49-F238E27FC236}">
                <a16:creationId xmlns:a16="http://schemas.microsoft.com/office/drawing/2014/main" id="{341309FA-535C-3146-A01F-F199B6C5FEF0}"/>
              </a:ext>
            </a:extLst>
          </p:cNvPr>
          <p:cNvSpPr txBox="1"/>
          <p:nvPr/>
        </p:nvSpPr>
        <p:spPr>
          <a:xfrm>
            <a:off x="4730784" y="6855371"/>
            <a:ext cx="8829598" cy="692498"/>
          </a:xfrm>
          <a:prstGeom prst="rect">
            <a:avLst/>
          </a:prstGeom>
          <a:noFill/>
        </p:spPr>
        <p:txBody>
          <a:bodyPr wrap="square" lIns="137169" tIns="68585" rIns="137169" bIns="68585" rtlCol="0">
            <a:spAutoFit/>
          </a:bodyPr>
          <a:lstStyle/>
          <a:p>
            <a:pPr algn="ctr">
              <a:lnSpc>
                <a:spcPct val="100000"/>
              </a:lnSpc>
            </a:pPr>
            <a:r>
              <a:rPr lang="sl-SI" sz="3600" b="1" dirty="0">
                <a:latin typeface="Verdana" panose="020B0604030504040204" pitchFamily="34" charset="0"/>
                <a:ea typeface="Verdana" panose="020B0604030504040204" pitchFamily="34" charset="0"/>
                <a:cs typeface="Verdana" panose="020B0604030504040204" pitchFamily="34" charset="0"/>
                <a:hlinkClick r:id="rId7"/>
              </a:rPr>
              <a:t>pagines.uab.cat/easit</a:t>
            </a:r>
            <a:endParaRPr lang="en-US" sz="3600" b="1" dirty="0">
              <a:latin typeface="Verdana" panose="020B0604030504040204" pitchFamily="34" charset="0"/>
              <a:ea typeface="Verdana" panose="020B0604030504040204" pitchFamily="34" charset="0"/>
              <a:cs typeface="Verdana" panose="020B0604030504040204" pitchFamily="34" charset="0"/>
            </a:endParaRPr>
          </a:p>
        </p:txBody>
      </p:sp>
      <p:sp>
        <p:nvSpPr>
          <p:cNvPr id="2" name="Title 1">
            <a:extLst>
              <a:ext uri="{FF2B5EF4-FFF2-40B4-BE49-F238E27FC236}">
                <a16:creationId xmlns:a16="http://schemas.microsoft.com/office/drawing/2014/main" id="{5C5C9300-C79A-654C-B4C1-2D3F2C2184C5}"/>
              </a:ext>
            </a:extLst>
          </p:cNvPr>
          <p:cNvSpPr>
            <a:spLocks noGrp="1"/>
          </p:cNvSpPr>
          <p:nvPr>
            <p:ph type="title"/>
          </p:nvPr>
        </p:nvSpPr>
        <p:spPr/>
        <p:txBody>
          <a:bodyPr/>
          <a:lstStyle/>
          <a:p>
            <a:r>
              <a:rPr lang="en-ES" dirty="0">
                <a:solidFill>
                  <a:schemeClr val="bg1"/>
                </a:solidFill>
              </a:rPr>
              <a:t>EASIT</a:t>
            </a:r>
          </a:p>
        </p:txBody>
      </p:sp>
    </p:spTree>
    <p:extLst>
      <p:ext uri="{BB962C8B-B14F-4D97-AF65-F5344CB8AC3E}">
        <p14:creationId xmlns:p14="http://schemas.microsoft.com/office/powerpoint/2010/main" val="24559327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4820DE-5AFD-DF4F-A466-707ADC769216}"/>
              </a:ext>
            </a:extLst>
          </p:cNvPr>
          <p:cNvSpPr>
            <a:spLocks noGrp="1"/>
          </p:cNvSpPr>
          <p:nvPr>
            <p:ph type="title"/>
          </p:nvPr>
        </p:nvSpPr>
        <p:spPr>
          <a:xfrm>
            <a:off x="317912" y="1906751"/>
            <a:ext cx="12178888" cy="1062638"/>
          </a:xfrm>
        </p:spPr>
        <p:txBody>
          <a:bodyPr/>
          <a:lstStyle/>
          <a:p>
            <a:r>
              <a:rPr lang="en-GB" dirty="0"/>
              <a:t>The context</a:t>
            </a:r>
          </a:p>
        </p:txBody>
      </p:sp>
      <p:sp>
        <p:nvSpPr>
          <p:cNvPr id="10" name="Rectangle 9">
            <a:extLst>
              <a:ext uri="{FF2B5EF4-FFF2-40B4-BE49-F238E27FC236}">
                <a16:creationId xmlns:a16="http://schemas.microsoft.com/office/drawing/2014/main" id="{7D7EB082-EF74-F141-AB1C-0C9CFCB94651}"/>
              </a:ext>
            </a:extLst>
          </p:cNvPr>
          <p:cNvSpPr>
            <a:spLocks noChangeAspect="1"/>
          </p:cNvSpPr>
          <p:nvPr/>
        </p:nvSpPr>
        <p:spPr>
          <a:xfrm>
            <a:off x="452993" y="3224323"/>
            <a:ext cx="17251790" cy="3048571"/>
          </a:xfrm>
          <a:prstGeom prst="rect">
            <a:avLst/>
          </a:prstGeom>
        </p:spPr>
        <p:txBody>
          <a:bodyPr wrap="square" lIns="137141" tIns="68570" rIns="137141" bIns="68570">
            <a:spAutoFit/>
          </a:bodyPr>
          <a:lstStyle/>
          <a:p>
            <a:pPr marL="704850" indent="-704850">
              <a:lnSpc>
                <a:spcPct val="150000"/>
              </a:lnSpc>
              <a:buFont typeface="Arial" panose="020B0604020202020204" pitchFamily="34" charset="0"/>
              <a:buChar char="•"/>
            </a:pPr>
            <a:r>
              <a:rPr lang="en-GB" sz="4400" dirty="0">
                <a:latin typeface="Verdana" pitchFamily="34" charset="0"/>
                <a:ea typeface="Verdana" pitchFamily="34" charset="0"/>
              </a:rPr>
              <a:t>"[…]broadcasts are a part of a daily communication culture."  </a:t>
            </a:r>
            <a:r>
              <a:rPr lang="en-GB" sz="3200" dirty="0">
                <a:latin typeface="Verdana" pitchFamily="34" charset="0"/>
                <a:ea typeface="Verdana" pitchFamily="34" charset="0"/>
              </a:rPr>
              <a:t>(Meckel and Kamps (1998:11)</a:t>
            </a:r>
          </a:p>
          <a:p>
            <a:pPr indent="-685800">
              <a:lnSpc>
                <a:spcPct val="150000"/>
              </a:lnSpc>
              <a:buFont typeface="Arial" panose="020B0604020202020204" pitchFamily="34" charset="0"/>
              <a:buChar char="•"/>
            </a:pPr>
            <a:r>
              <a:rPr lang="en-GB" sz="4400" dirty="0">
                <a:latin typeface="Verdana" pitchFamily="34" charset="0"/>
                <a:ea typeface="Verdana" pitchFamily="34" charset="0"/>
              </a:rPr>
              <a:t> News items often use visual and aural elements.</a:t>
            </a:r>
          </a:p>
        </p:txBody>
      </p:sp>
    </p:spTree>
    <p:extLst>
      <p:ext uri="{BB962C8B-B14F-4D97-AF65-F5344CB8AC3E}">
        <p14:creationId xmlns:p14="http://schemas.microsoft.com/office/powerpoint/2010/main" val="168730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ACBE09-C434-C845-A9EA-20AC62017988}"/>
              </a:ext>
            </a:extLst>
          </p:cNvPr>
          <p:cNvSpPr>
            <a:spLocks noGrp="1"/>
          </p:cNvSpPr>
          <p:nvPr>
            <p:ph type="title"/>
          </p:nvPr>
        </p:nvSpPr>
        <p:spPr>
          <a:xfrm>
            <a:off x="234785" y="1962170"/>
            <a:ext cx="11652415" cy="1062638"/>
          </a:xfrm>
        </p:spPr>
        <p:txBody>
          <a:bodyPr/>
          <a:lstStyle/>
          <a:p>
            <a:r>
              <a:rPr lang="en-GB" dirty="0"/>
              <a:t>The function</a:t>
            </a:r>
            <a:r>
              <a:rPr lang="de-DE" dirty="0"/>
              <a:t> </a:t>
            </a:r>
            <a:endParaRPr lang="en-GB" dirty="0"/>
          </a:p>
        </p:txBody>
      </p:sp>
      <p:sp>
        <p:nvSpPr>
          <p:cNvPr id="10" name="Rectangle 9">
            <a:extLst>
              <a:ext uri="{FF2B5EF4-FFF2-40B4-BE49-F238E27FC236}">
                <a16:creationId xmlns:a16="http://schemas.microsoft.com/office/drawing/2014/main" id="{7D7EB082-EF74-F141-AB1C-0C9CFCB94651}"/>
              </a:ext>
            </a:extLst>
          </p:cNvPr>
          <p:cNvSpPr>
            <a:spLocks noChangeAspect="1"/>
          </p:cNvSpPr>
          <p:nvPr/>
        </p:nvSpPr>
        <p:spPr>
          <a:xfrm>
            <a:off x="452993" y="3224323"/>
            <a:ext cx="18248664" cy="3996780"/>
          </a:xfrm>
          <a:prstGeom prst="rect">
            <a:avLst/>
          </a:prstGeom>
        </p:spPr>
        <p:txBody>
          <a:bodyPr wrap="square" lIns="137141" tIns="68570" rIns="137141" bIns="68570">
            <a:spAutoFit/>
          </a:bodyPr>
          <a:lstStyle/>
          <a:p>
            <a:pPr marL="571500" indent="-571500">
              <a:lnSpc>
                <a:spcPct val="150000"/>
              </a:lnSpc>
              <a:buFont typeface="Arial" panose="020B0604020202020204" pitchFamily="34" charset="0"/>
              <a:buChar char="•"/>
            </a:pPr>
            <a:r>
              <a:rPr lang="en-GB" sz="3600" dirty="0">
                <a:latin typeface="Verdana" pitchFamily="34" charset="0"/>
                <a:ea typeface="Verdana" pitchFamily="34" charset="0"/>
              </a:rPr>
              <a:t>News items "aid citizens in becoming informed".</a:t>
            </a:r>
            <a:r>
              <a:rPr lang="en-GB" sz="4400" dirty="0">
                <a:latin typeface="Verdana" pitchFamily="34" charset="0"/>
                <a:ea typeface="Verdana" pitchFamily="34" charset="0"/>
              </a:rPr>
              <a:t> </a:t>
            </a:r>
            <a:r>
              <a:rPr lang="en-GB" sz="3600" dirty="0">
                <a:latin typeface="Verdana" pitchFamily="34" charset="0"/>
                <a:ea typeface="Verdana" pitchFamily="34" charset="0"/>
              </a:rPr>
              <a:t>(Hobert, 2005)</a:t>
            </a:r>
          </a:p>
          <a:p>
            <a:pPr marL="571500" indent="-571500">
              <a:lnSpc>
                <a:spcPct val="150000"/>
              </a:lnSpc>
              <a:spcBef>
                <a:spcPts val="3600"/>
              </a:spcBef>
              <a:buFont typeface="Arial" panose="020B0604020202020204" pitchFamily="34" charset="0"/>
              <a:buChar char="•"/>
            </a:pPr>
            <a:r>
              <a:rPr lang="en-GB" sz="3600" dirty="0">
                <a:latin typeface="Verdana" pitchFamily="34" charset="0"/>
                <a:ea typeface="Verdana" pitchFamily="34" charset="0"/>
              </a:rPr>
              <a:t>"For many people, access to easy-to-read versions of news</a:t>
            </a:r>
            <a:br>
              <a:rPr lang="en-GB" sz="3600" dirty="0">
                <a:latin typeface="Verdana" pitchFamily="34" charset="0"/>
                <a:ea typeface="Verdana" pitchFamily="34" charset="0"/>
              </a:rPr>
            </a:br>
            <a:r>
              <a:rPr lang="en-GB" sz="3600" dirty="0">
                <a:latin typeface="Verdana" pitchFamily="34" charset="0"/>
                <a:ea typeface="Verdana" pitchFamily="34" charset="0"/>
              </a:rPr>
              <a:t>and other informational materials represent their only way of exercising their democratic right to stay informed.” (IFLA 2010:18)</a:t>
            </a:r>
          </a:p>
        </p:txBody>
      </p:sp>
    </p:spTree>
    <p:extLst>
      <p:ext uri="{BB962C8B-B14F-4D97-AF65-F5344CB8AC3E}">
        <p14:creationId xmlns:p14="http://schemas.microsoft.com/office/powerpoint/2010/main" val="2909892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2B3B3-7C9D-9A44-B6AB-76D7AEEF325F}"/>
              </a:ext>
            </a:extLst>
          </p:cNvPr>
          <p:cNvSpPr>
            <a:spLocks noGrp="1"/>
          </p:cNvSpPr>
          <p:nvPr>
            <p:ph type="title"/>
          </p:nvPr>
        </p:nvSpPr>
        <p:spPr>
          <a:xfrm>
            <a:off x="317912" y="1906751"/>
            <a:ext cx="17084400" cy="1062638"/>
          </a:xfrm>
        </p:spPr>
        <p:txBody>
          <a:bodyPr/>
          <a:lstStyle/>
          <a:p>
            <a:r>
              <a:rPr lang="en-GB" dirty="0"/>
              <a:t>What to simplify</a:t>
            </a:r>
          </a:p>
        </p:txBody>
      </p:sp>
      <p:sp>
        <p:nvSpPr>
          <p:cNvPr id="10" name="Rectangle 9">
            <a:extLst>
              <a:ext uri="{FF2B5EF4-FFF2-40B4-BE49-F238E27FC236}">
                <a16:creationId xmlns:a16="http://schemas.microsoft.com/office/drawing/2014/main" id="{7D7EB082-EF74-F141-AB1C-0C9CFCB94651}"/>
              </a:ext>
            </a:extLst>
          </p:cNvPr>
          <p:cNvSpPr>
            <a:spLocks noChangeAspect="1"/>
          </p:cNvSpPr>
          <p:nvPr/>
        </p:nvSpPr>
        <p:spPr>
          <a:xfrm>
            <a:off x="452993" y="3224323"/>
            <a:ext cx="17251790" cy="3313066"/>
          </a:xfrm>
          <a:prstGeom prst="rect">
            <a:avLst/>
          </a:prstGeom>
        </p:spPr>
        <p:txBody>
          <a:bodyPr wrap="square" lIns="137141" tIns="68570" rIns="137141" bIns="68570">
            <a:spAutoFit/>
          </a:bodyPr>
          <a:lstStyle/>
          <a:p>
            <a:pPr>
              <a:lnSpc>
                <a:spcPct val="150000"/>
              </a:lnSpc>
            </a:pPr>
            <a:r>
              <a:rPr lang="en-GB" sz="4800" dirty="0">
                <a:latin typeface="Verdana" pitchFamily="34" charset="0"/>
                <a:ea typeface="Verdana" pitchFamily="34" charset="0"/>
              </a:rPr>
              <a:t>Verbal and non-verbal information: </a:t>
            </a:r>
          </a:p>
          <a:p>
            <a:pPr marL="685800" indent="-685800">
              <a:lnSpc>
                <a:spcPct val="150000"/>
              </a:lnSpc>
              <a:buFont typeface="Arial" panose="020B0604020202020204" pitchFamily="34" charset="0"/>
              <a:buChar char="•"/>
            </a:pPr>
            <a:r>
              <a:rPr lang="en-GB" sz="4800" dirty="0">
                <a:latin typeface="Verdana" pitchFamily="34" charset="0"/>
                <a:ea typeface="Verdana" pitchFamily="34" charset="0"/>
              </a:rPr>
              <a:t>that is conveyed aurally.</a:t>
            </a:r>
          </a:p>
          <a:p>
            <a:pPr marL="685800" indent="-685800">
              <a:lnSpc>
                <a:spcPct val="150000"/>
              </a:lnSpc>
              <a:buFont typeface="Arial" panose="020B0604020202020204" pitchFamily="34" charset="0"/>
              <a:buChar char="•"/>
            </a:pPr>
            <a:r>
              <a:rPr lang="en-GB" sz="4800" dirty="0">
                <a:latin typeface="Verdana" pitchFamily="34" charset="0"/>
                <a:ea typeface="Verdana" pitchFamily="34" charset="0"/>
              </a:rPr>
              <a:t>that is visually.</a:t>
            </a:r>
          </a:p>
        </p:txBody>
      </p:sp>
    </p:spTree>
    <p:extLst>
      <p:ext uri="{BB962C8B-B14F-4D97-AF65-F5344CB8AC3E}">
        <p14:creationId xmlns:p14="http://schemas.microsoft.com/office/powerpoint/2010/main" val="3999613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8A9E83C-3683-4627-845C-0B3BAB7F7547}"/>
              </a:ext>
            </a:extLst>
          </p:cNvPr>
          <p:cNvSpPr txBox="1">
            <a:spLocks noGrp="1"/>
          </p:cNvSpPr>
          <p:nvPr>
            <p:ph type="title"/>
          </p:nvPr>
        </p:nvSpPr>
        <p:spPr>
          <a:xfrm>
            <a:off x="317912" y="1906751"/>
            <a:ext cx="17084400" cy="1062638"/>
          </a:xfrm>
          <a:prstGeom prst="rect">
            <a:avLst/>
          </a:prstGeom>
          <a:noFill/>
          <a:ln>
            <a:noFill/>
            <a:prstDash/>
          </a:ln>
          <a:effectLst/>
        </p:spPr>
        <p:txBody>
          <a:bodyPr rot="0" spcFirstLastPara="0" vertOverflow="overflow" horzOverflow="overflow" vert="horz" wrap="square" lIns="137141" tIns="68570" rIns="137141" bIns="68570" numCol="1" spcCol="0" rtlCol="0" fromWordArt="0" anchor="ctr" anchorCtr="0" forceAA="0" compatLnSpc="1">
            <a:prstTxWarp prst="textNoShape">
              <a:avLst/>
            </a:prstTxWarp>
            <a:normAutofit/>
          </a:bodyPr>
          <a:lstStyle>
            <a:lvl1pPr algn="l" defTabSz="1371408" rtl="0" eaLnBrk="1" latinLnBrk="0" hangingPunct="1">
              <a:lnSpc>
                <a:spcPct val="90000"/>
              </a:lnSpc>
              <a:spcBef>
                <a:spcPct val="0"/>
              </a:spcBef>
              <a:buNone/>
              <a:defRPr sz="6000" b="1" kern="1200">
                <a:solidFill>
                  <a:schemeClr val="tx1"/>
                </a:solidFill>
                <a:latin typeface="Verdana"/>
                <a:ea typeface="Arial" charset="0"/>
                <a:cs typeface="Verdana"/>
              </a:defRPr>
            </a:lvl1pPr>
          </a:lstStyle>
          <a:p>
            <a:pPr marL="0" marR="0" lvl="0" indent="0" algn="l" defTabSz="1371408" rtl="0" eaLnBrk="1" fontAlgn="auto" latinLnBrk="0" hangingPunct="1">
              <a:lnSpc>
                <a:spcPct val="90000"/>
              </a:lnSpc>
              <a:spcBef>
                <a:spcPct val="0"/>
              </a:spcBef>
              <a:spcAft>
                <a:spcPts val="0"/>
              </a:spcAft>
              <a:buClrTx/>
              <a:buSzTx/>
              <a:buFontTx/>
              <a:buNone/>
              <a:tabLst/>
              <a:defRPr/>
            </a:pPr>
            <a:r>
              <a:rPr lang="en-GB" dirty="0"/>
              <a:t>Simplification principles</a:t>
            </a:r>
            <a:endParaRPr kumimoji="0" lang="en-GB" sz="6000" b="1" i="0" u="none" strike="noStrike" kern="1200" cap="none" spc="0" normalizeH="0" baseline="0" noProof="0" dirty="0">
              <a:ln>
                <a:noFill/>
              </a:ln>
              <a:solidFill>
                <a:schemeClr val="tx1"/>
              </a:solidFill>
              <a:effectLst/>
              <a:uLnTx/>
              <a:uFillTx/>
              <a:latin typeface="Verdana"/>
              <a:ea typeface="Arial" charset="0"/>
              <a:cs typeface="Verdana"/>
            </a:endParaRPr>
          </a:p>
        </p:txBody>
      </p:sp>
      <p:sp>
        <p:nvSpPr>
          <p:cNvPr id="7" name="Rectangle 9">
            <a:extLst>
              <a:ext uri="{FF2B5EF4-FFF2-40B4-BE49-F238E27FC236}">
                <a16:creationId xmlns:a16="http://schemas.microsoft.com/office/drawing/2014/main" id="{37E43006-18A4-432B-A97F-E5EC6026AAA0}"/>
              </a:ext>
            </a:extLst>
          </p:cNvPr>
          <p:cNvSpPr>
            <a:spLocks noChangeAspect="1"/>
          </p:cNvSpPr>
          <p:nvPr/>
        </p:nvSpPr>
        <p:spPr>
          <a:xfrm>
            <a:off x="317913" y="3224323"/>
            <a:ext cx="17413496" cy="3707341"/>
          </a:xfrm>
          <a:prstGeom prst="rect">
            <a:avLst/>
          </a:prstGeom>
        </p:spPr>
        <p:txBody>
          <a:bodyPr wrap="square" lIns="137141" tIns="68570" rIns="137141" bIns="68570">
            <a:spAutoFit/>
          </a:bodyPr>
          <a:lstStyle/>
          <a:p>
            <a:pPr marL="571500" indent="-571500">
              <a:lnSpc>
                <a:spcPct val="150000"/>
              </a:lnSpc>
              <a:buFont typeface="Arial" panose="020B0604020202020204" pitchFamily="34" charset="0"/>
              <a:buChar char="•"/>
            </a:pPr>
            <a:r>
              <a:rPr lang="en-GB" sz="4000" i="1" dirty="0">
                <a:latin typeface="Verdana" pitchFamily="34" charset="0"/>
                <a:ea typeface="Verdana" pitchFamily="34" charset="0"/>
              </a:rPr>
              <a:t>Information for All </a:t>
            </a:r>
            <a:r>
              <a:rPr lang="en-GB" sz="4000" dirty="0">
                <a:latin typeface="Verdana" pitchFamily="34" charset="0"/>
                <a:ea typeface="Verdana" pitchFamily="34" charset="0"/>
              </a:rPr>
              <a:t>published in 2009 by Inclusion Europe,</a:t>
            </a:r>
          </a:p>
          <a:p>
            <a:pPr marL="571500" indent="-571500">
              <a:lnSpc>
                <a:spcPct val="150000"/>
              </a:lnSpc>
              <a:buFont typeface="Arial" panose="020B0604020202020204" pitchFamily="34" charset="0"/>
              <a:buChar char="•"/>
            </a:pPr>
            <a:r>
              <a:rPr lang="en-GB" sz="4000" dirty="0">
                <a:latin typeface="Verdana" pitchFamily="34" charset="0"/>
                <a:ea typeface="Verdana" pitchFamily="34" charset="0"/>
              </a:rPr>
              <a:t>Recommendations by Plain Language Association International</a:t>
            </a:r>
          </a:p>
          <a:p>
            <a:pPr marL="571500" indent="-571500">
              <a:lnSpc>
                <a:spcPct val="150000"/>
              </a:lnSpc>
              <a:buFont typeface="Arial" panose="020B0604020202020204" pitchFamily="34" charset="0"/>
              <a:buChar char="•"/>
            </a:pPr>
            <a:r>
              <a:rPr lang="en-GB" sz="4000" dirty="0">
                <a:latin typeface="Verdana" pitchFamily="34" charset="0"/>
                <a:ea typeface="Verdana" pitchFamily="34" charset="0"/>
              </a:rPr>
              <a:t>The 19 writing recommendations by the project Begriplig Text (begripligtext.se).</a:t>
            </a:r>
          </a:p>
        </p:txBody>
      </p:sp>
    </p:spTree>
    <p:extLst>
      <p:ext uri="{BB962C8B-B14F-4D97-AF65-F5344CB8AC3E}">
        <p14:creationId xmlns:p14="http://schemas.microsoft.com/office/powerpoint/2010/main" val="1064719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9C74F4D-3C7E-4418-B914-E6A9F21769DB}"/>
              </a:ext>
            </a:extLst>
          </p:cNvPr>
          <p:cNvSpPr txBox="1">
            <a:spLocks noGrp="1"/>
          </p:cNvSpPr>
          <p:nvPr>
            <p:ph type="title"/>
          </p:nvPr>
        </p:nvSpPr>
        <p:spPr>
          <a:xfrm>
            <a:off x="317500" y="1906588"/>
            <a:ext cx="17084675" cy="1062037"/>
          </a:xfrm>
          <a:prstGeom prst="rect">
            <a:avLst/>
          </a:prstGeom>
          <a:noFill/>
          <a:ln>
            <a:noFill/>
            <a:prstDash/>
          </a:ln>
          <a:effectLst/>
        </p:spPr>
        <p:txBody>
          <a:bodyPr rot="0" spcFirstLastPara="0" vertOverflow="overflow" horzOverflow="overflow" vert="horz" wrap="square" lIns="137141" tIns="68570" rIns="137141" bIns="68570" numCol="1" spcCol="0" rtlCol="0" fromWordArt="0" anchor="ctr" anchorCtr="0" forceAA="0" compatLnSpc="1">
            <a:prstTxWarp prst="textNoShape">
              <a:avLst/>
            </a:prstTxWarp>
            <a:normAutofit/>
          </a:bodyPr>
          <a:lstStyle>
            <a:lvl1pPr algn="l" defTabSz="1371408" rtl="0" eaLnBrk="1" latinLnBrk="0" hangingPunct="1">
              <a:lnSpc>
                <a:spcPct val="90000"/>
              </a:lnSpc>
              <a:spcBef>
                <a:spcPct val="0"/>
              </a:spcBef>
              <a:buNone/>
              <a:defRPr sz="6000" b="1" kern="1200">
                <a:solidFill>
                  <a:schemeClr val="tx1"/>
                </a:solidFill>
                <a:latin typeface="Verdana"/>
                <a:ea typeface="Arial" charset="0"/>
                <a:cs typeface="Verdana"/>
              </a:defRPr>
            </a:lvl1pPr>
          </a:lstStyle>
          <a:p>
            <a:pPr marL="0" marR="0" lvl="0" indent="0" algn="l" defTabSz="1371408"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schemeClr val="tx1"/>
                </a:solidFill>
                <a:effectLst/>
                <a:uLnTx/>
                <a:uFillTx/>
                <a:latin typeface="Verdana"/>
                <a:ea typeface="Arial" charset="0"/>
                <a:cs typeface="Verdana"/>
              </a:rPr>
              <a:t>Provide examples</a:t>
            </a:r>
          </a:p>
        </p:txBody>
      </p:sp>
      <p:pic>
        <p:nvPicPr>
          <p:cNvPr id="2" name="Grafik 1">
            <a:extLst>
              <a:ext uri="{FF2B5EF4-FFF2-40B4-BE49-F238E27FC236}">
                <a16:creationId xmlns:a16="http://schemas.microsoft.com/office/drawing/2014/main" id="{16240827-BB6A-FD4E-BDEF-6CCAA7DB7437}"/>
              </a:ext>
              <a:ext uri="{C183D7F6-B498-43B3-948B-1728B52AA6E4}">
                <adec:decorative xmlns:adec="http://schemas.microsoft.com/office/drawing/2017/decorative" val="1"/>
              </a:ext>
            </a:extLst>
          </p:cNvPr>
          <p:cNvPicPr>
            <a:picLocks noChangeAspect="1"/>
          </p:cNvPicPr>
          <p:nvPr/>
        </p:nvPicPr>
        <p:blipFill rotWithShape="1">
          <a:blip r:embed="rId3"/>
          <a:srcRect l="4851" r="3340"/>
          <a:stretch/>
        </p:blipFill>
        <p:spPr>
          <a:xfrm>
            <a:off x="609600" y="3744459"/>
            <a:ext cx="17357726" cy="4635953"/>
          </a:xfrm>
          <a:prstGeom prst="rect">
            <a:avLst/>
          </a:prstGeom>
        </p:spPr>
      </p:pic>
      <p:cxnSp>
        <p:nvCxnSpPr>
          <p:cNvPr id="4" name="Gerade Verbindung 3">
            <a:extLst>
              <a:ext uri="{FF2B5EF4-FFF2-40B4-BE49-F238E27FC236}">
                <a16:creationId xmlns:a16="http://schemas.microsoft.com/office/drawing/2014/main" id="{78174C85-9F66-A140-9DD3-F1F1C5CEA995}"/>
              </a:ext>
              <a:ext uri="{C183D7F6-B498-43B3-948B-1728B52AA6E4}">
                <adec:decorative xmlns:adec="http://schemas.microsoft.com/office/drawing/2017/decorative" val="1"/>
              </a:ext>
            </a:extLst>
          </p:cNvPr>
          <p:cNvCxnSpPr/>
          <p:nvPr/>
        </p:nvCxnSpPr>
        <p:spPr>
          <a:xfrm>
            <a:off x="4206725" y="7073295"/>
            <a:ext cx="5268686" cy="0"/>
          </a:xfrm>
          <a:prstGeom prst="line">
            <a:avLst/>
          </a:prstGeom>
          <a:ln w="1174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Gerade Verbindung 8">
            <a:extLst>
              <a:ext uri="{FF2B5EF4-FFF2-40B4-BE49-F238E27FC236}">
                <a16:creationId xmlns:a16="http://schemas.microsoft.com/office/drawing/2014/main" id="{354DC709-46ED-814F-9564-57CB5AB9F29C}"/>
              </a:ext>
              <a:ext uri="{C183D7F6-B498-43B3-948B-1728B52AA6E4}">
                <adec:decorative xmlns:adec="http://schemas.microsoft.com/office/drawing/2017/decorative" val="1"/>
              </a:ext>
            </a:extLst>
          </p:cNvPr>
          <p:cNvCxnSpPr/>
          <p:nvPr/>
        </p:nvCxnSpPr>
        <p:spPr>
          <a:xfrm>
            <a:off x="10806581" y="7073295"/>
            <a:ext cx="2974036" cy="0"/>
          </a:xfrm>
          <a:prstGeom prst="line">
            <a:avLst/>
          </a:prstGeom>
          <a:ln w="1174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Gerade Verbindung 9">
            <a:extLst>
              <a:ext uri="{FF2B5EF4-FFF2-40B4-BE49-F238E27FC236}">
                <a16:creationId xmlns:a16="http://schemas.microsoft.com/office/drawing/2014/main" id="{7589E14D-68C5-A447-9C78-48F2AA6708BF}"/>
              </a:ext>
              <a:ext uri="{C183D7F6-B498-43B3-948B-1728B52AA6E4}">
                <adec:decorative xmlns:adec="http://schemas.microsoft.com/office/drawing/2017/decorative" val="1"/>
              </a:ext>
            </a:extLst>
          </p:cNvPr>
          <p:cNvCxnSpPr/>
          <p:nvPr/>
        </p:nvCxnSpPr>
        <p:spPr>
          <a:xfrm>
            <a:off x="8110623" y="7953828"/>
            <a:ext cx="3271440" cy="0"/>
          </a:xfrm>
          <a:prstGeom prst="line">
            <a:avLst/>
          </a:prstGeom>
          <a:ln w="1174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5968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431F3-D5DD-CB42-9B28-C874D20A5605}"/>
              </a:ext>
            </a:extLst>
          </p:cNvPr>
          <p:cNvSpPr>
            <a:spLocks noGrp="1"/>
          </p:cNvSpPr>
          <p:nvPr>
            <p:ph type="title"/>
          </p:nvPr>
        </p:nvSpPr>
        <p:spPr/>
        <p:txBody>
          <a:bodyPr/>
          <a:lstStyle/>
          <a:p>
            <a:r>
              <a:rPr lang="en-GB" dirty="0"/>
              <a:t>Use synonyms</a:t>
            </a:r>
          </a:p>
        </p:txBody>
      </p:sp>
      <p:pic>
        <p:nvPicPr>
          <p:cNvPr id="3" name="Grafik 2">
            <a:extLst>
              <a:ext uri="{FF2B5EF4-FFF2-40B4-BE49-F238E27FC236}">
                <a16:creationId xmlns:a16="http://schemas.microsoft.com/office/drawing/2014/main" id="{60536C79-B0F3-5242-B74E-B623670E6719}"/>
              </a:ext>
              <a:ext uri="{C183D7F6-B498-43B3-948B-1728B52AA6E4}">
                <adec:decorative xmlns:adec="http://schemas.microsoft.com/office/drawing/2017/decorative" val="1"/>
              </a:ext>
            </a:extLst>
          </p:cNvPr>
          <p:cNvPicPr>
            <a:picLocks noChangeAspect="1"/>
          </p:cNvPicPr>
          <p:nvPr/>
        </p:nvPicPr>
        <p:blipFill rotWithShape="1">
          <a:blip r:embed="rId3"/>
          <a:srcRect t="23856"/>
          <a:stretch/>
        </p:blipFill>
        <p:spPr>
          <a:xfrm>
            <a:off x="1163637" y="3320950"/>
            <a:ext cx="15963900" cy="4960831"/>
          </a:xfrm>
          <a:prstGeom prst="rect">
            <a:avLst/>
          </a:prstGeom>
        </p:spPr>
      </p:pic>
      <p:grpSp>
        <p:nvGrpSpPr>
          <p:cNvPr id="6" name="Gruppieren 5">
            <a:extLst>
              <a:ext uri="{FF2B5EF4-FFF2-40B4-BE49-F238E27FC236}">
                <a16:creationId xmlns:a16="http://schemas.microsoft.com/office/drawing/2014/main" id="{AC7F4263-41C8-FA4B-83AA-0AE3A6C205B8}"/>
              </a:ext>
              <a:ext uri="{C183D7F6-B498-43B3-948B-1728B52AA6E4}">
                <adec:decorative xmlns:adec="http://schemas.microsoft.com/office/drawing/2017/decorative" val="1"/>
              </a:ext>
            </a:extLst>
          </p:cNvPr>
          <p:cNvGrpSpPr/>
          <p:nvPr/>
        </p:nvGrpSpPr>
        <p:grpSpPr>
          <a:xfrm>
            <a:off x="3318934" y="6480335"/>
            <a:ext cx="12632266" cy="1729317"/>
            <a:chOff x="3318934" y="6480335"/>
            <a:chExt cx="12632266" cy="1729317"/>
          </a:xfrm>
        </p:grpSpPr>
        <p:sp>
          <p:nvSpPr>
            <p:cNvPr id="4" name="Rechteck 3">
              <a:extLst>
                <a:ext uri="{FF2B5EF4-FFF2-40B4-BE49-F238E27FC236}">
                  <a16:creationId xmlns:a16="http://schemas.microsoft.com/office/drawing/2014/main" id="{4055DA43-CD66-A94B-8180-3B2D1045A5EE}"/>
                </a:ext>
                <a:ext uri="{C183D7F6-B498-43B3-948B-1728B52AA6E4}">
                  <adec:decorative xmlns:adec="http://schemas.microsoft.com/office/drawing/2017/decorative" val="1"/>
                </a:ext>
              </a:extLst>
            </p:cNvPr>
            <p:cNvSpPr/>
            <p:nvPr/>
          </p:nvSpPr>
          <p:spPr>
            <a:xfrm>
              <a:off x="3318934" y="6480335"/>
              <a:ext cx="12632266" cy="1729317"/>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feld 4">
              <a:extLst>
                <a:ext uri="{FF2B5EF4-FFF2-40B4-BE49-F238E27FC236}">
                  <a16:creationId xmlns:a16="http://schemas.microsoft.com/office/drawing/2014/main" id="{40DB5996-728A-C943-A449-3FE4E6C4E12D}"/>
                </a:ext>
                <a:ext uri="{C183D7F6-B498-43B3-948B-1728B52AA6E4}">
                  <adec:decorative xmlns:adec="http://schemas.microsoft.com/office/drawing/2017/decorative" val="1"/>
                </a:ext>
              </a:extLst>
            </p:cNvPr>
            <p:cNvSpPr txBox="1"/>
            <p:nvPr/>
          </p:nvSpPr>
          <p:spPr>
            <a:xfrm>
              <a:off x="3597965" y="6766781"/>
              <a:ext cx="11787809" cy="1277273"/>
            </a:xfrm>
            <a:prstGeom prst="rect">
              <a:avLst/>
            </a:prstGeom>
            <a:noFill/>
          </p:spPr>
          <p:txBody>
            <a:bodyPr wrap="square" rtlCol="0">
              <a:spAutoFit/>
            </a:bodyPr>
            <a:lstStyle/>
            <a:p>
              <a:pPr>
                <a:spcBef>
                  <a:spcPts val="600"/>
                </a:spcBef>
                <a:spcAft>
                  <a:spcPts val="600"/>
                </a:spcAft>
              </a:pPr>
              <a:r>
                <a:rPr lang="en-GB" sz="3600" dirty="0">
                  <a:solidFill>
                    <a:schemeClr val="bg1"/>
                  </a:solidFill>
                  <a:latin typeface="Verdana" panose="020B0604030504040204" pitchFamily="34" charset="0"/>
                  <a:ea typeface="Verdana" panose="020B0604030504040204" pitchFamily="34" charset="0"/>
                  <a:cs typeface="Verdana" panose="020B0604030504040204" pitchFamily="34" charset="0"/>
                </a:rPr>
                <a:t>A cultural institution in Vienna is the </a:t>
              </a:r>
              <a:r>
                <a:rPr lang="de-AT" sz="3600" dirty="0">
                  <a:solidFill>
                    <a:schemeClr val="bg1"/>
                  </a:solidFill>
                  <a:latin typeface="Verdana" panose="020B0604030504040204" pitchFamily="34" charset="0"/>
                  <a:ea typeface="Verdana" panose="020B0604030504040204" pitchFamily="34" charset="0"/>
                  <a:cs typeface="Verdana" panose="020B0604030504040204" pitchFamily="34" charset="0"/>
                </a:rPr>
                <a:t>Volkstheater</a:t>
              </a:r>
              <a:r>
                <a:rPr lang="en-GB" sz="36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pPr algn="ctr"/>
              <a:r>
                <a:rPr lang="de-DE" sz="3600" dirty="0">
                  <a:solidFill>
                    <a:schemeClr val="bg1"/>
                  </a:solidFill>
                  <a:latin typeface="Verdana" panose="020B0604030504040204" pitchFamily="34" charset="0"/>
                  <a:ea typeface="Verdana" panose="020B0604030504040204" pitchFamily="34" charset="0"/>
                  <a:cs typeface="Verdana" panose="020B0604030504040204" pitchFamily="34" charset="0"/>
                </a:rPr>
                <a:t>Volkstheater</a:t>
              </a:r>
              <a:r>
                <a:rPr lang="en-GB" sz="3600" dirty="0">
                  <a:solidFill>
                    <a:schemeClr val="bg1"/>
                  </a:solidFill>
                  <a:latin typeface="Verdana" panose="020B0604030504040204" pitchFamily="34" charset="0"/>
                  <a:ea typeface="Verdana" panose="020B0604030504040204" pitchFamily="34" charset="0"/>
                  <a:cs typeface="Verdana" panose="020B0604030504040204" pitchFamily="34" charset="0"/>
                </a:rPr>
                <a:t> is an old theatre.</a:t>
              </a:r>
            </a:p>
          </p:txBody>
        </p:sp>
      </p:grpSp>
      <p:cxnSp>
        <p:nvCxnSpPr>
          <p:cNvPr id="8" name="Gerade Verbindung 7">
            <a:extLst>
              <a:ext uri="{FF2B5EF4-FFF2-40B4-BE49-F238E27FC236}">
                <a16:creationId xmlns:a16="http://schemas.microsoft.com/office/drawing/2014/main" id="{876E886A-0CC1-CE48-8D6F-F37495CEE9E6}"/>
              </a:ext>
              <a:ext uri="{C183D7F6-B498-43B3-948B-1728B52AA6E4}">
                <adec:decorative xmlns:adec="http://schemas.microsoft.com/office/drawing/2017/decorative" val="1"/>
              </a:ext>
            </a:extLst>
          </p:cNvPr>
          <p:cNvCxnSpPr/>
          <p:nvPr/>
        </p:nvCxnSpPr>
        <p:spPr>
          <a:xfrm>
            <a:off x="12219551" y="7351590"/>
            <a:ext cx="1261281" cy="0"/>
          </a:xfrm>
          <a:prstGeom prst="line">
            <a:avLst/>
          </a:prstGeom>
          <a:ln w="1174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Gerade Verbindung 8">
            <a:extLst>
              <a:ext uri="{FF2B5EF4-FFF2-40B4-BE49-F238E27FC236}">
                <a16:creationId xmlns:a16="http://schemas.microsoft.com/office/drawing/2014/main" id="{48D2790D-32EA-FE41-BD27-4C0B8A443291}"/>
              </a:ext>
              <a:ext uri="{C183D7F6-B498-43B3-948B-1728B52AA6E4}">
                <adec:decorative xmlns:adec="http://schemas.microsoft.com/office/drawing/2017/decorative" val="1"/>
              </a:ext>
            </a:extLst>
          </p:cNvPr>
          <p:cNvCxnSpPr/>
          <p:nvPr/>
        </p:nvCxnSpPr>
        <p:spPr>
          <a:xfrm>
            <a:off x="10272605" y="8000931"/>
            <a:ext cx="861472" cy="0"/>
          </a:xfrm>
          <a:prstGeom prst="line">
            <a:avLst/>
          </a:prstGeom>
          <a:ln w="1174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310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431F3-D5DD-CB42-9B28-C874D20A5605}"/>
              </a:ext>
            </a:extLst>
          </p:cNvPr>
          <p:cNvSpPr>
            <a:spLocks noGrp="1"/>
          </p:cNvSpPr>
          <p:nvPr>
            <p:ph type="title"/>
          </p:nvPr>
        </p:nvSpPr>
        <p:spPr/>
        <p:txBody>
          <a:bodyPr/>
          <a:lstStyle/>
          <a:p>
            <a:r>
              <a:rPr lang="en-GB" dirty="0"/>
              <a:t>Describe the meaning</a:t>
            </a:r>
          </a:p>
        </p:txBody>
      </p:sp>
      <p:grpSp>
        <p:nvGrpSpPr>
          <p:cNvPr id="6" name="Gruppieren 5">
            <a:extLst>
              <a:ext uri="{FF2B5EF4-FFF2-40B4-BE49-F238E27FC236}">
                <a16:creationId xmlns:a16="http://schemas.microsoft.com/office/drawing/2014/main" id="{AC7F4263-41C8-FA4B-83AA-0AE3A6C205B8}"/>
              </a:ext>
              <a:ext uri="{C183D7F6-B498-43B3-948B-1728B52AA6E4}">
                <adec:decorative xmlns:adec="http://schemas.microsoft.com/office/drawing/2017/decorative" val="1"/>
              </a:ext>
            </a:extLst>
          </p:cNvPr>
          <p:cNvGrpSpPr/>
          <p:nvPr/>
        </p:nvGrpSpPr>
        <p:grpSpPr>
          <a:xfrm>
            <a:off x="868444" y="3392488"/>
            <a:ext cx="15051550" cy="4119087"/>
            <a:chOff x="3318934" y="6480335"/>
            <a:chExt cx="17572612" cy="4119087"/>
          </a:xfrm>
        </p:grpSpPr>
        <p:sp>
          <p:nvSpPr>
            <p:cNvPr id="4" name="Rechteck 3">
              <a:extLst>
                <a:ext uri="{FF2B5EF4-FFF2-40B4-BE49-F238E27FC236}">
                  <a16:creationId xmlns:a16="http://schemas.microsoft.com/office/drawing/2014/main" id="{4055DA43-CD66-A94B-8180-3B2D1045A5EE}"/>
                </a:ext>
                <a:ext uri="{C183D7F6-B498-43B3-948B-1728B52AA6E4}">
                  <adec:decorative xmlns:adec="http://schemas.microsoft.com/office/drawing/2017/decorative" val="1"/>
                </a:ext>
              </a:extLst>
            </p:cNvPr>
            <p:cNvSpPr/>
            <p:nvPr/>
          </p:nvSpPr>
          <p:spPr>
            <a:xfrm>
              <a:off x="3318934" y="6480335"/>
              <a:ext cx="12632266" cy="1729317"/>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feld 4">
              <a:extLst>
                <a:ext uri="{FF2B5EF4-FFF2-40B4-BE49-F238E27FC236}">
                  <a16:creationId xmlns:a16="http://schemas.microsoft.com/office/drawing/2014/main" id="{40DB5996-728A-C943-A449-3FE4E6C4E12D}"/>
                </a:ext>
                <a:ext uri="{C183D7F6-B498-43B3-948B-1728B52AA6E4}">
                  <adec:decorative xmlns:adec="http://schemas.microsoft.com/office/drawing/2017/decorative" val="1"/>
                </a:ext>
              </a:extLst>
            </p:cNvPr>
            <p:cNvSpPr txBox="1"/>
            <p:nvPr/>
          </p:nvSpPr>
          <p:spPr>
            <a:xfrm>
              <a:off x="3528343" y="6707147"/>
              <a:ext cx="11787809" cy="1354217"/>
            </a:xfrm>
            <a:prstGeom prst="rect">
              <a:avLst/>
            </a:prstGeom>
            <a:noFill/>
          </p:spPr>
          <p:txBody>
            <a:bodyPr wrap="square" rtlCol="0">
              <a:spAutoFit/>
            </a:bodyPr>
            <a:lstStyle/>
            <a:p>
              <a:pPr algn="ctr">
                <a:spcBef>
                  <a:spcPts val="600"/>
                </a:spcBef>
                <a:spcAft>
                  <a:spcPts val="600"/>
                </a:spcAft>
              </a:pPr>
              <a:r>
                <a:rPr lang="en-GB" sz="3600" dirty="0">
                  <a:solidFill>
                    <a:schemeClr val="bg1"/>
                  </a:solidFill>
                  <a:latin typeface="Verdana" panose="020B0604030504040204" pitchFamily="34" charset="0"/>
                  <a:ea typeface="Verdana" panose="020B0604030504040204" pitchFamily="34" charset="0"/>
                  <a:cs typeface="Verdana" panose="020B0604030504040204" pitchFamily="34" charset="0"/>
                </a:rPr>
                <a:t>The </a:t>
              </a:r>
              <a:r>
                <a:rPr lang="de-DE" sz="3600" dirty="0">
                  <a:solidFill>
                    <a:schemeClr val="bg1"/>
                  </a:solidFill>
                  <a:latin typeface="Verdana" panose="020B0604030504040204" pitchFamily="34" charset="0"/>
                  <a:ea typeface="Verdana" panose="020B0604030504040204" pitchFamily="34" charset="0"/>
                  <a:cs typeface="Verdana" panose="020B0604030504040204" pitchFamily="34" charset="0"/>
                </a:rPr>
                <a:t>Volkstheater</a:t>
              </a:r>
              <a:r>
                <a:rPr lang="en-GB" sz="3600" dirty="0">
                  <a:solidFill>
                    <a:schemeClr val="bg1"/>
                  </a:solidFill>
                  <a:latin typeface="Verdana" panose="020B0604030504040204" pitchFamily="34" charset="0"/>
                  <a:ea typeface="Verdana" panose="020B0604030504040204" pitchFamily="34" charset="0"/>
                  <a:cs typeface="Verdana" panose="020B0604030504040204" pitchFamily="34" charset="0"/>
                </a:rPr>
                <a:t> has been renovated</a:t>
              </a:r>
            </a:p>
            <a:p>
              <a:pPr algn="ctr">
                <a:spcBef>
                  <a:spcPts val="600"/>
                </a:spcBef>
                <a:spcAft>
                  <a:spcPts val="600"/>
                </a:spcAft>
              </a:pPr>
              <a:r>
                <a:rPr lang="en-GB" sz="3600" dirty="0">
                  <a:solidFill>
                    <a:schemeClr val="bg1"/>
                  </a:solidFill>
                  <a:latin typeface="Verdana" panose="020B0604030504040204" pitchFamily="34" charset="0"/>
                  <a:ea typeface="Verdana" panose="020B0604030504040204" pitchFamily="34" charset="0"/>
                  <a:cs typeface="Verdana" panose="020B0604030504040204" pitchFamily="34" charset="0"/>
                </a:rPr>
                <a:t>in the last few months. </a:t>
              </a:r>
            </a:p>
          </p:txBody>
        </p:sp>
        <p:sp>
          <p:nvSpPr>
            <p:cNvPr id="11" name="Rechteck 10">
              <a:extLst>
                <a:ext uri="{FF2B5EF4-FFF2-40B4-BE49-F238E27FC236}">
                  <a16:creationId xmlns:a16="http://schemas.microsoft.com/office/drawing/2014/main" id="{A979EC1C-EE3E-C24D-B90A-495D820896AD}"/>
                </a:ext>
                <a:ext uri="{C183D7F6-B498-43B3-948B-1728B52AA6E4}">
                  <adec:decorative xmlns:adec="http://schemas.microsoft.com/office/drawing/2017/decorative" val="1"/>
                </a:ext>
              </a:extLst>
            </p:cNvPr>
            <p:cNvSpPr/>
            <p:nvPr/>
          </p:nvSpPr>
          <p:spPr>
            <a:xfrm>
              <a:off x="8259280" y="8870105"/>
              <a:ext cx="12632266" cy="1729317"/>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feld 11">
              <a:extLst>
                <a:ext uri="{FF2B5EF4-FFF2-40B4-BE49-F238E27FC236}">
                  <a16:creationId xmlns:a16="http://schemas.microsoft.com/office/drawing/2014/main" id="{E0D3D6CD-9D0D-004E-B030-7998D20A6601}"/>
                </a:ext>
                <a:ext uri="{C183D7F6-B498-43B3-948B-1728B52AA6E4}">
                  <adec:decorative xmlns:adec="http://schemas.microsoft.com/office/drawing/2017/decorative" val="1"/>
                </a:ext>
              </a:extLst>
            </p:cNvPr>
            <p:cNvSpPr txBox="1"/>
            <p:nvPr/>
          </p:nvSpPr>
          <p:spPr>
            <a:xfrm>
              <a:off x="8925863" y="9052261"/>
              <a:ext cx="11787809" cy="1354217"/>
            </a:xfrm>
            <a:prstGeom prst="rect">
              <a:avLst/>
            </a:prstGeom>
            <a:noFill/>
          </p:spPr>
          <p:txBody>
            <a:bodyPr wrap="square" rtlCol="0">
              <a:spAutoFit/>
            </a:bodyPr>
            <a:lstStyle/>
            <a:p>
              <a:pPr algn="ctr">
                <a:spcBef>
                  <a:spcPts val="600"/>
                </a:spcBef>
                <a:spcAft>
                  <a:spcPts val="600"/>
                </a:spcAft>
              </a:pPr>
              <a:r>
                <a:rPr lang="en-GB" sz="3600" dirty="0">
                  <a:solidFill>
                    <a:schemeClr val="bg1"/>
                  </a:solidFill>
                  <a:latin typeface="Verdana" panose="020B0604030504040204" pitchFamily="34" charset="0"/>
                  <a:ea typeface="Verdana" panose="020B0604030504040204" pitchFamily="34" charset="0"/>
                  <a:cs typeface="Verdana" panose="020B0604030504040204" pitchFamily="34" charset="0"/>
                </a:rPr>
                <a:t>When an old house is renovated,</a:t>
              </a:r>
            </a:p>
            <a:p>
              <a:pPr algn="ctr">
                <a:spcBef>
                  <a:spcPts val="600"/>
                </a:spcBef>
                <a:spcAft>
                  <a:spcPts val="600"/>
                </a:spcAft>
              </a:pPr>
              <a:r>
                <a:rPr lang="en-GB" sz="3600" dirty="0">
                  <a:solidFill>
                    <a:schemeClr val="bg1"/>
                  </a:solidFill>
                  <a:latin typeface="Verdana" panose="020B0604030504040204" pitchFamily="34" charset="0"/>
                  <a:ea typeface="Verdana" panose="020B0604030504040204" pitchFamily="34" charset="0"/>
                  <a:cs typeface="Verdana" panose="020B0604030504040204" pitchFamily="34" charset="0"/>
                </a:rPr>
                <a:t>everything is made new. </a:t>
              </a:r>
            </a:p>
          </p:txBody>
        </p:sp>
      </p:grpSp>
      <p:cxnSp>
        <p:nvCxnSpPr>
          <p:cNvPr id="13" name="Gerade Verbindung 12">
            <a:extLst>
              <a:ext uri="{FF2B5EF4-FFF2-40B4-BE49-F238E27FC236}">
                <a16:creationId xmlns:a16="http://schemas.microsoft.com/office/drawing/2014/main" id="{50B43C1C-0814-5D4E-A26B-E5960D2206F9}"/>
              </a:ext>
              <a:ext uri="{C183D7F6-B498-43B3-948B-1728B52AA6E4}">
                <adec:decorative xmlns:adec="http://schemas.microsoft.com/office/drawing/2017/decorative" val="1"/>
              </a:ext>
            </a:extLst>
          </p:cNvPr>
          <p:cNvCxnSpPr/>
          <p:nvPr/>
        </p:nvCxnSpPr>
        <p:spPr>
          <a:xfrm>
            <a:off x="7843773" y="7318631"/>
            <a:ext cx="5795556" cy="0"/>
          </a:xfrm>
          <a:prstGeom prst="line">
            <a:avLst/>
          </a:prstGeom>
          <a:ln w="1174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Gerade Verbindung 13">
            <a:extLst>
              <a:ext uri="{FF2B5EF4-FFF2-40B4-BE49-F238E27FC236}">
                <a16:creationId xmlns:a16="http://schemas.microsoft.com/office/drawing/2014/main" id="{82180FDF-31FF-ED4E-AB60-3B9A66A60A27}"/>
              </a:ext>
              <a:ext uri="{C183D7F6-B498-43B3-948B-1728B52AA6E4}">
                <adec:decorative xmlns:adec="http://schemas.microsoft.com/office/drawing/2017/decorative" val="1"/>
              </a:ext>
            </a:extLst>
          </p:cNvPr>
          <p:cNvCxnSpPr/>
          <p:nvPr/>
        </p:nvCxnSpPr>
        <p:spPr>
          <a:xfrm>
            <a:off x="11500778" y="6583136"/>
            <a:ext cx="2974036" cy="0"/>
          </a:xfrm>
          <a:prstGeom prst="line">
            <a:avLst/>
          </a:prstGeom>
          <a:ln w="1174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Gerade Verbindung 14">
            <a:extLst>
              <a:ext uri="{FF2B5EF4-FFF2-40B4-BE49-F238E27FC236}">
                <a16:creationId xmlns:a16="http://schemas.microsoft.com/office/drawing/2014/main" id="{E3E1DC79-3098-0045-B28B-D3A554BCEC8D}"/>
              </a:ext>
              <a:ext uri="{C183D7F6-B498-43B3-948B-1728B52AA6E4}">
                <adec:decorative xmlns:adec="http://schemas.microsoft.com/office/drawing/2017/decorative" val="1"/>
              </a:ext>
            </a:extLst>
          </p:cNvPr>
          <p:cNvCxnSpPr/>
          <p:nvPr/>
        </p:nvCxnSpPr>
        <p:spPr>
          <a:xfrm>
            <a:off x="8093712" y="4277257"/>
            <a:ext cx="2234437" cy="0"/>
          </a:xfrm>
          <a:prstGeom prst="line">
            <a:avLst/>
          </a:prstGeom>
          <a:ln w="1174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5357485"/>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FC16E295-5761-BA4F-A7A5-CD773ACF28B7}" vid="{04F7000C-F3D4-A54C-934E-B09502CD73C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515</Words>
  <Application>Microsoft Macintosh PowerPoint</Application>
  <PresentationFormat>Custom</PresentationFormat>
  <Paragraphs>96</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Verdana</vt:lpstr>
      <vt:lpstr>2_Office Theme</vt:lpstr>
      <vt:lpstr>Simplifying language and style of audiovisual journalistic texts</vt:lpstr>
      <vt:lpstr>E2U journalistic texts</vt:lpstr>
      <vt:lpstr>The context</vt:lpstr>
      <vt:lpstr>The function </vt:lpstr>
      <vt:lpstr>What to simplify</vt:lpstr>
      <vt:lpstr>Simplification principles</vt:lpstr>
      <vt:lpstr>Provide examples</vt:lpstr>
      <vt:lpstr>Use synonyms</vt:lpstr>
      <vt:lpstr>Describe the meaning</vt:lpstr>
      <vt:lpstr>Other recommendations</vt:lpstr>
      <vt:lpstr>Repeating patterns</vt:lpstr>
      <vt:lpstr>Voicing</vt:lpstr>
      <vt:lpstr>Speech rates and sounds</vt:lpstr>
      <vt:lpstr>Show and tell</vt:lpstr>
      <vt:lpstr>Function of visual items</vt:lpstr>
      <vt:lpstr>Non-verbal visual elements</vt:lpstr>
      <vt:lpstr>Summary</vt:lpstr>
      <vt:lpstr>Prepared by: Rocío Bernabé Caro  (Internationale Hochschule SDI München, Germany)</vt:lpstr>
      <vt:lpstr>Rocío Bernabé</vt:lpstr>
      <vt:lpstr>Acknowledgement</vt:lpstr>
      <vt:lpstr>Disclaimer</vt:lpstr>
      <vt:lpstr>Partners</vt:lpstr>
      <vt:lpstr>EASIT</vt:lpstr>
    </vt:vector>
  </TitlesOfParts>
  <Manager>Anna Matamala</Manager>
  <Company>Internationale Hochschule SDI München</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EASIT: Easy Access for Social Inclusion Training</dc:title>
  <dc:subject>EASIT IO5 Slides - Video lecture</dc:subject>
  <dc:creator>Rocío Bernabé Caro</dc:creator>
  <cp:keywords>easy-to-read content; cognitive accessibility; plain language; easy-to-understand content</cp:keywords>
  <dc:description/>
  <cp:lastModifiedBy>Ana Fernández Torné</cp:lastModifiedBy>
  <cp:revision>201</cp:revision>
  <dcterms:modified xsi:type="dcterms:W3CDTF">2021-05-29T06:25:28Z</dcterms:modified>
  <cp:category>Teaching materials</cp:category>
</cp:coreProperties>
</file>