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19"/>
  </p:notesMasterIdLst>
  <p:handoutMasterIdLst>
    <p:handoutMasterId r:id="rId20"/>
  </p:handoutMasterIdLst>
  <p:sldIdLst>
    <p:sldId id="265" r:id="rId2"/>
    <p:sldId id="330" r:id="rId3"/>
    <p:sldId id="343" r:id="rId4"/>
    <p:sldId id="351" r:id="rId5"/>
    <p:sldId id="352" r:id="rId6"/>
    <p:sldId id="332" r:id="rId7"/>
    <p:sldId id="359" r:id="rId8"/>
    <p:sldId id="353" r:id="rId9"/>
    <p:sldId id="354" r:id="rId10"/>
    <p:sldId id="360" r:id="rId11"/>
    <p:sldId id="357" r:id="rId12"/>
    <p:sldId id="314" r:id="rId13"/>
    <p:sldId id="358" r:id="rId14"/>
    <p:sldId id="365" r:id="rId15"/>
    <p:sldId id="327" r:id="rId16"/>
    <p:sldId id="331" r:id="rId17"/>
    <p:sldId id="328" r:id="rId18"/>
  </p:sldIdLst>
  <p:sldSz cx="18291175" cy="10287000"/>
  <p:notesSz cx="6858000" cy="9144000"/>
  <p:defaultTextStyle>
    <a:defPPr>
      <a:defRPr lang="en-US"/>
    </a:defPPr>
    <a:lvl1pPr marL="0" algn="l" defTabSz="1371408" rtl="0" eaLnBrk="1" latinLnBrk="0" hangingPunct="1">
      <a:defRPr sz="2700" kern="1200">
        <a:solidFill>
          <a:schemeClr val="tx1"/>
        </a:solidFill>
        <a:latin typeface="+mn-lt"/>
        <a:ea typeface="+mn-ea"/>
        <a:cs typeface="+mn-cs"/>
      </a:defRPr>
    </a:lvl1pPr>
    <a:lvl2pPr marL="685703" algn="l" defTabSz="1371408" rtl="0" eaLnBrk="1" latinLnBrk="0" hangingPunct="1">
      <a:defRPr sz="2700" kern="1200">
        <a:solidFill>
          <a:schemeClr val="tx1"/>
        </a:solidFill>
        <a:latin typeface="+mn-lt"/>
        <a:ea typeface="+mn-ea"/>
        <a:cs typeface="+mn-cs"/>
      </a:defRPr>
    </a:lvl2pPr>
    <a:lvl3pPr marL="1371408" algn="l" defTabSz="1371408" rtl="0" eaLnBrk="1" latinLnBrk="0" hangingPunct="1">
      <a:defRPr sz="2700" kern="1200">
        <a:solidFill>
          <a:schemeClr val="tx1"/>
        </a:solidFill>
        <a:latin typeface="+mn-lt"/>
        <a:ea typeface="+mn-ea"/>
        <a:cs typeface="+mn-cs"/>
      </a:defRPr>
    </a:lvl3pPr>
    <a:lvl4pPr marL="2057111" algn="l" defTabSz="1371408" rtl="0" eaLnBrk="1" latinLnBrk="0" hangingPunct="1">
      <a:defRPr sz="2700" kern="1200">
        <a:solidFill>
          <a:schemeClr val="tx1"/>
        </a:solidFill>
        <a:latin typeface="+mn-lt"/>
        <a:ea typeface="+mn-ea"/>
        <a:cs typeface="+mn-cs"/>
      </a:defRPr>
    </a:lvl4pPr>
    <a:lvl5pPr marL="2742814" algn="l" defTabSz="1371408" rtl="0" eaLnBrk="1" latinLnBrk="0" hangingPunct="1">
      <a:defRPr sz="2700" kern="1200">
        <a:solidFill>
          <a:schemeClr val="tx1"/>
        </a:solidFill>
        <a:latin typeface="+mn-lt"/>
        <a:ea typeface="+mn-ea"/>
        <a:cs typeface="+mn-cs"/>
      </a:defRPr>
    </a:lvl5pPr>
    <a:lvl6pPr marL="3428517" algn="l" defTabSz="1371408" rtl="0" eaLnBrk="1" latinLnBrk="0" hangingPunct="1">
      <a:defRPr sz="2700" kern="1200">
        <a:solidFill>
          <a:schemeClr val="tx1"/>
        </a:solidFill>
        <a:latin typeface="+mn-lt"/>
        <a:ea typeface="+mn-ea"/>
        <a:cs typeface="+mn-cs"/>
      </a:defRPr>
    </a:lvl6pPr>
    <a:lvl7pPr marL="4114222" algn="l" defTabSz="1371408" rtl="0" eaLnBrk="1" latinLnBrk="0" hangingPunct="1">
      <a:defRPr sz="2700" kern="1200">
        <a:solidFill>
          <a:schemeClr val="tx1"/>
        </a:solidFill>
        <a:latin typeface="+mn-lt"/>
        <a:ea typeface="+mn-ea"/>
        <a:cs typeface="+mn-cs"/>
      </a:defRPr>
    </a:lvl7pPr>
    <a:lvl8pPr marL="4799925" algn="l" defTabSz="1371408" rtl="0" eaLnBrk="1" latinLnBrk="0" hangingPunct="1">
      <a:defRPr sz="2700" kern="1200">
        <a:solidFill>
          <a:schemeClr val="tx1"/>
        </a:solidFill>
        <a:latin typeface="+mn-lt"/>
        <a:ea typeface="+mn-ea"/>
        <a:cs typeface="+mn-cs"/>
      </a:defRPr>
    </a:lvl8pPr>
    <a:lvl9pPr marL="5485628" algn="l" defTabSz="1371408"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Sample slides" id="{3C47D69E-40C3-3D4C-B986-28F3405501F4}">
          <p14:sldIdLst>
            <p14:sldId id="265"/>
            <p14:sldId id="330"/>
            <p14:sldId id="343"/>
            <p14:sldId id="351"/>
            <p14:sldId id="352"/>
            <p14:sldId id="332"/>
            <p14:sldId id="359"/>
            <p14:sldId id="353"/>
            <p14:sldId id="354"/>
            <p14:sldId id="360"/>
            <p14:sldId id="357"/>
            <p14:sldId id="314"/>
            <p14:sldId id="358"/>
            <p14:sldId id="365"/>
            <p14:sldId id="327"/>
            <p14:sldId id="331"/>
            <p14:sldId id="328"/>
          </p14:sldIdLst>
        </p14:section>
      </p14:sectionLst>
    </p:ext>
    <p:ext uri="{EFAFB233-063F-42B5-8137-9DF3F51BA10A}">
      <p15:sldGuideLst xmlns:p15="http://schemas.microsoft.com/office/powerpoint/2012/main">
        <p15:guide id="1" orient="horz" pos="2137" userDrawn="1">
          <p15:clr>
            <a:srgbClr val="A4A3A4"/>
          </p15:clr>
        </p15:guide>
        <p15:guide id="2" pos="3840">
          <p15:clr>
            <a:srgbClr val="A4A3A4"/>
          </p15:clr>
        </p15:guide>
        <p15:guide id="3" orient="horz" pos="3489" userDrawn="1">
          <p15:clr>
            <a:srgbClr val="A4A3A4"/>
          </p15:clr>
        </p15:guide>
        <p15:guide id="4" pos="113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cio Bernabe Caro" initials="RBC" lastIdx="13" clrIdx="0">
    <p:extLst>
      <p:ext uri="{19B8F6BF-5375-455C-9EA6-DF929625EA0E}">
        <p15:presenceInfo xmlns:p15="http://schemas.microsoft.com/office/powerpoint/2012/main" userId="b4ef6111e464bfa9" providerId="Windows Live"/>
      </p:ext>
    </p:extLst>
  </p:cmAuthor>
  <p:cmAuthor id="2" name="Piero Cavallo" initials="PC" lastIdx="2" clrIdx="1">
    <p:extLst>
      <p:ext uri="{19B8F6BF-5375-455C-9EA6-DF929625EA0E}">
        <p15:presenceInfo xmlns:p15="http://schemas.microsoft.com/office/powerpoint/2012/main" userId="deb7bd4c0d9cb1c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FFFF"/>
    <a:srgbClr val="A1A3A7"/>
    <a:srgbClr val="919190"/>
    <a:srgbClr val="847B78"/>
    <a:srgbClr val="EC2226"/>
    <a:srgbClr val="9BD8DE"/>
    <a:srgbClr val="FBE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5B5647-0B8F-4374-8974-A1DB561A0223}" v="17" dt="2021-04-13T13:44:32.1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418" autoAdjust="0"/>
  </p:normalViewPr>
  <p:slideViewPr>
    <p:cSldViewPr snapToGrid="0" snapToObjects="1">
      <p:cViewPr varScale="1">
        <p:scale>
          <a:sx n="73" d="100"/>
          <a:sy n="73" d="100"/>
        </p:scale>
        <p:origin x="216" y="256"/>
      </p:cViewPr>
      <p:guideLst>
        <p:guide orient="horz" pos="2137"/>
        <p:guide pos="3840"/>
        <p:guide orient="horz" pos="3489"/>
        <p:guide pos="1131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76" d="100"/>
          <a:sy n="76" d="100"/>
        </p:scale>
        <p:origin x="32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DFB4AC-868C-284C-89A2-0A43E7A6263F}" type="datetime1">
              <a:rPr lang="es-ES" smtClean="0"/>
              <a:t>28/5/21</a:t>
            </a:fld>
            <a:endParaRPr lang="es-ES" dirty="0"/>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614869-3322-FB44-97AD-0B378C3FFEC5}" type="slidenum">
              <a:rPr lang="es-ES" smtClean="0"/>
              <a:t>‹#›</a:t>
            </a:fld>
            <a:endParaRPr lang="es-ES" dirty="0"/>
          </a:p>
        </p:txBody>
      </p:sp>
    </p:spTree>
    <p:extLst>
      <p:ext uri="{BB962C8B-B14F-4D97-AF65-F5344CB8AC3E}">
        <p14:creationId xmlns:p14="http://schemas.microsoft.com/office/powerpoint/2010/main" val="38134820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163FC8-57C2-1C4B-9D80-AE8EF359852D}" type="datetime1">
              <a:rPr lang="es-ES" smtClean="0"/>
              <a:t>28/5/21</a:t>
            </a:fld>
            <a:endParaRPr lang="es-ES" dirty="0"/>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C4A5B-8A05-4798-9EDC-A3E8D0546DEC}" type="slidenum">
              <a:rPr lang="es-ES" smtClean="0"/>
              <a:t>‹#›</a:t>
            </a:fld>
            <a:endParaRPr lang="es-ES" dirty="0"/>
          </a:p>
        </p:txBody>
      </p:sp>
    </p:spTree>
    <p:extLst>
      <p:ext uri="{BB962C8B-B14F-4D97-AF65-F5344CB8AC3E}">
        <p14:creationId xmlns:p14="http://schemas.microsoft.com/office/powerpoint/2010/main" val="2678730666"/>
      </p:ext>
    </p:extLst>
  </p:cSld>
  <p:clrMap bg1="lt1" tx1="dk1" bg2="lt2" tx2="dk2" accent1="accent1" accent2="accent2" accent3="accent3" accent4="accent4" accent5="accent5" accent6="accent6" hlink="hlink" folHlink="folHlink"/>
  <p:hf hdr="0" ftr="0" dt="0"/>
  <p:notesStyle>
    <a:lvl1pPr marL="0" algn="l" defTabSz="1371408" rtl="0" eaLnBrk="1" latinLnBrk="0" hangingPunct="1">
      <a:defRPr sz="1800" kern="1200">
        <a:solidFill>
          <a:schemeClr val="tx1"/>
        </a:solidFill>
        <a:latin typeface="+mn-lt"/>
        <a:ea typeface="+mn-ea"/>
        <a:cs typeface="+mn-cs"/>
      </a:defRPr>
    </a:lvl1pPr>
    <a:lvl2pPr marL="685703" algn="l" defTabSz="1371408" rtl="0" eaLnBrk="1" latinLnBrk="0" hangingPunct="1">
      <a:defRPr sz="1800" kern="1200">
        <a:solidFill>
          <a:schemeClr val="tx1"/>
        </a:solidFill>
        <a:latin typeface="+mn-lt"/>
        <a:ea typeface="+mn-ea"/>
        <a:cs typeface="+mn-cs"/>
      </a:defRPr>
    </a:lvl2pPr>
    <a:lvl3pPr marL="1371408" algn="l" defTabSz="1371408" rtl="0" eaLnBrk="1" latinLnBrk="0" hangingPunct="1">
      <a:defRPr sz="1800" kern="1200">
        <a:solidFill>
          <a:schemeClr val="tx1"/>
        </a:solidFill>
        <a:latin typeface="+mn-lt"/>
        <a:ea typeface="+mn-ea"/>
        <a:cs typeface="+mn-cs"/>
      </a:defRPr>
    </a:lvl3pPr>
    <a:lvl4pPr marL="2057111" algn="l" defTabSz="1371408" rtl="0" eaLnBrk="1" latinLnBrk="0" hangingPunct="1">
      <a:defRPr sz="1800" kern="1200">
        <a:solidFill>
          <a:schemeClr val="tx1"/>
        </a:solidFill>
        <a:latin typeface="+mn-lt"/>
        <a:ea typeface="+mn-ea"/>
        <a:cs typeface="+mn-cs"/>
      </a:defRPr>
    </a:lvl4pPr>
    <a:lvl5pPr marL="2742814" algn="l" defTabSz="1371408" rtl="0" eaLnBrk="1" latinLnBrk="0" hangingPunct="1">
      <a:defRPr sz="1800" kern="1200">
        <a:solidFill>
          <a:schemeClr val="tx1"/>
        </a:solidFill>
        <a:latin typeface="+mn-lt"/>
        <a:ea typeface="+mn-ea"/>
        <a:cs typeface="+mn-cs"/>
      </a:defRPr>
    </a:lvl5pPr>
    <a:lvl6pPr marL="3428517" algn="l" defTabSz="1371408" rtl="0" eaLnBrk="1" latinLnBrk="0" hangingPunct="1">
      <a:defRPr sz="1800" kern="1200">
        <a:solidFill>
          <a:schemeClr val="tx1"/>
        </a:solidFill>
        <a:latin typeface="+mn-lt"/>
        <a:ea typeface="+mn-ea"/>
        <a:cs typeface="+mn-cs"/>
      </a:defRPr>
    </a:lvl6pPr>
    <a:lvl7pPr marL="4114222" algn="l" defTabSz="1371408" rtl="0" eaLnBrk="1" latinLnBrk="0" hangingPunct="1">
      <a:defRPr sz="1800" kern="1200">
        <a:solidFill>
          <a:schemeClr val="tx1"/>
        </a:solidFill>
        <a:latin typeface="+mn-lt"/>
        <a:ea typeface="+mn-ea"/>
        <a:cs typeface="+mn-cs"/>
      </a:defRPr>
    </a:lvl7pPr>
    <a:lvl8pPr marL="4799925" algn="l" defTabSz="1371408" rtl="0" eaLnBrk="1" latinLnBrk="0" hangingPunct="1">
      <a:defRPr sz="1800" kern="1200">
        <a:solidFill>
          <a:schemeClr val="tx1"/>
        </a:solidFill>
        <a:latin typeface="+mn-lt"/>
        <a:ea typeface="+mn-ea"/>
        <a:cs typeface="+mn-cs"/>
      </a:defRPr>
    </a:lvl8pPr>
    <a:lvl9pPr marL="5485628" algn="l" defTabSz="1371408"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dirty="0"/>
          </a:p>
        </p:txBody>
      </p:sp>
      <p:sp>
        <p:nvSpPr>
          <p:cNvPr id="4" name="Slide Number Placeholder 3"/>
          <p:cNvSpPr>
            <a:spLocks noGrp="1"/>
          </p:cNvSpPr>
          <p:nvPr>
            <p:ph type="sldNum" sz="quarter" idx="5"/>
          </p:nvPr>
        </p:nvSpPr>
        <p:spPr/>
        <p:txBody>
          <a:bodyPr/>
          <a:lstStyle/>
          <a:p>
            <a:fld id="{EEAC4A5B-8A05-4798-9EDC-A3E8D0546DEC}" type="slidenum">
              <a:rPr lang="es-ES" smtClean="0"/>
              <a:t>1</a:t>
            </a:fld>
            <a:endParaRPr lang="es-ES" dirty="0"/>
          </a:p>
        </p:txBody>
      </p:sp>
    </p:spTree>
    <p:extLst>
      <p:ext uri="{BB962C8B-B14F-4D97-AF65-F5344CB8AC3E}">
        <p14:creationId xmlns:p14="http://schemas.microsoft.com/office/powerpoint/2010/main" val="1250545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EEAC4A5B-8A05-4798-9EDC-A3E8D0546DEC}" type="slidenum">
              <a:rPr lang="es-ES" smtClean="0"/>
              <a:t>10</a:t>
            </a:fld>
            <a:endParaRPr lang="es-ES" dirty="0"/>
          </a:p>
        </p:txBody>
      </p:sp>
    </p:spTree>
    <p:extLst>
      <p:ext uri="{BB962C8B-B14F-4D97-AF65-F5344CB8AC3E}">
        <p14:creationId xmlns:p14="http://schemas.microsoft.com/office/powerpoint/2010/main" val="765543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EEAC4A5B-8A05-4798-9EDC-A3E8D0546DEC}" type="slidenum">
              <a:rPr lang="es-ES" smtClean="0"/>
              <a:t>11</a:t>
            </a:fld>
            <a:endParaRPr lang="es-ES" dirty="0"/>
          </a:p>
        </p:txBody>
      </p:sp>
    </p:spTree>
    <p:extLst>
      <p:ext uri="{BB962C8B-B14F-4D97-AF65-F5344CB8AC3E}">
        <p14:creationId xmlns:p14="http://schemas.microsoft.com/office/powerpoint/2010/main" val="1455075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12</a:t>
            </a:fld>
            <a:endParaRPr lang="es-ES" dirty="0"/>
          </a:p>
        </p:txBody>
      </p:sp>
    </p:spTree>
    <p:extLst>
      <p:ext uri="{BB962C8B-B14F-4D97-AF65-F5344CB8AC3E}">
        <p14:creationId xmlns:p14="http://schemas.microsoft.com/office/powerpoint/2010/main" val="3304226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13</a:t>
            </a:fld>
            <a:endParaRPr lang="es-ES" dirty="0"/>
          </a:p>
        </p:txBody>
      </p:sp>
    </p:spTree>
    <p:extLst>
      <p:ext uri="{BB962C8B-B14F-4D97-AF65-F5344CB8AC3E}">
        <p14:creationId xmlns:p14="http://schemas.microsoft.com/office/powerpoint/2010/main" val="1034300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14</a:t>
            </a:fld>
            <a:endParaRPr lang="es-ES"/>
          </a:p>
        </p:txBody>
      </p:sp>
    </p:spTree>
    <p:extLst>
      <p:ext uri="{BB962C8B-B14F-4D97-AF65-F5344CB8AC3E}">
        <p14:creationId xmlns:p14="http://schemas.microsoft.com/office/powerpoint/2010/main" val="2039983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15</a:t>
            </a:fld>
            <a:endParaRPr lang="es-ES"/>
          </a:p>
        </p:txBody>
      </p:sp>
    </p:spTree>
    <p:extLst>
      <p:ext uri="{BB962C8B-B14F-4D97-AF65-F5344CB8AC3E}">
        <p14:creationId xmlns:p14="http://schemas.microsoft.com/office/powerpoint/2010/main" val="4207037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16</a:t>
            </a:fld>
            <a:endParaRPr lang="es-ES"/>
          </a:p>
        </p:txBody>
      </p:sp>
    </p:spTree>
    <p:extLst>
      <p:ext uri="{BB962C8B-B14F-4D97-AF65-F5344CB8AC3E}">
        <p14:creationId xmlns:p14="http://schemas.microsoft.com/office/powerpoint/2010/main" val="1603881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17</a:t>
            </a:fld>
            <a:endParaRPr lang="es-ES"/>
          </a:p>
        </p:txBody>
      </p:sp>
    </p:spTree>
    <p:extLst>
      <p:ext uri="{BB962C8B-B14F-4D97-AF65-F5344CB8AC3E}">
        <p14:creationId xmlns:p14="http://schemas.microsoft.com/office/powerpoint/2010/main" val="2257325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sz="2000" b="0" i="0" noProof="0" dirty="0">
              <a:latin typeface="Verdana" panose="020B0604030504040204" pitchFamily="34" charset="0"/>
              <a:ea typeface="Verdana" panose="020B0604030504040204" pitchFamily="34" charset="0"/>
              <a:cs typeface="Verdana" panose="020B0604030504040204" pitchFamily="34" charset="0"/>
            </a:endParaRPr>
          </a:p>
        </p:txBody>
      </p:sp>
      <p:sp>
        <p:nvSpPr>
          <p:cNvPr id="4" name="Foliennummernplatzhalter 3"/>
          <p:cNvSpPr>
            <a:spLocks noGrp="1"/>
          </p:cNvSpPr>
          <p:nvPr>
            <p:ph type="sldNum" sz="quarter" idx="5"/>
          </p:nvPr>
        </p:nvSpPr>
        <p:spPr/>
        <p:txBody>
          <a:bodyPr/>
          <a:lstStyle/>
          <a:p>
            <a:fld id="{EEAC4A5B-8A05-4798-9EDC-A3E8D0546DEC}" type="slidenum">
              <a:rPr lang="es-ES" smtClean="0"/>
              <a:t>2</a:t>
            </a:fld>
            <a:endParaRPr lang="es-ES" dirty="0"/>
          </a:p>
        </p:txBody>
      </p:sp>
    </p:spTree>
    <p:extLst>
      <p:ext uri="{BB962C8B-B14F-4D97-AF65-F5344CB8AC3E}">
        <p14:creationId xmlns:p14="http://schemas.microsoft.com/office/powerpoint/2010/main" val="1073480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pPr>
            <a:endParaRPr lang="en-GB" sz="1800" dirty="0">
              <a:latin typeface="Verdana" pitchFamily="34" charset="0"/>
              <a:ea typeface="Verdana" pitchFamily="34" charset="0"/>
            </a:endParaRPr>
          </a:p>
        </p:txBody>
      </p:sp>
      <p:sp>
        <p:nvSpPr>
          <p:cNvPr id="4" name="Foliennummernplatzhalter 3"/>
          <p:cNvSpPr>
            <a:spLocks noGrp="1"/>
          </p:cNvSpPr>
          <p:nvPr>
            <p:ph type="sldNum" sz="quarter" idx="5"/>
          </p:nvPr>
        </p:nvSpPr>
        <p:spPr/>
        <p:txBody>
          <a:bodyPr/>
          <a:lstStyle/>
          <a:p>
            <a:fld id="{EEAC4A5B-8A05-4798-9EDC-A3E8D0546DEC}" type="slidenum">
              <a:rPr lang="es-ES" smtClean="0"/>
              <a:t>3</a:t>
            </a:fld>
            <a:endParaRPr lang="es-ES" dirty="0"/>
          </a:p>
        </p:txBody>
      </p:sp>
    </p:spTree>
    <p:extLst>
      <p:ext uri="{BB962C8B-B14F-4D97-AF65-F5344CB8AC3E}">
        <p14:creationId xmlns:p14="http://schemas.microsoft.com/office/powerpoint/2010/main" val="2060778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EEAC4A5B-8A05-4798-9EDC-A3E8D0546DEC}" type="slidenum">
              <a:rPr lang="es-ES" smtClean="0"/>
              <a:t>4</a:t>
            </a:fld>
            <a:endParaRPr lang="es-ES" dirty="0"/>
          </a:p>
        </p:txBody>
      </p:sp>
    </p:spTree>
    <p:extLst>
      <p:ext uri="{BB962C8B-B14F-4D97-AF65-F5344CB8AC3E}">
        <p14:creationId xmlns:p14="http://schemas.microsoft.com/office/powerpoint/2010/main" val="3153967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EEAC4A5B-8A05-4798-9EDC-A3E8D0546DEC}" type="slidenum">
              <a:rPr lang="es-ES" smtClean="0"/>
              <a:t>5</a:t>
            </a:fld>
            <a:endParaRPr lang="es-ES" dirty="0"/>
          </a:p>
        </p:txBody>
      </p:sp>
    </p:spTree>
    <p:extLst>
      <p:ext uri="{BB962C8B-B14F-4D97-AF65-F5344CB8AC3E}">
        <p14:creationId xmlns:p14="http://schemas.microsoft.com/office/powerpoint/2010/main" val="216483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EEAC4A5B-8A05-4798-9EDC-A3E8D0546DEC}" type="slidenum">
              <a:rPr lang="es-ES" smtClean="0"/>
              <a:t>6</a:t>
            </a:fld>
            <a:endParaRPr lang="es-ES" dirty="0"/>
          </a:p>
        </p:txBody>
      </p:sp>
    </p:spTree>
    <p:extLst>
      <p:ext uri="{BB962C8B-B14F-4D97-AF65-F5344CB8AC3E}">
        <p14:creationId xmlns:p14="http://schemas.microsoft.com/office/powerpoint/2010/main" val="1716606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EEAC4A5B-8A05-4798-9EDC-A3E8D0546DEC}" type="slidenum">
              <a:rPr lang="es-ES" smtClean="0"/>
              <a:t>7</a:t>
            </a:fld>
            <a:endParaRPr lang="es-ES" dirty="0"/>
          </a:p>
        </p:txBody>
      </p:sp>
    </p:spTree>
    <p:extLst>
      <p:ext uri="{BB962C8B-B14F-4D97-AF65-F5344CB8AC3E}">
        <p14:creationId xmlns:p14="http://schemas.microsoft.com/office/powerpoint/2010/main" val="3871684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EEAC4A5B-8A05-4798-9EDC-A3E8D0546DEC}" type="slidenum">
              <a:rPr lang="es-ES" smtClean="0"/>
              <a:t>8</a:t>
            </a:fld>
            <a:endParaRPr lang="es-ES" dirty="0"/>
          </a:p>
        </p:txBody>
      </p:sp>
    </p:spTree>
    <p:extLst>
      <p:ext uri="{BB962C8B-B14F-4D97-AF65-F5344CB8AC3E}">
        <p14:creationId xmlns:p14="http://schemas.microsoft.com/office/powerpoint/2010/main" val="2325088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EEAC4A5B-8A05-4798-9EDC-A3E8D0546DEC}" type="slidenum">
              <a:rPr lang="es-ES" smtClean="0"/>
              <a:t>9</a:t>
            </a:fld>
            <a:endParaRPr lang="es-ES" dirty="0"/>
          </a:p>
        </p:txBody>
      </p:sp>
    </p:spTree>
    <p:extLst>
      <p:ext uri="{BB962C8B-B14F-4D97-AF65-F5344CB8AC3E}">
        <p14:creationId xmlns:p14="http://schemas.microsoft.com/office/powerpoint/2010/main" val="12360354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F76DA40C-168F-C74C-9061-D649A26BDBD3}"/>
              </a:ext>
            </a:extLst>
          </p:cNvPr>
          <p:cNvSpPr>
            <a:spLocks noGrp="1"/>
          </p:cNvSpPr>
          <p:nvPr>
            <p:ph type="title"/>
          </p:nvPr>
        </p:nvSpPr>
        <p:spPr>
          <a:xfrm>
            <a:off x="317912" y="1712788"/>
            <a:ext cx="17084400" cy="1062638"/>
          </a:xfrm>
          <a:prstGeom prst="rect">
            <a:avLst/>
          </a:prstGeom>
        </p:spPr>
        <p:txBody>
          <a:bodyPr vert="horz" lIns="137141" tIns="68570" rIns="137141" bIns="68570" rtlCol="0" anchor="ctr">
            <a:noAutofit/>
          </a:bodyPr>
          <a:lstStyle/>
          <a:p>
            <a:r>
              <a:rPr lang="en-GB" noProof="0" dirty="0"/>
              <a:t>Click to edit Master title style</a:t>
            </a:r>
          </a:p>
        </p:txBody>
      </p:sp>
      <p:sp>
        <p:nvSpPr>
          <p:cNvPr id="9" name="Title Placeholder 1">
            <a:extLst>
              <a:ext uri="{FF2B5EF4-FFF2-40B4-BE49-F238E27FC236}">
                <a16:creationId xmlns:a16="http://schemas.microsoft.com/office/drawing/2014/main" id="{A1975CA6-AF75-B14C-A62C-B2B92151D428}"/>
              </a:ext>
            </a:extLst>
          </p:cNvPr>
          <p:cNvSpPr txBox="1">
            <a:spLocks/>
          </p:cNvSpPr>
          <p:nvPr userDrawn="1"/>
        </p:nvSpPr>
        <p:spPr>
          <a:xfrm>
            <a:off x="320599" y="3012764"/>
            <a:ext cx="17084400" cy="5749341"/>
          </a:xfrm>
          <a:prstGeom prst="rect">
            <a:avLst/>
          </a:prstGeom>
        </p:spPr>
        <p:txBody>
          <a:bodyPr vert="horz" lIns="137141" tIns="68570" rIns="137141" bIns="68570" rtlCol="0" anchor="t" anchorCtr="0">
            <a:noAutofit/>
          </a:bodyPr>
          <a:lstStyle>
            <a:lvl1pPr algn="l" defTabSz="914400" rtl="0" eaLnBrk="1" latinLnBrk="0" hangingPunct="1">
              <a:lnSpc>
                <a:spcPct val="90000"/>
              </a:lnSpc>
              <a:spcBef>
                <a:spcPct val="0"/>
              </a:spcBef>
              <a:buNone/>
              <a:defRPr sz="4000" b="1" kern="1200">
                <a:solidFill>
                  <a:schemeClr val="tx1"/>
                </a:solidFill>
                <a:latin typeface="Verdana"/>
                <a:ea typeface="Arial" charset="0"/>
                <a:cs typeface="Verdana"/>
              </a:defRPr>
            </a:lvl1pPr>
          </a:lstStyle>
          <a:p>
            <a:pPr>
              <a:lnSpc>
                <a:spcPct val="150000"/>
              </a:lnSpc>
            </a:pPr>
            <a:endParaRPr lang="en-GB" sz="4500" b="0" dirty="0"/>
          </a:p>
        </p:txBody>
      </p:sp>
      <p:sp>
        <p:nvSpPr>
          <p:cNvPr id="10" name="Text Placeholder 2">
            <a:extLst>
              <a:ext uri="{FF2B5EF4-FFF2-40B4-BE49-F238E27FC236}">
                <a16:creationId xmlns:a16="http://schemas.microsoft.com/office/drawing/2014/main" id="{6D05BC8C-F4BF-304E-A642-BAAA9D738AB4}"/>
              </a:ext>
            </a:extLst>
          </p:cNvPr>
          <p:cNvSpPr>
            <a:spLocks noGrp="1"/>
          </p:cNvSpPr>
          <p:nvPr>
            <p:ph idx="1"/>
          </p:nvPr>
        </p:nvSpPr>
        <p:spPr>
          <a:xfrm>
            <a:off x="317912" y="3012763"/>
            <a:ext cx="17084400" cy="5749346"/>
          </a:xfrm>
          <a:prstGeom prst="rect">
            <a:avLst/>
          </a:prstGeom>
        </p:spPr>
        <p:txBody>
          <a:bodyPr vert="horz" lIns="137141" tIns="68570" rIns="137141" bIns="68570" rtlCol="0">
            <a:noAutofit/>
          </a:bodyPr>
          <a:lstStyle/>
          <a:p>
            <a:r>
              <a:rPr lang="en-GB" noProof="0" dirty="0" err="1"/>
              <a:t>Sed</a:t>
            </a:r>
            <a:r>
              <a:rPr lang="en-GB" noProof="0" dirty="0"/>
              <a:t> </a:t>
            </a:r>
            <a:r>
              <a:rPr lang="en-GB" noProof="0" dirty="0" err="1"/>
              <a:t>ut</a:t>
            </a:r>
            <a:r>
              <a:rPr lang="en-GB" noProof="0" dirty="0"/>
              <a:t> </a:t>
            </a:r>
            <a:r>
              <a:rPr lang="en-GB" noProof="0" dirty="0" err="1"/>
              <a:t>perspiciatis</a:t>
            </a:r>
            <a:r>
              <a:rPr lang="en-GB" noProof="0" dirty="0"/>
              <a:t> </a:t>
            </a:r>
            <a:r>
              <a:rPr lang="en-GB" noProof="0" dirty="0" err="1"/>
              <a:t>unde</a:t>
            </a:r>
            <a:r>
              <a:rPr lang="en-GB" noProof="0" dirty="0"/>
              <a:t> </a:t>
            </a:r>
            <a:r>
              <a:rPr lang="en-GB" noProof="0" dirty="0" err="1"/>
              <a:t>omnis</a:t>
            </a:r>
            <a:r>
              <a:rPr lang="en-GB" noProof="0" dirty="0"/>
              <a:t> </a:t>
            </a:r>
            <a:r>
              <a:rPr lang="en-GB" noProof="0" dirty="0" err="1"/>
              <a:t>iste</a:t>
            </a:r>
            <a:r>
              <a:rPr lang="en-GB" noProof="0" dirty="0"/>
              <a:t> </a:t>
            </a:r>
            <a:r>
              <a:rPr lang="en-GB" noProof="0" dirty="0" err="1"/>
              <a:t>natus</a:t>
            </a:r>
            <a:r>
              <a:rPr lang="en-GB" noProof="0" dirty="0"/>
              <a:t> error sit </a:t>
            </a:r>
            <a:r>
              <a:rPr lang="en-GB" noProof="0" dirty="0" err="1"/>
              <a:t>voluptatem</a:t>
            </a:r>
            <a:r>
              <a:rPr lang="en-GB" noProof="0" dirty="0"/>
              <a:t> </a:t>
            </a:r>
            <a:r>
              <a:rPr lang="en-GB" noProof="0" dirty="0" err="1"/>
              <a:t>accusantium</a:t>
            </a:r>
            <a:r>
              <a:rPr lang="en-GB" noProof="0" dirty="0"/>
              <a:t> </a:t>
            </a:r>
            <a:r>
              <a:rPr lang="en-GB" noProof="0" dirty="0" err="1"/>
              <a:t>doloremque</a:t>
            </a:r>
            <a:r>
              <a:rPr lang="en-GB" noProof="0" dirty="0"/>
              <a:t> </a:t>
            </a:r>
            <a:r>
              <a:rPr lang="en-GB" noProof="0" dirty="0" err="1"/>
              <a:t>laudantium</a:t>
            </a:r>
            <a:r>
              <a:rPr lang="en-GB" noProof="0" dirty="0"/>
              <a:t>, </a:t>
            </a:r>
            <a:r>
              <a:rPr lang="en-GB" noProof="0" dirty="0" err="1"/>
              <a:t>totam</a:t>
            </a:r>
            <a:r>
              <a:rPr lang="en-GB" noProof="0" dirty="0"/>
              <a:t> rem </a:t>
            </a:r>
            <a:r>
              <a:rPr lang="en-GB" noProof="0" dirty="0" err="1"/>
              <a:t>aperiam</a:t>
            </a:r>
            <a:r>
              <a:rPr lang="en-GB" noProof="0" dirty="0"/>
              <a:t> </a:t>
            </a:r>
            <a:r>
              <a:rPr lang="en-GB" noProof="0" dirty="0" err="1"/>
              <a:t>eaque</a:t>
            </a:r>
            <a:r>
              <a:rPr lang="en-GB" noProof="0" dirty="0"/>
              <a:t> </a:t>
            </a:r>
            <a:r>
              <a:rPr lang="en-GB" noProof="0" dirty="0" err="1"/>
              <a:t>ipsa</a:t>
            </a:r>
            <a:r>
              <a:rPr lang="en-GB" noProof="0" dirty="0"/>
              <a:t>, </a:t>
            </a:r>
            <a:r>
              <a:rPr lang="en-GB" noProof="0" dirty="0" err="1"/>
              <a:t>quae</a:t>
            </a:r>
            <a:r>
              <a:rPr lang="en-GB" noProof="0" dirty="0"/>
              <a:t> ab </a:t>
            </a:r>
            <a:r>
              <a:rPr lang="en-GB" noProof="0" dirty="0" err="1"/>
              <a:t>illo</a:t>
            </a:r>
            <a:r>
              <a:rPr lang="en-GB" noProof="0" dirty="0"/>
              <a:t> </a:t>
            </a:r>
            <a:r>
              <a:rPr lang="en-GB" noProof="0" dirty="0" err="1"/>
              <a:t>inventore</a:t>
            </a:r>
            <a:r>
              <a:rPr lang="en-GB" noProof="0" dirty="0"/>
              <a:t> </a:t>
            </a:r>
            <a:r>
              <a:rPr lang="en-GB" noProof="0" dirty="0" err="1"/>
              <a:t>veritatis</a:t>
            </a:r>
            <a:r>
              <a:rPr lang="en-GB" noProof="0" dirty="0"/>
              <a:t> et quasi </a:t>
            </a:r>
            <a:r>
              <a:rPr lang="en-GB" noProof="0" dirty="0" err="1"/>
              <a:t>architecto</a:t>
            </a:r>
            <a:r>
              <a:rPr lang="en-GB" noProof="0" dirty="0"/>
              <a:t> </a:t>
            </a:r>
            <a:r>
              <a:rPr lang="en-GB" noProof="0" dirty="0" err="1"/>
              <a:t>beatae</a:t>
            </a:r>
            <a:r>
              <a:rPr lang="en-GB" noProof="0" dirty="0"/>
              <a:t> vitae dicta sunt, </a:t>
            </a:r>
            <a:r>
              <a:rPr lang="en-GB" noProof="0" dirty="0" err="1"/>
              <a:t>explicabo</a:t>
            </a:r>
            <a:r>
              <a:rPr lang="en-GB" noProof="0" dirty="0"/>
              <a:t>.</a:t>
            </a:r>
          </a:p>
          <a:p>
            <a:endParaRPr lang="en-GB" noProof="0" dirty="0"/>
          </a:p>
        </p:txBody>
      </p:sp>
      <p:pic>
        <p:nvPicPr>
          <p:cNvPr id="6" name="Picture 5" descr="EASIT logo">
            <a:extLst>
              <a:ext uri="{FF2B5EF4-FFF2-40B4-BE49-F238E27FC236}">
                <a16:creationId xmlns:a16="http://schemas.microsoft.com/office/drawing/2014/main" id="{DC17F20F-F870-A649-BC60-9A64541E3C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3984" y="333433"/>
            <a:ext cx="3009938" cy="1258940"/>
          </a:xfrm>
          <a:prstGeom prst="rect">
            <a:avLst/>
          </a:prstGeom>
        </p:spPr>
      </p:pic>
      <p:pic>
        <p:nvPicPr>
          <p:cNvPr id="11" name="Picture 10" descr="Creative Commons License Logo: Attribution-ShareAlike International CC BY-SA">
            <a:extLst>
              <a:ext uri="{FF2B5EF4-FFF2-40B4-BE49-F238E27FC236}">
                <a16:creationId xmlns:a16="http://schemas.microsoft.com/office/drawing/2014/main" id="{3E0B9907-4F7A-1442-8064-1537C0606849}"/>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317913" y="8999443"/>
            <a:ext cx="2819811" cy="952235"/>
          </a:xfrm>
          <a:prstGeom prst="rect">
            <a:avLst/>
          </a:prstGeom>
        </p:spPr>
      </p:pic>
    </p:spTree>
    <p:extLst>
      <p:ext uri="{BB962C8B-B14F-4D97-AF65-F5344CB8AC3E}">
        <p14:creationId xmlns:p14="http://schemas.microsoft.com/office/powerpoint/2010/main" val="3541155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F76DA40C-168F-C74C-9061-D649A26BDBD3}"/>
              </a:ext>
            </a:extLst>
          </p:cNvPr>
          <p:cNvSpPr>
            <a:spLocks noGrp="1"/>
          </p:cNvSpPr>
          <p:nvPr>
            <p:ph type="title"/>
          </p:nvPr>
        </p:nvSpPr>
        <p:spPr>
          <a:xfrm>
            <a:off x="317912" y="1712788"/>
            <a:ext cx="17084400" cy="1062638"/>
          </a:xfrm>
          <a:prstGeom prst="rect">
            <a:avLst/>
          </a:prstGeom>
        </p:spPr>
        <p:txBody>
          <a:bodyPr vert="horz" lIns="137141" tIns="68570" rIns="137141" bIns="68570" rtlCol="0" anchor="ctr">
            <a:noAutofit/>
          </a:bodyPr>
          <a:lstStyle/>
          <a:p>
            <a:r>
              <a:rPr lang="en-GB" noProof="0" dirty="0"/>
              <a:t>Click to edit Master title style</a:t>
            </a:r>
          </a:p>
        </p:txBody>
      </p:sp>
      <p:sp>
        <p:nvSpPr>
          <p:cNvPr id="9" name="Title Placeholder 1">
            <a:extLst>
              <a:ext uri="{FF2B5EF4-FFF2-40B4-BE49-F238E27FC236}">
                <a16:creationId xmlns:a16="http://schemas.microsoft.com/office/drawing/2014/main" id="{A1975CA6-AF75-B14C-A62C-B2B92151D428}"/>
              </a:ext>
            </a:extLst>
          </p:cNvPr>
          <p:cNvSpPr txBox="1">
            <a:spLocks/>
          </p:cNvSpPr>
          <p:nvPr userDrawn="1"/>
        </p:nvSpPr>
        <p:spPr>
          <a:xfrm>
            <a:off x="320599" y="3012764"/>
            <a:ext cx="17084400" cy="5749341"/>
          </a:xfrm>
          <a:prstGeom prst="rect">
            <a:avLst/>
          </a:prstGeom>
        </p:spPr>
        <p:txBody>
          <a:bodyPr vert="horz" lIns="137141" tIns="68570" rIns="137141" bIns="68570" rtlCol="0" anchor="t" anchorCtr="0">
            <a:noAutofit/>
          </a:bodyPr>
          <a:lstStyle>
            <a:lvl1pPr algn="l" defTabSz="914400" rtl="0" eaLnBrk="1" latinLnBrk="0" hangingPunct="1">
              <a:lnSpc>
                <a:spcPct val="90000"/>
              </a:lnSpc>
              <a:spcBef>
                <a:spcPct val="0"/>
              </a:spcBef>
              <a:buNone/>
              <a:defRPr sz="4000" b="1" kern="1200">
                <a:solidFill>
                  <a:schemeClr val="tx1"/>
                </a:solidFill>
                <a:latin typeface="Verdana"/>
                <a:ea typeface="Arial" charset="0"/>
                <a:cs typeface="Verdana"/>
              </a:defRPr>
            </a:lvl1pPr>
          </a:lstStyle>
          <a:p>
            <a:pPr>
              <a:lnSpc>
                <a:spcPct val="150000"/>
              </a:lnSpc>
            </a:pPr>
            <a:endParaRPr lang="en-GB" sz="4500" b="0" dirty="0"/>
          </a:p>
        </p:txBody>
      </p:sp>
      <p:sp>
        <p:nvSpPr>
          <p:cNvPr id="10" name="Text Placeholder 2">
            <a:extLst>
              <a:ext uri="{FF2B5EF4-FFF2-40B4-BE49-F238E27FC236}">
                <a16:creationId xmlns:a16="http://schemas.microsoft.com/office/drawing/2014/main" id="{6D05BC8C-F4BF-304E-A642-BAAA9D738AB4}"/>
              </a:ext>
            </a:extLst>
          </p:cNvPr>
          <p:cNvSpPr>
            <a:spLocks noGrp="1"/>
          </p:cNvSpPr>
          <p:nvPr>
            <p:ph idx="1"/>
          </p:nvPr>
        </p:nvSpPr>
        <p:spPr>
          <a:xfrm>
            <a:off x="317912" y="3012763"/>
            <a:ext cx="17084400" cy="5749346"/>
          </a:xfrm>
          <a:prstGeom prst="rect">
            <a:avLst/>
          </a:prstGeom>
        </p:spPr>
        <p:txBody>
          <a:bodyPr vert="horz" lIns="137141" tIns="68570" rIns="137141" bIns="68570" rtlCol="0">
            <a:noAutofit/>
          </a:bodyPr>
          <a:lstStyle/>
          <a:p>
            <a:r>
              <a:rPr lang="en-GB" noProof="0" dirty="0" err="1"/>
              <a:t>Sed</a:t>
            </a:r>
            <a:r>
              <a:rPr lang="en-GB" noProof="0" dirty="0"/>
              <a:t> </a:t>
            </a:r>
            <a:r>
              <a:rPr lang="en-GB" noProof="0" dirty="0" err="1"/>
              <a:t>ut</a:t>
            </a:r>
            <a:r>
              <a:rPr lang="en-GB" noProof="0" dirty="0"/>
              <a:t> </a:t>
            </a:r>
            <a:r>
              <a:rPr lang="en-GB" noProof="0" dirty="0" err="1"/>
              <a:t>perspiciatis</a:t>
            </a:r>
            <a:r>
              <a:rPr lang="en-GB" noProof="0" dirty="0"/>
              <a:t> </a:t>
            </a:r>
            <a:r>
              <a:rPr lang="en-GB" noProof="0" dirty="0" err="1"/>
              <a:t>unde</a:t>
            </a:r>
            <a:r>
              <a:rPr lang="en-GB" noProof="0" dirty="0"/>
              <a:t> </a:t>
            </a:r>
            <a:r>
              <a:rPr lang="en-GB" noProof="0" dirty="0" err="1"/>
              <a:t>omnis</a:t>
            </a:r>
            <a:r>
              <a:rPr lang="en-GB" noProof="0" dirty="0"/>
              <a:t> </a:t>
            </a:r>
            <a:r>
              <a:rPr lang="en-GB" noProof="0" dirty="0" err="1"/>
              <a:t>iste</a:t>
            </a:r>
            <a:r>
              <a:rPr lang="en-GB" noProof="0" dirty="0"/>
              <a:t> </a:t>
            </a:r>
            <a:r>
              <a:rPr lang="en-GB" noProof="0" dirty="0" err="1"/>
              <a:t>natus</a:t>
            </a:r>
            <a:r>
              <a:rPr lang="en-GB" noProof="0" dirty="0"/>
              <a:t> error sit </a:t>
            </a:r>
            <a:r>
              <a:rPr lang="en-GB" noProof="0" dirty="0" err="1"/>
              <a:t>voluptatem</a:t>
            </a:r>
            <a:r>
              <a:rPr lang="en-GB" noProof="0" dirty="0"/>
              <a:t> </a:t>
            </a:r>
            <a:r>
              <a:rPr lang="en-GB" noProof="0" dirty="0" err="1"/>
              <a:t>accusantium</a:t>
            </a:r>
            <a:r>
              <a:rPr lang="en-GB" noProof="0" dirty="0"/>
              <a:t> </a:t>
            </a:r>
            <a:r>
              <a:rPr lang="en-GB" noProof="0" dirty="0" err="1"/>
              <a:t>doloremque</a:t>
            </a:r>
            <a:r>
              <a:rPr lang="en-GB" noProof="0" dirty="0"/>
              <a:t> </a:t>
            </a:r>
            <a:r>
              <a:rPr lang="en-GB" noProof="0" dirty="0" err="1"/>
              <a:t>laudantium</a:t>
            </a:r>
            <a:r>
              <a:rPr lang="en-GB" noProof="0" dirty="0"/>
              <a:t>, </a:t>
            </a:r>
            <a:r>
              <a:rPr lang="en-GB" noProof="0" dirty="0" err="1"/>
              <a:t>totam</a:t>
            </a:r>
            <a:r>
              <a:rPr lang="en-GB" noProof="0" dirty="0"/>
              <a:t> rem </a:t>
            </a:r>
            <a:r>
              <a:rPr lang="en-GB" noProof="0" dirty="0" err="1"/>
              <a:t>aperiam</a:t>
            </a:r>
            <a:r>
              <a:rPr lang="en-GB" noProof="0" dirty="0"/>
              <a:t> </a:t>
            </a:r>
            <a:r>
              <a:rPr lang="en-GB" noProof="0" dirty="0" err="1"/>
              <a:t>eaque</a:t>
            </a:r>
            <a:r>
              <a:rPr lang="en-GB" noProof="0" dirty="0"/>
              <a:t> </a:t>
            </a:r>
            <a:r>
              <a:rPr lang="en-GB" noProof="0" dirty="0" err="1"/>
              <a:t>ipsa</a:t>
            </a:r>
            <a:r>
              <a:rPr lang="en-GB" noProof="0" dirty="0"/>
              <a:t>, </a:t>
            </a:r>
            <a:r>
              <a:rPr lang="en-GB" noProof="0" dirty="0" err="1"/>
              <a:t>quae</a:t>
            </a:r>
            <a:r>
              <a:rPr lang="en-GB" noProof="0" dirty="0"/>
              <a:t> ab </a:t>
            </a:r>
            <a:r>
              <a:rPr lang="en-GB" noProof="0" dirty="0" err="1"/>
              <a:t>illo</a:t>
            </a:r>
            <a:r>
              <a:rPr lang="en-GB" noProof="0" dirty="0"/>
              <a:t> </a:t>
            </a:r>
            <a:r>
              <a:rPr lang="en-GB" noProof="0" dirty="0" err="1"/>
              <a:t>inventore</a:t>
            </a:r>
            <a:r>
              <a:rPr lang="en-GB" noProof="0" dirty="0"/>
              <a:t> </a:t>
            </a:r>
            <a:r>
              <a:rPr lang="en-GB" noProof="0" dirty="0" err="1"/>
              <a:t>veritatis</a:t>
            </a:r>
            <a:r>
              <a:rPr lang="en-GB" noProof="0" dirty="0"/>
              <a:t> et quasi </a:t>
            </a:r>
            <a:r>
              <a:rPr lang="en-GB" noProof="0" dirty="0" err="1"/>
              <a:t>architecto</a:t>
            </a:r>
            <a:r>
              <a:rPr lang="en-GB" noProof="0" dirty="0"/>
              <a:t> </a:t>
            </a:r>
            <a:r>
              <a:rPr lang="en-GB" noProof="0" dirty="0" err="1"/>
              <a:t>beatae</a:t>
            </a:r>
            <a:r>
              <a:rPr lang="en-GB" noProof="0" dirty="0"/>
              <a:t> vitae dicta sunt, </a:t>
            </a:r>
            <a:r>
              <a:rPr lang="en-GB" noProof="0" dirty="0" err="1"/>
              <a:t>explicabo</a:t>
            </a:r>
            <a:r>
              <a:rPr lang="en-GB" noProof="0" dirty="0"/>
              <a:t>.</a:t>
            </a:r>
          </a:p>
          <a:p>
            <a:endParaRPr lang="en-GB" noProof="0" dirty="0"/>
          </a:p>
        </p:txBody>
      </p:sp>
      <p:pic>
        <p:nvPicPr>
          <p:cNvPr id="6" name="Picture 5" descr="EASIT logo">
            <a:extLst>
              <a:ext uri="{FF2B5EF4-FFF2-40B4-BE49-F238E27FC236}">
                <a16:creationId xmlns:a16="http://schemas.microsoft.com/office/drawing/2014/main" id="{DC17F20F-F870-A649-BC60-9A64541E3C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3984" y="176677"/>
            <a:ext cx="3009938" cy="1258940"/>
          </a:xfrm>
          <a:prstGeom prst="rect">
            <a:avLst/>
          </a:prstGeom>
        </p:spPr>
      </p:pic>
      <p:pic>
        <p:nvPicPr>
          <p:cNvPr id="11" name="Picture 10" descr="Creative Commons License Logo: Attribution-ShareAlike International CC BY-SA">
            <a:extLst>
              <a:ext uri="{FF2B5EF4-FFF2-40B4-BE49-F238E27FC236}">
                <a16:creationId xmlns:a16="http://schemas.microsoft.com/office/drawing/2014/main" id="{3E0B9907-4F7A-1442-8064-1537C0606849}"/>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317913" y="8999443"/>
            <a:ext cx="2819811" cy="952235"/>
          </a:xfrm>
          <a:prstGeom prst="rect">
            <a:avLst/>
          </a:prstGeom>
        </p:spPr>
      </p:pic>
    </p:spTree>
    <p:extLst>
      <p:ext uri="{BB962C8B-B14F-4D97-AF65-F5344CB8AC3E}">
        <p14:creationId xmlns:p14="http://schemas.microsoft.com/office/powerpoint/2010/main" val="22134991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Date Placeholder 2"/>
          <p:cNvSpPr>
            <a:spLocks noGrp="1"/>
          </p:cNvSpPr>
          <p:nvPr>
            <p:ph type="dt" sz="half" idx="10"/>
          </p:nvPr>
        </p:nvSpPr>
        <p:spPr>
          <a:xfrm>
            <a:off x="1257520" y="9534526"/>
            <a:ext cx="4115514" cy="547688"/>
          </a:xfrm>
          <a:prstGeom prst="rect">
            <a:avLst/>
          </a:prstGeom>
        </p:spPr>
        <p:txBody>
          <a:bodyPr lIns="137141" tIns="68570" rIns="137141" bIns="68570"/>
          <a:lstStyle/>
          <a:p>
            <a:fld id="{A6946BD6-E650-BD49-A5C4-C6C7BBE27188}" type="datetime1">
              <a:rPr lang="es-ES_tradnl" smtClean="0"/>
              <a:t>28/5/21</a:t>
            </a:fld>
            <a:endParaRPr lang="en-US" dirty="0"/>
          </a:p>
        </p:txBody>
      </p:sp>
      <p:sp>
        <p:nvSpPr>
          <p:cNvPr id="4" name="Footer Placeholder 3"/>
          <p:cNvSpPr>
            <a:spLocks noGrp="1"/>
          </p:cNvSpPr>
          <p:nvPr>
            <p:ph type="ftr" sz="quarter" idx="11"/>
          </p:nvPr>
        </p:nvSpPr>
        <p:spPr>
          <a:xfrm>
            <a:off x="6058953" y="9534526"/>
            <a:ext cx="6173271" cy="547688"/>
          </a:xfrm>
          <a:prstGeom prst="rect">
            <a:avLst/>
          </a:prstGeom>
        </p:spPr>
        <p:txBody>
          <a:bodyPr lIns="137141" tIns="68570" rIns="137141" bIns="68570"/>
          <a:lstStyle/>
          <a:p>
            <a:endParaRPr lang="en-US" dirty="0"/>
          </a:p>
        </p:txBody>
      </p:sp>
      <p:sp>
        <p:nvSpPr>
          <p:cNvPr id="5" name="Slide Number Placeholder 4"/>
          <p:cNvSpPr>
            <a:spLocks noGrp="1"/>
          </p:cNvSpPr>
          <p:nvPr>
            <p:ph type="sldNum" sz="quarter" idx="12"/>
          </p:nvPr>
        </p:nvSpPr>
        <p:spPr>
          <a:xfrm>
            <a:off x="12918144" y="9534526"/>
            <a:ext cx="4115514" cy="547688"/>
          </a:xfrm>
          <a:prstGeom prst="rect">
            <a:avLst/>
          </a:prstGeom>
        </p:spPr>
        <p:txBody>
          <a:bodyPr lIns="137141" tIns="68570" rIns="137141" bIns="68570"/>
          <a:lstStyle/>
          <a:p>
            <a:fld id="{82A4C178-783D-5746-A597-186E00CFE9C1}" type="slidenum">
              <a:rPr lang="en-US" smtClean="0"/>
              <a:t>‹#›</a:t>
            </a:fld>
            <a:endParaRPr lang="en-US" dirty="0"/>
          </a:p>
        </p:txBody>
      </p:sp>
    </p:spTree>
    <p:extLst>
      <p:ext uri="{BB962C8B-B14F-4D97-AF65-F5344CB8AC3E}">
        <p14:creationId xmlns:p14="http://schemas.microsoft.com/office/powerpoint/2010/main" val="15903272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912" y="1712788"/>
            <a:ext cx="17084400" cy="1062638"/>
          </a:xfrm>
          <a:prstGeom prst="rect">
            <a:avLst/>
          </a:prstGeom>
        </p:spPr>
        <p:txBody>
          <a:bodyPr vert="horz" lIns="137141" tIns="68570" rIns="137141" bIns="68570" rtlCol="0" anchor="ctr">
            <a:normAutofit/>
          </a:bodyPr>
          <a:lstStyle/>
          <a:p>
            <a:r>
              <a:rPr lang="en-GB" noProof="0" dirty="0"/>
              <a:t>Click to edit Master title style</a:t>
            </a:r>
          </a:p>
        </p:txBody>
      </p:sp>
      <p:sp>
        <p:nvSpPr>
          <p:cNvPr id="3" name="Text Placeholder 2"/>
          <p:cNvSpPr>
            <a:spLocks noGrp="1"/>
          </p:cNvSpPr>
          <p:nvPr>
            <p:ph type="body" idx="1"/>
          </p:nvPr>
        </p:nvSpPr>
        <p:spPr>
          <a:xfrm>
            <a:off x="317912" y="3012763"/>
            <a:ext cx="17084400" cy="5749346"/>
          </a:xfrm>
          <a:prstGeom prst="rect">
            <a:avLst/>
          </a:prstGeom>
        </p:spPr>
        <p:txBody>
          <a:bodyPr vert="horz" lIns="137141" tIns="68570" rIns="137141" bIns="68570" rtlCol="0">
            <a:noAutofit/>
          </a:bodyPr>
          <a:lstStyle/>
          <a:p>
            <a:r>
              <a:rPr lang="en-GB" noProof="0" dirty="0" err="1"/>
              <a:t>Sed</a:t>
            </a:r>
            <a:r>
              <a:rPr lang="en-GB" noProof="0" dirty="0"/>
              <a:t> </a:t>
            </a:r>
            <a:r>
              <a:rPr lang="en-GB" noProof="0" dirty="0" err="1"/>
              <a:t>ut</a:t>
            </a:r>
            <a:r>
              <a:rPr lang="en-GB" noProof="0" dirty="0"/>
              <a:t> </a:t>
            </a:r>
            <a:r>
              <a:rPr lang="en-GB" noProof="0" dirty="0" err="1"/>
              <a:t>perspiciatis</a:t>
            </a:r>
            <a:r>
              <a:rPr lang="en-GB" noProof="0" dirty="0"/>
              <a:t> </a:t>
            </a:r>
            <a:r>
              <a:rPr lang="en-GB" noProof="0" dirty="0" err="1"/>
              <a:t>unde</a:t>
            </a:r>
            <a:r>
              <a:rPr lang="en-GB" noProof="0" dirty="0"/>
              <a:t> </a:t>
            </a:r>
            <a:r>
              <a:rPr lang="en-GB" noProof="0" dirty="0" err="1"/>
              <a:t>omnis</a:t>
            </a:r>
            <a:r>
              <a:rPr lang="en-GB" noProof="0" dirty="0"/>
              <a:t> </a:t>
            </a:r>
            <a:r>
              <a:rPr lang="en-GB" noProof="0" dirty="0" err="1"/>
              <a:t>iste</a:t>
            </a:r>
            <a:r>
              <a:rPr lang="en-GB" noProof="0" dirty="0"/>
              <a:t> </a:t>
            </a:r>
            <a:r>
              <a:rPr lang="en-GB" noProof="0" dirty="0" err="1"/>
              <a:t>natus</a:t>
            </a:r>
            <a:r>
              <a:rPr lang="en-GB" noProof="0" dirty="0"/>
              <a:t> error sit </a:t>
            </a:r>
            <a:r>
              <a:rPr lang="en-GB" noProof="0" dirty="0" err="1"/>
              <a:t>voluptatem</a:t>
            </a:r>
            <a:r>
              <a:rPr lang="en-GB" noProof="0" dirty="0"/>
              <a:t> </a:t>
            </a:r>
            <a:r>
              <a:rPr lang="en-GB" noProof="0" dirty="0" err="1"/>
              <a:t>accusantium</a:t>
            </a:r>
            <a:r>
              <a:rPr lang="en-GB" noProof="0" dirty="0"/>
              <a:t> </a:t>
            </a:r>
            <a:r>
              <a:rPr lang="en-GB" noProof="0" dirty="0" err="1"/>
              <a:t>doloremque</a:t>
            </a:r>
            <a:r>
              <a:rPr lang="en-GB" noProof="0" dirty="0"/>
              <a:t> </a:t>
            </a:r>
            <a:r>
              <a:rPr lang="en-GB" noProof="0" dirty="0" err="1"/>
              <a:t>laudantium</a:t>
            </a:r>
            <a:r>
              <a:rPr lang="en-GB" noProof="0" dirty="0"/>
              <a:t>, </a:t>
            </a:r>
            <a:r>
              <a:rPr lang="en-GB" noProof="0" dirty="0" err="1"/>
              <a:t>totam</a:t>
            </a:r>
            <a:r>
              <a:rPr lang="en-GB" noProof="0" dirty="0"/>
              <a:t> rem </a:t>
            </a:r>
            <a:r>
              <a:rPr lang="en-GB" noProof="0" dirty="0" err="1"/>
              <a:t>aperiam</a:t>
            </a:r>
            <a:r>
              <a:rPr lang="en-GB" noProof="0" dirty="0"/>
              <a:t> </a:t>
            </a:r>
            <a:r>
              <a:rPr lang="en-GB" noProof="0" dirty="0" err="1"/>
              <a:t>eaque</a:t>
            </a:r>
            <a:r>
              <a:rPr lang="en-GB" noProof="0" dirty="0"/>
              <a:t> </a:t>
            </a:r>
            <a:r>
              <a:rPr lang="en-GB" noProof="0" dirty="0" err="1"/>
              <a:t>ipsa</a:t>
            </a:r>
            <a:r>
              <a:rPr lang="en-GB" noProof="0" dirty="0"/>
              <a:t>, </a:t>
            </a:r>
            <a:r>
              <a:rPr lang="en-GB" noProof="0" dirty="0" err="1"/>
              <a:t>quae</a:t>
            </a:r>
            <a:r>
              <a:rPr lang="en-GB" noProof="0" dirty="0"/>
              <a:t> ab </a:t>
            </a:r>
            <a:r>
              <a:rPr lang="en-GB" noProof="0" dirty="0" err="1"/>
              <a:t>illo</a:t>
            </a:r>
            <a:r>
              <a:rPr lang="en-GB" noProof="0" dirty="0"/>
              <a:t> </a:t>
            </a:r>
            <a:r>
              <a:rPr lang="en-GB" noProof="0" dirty="0" err="1"/>
              <a:t>inventore</a:t>
            </a:r>
            <a:r>
              <a:rPr lang="en-GB" noProof="0" dirty="0"/>
              <a:t> </a:t>
            </a:r>
            <a:r>
              <a:rPr lang="en-GB" noProof="0" dirty="0" err="1"/>
              <a:t>veritatis</a:t>
            </a:r>
            <a:r>
              <a:rPr lang="en-GB" noProof="0" dirty="0"/>
              <a:t> et quasi </a:t>
            </a:r>
            <a:r>
              <a:rPr lang="en-GB" noProof="0" dirty="0" err="1"/>
              <a:t>architecto</a:t>
            </a:r>
            <a:r>
              <a:rPr lang="en-GB" noProof="0" dirty="0"/>
              <a:t> </a:t>
            </a:r>
            <a:r>
              <a:rPr lang="en-GB" noProof="0" dirty="0" err="1"/>
              <a:t>beatae</a:t>
            </a:r>
            <a:r>
              <a:rPr lang="en-GB" noProof="0" dirty="0"/>
              <a:t> vitae dicta sunt, </a:t>
            </a:r>
            <a:r>
              <a:rPr lang="en-GB" noProof="0" dirty="0" err="1"/>
              <a:t>explicabo</a:t>
            </a:r>
            <a:r>
              <a:rPr lang="en-GB" noProof="0" dirty="0"/>
              <a:t>.</a:t>
            </a:r>
          </a:p>
          <a:p>
            <a:endParaRPr lang="en-GB" noProof="0" dirty="0"/>
          </a:p>
        </p:txBody>
      </p:sp>
      <p:sp>
        <p:nvSpPr>
          <p:cNvPr id="4" name="Rectangle 3">
            <a:extLst>
              <a:ext uri="{FF2B5EF4-FFF2-40B4-BE49-F238E27FC236}">
                <a16:creationId xmlns:a16="http://schemas.microsoft.com/office/drawing/2014/main" id="{ED46846B-7BA0-9142-AD9E-36BBA8E25624}"/>
              </a:ext>
              <a:ext uri="{C183D7F6-B498-43B3-948B-1728B52AA6E4}">
                <adec:decorative xmlns:adec="http://schemas.microsoft.com/office/drawing/2017/decorative" val="1"/>
              </a:ext>
            </a:extLst>
          </p:cNvPr>
          <p:cNvSpPr/>
          <p:nvPr userDrawn="1"/>
        </p:nvSpPr>
        <p:spPr>
          <a:xfrm rot="16200000">
            <a:off x="8363074" y="384527"/>
            <a:ext cx="1565031" cy="182911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68570" rIns="137141" bIns="68570" rtlCol="0" anchor="ctr"/>
          <a:lstStyle/>
          <a:p>
            <a:pPr algn="ctr"/>
            <a:endParaRPr lang="en-US" dirty="0"/>
          </a:p>
        </p:txBody>
      </p:sp>
      <p:sp>
        <p:nvSpPr>
          <p:cNvPr id="5" name="Rectangle 4">
            <a:extLst>
              <a:ext uri="{FF2B5EF4-FFF2-40B4-BE49-F238E27FC236}">
                <a16:creationId xmlns:a16="http://schemas.microsoft.com/office/drawing/2014/main" id="{952AFDC2-9449-3740-9CA7-2DA5957C80C7}"/>
              </a:ext>
              <a:ext uri="{C183D7F6-B498-43B3-948B-1728B52AA6E4}">
                <adec:decorative xmlns:adec="http://schemas.microsoft.com/office/drawing/2017/decorative" val="1"/>
              </a:ext>
            </a:extLst>
          </p:cNvPr>
          <p:cNvSpPr/>
          <p:nvPr userDrawn="1"/>
        </p:nvSpPr>
        <p:spPr>
          <a:xfrm rot="16200000">
            <a:off x="8363074" y="58407"/>
            <a:ext cx="1565031" cy="182911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68570" rIns="137141" bIns="68570" rtlCol="0" anchor="ctr"/>
          <a:lstStyle/>
          <a:p>
            <a:pPr algn="ctr"/>
            <a:endParaRPr lang="en-US" dirty="0"/>
          </a:p>
        </p:txBody>
      </p:sp>
      <p:pic>
        <p:nvPicPr>
          <p:cNvPr id="11" name="Picture 20" descr="EASIT logo">
            <a:extLst>
              <a:ext uri="{FF2B5EF4-FFF2-40B4-BE49-F238E27FC236}">
                <a16:creationId xmlns:a16="http://schemas.microsoft.com/office/drawing/2014/main" id="{98AA5998-24F5-BA4B-A613-2FE4F79470E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9918" y="545991"/>
            <a:ext cx="1927782" cy="806303"/>
          </a:xfrm>
          <a:prstGeom prst="rect">
            <a:avLst/>
          </a:prstGeom>
        </p:spPr>
      </p:pic>
      <p:sp>
        <p:nvSpPr>
          <p:cNvPr id="6" name="Rectangle 4">
            <a:extLst>
              <a:ext uri="{FF2B5EF4-FFF2-40B4-BE49-F238E27FC236}">
                <a16:creationId xmlns:a16="http://schemas.microsoft.com/office/drawing/2014/main" id="{10CC4163-287C-4C95-B1F3-142247401A80}"/>
              </a:ext>
              <a:ext uri="{C183D7F6-B498-43B3-948B-1728B52AA6E4}">
                <adec:decorative xmlns:adec="http://schemas.microsoft.com/office/drawing/2017/decorative" val="1"/>
              </a:ext>
            </a:extLst>
          </p:cNvPr>
          <p:cNvSpPr/>
          <p:nvPr userDrawn="1"/>
        </p:nvSpPr>
        <p:spPr>
          <a:xfrm rot="16200000">
            <a:off x="8326601" y="-8349966"/>
            <a:ext cx="1565031" cy="182911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68570" rIns="137141" bIns="68570" rtlCol="0" anchor="ctr"/>
          <a:lstStyle/>
          <a:p>
            <a:pPr algn="ctr"/>
            <a:endParaRPr lang="en-US" dirty="0"/>
          </a:p>
        </p:txBody>
      </p:sp>
      <p:sp>
        <p:nvSpPr>
          <p:cNvPr id="8" name="Rectangle 4">
            <a:extLst>
              <a:ext uri="{FF2B5EF4-FFF2-40B4-BE49-F238E27FC236}">
                <a16:creationId xmlns:a16="http://schemas.microsoft.com/office/drawing/2014/main" id="{55E8CD5F-CEA3-CE4D-9934-A69591B0A07A}"/>
              </a:ext>
              <a:ext uri="{C183D7F6-B498-43B3-948B-1728B52AA6E4}">
                <adec:decorative xmlns:adec="http://schemas.microsoft.com/office/drawing/2017/decorative" val="1"/>
              </a:ext>
            </a:extLst>
          </p:cNvPr>
          <p:cNvSpPr/>
          <p:nvPr userDrawn="1"/>
        </p:nvSpPr>
        <p:spPr>
          <a:xfrm rot="16200000">
            <a:off x="8332592" y="-8071042"/>
            <a:ext cx="1565031" cy="182911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68570" rIns="137141" bIns="68570" rtlCol="0" anchor="ctr"/>
          <a:lstStyle/>
          <a:p>
            <a:pPr algn="ctr"/>
            <a:endParaRPr lang="en-US" dirty="0"/>
          </a:p>
        </p:txBody>
      </p:sp>
    </p:spTree>
    <p:extLst>
      <p:ext uri="{BB962C8B-B14F-4D97-AF65-F5344CB8AC3E}">
        <p14:creationId xmlns:p14="http://schemas.microsoft.com/office/powerpoint/2010/main" val="97439028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sldNum="0" hdr="0" ftr="0" dt="0"/>
  <p:txStyles>
    <p:titleStyle>
      <a:lvl1pPr algn="l" defTabSz="1371408" rtl="0" eaLnBrk="1" latinLnBrk="0" hangingPunct="1">
        <a:lnSpc>
          <a:spcPct val="90000"/>
        </a:lnSpc>
        <a:spcBef>
          <a:spcPct val="0"/>
        </a:spcBef>
        <a:buNone/>
        <a:defRPr sz="6000" b="1" kern="1200">
          <a:solidFill>
            <a:schemeClr val="tx1"/>
          </a:solidFill>
          <a:latin typeface="Verdana"/>
          <a:ea typeface="Arial" charset="0"/>
          <a:cs typeface="Verdana"/>
        </a:defRPr>
      </a:lvl1pPr>
    </p:titleStyle>
    <p:bodyStyle>
      <a:lvl1pPr marL="0" indent="0" algn="l" defTabSz="1371408" rtl="0" eaLnBrk="1" latinLnBrk="0" hangingPunct="1">
        <a:lnSpc>
          <a:spcPct val="150000"/>
        </a:lnSpc>
        <a:spcBef>
          <a:spcPts val="1500"/>
        </a:spcBef>
        <a:buFont typeface="Arial"/>
        <a:buNone/>
        <a:defRPr sz="4500" kern="1200">
          <a:solidFill>
            <a:schemeClr val="tx1"/>
          </a:solidFill>
          <a:latin typeface="Verdana"/>
          <a:ea typeface="+mn-ea"/>
          <a:cs typeface="Verdana"/>
        </a:defRPr>
      </a:lvl1pPr>
      <a:lvl2pPr marL="1028555" indent="-342852" algn="l" defTabSz="1371408" rtl="0" eaLnBrk="1" latinLnBrk="0" hangingPunct="1">
        <a:lnSpc>
          <a:spcPct val="90000"/>
        </a:lnSpc>
        <a:spcBef>
          <a:spcPts val="750"/>
        </a:spcBef>
        <a:buFont typeface="Arial"/>
        <a:buChar char="•"/>
        <a:defRPr sz="3600" kern="1200">
          <a:solidFill>
            <a:schemeClr val="tx1"/>
          </a:solidFill>
          <a:latin typeface="+mn-lt"/>
          <a:ea typeface="+mn-ea"/>
          <a:cs typeface="+mn-cs"/>
        </a:defRPr>
      </a:lvl2pPr>
      <a:lvl3pPr marL="1714259" indent="-342852" algn="l" defTabSz="1371408" rtl="0" eaLnBrk="1" latinLnBrk="0" hangingPunct="1">
        <a:lnSpc>
          <a:spcPct val="90000"/>
        </a:lnSpc>
        <a:spcBef>
          <a:spcPts val="750"/>
        </a:spcBef>
        <a:buFont typeface="Arial"/>
        <a:buChar char="•"/>
        <a:defRPr sz="3000" kern="1200">
          <a:solidFill>
            <a:schemeClr val="tx1"/>
          </a:solidFill>
          <a:latin typeface="+mn-lt"/>
          <a:ea typeface="+mn-ea"/>
          <a:cs typeface="+mn-cs"/>
        </a:defRPr>
      </a:lvl3pPr>
      <a:lvl4pPr marL="2399963"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4pPr>
      <a:lvl5pPr marL="3085666"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5pPr>
      <a:lvl6pPr marL="3771370"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6pPr>
      <a:lvl7pPr marL="4457073"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7pPr>
      <a:lvl8pPr marL="5142777"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8pPr>
      <a:lvl9pPr marL="5828480"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9pPr>
    </p:bodyStyle>
    <p:otherStyle>
      <a:defPPr>
        <a:defRPr lang="en-US"/>
      </a:defPPr>
      <a:lvl1pPr marL="0" algn="l" defTabSz="1371408" rtl="0" eaLnBrk="1" latinLnBrk="0" hangingPunct="1">
        <a:defRPr sz="2700" kern="1200">
          <a:solidFill>
            <a:schemeClr val="tx1"/>
          </a:solidFill>
          <a:latin typeface="+mn-lt"/>
          <a:ea typeface="+mn-ea"/>
          <a:cs typeface="+mn-cs"/>
        </a:defRPr>
      </a:lvl1pPr>
      <a:lvl2pPr marL="685703" algn="l" defTabSz="1371408" rtl="0" eaLnBrk="1" latinLnBrk="0" hangingPunct="1">
        <a:defRPr sz="2700" kern="1200">
          <a:solidFill>
            <a:schemeClr val="tx1"/>
          </a:solidFill>
          <a:latin typeface="+mn-lt"/>
          <a:ea typeface="+mn-ea"/>
          <a:cs typeface="+mn-cs"/>
        </a:defRPr>
      </a:lvl2pPr>
      <a:lvl3pPr marL="1371408" algn="l" defTabSz="1371408" rtl="0" eaLnBrk="1" latinLnBrk="0" hangingPunct="1">
        <a:defRPr sz="2700" kern="1200">
          <a:solidFill>
            <a:schemeClr val="tx1"/>
          </a:solidFill>
          <a:latin typeface="+mn-lt"/>
          <a:ea typeface="+mn-ea"/>
          <a:cs typeface="+mn-cs"/>
        </a:defRPr>
      </a:lvl3pPr>
      <a:lvl4pPr marL="2057111" algn="l" defTabSz="1371408" rtl="0" eaLnBrk="1" latinLnBrk="0" hangingPunct="1">
        <a:defRPr sz="2700" kern="1200">
          <a:solidFill>
            <a:schemeClr val="tx1"/>
          </a:solidFill>
          <a:latin typeface="+mn-lt"/>
          <a:ea typeface="+mn-ea"/>
          <a:cs typeface="+mn-cs"/>
        </a:defRPr>
      </a:lvl4pPr>
      <a:lvl5pPr marL="2742814" algn="l" defTabSz="1371408" rtl="0" eaLnBrk="1" latinLnBrk="0" hangingPunct="1">
        <a:defRPr sz="2700" kern="1200">
          <a:solidFill>
            <a:schemeClr val="tx1"/>
          </a:solidFill>
          <a:latin typeface="+mn-lt"/>
          <a:ea typeface="+mn-ea"/>
          <a:cs typeface="+mn-cs"/>
        </a:defRPr>
      </a:lvl5pPr>
      <a:lvl6pPr marL="3428517" algn="l" defTabSz="1371408" rtl="0" eaLnBrk="1" latinLnBrk="0" hangingPunct="1">
        <a:defRPr sz="2700" kern="1200">
          <a:solidFill>
            <a:schemeClr val="tx1"/>
          </a:solidFill>
          <a:latin typeface="+mn-lt"/>
          <a:ea typeface="+mn-ea"/>
          <a:cs typeface="+mn-cs"/>
        </a:defRPr>
      </a:lvl6pPr>
      <a:lvl7pPr marL="4114222" algn="l" defTabSz="1371408" rtl="0" eaLnBrk="1" latinLnBrk="0" hangingPunct="1">
        <a:defRPr sz="2700" kern="1200">
          <a:solidFill>
            <a:schemeClr val="tx1"/>
          </a:solidFill>
          <a:latin typeface="+mn-lt"/>
          <a:ea typeface="+mn-ea"/>
          <a:cs typeface="+mn-cs"/>
        </a:defRPr>
      </a:lvl7pPr>
      <a:lvl8pPr marL="4799925" algn="l" defTabSz="1371408" rtl="0" eaLnBrk="1" latinLnBrk="0" hangingPunct="1">
        <a:defRPr sz="2700" kern="1200">
          <a:solidFill>
            <a:schemeClr val="tx1"/>
          </a:solidFill>
          <a:latin typeface="+mn-lt"/>
          <a:ea typeface="+mn-ea"/>
          <a:cs typeface="+mn-cs"/>
        </a:defRPr>
      </a:lvl8pPr>
      <a:lvl9pPr marL="5485628" algn="l" defTabSz="1371408"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hyperlink" Target="mailto:rocio.bernabe@sdi-muenchen.de"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1.JPG"/><Relationship Id="rId12"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0.jpg"/><Relationship Id="rId11" Type="http://schemas.openxmlformats.org/officeDocument/2006/relationships/image" Target="../media/image15.png"/><Relationship Id="rId5" Type="http://schemas.openxmlformats.org/officeDocument/2006/relationships/image" Target="../media/image9.emf"/><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pagines.uab.cat/easit"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hyperlink" Target="http://pagines.uab.cat/easit/"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Co-funded by the Erasmus+ Programme of the European Union logo">
            <a:extLst>
              <a:ext uri="{FF2B5EF4-FFF2-40B4-BE49-F238E27FC236}">
                <a16:creationId xmlns:a16="http://schemas.microsoft.com/office/drawing/2014/main" id="{D2804234-FDA0-994A-BE4A-86D3744C6A5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860" y="487145"/>
            <a:ext cx="4644999" cy="106218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9B881F88-A38F-E04E-A92D-8D793AECAFD3}"/>
              </a:ext>
            </a:extLst>
          </p:cNvPr>
          <p:cNvSpPr txBox="1"/>
          <p:nvPr/>
        </p:nvSpPr>
        <p:spPr>
          <a:xfrm>
            <a:off x="2953152" y="1977853"/>
            <a:ext cx="12379633" cy="2354471"/>
          </a:xfrm>
          <a:prstGeom prst="rect">
            <a:avLst/>
          </a:prstGeom>
          <a:noFill/>
        </p:spPr>
        <p:txBody>
          <a:bodyPr wrap="none" lIns="137141" tIns="68570" rIns="137141" bIns="68570" rtlCol="0">
            <a:spAutoFit/>
          </a:bodyPr>
          <a:lstStyle/>
          <a:p>
            <a:pPr lvl="0" algn="ctr">
              <a:defRPr/>
            </a:pPr>
            <a:r>
              <a:rPr lang="en-GB" sz="4800" b="1" dirty="0">
                <a:latin typeface="Verdana" panose="020B0604030504040204" pitchFamily="34" charset="0"/>
                <a:ea typeface="Verdana" panose="020B0604030504040204" pitchFamily="34" charset="0"/>
                <a:cs typeface="Verdana" panose="020B0604030504040204" pitchFamily="34" charset="0"/>
              </a:rPr>
              <a:t>Unit 3B. </a:t>
            </a:r>
            <a:r>
              <a:rPr lang="en-US" sz="4800" b="1" dirty="0">
                <a:solidFill>
                  <a:prstClr val="black"/>
                </a:solidFill>
                <a:latin typeface="Verdana" panose="020B0604030504040204" pitchFamily="34" charset="0"/>
                <a:ea typeface="Verdana" panose="020B0604030504040204" pitchFamily="34" charset="0"/>
                <a:cs typeface="Verdana" panose="020B0604030504040204" pitchFamily="34" charset="0"/>
              </a:rPr>
              <a:t>Easy to understand</a:t>
            </a:r>
            <a:r>
              <a:rPr lang="es-ES" sz="4800" b="1"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4800" b="1" dirty="0">
                <a:solidFill>
                  <a:prstClr val="black"/>
                </a:solidFill>
                <a:latin typeface="Verdana" panose="020B0604030504040204" pitchFamily="34" charset="0"/>
                <a:ea typeface="Verdana" panose="020B0604030504040204" pitchFamily="34" charset="0"/>
                <a:cs typeface="Verdana" panose="020B0604030504040204" pitchFamily="34" charset="0"/>
              </a:rPr>
              <a:t>E2U</a:t>
            </a:r>
            <a:r>
              <a:rPr lang="it-IT" sz="4800" b="1" dirty="0">
                <a:solidFill>
                  <a:prstClr val="black"/>
                </a:solidFill>
                <a:latin typeface="Verdana" panose="020B0604030504040204" pitchFamily="34" charset="0"/>
                <a:ea typeface="Verdana" panose="020B0604030504040204" pitchFamily="34" charset="0"/>
                <a:cs typeface="Verdana" panose="020B0604030504040204" pitchFamily="34" charset="0"/>
              </a:rPr>
              <a:t>) </a:t>
            </a:r>
          </a:p>
          <a:p>
            <a:pPr lvl="0" algn="ctr">
              <a:defRPr/>
            </a:pPr>
            <a:r>
              <a:rPr lang="en-US" sz="4800" b="1" dirty="0">
                <a:solidFill>
                  <a:prstClr val="black"/>
                </a:solidFill>
                <a:latin typeface="Verdana" panose="020B0604030504040204" pitchFamily="34" charset="0"/>
                <a:ea typeface="Verdana" panose="020B0604030504040204" pitchFamily="34" charset="0"/>
                <a:cs typeface="Verdana" panose="020B0604030504040204" pitchFamily="34" charset="0"/>
              </a:rPr>
              <a:t>and audio description </a:t>
            </a:r>
            <a:r>
              <a:rPr lang="it-IT" sz="4800" b="1"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en-US" sz="4800" b="1" dirty="0">
                <a:solidFill>
                  <a:prstClr val="black"/>
                </a:solidFill>
                <a:latin typeface="Verdana" panose="020B0604030504040204" pitchFamily="34" charset="0"/>
                <a:ea typeface="Verdana" panose="020B0604030504040204" pitchFamily="34" charset="0"/>
                <a:cs typeface="Verdana" panose="020B0604030504040204" pitchFamily="34" charset="0"/>
              </a:rPr>
              <a:t>AD</a:t>
            </a:r>
            <a:r>
              <a:rPr lang="it-IT" sz="4800" b="1" dirty="0">
                <a:solidFill>
                  <a:prstClr val="black"/>
                </a:solidFill>
                <a:latin typeface="Verdana" panose="020B0604030504040204" pitchFamily="34" charset="0"/>
                <a:ea typeface="Verdana" panose="020B0604030504040204" pitchFamily="34" charset="0"/>
                <a:cs typeface="Verdana" panose="020B0604030504040204" pitchFamily="34" charset="0"/>
              </a:rPr>
              <a:t>).</a:t>
            </a:r>
            <a:endParaRPr lang="en-US" sz="48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a:lnSpc>
                <a:spcPct val="100000"/>
              </a:lnSpc>
            </a:pPr>
            <a:endParaRPr lang="en-GB" sz="4800" b="1"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id="{AAC2A4C7-C614-7241-918C-B81ACCA7CF55}"/>
              </a:ext>
            </a:extLst>
          </p:cNvPr>
          <p:cNvSpPr txBox="1"/>
          <p:nvPr/>
        </p:nvSpPr>
        <p:spPr>
          <a:xfrm>
            <a:off x="3750649" y="3711783"/>
            <a:ext cx="10784645" cy="877143"/>
          </a:xfrm>
          <a:prstGeom prst="rect">
            <a:avLst/>
          </a:prstGeom>
          <a:noFill/>
        </p:spPr>
        <p:txBody>
          <a:bodyPr wrap="none" lIns="137141" tIns="68570" rIns="137141" bIns="68570" rtlCol="0">
            <a:spAutoFit/>
          </a:bodyPr>
          <a:lstStyle/>
          <a:p>
            <a:pPr algn="ctr">
              <a:lnSpc>
                <a:spcPct val="100000"/>
              </a:lnSpc>
            </a:pPr>
            <a:r>
              <a:rPr lang="en-US" sz="4800" b="1" dirty="0">
                <a:latin typeface="Verdana" panose="020B0604030504040204" pitchFamily="34" charset="0"/>
                <a:ea typeface="Verdana" panose="020B0604030504040204" pitchFamily="34" charset="0"/>
                <a:cs typeface="Verdana" panose="020B0604030504040204" pitchFamily="34" charset="0"/>
              </a:rPr>
              <a:t>Element 2. </a:t>
            </a:r>
            <a:r>
              <a:rPr lang="en-GB" sz="4800" b="1" dirty="0">
                <a:latin typeface="Verdana" panose="020B0604030504040204" pitchFamily="34" charset="0"/>
                <a:ea typeface="Verdana" panose="020B0604030504040204" pitchFamily="34" charset="0"/>
                <a:cs typeface="Verdana" panose="020B0604030504040204" pitchFamily="34" charset="0"/>
              </a:rPr>
              <a:t>Linguistic aspects. </a:t>
            </a:r>
          </a:p>
        </p:txBody>
      </p:sp>
      <p:sp>
        <p:nvSpPr>
          <p:cNvPr id="2" name="Title 1">
            <a:extLst>
              <a:ext uri="{FF2B5EF4-FFF2-40B4-BE49-F238E27FC236}">
                <a16:creationId xmlns:a16="http://schemas.microsoft.com/office/drawing/2014/main" id="{D75391B5-7A0E-1548-9C67-0CF616598B12}"/>
              </a:ext>
            </a:extLst>
          </p:cNvPr>
          <p:cNvSpPr>
            <a:spLocks noGrp="1"/>
          </p:cNvSpPr>
          <p:nvPr>
            <p:ph type="title"/>
          </p:nvPr>
        </p:nvSpPr>
        <p:spPr>
          <a:xfrm>
            <a:off x="317912" y="5302228"/>
            <a:ext cx="17084400" cy="1062638"/>
          </a:xfrm>
        </p:spPr>
        <p:txBody>
          <a:bodyPr>
            <a:noAutofit/>
          </a:bodyPr>
          <a:lstStyle/>
          <a:p>
            <a:pPr algn="ctr"/>
            <a:r>
              <a:rPr lang="en-GB" sz="6600" dirty="0"/>
              <a:t>Creating intertextual relations:</a:t>
            </a:r>
            <a:br>
              <a:rPr lang="en-GB" sz="6600" dirty="0"/>
            </a:br>
            <a:r>
              <a:rPr lang="en-GB" sz="6600" dirty="0"/>
              <a:t>an example</a:t>
            </a:r>
          </a:p>
        </p:txBody>
      </p:sp>
      <p:sp>
        <p:nvSpPr>
          <p:cNvPr id="22" name="Rectangle 21">
            <a:extLst>
              <a:ext uri="{FF2B5EF4-FFF2-40B4-BE49-F238E27FC236}">
                <a16:creationId xmlns:a16="http://schemas.microsoft.com/office/drawing/2014/main" id="{FC0541CC-A6E2-5E43-B71D-EDB3A9B61793}"/>
              </a:ext>
            </a:extLst>
          </p:cNvPr>
          <p:cNvSpPr/>
          <p:nvPr/>
        </p:nvSpPr>
        <p:spPr>
          <a:xfrm>
            <a:off x="3765061" y="6821500"/>
            <a:ext cx="10755790" cy="1688455"/>
          </a:xfrm>
          <a:prstGeom prst="rect">
            <a:avLst/>
          </a:prstGeom>
        </p:spPr>
        <p:txBody>
          <a:bodyPr wrap="none" lIns="137141" tIns="68570" rIns="137141" bIns="68570">
            <a:spAutoFit/>
          </a:bodyPr>
          <a:lstStyle/>
          <a:p>
            <a:pPr algn="ctr">
              <a:lnSpc>
                <a:spcPct val="150000"/>
              </a:lnSpc>
            </a:pPr>
            <a:r>
              <a:rPr lang="es-ES" sz="3600" b="1" dirty="0">
                <a:latin typeface="Verdana" panose="020B0604030504040204" pitchFamily="34" charset="0"/>
                <a:ea typeface="Verdana" panose="020B0604030504040204" pitchFamily="34" charset="0"/>
                <a:cs typeface="Verdana" panose="020B0604030504040204" pitchFamily="34" charset="0"/>
              </a:rPr>
              <a:t>Piero Cavallo and Rocío Bernabé Caro</a:t>
            </a:r>
            <a:endParaRPr lang="sl-SI" sz="3600" b="1"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de-DE" sz="3600" b="1" dirty="0">
                <a:latin typeface="Verdana" panose="020B0604030504040204" pitchFamily="34" charset="0"/>
                <a:ea typeface="Verdana" panose="020B0604030504040204" pitchFamily="34" charset="0"/>
                <a:cs typeface="Verdana" panose="020B0604030504040204" pitchFamily="34" charset="0"/>
              </a:rPr>
              <a:t>Internationale Hochschule SDI München</a:t>
            </a:r>
          </a:p>
        </p:txBody>
      </p:sp>
    </p:spTree>
    <p:extLst>
      <p:ext uri="{BB962C8B-B14F-4D97-AF65-F5344CB8AC3E}">
        <p14:creationId xmlns:p14="http://schemas.microsoft.com/office/powerpoint/2010/main" val="2809713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431F3-D5DD-CB42-9B28-C874D20A5605}"/>
              </a:ext>
            </a:extLst>
          </p:cNvPr>
          <p:cNvSpPr>
            <a:spLocks noGrp="1"/>
          </p:cNvSpPr>
          <p:nvPr>
            <p:ph type="title"/>
          </p:nvPr>
        </p:nvSpPr>
        <p:spPr/>
        <p:txBody>
          <a:bodyPr/>
          <a:lstStyle/>
          <a:p>
            <a:r>
              <a:rPr lang="en-GB" dirty="0"/>
              <a:t>Let’s watch the sample! (Slower)</a:t>
            </a:r>
          </a:p>
        </p:txBody>
      </p:sp>
      <p:pic>
        <p:nvPicPr>
          <p:cNvPr id="4" name="Immagine 3">
            <a:extLst>
              <a:ext uri="{FF2B5EF4-FFF2-40B4-BE49-F238E27FC236}">
                <a16:creationId xmlns:a16="http://schemas.microsoft.com/office/drawing/2014/main" id="{41F13609-907E-41A8-8DDB-0A7FBDD8BB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52331" y="3074275"/>
            <a:ext cx="9215562" cy="5183753"/>
          </a:xfrm>
          <a:prstGeom prst="rect">
            <a:avLst/>
          </a:prstGeom>
        </p:spPr>
      </p:pic>
    </p:spTree>
    <p:extLst>
      <p:ext uri="{BB962C8B-B14F-4D97-AF65-F5344CB8AC3E}">
        <p14:creationId xmlns:p14="http://schemas.microsoft.com/office/powerpoint/2010/main" val="3954491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F9B35E5-3D5B-485D-9549-3D4E959EC4E0}"/>
              </a:ext>
            </a:extLst>
          </p:cNvPr>
          <p:cNvSpPr txBox="1">
            <a:spLocks noGrp="1"/>
          </p:cNvSpPr>
          <p:nvPr>
            <p:ph type="title"/>
          </p:nvPr>
        </p:nvSpPr>
        <p:spPr>
          <a:xfrm>
            <a:off x="317912" y="1851333"/>
            <a:ext cx="11984924" cy="1062638"/>
          </a:xfrm>
          <a:prstGeom prst="rect">
            <a:avLst/>
          </a:prstGeom>
          <a:noFill/>
          <a:ln>
            <a:noFill/>
            <a:prstDash/>
          </a:ln>
          <a:effectLst/>
        </p:spPr>
        <p:txBody>
          <a:bodyPr rot="0" spcFirstLastPara="0" vertOverflow="overflow" horzOverflow="overflow" vert="horz" wrap="square" lIns="137141" tIns="68570" rIns="137141" bIns="68570" numCol="1" spcCol="0" rtlCol="0" fromWordArt="0" anchor="ctr" anchorCtr="0" forceAA="0" compatLnSpc="1">
            <a:prstTxWarp prst="textNoShape">
              <a:avLst/>
            </a:prstTxWarp>
            <a:normAutofit/>
          </a:bodyPr>
          <a:lstStyle>
            <a:lvl1pPr algn="l" defTabSz="1371408" rtl="0" eaLnBrk="1" latinLnBrk="0" hangingPunct="1">
              <a:lnSpc>
                <a:spcPct val="90000"/>
              </a:lnSpc>
              <a:spcBef>
                <a:spcPct val="0"/>
              </a:spcBef>
              <a:buNone/>
              <a:defRPr sz="6000" b="1" kern="1200">
                <a:solidFill>
                  <a:schemeClr val="tx1"/>
                </a:solidFill>
                <a:latin typeface="Verdana"/>
                <a:ea typeface="Arial" charset="0"/>
                <a:cs typeface="Verdana"/>
              </a:defRPr>
            </a:lvl1pPr>
          </a:lstStyle>
          <a:p>
            <a:pPr marL="0" marR="0" lvl="0" indent="0" algn="l" defTabSz="1371408"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tx1"/>
                </a:solidFill>
                <a:effectLst/>
                <a:uLnTx/>
                <a:uFillTx/>
                <a:latin typeface="Verdana"/>
                <a:ea typeface="Arial" charset="0"/>
                <a:cs typeface="Verdana"/>
              </a:rPr>
              <a:t>Summary</a:t>
            </a:r>
          </a:p>
        </p:txBody>
      </p:sp>
      <p:sp>
        <p:nvSpPr>
          <p:cNvPr id="7" name="Rectangle 9">
            <a:extLst>
              <a:ext uri="{FF2B5EF4-FFF2-40B4-BE49-F238E27FC236}">
                <a16:creationId xmlns:a16="http://schemas.microsoft.com/office/drawing/2014/main" id="{4A2AC413-46AF-4B39-8794-7A8B3E0F08D9}"/>
              </a:ext>
            </a:extLst>
          </p:cNvPr>
          <p:cNvSpPr>
            <a:spLocks noChangeAspect="1"/>
          </p:cNvSpPr>
          <p:nvPr/>
        </p:nvSpPr>
        <p:spPr>
          <a:xfrm>
            <a:off x="452993" y="3224323"/>
            <a:ext cx="17251790" cy="5184669"/>
          </a:xfrm>
          <a:prstGeom prst="rect">
            <a:avLst/>
          </a:prstGeom>
        </p:spPr>
        <p:txBody>
          <a:bodyPr wrap="square" lIns="137141" tIns="68570" rIns="137141" bIns="68570">
            <a:spAutoFit/>
          </a:bodyPr>
          <a:lstStyle/>
          <a:p>
            <a:pPr marL="685800" indent="-685800">
              <a:lnSpc>
                <a:spcPct val="150000"/>
              </a:lnSpc>
              <a:buFont typeface="Arial" panose="020B0604020202020204" pitchFamily="34" charset="0"/>
              <a:buChar char="•"/>
            </a:pPr>
            <a:r>
              <a:rPr lang="en-GB" sz="4800" dirty="0">
                <a:latin typeface="Verdana" pitchFamily="34" charset="0"/>
                <a:ea typeface="Verdana" pitchFamily="34" charset="0"/>
              </a:rPr>
              <a:t>Intertextuality in written texts</a:t>
            </a:r>
            <a:br>
              <a:rPr lang="en-GB" sz="4800" dirty="0">
                <a:latin typeface="Verdana" pitchFamily="34" charset="0"/>
                <a:ea typeface="Verdana" pitchFamily="34" charset="0"/>
              </a:rPr>
            </a:br>
            <a:r>
              <a:rPr lang="en-GB" sz="4800" dirty="0">
                <a:latin typeface="Verdana" pitchFamily="34" charset="0"/>
                <a:ea typeface="Verdana" pitchFamily="34" charset="0"/>
              </a:rPr>
              <a:t>and audio-visual contents.</a:t>
            </a:r>
          </a:p>
          <a:p>
            <a:pPr marL="685800" indent="-685800">
              <a:lnSpc>
                <a:spcPct val="150000"/>
              </a:lnSpc>
              <a:buFont typeface="Arial" panose="020B0604020202020204" pitchFamily="34" charset="0"/>
              <a:buChar char="•"/>
            </a:pPr>
            <a:r>
              <a:rPr lang="en-GB" sz="4800" dirty="0">
                <a:latin typeface="Verdana" pitchFamily="34" charset="0"/>
                <a:ea typeface="Verdana" pitchFamily="34" charset="0"/>
              </a:rPr>
              <a:t>How to use extended audio subtitles to:</a:t>
            </a:r>
          </a:p>
          <a:p>
            <a:pPr marL="1371503" lvl="1" indent="-685800">
              <a:lnSpc>
                <a:spcPct val="150000"/>
              </a:lnSpc>
              <a:buFont typeface="Arial" panose="020B0604020202020204" pitchFamily="34" charset="0"/>
              <a:buChar char="•"/>
            </a:pPr>
            <a:r>
              <a:rPr lang="en-GB" sz="4000" dirty="0">
                <a:latin typeface="Verdana" pitchFamily="34" charset="0"/>
                <a:ea typeface="Verdana" pitchFamily="34" charset="0"/>
              </a:rPr>
              <a:t>Help people who cannot read written subtitles.</a:t>
            </a:r>
          </a:p>
          <a:p>
            <a:pPr marL="1371503" lvl="1" indent="-685800">
              <a:lnSpc>
                <a:spcPct val="150000"/>
              </a:lnSpc>
              <a:buFont typeface="Arial" panose="020B0604020202020204" pitchFamily="34" charset="0"/>
              <a:buChar char="•"/>
            </a:pPr>
            <a:r>
              <a:rPr lang="en-GB" sz="4000" dirty="0">
                <a:latin typeface="Verdana" pitchFamily="34" charset="0"/>
                <a:ea typeface="Verdana" pitchFamily="34" charset="0"/>
              </a:rPr>
              <a:t>Clarify intertextuality in audio-visual contents.</a:t>
            </a:r>
          </a:p>
        </p:txBody>
      </p:sp>
    </p:spTree>
    <p:extLst>
      <p:ext uri="{BB962C8B-B14F-4D97-AF65-F5344CB8AC3E}">
        <p14:creationId xmlns:p14="http://schemas.microsoft.com/office/powerpoint/2010/main" val="1765302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01129" y="439855"/>
            <a:ext cx="4646206" cy="106246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07FA4721-2F8F-F642-A4A6-20D0C4515703}"/>
              </a:ext>
            </a:extLst>
          </p:cNvPr>
          <p:cNvSpPr>
            <a:spLocks noGrp="1"/>
          </p:cNvSpPr>
          <p:nvPr>
            <p:ph type="title"/>
          </p:nvPr>
        </p:nvSpPr>
        <p:spPr>
          <a:xfrm>
            <a:off x="1317196" y="3382343"/>
            <a:ext cx="16730139" cy="3522313"/>
          </a:xfrm>
        </p:spPr>
        <p:txBody>
          <a:bodyPr>
            <a:normAutofit/>
          </a:bodyPr>
          <a:lstStyle/>
          <a:p>
            <a:pPr>
              <a:lnSpc>
                <a:spcPct val="150000"/>
              </a:lnSpc>
            </a:pPr>
            <a:r>
              <a:rPr lang="en-GB" sz="4400" b="0" dirty="0">
                <a:solidFill>
                  <a:prstClr val="black"/>
                </a:solidFill>
                <a:latin typeface="Verdana" pitchFamily="34" charset="0"/>
                <a:ea typeface="Verdana" pitchFamily="34" charset="0"/>
                <a:cs typeface="+mn-cs"/>
              </a:rPr>
              <a:t>Prepared by: </a:t>
            </a:r>
            <a:r>
              <a:rPr lang="en-GB" sz="4400" dirty="0">
                <a:solidFill>
                  <a:prstClr val="black"/>
                </a:solidFill>
                <a:latin typeface="Verdana" pitchFamily="34" charset="0"/>
                <a:ea typeface="Verdana" pitchFamily="34" charset="0"/>
                <a:cs typeface="+mn-cs"/>
              </a:rPr>
              <a:t>Piero Cavallo </a:t>
            </a:r>
            <a:r>
              <a:rPr lang="en-GB" sz="4400" b="0" dirty="0">
                <a:solidFill>
                  <a:prstClr val="black"/>
                </a:solidFill>
                <a:latin typeface="Verdana" pitchFamily="34" charset="0"/>
                <a:ea typeface="Verdana" pitchFamily="34" charset="0"/>
                <a:cs typeface="+mn-cs"/>
              </a:rPr>
              <a:t>and</a:t>
            </a:r>
            <a:r>
              <a:rPr lang="en-GB" sz="4400" dirty="0">
                <a:solidFill>
                  <a:prstClr val="black"/>
                </a:solidFill>
                <a:latin typeface="Verdana" pitchFamily="34" charset="0"/>
                <a:ea typeface="Verdana" pitchFamily="34" charset="0"/>
                <a:cs typeface="+mn-cs"/>
              </a:rPr>
              <a:t> </a:t>
            </a:r>
            <a:r>
              <a:rPr lang="en-GB" sz="4400" dirty="0">
                <a:solidFill>
                  <a:prstClr val="black"/>
                </a:solidFill>
                <a:latin typeface="Verdana" pitchFamily="34" charset="0"/>
                <a:ea typeface="Verdana" pitchFamily="34" charset="0"/>
              </a:rPr>
              <a:t>Rocío Bernabé Caro </a:t>
            </a:r>
            <a:br>
              <a:rPr lang="en-GB" sz="4400" dirty="0">
                <a:solidFill>
                  <a:prstClr val="black"/>
                </a:solidFill>
                <a:latin typeface="Verdana" pitchFamily="34" charset="0"/>
                <a:ea typeface="Verdana" pitchFamily="34" charset="0"/>
                <a:cs typeface="+mn-cs"/>
              </a:rPr>
            </a:br>
            <a:r>
              <a:rPr lang="en-GB" sz="4400" b="0" dirty="0">
                <a:solidFill>
                  <a:prstClr val="black"/>
                </a:solidFill>
                <a:latin typeface="Verdana" pitchFamily="34" charset="0"/>
                <a:ea typeface="Verdana" pitchFamily="34" charset="0"/>
                <a:cs typeface="+mn-cs"/>
              </a:rPr>
              <a:t>(Internationale Hochschule SDI München, Germany)</a:t>
            </a:r>
            <a:endParaRPr lang="es-ES_tradnl" sz="4400" dirty="0"/>
          </a:p>
        </p:txBody>
      </p:sp>
      <p:pic>
        <p:nvPicPr>
          <p:cNvPr id="9" name="Picture 18" descr="Creative Commons License Logo: Attribution-ShareAlike International CC BY-SA">
            <a:extLst>
              <a:ext uri="{FF2B5EF4-FFF2-40B4-BE49-F238E27FC236}">
                <a16:creationId xmlns:a16="http://schemas.microsoft.com/office/drawing/2014/main" id="{7BB252E6-4131-2048-9E11-54C690E59A18}"/>
              </a:ext>
            </a:extLst>
          </p:cNvPr>
          <p:cNvPicPr/>
          <p:nvPr/>
        </p:nvPicPr>
        <p:blipFill>
          <a:blip r:embed="rId4" cstate="print">
            <a:extLst>
              <a:ext uri="{28A0092B-C50C-407E-A947-70E740481C1C}">
                <a14:useLocalDpi xmlns:a14="http://schemas.microsoft.com/office/drawing/2010/main"/>
              </a:ext>
            </a:extLst>
          </a:blip>
          <a:stretch>
            <a:fillRect/>
          </a:stretch>
        </p:blipFill>
        <p:spPr>
          <a:xfrm>
            <a:off x="244832" y="8882824"/>
            <a:ext cx="2701843" cy="952235"/>
          </a:xfrm>
          <a:prstGeom prst="rect">
            <a:avLst/>
          </a:prstGeom>
        </p:spPr>
      </p:pic>
    </p:spTree>
    <p:extLst>
      <p:ext uri="{BB962C8B-B14F-4D97-AF65-F5344CB8AC3E}">
        <p14:creationId xmlns:p14="http://schemas.microsoft.com/office/powerpoint/2010/main" val="1007948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01129" y="439855"/>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Internationale Hochschule SDI - University of applied sciences">
            <a:extLst>
              <a:ext uri="{FF2B5EF4-FFF2-40B4-BE49-F238E27FC236}">
                <a16:creationId xmlns:a16="http://schemas.microsoft.com/office/drawing/2014/main" id="{79B64585-8AE6-F047-B9D0-459ECD9F14A9}"/>
              </a:ext>
            </a:extLst>
          </p:cNvPr>
          <p:cNvPicPr>
            <a:picLocks noChangeAspect="1"/>
          </p:cNvPicPr>
          <p:nvPr/>
        </p:nvPicPr>
        <p:blipFill>
          <a:blip r:embed="rId4"/>
          <a:srcRect/>
          <a:stretch/>
        </p:blipFill>
        <p:spPr>
          <a:xfrm>
            <a:off x="3404139" y="4056766"/>
            <a:ext cx="4883637" cy="2213274"/>
          </a:xfrm>
          <a:prstGeom prst="rect">
            <a:avLst/>
          </a:prstGeom>
        </p:spPr>
      </p:pic>
      <p:sp>
        <p:nvSpPr>
          <p:cNvPr id="7" name="Title 6">
            <a:extLst>
              <a:ext uri="{FF2B5EF4-FFF2-40B4-BE49-F238E27FC236}">
                <a16:creationId xmlns:a16="http://schemas.microsoft.com/office/drawing/2014/main" id="{07FA4721-2F8F-F642-A4A6-20D0C4515703}"/>
              </a:ext>
            </a:extLst>
          </p:cNvPr>
          <p:cNvSpPr>
            <a:spLocks noGrp="1"/>
          </p:cNvSpPr>
          <p:nvPr>
            <p:ph type="title"/>
          </p:nvPr>
        </p:nvSpPr>
        <p:spPr>
          <a:xfrm>
            <a:off x="8634026" y="4818798"/>
            <a:ext cx="4698253" cy="1062638"/>
          </a:xfrm>
        </p:spPr>
        <p:txBody>
          <a:bodyPr>
            <a:normAutofit/>
          </a:bodyPr>
          <a:lstStyle/>
          <a:p>
            <a:r>
              <a:rPr lang="de-DE" sz="3600" dirty="0"/>
              <a:t>Rocío Bernabé</a:t>
            </a:r>
            <a:endParaRPr lang="en-ES" sz="3600" dirty="0"/>
          </a:p>
        </p:txBody>
      </p:sp>
      <p:sp>
        <p:nvSpPr>
          <p:cNvPr id="21" name="TextBox 20">
            <a:extLst>
              <a:ext uri="{FF2B5EF4-FFF2-40B4-BE49-F238E27FC236}">
                <a16:creationId xmlns:a16="http://schemas.microsoft.com/office/drawing/2014/main" id="{8DF475E8-9F94-A34C-B3D0-8D2CD3CD4ECB}"/>
              </a:ext>
            </a:extLst>
          </p:cNvPr>
          <p:cNvSpPr txBox="1"/>
          <p:nvPr/>
        </p:nvSpPr>
        <p:spPr>
          <a:xfrm>
            <a:off x="8660152" y="5698554"/>
            <a:ext cx="8829598" cy="692477"/>
          </a:xfrm>
          <a:prstGeom prst="rect">
            <a:avLst/>
          </a:prstGeom>
          <a:noFill/>
        </p:spPr>
        <p:txBody>
          <a:bodyPr wrap="square" lIns="137141" tIns="68570" rIns="137141" bIns="68570" rtlCol="0">
            <a:spAutoFit/>
          </a:bodyPr>
          <a:lstStyle/>
          <a:p>
            <a:pPr>
              <a:lnSpc>
                <a:spcPct val="100000"/>
              </a:lnSpc>
            </a:pPr>
            <a:r>
              <a:rPr lang="sl-SI" sz="3600" b="1" dirty="0">
                <a:solidFill>
                  <a:schemeClr val="accent5"/>
                </a:solidFill>
                <a:latin typeface="Verdana" panose="020B0604030504040204" pitchFamily="34" charset="0"/>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rocio.bernabe@sdi-muenchen.de</a:t>
            </a:r>
            <a:r>
              <a:rPr lang="it-IT" sz="3600" b="1" dirty="0">
                <a:solidFill>
                  <a:schemeClr val="accent5"/>
                </a:solidFill>
                <a:latin typeface="Verdana" panose="020B0604030504040204" pitchFamily="34" charset="0"/>
                <a:ea typeface="Verdana" panose="020B0604030504040204" pitchFamily="34" charset="0"/>
                <a:cs typeface="Verdana" panose="020B0604030504040204" pitchFamily="34" charset="0"/>
              </a:rPr>
              <a:t> </a:t>
            </a:r>
            <a:endParaRPr lang="sl-SI" sz="3600" b="1" dirty="0">
              <a:solidFill>
                <a:schemeClr val="accent5"/>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18" descr="Creative Commons License Logo: Attribution-ShareAlike International CC BY-SA">
            <a:extLst>
              <a:ext uri="{FF2B5EF4-FFF2-40B4-BE49-F238E27FC236}">
                <a16:creationId xmlns:a16="http://schemas.microsoft.com/office/drawing/2014/main" id="{A3F4665B-5696-9A4C-B0B1-AF7026BAD26F}"/>
              </a:ext>
            </a:extLst>
          </p:cNvPr>
          <p:cNvPicPr/>
          <p:nvPr/>
        </p:nvPicPr>
        <p:blipFill>
          <a:blip r:embed="rId6" cstate="print">
            <a:extLst>
              <a:ext uri="{28A0092B-C50C-407E-A947-70E740481C1C}">
                <a14:useLocalDpi xmlns:a14="http://schemas.microsoft.com/office/drawing/2010/main"/>
              </a:ext>
            </a:extLst>
          </a:blip>
          <a:stretch>
            <a:fillRect/>
          </a:stretch>
        </p:blipFill>
        <p:spPr>
          <a:xfrm>
            <a:off x="244832" y="8882824"/>
            <a:ext cx="2701843" cy="952235"/>
          </a:xfrm>
          <a:prstGeom prst="rect">
            <a:avLst/>
          </a:prstGeom>
        </p:spPr>
      </p:pic>
    </p:spTree>
    <p:extLst>
      <p:ext uri="{BB962C8B-B14F-4D97-AF65-F5344CB8AC3E}">
        <p14:creationId xmlns:p14="http://schemas.microsoft.com/office/powerpoint/2010/main" val="513530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
        <p:nvSpPr>
          <p:cNvPr id="12" name="Segnaposto testo 2">
            <a:extLst>
              <a:ext uri="{FF2B5EF4-FFF2-40B4-BE49-F238E27FC236}">
                <a16:creationId xmlns:a16="http://schemas.microsoft.com/office/drawing/2014/main" id="{1C223C67-A04F-254E-AA86-CE328C0912DD}"/>
              </a:ext>
            </a:extLst>
          </p:cNvPr>
          <p:cNvSpPr txBox="1">
            <a:spLocks/>
          </p:cNvSpPr>
          <p:nvPr/>
        </p:nvSpPr>
        <p:spPr>
          <a:xfrm>
            <a:off x="357250" y="3024806"/>
            <a:ext cx="17648124" cy="5164053"/>
          </a:xfrm>
          <a:prstGeom prst="rect">
            <a:avLst/>
          </a:prstGeom>
        </p:spPr>
        <p:txBody>
          <a:bodyPr vert="horz" lIns="137169" tIns="68585" rIns="137169" bIns="68585" rtlCol="0" anchor="t" anchorCtr="0"/>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4500" dirty="0">
                <a:solidFill>
                  <a:schemeClr val="tx1"/>
                </a:solidFill>
                <a:latin typeface="Verdana" panose="020B0604030504040204" pitchFamily="34" charset="0"/>
                <a:ea typeface="Verdana" panose="020B0604030504040204" pitchFamily="34" charset="0"/>
                <a:cs typeface="Verdana" panose="020B0604030504040204" pitchFamily="34" charset="0"/>
              </a:rPr>
              <a:t>The project EASIT has received funding from the European Commission under the Erasmus+ Strategic Partnerships for Higher Education </a:t>
            </a:r>
            <a:r>
              <a:rPr lang="en-US" sz="4500" dirty="0" err="1">
                <a:solidFill>
                  <a:schemeClr val="tx1"/>
                </a:solidFill>
                <a:latin typeface="Verdana" panose="020B0604030504040204" pitchFamily="34" charset="0"/>
                <a:ea typeface="Verdana" panose="020B0604030504040204" pitchFamily="34" charset="0"/>
                <a:cs typeface="Verdana" panose="020B0604030504040204" pitchFamily="34" charset="0"/>
              </a:rPr>
              <a:t>programme</a:t>
            </a:r>
            <a:r>
              <a:rPr lang="en-US" sz="4500" dirty="0">
                <a:solidFill>
                  <a:schemeClr val="tx1"/>
                </a:solidFill>
                <a:latin typeface="Verdana" panose="020B0604030504040204" pitchFamily="34" charset="0"/>
                <a:ea typeface="Verdana" panose="020B0604030504040204" pitchFamily="34" charset="0"/>
                <a:cs typeface="Verdana" panose="020B0604030504040204" pitchFamily="34" charset="0"/>
              </a:rPr>
              <a:t>, grant agreement 2018-1-ES01-KA203-05275. </a:t>
            </a:r>
          </a:p>
        </p:txBody>
      </p:sp>
      <p:sp>
        <p:nvSpPr>
          <p:cNvPr id="2" name="Title 1">
            <a:extLst>
              <a:ext uri="{FF2B5EF4-FFF2-40B4-BE49-F238E27FC236}">
                <a16:creationId xmlns:a16="http://schemas.microsoft.com/office/drawing/2014/main" id="{ADDC92CD-49DF-3B48-8B5E-B69F876B9A1B}"/>
              </a:ext>
            </a:extLst>
          </p:cNvPr>
          <p:cNvSpPr>
            <a:spLocks noGrp="1"/>
          </p:cNvSpPr>
          <p:nvPr>
            <p:ph type="title"/>
          </p:nvPr>
        </p:nvSpPr>
        <p:spPr>
          <a:xfrm>
            <a:off x="317912" y="1962169"/>
            <a:ext cx="17084400" cy="1062638"/>
          </a:xfrm>
        </p:spPr>
        <p:txBody>
          <a:bodyPr/>
          <a:lstStyle/>
          <a:p>
            <a:r>
              <a:rPr lang="en-ES" dirty="0"/>
              <a:t>Acknowledgement</a:t>
            </a:r>
          </a:p>
        </p:txBody>
      </p:sp>
    </p:spTree>
    <p:extLst>
      <p:ext uri="{BB962C8B-B14F-4D97-AF65-F5344CB8AC3E}">
        <p14:creationId xmlns:p14="http://schemas.microsoft.com/office/powerpoint/2010/main" val="39411307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
        <p:nvSpPr>
          <p:cNvPr id="11" name="Segnaposto testo 2">
            <a:extLst>
              <a:ext uri="{FF2B5EF4-FFF2-40B4-BE49-F238E27FC236}">
                <a16:creationId xmlns:a16="http://schemas.microsoft.com/office/drawing/2014/main" id="{AE111C95-DA2F-4C41-B9C9-99790547A51F}"/>
              </a:ext>
            </a:extLst>
          </p:cNvPr>
          <p:cNvSpPr txBox="1">
            <a:spLocks/>
          </p:cNvSpPr>
          <p:nvPr/>
        </p:nvSpPr>
        <p:spPr>
          <a:xfrm>
            <a:off x="357250" y="3024806"/>
            <a:ext cx="17648124" cy="5164053"/>
          </a:xfrm>
          <a:prstGeom prst="rect">
            <a:avLst/>
          </a:prstGeom>
        </p:spPr>
        <p:txBody>
          <a:bodyPr vert="horz" lIns="137169" tIns="68585" rIns="137169" bIns="68585" rtlCol="0" anchor="t" anchorCtr="0"/>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GB" sz="4500" dirty="0">
                <a:solidFill>
                  <a:schemeClr val="tx1"/>
                </a:solidFill>
                <a:latin typeface="Verdana" panose="020B0604030504040204" pitchFamily="34" charset="0"/>
                <a:ea typeface="Verdana" panose="020B0604030504040204" pitchFamily="34" charset="0"/>
                <a:cs typeface="Verdana" panose="020B0604030504040204" pitchFamily="34" charset="0"/>
              </a:rPr>
              <a:t>The European Commission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2" name="Title 1">
            <a:extLst>
              <a:ext uri="{FF2B5EF4-FFF2-40B4-BE49-F238E27FC236}">
                <a16:creationId xmlns:a16="http://schemas.microsoft.com/office/drawing/2014/main" id="{D7557131-944E-7546-880D-B1AB16FF2F85}"/>
              </a:ext>
            </a:extLst>
          </p:cNvPr>
          <p:cNvSpPr>
            <a:spLocks noGrp="1"/>
          </p:cNvSpPr>
          <p:nvPr>
            <p:ph type="title"/>
          </p:nvPr>
        </p:nvSpPr>
        <p:spPr>
          <a:xfrm>
            <a:off x="317912" y="1962169"/>
            <a:ext cx="17084400" cy="1062638"/>
          </a:xfrm>
        </p:spPr>
        <p:txBody>
          <a:bodyPr/>
          <a:lstStyle/>
          <a:p>
            <a:r>
              <a:rPr lang="en-ES" dirty="0"/>
              <a:t>Disclaimer</a:t>
            </a:r>
          </a:p>
        </p:txBody>
      </p:sp>
    </p:spTree>
    <p:extLst>
      <p:ext uri="{BB962C8B-B14F-4D97-AF65-F5344CB8AC3E}">
        <p14:creationId xmlns:p14="http://schemas.microsoft.com/office/powerpoint/2010/main" val="35216076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
        <p:nvSpPr>
          <p:cNvPr id="2" name="Title 1">
            <a:extLst>
              <a:ext uri="{FF2B5EF4-FFF2-40B4-BE49-F238E27FC236}">
                <a16:creationId xmlns:a16="http://schemas.microsoft.com/office/drawing/2014/main" id="{D7557131-944E-7546-880D-B1AB16FF2F85}"/>
              </a:ext>
            </a:extLst>
          </p:cNvPr>
          <p:cNvSpPr>
            <a:spLocks noGrp="1"/>
          </p:cNvSpPr>
          <p:nvPr>
            <p:ph type="title"/>
          </p:nvPr>
        </p:nvSpPr>
        <p:spPr>
          <a:xfrm>
            <a:off x="317912" y="1962169"/>
            <a:ext cx="17084400" cy="1062638"/>
          </a:xfrm>
        </p:spPr>
        <p:txBody>
          <a:bodyPr/>
          <a:lstStyle/>
          <a:p>
            <a:r>
              <a:rPr lang="en-ES" dirty="0"/>
              <a:t>Partners</a:t>
            </a:r>
          </a:p>
        </p:txBody>
      </p:sp>
      <p:pic>
        <p:nvPicPr>
          <p:cNvPr id="23" name="Picture 22" descr="Dyslexiförbundet logo">
            <a:extLst>
              <a:ext uri="{FF2B5EF4-FFF2-40B4-BE49-F238E27FC236}">
                <a16:creationId xmlns:a16="http://schemas.microsoft.com/office/drawing/2014/main" id="{E95D038A-5107-A94E-AD89-995930934F36}"/>
              </a:ext>
            </a:extLst>
          </p:cNvPr>
          <p:cNvPicPr/>
          <p:nvPr/>
        </p:nvPicPr>
        <p:blipFill>
          <a:blip r:embed="rId5"/>
          <a:stretch>
            <a:fillRect/>
          </a:stretch>
        </p:blipFill>
        <p:spPr>
          <a:xfrm>
            <a:off x="837235" y="3258360"/>
            <a:ext cx="2269268" cy="2269268"/>
          </a:xfrm>
          <a:prstGeom prst="rect">
            <a:avLst/>
          </a:prstGeom>
        </p:spPr>
      </p:pic>
      <p:pic>
        <p:nvPicPr>
          <p:cNvPr id="24" name="Picture 23" descr="Risa logo">
            <a:extLst>
              <a:ext uri="{FF2B5EF4-FFF2-40B4-BE49-F238E27FC236}">
                <a16:creationId xmlns:a16="http://schemas.microsoft.com/office/drawing/2014/main" id="{53195402-E4A0-3F4A-81B0-28C6C2959FF3}"/>
              </a:ext>
            </a:extLst>
          </p:cNvPr>
          <p:cNvPicPr/>
          <p:nvPr/>
        </p:nvPicPr>
        <p:blipFill>
          <a:blip r:embed="rId6"/>
          <a:stretch>
            <a:fillRect/>
          </a:stretch>
        </p:blipFill>
        <p:spPr>
          <a:xfrm>
            <a:off x="4316996" y="3390581"/>
            <a:ext cx="1933194" cy="1638300"/>
          </a:xfrm>
          <a:prstGeom prst="rect">
            <a:avLst/>
          </a:prstGeom>
        </p:spPr>
      </p:pic>
      <p:pic>
        <p:nvPicPr>
          <p:cNvPr id="25" name="Picture 24" descr="RTV Slovenija logo">
            <a:extLst>
              <a:ext uri="{FF2B5EF4-FFF2-40B4-BE49-F238E27FC236}">
                <a16:creationId xmlns:a16="http://schemas.microsoft.com/office/drawing/2014/main" id="{1BF0B1E2-FB1F-F046-B484-9F71A70EF2FF}"/>
              </a:ext>
            </a:extLst>
          </p:cNvPr>
          <p:cNvPicPr/>
          <p:nvPr/>
        </p:nvPicPr>
        <p:blipFill>
          <a:blip r:embed="rId7"/>
          <a:stretch>
            <a:fillRect/>
          </a:stretch>
        </p:blipFill>
        <p:spPr>
          <a:xfrm>
            <a:off x="6779620" y="3258360"/>
            <a:ext cx="4160984" cy="1890093"/>
          </a:xfrm>
          <a:prstGeom prst="rect">
            <a:avLst/>
          </a:prstGeom>
        </p:spPr>
      </p:pic>
      <p:pic>
        <p:nvPicPr>
          <p:cNvPr id="26" name="Graphic 4" descr="Stiftung Universität Hildesheim logo">
            <a:extLst>
              <a:ext uri="{FF2B5EF4-FFF2-40B4-BE49-F238E27FC236}">
                <a16:creationId xmlns:a16="http://schemas.microsoft.com/office/drawing/2014/main" id="{92B7F15D-E8A7-9F43-A892-D30A63C8768C}"/>
              </a:ext>
            </a:extLst>
          </p:cNvPr>
          <p:cNvPicPr/>
          <p:nvPr/>
        </p:nvPicPr>
        <p:blipFill>
          <a:blip r:embed="rId8">
            <a:extLst>
              <a:ext uri="{96DAC541-7B7A-43D3-8B79-37D633B846F1}">
                <asvg:svgBlip xmlns:asvg="http://schemas.microsoft.com/office/drawing/2016/SVG/main" r:embed="rId9"/>
              </a:ext>
            </a:extLst>
          </a:blip>
          <a:stretch>
            <a:fillRect/>
          </a:stretch>
        </p:blipFill>
        <p:spPr>
          <a:xfrm>
            <a:off x="11123852" y="2976936"/>
            <a:ext cx="2269269" cy="2269269"/>
          </a:xfrm>
          <a:prstGeom prst="rect">
            <a:avLst/>
          </a:prstGeom>
        </p:spPr>
      </p:pic>
      <p:pic>
        <p:nvPicPr>
          <p:cNvPr id="27" name="Picture 26" descr="SDI Internationale Hochshule - University of Applied Sciences logo">
            <a:extLst>
              <a:ext uri="{FF2B5EF4-FFF2-40B4-BE49-F238E27FC236}">
                <a16:creationId xmlns:a16="http://schemas.microsoft.com/office/drawing/2014/main" id="{FE2DB0E3-D4D5-AC42-B780-92C95D0401A7}"/>
              </a:ext>
            </a:extLst>
          </p:cNvPr>
          <p:cNvPicPr/>
          <p:nvPr/>
        </p:nvPicPr>
        <p:blipFill>
          <a:blip r:embed="rId10"/>
          <a:stretch>
            <a:fillRect/>
          </a:stretch>
        </p:blipFill>
        <p:spPr>
          <a:xfrm>
            <a:off x="14451982" y="3390581"/>
            <a:ext cx="2990937" cy="1359853"/>
          </a:xfrm>
          <a:prstGeom prst="rect">
            <a:avLst/>
          </a:prstGeom>
        </p:spPr>
      </p:pic>
      <p:pic>
        <p:nvPicPr>
          <p:cNvPr id="28" name="Picture 27" descr="Universitat Autònoma de Barcelona logo">
            <a:extLst>
              <a:ext uri="{FF2B5EF4-FFF2-40B4-BE49-F238E27FC236}">
                <a16:creationId xmlns:a16="http://schemas.microsoft.com/office/drawing/2014/main" id="{243273C3-21EA-A845-93D3-CC2A66BE4D5B}"/>
              </a:ext>
            </a:extLst>
          </p:cNvPr>
          <p:cNvPicPr/>
          <p:nvPr/>
        </p:nvPicPr>
        <p:blipFill>
          <a:blip r:embed="rId11"/>
          <a:stretch>
            <a:fillRect/>
          </a:stretch>
        </p:blipFill>
        <p:spPr>
          <a:xfrm>
            <a:off x="2095499" y="5641928"/>
            <a:ext cx="2745725" cy="2058717"/>
          </a:xfrm>
          <a:prstGeom prst="rect">
            <a:avLst/>
          </a:prstGeom>
        </p:spPr>
      </p:pic>
      <p:pic>
        <p:nvPicPr>
          <p:cNvPr id="29" name="Picture 28" descr="Università degli Studi di Trieste logo">
            <a:extLst>
              <a:ext uri="{FF2B5EF4-FFF2-40B4-BE49-F238E27FC236}">
                <a16:creationId xmlns:a16="http://schemas.microsoft.com/office/drawing/2014/main" id="{755EFFAA-DA2A-4146-BAA0-026E89CC96F3}"/>
              </a:ext>
            </a:extLst>
          </p:cNvPr>
          <p:cNvPicPr/>
          <p:nvPr/>
        </p:nvPicPr>
        <p:blipFill>
          <a:blip r:embed="rId12"/>
          <a:stretch>
            <a:fillRect/>
          </a:stretch>
        </p:blipFill>
        <p:spPr>
          <a:xfrm>
            <a:off x="5289550" y="5989931"/>
            <a:ext cx="5249230" cy="1134110"/>
          </a:xfrm>
          <a:prstGeom prst="rect">
            <a:avLst/>
          </a:prstGeom>
        </p:spPr>
      </p:pic>
      <p:pic>
        <p:nvPicPr>
          <p:cNvPr id="30" name="Picture 29" descr="Universidade Vigo logo">
            <a:extLst>
              <a:ext uri="{FF2B5EF4-FFF2-40B4-BE49-F238E27FC236}">
                <a16:creationId xmlns:a16="http://schemas.microsoft.com/office/drawing/2014/main" id="{651A6100-3523-8543-80B8-46CF2E9E4315}"/>
              </a:ext>
            </a:extLst>
          </p:cNvPr>
          <p:cNvPicPr/>
          <p:nvPr/>
        </p:nvPicPr>
        <p:blipFill>
          <a:blip r:embed="rId13"/>
          <a:stretch>
            <a:fillRect/>
          </a:stretch>
        </p:blipFill>
        <p:spPr>
          <a:xfrm>
            <a:off x="10949515" y="6161381"/>
            <a:ext cx="5183614" cy="791210"/>
          </a:xfrm>
          <a:prstGeom prst="rect">
            <a:avLst/>
          </a:prstGeom>
        </p:spPr>
      </p:pic>
    </p:spTree>
    <p:extLst>
      <p:ext uri="{BB962C8B-B14F-4D97-AF65-F5344CB8AC3E}">
        <p14:creationId xmlns:p14="http://schemas.microsoft.com/office/powerpoint/2010/main" val="24691755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pic>
        <p:nvPicPr>
          <p:cNvPr id="12" name="Picture 11" descr="EASIT (Easy Access for Social Inclusion Training) Logo">
            <a:hlinkClick r:id="rId5"/>
            <a:extLst>
              <a:ext uri="{FF2B5EF4-FFF2-40B4-BE49-F238E27FC236}">
                <a16:creationId xmlns:a16="http://schemas.microsoft.com/office/drawing/2014/main" id="{3005C618-9FC3-D746-AE1F-3014D2C542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8484" y="3420566"/>
            <a:ext cx="8014201" cy="3352028"/>
          </a:xfrm>
          <a:prstGeom prst="rect">
            <a:avLst/>
          </a:prstGeom>
        </p:spPr>
      </p:pic>
      <p:sp>
        <p:nvSpPr>
          <p:cNvPr id="16" name="TextBox 15">
            <a:extLst>
              <a:ext uri="{FF2B5EF4-FFF2-40B4-BE49-F238E27FC236}">
                <a16:creationId xmlns:a16="http://schemas.microsoft.com/office/drawing/2014/main" id="{341309FA-535C-3146-A01F-F199B6C5FEF0}"/>
              </a:ext>
            </a:extLst>
          </p:cNvPr>
          <p:cNvSpPr txBox="1"/>
          <p:nvPr/>
        </p:nvSpPr>
        <p:spPr>
          <a:xfrm>
            <a:off x="4730784" y="6855371"/>
            <a:ext cx="8829598" cy="692498"/>
          </a:xfrm>
          <a:prstGeom prst="rect">
            <a:avLst/>
          </a:prstGeom>
          <a:noFill/>
        </p:spPr>
        <p:txBody>
          <a:bodyPr wrap="square" lIns="137169" tIns="68585" rIns="137169" bIns="68585" rtlCol="0">
            <a:spAutoFit/>
          </a:bodyPr>
          <a:lstStyle/>
          <a:p>
            <a:pPr algn="ctr">
              <a:lnSpc>
                <a:spcPct val="100000"/>
              </a:lnSpc>
            </a:pPr>
            <a:r>
              <a:rPr lang="sl-SI" sz="3600" b="1" dirty="0">
                <a:latin typeface="Verdana" panose="020B0604030504040204" pitchFamily="34" charset="0"/>
                <a:ea typeface="Verdana" panose="020B0604030504040204" pitchFamily="34" charset="0"/>
                <a:cs typeface="Verdana" panose="020B0604030504040204" pitchFamily="34" charset="0"/>
                <a:hlinkClick r:id="rId7"/>
              </a:rPr>
              <a:t>pagines.uab.cat/easit</a:t>
            </a:r>
            <a:endParaRPr lang="en-US" sz="36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Title 1">
            <a:extLst>
              <a:ext uri="{FF2B5EF4-FFF2-40B4-BE49-F238E27FC236}">
                <a16:creationId xmlns:a16="http://schemas.microsoft.com/office/drawing/2014/main" id="{5C5C9300-C79A-654C-B4C1-2D3F2C2184C5}"/>
              </a:ext>
            </a:extLst>
          </p:cNvPr>
          <p:cNvSpPr>
            <a:spLocks noGrp="1"/>
          </p:cNvSpPr>
          <p:nvPr>
            <p:ph type="title"/>
          </p:nvPr>
        </p:nvSpPr>
        <p:spPr/>
        <p:txBody>
          <a:bodyPr/>
          <a:lstStyle/>
          <a:p>
            <a:r>
              <a:rPr lang="en-ES" dirty="0">
                <a:solidFill>
                  <a:schemeClr val="bg1"/>
                </a:solidFill>
              </a:rPr>
              <a:t>EASIT</a:t>
            </a:r>
          </a:p>
        </p:txBody>
      </p:sp>
    </p:spTree>
    <p:extLst>
      <p:ext uri="{BB962C8B-B14F-4D97-AF65-F5344CB8AC3E}">
        <p14:creationId xmlns:p14="http://schemas.microsoft.com/office/powerpoint/2010/main" val="2370637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0D7D-2F2C-524C-840D-AD206EA17B79}"/>
              </a:ext>
            </a:extLst>
          </p:cNvPr>
          <p:cNvSpPr>
            <a:spLocks noGrp="1"/>
          </p:cNvSpPr>
          <p:nvPr>
            <p:ph type="title"/>
          </p:nvPr>
        </p:nvSpPr>
        <p:spPr>
          <a:xfrm>
            <a:off x="317912" y="1931446"/>
            <a:ext cx="17084400" cy="1062638"/>
          </a:xfrm>
        </p:spPr>
        <p:txBody>
          <a:bodyPr/>
          <a:lstStyle/>
          <a:p>
            <a:r>
              <a:rPr lang="en-ES" dirty="0"/>
              <a:t>Overview</a:t>
            </a:r>
          </a:p>
        </p:txBody>
      </p:sp>
      <p:sp>
        <p:nvSpPr>
          <p:cNvPr id="3" name="Rectangle 2">
            <a:extLst>
              <a:ext uri="{FF2B5EF4-FFF2-40B4-BE49-F238E27FC236}">
                <a16:creationId xmlns:a16="http://schemas.microsoft.com/office/drawing/2014/main" id="{B66F9D15-60A8-1C45-B523-E8BEB2748CFB}"/>
              </a:ext>
            </a:extLst>
          </p:cNvPr>
          <p:cNvSpPr>
            <a:spLocks noChangeAspect="1"/>
          </p:cNvSpPr>
          <p:nvPr/>
        </p:nvSpPr>
        <p:spPr>
          <a:xfrm>
            <a:off x="452993" y="3224323"/>
            <a:ext cx="17251790" cy="2205071"/>
          </a:xfrm>
          <a:prstGeom prst="rect">
            <a:avLst/>
          </a:prstGeom>
        </p:spPr>
        <p:txBody>
          <a:bodyPr wrap="square" lIns="137141" tIns="68570" rIns="137141" bIns="68570">
            <a:spAutoFit/>
          </a:bodyPr>
          <a:lstStyle/>
          <a:p>
            <a:pPr marL="685800" indent="-685800">
              <a:lnSpc>
                <a:spcPct val="150000"/>
              </a:lnSpc>
              <a:buFont typeface="Arial" panose="020B0604020202020204" pitchFamily="34" charset="0"/>
              <a:buChar char="•"/>
            </a:pPr>
            <a:r>
              <a:rPr lang="en-GB" sz="4800" dirty="0">
                <a:latin typeface="Verdana" pitchFamily="34" charset="0"/>
                <a:ea typeface="Verdana" pitchFamily="34" charset="0"/>
              </a:rPr>
              <a:t>What is intertextuality?</a:t>
            </a:r>
          </a:p>
          <a:p>
            <a:pPr marL="685800" indent="-685800">
              <a:lnSpc>
                <a:spcPct val="150000"/>
              </a:lnSpc>
              <a:buFont typeface="Arial" panose="020B0604020202020204" pitchFamily="34" charset="0"/>
              <a:buChar char="•"/>
            </a:pPr>
            <a:r>
              <a:rPr lang="en-GB" sz="4800" dirty="0">
                <a:latin typeface="Verdana" pitchFamily="34" charset="0"/>
                <a:ea typeface="Verdana" pitchFamily="34" charset="0"/>
              </a:rPr>
              <a:t>Solve lexical barriers. </a:t>
            </a:r>
          </a:p>
        </p:txBody>
      </p:sp>
    </p:spTree>
    <p:extLst>
      <p:ext uri="{BB962C8B-B14F-4D97-AF65-F5344CB8AC3E}">
        <p14:creationId xmlns:p14="http://schemas.microsoft.com/office/powerpoint/2010/main" val="3788353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4820DE-5AFD-DF4F-A466-707ADC769216}"/>
              </a:ext>
            </a:extLst>
          </p:cNvPr>
          <p:cNvSpPr>
            <a:spLocks noGrp="1"/>
          </p:cNvSpPr>
          <p:nvPr>
            <p:ph type="title"/>
          </p:nvPr>
        </p:nvSpPr>
        <p:spPr>
          <a:xfrm>
            <a:off x="317912" y="1906751"/>
            <a:ext cx="12178888" cy="1062638"/>
          </a:xfrm>
        </p:spPr>
        <p:txBody>
          <a:bodyPr/>
          <a:lstStyle/>
          <a:p>
            <a:r>
              <a:rPr lang="en-GB" dirty="0"/>
              <a:t>Intertextuality</a:t>
            </a:r>
          </a:p>
        </p:txBody>
      </p:sp>
      <p:sp>
        <p:nvSpPr>
          <p:cNvPr id="10" name="Rectangle 9">
            <a:extLst>
              <a:ext uri="{FF2B5EF4-FFF2-40B4-BE49-F238E27FC236}">
                <a16:creationId xmlns:a16="http://schemas.microsoft.com/office/drawing/2014/main" id="{7D7EB082-EF74-F141-AB1C-0C9CFCB94651}"/>
              </a:ext>
            </a:extLst>
          </p:cNvPr>
          <p:cNvSpPr>
            <a:spLocks noChangeAspect="1"/>
          </p:cNvSpPr>
          <p:nvPr/>
        </p:nvSpPr>
        <p:spPr>
          <a:xfrm>
            <a:off x="452993" y="3224323"/>
            <a:ext cx="17251790" cy="5304509"/>
          </a:xfrm>
          <a:prstGeom prst="rect">
            <a:avLst/>
          </a:prstGeom>
        </p:spPr>
        <p:txBody>
          <a:bodyPr wrap="square" lIns="137141" tIns="68570" rIns="137141" bIns="68570">
            <a:spAutoFit/>
          </a:bodyPr>
          <a:lstStyle/>
          <a:p>
            <a:pPr marL="685800" indent="-685800">
              <a:lnSpc>
                <a:spcPct val="150000"/>
              </a:lnSpc>
              <a:buFont typeface="Arial" panose="020B0604020202020204" pitchFamily="34" charset="0"/>
              <a:buChar char="•"/>
            </a:pPr>
            <a:r>
              <a:rPr lang="en-GB" sz="4600" dirty="0">
                <a:latin typeface="Verdana" pitchFamily="34" charset="0"/>
                <a:ea typeface="Verdana" pitchFamily="34" charset="0"/>
              </a:rPr>
              <a:t>Every text has intertextual relations with other texts.</a:t>
            </a:r>
          </a:p>
          <a:p>
            <a:pPr marL="685800" indent="-685800">
              <a:lnSpc>
                <a:spcPct val="150000"/>
              </a:lnSpc>
              <a:buFont typeface="Arial" panose="020B0604020202020204" pitchFamily="34" charset="0"/>
              <a:buChar char="•"/>
            </a:pPr>
            <a:r>
              <a:rPr lang="en-GB" sz="4600" dirty="0">
                <a:latin typeface="Verdana" pitchFamily="34" charset="0"/>
                <a:ea typeface="Verdana" pitchFamily="34" charset="0"/>
              </a:rPr>
              <a:t>These relations can be implicit or explicit.</a:t>
            </a:r>
          </a:p>
          <a:p>
            <a:pPr marL="685800" indent="-685800">
              <a:lnSpc>
                <a:spcPct val="150000"/>
              </a:lnSpc>
              <a:buFont typeface="Arial" panose="020B0604020202020204" pitchFamily="34" charset="0"/>
              <a:buChar char="•"/>
            </a:pPr>
            <a:r>
              <a:rPr lang="en-GB" sz="4600" dirty="0">
                <a:latin typeface="Verdana" pitchFamily="34" charset="0"/>
                <a:ea typeface="Verdana" pitchFamily="34" charset="0"/>
              </a:rPr>
              <a:t>They can be citations or reference to the text type.</a:t>
            </a:r>
          </a:p>
          <a:p>
            <a:pPr marL="685800" indent="-685800">
              <a:lnSpc>
                <a:spcPct val="150000"/>
              </a:lnSpc>
              <a:buFont typeface="Arial" panose="020B0604020202020204" pitchFamily="34" charset="0"/>
              <a:buChar char="•"/>
            </a:pPr>
            <a:r>
              <a:rPr lang="en-GB" sz="4600" dirty="0">
                <a:latin typeface="Verdana" pitchFamily="34" charset="0"/>
                <a:ea typeface="Verdana" pitchFamily="34" charset="0"/>
              </a:rPr>
              <a:t>They can be complex to process.</a:t>
            </a:r>
          </a:p>
          <a:p>
            <a:pPr marL="685800" indent="-685800">
              <a:lnSpc>
                <a:spcPct val="150000"/>
              </a:lnSpc>
              <a:buFont typeface="Arial" panose="020B0604020202020204" pitchFamily="34" charset="0"/>
              <a:buChar char="•"/>
            </a:pPr>
            <a:r>
              <a:rPr lang="en-GB" sz="4600" dirty="0">
                <a:latin typeface="Verdana" pitchFamily="34" charset="0"/>
                <a:ea typeface="Verdana" pitchFamily="34" charset="0"/>
              </a:rPr>
              <a:t>Audio-visual contents can be considered as texts.</a:t>
            </a:r>
          </a:p>
        </p:txBody>
      </p:sp>
    </p:spTree>
    <p:extLst>
      <p:ext uri="{BB962C8B-B14F-4D97-AF65-F5344CB8AC3E}">
        <p14:creationId xmlns:p14="http://schemas.microsoft.com/office/powerpoint/2010/main" val="168730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2B3B3-7C9D-9A44-B6AB-76D7AEEF325F}"/>
              </a:ext>
            </a:extLst>
          </p:cNvPr>
          <p:cNvSpPr>
            <a:spLocks noGrp="1"/>
          </p:cNvSpPr>
          <p:nvPr>
            <p:ph type="title"/>
          </p:nvPr>
        </p:nvSpPr>
        <p:spPr>
          <a:xfrm>
            <a:off x="317912" y="1906751"/>
            <a:ext cx="17084400" cy="1062638"/>
          </a:xfrm>
        </p:spPr>
        <p:txBody>
          <a:bodyPr>
            <a:normAutofit/>
          </a:bodyPr>
          <a:lstStyle/>
          <a:p>
            <a:r>
              <a:rPr lang="en-GB" sz="5400" dirty="0"/>
              <a:t>Provide additional information</a:t>
            </a:r>
          </a:p>
        </p:txBody>
      </p:sp>
      <p:sp>
        <p:nvSpPr>
          <p:cNvPr id="10" name="Rectangle 9">
            <a:extLst>
              <a:ext uri="{FF2B5EF4-FFF2-40B4-BE49-F238E27FC236}">
                <a16:creationId xmlns:a16="http://schemas.microsoft.com/office/drawing/2014/main" id="{7D7EB082-EF74-F141-AB1C-0C9CFCB94651}"/>
              </a:ext>
            </a:extLst>
          </p:cNvPr>
          <p:cNvSpPr>
            <a:spLocks noChangeAspect="1"/>
          </p:cNvSpPr>
          <p:nvPr/>
        </p:nvSpPr>
        <p:spPr>
          <a:xfrm>
            <a:off x="452993" y="3224323"/>
            <a:ext cx="17251790" cy="3313066"/>
          </a:xfrm>
          <a:prstGeom prst="rect">
            <a:avLst/>
          </a:prstGeom>
        </p:spPr>
        <p:txBody>
          <a:bodyPr wrap="square" lIns="137141" tIns="68570" rIns="137141" bIns="68570">
            <a:spAutoFit/>
          </a:bodyPr>
          <a:lstStyle/>
          <a:p>
            <a:pPr marL="685800" indent="-685800">
              <a:lnSpc>
                <a:spcPct val="150000"/>
              </a:lnSpc>
              <a:buFont typeface="Arial" panose="020B0604020202020204" pitchFamily="34" charset="0"/>
              <a:buChar char="•"/>
            </a:pPr>
            <a:r>
              <a:rPr lang="en-GB" sz="4800" dirty="0">
                <a:latin typeface="Verdana" pitchFamily="34" charset="0"/>
                <a:ea typeface="Verdana" pitchFamily="34" charset="0"/>
              </a:rPr>
              <a:t>Written or audio introduction.</a:t>
            </a:r>
          </a:p>
          <a:p>
            <a:pPr marL="685800" indent="-685800">
              <a:lnSpc>
                <a:spcPct val="150000"/>
              </a:lnSpc>
              <a:buFont typeface="Arial" panose="020B0604020202020204" pitchFamily="34" charset="0"/>
              <a:buChar char="•"/>
            </a:pPr>
            <a:r>
              <a:rPr lang="en-GB" sz="4800" dirty="0">
                <a:latin typeface="Verdana" pitchFamily="34" charset="0"/>
                <a:ea typeface="Verdana" pitchFamily="34" charset="0"/>
              </a:rPr>
              <a:t>Extended audio description.</a:t>
            </a:r>
          </a:p>
          <a:p>
            <a:pPr marL="685800" indent="-685800">
              <a:lnSpc>
                <a:spcPct val="150000"/>
              </a:lnSpc>
              <a:buFont typeface="Arial" panose="020B0604020202020204" pitchFamily="34" charset="0"/>
              <a:buChar char="•"/>
            </a:pPr>
            <a:r>
              <a:rPr lang="en-GB" sz="4800" dirty="0">
                <a:latin typeface="Verdana" pitchFamily="34" charset="0"/>
                <a:ea typeface="Verdana" pitchFamily="34" charset="0"/>
              </a:rPr>
              <a:t>Extended audio subtitles.</a:t>
            </a:r>
          </a:p>
        </p:txBody>
      </p:sp>
    </p:spTree>
    <p:extLst>
      <p:ext uri="{BB962C8B-B14F-4D97-AF65-F5344CB8AC3E}">
        <p14:creationId xmlns:p14="http://schemas.microsoft.com/office/powerpoint/2010/main" val="3999613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A2609A5-E202-47B8-B2EC-BF47E7068B75}"/>
              </a:ext>
            </a:extLst>
          </p:cNvPr>
          <p:cNvSpPr txBox="1">
            <a:spLocks noGrp="1"/>
          </p:cNvSpPr>
          <p:nvPr>
            <p:ph type="title"/>
          </p:nvPr>
        </p:nvSpPr>
        <p:spPr>
          <a:xfrm>
            <a:off x="317912" y="1906751"/>
            <a:ext cx="17084400" cy="1062638"/>
          </a:xfrm>
          <a:prstGeom prst="rect">
            <a:avLst/>
          </a:prstGeom>
          <a:noFill/>
          <a:ln>
            <a:noFill/>
            <a:prstDash/>
          </a:ln>
          <a:effectLst/>
        </p:spPr>
        <p:txBody>
          <a:bodyPr rot="0" spcFirstLastPara="0" vertOverflow="overflow" horzOverflow="overflow" vert="horz" wrap="square" lIns="137141" tIns="68570" rIns="137141" bIns="68570" numCol="1" spcCol="0" rtlCol="0" fromWordArt="0" anchor="ctr" anchorCtr="0" forceAA="0" compatLnSpc="1">
            <a:prstTxWarp prst="textNoShape">
              <a:avLst/>
            </a:prstTxWarp>
            <a:normAutofit/>
          </a:bodyPr>
          <a:lstStyle>
            <a:lvl1pPr algn="l" defTabSz="1371408" rtl="0" eaLnBrk="1" latinLnBrk="0" hangingPunct="1">
              <a:lnSpc>
                <a:spcPct val="90000"/>
              </a:lnSpc>
              <a:spcBef>
                <a:spcPct val="0"/>
              </a:spcBef>
              <a:buNone/>
              <a:defRPr sz="6000" b="1" kern="1200">
                <a:solidFill>
                  <a:schemeClr val="tx1"/>
                </a:solidFill>
                <a:latin typeface="Verdana"/>
                <a:ea typeface="Arial" charset="0"/>
                <a:cs typeface="Verdana"/>
              </a:defRPr>
            </a:lvl1pPr>
          </a:lstStyle>
          <a:p>
            <a:pPr marL="0" marR="0" lvl="0" indent="0" algn="l" defTabSz="1371408"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Verdana"/>
                <a:ea typeface="Arial" charset="0"/>
                <a:cs typeface="Verdana"/>
              </a:rPr>
              <a:t>About extended audio subtitles</a:t>
            </a:r>
            <a:endParaRPr kumimoji="0" lang="en-GB" sz="5400" b="1" i="0" u="none" strike="noStrike" kern="1200" cap="none" spc="0" normalizeH="0" baseline="0" noProof="0" dirty="0">
              <a:ln>
                <a:noFill/>
              </a:ln>
              <a:solidFill>
                <a:schemeClr val="tx1"/>
              </a:solidFill>
              <a:effectLst/>
              <a:uLnTx/>
              <a:uFillTx/>
              <a:latin typeface="Verdana"/>
              <a:ea typeface="Arial" charset="0"/>
              <a:cs typeface="Verdana"/>
            </a:endParaRPr>
          </a:p>
        </p:txBody>
      </p:sp>
      <p:sp>
        <p:nvSpPr>
          <p:cNvPr id="8" name="Rectangle 9">
            <a:extLst>
              <a:ext uri="{FF2B5EF4-FFF2-40B4-BE49-F238E27FC236}">
                <a16:creationId xmlns:a16="http://schemas.microsoft.com/office/drawing/2014/main" id="{4B2519A6-1787-4EFA-8773-E1A7CCE9098A}"/>
              </a:ext>
            </a:extLst>
          </p:cNvPr>
          <p:cNvSpPr>
            <a:spLocks noChangeAspect="1"/>
          </p:cNvSpPr>
          <p:nvPr/>
        </p:nvSpPr>
        <p:spPr>
          <a:xfrm>
            <a:off x="2192302" y="3096695"/>
            <a:ext cx="4329886" cy="977299"/>
          </a:xfrm>
          <a:prstGeom prst="rect">
            <a:avLst/>
          </a:prstGeom>
        </p:spPr>
        <p:txBody>
          <a:bodyPr wrap="square" lIns="137141" tIns="68570" rIns="137141" bIns="68570">
            <a:spAutoFit/>
          </a:bodyPr>
          <a:lstStyle/>
          <a:p>
            <a:pPr>
              <a:lnSpc>
                <a:spcPct val="150000"/>
              </a:lnSpc>
            </a:pPr>
            <a:r>
              <a:rPr lang="en-GB" sz="4200" dirty="0">
                <a:latin typeface="Verdana" pitchFamily="34" charset="0"/>
                <a:ea typeface="Verdana" pitchFamily="34" charset="0"/>
              </a:rPr>
              <a:t>Audio subtitles</a:t>
            </a:r>
          </a:p>
        </p:txBody>
      </p:sp>
      <p:sp>
        <p:nvSpPr>
          <p:cNvPr id="2" name="Segno di addizione 1" descr="addition sign">
            <a:extLst>
              <a:ext uri="{FF2B5EF4-FFF2-40B4-BE49-F238E27FC236}">
                <a16:creationId xmlns:a16="http://schemas.microsoft.com/office/drawing/2014/main" id="{1DF3C56F-022D-435F-A8D6-804BF936E825}"/>
              </a:ext>
            </a:extLst>
          </p:cNvPr>
          <p:cNvSpPr/>
          <p:nvPr/>
        </p:nvSpPr>
        <p:spPr>
          <a:xfrm>
            <a:off x="3900045" y="4289745"/>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9">
            <a:extLst>
              <a:ext uri="{FF2B5EF4-FFF2-40B4-BE49-F238E27FC236}">
                <a16:creationId xmlns:a16="http://schemas.microsoft.com/office/drawing/2014/main" id="{E6A0B2DA-565C-48E6-B8F3-89477AC86203}"/>
              </a:ext>
            </a:extLst>
          </p:cNvPr>
          <p:cNvSpPr>
            <a:spLocks noChangeAspect="1"/>
          </p:cNvSpPr>
          <p:nvPr/>
        </p:nvSpPr>
        <p:spPr>
          <a:xfrm>
            <a:off x="538418" y="5208597"/>
            <a:ext cx="7637653" cy="977299"/>
          </a:xfrm>
          <a:prstGeom prst="rect">
            <a:avLst/>
          </a:prstGeom>
        </p:spPr>
        <p:txBody>
          <a:bodyPr wrap="square" lIns="137141" tIns="68570" rIns="137141" bIns="68570">
            <a:spAutoFit/>
          </a:bodyPr>
          <a:lstStyle/>
          <a:p>
            <a:pPr>
              <a:lnSpc>
                <a:spcPct val="150000"/>
              </a:lnSpc>
            </a:pPr>
            <a:r>
              <a:rPr lang="en-GB" sz="4200" dirty="0">
                <a:latin typeface="Verdana" pitchFamily="34" charset="0"/>
                <a:ea typeface="Verdana" pitchFamily="34" charset="0"/>
              </a:rPr>
              <a:t>Extended audio description </a:t>
            </a:r>
          </a:p>
        </p:txBody>
      </p:sp>
      <p:sp>
        <p:nvSpPr>
          <p:cNvPr id="10" name="Segno di addizione 9" descr="addition sign">
            <a:extLst>
              <a:ext uri="{FF2B5EF4-FFF2-40B4-BE49-F238E27FC236}">
                <a16:creationId xmlns:a16="http://schemas.microsoft.com/office/drawing/2014/main" id="{D8799E3B-6B4E-4053-883B-403FC1DC0697}"/>
              </a:ext>
            </a:extLst>
          </p:cNvPr>
          <p:cNvSpPr/>
          <p:nvPr/>
        </p:nvSpPr>
        <p:spPr>
          <a:xfrm>
            <a:off x="3900045" y="6440941"/>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9">
            <a:extLst>
              <a:ext uri="{FF2B5EF4-FFF2-40B4-BE49-F238E27FC236}">
                <a16:creationId xmlns:a16="http://schemas.microsoft.com/office/drawing/2014/main" id="{E63C1EB9-748A-48B6-9CCC-96834A120597}"/>
              </a:ext>
            </a:extLst>
          </p:cNvPr>
          <p:cNvSpPr>
            <a:spLocks noChangeAspect="1"/>
          </p:cNvSpPr>
          <p:nvPr/>
        </p:nvSpPr>
        <p:spPr>
          <a:xfrm>
            <a:off x="1660623" y="7320499"/>
            <a:ext cx="5393242" cy="977299"/>
          </a:xfrm>
          <a:prstGeom prst="rect">
            <a:avLst/>
          </a:prstGeom>
        </p:spPr>
        <p:txBody>
          <a:bodyPr wrap="square" lIns="137141" tIns="68570" rIns="137141" bIns="68570">
            <a:spAutoFit/>
          </a:bodyPr>
          <a:lstStyle/>
          <a:p>
            <a:pPr>
              <a:lnSpc>
                <a:spcPct val="150000"/>
              </a:lnSpc>
            </a:pPr>
            <a:r>
              <a:rPr lang="en-GB" sz="4200" dirty="0">
                <a:latin typeface="Verdana" pitchFamily="34" charset="0"/>
                <a:ea typeface="Verdana" pitchFamily="34" charset="0"/>
              </a:rPr>
              <a:t>Audio introduction</a:t>
            </a:r>
          </a:p>
        </p:txBody>
      </p:sp>
      <p:sp>
        <p:nvSpPr>
          <p:cNvPr id="3" name="Uguale a 2" descr="equal sign">
            <a:extLst>
              <a:ext uri="{FF2B5EF4-FFF2-40B4-BE49-F238E27FC236}">
                <a16:creationId xmlns:a16="http://schemas.microsoft.com/office/drawing/2014/main" id="{9F28E327-E3A4-469C-AC28-3A5E4CB7433D}"/>
              </a:ext>
            </a:extLst>
          </p:cNvPr>
          <p:cNvSpPr/>
          <p:nvPr/>
        </p:nvSpPr>
        <p:spPr>
          <a:xfrm>
            <a:off x="8924788" y="5383171"/>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9">
            <a:extLst>
              <a:ext uri="{FF2B5EF4-FFF2-40B4-BE49-F238E27FC236}">
                <a16:creationId xmlns:a16="http://schemas.microsoft.com/office/drawing/2014/main" id="{DE02C970-99BF-42ED-8D33-2C1BB9691964}"/>
              </a:ext>
            </a:extLst>
          </p:cNvPr>
          <p:cNvSpPr>
            <a:spLocks noChangeAspect="1"/>
          </p:cNvSpPr>
          <p:nvPr/>
        </p:nvSpPr>
        <p:spPr>
          <a:xfrm>
            <a:off x="10587906" y="5208597"/>
            <a:ext cx="7011647" cy="977299"/>
          </a:xfrm>
          <a:prstGeom prst="rect">
            <a:avLst/>
          </a:prstGeom>
        </p:spPr>
        <p:txBody>
          <a:bodyPr wrap="square" lIns="137141" tIns="68570" rIns="137141" bIns="68570">
            <a:spAutoFit/>
          </a:bodyPr>
          <a:lstStyle/>
          <a:p>
            <a:pPr>
              <a:lnSpc>
                <a:spcPct val="150000"/>
              </a:lnSpc>
            </a:pPr>
            <a:r>
              <a:rPr lang="en-GB" sz="4200" dirty="0">
                <a:latin typeface="Verdana" pitchFamily="34" charset="0"/>
                <a:ea typeface="Verdana" pitchFamily="34" charset="0"/>
              </a:rPr>
              <a:t>Extended audio subtitles </a:t>
            </a:r>
          </a:p>
        </p:txBody>
      </p:sp>
    </p:spTree>
    <p:extLst>
      <p:ext uri="{BB962C8B-B14F-4D97-AF65-F5344CB8AC3E}">
        <p14:creationId xmlns:p14="http://schemas.microsoft.com/office/powerpoint/2010/main" val="1064719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ACBE09-C434-C845-A9EA-20AC62017988}"/>
              </a:ext>
            </a:extLst>
          </p:cNvPr>
          <p:cNvSpPr>
            <a:spLocks noGrp="1"/>
          </p:cNvSpPr>
          <p:nvPr>
            <p:ph type="title"/>
          </p:nvPr>
        </p:nvSpPr>
        <p:spPr>
          <a:xfrm>
            <a:off x="234785" y="1962170"/>
            <a:ext cx="11652415" cy="1062638"/>
          </a:xfrm>
        </p:spPr>
        <p:txBody>
          <a:bodyPr/>
          <a:lstStyle/>
          <a:p>
            <a:r>
              <a:rPr lang="en-GB" dirty="0"/>
              <a:t>The sample (1 of 2)</a:t>
            </a:r>
          </a:p>
        </p:txBody>
      </p:sp>
      <p:sp>
        <p:nvSpPr>
          <p:cNvPr id="10" name="Rectangle 9">
            <a:extLst>
              <a:ext uri="{FF2B5EF4-FFF2-40B4-BE49-F238E27FC236}">
                <a16:creationId xmlns:a16="http://schemas.microsoft.com/office/drawing/2014/main" id="{7D7EB082-EF74-F141-AB1C-0C9CFCB94651}"/>
              </a:ext>
            </a:extLst>
          </p:cNvPr>
          <p:cNvSpPr>
            <a:spLocks noChangeAspect="1"/>
          </p:cNvSpPr>
          <p:nvPr/>
        </p:nvSpPr>
        <p:spPr>
          <a:xfrm>
            <a:off x="452993" y="3224323"/>
            <a:ext cx="17251790" cy="5079897"/>
          </a:xfrm>
          <a:prstGeom prst="rect">
            <a:avLst/>
          </a:prstGeom>
        </p:spPr>
        <p:txBody>
          <a:bodyPr wrap="square" lIns="137141" tIns="68570" rIns="137141" bIns="68570">
            <a:spAutoFit/>
          </a:bodyPr>
          <a:lstStyle/>
          <a:p>
            <a:pPr marL="685800" indent="-685800">
              <a:lnSpc>
                <a:spcPct val="150000"/>
              </a:lnSpc>
              <a:buFont typeface="Arial" panose="020B0604020202020204" pitchFamily="34" charset="0"/>
              <a:buChar char="•"/>
            </a:pPr>
            <a:r>
              <a:rPr lang="en-GB" sz="4400" dirty="0">
                <a:latin typeface="Verdana" pitchFamily="34" charset="0"/>
                <a:ea typeface="Verdana" pitchFamily="34" charset="0"/>
              </a:rPr>
              <a:t>1-minute-long news item</a:t>
            </a:r>
            <a:br>
              <a:rPr lang="en-GB" sz="4400" dirty="0">
                <a:latin typeface="Verdana" pitchFamily="34" charset="0"/>
                <a:ea typeface="Verdana" pitchFamily="34" charset="0"/>
              </a:rPr>
            </a:br>
            <a:r>
              <a:rPr lang="en-GB" sz="4400" dirty="0">
                <a:latin typeface="Verdana" pitchFamily="34" charset="0"/>
                <a:ea typeface="Verdana" pitchFamily="34" charset="0"/>
              </a:rPr>
              <a:t>from </a:t>
            </a:r>
            <a:r>
              <a:rPr lang="en-US" sz="4400" dirty="0">
                <a:latin typeface="Verdana" pitchFamily="34" charset="0"/>
                <a:ea typeface="Verdana" pitchFamily="34" charset="0"/>
              </a:rPr>
              <a:t>the Slovenian broadcast RTV Slovenija.</a:t>
            </a:r>
          </a:p>
          <a:p>
            <a:pPr marL="685800" indent="-685800">
              <a:lnSpc>
                <a:spcPct val="150000"/>
              </a:lnSpc>
              <a:buFont typeface="Arial" panose="020B0604020202020204" pitchFamily="34" charset="0"/>
              <a:buChar char="•"/>
            </a:pPr>
            <a:r>
              <a:rPr lang="en-US" sz="4400" dirty="0">
                <a:latin typeface="Verdana" pitchFamily="34" charset="0"/>
                <a:ea typeface="Verdana" pitchFamily="34" charset="0"/>
              </a:rPr>
              <a:t>It presupposes knowledge about hospitals,</a:t>
            </a:r>
            <a:br>
              <a:rPr lang="en-US" sz="4400" dirty="0">
                <a:latin typeface="Verdana" pitchFamily="34" charset="0"/>
                <a:ea typeface="Verdana" pitchFamily="34" charset="0"/>
              </a:rPr>
            </a:br>
            <a:r>
              <a:rPr lang="en-US" sz="4400" dirty="0">
                <a:latin typeface="Verdana" pitchFamily="34" charset="0"/>
                <a:ea typeface="Verdana" pitchFamily="34" charset="0"/>
              </a:rPr>
              <a:t>COVID-19, and pregnancy.</a:t>
            </a:r>
          </a:p>
          <a:p>
            <a:pPr marL="685800" indent="-685800">
              <a:lnSpc>
                <a:spcPct val="150000"/>
              </a:lnSpc>
              <a:buFont typeface="Arial" panose="020B0604020202020204" pitchFamily="34" charset="0"/>
              <a:buChar char="•"/>
            </a:pPr>
            <a:r>
              <a:rPr lang="en-US" sz="4400" dirty="0">
                <a:latin typeface="Verdana" pitchFamily="34" charset="0"/>
                <a:ea typeface="Verdana" pitchFamily="34" charset="0"/>
              </a:rPr>
              <a:t>E2U audio subtitles and burnt-in subtitles.</a:t>
            </a:r>
            <a:endParaRPr lang="en-GB" sz="4400" dirty="0">
              <a:latin typeface="Verdana" pitchFamily="34" charset="0"/>
              <a:ea typeface="Verdana" pitchFamily="34" charset="0"/>
            </a:endParaRPr>
          </a:p>
        </p:txBody>
      </p:sp>
    </p:spTree>
    <p:extLst>
      <p:ext uri="{BB962C8B-B14F-4D97-AF65-F5344CB8AC3E}">
        <p14:creationId xmlns:p14="http://schemas.microsoft.com/office/powerpoint/2010/main" val="2909892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ACBE09-C434-C845-A9EA-20AC62017988}"/>
              </a:ext>
            </a:extLst>
          </p:cNvPr>
          <p:cNvSpPr>
            <a:spLocks noGrp="1"/>
          </p:cNvSpPr>
          <p:nvPr>
            <p:ph type="title"/>
          </p:nvPr>
        </p:nvSpPr>
        <p:spPr>
          <a:xfrm>
            <a:off x="234785" y="1962170"/>
            <a:ext cx="11652415" cy="1062638"/>
          </a:xfrm>
        </p:spPr>
        <p:txBody>
          <a:bodyPr/>
          <a:lstStyle/>
          <a:p>
            <a:r>
              <a:rPr lang="en-GB" dirty="0"/>
              <a:t>The sample (2 of 2)</a:t>
            </a:r>
          </a:p>
        </p:txBody>
      </p:sp>
      <p:sp>
        <p:nvSpPr>
          <p:cNvPr id="4" name="Rectangle 9">
            <a:extLst>
              <a:ext uri="{FF2B5EF4-FFF2-40B4-BE49-F238E27FC236}">
                <a16:creationId xmlns:a16="http://schemas.microsoft.com/office/drawing/2014/main" id="{CC95454B-3F67-4829-A176-1B222A8242EA}"/>
              </a:ext>
            </a:extLst>
          </p:cNvPr>
          <p:cNvSpPr>
            <a:spLocks noChangeAspect="1"/>
          </p:cNvSpPr>
          <p:nvPr/>
        </p:nvSpPr>
        <p:spPr>
          <a:xfrm>
            <a:off x="452993" y="3224323"/>
            <a:ext cx="17251790" cy="3313066"/>
          </a:xfrm>
          <a:prstGeom prst="rect">
            <a:avLst/>
          </a:prstGeom>
        </p:spPr>
        <p:txBody>
          <a:bodyPr wrap="square" lIns="137141" tIns="68570" rIns="137141" bIns="68570">
            <a:spAutoFit/>
          </a:bodyPr>
          <a:lstStyle/>
          <a:p>
            <a:pPr>
              <a:lnSpc>
                <a:spcPct val="150000"/>
              </a:lnSpc>
            </a:pPr>
            <a:r>
              <a:rPr lang="en-GB" sz="4800" dirty="0">
                <a:latin typeface="Verdana" pitchFamily="34" charset="0"/>
                <a:ea typeface="Verdana" pitchFamily="34" charset="0"/>
              </a:rPr>
              <a:t>Two versions:</a:t>
            </a:r>
          </a:p>
          <a:p>
            <a:pPr marL="685800" indent="-685800">
              <a:lnSpc>
                <a:spcPct val="150000"/>
              </a:lnSpc>
              <a:buFont typeface="Arial" panose="020B0604020202020204" pitchFamily="34" charset="0"/>
              <a:buChar char="•"/>
            </a:pPr>
            <a:r>
              <a:rPr lang="en-GB" sz="4800" dirty="0">
                <a:latin typeface="Verdana" pitchFamily="34" charset="0"/>
                <a:ea typeface="Verdana" pitchFamily="34" charset="0"/>
              </a:rPr>
              <a:t>Standard speech rate.</a:t>
            </a:r>
          </a:p>
          <a:p>
            <a:pPr marL="685800" indent="-685800">
              <a:lnSpc>
                <a:spcPct val="150000"/>
              </a:lnSpc>
              <a:buFont typeface="Arial" panose="020B0604020202020204" pitchFamily="34" charset="0"/>
              <a:buChar char="•"/>
            </a:pPr>
            <a:r>
              <a:rPr lang="en-GB" sz="4800" dirty="0">
                <a:latin typeface="Verdana" pitchFamily="34" charset="0"/>
                <a:ea typeface="Verdana" pitchFamily="34" charset="0"/>
              </a:rPr>
              <a:t>Slower speech rate.</a:t>
            </a:r>
          </a:p>
        </p:txBody>
      </p:sp>
    </p:spTree>
    <p:extLst>
      <p:ext uri="{BB962C8B-B14F-4D97-AF65-F5344CB8AC3E}">
        <p14:creationId xmlns:p14="http://schemas.microsoft.com/office/powerpoint/2010/main" val="1842041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9C74F4D-3C7E-4418-B914-E6A9F21769DB}"/>
              </a:ext>
            </a:extLst>
          </p:cNvPr>
          <p:cNvSpPr txBox="1">
            <a:spLocks noGrp="1"/>
          </p:cNvSpPr>
          <p:nvPr>
            <p:ph type="title"/>
          </p:nvPr>
        </p:nvSpPr>
        <p:spPr>
          <a:xfrm>
            <a:off x="317912" y="1906751"/>
            <a:ext cx="17084400" cy="1062638"/>
          </a:xfrm>
          <a:prstGeom prst="rect">
            <a:avLst/>
          </a:prstGeom>
          <a:noFill/>
          <a:ln>
            <a:noFill/>
            <a:prstDash/>
          </a:ln>
          <a:effectLst/>
        </p:spPr>
        <p:txBody>
          <a:bodyPr rot="0" spcFirstLastPara="0" vertOverflow="overflow" horzOverflow="overflow" vert="horz" wrap="square" lIns="137141" tIns="68570" rIns="137141" bIns="68570" numCol="1" spcCol="0" rtlCol="0" fromWordArt="0" anchor="ctr" anchorCtr="0" forceAA="0" compatLnSpc="1">
            <a:prstTxWarp prst="textNoShape">
              <a:avLst/>
            </a:prstTxWarp>
            <a:normAutofit/>
          </a:bodyPr>
          <a:lstStyle>
            <a:lvl1pPr algn="l" defTabSz="1371408" rtl="0" eaLnBrk="1" latinLnBrk="0" hangingPunct="1">
              <a:lnSpc>
                <a:spcPct val="90000"/>
              </a:lnSpc>
              <a:spcBef>
                <a:spcPct val="0"/>
              </a:spcBef>
              <a:buNone/>
              <a:defRPr sz="6000" b="1" kern="1200">
                <a:solidFill>
                  <a:schemeClr val="tx1"/>
                </a:solidFill>
                <a:latin typeface="Verdana"/>
                <a:ea typeface="Arial" charset="0"/>
                <a:cs typeface="Verdana"/>
              </a:defRPr>
            </a:lvl1pPr>
          </a:lstStyle>
          <a:p>
            <a:pPr marL="0" marR="0" lvl="0" indent="0" algn="l" defTabSz="1371408" rtl="0" eaLnBrk="1" fontAlgn="auto" latinLnBrk="0" hangingPunct="1">
              <a:lnSpc>
                <a:spcPct val="90000"/>
              </a:lnSpc>
              <a:spcBef>
                <a:spcPct val="0"/>
              </a:spcBef>
              <a:spcAft>
                <a:spcPts val="0"/>
              </a:spcAft>
              <a:buClrTx/>
              <a:buSzTx/>
              <a:buFontTx/>
              <a:buNone/>
              <a:tabLst/>
              <a:defRPr/>
            </a:pPr>
            <a:r>
              <a:rPr lang="en-GB" sz="5800" dirty="0"/>
              <a:t>What information to convey?</a:t>
            </a:r>
            <a:endParaRPr kumimoji="0" lang="en-GB" sz="5800" b="1" i="0" u="none" strike="noStrike" kern="1200" cap="none" spc="0" normalizeH="0" baseline="0" noProof="0" dirty="0">
              <a:ln>
                <a:noFill/>
              </a:ln>
              <a:solidFill>
                <a:schemeClr val="tx1"/>
              </a:solidFill>
              <a:effectLst/>
              <a:uLnTx/>
              <a:uFillTx/>
              <a:latin typeface="Verdana"/>
              <a:ea typeface="Arial" charset="0"/>
              <a:cs typeface="Verdana"/>
            </a:endParaRPr>
          </a:p>
        </p:txBody>
      </p:sp>
      <p:sp>
        <p:nvSpPr>
          <p:cNvPr id="12" name="Rectangle 9">
            <a:extLst>
              <a:ext uri="{FF2B5EF4-FFF2-40B4-BE49-F238E27FC236}">
                <a16:creationId xmlns:a16="http://schemas.microsoft.com/office/drawing/2014/main" id="{92D53272-7E92-42BB-BDFA-1B6EE3BC1C8B}"/>
              </a:ext>
            </a:extLst>
          </p:cNvPr>
          <p:cNvSpPr>
            <a:spLocks noChangeAspect="1"/>
          </p:cNvSpPr>
          <p:nvPr/>
        </p:nvSpPr>
        <p:spPr>
          <a:xfrm>
            <a:off x="452993" y="3224323"/>
            <a:ext cx="17251790" cy="3313066"/>
          </a:xfrm>
          <a:prstGeom prst="rect">
            <a:avLst/>
          </a:prstGeom>
        </p:spPr>
        <p:txBody>
          <a:bodyPr wrap="square" lIns="137141" tIns="68570" rIns="137141" bIns="68570">
            <a:spAutoFit/>
          </a:bodyPr>
          <a:lstStyle/>
          <a:p>
            <a:pPr marL="685800" indent="-685800">
              <a:lnSpc>
                <a:spcPct val="150000"/>
              </a:lnSpc>
              <a:buFont typeface="Arial" panose="020B0604020202020204" pitchFamily="34" charset="0"/>
              <a:buChar char="•"/>
            </a:pPr>
            <a:r>
              <a:rPr lang="en-GB" sz="4800" dirty="0">
                <a:latin typeface="Verdana" pitchFamily="34" charset="0"/>
                <a:ea typeface="Verdana" pitchFamily="34" charset="0"/>
              </a:rPr>
              <a:t>E2U audio subtitles.</a:t>
            </a:r>
          </a:p>
          <a:p>
            <a:pPr marL="685800" indent="-685800">
              <a:lnSpc>
                <a:spcPct val="150000"/>
              </a:lnSpc>
              <a:buFont typeface="Arial" panose="020B0604020202020204" pitchFamily="34" charset="0"/>
              <a:buChar char="•"/>
            </a:pPr>
            <a:r>
              <a:rPr lang="en-GB" sz="4800" dirty="0">
                <a:latin typeface="Verdana" pitchFamily="34" charset="0"/>
                <a:ea typeface="Verdana" pitchFamily="34" charset="0"/>
              </a:rPr>
              <a:t>Summary (general and specific content).</a:t>
            </a:r>
          </a:p>
          <a:p>
            <a:pPr marL="685800" indent="-685800">
              <a:lnSpc>
                <a:spcPct val="150000"/>
              </a:lnSpc>
              <a:buFont typeface="Arial" panose="020B0604020202020204" pitchFamily="34" charset="0"/>
              <a:buChar char="•"/>
            </a:pPr>
            <a:r>
              <a:rPr lang="en-GB" sz="4800" dirty="0">
                <a:latin typeface="Verdana" pitchFamily="34" charset="0"/>
                <a:ea typeface="Verdana" pitchFamily="34" charset="0"/>
              </a:rPr>
              <a:t>Difficult terminology.</a:t>
            </a:r>
          </a:p>
        </p:txBody>
      </p:sp>
    </p:spTree>
    <p:extLst>
      <p:ext uri="{BB962C8B-B14F-4D97-AF65-F5344CB8AC3E}">
        <p14:creationId xmlns:p14="http://schemas.microsoft.com/office/powerpoint/2010/main" val="1405968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431F3-D5DD-CB42-9B28-C874D20A5605}"/>
              </a:ext>
            </a:extLst>
          </p:cNvPr>
          <p:cNvSpPr>
            <a:spLocks noGrp="1"/>
          </p:cNvSpPr>
          <p:nvPr>
            <p:ph type="title"/>
          </p:nvPr>
        </p:nvSpPr>
        <p:spPr/>
        <p:txBody>
          <a:bodyPr/>
          <a:lstStyle/>
          <a:p>
            <a:r>
              <a:rPr lang="en-GB" dirty="0"/>
              <a:t>Let’s watch the sample! (Standard)</a:t>
            </a:r>
          </a:p>
        </p:txBody>
      </p:sp>
      <p:pic>
        <p:nvPicPr>
          <p:cNvPr id="4" name="Immagine 3">
            <a:extLst>
              <a:ext uri="{FF2B5EF4-FFF2-40B4-BE49-F238E27FC236}">
                <a16:creationId xmlns:a16="http://schemas.microsoft.com/office/drawing/2014/main" id="{41F13609-907E-41A8-8DDB-0A7FBDD8BB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52331" y="3074275"/>
            <a:ext cx="9215562" cy="5183753"/>
          </a:xfrm>
          <a:prstGeom prst="rect">
            <a:avLst/>
          </a:prstGeom>
        </p:spPr>
      </p:pic>
    </p:spTree>
    <p:extLst>
      <p:ext uri="{BB962C8B-B14F-4D97-AF65-F5344CB8AC3E}">
        <p14:creationId xmlns:p14="http://schemas.microsoft.com/office/powerpoint/2010/main" val="1069310649"/>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FC16E295-5761-BA4F-A7A5-CD773ACF28B7}" vid="{04F7000C-F3D4-A54C-934E-B09502CD73C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371</Words>
  <Application>Microsoft Macintosh PowerPoint</Application>
  <PresentationFormat>Custom</PresentationFormat>
  <Paragraphs>70</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Verdana</vt:lpstr>
      <vt:lpstr>2_Office Theme</vt:lpstr>
      <vt:lpstr>Creating intertextual relations: an example</vt:lpstr>
      <vt:lpstr>Overview</vt:lpstr>
      <vt:lpstr>Intertextuality</vt:lpstr>
      <vt:lpstr>Provide additional information</vt:lpstr>
      <vt:lpstr>About extended audio subtitles</vt:lpstr>
      <vt:lpstr>The sample (1 of 2)</vt:lpstr>
      <vt:lpstr>The sample (2 of 2)</vt:lpstr>
      <vt:lpstr>What information to convey?</vt:lpstr>
      <vt:lpstr>Let’s watch the sample! (Standard)</vt:lpstr>
      <vt:lpstr>Let’s watch the sample! (Slower)</vt:lpstr>
      <vt:lpstr>Summary</vt:lpstr>
      <vt:lpstr>Prepared by: Piero Cavallo and Rocío Bernabé Caro  (Internationale Hochschule SDI München, Germany)</vt:lpstr>
      <vt:lpstr>Rocío Bernabé</vt:lpstr>
      <vt:lpstr>Acknowledgement</vt:lpstr>
      <vt:lpstr>Disclaimer</vt:lpstr>
      <vt:lpstr>Partners</vt:lpstr>
      <vt:lpstr>EASIT</vt:lpstr>
    </vt:vector>
  </TitlesOfParts>
  <Manager>Anna Matamala</Manager>
  <Company>Internationale Hochschule SDI München</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EASIT: Easy Access for Social Inclusion Training</dc:title>
  <dc:subject>EASIT IO5 Slides - Video lecture</dc:subject>
  <dc:creator>Rocío Bernabé Caro;Piero Cavallo</dc:creator>
  <cp:keywords>easy-to-read content; cognitive accessibility; plain language; easy-to-understand content</cp:keywords>
  <dc:description/>
  <cp:lastModifiedBy>Ana Fernández Torné</cp:lastModifiedBy>
  <cp:revision>193</cp:revision>
  <dcterms:modified xsi:type="dcterms:W3CDTF">2021-05-28T15:32:41Z</dcterms:modified>
  <cp:category>Teaching materials</cp:category>
</cp:coreProperties>
</file>