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1" r:id="rId1"/>
  </p:sldMasterIdLst>
  <p:notesMasterIdLst>
    <p:notesMasterId r:id="rId44"/>
  </p:notesMasterIdLst>
  <p:handoutMasterIdLst>
    <p:handoutMasterId r:id="rId45"/>
  </p:handoutMasterIdLst>
  <p:sldIdLst>
    <p:sldId id="372" r:id="rId2"/>
    <p:sldId id="329" r:id="rId3"/>
    <p:sldId id="331" r:id="rId4"/>
    <p:sldId id="332" r:id="rId5"/>
    <p:sldId id="333" r:id="rId6"/>
    <p:sldId id="334" r:id="rId7"/>
    <p:sldId id="335" r:id="rId8"/>
    <p:sldId id="336" r:id="rId9"/>
    <p:sldId id="337" r:id="rId10"/>
    <p:sldId id="338" r:id="rId11"/>
    <p:sldId id="339" r:id="rId12"/>
    <p:sldId id="340" r:id="rId13"/>
    <p:sldId id="341" r:id="rId14"/>
    <p:sldId id="342" r:id="rId15"/>
    <p:sldId id="343" r:id="rId16"/>
    <p:sldId id="344" r:id="rId17"/>
    <p:sldId id="347" r:id="rId18"/>
    <p:sldId id="348" r:id="rId19"/>
    <p:sldId id="349" r:id="rId20"/>
    <p:sldId id="350" r:id="rId21"/>
    <p:sldId id="352" r:id="rId22"/>
    <p:sldId id="353" r:id="rId23"/>
    <p:sldId id="354" r:id="rId24"/>
    <p:sldId id="355" r:id="rId25"/>
    <p:sldId id="356" r:id="rId26"/>
    <p:sldId id="359" r:id="rId27"/>
    <p:sldId id="360" r:id="rId28"/>
    <p:sldId id="361" r:id="rId29"/>
    <p:sldId id="362" r:id="rId30"/>
    <p:sldId id="363" r:id="rId31"/>
    <p:sldId id="364" r:id="rId32"/>
    <p:sldId id="365" r:id="rId33"/>
    <p:sldId id="366" r:id="rId34"/>
    <p:sldId id="370" r:id="rId35"/>
    <p:sldId id="369" r:id="rId36"/>
    <p:sldId id="367" r:id="rId37"/>
    <p:sldId id="374" r:id="rId38"/>
    <p:sldId id="368" r:id="rId39"/>
    <p:sldId id="375" r:id="rId40"/>
    <p:sldId id="327" r:id="rId41"/>
    <p:sldId id="376" r:id="rId42"/>
    <p:sldId id="328" r:id="rId43"/>
  </p:sldIdLst>
  <p:sldSz cx="18291175" cy="10287000"/>
  <p:notesSz cx="6858000" cy="9144000"/>
  <p:defaultTextStyle>
    <a:defPPr>
      <a:defRPr lang="en-US"/>
    </a:defPPr>
    <a:lvl1pPr marL="0" algn="l" defTabSz="1371408" rtl="0" eaLnBrk="1" latinLnBrk="0" hangingPunct="1">
      <a:defRPr sz="2700" kern="1200">
        <a:solidFill>
          <a:schemeClr val="tx1"/>
        </a:solidFill>
        <a:latin typeface="+mn-lt"/>
        <a:ea typeface="+mn-ea"/>
        <a:cs typeface="+mn-cs"/>
      </a:defRPr>
    </a:lvl1pPr>
    <a:lvl2pPr marL="685703" algn="l" defTabSz="1371408" rtl="0" eaLnBrk="1" latinLnBrk="0" hangingPunct="1">
      <a:defRPr sz="2700" kern="1200">
        <a:solidFill>
          <a:schemeClr val="tx1"/>
        </a:solidFill>
        <a:latin typeface="+mn-lt"/>
        <a:ea typeface="+mn-ea"/>
        <a:cs typeface="+mn-cs"/>
      </a:defRPr>
    </a:lvl2pPr>
    <a:lvl3pPr marL="1371408" algn="l" defTabSz="1371408" rtl="0" eaLnBrk="1" latinLnBrk="0" hangingPunct="1">
      <a:defRPr sz="2700" kern="1200">
        <a:solidFill>
          <a:schemeClr val="tx1"/>
        </a:solidFill>
        <a:latin typeface="+mn-lt"/>
        <a:ea typeface="+mn-ea"/>
        <a:cs typeface="+mn-cs"/>
      </a:defRPr>
    </a:lvl3pPr>
    <a:lvl4pPr marL="2057111" algn="l" defTabSz="1371408" rtl="0" eaLnBrk="1" latinLnBrk="0" hangingPunct="1">
      <a:defRPr sz="2700" kern="1200">
        <a:solidFill>
          <a:schemeClr val="tx1"/>
        </a:solidFill>
        <a:latin typeface="+mn-lt"/>
        <a:ea typeface="+mn-ea"/>
        <a:cs typeface="+mn-cs"/>
      </a:defRPr>
    </a:lvl4pPr>
    <a:lvl5pPr marL="2742814" algn="l" defTabSz="1371408" rtl="0" eaLnBrk="1" latinLnBrk="0" hangingPunct="1">
      <a:defRPr sz="2700" kern="1200">
        <a:solidFill>
          <a:schemeClr val="tx1"/>
        </a:solidFill>
        <a:latin typeface="+mn-lt"/>
        <a:ea typeface="+mn-ea"/>
        <a:cs typeface="+mn-cs"/>
      </a:defRPr>
    </a:lvl5pPr>
    <a:lvl6pPr marL="3428517" algn="l" defTabSz="1371408" rtl="0" eaLnBrk="1" latinLnBrk="0" hangingPunct="1">
      <a:defRPr sz="2700" kern="1200">
        <a:solidFill>
          <a:schemeClr val="tx1"/>
        </a:solidFill>
        <a:latin typeface="+mn-lt"/>
        <a:ea typeface="+mn-ea"/>
        <a:cs typeface="+mn-cs"/>
      </a:defRPr>
    </a:lvl6pPr>
    <a:lvl7pPr marL="4114222" algn="l" defTabSz="1371408" rtl="0" eaLnBrk="1" latinLnBrk="0" hangingPunct="1">
      <a:defRPr sz="2700" kern="1200">
        <a:solidFill>
          <a:schemeClr val="tx1"/>
        </a:solidFill>
        <a:latin typeface="+mn-lt"/>
        <a:ea typeface="+mn-ea"/>
        <a:cs typeface="+mn-cs"/>
      </a:defRPr>
    </a:lvl7pPr>
    <a:lvl8pPr marL="4799925" algn="l" defTabSz="1371408" rtl="0" eaLnBrk="1" latinLnBrk="0" hangingPunct="1">
      <a:defRPr sz="2700" kern="1200">
        <a:solidFill>
          <a:schemeClr val="tx1"/>
        </a:solidFill>
        <a:latin typeface="+mn-lt"/>
        <a:ea typeface="+mn-ea"/>
        <a:cs typeface="+mn-cs"/>
      </a:defRPr>
    </a:lvl8pPr>
    <a:lvl9pPr marL="5485628" algn="l" defTabSz="1371408" rtl="0" eaLnBrk="1" latinLnBrk="0" hangingPunct="1">
      <a:defRPr sz="2700" kern="1200">
        <a:solidFill>
          <a:schemeClr val="tx1"/>
        </a:solidFill>
        <a:latin typeface="+mn-lt"/>
        <a:ea typeface="+mn-ea"/>
        <a:cs typeface="+mn-cs"/>
      </a:defRPr>
    </a:lvl9pPr>
  </p:defaultTextStyle>
  <p:extLst>
    <p:ext uri="{521415D9-36F7-43E2-AB2F-B90AF26B5E84}">
      <p14:sectionLst xmlns:p14="http://schemas.microsoft.com/office/powerpoint/2010/main">
        <p14:section name="Sample slides" id="{3C47D69E-40C3-3D4C-B986-28F3405501F4}">
          <p14:sldIdLst>
            <p14:sldId id="372"/>
            <p14:sldId id="329"/>
            <p14:sldId id="331"/>
            <p14:sldId id="332"/>
            <p14:sldId id="333"/>
            <p14:sldId id="334"/>
            <p14:sldId id="335"/>
            <p14:sldId id="336"/>
            <p14:sldId id="337"/>
            <p14:sldId id="338"/>
            <p14:sldId id="339"/>
            <p14:sldId id="340"/>
            <p14:sldId id="341"/>
            <p14:sldId id="342"/>
            <p14:sldId id="343"/>
            <p14:sldId id="344"/>
            <p14:sldId id="347"/>
            <p14:sldId id="348"/>
            <p14:sldId id="349"/>
            <p14:sldId id="350"/>
            <p14:sldId id="352"/>
            <p14:sldId id="353"/>
            <p14:sldId id="354"/>
            <p14:sldId id="355"/>
            <p14:sldId id="356"/>
            <p14:sldId id="359"/>
            <p14:sldId id="360"/>
            <p14:sldId id="361"/>
            <p14:sldId id="362"/>
            <p14:sldId id="363"/>
            <p14:sldId id="364"/>
            <p14:sldId id="365"/>
            <p14:sldId id="366"/>
            <p14:sldId id="370"/>
            <p14:sldId id="369"/>
            <p14:sldId id="367"/>
            <p14:sldId id="374"/>
            <p14:sldId id="368"/>
            <p14:sldId id="375"/>
            <p14:sldId id="327"/>
            <p14:sldId id="376"/>
            <p14:sldId id="328"/>
          </p14:sldIdLst>
        </p14:section>
      </p14:sectionLst>
    </p:ext>
    <p:ext uri="{EFAFB233-063F-42B5-8137-9DF3F51BA10A}">
      <p15:sldGuideLst xmlns:p15="http://schemas.microsoft.com/office/powerpoint/2012/main">
        <p15:guide id="1" orient="horz" pos="2137" userDrawn="1">
          <p15:clr>
            <a:srgbClr val="A4A3A4"/>
          </p15:clr>
        </p15:guide>
        <p15:guide id="2" pos="3840">
          <p15:clr>
            <a:srgbClr val="A4A3A4"/>
          </p15:clr>
        </p15:guide>
        <p15:guide id="3" orient="horz" pos="3206">
          <p15:clr>
            <a:srgbClr val="A4A3A4"/>
          </p15:clr>
        </p15:guide>
        <p15:guide id="4" pos="57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2226"/>
    <a:srgbClr val="9BD8DE"/>
    <a:srgbClr val="FBEE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16" autoAdjust="0"/>
    <p:restoredTop sz="86418" autoAdjust="0"/>
  </p:normalViewPr>
  <p:slideViewPr>
    <p:cSldViewPr snapToGrid="0" snapToObjects="1">
      <p:cViewPr varScale="1">
        <p:scale>
          <a:sx n="75" d="100"/>
          <a:sy n="75" d="100"/>
        </p:scale>
        <p:origin x="968" y="160"/>
      </p:cViewPr>
      <p:guideLst>
        <p:guide orient="horz" pos="2137"/>
        <p:guide pos="3840"/>
        <p:guide orient="horz" pos="3206"/>
        <p:guide pos="5762"/>
      </p:guideLst>
    </p:cSldViewPr>
  </p:slideViewPr>
  <p:outlineViewPr>
    <p:cViewPr>
      <p:scale>
        <a:sx n="33" d="100"/>
        <a:sy n="33" d="100"/>
      </p:scale>
      <p:origin x="0" y="-2712"/>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1DFB4AC-868C-284C-89A2-0A43E7A6263F}" type="datetime1">
              <a:rPr lang="es-ES" smtClean="0"/>
              <a:t>28/5/21</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614869-3322-FB44-97AD-0B378C3FFEC5}" type="slidenum">
              <a:rPr lang="es-ES" smtClean="0"/>
              <a:t>‹#›</a:t>
            </a:fld>
            <a:endParaRPr lang="es-ES"/>
          </a:p>
        </p:txBody>
      </p:sp>
    </p:spTree>
    <p:extLst>
      <p:ext uri="{BB962C8B-B14F-4D97-AF65-F5344CB8AC3E}">
        <p14:creationId xmlns:p14="http://schemas.microsoft.com/office/powerpoint/2010/main" val="38134820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163FC8-57C2-1C4B-9D80-AE8EF359852D}" type="datetime1">
              <a:rPr lang="es-ES" smtClean="0"/>
              <a:t>28/5/21</a:t>
            </a:fld>
            <a:endParaRPr lang="es-E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AC4A5B-8A05-4798-9EDC-A3E8D0546DEC}" type="slidenum">
              <a:rPr lang="es-ES" smtClean="0"/>
              <a:t>‹#›</a:t>
            </a:fld>
            <a:endParaRPr lang="es-ES"/>
          </a:p>
        </p:txBody>
      </p:sp>
    </p:spTree>
    <p:extLst>
      <p:ext uri="{BB962C8B-B14F-4D97-AF65-F5344CB8AC3E}">
        <p14:creationId xmlns:p14="http://schemas.microsoft.com/office/powerpoint/2010/main" val="2678730666"/>
      </p:ext>
    </p:extLst>
  </p:cSld>
  <p:clrMap bg1="lt1" tx1="dk1" bg2="lt2" tx2="dk2" accent1="accent1" accent2="accent2" accent3="accent3" accent4="accent4" accent5="accent5" accent6="accent6" hlink="hlink" folHlink="folHlink"/>
  <p:hf hdr="0" ftr="0" dt="0"/>
  <p:notesStyle>
    <a:lvl1pPr marL="0" algn="l" defTabSz="1371408" rtl="0" eaLnBrk="1" latinLnBrk="0" hangingPunct="1">
      <a:defRPr sz="1800" kern="1200">
        <a:solidFill>
          <a:schemeClr val="tx1"/>
        </a:solidFill>
        <a:latin typeface="+mn-lt"/>
        <a:ea typeface="+mn-ea"/>
        <a:cs typeface="+mn-cs"/>
      </a:defRPr>
    </a:lvl1pPr>
    <a:lvl2pPr marL="685703" algn="l" defTabSz="1371408" rtl="0" eaLnBrk="1" latinLnBrk="0" hangingPunct="1">
      <a:defRPr sz="1800" kern="1200">
        <a:solidFill>
          <a:schemeClr val="tx1"/>
        </a:solidFill>
        <a:latin typeface="+mn-lt"/>
        <a:ea typeface="+mn-ea"/>
        <a:cs typeface="+mn-cs"/>
      </a:defRPr>
    </a:lvl2pPr>
    <a:lvl3pPr marL="1371408" algn="l" defTabSz="1371408" rtl="0" eaLnBrk="1" latinLnBrk="0" hangingPunct="1">
      <a:defRPr sz="1800" kern="1200">
        <a:solidFill>
          <a:schemeClr val="tx1"/>
        </a:solidFill>
        <a:latin typeface="+mn-lt"/>
        <a:ea typeface="+mn-ea"/>
        <a:cs typeface="+mn-cs"/>
      </a:defRPr>
    </a:lvl3pPr>
    <a:lvl4pPr marL="2057111" algn="l" defTabSz="1371408" rtl="0" eaLnBrk="1" latinLnBrk="0" hangingPunct="1">
      <a:defRPr sz="1800" kern="1200">
        <a:solidFill>
          <a:schemeClr val="tx1"/>
        </a:solidFill>
        <a:latin typeface="+mn-lt"/>
        <a:ea typeface="+mn-ea"/>
        <a:cs typeface="+mn-cs"/>
      </a:defRPr>
    </a:lvl4pPr>
    <a:lvl5pPr marL="2742814" algn="l" defTabSz="1371408" rtl="0" eaLnBrk="1" latinLnBrk="0" hangingPunct="1">
      <a:defRPr sz="1800" kern="1200">
        <a:solidFill>
          <a:schemeClr val="tx1"/>
        </a:solidFill>
        <a:latin typeface="+mn-lt"/>
        <a:ea typeface="+mn-ea"/>
        <a:cs typeface="+mn-cs"/>
      </a:defRPr>
    </a:lvl5pPr>
    <a:lvl6pPr marL="3428517" algn="l" defTabSz="1371408" rtl="0" eaLnBrk="1" latinLnBrk="0" hangingPunct="1">
      <a:defRPr sz="1800" kern="1200">
        <a:solidFill>
          <a:schemeClr val="tx1"/>
        </a:solidFill>
        <a:latin typeface="+mn-lt"/>
        <a:ea typeface="+mn-ea"/>
        <a:cs typeface="+mn-cs"/>
      </a:defRPr>
    </a:lvl6pPr>
    <a:lvl7pPr marL="4114222" algn="l" defTabSz="1371408" rtl="0" eaLnBrk="1" latinLnBrk="0" hangingPunct="1">
      <a:defRPr sz="1800" kern="1200">
        <a:solidFill>
          <a:schemeClr val="tx1"/>
        </a:solidFill>
        <a:latin typeface="+mn-lt"/>
        <a:ea typeface="+mn-ea"/>
        <a:cs typeface="+mn-cs"/>
      </a:defRPr>
    </a:lvl7pPr>
    <a:lvl8pPr marL="4799925" algn="l" defTabSz="1371408" rtl="0" eaLnBrk="1" latinLnBrk="0" hangingPunct="1">
      <a:defRPr sz="1800" kern="1200">
        <a:solidFill>
          <a:schemeClr val="tx1"/>
        </a:solidFill>
        <a:latin typeface="+mn-lt"/>
        <a:ea typeface="+mn-ea"/>
        <a:cs typeface="+mn-cs"/>
      </a:defRPr>
    </a:lvl8pPr>
    <a:lvl9pPr marL="5485628" algn="l" defTabSz="1371408"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pPr marL="0" marR="0" lvl="0" indent="0" algn="r" defTabSz="1371408" rtl="0" eaLnBrk="1" fontAlgn="auto" latinLnBrk="0" hangingPunct="1">
              <a:lnSpc>
                <a:spcPct val="100000"/>
              </a:lnSpc>
              <a:spcBef>
                <a:spcPts val="0"/>
              </a:spcBef>
              <a:spcAft>
                <a:spcPts val="0"/>
              </a:spcAft>
              <a:buClrTx/>
              <a:buSzTx/>
              <a:buFontTx/>
              <a:buNone/>
              <a:tabLst/>
              <a:defRPr/>
            </a:pPr>
            <a:fld id="{EEAC4A5B-8A05-4798-9EDC-A3E8D0546DEC}"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408" rtl="0" eaLnBrk="1" fontAlgn="auto" latinLnBrk="0" hangingPunct="1">
                <a:lnSpc>
                  <a:spcPct val="100000"/>
                </a:lnSpc>
                <a:spcBef>
                  <a:spcPts val="0"/>
                </a:spcBef>
                <a:spcAft>
                  <a:spcPts val="0"/>
                </a:spcAft>
                <a:buClrTx/>
                <a:buSzTx/>
                <a:buFontTx/>
                <a:buNone/>
                <a:tabLst/>
                <a:defRPr/>
              </a:pPr>
              <a:t>1</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017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11</a:t>
            </a:fld>
            <a:endParaRPr lang="es-ES"/>
          </a:p>
        </p:txBody>
      </p:sp>
    </p:spTree>
    <p:extLst>
      <p:ext uri="{BB962C8B-B14F-4D97-AF65-F5344CB8AC3E}">
        <p14:creationId xmlns:p14="http://schemas.microsoft.com/office/powerpoint/2010/main" val="1977375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12</a:t>
            </a:fld>
            <a:endParaRPr lang="es-ES"/>
          </a:p>
        </p:txBody>
      </p:sp>
    </p:spTree>
    <p:extLst>
      <p:ext uri="{BB962C8B-B14F-4D97-AF65-F5344CB8AC3E}">
        <p14:creationId xmlns:p14="http://schemas.microsoft.com/office/powerpoint/2010/main" val="2527689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13</a:t>
            </a:fld>
            <a:endParaRPr lang="es-ES"/>
          </a:p>
        </p:txBody>
      </p:sp>
    </p:spTree>
    <p:extLst>
      <p:ext uri="{BB962C8B-B14F-4D97-AF65-F5344CB8AC3E}">
        <p14:creationId xmlns:p14="http://schemas.microsoft.com/office/powerpoint/2010/main" val="3500183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14</a:t>
            </a:fld>
            <a:endParaRPr lang="es-ES"/>
          </a:p>
        </p:txBody>
      </p:sp>
    </p:spTree>
    <p:extLst>
      <p:ext uri="{BB962C8B-B14F-4D97-AF65-F5344CB8AC3E}">
        <p14:creationId xmlns:p14="http://schemas.microsoft.com/office/powerpoint/2010/main" val="1397122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15</a:t>
            </a:fld>
            <a:endParaRPr lang="es-ES"/>
          </a:p>
        </p:txBody>
      </p:sp>
    </p:spTree>
    <p:extLst>
      <p:ext uri="{BB962C8B-B14F-4D97-AF65-F5344CB8AC3E}">
        <p14:creationId xmlns:p14="http://schemas.microsoft.com/office/powerpoint/2010/main" val="2783175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17</a:t>
            </a:fld>
            <a:endParaRPr lang="es-ES"/>
          </a:p>
        </p:txBody>
      </p:sp>
    </p:spTree>
    <p:extLst>
      <p:ext uri="{BB962C8B-B14F-4D97-AF65-F5344CB8AC3E}">
        <p14:creationId xmlns:p14="http://schemas.microsoft.com/office/powerpoint/2010/main" val="1251118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18</a:t>
            </a:fld>
            <a:endParaRPr lang="es-ES"/>
          </a:p>
        </p:txBody>
      </p:sp>
    </p:spTree>
    <p:extLst>
      <p:ext uri="{BB962C8B-B14F-4D97-AF65-F5344CB8AC3E}">
        <p14:creationId xmlns:p14="http://schemas.microsoft.com/office/powerpoint/2010/main" val="692973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19</a:t>
            </a:fld>
            <a:endParaRPr lang="es-ES"/>
          </a:p>
        </p:txBody>
      </p:sp>
    </p:spTree>
    <p:extLst>
      <p:ext uri="{BB962C8B-B14F-4D97-AF65-F5344CB8AC3E}">
        <p14:creationId xmlns:p14="http://schemas.microsoft.com/office/powerpoint/2010/main" val="1597507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20</a:t>
            </a:fld>
            <a:endParaRPr lang="es-ES"/>
          </a:p>
        </p:txBody>
      </p:sp>
    </p:spTree>
    <p:extLst>
      <p:ext uri="{BB962C8B-B14F-4D97-AF65-F5344CB8AC3E}">
        <p14:creationId xmlns:p14="http://schemas.microsoft.com/office/powerpoint/2010/main" val="2703888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21</a:t>
            </a:fld>
            <a:endParaRPr lang="es-ES"/>
          </a:p>
        </p:txBody>
      </p:sp>
    </p:spTree>
    <p:extLst>
      <p:ext uri="{BB962C8B-B14F-4D97-AF65-F5344CB8AC3E}">
        <p14:creationId xmlns:p14="http://schemas.microsoft.com/office/powerpoint/2010/main" val="822033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2</a:t>
            </a:fld>
            <a:endParaRPr lang="es-ES"/>
          </a:p>
        </p:txBody>
      </p:sp>
    </p:spTree>
    <p:extLst>
      <p:ext uri="{BB962C8B-B14F-4D97-AF65-F5344CB8AC3E}">
        <p14:creationId xmlns:p14="http://schemas.microsoft.com/office/powerpoint/2010/main" val="4271112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22</a:t>
            </a:fld>
            <a:endParaRPr lang="es-ES"/>
          </a:p>
        </p:txBody>
      </p:sp>
    </p:spTree>
    <p:extLst>
      <p:ext uri="{BB962C8B-B14F-4D97-AF65-F5344CB8AC3E}">
        <p14:creationId xmlns:p14="http://schemas.microsoft.com/office/powerpoint/2010/main" val="3784806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23</a:t>
            </a:fld>
            <a:endParaRPr lang="es-ES"/>
          </a:p>
        </p:txBody>
      </p:sp>
    </p:spTree>
    <p:extLst>
      <p:ext uri="{BB962C8B-B14F-4D97-AF65-F5344CB8AC3E}">
        <p14:creationId xmlns:p14="http://schemas.microsoft.com/office/powerpoint/2010/main" val="1849149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24</a:t>
            </a:fld>
            <a:endParaRPr lang="es-ES"/>
          </a:p>
        </p:txBody>
      </p:sp>
    </p:spTree>
    <p:extLst>
      <p:ext uri="{BB962C8B-B14F-4D97-AF65-F5344CB8AC3E}">
        <p14:creationId xmlns:p14="http://schemas.microsoft.com/office/powerpoint/2010/main" val="1666117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25</a:t>
            </a:fld>
            <a:endParaRPr lang="es-ES"/>
          </a:p>
        </p:txBody>
      </p:sp>
    </p:spTree>
    <p:extLst>
      <p:ext uri="{BB962C8B-B14F-4D97-AF65-F5344CB8AC3E}">
        <p14:creationId xmlns:p14="http://schemas.microsoft.com/office/powerpoint/2010/main" val="33425410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26</a:t>
            </a:fld>
            <a:endParaRPr lang="es-ES"/>
          </a:p>
        </p:txBody>
      </p:sp>
    </p:spTree>
    <p:extLst>
      <p:ext uri="{BB962C8B-B14F-4D97-AF65-F5344CB8AC3E}">
        <p14:creationId xmlns:p14="http://schemas.microsoft.com/office/powerpoint/2010/main" val="4391935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27</a:t>
            </a:fld>
            <a:endParaRPr lang="es-ES"/>
          </a:p>
        </p:txBody>
      </p:sp>
    </p:spTree>
    <p:extLst>
      <p:ext uri="{BB962C8B-B14F-4D97-AF65-F5344CB8AC3E}">
        <p14:creationId xmlns:p14="http://schemas.microsoft.com/office/powerpoint/2010/main" val="39776835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28</a:t>
            </a:fld>
            <a:endParaRPr lang="es-ES"/>
          </a:p>
        </p:txBody>
      </p:sp>
    </p:spTree>
    <p:extLst>
      <p:ext uri="{BB962C8B-B14F-4D97-AF65-F5344CB8AC3E}">
        <p14:creationId xmlns:p14="http://schemas.microsoft.com/office/powerpoint/2010/main" val="13448114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29</a:t>
            </a:fld>
            <a:endParaRPr lang="es-ES"/>
          </a:p>
        </p:txBody>
      </p:sp>
    </p:spTree>
    <p:extLst>
      <p:ext uri="{BB962C8B-B14F-4D97-AF65-F5344CB8AC3E}">
        <p14:creationId xmlns:p14="http://schemas.microsoft.com/office/powerpoint/2010/main" val="13430277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30</a:t>
            </a:fld>
            <a:endParaRPr lang="es-ES"/>
          </a:p>
        </p:txBody>
      </p:sp>
    </p:spTree>
    <p:extLst>
      <p:ext uri="{BB962C8B-B14F-4D97-AF65-F5344CB8AC3E}">
        <p14:creationId xmlns:p14="http://schemas.microsoft.com/office/powerpoint/2010/main" val="27055158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31</a:t>
            </a:fld>
            <a:endParaRPr lang="es-ES"/>
          </a:p>
        </p:txBody>
      </p:sp>
    </p:spTree>
    <p:extLst>
      <p:ext uri="{BB962C8B-B14F-4D97-AF65-F5344CB8AC3E}">
        <p14:creationId xmlns:p14="http://schemas.microsoft.com/office/powerpoint/2010/main" val="3182248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3</a:t>
            </a:fld>
            <a:endParaRPr lang="es-ES"/>
          </a:p>
        </p:txBody>
      </p:sp>
    </p:spTree>
    <p:extLst>
      <p:ext uri="{BB962C8B-B14F-4D97-AF65-F5344CB8AC3E}">
        <p14:creationId xmlns:p14="http://schemas.microsoft.com/office/powerpoint/2010/main" val="17403194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32</a:t>
            </a:fld>
            <a:endParaRPr lang="es-ES"/>
          </a:p>
        </p:txBody>
      </p:sp>
    </p:spTree>
    <p:extLst>
      <p:ext uri="{BB962C8B-B14F-4D97-AF65-F5344CB8AC3E}">
        <p14:creationId xmlns:p14="http://schemas.microsoft.com/office/powerpoint/2010/main" val="8270208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33</a:t>
            </a:fld>
            <a:endParaRPr lang="es-ES"/>
          </a:p>
        </p:txBody>
      </p:sp>
    </p:spTree>
    <p:extLst>
      <p:ext uri="{BB962C8B-B14F-4D97-AF65-F5344CB8AC3E}">
        <p14:creationId xmlns:p14="http://schemas.microsoft.com/office/powerpoint/2010/main" val="38270010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pPr marL="0" marR="0" lvl="0" indent="0" algn="r" defTabSz="1371408" rtl="0" eaLnBrk="1" fontAlgn="auto" latinLnBrk="0" hangingPunct="1">
              <a:lnSpc>
                <a:spcPct val="100000"/>
              </a:lnSpc>
              <a:spcBef>
                <a:spcPts val="0"/>
              </a:spcBef>
              <a:spcAft>
                <a:spcPts val="0"/>
              </a:spcAft>
              <a:buClrTx/>
              <a:buSzTx/>
              <a:buFontTx/>
              <a:buNone/>
              <a:tabLst/>
              <a:defRPr/>
            </a:pPr>
            <a:fld id="{273A0113-BB7F-884A-9317-120BFADCEBB3}" type="slidenum">
              <a:rPr kumimoji="0" lang="en-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408" rtl="0" eaLnBrk="1" fontAlgn="auto" latinLnBrk="0" hangingPunct="1">
                <a:lnSpc>
                  <a:spcPct val="100000"/>
                </a:lnSpc>
                <a:spcBef>
                  <a:spcPts val="0"/>
                </a:spcBef>
                <a:spcAft>
                  <a:spcPts val="0"/>
                </a:spcAft>
                <a:buClrTx/>
                <a:buSzTx/>
                <a:buFontTx/>
                <a:buNone/>
                <a:tabLst/>
                <a:defRPr/>
              </a:pPr>
              <a:t>37</a:t>
            </a:fld>
            <a:endParaRPr kumimoji="0" lang="en-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56917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pPr marL="0" marR="0" lvl="0" indent="0" algn="r" defTabSz="1371408" rtl="0" eaLnBrk="1" fontAlgn="auto" latinLnBrk="0" hangingPunct="1">
              <a:lnSpc>
                <a:spcPct val="100000"/>
              </a:lnSpc>
              <a:spcBef>
                <a:spcPts val="0"/>
              </a:spcBef>
              <a:spcAft>
                <a:spcPts val="0"/>
              </a:spcAft>
              <a:buClrTx/>
              <a:buSzTx/>
              <a:buFontTx/>
              <a:buNone/>
              <a:tabLst/>
              <a:defRPr/>
            </a:pPr>
            <a:fld id="{EEAC4A5B-8A05-4798-9EDC-A3E8D0546DEC}"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71408" rtl="0" eaLnBrk="1" fontAlgn="auto" latinLnBrk="0" hangingPunct="1">
                <a:lnSpc>
                  <a:spcPct val="100000"/>
                </a:lnSpc>
                <a:spcBef>
                  <a:spcPts val="0"/>
                </a:spcBef>
                <a:spcAft>
                  <a:spcPts val="0"/>
                </a:spcAft>
                <a:buClrTx/>
                <a:buSzTx/>
                <a:buFontTx/>
                <a:buNone/>
                <a:tabLst/>
                <a:defRPr/>
              </a:pPr>
              <a:t>38</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77271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39</a:t>
            </a:fld>
            <a:endParaRPr lang="es-ES"/>
          </a:p>
        </p:txBody>
      </p:sp>
    </p:spTree>
    <p:extLst>
      <p:ext uri="{BB962C8B-B14F-4D97-AF65-F5344CB8AC3E}">
        <p14:creationId xmlns:p14="http://schemas.microsoft.com/office/powerpoint/2010/main" val="1943837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40</a:t>
            </a:fld>
            <a:endParaRPr lang="es-ES"/>
          </a:p>
        </p:txBody>
      </p:sp>
    </p:spTree>
    <p:extLst>
      <p:ext uri="{BB962C8B-B14F-4D97-AF65-F5344CB8AC3E}">
        <p14:creationId xmlns:p14="http://schemas.microsoft.com/office/powerpoint/2010/main" val="33856664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41</a:t>
            </a:fld>
            <a:endParaRPr lang="es-ES"/>
          </a:p>
        </p:txBody>
      </p:sp>
    </p:spTree>
    <p:extLst>
      <p:ext uri="{BB962C8B-B14F-4D97-AF65-F5344CB8AC3E}">
        <p14:creationId xmlns:p14="http://schemas.microsoft.com/office/powerpoint/2010/main" val="10990711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42</a:t>
            </a:fld>
            <a:endParaRPr lang="es-ES"/>
          </a:p>
        </p:txBody>
      </p:sp>
    </p:spTree>
    <p:extLst>
      <p:ext uri="{BB962C8B-B14F-4D97-AF65-F5344CB8AC3E}">
        <p14:creationId xmlns:p14="http://schemas.microsoft.com/office/powerpoint/2010/main" val="3942535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5</a:t>
            </a:fld>
            <a:endParaRPr lang="es-ES"/>
          </a:p>
        </p:txBody>
      </p:sp>
    </p:spTree>
    <p:extLst>
      <p:ext uri="{BB962C8B-B14F-4D97-AF65-F5344CB8AC3E}">
        <p14:creationId xmlns:p14="http://schemas.microsoft.com/office/powerpoint/2010/main" val="2211868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6</a:t>
            </a:fld>
            <a:endParaRPr lang="es-ES"/>
          </a:p>
        </p:txBody>
      </p:sp>
    </p:spTree>
    <p:extLst>
      <p:ext uri="{BB962C8B-B14F-4D97-AF65-F5344CB8AC3E}">
        <p14:creationId xmlns:p14="http://schemas.microsoft.com/office/powerpoint/2010/main" val="3963338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7</a:t>
            </a:fld>
            <a:endParaRPr lang="es-ES"/>
          </a:p>
        </p:txBody>
      </p:sp>
    </p:spTree>
    <p:extLst>
      <p:ext uri="{BB962C8B-B14F-4D97-AF65-F5344CB8AC3E}">
        <p14:creationId xmlns:p14="http://schemas.microsoft.com/office/powerpoint/2010/main" val="3991554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8</a:t>
            </a:fld>
            <a:endParaRPr lang="es-ES"/>
          </a:p>
        </p:txBody>
      </p:sp>
    </p:spTree>
    <p:extLst>
      <p:ext uri="{BB962C8B-B14F-4D97-AF65-F5344CB8AC3E}">
        <p14:creationId xmlns:p14="http://schemas.microsoft.com/office/powerpoint/2010/main" val="2952099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9</a:t>
            </a:fld>
            <a:endParaRPr lang="es-ES"/>
          </a:p>
        </p:txBody>
      </p:sp>
    </p:spTree>
    <p:extLst>
      <p:ext uri="{BB962C8B-B14F-4D97-AF65-F5344CB8AC3E}">
        <p14:creationId xmlns:p14="http://schemas.microsoft.com/office/powerpoint/2010/main" val="3509378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10</a:t>
            </a:fld>
            <a:endParaRPr lang="es-ES"/>
          </a:p>
        </p:txBody>
      </p:sp>
    </p:spTree>
    <p:extLst>
      <p:ext uri="{BB962C8B-B14F-4D97-AF65-F5344CB8AC3E}">
        <p14:creationId xmlns:p14="http://schemas.microsoft.com/office/powerpoint/2010/main" val="337238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NUL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F76DA40C-168F-C74C-9061-D649A26BDBD3}"/>
              </a:ext>
            </a:extLst>
          </p:cNvPr>
          <p:cNvSpPr>
            <a:spLocks noGrp="1"/>
          </p:cNvSpPr>
          <p:nvPr>
            <p:ph type="title"/>
          </p:nvPr>
        </p:nvSpPr>
        <p:spPr>
          <a:xfrm>
            <a:off x="317912" y="1712788"/>
            <a:ext cx="17084400" cy="1062638"/>
          </a:xfrm>
          <a:prstGeom prst="rect">
            <a:avLst/>
          </a:prstGeom>
        </p:spPr>
        <p:txBody>
          <a:bodyPr vert="horz" lIns="137141" tIns="68570" rIns="137141" bIns="68570" rtlCol="0" anchor="ctr">
            <a:noAutofit/>
          </a:bodyPr>
          <a:lstStyle/>
          <a:p>
            <a:r>
              <a:rPr lang="en-GB" noProof="0" dirty="0"/>
              <a:t>Click to edit Master title style</a:t>
            </a:r>
          </a:p>
        </p:txBody>
      </p:sp>
      <p:sp>
        <p:nvSpPr>
          <p:cNvPr id="9" name="Title Placeholder 1">
            <a:extLst>
              <a:ext uri="{FF2B5EF4-FFF2-40B4-BE49-F238E27FC236}">
                <a16:creationId xmlns:a16="http://schemas.microsoft.com/office/drawing/2014/main" id="{A1975CA6-AF75-B14C-A62C-B2B92151D428}"/>
              </a:ext>
            </a:extLst>
          </p:cNvPr>
          <p:cNvSpPr txBox="1">
            <a:spLocks/>
          </p:cNvSpPr>
          <p:nvPr userDrawn="1"/>
        </p:nvSpPr>
        <p:spPr>
          <a:xfrm>
            <a:off x="320599" y="3012764"/>
            <a:ext cx="17084400" cy="5749341"/>
          </a:xfrm>
          <a:prstGeom prst="rect">
            <a:avLst/>
          </a:prstGeom>
        </p:spPr>
        <p:txBody>
          <a:bodyPr vert="horz" lIns="137141" tIns="68570" rIns="137141" bIns="68570" rtlCol="0" anchor="t" anchorCtr="0">
            <a:noAutofit/>
          </a:bodyPr>
          <a:lstStyle>
            <a:lvl1pPr algn="l" defTabSz="914400" rtl="0" eaLnBrk="1" latinLnBrk="0" hangingPunct="1">
              <a:lnSpc>
                <a:spcPct val="90000"/>
              </a:lnSpc>
              <a:spcBef>
                <a:spcPct val="0"/>
              </a:spcBef>
              <a:buNone/>
              <a:defRPr sz="4000" b="1" kern="1200">
                <a:solidFill>
                  <a:schemeClr val="tx1"/>
                </a:solidFill>
                <a:latin typeface="Verdana"/>
                <a:ea typeface="Arial" charset="0"/>
                <a:cs typeface="Verdana"/>
              </a:defRPr>
            </a:lvl1pPr>
          </a:lstStyle>
          <a:p>
            <a:pPr>
              <a:lnSpc>
                <a:spcPct val="150000"/>
              </a:lnSpc>
            </a:pPr>
            <a:endParaRPr lang="en-GB" sz="4500" b="0" dirty="0"/>
          </a:p>
        </p:txBody>
      </p:sp>
      <p:sp>
        <p:nvSpPr>
          <p:cNvPr id="10" name="Text Placeholder 2">
            <a:extLst>
              <a:ext uri="{FF2B5EF4-FFF2-40B4-BE49-F238E27FC236}">
                <a16:creationId xmlns:a16="http://schemas.microsoft.com/office/drawing/2014/main" id="{6D05BC8C-F4BF-304E-A642-BAAA9D738AB4}"/>
              </a:ext>
            </a:extLst>
          </p:cNvPr>
          <p:cNvSpPr>
            <a:spLocks noGrp="1"/>
          </p:cNvSpPr>
          <p:nvPr>
            <p:ph idx="1"/>
          </p:nvPr>
        </p:nvSpPr>
        <p:spPr>
          <a:xfrm>
            <a:off x="317912" y="3012763"/>
            <a:ext cx="17084400" cy="5749346"/>
          </a:xfrm>
          <a:prstGeom prst="rect">
            <a:avLst/>
          </a:prstGeom>
        </p:spPr>
        <p:txBody>
          <a:bodyPr vert="horz" lIns="137141" tIns="68570" rIns="137141" bIns="68570" rtlCol="0">
            <a:noAutofit/>
          </a:bodyPr>
          <a:lstStyle/>
          <a:p>
            <a:r>
              <a:rPr lang="en-GB" noProof="0" dirty="0" err="1"/>
              <a:t>Sed</a:t>
            </a:r>
            <a:r>
              <a:rPr lang="en-GB" noProof="0" dirty="0"/>
              <a:t> </a:t>
            </a:r>
            <a:r>
              <a:rPr lang="en-GB" noProof="0" dirty="0" err="1"/>
              <a:t>ut</a:t>
            </a:r>
            <a:r>
              <a:rPr lang="en-GB" noProof="0" dirty="0"/>
              <a:t> </a:t>
            </a:r>
            <a:r>
              <a:rPr lang="en-GB" noProof="0" dirty="0" err="1"/>
              <a:t>perspiciatis</a:t>
            </a:r>
            <a:r>
              <a:rPr lang="en-GB" noProof="0" dirty="0"/>
              <a:t> </a:t>
            </a:r>
            <a:r>
              <a:rPr lang="en-GB" noProof="0" dirty="0" err="1"/>
              <a:t>unde</a:t>
            </a:r>
            <a:r>
              <a:rPr lang="en-GB" noProof="0" dirty="0"/>
              <a:t> </a:t>
            </a:r>
            <a:r>
              <a:rPr lang="en-GB" noProof="0" dirty="0" err="1"/>
              <a:t>omnis</a:t>
            </a:r>
            <a:r>
              <a:rPr lang="en-GB" noProof="0" dirty="0"/>
              <a:t> </a:t>
            </a:r>
            <a:r>
              <a:rPr lang="en-GB" noProof="0" dirty="0" err="1"/>
              <a:t>iste</a:t>
            </a:r>
            <a:r>
              <a:rPr lang="en-GB" noProof="0" dirty="0"/>
              <a:t> </a:t>
            </a:r>
            <a:r>
              <a:rPr lang="en-GB" noProof="0" dirty="0" err="1"/>
              <a:t>natus</a:t>
            </a:r>
            <a:r>
              <a:rPr lang="en-GB" noProof="0" dirty="0"/>
              <a:t> error sit </a:t>
            </a:r>
            <a:r>
              <a:rPr lang="en-GB" noProof="0" dirty="0" err="1"/>
              <a:t>voluptatem</a:t>
            </a:r>
            <a:r>
              <a:rPr lang="en-GB" noProof="0" dirty="0"/>
              <a:t> </a:t>
            </a:r>
            <a:r>
              <a:rPr lang="en-GB" noProof="0" dirty="0" err="1"/>
              <a:t>accusantium</a:t>
            </a:r>
            <a:r>
              <a:rPr lang="en-GB" noProof="0" dirty="0"/>
              <a:t> </a:t>
            </a:r>
            <a:r>
              <a:rPr lang="en-GB" noProof="0" dirty="0" err="1"/>
              <a:t>doloremque</a:t>
            </a:r>
            <a:r>
              <a:rPr lang="en-GB" noProof="0" dirty="0"/>
              <a:t> </a:t>
            </a:r>
            <a:r>
              <a:rPr lang="en-GB" noProof="0" dirty="0" err="1"/>
              <a:t>laudantium</a:t>
            </a:r>
            <a:r>
              <a:rPr lang="en-GB" noProof="0" dirty="0"/>
              <a:t>, </a:t>
            </a:r>
            <a:r>
              <a:rPr lang="en-GB" noProof="0" dirty="0" err="1"/>
              <a:t>totam</a:t>
            </a:r>
            <a:r>
              <a:rPr lang="en-GB" noProof="0" dirty="0"/>
              <a:t> rem </a:t>
            </a:r>
            <a:r>
              <a:rPr lang="en-GB" noProof="0" dirty="0" err="1"/>
              <a:t>aperiam</a:t>
            </a:r>
            <a:r>
              <a:rPr lang="en-GB" noProof="0" dirty="0"/>
              <a:t> </a:t>
            </a:r>
            <a:r>
              <a:rPr lang="en-GB" noProof="0" dirty="0" err="1"/>
              <a:t>eaque</a:t>
            </a:r>
            <a:r>
              <a:rPr lang="en-GB" noProof="0" dirty="0"/>
              <a:t> </a:t>
            </a:r>
            <a:r>
              <a:rPr lang="en-GB" noProof="0" dirty="0" err="1"/>
              <a:t>ipsa</a:t>
            </a:r>
            <a:r>
              <a:rPr lang="en-GB" noProof="0" dirty="0"/>
              <a:t>, </a:t>
            </a:r>
            <a:r>
              <a:rPr lang="en-GB" noProof="0" dirty="0" err="1"/>
              <a:t>quae</a:t>
            </a:r>
            <a:r>
              <a:rPr lang="en-GB" noProof="0" dirty="0"/>
              <a:t> ab </a:t>
            </a:r>
            <a:r>
              <a:rPr lang="en-GB" noProof="0" dirty="0" err="1"/>
              <a:t>illo</a:t>
            </a:r>
            <a:r>
              <a:rPr lang="en-GB" noProof="0" dirty="0"/>
              <a:t> </a:t>
            </a:r>
            <a:r>
              <a:rPr lang="en-GB" noProof="0" dirty="0" err="1"/>
              <a:t>inventore</a:t>
            </a:r>
            <a:r>
              <a:rPr lang="en-GB" noProof="0" dirty="0"/>
              <a:t> </a:t>
            </a:r>
            <a:r>
              <a:rPr lang="en-GB" noProof="0" dirty="0" err="1"/>
              <a:t>veritatis</a:t>
            </a:r>
            <a:r>
              <a:rPr lang="en-GB" noProof="0" dirty="0"/>
              <a:t> et quasi </a:t>
            </a:r>
            <a:r>
              <a:rPr lang="en-GB" noProof="0" dirty="0" err="1"/>
              <a:t>architecto</a:t>
            </a:r>
            <a:r>
              <a:rPr lang="en-GB" noProof="0" dirty="0"/>
              <a:t> </a:t>
            </a:r>
            <a:r>
              <a:rPr lang="en-GB" noProof="0" dirty="0" err="1"/>
              <a:t>beatae</a:t>
            </a:r>
            <a:r>
              <a:rPr lang="en-GB" noProof="0" dirty="0"/>
              <a:t> vitae dicta sunt, </a:t>
            </a:r>
            <a:r>
              <a:rPr lang="en-GB" noProof="0" dirty="0" err="1"/>
              <a:t>explicabo</a:t>
            </a:r>
            <a:r>
              <a:rPr lang="en-GB" noProof="0" dirty="0"/>
              <a:t>.</a:t>
            </a:r>
          </a:p>
          <a:p>
            <a:endParaRPr lang="en-GB" noProof="0" dirty="0"/>
          </a:p>
        </p:txBody>
      </p:sp>
      <p:pic>
        <p:nvPicPr>
          <p:cNvPr id="6" name="Picture 5" descr="EASIT logo">
            <a:extLst>
              <a:ext uri="{FF2B5EF4-FFF2-40B4-BE49-F238E27FC236}">
                <a16:creationId xmlns:a16="http://schemas.microsoft.com/office/drawing/2014/main" id="{DC17F20F-F870-A649-BC60-9A64541E3C0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3984" y="176677"/>
            <a:ext cx="3009938" cy="1258940"/>
          </a:xfrm>
          <a:prstGeom prst="rect">
            <a:avLst/>
          </a:prstGeom>
        </p:spPr>
      </p:pic>
      <p:pic>
        <p:nvPicPr>
          <p:cNvPr id="7" name="Picture 4" descr="Co-funded by the Erasmus+ Programme of the European Union logo">
            <a:extLst>
              <a:ext uri="{FF2B5EF4-FFF2-40B4-BE49-F238E27FC236}">
                <a16:creationId xmlns:a16="http://schemas.microsoft.com/office/drawing/2014/main" id="{44885144-9004-9C49-BA04-F2C72EA5D9A1}"/>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3448254" y="293279"/>
            <a:ext cx="4646211" cy="10626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reative Commons License Logo: Attribution-ShareAlike International CC BY-SA">
            <a:extLst>
              <a:ext uri="{FF2B5EF4-FFF2-40B4-BE49-F238E27FC236}">
                <a16:creationId xmlns:a16="http://schemas.microsoft.com/office/drawing/2014/main" id="{3E0B9907-4F7A-1442-8064-1537C0606849}"/>
              </a:ext>
            </a:extLst>
          </p:cNvPr>
          <p:cNvPicPr/>
          <p:nvPr userDrawn="1"/>
        </p:nvPicPr>
        <p:blipFill>
          <a:blip r:embed="rId4" cstate="email">
            <a:extLst>
              <a:ext uri="{28A0092B-C50C-407E-A947-70E740481C1C}">
                <a14:useLocalDpi xmlns:a14="http://schemas.microsoft.com/office/drawing/2010/main"/>
              </a:ext>
            </a:extLst>
          </a:blip>
          <a:stretch>
            <a:fillRect/>
          </a:stretch>
        </p:blipFill>
        <p:spPr>
          <a:xfrm>
            <a:off x="317913" y="8999443"/>
            <a:ext cx="2819811" cy="952235"/>
          </a:xfrm>
          <a:prstGeom prst="rect">
            <a:avLst/>
          </a:prstGeom>
        </p:spPr>
      </p:pic>
      <p:sp>
        <p:nvSpPr>
          <p:cNvPr id="8" name="Slide Number Placeholder 4">
            <a:extLst>
              <a:ext uri="{FF2B5EF4-FFF2-40B4-BE49-F238E27FC236}">
                <a16:creationId xmlns:a16="http://schemas.microsoft.com/office/drawing/2014/main" id="{7A532667-42B0-5144-8AF4-B9B2482A0CBB}"/>
              </a:ext>
            </a:extLst>
          </p:cNvPr>
          <p:cNvSpPr>
            <a:spLocks noGrp="1"/>
          </p:cNvSpPr>
          <p:nvPr>
            <p:ph type="sldNum" sz="quarter" idx="12"/>
          </p:nvPr>
        </p:nvSpPr>
        <p:spPr>
          <a:xfrm>
            <a:off x="13889694" y="9248776"/>
            <a:ext cx="4115514" cy="547688"/>
          </a:xfrm>
          <a:prstGeom prst="rect">
            <a:avLst/>
          </a:prstGeom>
        </p:spPr>
        <p:txBody>
          <a:bodyPr lIns="137141" tIns="68570" rIns="137141" bIns="68570"/>
          <a:lstStyle>
            <a:lvl1pPr algn="r">
              <a:defRPr>
                <a:latin typeface="Verdana" panose="020B0604030504040204" pitchFamily="34" charset="0"/>
                <a:ea typeface="Verdana" panose="020B0604030504040204" pitchFamily="34" charset="0"/>
                <a:cs typeface="Verdana" panose="020B0604030504040204" pitchFamily="34" charset="0"/>
              </a:defRPr>
            </a:lvl1pPr>
          </a:lstStyle>
          <a:p>
            <a:fld id="{82A4C178-783D-5746-A597-186E00CFE9C1}" type="slidenum">
              <a:rPr lang="en-US" smtClean="0"/>
              <a:pPr/>
              <a:t>‹#›</a:t>
            </a:fld>
            <a:endParaRPr lang="en-US"/>
          </a:p>
        </p:txBody>
      </p:sp>
    </p:spTree>
    <p:extLst>
      <p:ext uri="{BB962C8B-B14F-4D97-AF65-F5344CB8AC3E}">
        <p14:creationId xmlns:p14="http://schemas.microsoft.com/office/powerpoint/2010/main" val="204025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olo e contenuto">
    <p:spTree>
      <p:nvGrpSpPr>
        <p:cNvPr id="1" name=""/>
        <p:cNvGrpSpPr/>
        <p:nvPr/>
      </p:nvGrpSpPr>
      <p:grpSpPr>
        <a:xfrm>
          <a:off x="0" y="0"/>
          <a:ext cx="0" cy="0"/>
          <a:chOff x="0" y="0"/>
          <a:chExt cx="0" cy="0"/>
        </a:xfrm>
      </p:grpSpPr>
      <p:sp>
        <p:nvSpPr>
          <p:cNvPr id="9" name="Segnaposto titolo 1"/>
          <p:cNvSpPr>
            <a:spLocks noGrp="1"/>
          </p:cNvSpPr>
          <p:nvPr>
            <p:ph type="title" hasCustomPrompt="1"/>
          </p:nvPr>
        </p:nvSpPr>
        <p:spPr>
          <a:xfrm>
            <a:off x="2475110" y="6337601"/>
            <a:ext cx="13340957" cy="1062873"/>
          </a:xfrm>
          <a:prstGeom prst="rect">
            <a:avLst/>
          </a:prstGeom>
        </p:spPr>
        <p:txBody>
          <a:bodyPr vert="horz" lIns="137141" tIns="68570" rIns="137141" bIns="68570" rtlCol="0" anchor="ctr">
            <a:noAutofit/>
          </a:bodyPr>
          <a:lstStyle>
            <a:lvl1pPr algn="ctr">
              <a:defRPr sz="6000" b="1">
                <a:latin typeface="Verdana" panose="020B0604030504040204" pitchFamily="34" charset="0"/>
                <a:ea typeface="Verdana" panose="020B0604030504040204" pitchFamily="34" charset="0"/>
                <a:cs typeface="Verdana" panose="020B0604030504040204" pitchFamily="34" charset="0"/>
              </a:defRPr>
            </a:lvl1pPr>
          </a:lstStyle>
          <a:p>
            <a:r>
              <a:rPr lang="it-IT" dirty="0"/>
              <a:t>Title of the slide</a:t>
            </a:r>
            <a:endParaRPr lang="en-GB" dirty="0"/>
          </a:p>
        </p:txBody>
      </p:sp>
      <p:pic>
        <p:nvPicPr>
          <p:cNvPr id="4" name="Picture 3" descr="EASIT logo">
            <a:extLst>
              <a:ext uri="{FF2B5EF4-FFF2-40B4-BE49-F238E27FC236}">
                <a16:creationId xmlns:a16="http://schemas.microsoft.com/office/drawing/2014/main" id="{9E5CEC11-B849-6A46-B6E2-DD4CC92F233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36786" y="1896242"/>
            <a:ext cx="9817605" cy="4106321"/>
          </a:xfrm>
          <a:prstGeom prst="rect">
            <a:avLst/>
          </a:prstGeom>
        </p:spPr>
      </p:pic>
      <p:sp>
        <p:nvSpPr>
          <p:cNvPr id="5" name="Slide Number Placeholder 4">
            <a:extLst>
              <a:ext uri="{FF2B5EF4-FFF2-40B4-BE49-F238E27FC236}">
                <a16:creationId xmlns:a16="http://schemas.microsoft.com/office/drawing/2014/main" id="{84C6AF15-7128-714C-B6BE-2FC864482A0D}"/>
              </a:ext>
            </a:extLst>
          </p:cNvPr>
          <p:cNvSpPr>
            <a:spLocks noGrp="1"/>
          </p:cNvSpPr>
          <p:nvPr>
            <p:ph type="sldNum" sz="quarter" idx="12"/>
          </p:nvPr>
        </p:nvSpPr>
        <p:spPr>
          <a:xfrm>
            <a:off x="13889694" y="9248776"/>
            <a:ext cx="4115514" cy="547688"/>
          </a:xfrm>
          <a:prstGeom prst="rect">
            <a:avLst/>
          </a:prstGeom>
        </p:spPr>
        <p:txBody>
          <a:bodyPr lIns="137141" tIns="68570" rIns="137141" bIns="68570"/>
          <a:lstStyle>
            <a:lvl1pPr algn="r">
              <a:defRPr>
                <a:latin typeface="Verdana" panose="020B0604030504040204" pitchFamily="34" charset="0"/>
                <a:ea typeface="Verdana" panose="020B0604030504040204" pitchFamily="34" charset="0"/>
                <a:cs typeface="Verdana" panose="020B0604030504040204" pitchFamily="34" charset="0"/>
              </a:defRPr>
            </a:lvl1pPr>
          </a:lstStyle>
          <a:p>
            <a:fld id="{82A4C178-783D-5746-A597-186E00CFE9C1}" type="slidenum">
              <a:rPr lang="en-US" smtClean="0"/>
              <a:pPr/>
              <a:t>‹#›</a:t>
            </a:fld>
            <a:endParaRPr lang="en-US"/>
          </a:p>
        </p:txBody>
      </p:sp>
    </p:spTree>
    <p:extLst>
      <p:ext uri="{BB962C8B-B14F-4D97-AF65-F5344CB8AC3E}">
        <p14:creationId xmlns:p14="http://schemas.microsoft.com/office/powerpoint/2010/main" val="1159219458"/>
      </p:ext>
    </p:extLst>
  </p:cSld>
  <p:clrMapOvr>
    <a:masterClrMapping/>
  </p:clrMapOvr>
  <mc:AlternateContent xmlns:mc="http://schemas.openxmlformats.org/markup-compatibility/2006" xmlns:p14="http://schemas.microsoft.com/office/powerpoint/2010/main">
    <mc:Choice Requires="p14">
      <p:transition spd="slow" p14:dur="1500" advClick="0">
        <p:sndAc>
          <p:stSnd>
            <p:snd r:embed="rId1" name="click.wav"/>
          </p:stSnd>
        </p:sndAc>
      </p:transition>
    </mc:Choice>
    <mc:Fallback xmlns="">
      <p:transition xmlns:p14="http://schemas.microsoft.com/office/powerpoint/2010/main" spd="slow" advClick="0">
        <p:sndAc>
          <p:stSnd>
            <p:snd r:embed="rId4" name="click.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17912" y="1712788"/>
            <a:ext cx="17084400" cy="1062638"/>
          </a:xfrm>
          <a:prstGeom prst="rect">
            <a:avLst/>
          </a:prstGeom>
        </p:spPr>
        <p:txBody>
          <a:bodyPr/>
          <a:lstStyle/>
          <a:p>
            <a:r>
              <a:rPr lang="en-GB"/>
              <a:t>Click to edit Master title style</a:t>
            </a:r>
            <a:endParaRPr lang="en-US"/>
          </a:p>
        </p:txBody>
      </p:sp>
      <p:sp>
        <p:nvSpPr>
          <p:cNvPr id="3" name="Date Placeholder 2"/>
          <p:cNvSpPr>
            <a:spLocks noGrp="1"/>
          </p:cNvSpPr>
          <p:nvPr>
            <p:ph type="dt" sz="half" idx="10"/>
          </p:nvPr>
        </p:nvSpPr>
        <p:spPr>
          <a:xfrm>
            <a:off x="1257520" y="9534526"/>
            <a:ext cx="4115514" cy="547688"/>
          </a:xfrm>
          <a:prstGeom prst="rect">
            <a:avLst/>
          </a:prstGeom>
        </p:spPr>
        <p:txBody>
          <a:bodyPr lIns="137141" tIns="68570" rIns="137141" bIns="68570"/>
          <a:lstStyle>
            <a:lvl1pPr>
              <a:defRPr>
                <a:latin typeface="Verdana" panose="020B0604030504040204" pitchFamily="34" charset="0"/>
                <a:ea typeface="Verdana" panose="020B0604030504040204" pitchFamily="34" charset="0"/>
                <a:cs typeface="Verdana" panose="020B0604030504040204" pitchFamily="34" charset="0"/>
              </a:defRPr>
            </a:lvl1pPr>
          </a:lstStyle>
          <a:p>
            <a:fld id="{899E15B2-E9E4-D242-ACC1-C290F498EA1C}" type="datetime1">
              <a:rPr lang="es-ES_tradnl" smtClean="0"/>
              <a:t>28/5/21</a:t>
            </a:fld>
            <a:endParaRPr lang="en-US"/>
          </a:p>
        </p:txBody>
      </p:sp>
      <p:sp>
        <p:nvSpPr>
          <p:cNvPr id="4" name="Footer Placeholder 3"/>
          <p:cNvSpPr>
            <a:spLocks noGrp="1"/>
          </p:cNvSpPr>
          <p:nvPr>
            <p:ph type="ftr" sz="quarter" idx="11"/>
          </p:nvPr>
        </p:nvSpPr>
        <p:spPr>
          <a:xfrm>
            <a:off x="6058953" y="9534526"/>
            <a:ext cx="6173271" cy="547688"/>
          </a:xfrm>
          <a:prstGeom prst="rect">
            <a:avLst/>
          </a:prstGeom>
        </p:spPr>
        <p:txBody>
          <a:bodyPr lIns="137141" tIns="68570" rIns="137141" bIns="68570"/>
          <a:lstStyle>
            <a:lvl1pPr>
              <a:defRPr>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5" name="Slide Number Placeholder 4"/>
          <p:cNvSpPr>
            <a:spLocks noGrp="1"/>
          </p:cNvSpPr>
          <p:nvPr>
            <p:ph type="sldNum" sz="quarter" idx="12"/>
          </p:nvPr>
        </p:nvSpPr>
        <p:spPr>
          <a:xfrm>
            <a:off x="13888800" y="9248400"/>
            <a:ext cx="4115514" cy="547688"/>
          </a:xfrm>
          <a:prstGeom prst="rect">
            <a:avLst/>
          </a:prstGeom>
        </p:spPr>
        <p:txBody>
          <a:bodyPr lIns="137141" tIns="68570" rIns="137141" bIns="68570"/>
          <a:lstStyle>
            <a:lvl1pPr algn="r">
              <a:defRPr sz="2700">
                <a:latin typeface="Verdana" panose="020B0604030504040204" pitchFamily="34" charset="0"/>
                <a:ea typeface="Verdana" panose="020B0604030504040204" pitchFamily="34" charset="0"/>
                <a:cs typeface="Verdana" panose="020B0604030504040204" pitchFamily="34" charset="0"/>
              </a:defRPr>
            </a:lvl1pPr>
          </a:lstStyle>
          <a:p>
            <a:fld id="{82A4C178-783D-5746-A597-186E00CFE9C1}" type="slidenum">
              <a:rPr lang="en-US" smtClean="0"/>
              <a:pPr/>
              <a:t>‹#›</a:t>
            </a:fld>
            <a:endParaRPr lang="en-US" dirty="0"/>
          </a:p>
        </p:txBody>
      </p:sp>
    </p:spTree>
    <p:extLst>
      <p:ext uri="{BB962C8B-B14F-4D97-AF65-F5344CB8AC3E}">
        <p14:creationId xmlns:p14="http://schemas.microsoft.com/office/powerpoint/2010/main" val="1128915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olo e contenuto">
    <p:spTree>
      <p:nvGrpSpPr>
        <p:cNvPr id="1" name=""/>
        <p:cNvGrpSpPr/>
        <p:nvPr/>
      </p:nvGrpSpPr>
      <p:grpSpPr>
        <a:xfrm>
          <a:off x="0" y="0"/>
          <a:ext cx="0" cy="0"/>
          <a:chOff x="0" y="0"/>
          <a:chExt cx="0" cy="0"/>
        </a:xfrm>
      </p:grpSpPr>
      <p:sp>
        <p:nvSpPr>
          <p:cNvPr id="9" name="Segnaposto titolo 1"/>
          <p:cNvSpPr>
            <a:spLocks noGrp="1"/>
          </p:cNvSpPr>
          <p:nvPr>
            <p:ph type="title" hasCustomPrompt="1"/>
          </p:nvPr>
        </p:nvSpPr>
        <p:spPr>
          <a:xfrm>
            <a:off x="2475110" y="6337601"/>
            <a:ext cx="13340957" cy="1062873"/>
          </a:xfrm>
          <a:prstGeom prst="rect">
            <a:avLst/>
          </a:prstGeom>
        </p:spPr>
        <p:txBody>
          <a:bodyPr vert="horz" lIns="137141" tIns="68570" rIns="137141" bIns="68570" rtlCol="0" anchor="ctr">
            <a:noAutofit/>
          </a:bodyPr>
          <a:lstStyle>
            <a:lvl1pPr algn="ctr">
              <a:defRPr sz="6000" b="1">
                <a:latin typeface="Verdana" panose="020B0604030504040204" pitchFamily="34" charset="0"/>
                <a:ea typeface="Verdana" panose="020B0604030504040204" pitchFamily="34" charset="0"/>
                <a:cs typeface="Verdana" panose="020B0604030504040204" pitchFamily="34" charset="0"/>
              </a:defRPr>
            </a:lvl1pPr>
          </a:lstStyle>
          <a:p>
            <a:r>
              <a:rPr lang="it-IT" dirty="0"/>
              <a:t>Title of the slide</a:t>
            </a:r>
            <a:endParaRPr lang="en-GB" dirty="0"/>
          </a:p>
        </p:txBody>
      </p:sp>
      <p:pic>
        <p:nvPicPr>
          <p:cNvPr id="4" name="Picture 3" descr="EASIT logo">
            <a:extLst>
              <a:ext uri="{FF2B5EF4-FFF2-40B4-BE49-F238E27FC236}">
                <a16:creationId xmlns:a16="http://schemas.microsoft.com/office/drawing/2014/main" id="{9E5CEC11-B849-6A46-B6E2-DD4CC92F233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36786" y="1896242"/>
            <a:ext cx="9817605" cy="4106321"/>
          </a:xfrm>
          <a:prstGeom prst="rect">
            <a:avLst/>
          </a:prstGeom>
        </p:spPr>
      </p:pic>
    </p:spTree>
    <p:extLst>
      <p:ext uri="{BB962C8B-B14F-4D97-AF65-F5344CB8AC3E}">
        <p14:creationId xmlns:p14="http://schemas.microsoft.com/office/powerpoint/2010/main" val="3089540636"/>
      </p:ext>
    </p:extLst>
  </p:cSld>
  <p:clrMapOvr>
    <a:masterClrMapping/>
  </p:clrMapOvr>
  <mc:AlternateContent xmlns:mc="http://schemas.openxmlformats.org/markup-compatibility/2006" xmlns:p14="http://schemas.microsoft.com/office/powerpoint/2010/main">
    <mc:Choice Requires="p14">
      <p:transition spd="slow" p14:dur="1500" advClick="0">
        <p:sndAc>
          <p:stSnd>
            <p:snd r:embed="rId1" name="click.wav"/>
          </p:stSnd>
        </p:sndAc>
      </p:transition>
    </mc:Choice>
    <mc:Fallback xmlns="">
      <p:transition xmlns:p14="http://schemas.microsoft.com/office/powerpoint/2010/main" spd="slow" advClick="0">
        <p:sndAc>
          <p:stSnd>
            <p:snd r:embed="rId4" name="click.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F76DA40C-168F-C74C-9061-D649A26BDBD3}"/>
              </a:ext>
            </a:extLst>
          </p:cNvPr>
          <p:cNvSpPr>
            <a:spLocks noGrp="1"/>
          </p:cNvSpPr>
          <p:nvPr>
            <p:ph type="title"/>
          </p:nvPr>
        </p:nvSpPr>
        <p:spPr>
          <a:xfrm>
            <a:off x="317912" y="1712788"/>
            <a:ext cx="17084400" cy="1062638"/>
          </a:xfrm>
          <a:prstGeom prst="rect">
            <a:avLst/>
          </a:prstGeom>
        </p:spPr>
        <p:txBody>
          <a:bodyPr vert="horz" lIns="137141" tIns="68570" rIns="137141" bIns="68570" rtlCol="0" anchor="ctr">
            <a:noAutofit/>
          </a:bodyPr>
          <a:lstStyle/>
          <a:p>
            <a:r>
              <a:rPr lang="en-GB" noProof="0" dirty="0"/>
              <a:t>Click to edit Master title style</a:t>
            </a:r>
          </a:p>
        </p:txBody>
      </p:sp>
      <p:sp>
        <p:nvSpPr>
          <p:cNvPr id="9" name="Title Placeholder 1">
            <a:extLst>
              <a:ext uri="{FF2B5EF4-FFF2-40B4-BE49-F238E27FC236}">
                <a16:creationId xmlns:a16="http://schemas.microsoft.com/office/drawing/2014/main" id="{A1975CA6-AF75-B14C-A62C-B2B92151D428}"/>
              </a:ext>
            </a:extLst>
          </p:cNvPr>
          <p:cNvSpPr txBox="1">
            <a:spLocks/>
          </p:cNvSpPr>
          <p:nvPr userDrawn="1"/>
        </p:nvSpPr>
        <p:spPr>
          <a:xfrm>
            <a:off x="320599" y="3012764"/>
            <a:ext cx="17084400" cy="5749341"/>
          </a:xfrm>
          <a:prstGeom prst="rect">
            <a:avLst/>
          </a:prstGeom>
        </p:spPr>
        <p:txBody>
          <a:bodyPr vert="horz" lIns="137141" tIns="68570" rIns="137141" bIns="68570" rtlCol="0" anchor="t" anchorCtr="0">
            <a:noAutofit/>
          </a:bodyPr>
          <a:lstStyle>
            <a:lvl1pPr algn="l" defTabSz="914400" rtl="0" eaLnBrk="1" latinLnBrk="0" hangingPunct="1">
              <a:lnSpc>
                <a:spcPct val="90000"/>
              </a:lnSpc>
              <a:spcBef>
                <a:spcPct val="0"/>
              </a:spcBef>
              <a:buNone/>
              <a:defRPr sz="4000" b="1" kern="1200">
                <a:solidFill>
                  <a:schemeClr val="tx1"/>
                </a:solidFill>
                <a:latin typeface="Verdana"/>
                <a:ea typeface="Arial" charset="0"/>
                <a:cs typeface="Verdana"/>
              </a:defRPr>
            </a:lvl1pPr>
          </a:lstStyle>
          <a:p>
            <a:pPr>
              <a:lnSpc>
                <a:spcPct val="150000"/>
              </a:lnSpc>
            </a:pPr>
            <a:endParaRPr lang="en-GB" sz="4500" b="0" dirty="0"/>
          </a:p>
        </p:txBody>
      </p:sp>
      <p:sp>
        <p:nvSpPr>
          <p:cNvPr id="10" name="Text Placeholder 2">
            <a:extLst>
              <a:ext uri="{FF2B5EF4-FFF2-40B4-BE49-F238E27FC236}">
                <a16:creationId xmlns:a16="http://schemas.microsoft.com/office/drawing/2014/main" id="{6D05BC8C-F4BF-304E-A642-BAAA9D738AB4}"/>
              </a:ext>
            </a:extLst>
          </p:cNvPr>
          <p:cNvSpPr>
            <a:spLocks noGrp="1"/>
          </p:cNvSpPr>
          <p:nvPr>
            <p:ph idx="1"/>
          </p:nvPr>
        </p:nvSpPr>
        <p:spPr>
          <a:xfrm>
            <a:off x="317912" y="3012763"/>
            <a:ext cx="17084400" cy="5749346"/>
          </a:xfrm>
          <a:prstGeom prst="rect">
            <a:avLst/>
          </a:prstGeom>
        </p:spPr>
        <p:txBody>
          <a:bodyPr vert="horz" lIns="137141" tIns="68570" rIns="137141" bIns="68570" rtlCol="0">
            <a:noAutofit/>
          </a:bodyPr>
          <a:lstStyle/>
          <a:p>
            <a:r>
              <a:rPr lang="en-GB" noProof="0" dirty="0" err="1"/>
              <a:t>Sed</a:t>
            </a:r>
            <a:r>
              <a:rPr lang="en-GB" noProof="0" dirty="0"/>
              <a:t> </a:t>
            </a:r>
            <a:r>
              <a:rPr lang="en-GB" noProof="0" dirty="0" err="1"/>
              <a:t>ut</a:t>
            </a:r>
            <a:r>
              <a:rPr lang="en-GB" noProof="0" dirty="0"/>
              <a:t> </a:t>
            </a:r>
            <a:r>
              <a:rPr lang="en-GB" noProof="0" dirty="0" err="1"/>
              <a:t>perspiciatis</a:t>
            </a:r>
            <a:r>
              <a:rPr lang="en-GB" noProof="0" dirty="0"/>
              <a:t> </a:t>
            </a:r>
            <a:r>
              <a:rPr lang="en-GB" noProof="0" dirty="0" err="1"/>
              <a:t>unde</a:t>
            </a:r>
            <a:r>
              <a:rPr lang="en-GB" noProof="0" dirty="0"/>
              <a:t> </a:t>
            </a:r>
            <a:r>
              <a:rPr lang="en-GB" noProof="0" dirty="0" err="1"/>
              <a:t>omnis</a:t>
            </a:r>
            <a:r>
              <a:rPr lang="en-GB" noProof="0" dirty="0"/>
              <a:t> </a:t>
            </a:r>
            <a:r>
              <a:rPr lang="en-GB" noProof="0" dirty="0" err="1"/>
              <a:t>iste</a:t>
            </a:r>
            <a:r>
              <a:rPr lang="en-GB" noProof="0" dirty="0"/>
              <a:t> </a:t>
            </a:r>
            <a:r>
              <a:rPr lang="en-GB" noProof="0" dirty="0" err="1"/>
              <a:t>natus</a:t>
            </a:r>
            <a:r>
              <a:rPr lang="en-GB" noProof="0" dirty="0"/>
              <a:t> error sit </a:t>
            </a:r>
            <a:r>
              <a:rPr lang="en-GB" noProof="0" dirty="0" err="1"/>
              <a:t>voluptatem</a:t>
            </a:r>
            <a:r>
              <a:rPr lang="en-GB" noProof="0" dirty="0"/>
              <a:t> </a:t>
            </a:r>
            <a:r>
              <a:rPr lang="en-GB" noProof="0" dirty="0" err="1"/>
              <a:t>accusantium</a:t>
            </a:r>
            <a:r>
              <a:rPr lang="en-GB" noProof="0" dirty="0"/>
              <a:t> </a:t>
            </a:r>
            <a:r>
              <a:rPr lang="en-GB" noProof="0" dirty="0" err="1"/>
              <a:t>doloremque</a:t>
            </a:r>
            <a:r>
              <a:rPr lang="en-GB" noProof="0" dirty="0"/>
              <a:t> </a:t>
            </a:r>
            <a:r>
              <a:rPr lang="en-GB" noProof="0" dirty="0" err="1"/>
              <a:t>laudantium</a:t>
            </a:r>
            <a:r>
              <a:rPr lang="en-GB" noProof="0" dirty="0"/>
              <a:t>, </a:t>
            </a:r>
            <a:r>
              <a:rPr lang="en-GB" noProof="0" dirty="0" err="1"/>
              <a:t>totam</a:t>
            </a:r>
            <a:r>
              <a:rPr lang="en-GB" noProof="0" dirty="0"/>
              <a:t> rem </a:t>
            </a:r>
            <a:r>
              <a:rPr lang="en-GB" noProof="0" dirty="0" err="1"/>
              <a:t>aperiam</a:t>
            </a:r>
            <a:r>
              <a:rPr lang="en-GB" noProof="0" dirty="0"/>
              <a:t> </a:t>
            </a:r>
            <a:r>
              <a:rPr lang="en-GB" noProof="0" dirty="0" err="1"/>
              <a:t>eaque</a:t>
            </a:r>
            <a:r>
              <a:rPr lang="en-GB" noProof="0" dirty="0"/>
              <a:t> </a:t>
            </a:r>
            <a:r>
              <a:rPr lang="en-GB" noProof="0" dirty="0" err="1"/>
              <a:t>ipsa</a:t>
            </a:r>
            <a:r>
              <a:rPr lang="en-GB" noProof="0" dirty="0"/>
              <a:t>, </a:t>
            </a:r>
            <a:r>
              <a:rPr lang="en-GB" noProof="0" dirty="0" err="1"/>
              <a:t>quae</a:t>
            </a:r>
            <a:r>
              <a:rPr lang="en-GB" noProof="0" dirty="0"/>
              <a:t> ab </a:t>
            </a:r>
            <a:r>
              <a:rPr lang="en-GB" noProof="0" dirty="0" err="1"/>
              <a:t>illo</a:t>
            </a:r>
            <a:r>
              <a:rPr lang="en-GB" noProof="0" dirty="0"/>
              <a:t> </a:t>
            </a:r>
            <a:r>
              <a:rPr lang="en-GB" noProof="0" dirty="0" err="1"/>
              <a:t>inventore</a:t>
            </a:r>
            <a:r>
              <a:rPr lang="en-GB" noProof="0" dirty="0"/>
              <a:t> </a:t>
            </a:r>
            <a:r>
              <a:rPr lang="en-GB" noProof="0" dirty="0" err="1"/>
              <a:t>veritatis</a:t>
            </a:r>
            <a:r>
              <a:rPr lang="en-GB" noProof="0" dirty="0"/>
              <a:t> et quasi </a:t>
            </a:r>
            <a:r>
              <a:rPr lang="en-GB" noProof="0" dirty="0" err="1"/>
              <a:t>architecto</a:t>
            </a:r>
            <a:r>
              <a:rPr lang="en-GB" noProof="0" dirty="0"/>
              <a:t> </a:t>
            </a:r>
            <a:r>
              <a:rPr lang="en-GB" noProof="0" dirty="0" err="1"/>
              <a:t>beatae</a:t>
            </a:r>
            <a:r>
              <a:rPr lang="en-GB" noProof="0" dirty="0"/>
              <a:t> vitae dicta sunt, </a:t>
            </a:r>
            <a:r>
              <a:rPr lang="en-GB" noProof="0" dirty="0" err="1"/>
              <a:t>explicabo</a:t>
            </a:r>
            <a:r>
              <a:rPr lang="en-GB" noProof="0" dirty="0"/>
              <a:t>.</a:t>
            </a:r>
          </a:p>
          <a:p>
            <a:endParaRPr lang="en-GB" noProof="0" dirty="0"/>
          </a:p>
        </p:txBody>
      </p:sp>
      <p:pic>
        <p:nvPicPr>
          <p:cNvPr id="6" name="Picture 5" descr="EASIT logo">
            <a:extLst>
              <a:ext uri="{FF2B5EF4-FFF2-40B4-BE49-F238E27FC236}">
                <a16:creationId xmlns:a16="http://schemas.microsoft.com/office/drawing/2014/main" id="{DC17F20F-F870-A649-BC60-9A64541E3C0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3984" y="176677"/>
            <a:ext cx="3009938" cy="1258940"/>
          </a:xfrm>
          <a:prstGeom prst="rect">
            <a:avLst/>
          </a:prstGeom>
        </p:spPr>
      </p:pic>
      <p:pic>
        <p:nvPicPr>
          <p:cNvPr id="7" name="Picture 4" descr="Co-funded by the Erasmus+ Programme of the European Union logo">
            <a:extLst>
              <a:ext uri="{FF2B5EF4-FFF2-40B4-BE49-F238E27FC236}">
                <a16:creationId xmlns:a16="http://schemas.microsoft.com/office/drawing/2014/main" id="{44885144-9004-9C49-BA04-F2C72EA5D9A1}"/>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3448254" y="293279"/>
            <a:ext cx="4646211" cy="10626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reative Commons License Logo: Attribution-ShareAlike International CC BY-SA">
            <a:extLst>
              <a:ext uri="{FF2B5EF4-FFF2-40B4-BE49-F238E27FC236}">
                <a16:creationId xmlns:a16="http://schemas.microsoft.com/office/drawing/2014/main" id="{3E0B9907-4F7A-1442-8064-1537C0606849}"/>
              </a:ext>
            </a:extLst>
          </p:cNvPr>
          <p:cNvPicPr/>
          <p:nvPr userDrawn="1"/>
        </p:nvPicPr>
        <p:blipFill>
          <a:blip r:embed="rId4" cstate="email">
            <a:extLst>
              <a:ext uri="{28A0092B-C50C-407E-A947-70E740481C1C}">
                <a14:useLocalDpi xmlns:a14="http://schemas.microsoft.com/office/drawing/2010/main"/>
              </a:ext>
            </a:extLst>
          </a:blip>
          <a:stretch>
            <a:fillRect/>
          </a:stretch>
        </p:blipFill>
        <p:spPr>
          <a:xfrm>
            <a:off x="317913" y="8999443"/>
            <a:ext cx="2819811" cy="952235"/>
          </a:xfrm>
          <a:prstGeom prst="rect">
            <a:avLst/>
          </a:prstGeom>
        </p:spPr>
      </p:pic>
    </p:spTree>
    <p:extLst>
      <p:ext uri="{BB962C8B-B14F-4D97-AF65-F5344CB8AC3E}">
        <p14:creationId xmlns:p14="http://schemas.microsoft.com/office/powerpoint/2010/main" val="11029265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7912" y="1712788"/>
            <a:ext cx="17084400" cy="1062638"/>
          </a:xfrm>
          <a:prstGeom prst="rect">
            <a:avLst/>
          </a:prstGeom>
        </p:spPr>
        <p:txBody>
          <a:bodyPr vert="horz" lIns="137141" tIns="68570" rIns="137141" bIns="68570" rtlCol="0" anchor="ctr">
            <a:normAutofit/>
          </a:bodyPr>
          <a:lstStyle/>
          <a:p>
            <a:r>
              <a:rPr lang="en-GB" noProof="0" dirty="0"/>
              <a:t>Click to edit Master title style</a:t>
            </a:r>
          </a:p>
        </p:txBody>
      </p:sp>
      <p:sp>
        <p:nvSpPr>
          <p:cNvPr id="3" name="Text Placeholder 2"/>
          <p:cNvSpPr>
            <a:spLocks noGrp="1"/>
          </p:cNvSpPr>
          <p:nvPr>
            <p:ph type="body" idx="1"/>
          </p:nvPr>
        </p:nvSpPr>
        <p:spPr>
          <a:xfrm>
            <a:off x="317912" y="3012763"/>
            <a:ext cx="17084400" cy="5749346"/>
          </a:xfrm>
          <a:prstGeom prst="rect">
            <a:avLst/>
          </a:prstGeom>
        </p:spPr>
        <p:txBody>
          <a:bodyPr vert="horz" lIns="137141" tIns="68570" rIns="137141" bIns="68570" rtlCol="0">
            <a:noAutofit/>
          </a:bodyPr>
          <a:lstStyle/>
          <a:p>
            <a:r>
              <a:rPr lang="en-GB" noProof="0" dirty="0" err="1"/>
              <a:t>Sed</a:t>
            </a:r>
            <a:r>
              <a:rPr lang="en-GB" noProof="0" dirty="0"/>
              <a:t> </a:t>
            </a:r>
            <a:r>
              <a:rPr lang="en-GB" noProof="0" dirty="0" err="1"/>
              <a:t>ut</a:t>
            </a:r>
            <a:r>
              <a:rPr lang="en-GB" noProof="0" dirty="0"/>
              <a:t> </a:t>
            </a:r>
            <a:r>
              <a:rPr lang="en-GB" noProof="0" dirty="0" err="1"/>
              <a:t>perspiciatis</a:t>
            </a:r>
            <a:r>
              <a:rPr lang="en-GB" noProof="0" dirty="0"/>
              <a:t> </a:t>
            </a:r>
            <a:r>
              <a:rPr lang="en-GB" noProof="0" dirty="0" err="1"/>
              <a:t>unde</a:t>
            </a:r>
            <a:r>
              <a:rPr lang="en-GB" noProof="0" dirty="0"/>
              <a:t> </a:t>
            </a:r>
            <a:r>
              <a:rPr lang="en-GB" noProof="0" dirty="0" err="1"/>
              <a:t>omnis</a:t>
            </a:r>
            <a:r>
              <a:rPr lang="en-GB" noProof="0" dirty="0"/>
              <a:t> </a:t>
            </a:r>
            <a:r>
              <a:rPr lang="en-GB" noProof="0" dirty="0" err="1"/>
              <a:t>iste</a:t>
            </a:r>
            <a:r>
              <a:rPr lang="en-GB" noProof="0" dirty="0"/>
              <a:t> </a:t>
            </a:r>
            <a:r>
              <a:rPr lang="en-GB" noProof="0" dirty="0" err="1"/>
              <a:t>natus</a:t>
            </a:r>
            <a:r>
              <a:rPr lang="en-GB" noProof="0" dirty="0"/>
              <a:t> error sit </a:t>
            </a:r>
            <a:r>
              <a:rPr lang="en-GB" noProof="0" dirty="0" err="1"/>
              <a:t>voluptatem</a:t>
            </a:r>
            <a:r>
              <a:rPr lang="en-GB" noProof="0" dirty="0"/>
              <a:t> </a:t>
            </a:r>
            <a:r>
              <a:rPr lang="en-GB" noProof="0" dirty="0" err="1"/>
              <a:t>accusantium</a:t>
            </a:r>
            <a:r>
              <a:rPr lang="en-GB" noProof="0" dirty="0"/>
              <a:t> </a:t>
            </a:r>
            <a:r>
              <a:rPr lang="en-GB" noProof="0" dirty="0" err="1"/>
              <a:t>doloremque</a:t>
            </a:r>
            <a:r>
              <a:rPr lang="en-GB" noProof="0" dirty="0"/>
              <a:t> </a:t>
            </a:r>
            <a:r>
              <a:rPr lang="en-GB" noProof="0" dirty="0" err="1"/>
              <a:t>laudantium</a:t>
            </a:r>
            <a:r>
              <a:rPr lang="en-GB" noProof="0" dirty="0"/>
              <a:t>, </a:t>
            </a:r>
            <a:r>
              <a:rPr lang="en-GB" noProof="0" dirty="0" err="1"/>
              <a:t>totam</a:t>
            </a:r>
            <a:r>
              <a:rPr lang="en-GB" noProof="0" dirty="0"/>
              <a:t> rem </a:t>
            </a:r>
            <a:r>
              <a:rPr lang="en-GB" noProof="0" dirty="0" err="1"/>
              <a:t>aperiam</a:t>
            </a:r>
            <a:r>
              <a:rPr lang="en-GB" noProof="0" dirty="0"/>
              <a:t> </a:t>
            </a:r>
            <a:r>
              <a:rPr lang="en-GB" noProof="0" dirty="0" err="1"/>
              <a:t>eaque</a:t>
            </a:r>
            <a:r>
              <a:rPr lang="en-GB" noProof="0" dirty="0"/>
              <a:t> </a:t>
            </a:r>
            <a:r>
              <a:rPr lang="en-GB" noProof="0" dirty="0" err="1"/>
              <a:t>ipsa</a:t>
            </a:r>
            <a:r>
              <a:rPr lang="en-GB" noProof="0" dirty="0"/>
              <a:t>, </a:t>
            </a:r>
            <a:r>
              <a:rPr lang="en-GB" noProof="0" dirty="0" err="1"/>
              <a:t>quae</a:t>
            </a:r>
            <a:r>
              <a:rPr lang="en-GB" noProof="0" dirty="0"/>
              <a:t> ab </a:t>
            </a:r>
            <a:r>
              <a:rPr lang="en-GB" noProof="0" dirty="0" err="1"/>
              <a:t>illo</a:t>
            </a:r>
            <a:r>
              <a:rPr lang="en-GB" noProof="0" dirty="0"/>
              <a:t> </a:t>
            </a:r>
            <a:r>
              <a:rPr lang="en-GB" noProof="0" dirty="0" err="1"/>
              <a:t>inventore</a:t>
            </a:r>
            <a:r>
              <a:rPr lang="en-GB" noProof="0" dirty="0"/>
              <a:t> </a:t>
            </a:r>
            <a:r>
              <a:rPr lang="en-GB" noProof="0" dirty="0" err="1"/>
              <a:t>veritatis</a:t>
            </a:r>
            <a:r>
              <a:rPr lang="en-GB" noProof="0" dirty="0"/>
              <a:t> et quasi </a:t>
            </a:r>
            <a:r>
              <a:rPr lang="en-GB" noProof="0" dirty="0" err="1"/>
              <a:t>architecto</a:t>
            </a:r>
            <a:r>
              <a:rPr lang="en-GB" noProof="0" dirty="0"/>
              <a:t> </a:t>
            </a:r>
            <a:r>
              <a:rPr lang="en-GB" noProof="0" dirty="0" err="1"/>
              <a:t>beatae</a:t>
            </a:r>
            <a:r>
              <a:rPr lang="en-GB" noProof="0" dirty="0"/>
              <a:t> vitae dicta sunt, </a:t>
            </a:r>
            <a:r>
              <a:rPr lang="en-GB" noProof="0" dirty="0" err="1"/>
              <a:t>explicabo</a:t>
            </a:r>
            <a:r>
              <a:rPr lang="en-GB" noProof="0" dirty="0"/>
              <a:t>.</a:t>
            </a:r>
          </a:p>
          <a:p>
            <a:endParaRPr lang="en-GB" noProof="0" dirty="0"/>
          </a:p>
        </p:txBody>
      </p:sp>
      <p:sp>
        <p:nvSpPr>
          <p:cNvPr id="16" name="Rectangle 15">
            <a:extLst>
              <a:ext uri="{FF2B5EF4-FFF2-40B4-BE49-F238E27FC236}">
                <a16:creationId xmlns:a16="http://schemas.microsoft.com/office/drawing/2014/main" id="{F5FC5E54-0635-0049-A7DC-2AF14E8E8A17}"/>
              </a:ext>
              <a:ext uri="{C183D7F6-B498-43B3-948B-1728B52AA6E4}">
                <adec:decorative xmlns:adec="http://schemas.microsoft.com/office/drawing/2017/decorative" val="1"/>
              </a:ext>
            </a:extLst>
          </p:cNvPr>
          <p:cNvSpPr/>
          <p:nvPr userDrawn="1"/>
        </p:nvSpPr>
        <p:spPr>
          <a:xfrm rot="16200000">
            <a:off x="8363074" y="384527"/>
            <a:ext cx="1565031" cy="18291175"/>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68570" rIns="137141" bIns="68570" rtlCol="0" anchor="ctr"/>
          <a:lstStyle/>
          <a:p>
            <a:pPr algn="ctr"/>
            <a:endParaRPr lang="en-US"/>
          </a:p>
        </p:txBody>
      </p:sp>
      <p:sp>
        <p:nvSpPr>
          <p:cNvPr id="17" name="Rectangle 16">
            <a:extLst>
              <a:ext uri="{FF2B5EF4-FFF2-40B4-BE49-F238E27FC236}">
                <a16:creationId xmlns:a16="http://schemas.microsoft.com/office/drawing/2014/main" id="{FFB112D1-4226-E148-A2D1-8552E3F8E1CE}"/>
              </a:ext>
              <a:ext uri="{C183D7F6-B498-43B3-948B-1728B52AA6E4}">
                <adec:decorative xmlns:adec="http://schemas.microsoft.com/office/drawing/2017/decorative" val="1"/>
              </a:ext>
            </a:extLst>
          </p:cNvPr>
          <p:cNvSpPr/>
          <p:nvPr userDrawn="1"/>
        </p:nvSpPr>
        <p:spPr>
          <a:xfrm rot="16200000">
            <a:off x="8363074" y="58407"/>
            <a:ext cx="1565031" cy="18291175"/>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68570" rIns="137141" bIns="68570" rtlCol="0" anchor="ctr"/>
          <a:lstStyle/>
          <a:p>
            <a:pPr algn="ctr"/>
            <a:endParaRPr lang="en-US"/>
          </a:p>
        </p:txBody>
      </p:sp>
      <p:sp>
        <p:nvSpPr>
          <p:cNvPr id="18" name="Rectangle 17">
            <a:extLst>
              <a:ext uri="{FF2B5EF4-FFF2-40B4-BE49-F238E27FC236}">
                <a16:creationId xmlns:a16="http://schemas.microsoft.com/office/drawing/2014/main" id="{E12C3156-4424-D948-9E2C-7BEA3C66B092}"/>
              </a:ext>
              <a:ext uri="{C183D7F6-B498-43B3-948B-1728B52AA6E4}">
                <adec:decorative xmlns:adec="http://schemas.microsoft.com/office/drawing/2017/decorative" val="1"/>
              </a:ext>
            </a:extLst>
          </p:cNvPr>
          <p:cNvSpPr/>
          <p:nvPr userDrawn="1"/>
        </p:nvSpPr>
        <p:spPr>
          <a:xfrm rot="16200000">
            <a:off x="8363074" y="-8363071"/>
            <a:ext cx="1565031" cy="18291175"/>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68570" rIns="137141" bIns="68570" rtlCol="0" anchor="ctr"/>
          <a:lstStyle/>
          <a:p>
            <a:pPr algn="ctr"/>
            <a:endParaRPr lang="en-US"/>
          </a:p>
        </p:txBody>
      </p:sp>
      <p:sp>
        <p:nvSpPr>
          <p:cNvPr id="19" name="Rectangle 18">
            <a:extLst>
              <a:ext uri="{FF2B5EF4-FFF2-40B4-BE49-F238E27FC236}">
                <a16:creationId xmlns:a16="http://schemas.microsoft.com/office/drawing/2014/main" id="{EECD4292-060A-CE4F-B8D6-51A82718AE9D}"/>
              </a:ext>
              <a:ext uri="{C183D7F6-B498-43B3-948B-1728B52AA6E4}">
                <adec:decorative xmlns:adec="http://schemas.microsoft.com/office/drawing/2017/decorative" val="1"/>
              </a:ext>
            </a:extLst>
          </p:cNvPr>
          <p:cNvSpPr/>
          <p:nvPr userDrawn="1"/>
        </p:nvSpPr>
        <p:spPr>
          <a:xfrm rot="16200000">
            <a:off x="8363074" y="-8022774"/>
            <a:ext cx="1565031" cy="18291175"/>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68570" rIns="137141" bIns="68570" rtlCol="0" anchor="ctr"/>
          <a:lstStyle/>
          <a:p>
            <a:pPr algn="ctr"/>
            <a:endParaRPr lang="en-US"/>
          </a:p>
        </p:txBody>
      </p:sp>
      <p:pic>
        <p:nvPicPr>
          <p:cNvPr id="23" name="Picture 20" descr="EASIT logo">
            <a:extLst>
              <a:ext uri="{FF2B5EF4-FFF2-40B4-BE49-F238E27FC236}">
                <a16:creationId xmlns:a16="http://schemas.microsoft.com/office/drawing/2014/main" id="{3DBE4F9E-F65A-5E46-8283-11111CCC477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59917" y="526113"/>
            <a:ext cx="1927782" cy="806304"/>
          </a:xfrm>
          <a:prstGeom prst="rect">
            <a:avLst/>
          </a:prstGeom>
        </p:spPr>
      </p:pic>
      <p:sp>
        <p:nvSpPr>
          <p:cNvPr id="26" name="Slide Number Placeholder 4">
            <a:extLst>
              <a:ext uri="{FF2B5EF4-FFF2-40B4-BE49-F238E27FC236}">
                <a16:creationId xmlns:a16="http://schemas.microsoft.com/office/drawing/2014/main" id="{BEA9FC74-7E6F-234A-B39F-5968C35A6AB3}"/>
              </a:ext>
            </a:extLst>
          </p:cNvPr>
          <p:cNvSpPr>
            <a:spLocks noGrp="1"/>
          </p:cNvSpPr>
          <p:nvPr>
            <p:ph type="sldNum" sz="quarter" idx="4"/>
          </p:nvPr>
        </p:nvSpPr>
        <p:spPr>
          <a:xfrm>
            <a:off x="13888800" y="9248400"/>
            <a:ext cx="4115514" cy="547688"/>
          </a:xfrm>
          <a:prstGeom prst="rect">
            <a:avLst/>
          </a:prstGeom>
        </p:spPr>
        <p:txBody>
          <a:bodyPr lIns="137141" tIns="68570" rIns="137141" bIns="68570"/>
          <a:lstStyle>
            <a:lvl1pPr algn="r">
              <a:defRPr>
                <a:latin typeface="Verdana" panose="020B0604030504040204" pitchFamily="34" charset="0"/>
                <a:ea typeface="Verdana" panose="020B0604030504040204" pitchFamily="34" charset="0"/>
                <a:cs typeface="Verdana" panose="020B0604030504040204" pitchFamily="34" charset="0"/>
              </a:defRPr>
            </a:lvl1pPr>
          </a:lstStyle>
          <a:p>
            <a:fld id="{82A4C178-783D-5746-A597-186E00CFE9C1}" type="slidenum">
              <a:rPr lang="en-US" smtClean="0"/>
              <a:pPr/>
              <a:t>‹#›</a:t>
            </a:fld>
            <a:endParaRPr lang="en-US" dirty="0"/>
          </a:p>
        </p:txBody>
      </p:sp>
    </p:spTree>
    <p:extLst>
      <p:ext uri="{BB962C8B-B14F-4D97-AF65-F5344CB8AC3E}">
        <p14:creationId xmlns:p14="http://schemas.microsoft.com/office/powerpoint/2010/main" val="209367684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6" r:id="rId4"/>
    <p:sldLayoutId id="2147483677" r:id="rId5"/>
  </p:sldLayoutIdLst>
  <p:hf hdr="0" ftr="0" dt="0"/>
  <p:txStyles>
    <p:titleStyle>
      <a:lvl1pPr algn="l" defTabSz="1371408" rtl="0" eaLnBrk="1" latinLnBrk="0" hangingPunct="1">
        <a:lnSpc>
          <a:spcPct val="90000"/>
        </a:lnSpc>
        <a:spcBef>
          <a:spcPct val="0"/>
        </a:spcBef>
        <a:buNone/>
        <a:defRPr sz="6000" b="1" kern="1200">
          <a:solidFill>
            <a:schemeClr val="tx1"/>
          </a:solidFill>
          <a:latin typeface="Verdana"/>
          <a:ea typeface="Arial" charset="0"/>
          <a:cs typeface="Verdana"/>
        </a:defRPr>
      </a:lvl1pPr>
    </p:titleStyle>
    <p:bodyStyle>
      <a:lvl1pPr marL="0" indent="0" algn="l" defTabSz="1371408" rtl="0" eaLnBrk="1" latinLnBrk="0" hangingPunct="1">
        <a:lnSpc>
          <a:spcPct val="150000"/>
        </a:lnSpc>
        <a:spcBef>
          <a:spcPts val="1500"/>
        </a:spcBef>
        <a:buFont typeface="Arial"/>
        <a:buNone/>
        <a:defRPr sz="4500" kern="1200">
          <a:solidFill>
            <a:schemeClr val="tx1"/>
          </a:solidFill>
          <a:latin typeface="Verdana"/>
          <a:ea typeface="+mn-ea"/>
          <a:cs typeface="Verdana"/>
        </a:defRPr>
      </a:lvl1pPr>
      <a:lvl2pPr marL="1028555" indent="-342852" algn="l" defTabSz="1371408" rtl="0" eaLnBrk="1" latinLnBrk="0" hangingPunct="1">
        <a:lnSpc>
          <a:spcPct val="90000"/>
        </a:lnSpc>
        <a:spcBef>
          <a:spcPts val="750"/>
        </a:spcBef>
        <a:buFont typeface="Arial"/>
        <a:buChar char="•"/>
        <a:defRPr sz="3600" kern="1200">
          <a:solidFill>
            <a:schemeClr val="tx1"/>
          </a:solidFill>
          <a:latin typeface="+mn-lt"/>
          <a:ea typeface="+mn-ea"/>
          <a:cs typeface="+mn-cs"/>
        </a:defRPr>
      </a:lvl2pPr>
      <a:lvl3pPr marL="1714259" indent="-342852" algn="l" defTabSz="1371408" rtl="0" eaLnBrk="1" latinLnBrk="0" hangingPunct="1">
        <a:lnSpc>
          <a:spcPct val="90000"/>
        </a:lnSpc>
        <a:spcBef>
          <a:spcPts val="750"/>
        </a:spcBef>
        <a:buFont typeface="Arial"/>
        <a:buChar char="•"/>
        <a:defRPr sz="3000" kern="1200">
          <a:solidFill>
            <a:schemeClr val="tx1"/>
          </a:solidFill>
          <a:latin typeface="+mn-lt"/>
          <a:ea typeface="+mn-ea"/>
          <a:cs typeface="+mn-cs"/>
        </a:defRPr>
      </a:lvl3pPr>
      <a:lvl4pPr marL="2399963" indent="-342852" algn="l" defTabSz="1371408" rtl="0" eaLnBrk="1" latinLnBrk="0" hangingPunct="1">
        <a:lnSpc>
          <a:spcPct val="90000"/>
        </a:lnSpc>
        <a:spcBef>
          <a:spcPts val="750"/>
        </a:spcBef>
        <a:buFont typeface="Arial"/>
        <a:buChar char="•"/>
        <a:defRPr sz="2700" kern="1200">
          <a:solidFill>
            <a:schemeClr val="tx1"/>
          </a:solidFill>
          <a:latin typeface="+mn-lt"/>
          <a:ea typeface="+mn-ea"/>
          <a:cs typeface="+mn-cs"/>
        </a:defRPr>
      </a:lvl4pPr>
      <a:lvl5pPr marL="3085666" indent="-342852" algn="l" defTabSz="1371408" rtl="0" eaLnBrk="1" latinLnBrk="0" hangingPunct="1">
        <a:lnSpc>
          <a:spcPct val="90000"/>
        </a:lnSpc>
        <a:spcBef>
          <a:spcPts val="750"/>
        </a:spcBef>
        <a:buFont typeface="Arial"/>
        <a:buChar char="•"/>
        <a:defRPr sz="2700" kern="1200">
          <a:solidFill>
            <a:schemeClr val="tx1"/>
          </a:solidFill>
          <a:latin typeface="+mn-lt"/>
          <a:ea typeface="+mn-ea"/>
          <a:cs typeface="+mn-cs"/>
        </a:defRPr>
      </a:lvl5pPr>
      <a:lvl6pPr marL="3771370" indent="-342852" algn="l" defTabSz="1371408" rtl="0" eaLnBrk="1" latinLnBrk="0" hangingPunct="1">
        <a:lnSpc>
          <a:spcPct val="90000"/>
        </a:lnSpc>
        <a:spcBef>
          <a:spcPts val="750"/>
        </a:spcBef>
        <a:buFont typeface="Arial"/>
        <a:buChar char="•"/>
        <a:defRPr sz="2700" kern="1200">
          <a:solidFill>
            <a:schemeClr val="tx1"/>
          </a:solidFill>
          <a:latin typeface="+mn-lt"/>
          <a:ea typeface="+mn-ea"/>
          <a:cs typeface="+mn-cs"/>
        </a:defRPr>
      </a:lvl6pPr>
      <a:lvl7pPr marL="4457073" indent="-342852" algn="l" defTabSz="1371408" rtl="0" eaLnBrk="1" latinLnBrk="0" hangingPunct="1">
        <a:lnSpc>
          <a:spcPct val="90000"/>
        </a:lnSpc>
        <a:spcBef>
          <a:spcPts val="750"/>
        </a:spcBef>
        <a:buFont typeface="Arial"/>
        <a:buChar char="•"/>
        <a:defRPr sz="2700" kern="1200">
          <a:solidFill>
            <a:schemeClr val="tx1"/>
          </a:solidFill>
          <a:latin typeface="+mn-lt"/>
          <a:ea typeface="+mn-ea"/>
          <a:cs typeface="+mn-cs"/>
        </a:defRPr>
      </a:lvl7pPr>
      <a:lvl8pPr marL="5142777" indent="-342852" algn="l" defTabSz="1371408" rtl="0" eaLnBrk="1" latinLnBrk="0" hangingPunct="1">
        <a:lnSpc>
          <a:spcPct val="90000"/>
        </a:lnSpc>
        <a:spcBef>
          <a:spcPts val="750"/>
        </a:spcBef>
        <a:buFont typeface="Arial"/>
        <a:buChar char="•"/>
        <a:defRPr sz="2700" kern="1200">
          <a:solidFill>
            <a:schemeClr val="tx1"/>
          </a:solidFill>
          <a:latin typeface="+mn-lt"/>
          <a:ea typeface="+mn-ea"/>
          <a:cs typeface="+mn-cs"/>
        </a:defRPr>
      </a:lvl8pPr>
      <a:lvl9pPr marL="5828480" indent="-342852" algn="l" defTabSz="1371408" rtl="0" eaLnBrk="1" latinLnBrk="0" hangingPunct="1">
        <a:lnSpc>
          <a:spcPct val="90000"/>
        </a:lnSpc>
        <a:spcBef>
          <a:spcPts val="750"/>
        </a:spcBef>
        <a:buFont typeface="Arial"/>
        <a:buChar char="•"/>
        <a:defRPr sz="2700" kern="1200">
          <a:solidFill>
            <a:schemeClr val="tx1"/>
          </a:solidFill>
          <a:latin typeface="+mn-lt"/>
          <a:ea typeface="+mn-ea"/>
          <a:cs typeface="+mn-cs"/>
        </a:defRPr>
      </a:lvl9pPr>
    </p:bodyStyle>
    <p:otherStyle>
      <a:defPPr>
        <a:defRPr lang="en-US"/>
      </a:defPPr>
      <a:lvl1pPr marL="0" algn="l" defTabSz="1371408" rtl="0" eaLnBrk="1" latinLnBrk="0" hangingPunct="1">
        <a:defRPr sz="2700" kern="1200">
          <a:solidFill>
            <a:schemeClr val="tx1"/>
          </a:solidFill>
          <a:latin typeface="+mn-lt"/>
          <a:ea typeface="+mn-ea"/>
          <a:cs typeface="+mn-cs"/>
        </a:defRPr>
      </a:lvl1pPr>
      <a:lvl2pPr marL="685703" algn="l" defTabSz="1371408" rtl="0" eaLnBrk="1" latinLnBrk="0" hangingPunct="1">
        <a:defRPr sz="2700" kern="1200">
          <a:solidFill>
            <a:schemeClr val="tx1"/>
          </a:solidFill>
          <a:latin typeface="+mn-lt"/>
          <a:ea typeface="+mn-ea"/>
          <a:cs typeface="+mn-cs"/>
        </a:defRPr>
      </a:lvl2pPr>
      <a:lvl3pPr marL="1371408" algn="l" defTabSz="1371408" rtl="0" eaLnBrk="1" latinLnBrk="0" hangingPunct="1">
        <a:defRPr sz="2700" kern="1200">
          <a:solidFill>
            <a:schemeClr val="tx1"/>
          </a:solidFill>
          <a:latin typeface="+mn-lt"/>
          <a:ea typeface="+mn-ea"/>
          <a:cs typeface="+mn-cs"/>
        </a:defRPr>
      </a:lvl3pPr>
      <a:lvl4pPr marL="2057111" algn="l" defTabSz="1371408" rtl="0" eaLnBrk="1" latinLnBrk="0" hangingPunct="1">
        <a:defRPr sz="2700" kern="1200">
          <a:solidFill>
            <a:schemeClr val="tx1"/>
          </a:solidFill>
          <a:latin typeface="+mn-lt"/>
          <a:ea typeface="+mn-ea"/>
          <a:cs typeface="+mn-cs"/>
        </a:defRPr>
      </a:lvl4pPr>
      <a:lvl5pPr marL="2742814" algn="l" defTabSz="1371408" rtl="0" eaLnBrk="1" latinLnBrk="0" hangingPunct="1">
        <a:defRPr sz="2700" kern="1200">
          <a:solidFill>
            <a:schemeClr val="tx1"/>
          </a:solidFill>
          <a:latin typeface="+mn-lt"/>
          <a:ea typeface="+mn-ea"/>
          <a:cs typeface="+mn-cs"/>
        </a:defRPr>
      </a:lvl5pPr>
      <a:lvl6pPr marL="3428517" algn="l" defTabSz="1371408" rtl="0" eaLnBrk="1" latinLnBrk="0" hangingPunct="1">
        <a:defRPr sz="2700" kern="1200">
          <a:solidFill>
            <a:schemeClr val="tx1"/>
          </a:solidFill>
          <a:latin typeface="+mn-lt"/>
          <a:ea typeface="+mn-ea"/>
          <a:cs typeface="+mn-cs"/>
        </a:defRPr>
      </a:lvl6pPr>
      <a:lvl7pPr marL="4114222" algn="l" defTabSz="1371408" rtl="0" eaLnBrk="1" latinLnBrk="0" hangingPunct="1">
        <a:defRPr sz="2700" kern="1200">
          <a:solidFill>
            <a:schemeClr val="tx1"/>
          </a:solidFill>
          <a:latin typeface="+mn-lt"/>
          <a:ea typeface="+mn-ea"/>
          <a:cs typeface="+mn-cs"/>
        </a:defRPr>
      </a:lvl7pPr>
      <a:lvl8pPr marL="4799925" algn="l" defTabSz="1371408" rtl="0" eaLnBrk="1" latinLnBrk="0" hangingPunct="1">
        <a:defRPr sz="2700" kern="1200">
          <a:solidFill>
            <a:schemeClr val="tx1"/>
          </a:solidFill>
          <a:latin typeface="+mn-lt"/>
          <a:ea typeface="+mn-ea"/>
          <a:cs typeface="+mn-cs"/>
        </a:defRPr>
      </a:lvl8pPr>
      <a:lvl9pPr marL="5485628" algn="l" defTabSz="1371408"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commons.wikimedia.org/wiki/User:LSDSL" TargetMode="External"/><Relationship Id="rId2" Type="http://schemas.openxmlformats.org/officeDocument/2006/relationships/hyperlink" Target="https://de.wikipedia.org/wiki/Datei:Virginia_Woolf_(4).jpg" TargetMode="External"/><Relationship Id="rId1" Type="http://schemas.openxmlformats.org/officeDocument/2006/relationships/slideLayout" Target="../slideLayouts/slideLayout3.xml"/><Relationship Id="rId4" Type="http://schemas.openxmlformats.org/officeDocument/2006/relationships/hyperlink" Target="https://commons.wikimedia.org/"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creativecommons.org/publicdomain/zero/1.0/" TargetMode="External"/><Relationship Id="rId2" Type="http://schemas.openxmlformats.org/officeDocument/2006/relationships/hyperlink" Target="https://publicdomainvectors.org/"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png"/><Relationship Id="rId3" Type="http://schemas.openxmlformats.org/officeDocument/2006/relationships/image" Target="../media/image6.png"/><Relationship Id="rId7" Type="http://schemas.openxmlformats.org/officeDocument/2006/relationships/image" Target="../media/image29.JPG"/><Relationship Id="rId12" Type="http://schemas.openxmlformats.org/officeDocument/2006/relationships/image" Target="../media/image26.jp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28.jpg"/><Relationship Id="rId11" Type="http://schemas.openxmlformats.org/officeDocument/2006/relationships/image" Target="../media/image33.png"/><Relationship Id="rId5" Type="http://schemas.openxmlformats.org/officeDocument/2006/relationships/image" Target="../media/image27.emf"/><Relationship Id="rId10" Type="http://schemas.openxmlformats.org/officeDocument/2006/relationships/image" Target="../media/image32.jpg"/><Relationship Id="rId4" Type="http://schemas.openxmlformats.org/officeDocument/2006/relationships/image" Target="../media/image7.png"/><Relationship Id="rId9" Type="http://schemas.openxmlformats.org/officeDocument/2006/relationships/image" Target="../media/image31.sv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pagines.uab.cat/easit"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hyperlink" Target="http://pagines.uab.cat/easit/"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391B5-7A0E-1548-9C67-0CF616598B12}"/>
              </a:ext>
            </a:extLst>
          </p:cNvPr>
          <p:cNvSpPr>
            <a:spLocks noGrp="1"/>
          </p:cNvSpPr>
          <p:nvPr>
            <p:ph type="title"/>
          </p:nvPr>
        </p:nvSpPr>
        <p:spPr>
          <a:xfrm>
            <a:off x="636828" y="5274355"/>
            <a:ext cx="17457031" cy="1062638"/>
          </a:xfrm>
        </p:spPr>
        <p:txBody>
          <a:bodyPr>
            <a:noAutofit/>
          </a:bodyPr>
          <a:lstStyle/>
          <a:p>
            <a:pPr algn="ctr"/>
            <a:r>
              <a:rPr lang="it-IT" sz="7500" dirty="0" err="1"/>
              <a:t>Identifying</a:t>
            </a:r>
            <a:r>
              <a:rPr lang="it-IT" sz="7500" dirty="0"/>
              <a:t> and </a:t>
            </a:r>
            <a:r>
              <a:rPr lang="it-IT" sz="7500" dirty="0" err="1"/>
              <a:t>organizing</a:t>
            </a:r>
            <a:r>
              <a:rPr lang="it-IT" sz="7500" dirty="0"/>
              <a:t> information for E2U </a:t>
            </a:r>
            <a:r>
              <a:rPr lang="it-IT" sz="7500" dirty="0" err="1"/>
              <a:t>ADs</a:t>
            </a:r>
            <a:endParaRPr lang="en-ES" sz="7500" dirty="0"/>
          </a:p>
        </p:txBody>
      </p:sp>
      <p:pic>
        <p:nvPicPr>
          <p:cNvPr id="18" name="Picture 4" descr="Co-funded by the Erasmus+ Programme of the European Union logo">
            <a:extLst>
              <a:ext uri="{FF2B5EF4-FFF2-40B4-BE49-F238E27FC236}">
                <a16:creationId xmlns:a16="http://schemas.microsoft.com/office/drawing/2014/main" id="{7B34E4F4-D9E6-7843-A635-6F7E65AE4B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448860" y="487145"/>
            <a:ext cx="4644999" cy="106218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reative Commons License Logo: Attribution-ShareAlike International CC BY-SA">
            <a:extLst>
              <a:ext uri="{FF2B5EF4-FFF2-40B4-BE49-F238E27FC236}">
                <a16:creationId xmlns:a16="http://schemas.microsoft.com/office/drawing/2014/main" id="{8061834D-1377-9B49-892B-AFDC3631BF20}"/>
              </a:ext>
            </a:extLst>
          </p:cNvPr>
          <p:cNvPicPr/>
          <p:nvPr/>
        </p:nvPicPr>
        <p:blipFill>
          <a:blip r:embed="rId4">
            <a:extLst>
              <a:ext uri="{28A0092B-C50C-407E-A947-70E740481C1C}">
                <a14:useLocalDpi xmlns:a14="http://schemas.microsoft.com/office/drawing/2010/main" val="0"/>
              </a:ext>
            </a:extLst>
          </a:blip>
          <a:stretch>
            <a:fillRect/>
          </a:stretch>
        </p:blipFill>
        <p:spPr>
          <a:xfrm>
            <a:off x="245068" y="8882826"/>
            <a:ext cx="2701375" cy="952235"/>
          </a:xfrm>
          <a:prstGeom prst="rect">
            <a:avLst/>
          </a:prstGeom>
        </p:spPr>
      </p:pic>
      <p:sp>
        <p:nvSpPr>
          <p:cNvPr id="22" name="Rectangle 21">
            <a:extLst>
              <a:ext uri="{FF2B5EF4-FFF2-40B4-BE49-F238E27FC236}">
                <a16:creationId xmlns:a16="http://schemas.microsoft.com/office/drawing/2014/main" id="{FC0541CC-A6E2-5E43-B71D-EDB3A9B61793}"/>
              </a:ext>
            </a:extLst>
          </p:cNvPr>
          <p:cNvSpPr/>
          <p:nvPr/>
        </p:nvSpPr>
        <p:spPr>
          <a:xfrm>
            <a:off x="4990626" y="6723927"/>
            <a:ext cx="8437849" cy="1688455"/>
          </a:xfrm>
          <a:prstGeom prst="rect">
            <a:avLst/>
          </a:prstGeom>
        </p:spPr>
        <p:txBody>
          <a:bodyPr wrap="none" lIns="137141" tIns="68570" rIns="137141" bIns="68570">
            <a:spAutoFit/>
          </a:bodyPr>
          <a:lstStyle/>
          <a:p>
            <a:pPr marL="0" marR="0" lvl="0" indent="0" algn="ctr" defTabSz="1371408" rtl="0" eaLnBrk="1" fontAlgn="auto" latinLnBrk="0" hangingPunct="1">
              <a:lnSpc>
                <a:spcPct val="150000"/>
              </a:lnSpc>
              <a:spcBef>
                <a:spcPts val="0"/>
              </a:spcBef>
              <a:spcAft>
                <a:spcPts val="0"/>
              </a:spcAft>
              <a:buClrTx/>
              <a:buSzTx/>
              <a:buFontTx/>
              <a:buNone/>
              <a:tabLst/>
              <a:defRPr/>
            </a:pPr>
            <a:r>
              <a:rPr kumimoji="0" lang="it-IT" sz="3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Elisa Perego</a:t>
            </a:r>
            <a:endParaRPr kumimoji="0" lang="sl-SI" sz="3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1371408" rtl="0" eaLnBrk="1" fontAlgn="auto" latinLnBrk="0" hangingPunct="1">
              <a:lnSpc>
                <a:spcPct val="150000"/>
              </a:lnSpc>
              <a:spcBef>
                <a:spcPts val="0"/>
              </a:spcBef>
              <a:spcAft>
                <a:spcPts val="0"/>
              </a:spcAft>
              <a:buClrTx/>
              <a:buSzTx/>
              <a:buFontTx/>
              <a:buNone/>
              <a:tabLst/>
              <a:defRPr/>
            </a:pPr>
            <a:r>
              <a:rPr kumimoji="0" lang="it-IT" sz="3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Università degli Studi di Trieste</a:t>
            </a:r>
            <a:endParaRPr kumimoji="0" lang="en-GB" sz="3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a:extLst>
              <a:ext uri="{FF2B5EF4-FFF2-40B4-BE49-F238E27FC236}">
                <a16:creationId xmlns:a16="http://schemas.microsoft.com/office/drawing/2014/main" id="{AAC2A4C7-C614-7241-918C-B81ACCA7CF55}"/>
              </a:ext>
            </a:extLst>
          </p:cNvPr>
          <p:cNvSpPr txBox="1"/>
          <p:nvPr/>
        </p:nvSpPr>
        <p:spPr>
          <a:xfrm>
            <a:off x="3967047" y="3836931"/>
            <a:ext cx="10351834" cy="877143"/>
          </a:xfrm>
          <a:prstGeom prst="rect">
            <a:avLst/>
          </a:prstGeom>
          <a:noFill/>
        </p:spPr>
        <p:txBody>
          <a:bodyPr wrap="none" lIns="137141" tIns="68570" rIns="137141" bIns="68570" rtlCol="0">
            <a:spAutoFit/>
          </a:bodyPr>
          <a:lstStyle/>
          <a:p>
            <a:pPr marL="0" marR="0" lvl="0" indent="0" algn="ctr" defTabSz="137140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Element 2. </a:t>
            </a:r>
            <a:r>
              <a:rPr kumimoji="0" lang="it-IT" sz="4800" b="1"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Linguistic</a:t>
            </a:r>
            <a:r>
              <a:rPr kumimoji="0" lang="it-IT" sz="4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it-IT" sz="4800" b="1"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aspects</a:t>
            </a:r>
            <a:endParaRPr kumimoji="0" lang="en-US" sz="4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4" name="TextBox 23">
            <a:extLst>
              <a:ext uri="{FF2B5EF4-FFF2-40B4-BE49-F238E27FC236}">
                <a16:creationId xmlns:a16="http://schemas.microsoft.com/office/drawing/2014/main" id="{9B881F88-A38F-E04E-A92D-8D793AECAFD3}"/>
              </a:ext>
            </a:extLst>
          </p:cNvPr>
          <p:cNvSpPr txBox="1"/>
          <p:nvPr/>
        </p:nvSpPr>
        <p:spPr>
          <a:xfrm>
            <a:off x="2953155" y="2199525"/>
            <a:ext cx="12379633" cy="1615807"/>
          </a:xfrm>
          <a:prstGeom prst="rect">
            <a:avLst/>
          </a:prstGeom>
          <a:noFill/>
        </p:spPr>
        <p:txBody>
          <a:bodyPr wrap="none" lIns="137141" tIns="68570" rIns="137141" bIns="68570" rtlCol="0">
            <a:spAutoFit/>
          </a:bodyPr>
          <a:lstStyle/>
          <a:p>
            <a:pPr marL="0" marR="0" lvl="0" indent="0" algn="ctr" defTabSz="137140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Unit </a:t>
            </a:r>
            <a:r>
              <a:rPr kumimoji="0" lang="es-ES" sz="4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3B. Easy </a:t>
            </a:r>
            <a:r>
              <a:rPr kumimoji="0" lang="es-ES" sz="4800" b="1"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to</a:t>
            </a:r>
            <a:r>
              <a:rPr kumimoji="0" lang="es-ES" sz="4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s-ES" sz="4800" b="1"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understand</a:t>
            </a:r>
            <a:r>
              <a:rPr kumimoji="0" lang="es-ES" sz="4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it-IT" sz="4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E2U) </a:t>
            </a:r>
          </a:p>
          <a:p>
            <a:pPr marL="0" marR="0" lvl="0" indent="0" algn="ctr" defTabSz="1371408" rtl="0" eaLnBrk="1" fontAlgn="auto" latinLnBrk="0" hangingPunct="1">
              <a:lnSpc>
                <a:spcPct val="100000"/>
              </a:lnSpc>
              <a:spcBef>
                <a:spcPts val="0"/>
              </a:spcBef>
              <a:spcAft>
                <a:spcPts val="0"/>
              </a:spcAft>
              <a:buClrTx/>
              <a:buSzTx/>
              <a:buFontTx/>
              <a:buNone/>
              <a:tabLst/>
              <a:defRPr/>
            </a:pPr>
            <a:r>
              <a:rPr kumimoji="0" lang="it-IT" sz="4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and audio </a:t>
            </a:r>
            <a:r>
              <a:rPr kumimoji="0" lang="it-IT" sz="4800" b="1"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description</a:t>
            </a:r>
            <a:r>
              <a:rPr kumimoji="0" lang="it-IT" sz="4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(AD)</a:t>
            </a:r>
            <a:endParaRPr kumimoji="0" lang="en-US" sz="4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54737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98B9F3-E738-3D43-89DA-B258F53086AA}"/>
              </a:ext>
            </a:extLst>
          </p:cNvPr>
          <p:cNvSpPr>
            <a:spLocks noGrp="1"/>
          </p:cNvSpPr>
          <p:nvPr>
            <p:ph type="title"/>
          </p:nvPr>
        </p:nvSpPr>
        <p:spPr>
          <a:xfrm>
            <a:off x="317911" y="1927940"/>
            <a:ext cx="12170179" cy="1062638"/>
          </a:xfrm>
        </p:spPr>
        <p:txBody>
          <a:bodyPr>
            <a:normAutofit/>
          </a:bodyPr>
          <a:lstStyle/>
          <a:p>
            <a:r>
              <a:rPr lang="it-IT" dirty="0" err="1"/>
              <a:t>Identifying</a:t>
            </a:r>
            <a:r>
              <a:rPr lang="it-IT" dirty="0"/>
              <a:t> information</a:t>
            </a:r>
            <a:endParaRPr lang="en-ES" dirty="0"/>
          </a:p>
        </p:txBody>
      </p:sp>
      <p:sp>
        <p:nvSpPr>
          <p:cNvPr id="6" name="Slide Number Placeholder 5">
            <a:extLst>
              <a:ext uri="{FF2B5EF4-FFF2-40B4-BE49-F238E27FC236}">
                <a16:creationId xmlns:a16="http://schemas.microsoft.com/office/drawing/2014/main" id="{03E0CF53-2FC1-D141-AF31-F03A005D11CF}"/>
              </a:ext>
            </a:extLst>
          </p:cNvPr>
          <p:cNvSpPr>
            <a:spLocks noGrp="1"/>
          </p:cNvSpPr>
          <p:nvPr>
            <p:ph type="sldNum" sz="quarter" idx="12"/>
          </p:nvPr>
        </p:nvSpPr>
        <p:spPr>
          <a:xfrm>
            <a:off x="13888800" y="9248400"/>
            <a:ext cx="4115514" cy="547688"/>
          </a:xfrm>
        </p:spPr>
        <p:txBody>
          <a:bodyPr/>
          <a:lstStyle/>
          <a:p>
            <a:pPr algn="r"/>
            <a:fld id="{82A4C178-783D-5746-A597-186E00CFE9C1}" type="slidenum">
              <a:rPr lang="en-US" smtClean="0">
                <a:latin typeface="Verdana" panose="020B0604030504040204" pitchFamily="34" charset="0"/>
                <a:ea typeface="Verdana" panose="020B0604030504040204" pitchFamily="34" charset="0"/>
              </a:rPr>
              <a:pPr algn="r"/>
              <a:t>10</a:t>
            </a:fld>
            <a:endParaRPr lang="en-US" dirty="0">
              <a:latin typeface="Verdana" panose="020B0604030504040204" pitchFamily="34" charset="0"/>
              <a:ea typeface="Verdana" panose="020B0604030504040204" pitchFamily="34" charset="0"/>
            </a:endParaRPr>
          </a:p>
        </p:txBody>
      </p:sp>
      <p:sp>
        <p:nvSpPr>
          <p:cNvPr id="2" name="Rectangle 1">
            <a:extLst>
              <a:ext uri="{FF2B5EF4-FFF2-40B4-BE49-F238E27FC236}">
                <a16:creationId xmlns:a16="http://schemas.microsoft.com/office/drawing/2014/main" id="{2C18BAE8-7D30-D748-812B-8F398B03CFD8}"/>
              </a:ext>
            </a:extLst>
          </p:cNvPr>
          <p:cNvSpPr>
            <a:spLocks noChangeAspect="1"/>
          </p:cNvSpPr>
          <p:nvPr/>
        </p:nvSpPr>
        <p:spPr>
          <a:xfrm>
            <a:off x="452993" y="3224323"/>
            <a:ext cx="17251790" cy="1037187"/>
          </a:xfrm>
          <a:prstGeom prst="rect">
            <a:avLst/>
          </a:prstGeom>
        </p:spPr>
        <p:txBody>
          <a:bodyPr wrap="square" lIns="137141" tIns="68570" rIns="137141" bIns="68570">
            <a:spAutoFit/>
          </a:bodyPr>
          <a:lstStyle/>
          <a:p>
            <a:pPr>
              <a:lnSpc>
                <a:spcPct val="150000"/>
              </a:lnSpc>
            </a:pPr>
            <a:r>
              <a:rPr lang="en-GB" sz="4500" dirty="0">
                <a:latin typeface="Verdana" pitchFamily="34" charset="0"/>
                <a:ea typeface="Verdana" pitchFamily="34" charset="0"/>
              </a:rPr>
              <a:t>Source text analysis.</a:t>
            </a:r>
          </a:p>
        </p:txBody>
      </p:sp>
      <p:pic>
        <p:nvPicPr>
          <p:cNvPr id="5" name="Immagine 4" descr="Drawing of a scientist.">
            <a:extLst>
              <a:ext uri="{FF2B5EF4-FFF2-40B4-BE49-F238E27FC236}">
                <a16:creationId xmlns:a16="http://schemas.microsoft.com/office/drawing/2014/main" id="{8BCBDDAE-6A8D-418E-82B2-65687BDAA978}"/>
              </a:ext>
            </a:extLst>
          </p:cNvPr>
          <p:cNvPicPr>
            <a:picLocks noChangeAspect="1"/>
          </p:cNvPicPr>
          <p:nvPr/>
        </p:nvPicPr>
        <p:blipFill>
          <a:blip r:embed="rId3"/>
          <a:stretch>
            <a:fillRect/>
          </a:stretch>
        </p:blipFill>
        <p:spPr>
          <a:xfrm>
            <a:off x="496144" y="4261510"/>
            <a:ext cx="3397444" cy="4034970"/>
          </a:xfrm>
          <a:prstGeom prst="rect">
            <a:avLst/>
          </a:prstGeom>
        </p:spPr>
      </p:pic>
    </p:spTree>
    <p:extLst>
      <p:ext uri="{BB962C8B-B14F-4D97-AF65-F5344CB8AC3E}">
        <p14:creationId xmlns:p14="http://schemas.microsoft.com/office/powerpoint/2010/main" val="3289377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98B9F3-E738-3D43-89DA-B258F53086AA}"/>
              </a:ext>
            </a:extLst>
          </p:cNvPr>
          <p:cNvSpPr>
            <a:spLocks noGrp="1"/>
          </p:cNvSpPr>
          <p:nvPr>
            <p:ph type="title"/>
          </p:nvPr>
        </p:nvSpPr>
        <p:spPr>
          <a:xfrm>
            <a:off x="317911" y="1927940"/>
            <a:ext cx="12170179" cy="1062638"/>
          </a:xfrm>
        </p:spPr>
        <p:txBody>
          <a:bodyPr>
            <a:normAutofit fontScale="90000"/>
          </a:bodyPr>
          <a:lstStyle/>
          <a:p>
            <a:r>
              <a:rPr lang="it-IT" dirty="0"/>
              <a:t>Film </a:t>
            </a:r>
            <a:r>
              <a:rPr lang="it-IT" dirty="0" err="1"/>
              <a:t>characters</a:t>
            </a:r>
            <a:r>
              <a:rPr lang="it-IT" dirty="0"/>
              <a:t>: An </a:t>
            </a:r>
            <a:r>
              <a:rPr lang="it-IT" dirty="0" err="1"/>
              <a:t>example</a:t>
            </a:r>
            <a:endParaRPr lang="en-ES" dirty="0"/>
          </a:p>
        </p:txBody>
      </p:sp>
      <p:sp>
        <p:nvSpPr>
          <p:cNvPr id="6" name="Slide Number Placeholder 5">
            <a:extLst>
              <a:ext uri="{FF2B5EF4-FFF2-40B4-BE49-F238E27FC236}">
                <a16:creationId xmlns:a16="http://schemas.microsoft.com/office/drawing/2014/main" id="{03E0CF53-2FC1-D141-AF31-F03A005D11CF}"/>
              </a:ext>
            </a:extLst>
          </p:cNvPr>
          <p:cNvSpPr>
            <a:spLocks noGrp="1"/>
          </p:cNvSpPr>
          <p:nvPr>
            <p:ph type="sldNum" sz="quarter" idx="12"/>
          </p:nvPr>
        </p:nvSpPr>
        <p:spPr>
          <a:xfrm>
            <a:off x="13888800" y="9248400"/>
            <a:ext cx="4115514" cy="547688"/>
          </a:xfrm>
        </p:spPr>
        <p:txBody>
          <a:bodyPr/>
          <a:lstStyle/>
          <a:p>
            <a:pPr algn="r"/>
            <a:fld id="{82A4C178-783D-5746-A597-186E00CFE9C1}" type="slidenum">
              <a:rPr lang="en-US" smtClean="0">
                <a:latin typeface="Verdana" panose="020B0604030504040204" pitchFamily="34" charset="0"/>
                <a:ea typeface="Verdana" panose="020B0604030504040204" pitchFamily="34" charset="0"/>
              </a:rPr>
              <a:pPr algn="r"/>
              <a:t>11</a:t>
            </a:fld>
            <a:endParaRPr lang="en-US">
              <a:latin typeface="Verdana" panose="020B0604030504040204" pitchFamily="34" charset="0"/>
              <a:ea typeface="Verdana" panose="020B0604030504040204" pitchFamily="34" charset="0"/>
            </a:endParaRPr>
          </a:p>
        </p:txBody>
      </p:sp>
      <p:sp>
        <p:nvSpPr>
          <p:cNvPr id="2" name="Rectangle 1">
            <a:extLst>
              <a:ext uri="{FF2B5EF4-FFF2-40B4-BE49-F238E27FC236}">
                <a16:creationId xmlns:a16="http://schemas.microsoft.com/office/drawing/2014/main" id="{2C18BAE8-7D30-D748-812B-8F398B03CFD8}"/>
              </a:ext>
            </a:extLst>
          </p:cNvPr>
          <p:cNvSpPr>
            <a:spLocks noChangeAspect="1"/>
          </p:cNvSpPr>
          <p:nvPr/>
        </p:nvSpPr>
        <p:spPr>
          <a:xfrm>
            <a:off x="452993" y="3224323"/>
            <a:ext cx="17251790" cy="5192170"/>
          </a:xfrm>
          <a:prstGeom prst="rect">
            <a:avLst/>
          </a:prstGeom>
        </p:spPr>
        <p:txBody>
          <a:bodyPr wrap="square" lIns="137141" tIns="68570" rIns="137141" bIns="68570">
            <a:spAutoFit/>
          </a:bodyPr>
          <a:lstStyle/>
          <a:p>
            <a:pPr>
              <a:lnSpc>
                <a:spcPct val="150000"/>
              </a:lnSpc>
            </a:pPr>
            <a:r>
              <a:rPr lang="en-GB" sz="4500" dirty="0">
                <a:latin typeface="Verdana" pitchFamily="34" charset="0"/>
                <a:ea typeface="Verdana" pitchFamily="34" charset="0"/>
              </a:rPr>
              <a:t>Focal vs. supporting.</a:t>
            </a:r>
          </a:p>
          <a:p>
            <a:pPr>
              <a:lnSpc>
                <a:spcPct val="150000"/>
              </a:lnSpc>
            </a:pPr>
            <a:r>
              <a:rPr lang="en-GB" sz="4500" dirty="0">
                <a:latin typeface="Verdana" pitchFamily="34" charset="0"/>
                <a:ea typeface="Verdana" pitchFamily="34" charset="0"/>
              </a:rPr>
              <a:t>Main features:</a:t>
            </a:r>
          </a:p>
          <a:p>
            <a:pPr marL="685800" indent="-685800">
              <a:lnSpc>
                <a:spcPct val="150000"/>
              </a:lnSpc>
              <a:buFont typeface="Arial" panose="020B0604020202020204" pitchFamily="34" charset="0"/>
              <a:buChar char="•"/>
            </a:pPr>
            <a:r>
              <a:rPr lang="en-GB" sz="4500" dirty="0">
                <a:latin typeface="Verdana" pitchFamily="34" charset="0"/>
                <a:ea typeface="Verdana" pitchFamily="34" charset="0"/>
              </a:rPr>
              <a:t>appearance;</a:t>
            </a:r>
          </a:p>
          <a:p>
            <a:pPr marL="685800" indent="-685800">
              <a:lnSpc>
                <a:spcPct val="150000"/>
              </a:lnSpc>
              <a:buFont typeface="Arial" panose="020B0604020202020204" pitchFamily="34" charset="0"/>
              <a:buChar char="•"/>
            </a:pPr>
            <a:r>
              <a:rPr lang="en-GB" sz="4500" dirty="0">
                <a:latin typeface="Verdana" pitchFamily="34" charset="0"/>
                <a:ea typeface="Verdana" pitchFamily="34" charset="0"/>
              </a:rPr>
              <a:t>facial expression</a:t>
            </a:r>
          </a:p>
          <a:p>
            <a:pPr marL="685800" indent="-685800">
              <a:lnSpc>
                <a:spcPct val="150000"/>
              </a:lnSpc>
              <a:buFont typeface="Arial" panose="020B0604020202020204" pitchFamily="34" charset="0"/>
              <a:buChar char="•"/>
            </a:pPr>
            <a:r>
              <a:rPr lang="en-GB" sz="4500" dirty="0">
                <a:latin typeface="Verdana" pitchFamily="34" charset="0"/>
                <a:ea typeface="Verdana" pitchFamily="34" charset="0"/>
              </a:rPr>
              <a:t>Etc.</a:t>
            </a:r>
          </a:p>
        </p:txBody>
      </p:sp>
    </p:spTree>
    <p:extLst>
      <p:ext uri="{BB962C8B-B14F-4D97-AF65-F5344CB8AC3E}">
        <p14:creationId xmlns:p14="http://schemas.microsoft.com/office/powerpoint/2010/main" val="3673620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98B9F3-E738-3D43-89DA-B258F53086AA}"/>
              </a:ext>
            </a:extLst>
          </p:cNvPr>
          <p:cNvSpPr>
            <a:spLocks noGrp="1"/>
          </p:cNvSpPr>
          <p:nvPr>
            <p:ph type="title"/>
          </p:nvPr>
        </p:nvSpPr>
        <p:spPr>
          <a:xfrm>
            <a:off x="317911" y="1927940"/>
            <a:ext cx="12170179" cy="1062638"/>
          </a:xfrm>
        </p:spPr>
        <p:txBody>
          <a:bodyPr>
            <a:normAutofit/>
          </a:bodyPr>
          <a:lstStyle/>
          <a:p>
            <a:r>
              <a:rPr lang="it-IT" dirty="0"/>
              <a:t>Strategies</a:t>
            </a:r>
            <a:endParaRPr lang="en-ES" dirty="0"/>
          </a:p>
        </p:txBody>
      </p:sp>
      <p:sp>
        <p:nvSpPr>
          <p:cNvPr id="6" name="Slide Number Placeholder 5">
            <a:extLst>
              <a:ext uri="{FF2B5EF4-FFF2-40B4-BE49-F238E27FC236}">
                <a16:creationId xmlns:a16="http://schemas.microsoft.com/office/drawing/2014/main" id="{03E0CF53-2FC1-D141-AF31-F03A005D11CF}"/>
              </a:ext>
            </a:extLst>
          </p:cNvPr>
          <p:cNvSpPr>
            <a:spLocks noGrp="1"/>
          </p:cNvSpPr>
          <p:nvPr>
            <p:ph type="sldNum" sz="quarter" idx="12"/>
          </p:nvPr>
        </p:nvSpPr>
        <p:spPr>
          <a:xfrm>
            <a:off x="13888800" y="9248400"/>
            <a:ext cx="4115514" cy="547688"/>
          </a:xfrm>
        </p:spPr>
        <p:txBody>
          <a:bodyPr/>
          <a:lstStyle/>
          <a:p>
            <a:pPr algn="r"/>
            <a:fld id="{82A4C178-783D-5746-A597-186E00CFE9C1}" type="slidenum">
              <a:rPr lang="en-US" smtClean="0">
                <a:latin typeface="Verdana" panose="020B0604030504040204" pitchFamily="34" charset="0"/>
                <a:ea typeface="Verdana" panose="020B0604030504040204" pitchFamily="34" charset="0"/>
              </a:rPr>
              <a:pPr algn="r"/>
              <a:t>12</a:t>
            </a:fld>
            <a:endParaRPr lang="en-US">
              <a:latin typeface="Verdana" panose="020B0604030504040204" pitchFamily="34" charset="0"/>
              <a:ea typeface="Verdana" panose="020B0604030504040204" pitchFamily="34" charset="0"/>
            </a:endParaRPr>
          </a:p>
        </p:txBody>
      </p:sp>
      <p:sp>
        <p:nvSpPr>
          <p:cNvPr id="2" name="Rectangle 1">
            <a:extLst>
              <a:ext uri="{FF2B5EF4-FFF2-40B4-BE49-F238E27FC236}">
                <a16:creationId xmlns:a16="http://schemas.microsoft.com/office/drawing/2014/main" id="{2C18BAE8-7D30-D748-812B-8F398B03CFD8}"/>
              </a:ext>
            </a:extLst>
          </p:cNvPr>
          <p:cNvSpPr>
            <a:spLocks noChangeAspect="1"/>
          </p:cNvSpPr>
          <p:nvPr/>
        </p:nvSpPr>
        <p:spPr>
          <a:xfrm>
            <a:off x="452993" y="3224323"/>
            <a:ext cx="17251790" cy="2075933"/>
          </a:xfrm>
          <a:prstGeom prst="rect">
            <a:avLst/>
          </a:prstGeom>
        </p:spPr>
        <p:txBody>
          <a:bodyPr wrap="square" lIns="137141" tIns="68570" rIns="137141" bIns="68570">
            <a:spAutoFit/>
          </a:bodyPr>
          <a:lstStyle/>
          <a:p>
            <a:pPr>
              <a:lnSpc>
                <a:spcPct val="150000"/>
              </a:lnSpc>
            </a:pPr>
            <a:r>
              <a:rPr lang="en-GB" sz="4500" dirty="0">
                <a:latin typeface="Verdana" pitchFamily="34" charset="0"/>
                <a:ea typeface="Verdana" pitchFamily="34" charset="0"/>
              </a:rPr>
              <a:t>1. Name</a:t>
            </a:r>
          </a:p>
          <a:p>
            <a:pPr>
              <a:lnSpc>
                <a:spcPct val="150000"/>
              </a:lnSpc>
            </a:pPr>
            <a:r>
              <a:rPr lang="en-GB" sz="4500" dirty="0">
                <a:latin typeface="Verdana" pitchFamily="34" charset="0"/>
                <a:ea typeface="Verdana" pitchFamily="34" charset="0"/>
              </a:rPr>
              <a:t>“Virginia Woolf”</a:t>
            </a:r>
          </a:p>
        </p:txBody>
      </p:sp>
      <p:pic>
        <p:nvPicPr>
          <p:cNvPr id="5" name="Immagine 4" descr="Image of Virginia Woolf's side profile.">
            <a:extLst>
              <a:ext uri="{FF2B5EF4-FFF2-40B4-BE49-F238E27FC236}">
                <a16:creationId xmlns:a16="http://schemas.microsoft.com/office/drawing/2014/main" id="{B011CE69-41F4-4ADD-BEB0-E28C77A61B60}"/>
              </a:ext>
            </a:extLst>
          </p:cNvPr>
          <p:cNvPicPr>
            <a:picLocks noChangeAspect="1"/>
          </p:cNvPicPr>
          <p:nvPr/>
        </p:nvPicPr>
        <p:blipFill>
          <a:blip r:embed="rId3"/>
          <a:stretch>
            <a:fillRect/>
          </a:stretch>
        </p:blipFill>
        <p:spPr>
          <a:xfrm>
            <a:off x="12810501" y="3224322"/>
            <a:ext cx="4330800" cy="4948637"/>
          </a:xfrm>
          <a:prstGeom prst="rect">
            <a:avLst/>
          </a:prstGeom>
        </p:spPr>
      </p:pic>
    </p:spTree>
    <p:extLst>
      <p:ext uri="{BB962C8B-B14F-4D97-AF65-F5344CB8AC3E}">
        <p14:creationId xmlns:p14="http://schemas.microsoft.com/office/powerpoint/2010/main" val="3903472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98B9F3-E738-3D43-89DA-B258F53086AA}"/>
              </a:ext>
            </a:extLst>
          </p:cNvPr>
          <p:cNvSpPr>
            <a:spLocks noGrp="1"/>
          </p:cNvSpPr>
          <p:nvPr>
            <p:ph type="title"/>
          </p:nvPr>
        </p:nvSpPr>
        <p:spPr>
          <a:xfrm>
            <a:off x="317911" y="1927940"/>
            <a:ext cx="12170179" cy="1062638"/>
          </a:xfrm>
        </p:spPr>
        <p:txBody>
          <a:bodyPr>
            <a:normAutofit/>
          </a:bodyPr>
          <a:lstStyle/>
          <a:p>
            <a:r>
              <a:rPr lang="it-IT" dirty="0"/>
              <a:t>Strategies</a:t>
            </a:r>
            <a:endParaRPr lang="en-ES" dirty="0"/>
          </a:p>
        </p:txBody>
      </p:sp>
      <p:sp>
        <p:nvSpPr>
          <p:cNvPr id="6" name="Slide Number Placeholder 5">
            <a:extLst>
              <a:ext uri="{FF2B5EF4-FFF2-40B4-BE49-F238E27FC236}">
                <a16:creationId xmlns:a16="http://schemas.microsoft.com/office/drawing/2014/main" id="{03E0CF53-2FC1-D141-AF31-F03A005D11CF}"/>
              </a:ext>
            </a:extLst>
          </p:cNvPr>
          <p:cNvSpPr>
            <a:spLocks noGrp="1"/>
          </p:cNvSpPr>
          <p:nvPr>
            <p:ph type="sldNum" sz="quarter" idx="12"/>
          </p:nvPr>
        </p:nvSpPr>
        <p:spPr>
          <a:xfrm>
            <a:off x="13888800" y="9248400"/>
            <a:ext cx="4115514" cy="547688"/>
          </a:xfrm>
        </p:spPr>
        <p:txBody>
          <a:bodyPr/>
          <a:lstStyle/>
          <a:p>
            <a:pPr algn="r"/>
            <a:fld id="{82A4C178-783D-5746-A597-186E00CFE9C1}" type="slidenum">
              <a:rPr lang="en-US" smtClean="0">
                <a:latin typeface="Verdana" panose="020B0604030504040204" pitchFamily="34" charset="0"/>
                <a:ea typeface="Verdana" panose="020B0604030504040204" pitchFamily="34" charset="0"/>
              </a:rPr>
              <a:pPr algn="r"/>
              <a:t>13</a:t>
            </a:fld>
            <a:endParaRPr lang="en-US" dirty="0">
              <a:latin typeface="Verdana" panose="020B0604030504040204" pitchFamily="34" charset="0"/>
              <a:ea typeface="Verdana" panose="020B0604030504040204" pitchFamily="34" charset="0"/>
            </a:endParaRPr>
          </a:p>
        </p:txBody>
      </p:sp>
      <p:sp>
        <p:nvSpPr>
          <p:cNvPr id="2" name="Rectangle 1">
            <a:extLst>
              <a:ext uri="{FF2B5EF4-FFF2-40B4-BE49-F238E27FC236}">
                <a16:creationId xmlns:a16="http://schemas.microsoft.com/office/drawing/2014/main" id="{2C18BAE8-7D30-D748-812B-8F398B03CFD8}"/>
              </a:ext>
            </a:extLst>
          </p:cNvPr>
          <p:cNvSpPr>
            <a:spLocks noChangeAspect="1"/>
          </p:cNvSpPr>
          <p:nvPr/>
        </p:nvSpPr>
        <p:spPr>
          <a:xfrm>
            <a:off x="452993" y="3224323"/>
            <a:ext cx="17251790" cy="2075933"/>
          </a:xfrm>
          <a:prstGeom prst="rect">
            <a:avLst/>
          </a:prstGeom>
        </p:spPr>
        <p:txBody>
          <a:bodyPr wrap="square" lIns="137141" tIns="68570" rIns="137141" bIns="68570">
            <a:spAutoFit/>
          </a:bodyPr>
          <a:lstStyle/>
          <a:p>
            <a:pPr>
              <a:lnSpc>
                <a:spcPct val="150000"/>
              </a:lnSpc>
            </a:pPr>
            <a:r>
              <a:rPr lang="en-GB" sz="4500" dirty="0">
                <a:latin typeface="Verdana" pitchFamily="34" charset="0"/>
                <a:ea typeface="Verdana" pitchFamily="34" charset="0"/>
              </a:rPr>
              <a:t>2. Name and gloss</a:t>
            </a:r>
          </a:p>
          <a:p>
            <a:pPr>
              <a:lnSpc>
                <a:spcPct val="150000"/>
              </a:lnSpc>
            </a:pPr>
            <a:r>
              <a:rPr lang="en-GB" sz="4500" dirty="0">
                <a:latin typeface="Verdana" pitchFamily="34" charset="0"/>
                <a:ea typeface="Verdana" pitchFamily="34" charset="0"/>
              </a:rPr>
              <a:t>“The English writer Virginia Woolf”</a:t>
            </a:r>
          </a:p>
        </p:txBody>
      </p:sp>
      <p:pic>
        <p:nvPicPr>
          <p:cNvPr id="5" name="Immagine 4" descr="Image of Virginia Woolf's side profile.">
            <a:extLst>
              <a:ext uri="{FF2B5EF4-FFF2-40B4-BE49-F238E27FC236}">
                <a16:creationId xmlns:a16="http://schemas.microsoft.com/office/drawing/2014/main" id="{B011CE69-41F4-4ADD-BEB0-E28C77A61B60}"/>
              </a:ext>
            </a:extLst>
          </p:cNvPr>
          <p:cNvPicPr>
            <a:picLocks noChangeAspect="1"/>
          </p:cNvPicPr>
          <p:nvPr/>
        </p:nvPicPr>
        <p:blipFill>
          <a:blip r:embed="rId3"/>
          <a:stretch>
            <a:fillRect/>
          </a:stretch>
        </p:blipFill>
        <p:spPr>
          <a:xfrm>
            <a:off x="12812400" y="3225600"/>
            <a:ext cx="4331993" cy="4950000"/>
          </a:xfrm>
          <a:prstGeom prst="rect">
            <a:avLst/>
          </a:prstGeom>
        </p:spPr>
      </p:pic>
    </p:spTree>
    <p:extLst>
      <p:ext uri="{BB962C8B-B14F-4D97-AF65-F5344CB8AC3E}">
        <p14:creationId xmlns:p14="http://schemas.microsoft.com/office/powerpoint/2010/main" val="2685078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98B9F3-E738-3D43-89DA-B258F53086AA}"/>
              </a:ext>
            </a:extLst>
          </p:cNvPr>
          <p:cNvSpPr>
            <a:spLocks noGrp="1"/>
          </p:cNvSpPr>
          <p:nvPr>
            <p:ph type="title"/>
          </p:nvPr>
        </p:nvSpPr>
        <p:spPr>
          <a:xfrm>
            <a:off x="317911" y="1927940"/>
            <a:ext cx="12170179" cy="1062638"/>
          </a:xfrm>
        </p:spPr>
        <p:txBody>
          <a:bodyPr>
            <a:normAutofit/>
          </a:bodyPr>
          <a:lstStyle/>
          <a:p>
            <a:r>
              <a:rPr lang="it-IT" dirty="0"/>
              <a:t>Strategies</a:t>
            </a:r>
            <a:endParaRPr lang="en-ES" dirty="0"/>
          </a:p>
        </p:txBody>
      </p:sp>
      <p:sp>
        <p:nvSpPr>
          <p:cNvPr id="6" name="Slide Number Placeholder 5">
            <a:extLst>
              <a:ext uri="{FF2B5EF4-FFF2-40B4-BE49-F238E27FC236}">
                <a16:creationId xmlns:a16="http://schemas.microsoft.com/office/drawing/2014/main" id="{03E0CF53-2FC1-D141-AF31-F03A005D11CF}"/>
              </a:ext>
            </a:extLst>
          </p:cNvPr>
          <p:cNvSpPr>
            <a:spLocks noGrp="1"/>
          </p:cNvSpPr>
          <p:nvPr>
            <p:ph type="sldNum" sz="quarter" idx="12"/>
          </p:nvPr>
        </p:nvSpPr>
        <p:spPr>
          <a:xfrm>
            <a:off x="13888800" y="9248400"/>
            <a:ext cx="4115514" cy="547688"/>
          </a:xfrm>
        </p:spPr>
        <p:txBody>
          <a:bodyPr/>
          <a:lstStyle/>
          <a:p>
            <a:pPr algn="r"/>
            <a:fld id="{82A4C178-783D-5746-A597-186E00CFE9C1}" type="slidenum">
              <a:rPr lang="en-US" smtClean="0">
                <a:latin typeface="Verdana" panose="020B0604030504040204" pitchFamily="34" charset="0"/>
                <a:ea typeface="Verdana" panose="020B0604030504040204" pitchFamily="34" charset="0"/>
              </a:rPr>
              <a:pPr algn="r"/>
              <a:t>14</a:t>
            </a:fld>
            <a:endParaRPr lang="en-US" dirty="0">
              <a:latin typeface="Verdana" panose="020B0604030504040204" pitchFamily="34" charset="0"/>
              <a:ea typeface="Verdana" panose="020B0604030504040204" pitchFamily="34" charset="0"/>
            </a:endParaRPr>
          </a:p>
        </p:txBody>
      </p:sp>
      <p:sp>
        <p:nvSpPr>
          <p:cNvPr id="2" name="Rectangle 1">
            <a:extLst>
              <a:ext uri="{FF2B5EF4-FFF2-40B4-BE49-F238E27FC236}">
                <a16:creationId xmlns:a16="http://schemas.microsoft.com/office/drawing/2014/main" id="{2C18BAE8-7D30-D748-812B-8F398B03CFD8}"/>
              </a:ext>
            </a:extLst>
          </p:cNvPr>
          <p:cNvSpPr>
            <a:spLocks noChangeAspect="1"/>
          </p:cNvSpPr>
          <p:nvPr/>
        </p:nvSpPr>
        <p:spPr>
          <a:xfrm>
            <a:off x="452993" y="3224323"/>
            <a:ext cx="11475771" cy="4153425"/>
          </a:xfrm>
          <a:prstGeom prst="rect">
            <a:avLst/>
          </a:prstGeom>
        </p:spPr>
        <p:txBody>
          <a:bodyPr wrap="square" lIns="137141" tIns="68570" rIns="137141" bIns="68570">
            <a:spAutoFit/>
          </a:bodyPr>
          <a:lstStyle/>
          <a:p>
            <a:pPr>
              <a:lnSpc>
                <a:spcPct val="150000"/>
              </a:lnSpc>
            </a:pPr>
            <a:r>
              <a:rPr lang="en-GB" sz="4500" dirty="0">
                <a:latin typeface="Verdana" pitchFamily="34" charset="0"/>
                <a:ea typeface="Verdana" pitchFamily="34" charset="0"/>
              </a:rPr>
              <a:t>3. Describe</a:t>
            </a:r>
          </a:p>
          <a:p>
            <a:pPr>
              <a:lnSpc>
                <a:spcPct val="150000"/>
              </a:lnSpc>
            </a:pPr>
            <a:r>
              <a:rPr lang="en-GB" sz="4500" dirty="0">
                <a:latin typeface="Verdana" pitchFamily="34" charset="0"/>
                <a:ea typeface="Verdana" pitchFamily="34" charset="0"/>
              </a:rPr>
              <a:t>“A middle-aged woman with a slightly hooked nose and hair pulled back in a bun”</a:t>
            </a:r>
          </a:p>
        </p:txBody>
      </p:sp>
      <p:pic>
        <p:nvPicPr>
          <p:cNvPr id="5" name="Immagine 4" descr="Image of Virginia Woolf's side profile.">
            <a:extLst>
              <a:ext uri="{FF2B5EF4-FFF2-40B4-BE49-F238E27FC236}">
                <a16:creationId xmlns:a16="http://schemas.microsoft.com/office/drawing/2014/main" id="{B011CE69-41F4-4ADD-BEB0-E28C77A61B60}"/>
              </a:ext>
            </a:extLst>
          </p:cNvPr>
          <p:cNvPicPr>
            <a:picLocks noChangeAspect="1"/>
          </p:cNvPicPr>
          <p:nvPr/>
        </p:nvPicPr>
        <p:blipFill>
          <a:blip r:embed="rId3"/>
          <a:stretch>
            <a:fillRect/>
          </a:stretch>
        </p:blipFill>
        <p:spPr>
          <a:xfrm>
            <a:off x="12812400" y="3225600"/>
            <a:ext cx="4331993" cy="4950000"/>
          </a:xfrm>
          <a:prstGeom prst="rect">
            <a:avLst/>
          </a:prstGeom>
        </p:spPr>
      </p:pic>
    </p:spTree>
    <p:extLst>
      <p:ext uri="{BB962C8B-B14F-4D97-AF65-F5344CB8AC3E}">
        <p14:creationId xmlns:p14="http://schemas.microsoft.com/office/powerpoint/2010/main" val="1591026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98B9F3-E738-3D43-89DA-B258F53086AA}"/>
              </a:ext>
            </a:extLst>
          </p:cNvPr>
          <p:cNvSpPr>
            <a:spLocks noGrp="1"/>
          </p:cNvSpPr>
          <p:nvPr>
            <p:ph type="title"/>
          </p:nvPr>
        </p:nvSpPr>
        <p:spPr>
          <a:xfrm>
            <a:off x="317911" y="1927940"/>
            <a:ext cx="12170179" cy="1062638"/>
          </a:xfrm>
        </p:spPr>
        <p:txBody>
          <a:bodyPr>
            <a:normAutofit/>
          </a:bodyPr>
          <a:lstStyle/>
          <a:p>
            <a:r>
              <a:rPr lang="it-IT" dirty="0"/>
              <a:t>Strategies</a:t>
            </a:r>
            <a:endParaRPr lang="en-ES" dirty="0"/>
          </a:p>
        </p:txBody>
      </p:sp>
      <p:sp>
        <p:nvSpPr>
          <p:cNvPr id="6" name="Slide Number Placeholder 5">
            <a:extLst>
              <a:ext uri="{FF2B5EF4-FFF2-40B4-BE49-F238E27FC236}">
                <a16:creationId xmlns:a16="http://schemas.microsoft.com/office/drawing/2014/main" id="{03E0CF53-2FC1-D141-AF31-F03A005D11CF}"/>
              </a:ext>
            </a:extLst>
          </p:cNvPr>
          <p:cNvSpPr>
            <a:spLocks noGrp="1"/>
          </p:cNvSpPr>
          <p:nvPr>
            <p:ph type="sldNum" sz="quarter" idx="12"/>
          </p:nvPr>
        </p:nvSpPr>
        <p:spPr>
          <a:xfrm>
            <a:off x="13888800" y="9248400"/>
            <a:ext cx="4115514" cy="547688"/>
          </a:xfrm>
        </p:spPr>
        <p:txBody>
          <a:bodyPr/>
          <a:lstStyle/>
          <a:p>
            <a:pPr algn="r"/>
            <a:fld id="{82A4C178-783D-5746-A597-186E00CFE9C1}" type="slidenum">
              <a:rPr lang="en-US" smtClean="0">
                <a:latin typeface="Verdana" panose="020B0604030504040204" pitchFamily="34" charset="0"/>
                <a:ea typeface="Verdana" panose="020B0604030504040204" pitchFamily="34" charset="0"/>
              </a:rPr>
              <a:pPr algn="r"/>
              <a:t>15</a:t>
            </a:fld>
            <a:endParaRPr lang="en-US" dirty="0">
              <a:latin typeface="Verdana" panose="020B0604030504040204" pitchFamily="34" charset="0"/>
              <a:ea typeface="Verdana" panose="020B0604030504040204" pitchFamily="34" charset="0"/>
            </a:endParaRPr>
          </a:p>
        </p:txBody>
      </p:sp>
      <p:sp>
        <p:nvSpPr>
          <p:cNvPr id="2" name="Rectangle 1">
            <a:extLst>
              <a:ext uri="{FF2B5EF4-FFF2-40B4-BE49-F238E27FC236}">
                <a16:creationId xmlns:a16="http://schemas.microsoft.com/office/drawing/2014/main" id="{2C18BAE8-7D30-D748-812B-8F398B03CFD8}"/>
              </a:ext>
            </a:extLst>
          </p:cNvPr>
          <p:cNvSpPr>
            <a:spLocks noChangeAspect="1"/>
          </p:cNvSpPr>
          <p:nvPr/>
        </p:nvSpPr>
        <p:spPr>
          <a:xfrm>
            <a:off x="452993" y="3224323"/>
            <a:ext cx="11475771" cy="4153425"/>
          </a:xfrm>
          <a:prstGeom prst="rect">
            <a:avLst/>
          </a:prstGeom>
        </p:spPr>
        <p:txBody>
          <a:bodyPr wrap="square" lIns="137141" tIns="68570" rIns="137141" bIns="68570">
            <a:spAutoFit/>
          </a:bodyPr>
          <a:lstStyle/>
          <a:p>
            <a:pPr>
              <a:lnSpc>
                <a:spcPct val="150000"/>
              </a:lnSpc>
            </a:pPr>
            <a:r>
              <a:rPr lang="en-GB" sz="4500" dirty="0">
                <a:latin typeface="Verdana" pitchFamily="34" charset="0"/>
                <a:ea typeface="Verdana" pitchFamily="34" charset="0"/>
              </a:rPr>
              <a:t>4. Describe and name</a:t>
            </a:r>
          </a:p>
          <a:p>
            <a:pPr>
              <a:lnSpc>
                <a:spcPct val="150000"/>
              </a:lnSpc>
            </a:pPr>
            <a:r>
              <a:rPr lang="en-GB" sz="4500" dirty="0">
                <a:latin typeface="Verdana" pitchFamily="34" charset="0"/>
                <a:ea typeface="Verdana" pitchFamily="34" charset="0"/>
              </a:rPr>
              <a:t>“A middle-aged woman with a slightly hooked nose and hair pulled back in a bun, Virginia Woolf”</a:t>
            </a:r>
          </a:p>
        </p:txBody>
      </p:sp>
      <p:pic>
        <p:nvPicPr>
          <p:cNvPr id="5" name="Immagine 4" descr="Image of Virginia Woolf's side profile.">
            <a:extLst>
              <a:ext uri="{FF2B5EF4-FFF2-40B4-BE49-F238E27FC236}">
                <a16:creationId xmlns:a16="http://schemas.microsoft.com/office/drawing/2014/main" id="{B011CE69-41F4-4ADD-BEB0-E28C77A61B60}"/>
              </a:ext>
            </a:extLst>
          </p:cNvPr>
          <p:cNvPicPr>
            <a:picLocks noChangeAspect="1"/>
          </p:cNvPicPr>
          <p:nvPr/>
        </p:nvPicPr>
        <p:blipFill>
          <a:blip r:embed="rId3"/>
          <a:stretch>
            <a:fillRect/>
          </a:stretch>
        </p:blipFill>
        <p:spPr>
          <a:xfrm>
            <a:off x="12812400" y="3225600"/>
            <a:ext cx="4331993" cy="4950000"/>
          </a:xfrm>
          <a:prstGeom prst="rect">
            <a:avLst/>
          </a:prstGeom>
        </p:spPr>
      </p:pic>
    </p:spTree>
    <p:extLst>
      <p:ext uri="{BB962C8B-B14F-4D97-AF65-F5344CB8AC3E}">
        <p14:creationId xmlns:p14="http://schemas.microsoft.com/office/powerpoint/2010/main" val="1134653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Book cover of:&#10;Pictures painted in words: ADLAB Audio Description guidelines.">
            <a:extLst>
              <a:ext uri="{FF2B5EF4-FFF2-40B4-BE49-F238E27FC236}">
                <a16:creationId xmlns:a16="http://schemas.microsoft.com/office/drawing/2014/main" id="{AEB41064-9127-4792-A77A-FB0E82C69704}"/>
              </a:ext>
            </a:extLst>
          </p:cNvPr>
          <p:cNvPicPr>
            <a:picLocks noChangeAspect="1"/>
          </p:cNvPicPr>
          <p:nvPr/>
        </p:nvPicPr>
        <p:blipFill>
          <a:blip r:embed="rId2"/>
          <a:stretch>
            <a:fillRect/>
          </a:stretch>
        </p:blipFill>
        <p:spPr>
          <a:xfrm>
            <a:off x="609940" y="2161307"/>
            <a:ext cx="4322278" cy="6069172"/>
          </a:xfrm>
          <a:prstGeom prst="rect">
            <a:avLst/>
          </a:prstGeom>
        </p:spPr>
      </p:pic>
      <p:pic>
        <p:nvPicPr>
          <p:cNvPr id="7" name="Immagine 6" descr="Logo of: ADLAB Audio Description: Lifelong Access for the Blind.">
            <a:extLst>
              <a:ext uri="{FF2B5EF4-FFF2-40B4-BE49-F238E27FC236}">
                <a16:creationId xmlns:a16="http://schemas.microsoft.com/office/drawing/2014/main" id="{34680B9F-B674-49BC-91F4-E45E7D051C17}"/>
              </a:ext>
            </a:extLst>
          </p:cNvPr>
          <p:cNvPicPr>
            <a:picLocks noChangeAspect="1"/>
          </p:cNvPicPr>
          <p:nvPr/>
        </p:nvPicPr>
        <p:blipFill>
          <a:blip r:embed="rId3"/>
          <a:stretch>
            <a:fillRect/>
          </a:stretch>
        </p:blipFill>
        <p:spPr>
          <a:xfrm>
            <a:off x="6027621" y="2161307"/>
            <a:ext cx="2982193" cy="2982193"/>
          </a:xfrm>
          <a:prstGeom prst="rect">
            <a:avLst/>
          </a:prstGeom>
        </p:spPr>
      </p:pic>
      <p:pic>
        <p:nvPicPr>
          <p:cNvPr id="9" name="Immagine 8" descr="Logo of: Lifelong Learning Programme, EU.">
            <a:extLst>
              <a:ext uri="{FF2B5EF4-FFF2-40B4-BE49-F238E27FC236}">
                <a16:creationId xmlns:a16="http://schemas.microsoft.com/office/drawing/2014/main" id="{EF55E304-2C6D-484D-BA75-020C4C5B92B2}"/>
              </a:ext>
            </a:extLst>
          </p:cNvPr>
          <p:cNvPicPr>
            <a:picLocks noChangeAspect="1"/>
          </p:cNvPicPr>
          <p:nvPr/>
        </p:nvPicPr>
        <p:blipFill>
          <a:blip r:embed="rId4"/>
          <a:stretch>
            <a:fillRect/>
          </a:stretch>
        </p:blipFill>
        <p:spPr>
          <a:xfrm>
            <a:off x="5925236" y="5392999"/>
            <a:ext cx="4867454" cy="1891653"/>
          </a:xfrm>
          <a:prstGeom prst="rect">
            <a:avLst/>
          </a:prstGeom>
        </p:spPr>
      </p:pic>
      <p:sp>
        <p:nvSpPr>
          <p:cNvPr id="3" name="Segnaposto numero diapositiva 2">
            <a:extLst>
              <a:ext uri="{FF2B5EF4-FFF2-40B4-BE49-F238E27FC236}">
                <a16:creationId xmlns:a16="http://schemas.microsoft.com/office/drawing/2014/main" id="{DD24E945-94CB-414C-B685-235CF774D636}"/>
              </a:ext>
            </a:extLst>
          </p:cNvPr>
          <p:cNvSpPr>
            <a:spLocks noGrp="1"/>
          </p:cNvSpPr>
          <p:nvPr>
            <p:ph type="sldNum" sz="quarter" idx="12"/>
          </p:nvPr>
        </p:nvSpPr>
        <p:spPr>
          <a:xfrm>
            <a:off x="13888800" y="9248400"/>
            <a:ext cx="4115514" cy="547688"/>
          </a:xfrm>
        </p:spPr>
        <p:txBody>
          <a:bodyPr/>
          <a:lstStyle/>
          <a:p>
            <a:pPr algn="r"/>
            <a:fld id="{82A4C178-783D-5746-A597-186E00CFE9C1}" type="slidenum">
              <a:rPr lang="en-US" smtClean="0">
                <a:latin typeface="Verdana" panose="020B0604030504040204" pitchFamily="34" charset="0"/>
                <a:ea typeface="Verdana" panose="020B0604030504040204" pitchFamily="34" charset="0"/>
              </a:rPr>
              <a:pPr algn="r"/>
              <a:t>16</a:t>
            </a:fld>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072760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98B9F3-E738-3D43-89DA-B258F53086AA}"/>
              </a:ext>
            </a:extLst>
          </p:cNvPr>
          <p:cNvSpPr>
            <a:spLocks noGrp="1"/>
          </p:cNvSpPr>
          <p:nvPr>
            <p:ph type="title"/>
          </p:nvPr>
        </p:nvSpPr>
        <p:spPr>
          <a:xfrm>
            <a:off x="317911" y="1927940"/>
            <a:ext cx="12170179" cy="1062638"/>
          </a:xfrm>
        </p:spPr>
        <p:txBody>
          <a:bodyPr/>
          <a:lstStyle/>
          <a:p>
            <a:r>
              <a:rPr lang="it-IT" dirty="0"/>
              <a:t>Strategies</a:t>
            </a:r>
            <a:endParaRPr lang="en-ES" dirty="0"/>
          </a:p>
        </p:txBody>
      </p:sp>
      <p:sp>
        <p:nvSpPr>
          <p:cNvPr id="6" name="Slide Number Placeholder 5">
            <a:extLst>
              <a:ext uri="{FF2B5EF4-FFF2-40B4-BE49-F238E27FC236}">
                <a16:creationId xmlns:a16="http://schemas.microsoft.com/office/drawing/2014/main" id="{03E0CF53-2FC1-D141-AF31-F03A005D11CF}"/>
              </a:ext>
            </a:extLst>
          </p:cNvPr>
          <p:cNvSpPr>
            <a:spLocks noGrp="1"/>
          </p:cNvSpPr>
          <p:nvPr>
            <p:ph type="sldNum" sz="quarter" idx="12"/>
          </p:nvPr>
        </p:nvSpPr>
        <p:spPr>
          <a:xfrm>
            <a:off x="13888800" y="9248400"/>
            <a:ext cx="4115514" cy="547688"/>
          </a:xfrm>
        </p:spPr>
        <p:txBody>
          <a:bodyPr/>
          <a:lstStyle/>
          <a:p>
            <a:pPr algn="r"/>
            <a:fld id="{82A4C178-783D-5746-A597-186E00CFE9C1}" type="slidenum">
              <a:rPr lang="en-US" smtClean="0">
                <a:latin typeface="Verdana" panose="020B0604030504040204" pitchFamily="34" charset="0"/>
                <a:ea typeface="Verdana" panose="020B0604030504040204" pitchFamily="34" charset="0"/>
              </a:rPr>
              <a:pPr algn="r"/>
              <a:t>17</a:t>
            </a:fld>
            <a:endParaRPr lang="en-US" dirty="0">
              <a:latin typeface="Verdana" panose="020B0604030504040204" pitchFamily="34" charset="0"/>
              <a:ea typeface="Verdana" panose="020B0604030504040204" pitchFamily="34" charset="0"/>
            </a:endParaRPr>
          </a:p>
        </p:txBody>
      </p:sp>
      <p:sp>
        <p:nvSpPr>
          <p:cNvPr id="2" name="Rectangle 1">
            <a:extLst>
              <a:ext uri="{FF2B5EF4-FFF2-40B4-BE49-F238E27FC236}">
                <a16:creationId xmlns:a16="http://schemas.microsoft.com/office/drawing/2014/main" id="{2C18BAE8-7D30-D748-812B-8F398B03CFD8}"/>
              </a:ext>
            </a:extLst>
          </p:cNvPr>
          <p:cNvSpPr>
            <a:spLocks noChangeAspect="1"/>
          </p:cNvSpPr>
          <p:nvPr/>
        </p:nvSpPr>
        <p:spPr>
          <a:xfrm>
            <a:off x="452993" y="3224323"/>
            <a:ext cx="17251790" cy="3114679"/>
          </a:xfrm>
          <a:prstGeom prst="rect">
            <a:avLst/>
          </a:prstGeom>
        </p:spPr>
        <p:txBody>
          <a:bodyPr wrap="square" lIns="137141" tIns="68570" rIns="137141" bIns="68570">
            <a:spAutoFit/>
          </a:bodyPr>
          <a:lstStyle/>
          <a:p>
            <a:pPr marL="771417" indent="-771417">
              <a:lnSpc>
                <a:spcPct val="150000"/>
              </a:lnSpc>
              <a:buFont typeface="+mj-lt"/>
              <a:buAutoNum type="arabicPeriod"/>
            </a:pPr>
            <a:r>
              <a:rPr lang="it-IT" sz="4500" dirty="0">
                <a:latin typeface="Verdana" pitchFamily="34" charset="0"/>
                <a:ea typeface="Verdana" pitchFamily="34" charset="0"/>
              </a:rPr>
              <a:t>Time </a:t>
            </a:r>
            <a:r>
              <a:rPr lang="it-IT" sz="4500" dirty="0" err="1">
                <a:latin typeface="Verdana" pitchFamily="34" charset="0"/>
                <a:ea typeface="Verdana" pitchFamily="34" charset="0"/>
              </a:rPr>
              <a:t>constraints</a:t>
            </a:r>
            <a:r>
              <a:rPr lang="it-IT" sz="4500" dirty="0">
                <a:latin typeface="Verdana" pitchFamily="34" charset="0"/>
                <a:ea typeface="Verdana" pitchFamily="34" charset="0"/>
              </a:rPr>
              <a:t>.</a:t>
            </a:r>
            <a:endParaRPr lang="en-GB" sz="4500" dirty="0">
              <a:latin typeface="Verdana" pitchFamily="34" charset="0"/>
              <a:ea typeface="Verdana" pitchFamily="34" charset="0"/>
            </a:endParaRPr>
          </a:p>
          <a:p>
            <a:pPr marL="771417" indent="-771417">
              <a:lnSpc>
                <a:spcPct val="150000"/>
              </a:lnSpc>
              <a:buFont typeface="+mj-lt"/>
              <a:buAutoNum type="arabicPeriod"/>
            </a:pPr>
            <a:r>
              <a:rPr lang="en-GB" sz="4500" dirty="0">
                <a:latin typeface="Verdana" pitchFamily="34" charset="0"/>
                <a:ea typeface="Verdana" pitchFamily="34" charset="0"/>
              </a:rPr>
              <a:t>When.</a:t>
            </a:r>
          </a:p>
          <a:p>
            <a:pPr marL="771417" indent="-771417">
              <a:lnSpc>
                <a:spcPct val="150000"/>
              </a:lnSpc>
              <a:buFont typeface="+mj-lt"/>
              <a:buAutoNum type="arabicPeriod"/>
            </a:pPr>
            <a:r>
              <a:rPr lang="en-GB" sz="4500" dirty="0">
                <a:latin typeface="Verdana" pitchFamily="34" charset="0"/>
                <a:ea typeface="Verdana" pitchFamily="34" charset="0"/>
              </a:rPr>
              <a:t>Wished level of comprehensibility.</a:t>
            </a:r>
          </a:p>
        </p:txBody>
      </p:sp>
    </p:spTree>
    <p:extLst>
      <p:ext uri="{BB962C8B-B14F-4D97-AF65-F5344CB8AC3E}">
        <p14:creationId xmlns:p14="http://schemas.microsoft.com/office/powerpoint/2010/main" val="2984042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98B9F3-E738-3D43-89DA-B258F53086AA}"/>
              </a:ext>
            </a:extLst>
          </p:cNvPr>
          <p:cNvSpPr>
            <a:spLocks noGrp="1"/>
          </p:cNvSpPr>
          <p:nvPr>
            <p:ph type="title"/>
          </p:nvPr>
        </p:nvSpPr>
        <p:spPr>
          <a:xfrm>
            <a:off x="317911" y="1927940"/>
            <a:ext cx="12170179" cy="1062638"/>
          </a:xfrm>
        </p:spPr>
        <p:txBody>
          <a:bodyPr/>
          <a:lstStyle/>
          <a:p>
            <a:r>
              <a:rPr lang="it-IT" dirty="0"/>
              <a:t>Strategies</a:t>
            </a:r>
            <a:endParaRPr lang="en-ES" dirty="0"/>
          </a:p>
        </p:txBody>
      </p:sp>
      <p:sp>
        <p:nvSpPr>
          <p:cNvPr id="6" name="Slide Number Placeholder 5">
            <a:extLst>
              <a:ext uri="{FF2B5EF4-FFF2-40B4-BE49-F238E27FC236}">
                <a16:creationId xmlns:a16="http://schemas.microsoft.com/office/drawing/2014/main" id="{03E0CF53-2FC1-D141-AF31-F03A005D11CF}"/>
              </a:ext>
            </a:extLst>
          </p:cNvPr>
          <p:cNvSpPr>
            <a:spLocks noGrp="1"/>
          </p:cNvSpPr>
          <p:nvPr>
            <p:ph type="sldNum" sz="quarter" idx="12"/>
          </p:nvPr>
        </p:nvSpPr>
        <p:spPr>
          <a:xfrm>
            <a:off x="13888800" y="9248400"/>
            <a:ext cx="4115514" cy="547688"/>
          </a:xfrm>
        </p:spPr>
        <p:txBody>
          <a:bodyPr/>
          <a:lstStyle/>
          <a:p>
            <a:pPr algn="r"/>
            <a:fld id="{82A4C178-783D-5746-A597-186E00CFE9C1}" type="slidenum">
              <a:rPr lang="en-US" smtClean="0">
                <a:latin typeface="Verdana" panose="020B0604030504040204" pitchFamily="34" charset="0"/>
                <a:ea typeface="Verdana" panose="020B0604030504040204" pitchFamily="34" charset="0"/>
              </a:rPr>
              <a:pPr algn="r"/>
              <a:t>18</a:t>
            </a:fld>
            <a:endParaRPr lang="en-US" dirty="0">
              <a:latin typeface="Verdana" panose="020B0604030504040204" pitchFamily="34" charset="0"/>
              <a:ea typeface="Verdana" panose="020B0604030504040204" pitchFamily="34" charset="0"/>
            </a:endParaRPr>
          </a:p>
        </p:txBody>
      </p:sp>
      <p:sp>
        <p:nvSpPr>
          <p:cNvPr id="2" name="Rectangle 1">
            <a:extLst>
              <a:ext uri="{FF2B5EF4-FFF2-40B4-BE49-F238E27FC236}">
                <a16:creationId xmlns:a16="http://schemas.microsoft.com/office/drawing/2014/main" id="{2C18BAE8-7D30-D748-812B-8F398B03CFD8}"/>
              </a:ext>
            </a:extLst>
          </p:cNvPr>
          <p:cNvSpPr>
            <a:spLocks noChangeAspect="1"/>
          </p:cNvSpPr>
          <p:nvPr/>
        </p:nvSpPr>
        <p:spPr>
          <a:xfrm>
            <a:off x="452993" y="3224323"/>
            <a:ext cx="17251790" cy="3114679"/>
          </a:xfrm>
          <a:prstGeom prst="rect">
            <a:avLst/>
          </a:prstGeom>
        </p:spPr>
        <p:txBody>
          <a:bodyPr wrap="square" lIns="137141" tIns="68570" rIns="137141" bIns="68570">
            <a:spAutoFit/>
          </a:bodyPr>
          <a:lstStyle/>
          <a:p>
            <a:pPr>
              <a:lnSpc>
                <a:spcPct val="150000"/>
              </a:lnSpc>
            </a:pPr>
            <a:r>
              <a:rPr lang="en-GB" sz="4500" dirty="0">
                <a:latin typeface="Verdana" pitchFamily="34" charset="0"/>
                <a:ea typeface="Verdana" pitchFamily="34" charset="0"/>
              </a:rPr>
              <a:t>Short and clear.</a:t>
            </a:r>
          </a:p>
          <a:p>
            <a:pPr>
              <a:lnSpc>
                <a:spcPct val="150000"/>
              </a:lnSpc>
            </a:pPr>
            <a:r>
              <a:rPr lang="en-GB" sz="4500" dirty="0">
                <a:latin typeface="Verdana" pitchFamily="34" charset="0"/>
                <a:ea typeface="Verdana" pitchFamily="34" charset="0"/>
              </a:rPr>
              <a:t>Repetitions.</a:t>
            </a:r>
          </a:p>
          <a:p>
            <a:pPr>
              <a:lnSpc>
                <a:spcPct val="150000"/>
              </a:lnSpc>
            </a:pPr>
            <a:r>
              <a:rPr lang="en-GB" sz="4500" dirty="0">
                <a:latin typeface="Verdana" pitchFamily="34" charset="0"/>
                <a:ea typeface="Verdana" pitchFamily="34" charset="0"/>
              </a:rPr>
              <a:t>Consistency.</a:t>
            </a:r>
          </a:p>
        </p:txBody>
      </p:sp>
    </p:spTree>
    <p:extLst>
      <p:ext uri="{BB962C8B-B14F-4D97-AF65-F5344CB8AC3E}">
        <p14:creationId xmlns:p14="http://schemas.microsoft.com/office/powerpoint/2010/main" val="1999168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98B9F3-E738-3D43-89DA-B258F53086AA}"/>
              </a:ext>
            </a:extLst>
          </p:cNvPr>
          <p:cNvSpPr>
            <a:spLocks noGrp="1"/>
          </p:cNvSpPr>
          <p:nvPr>
            <p:ph type="title"/>
          </p:nvPr>
        </p:nvSpPr>
        <p:spPr>
          <a:xfrm>
            <a:off x="317911" y="1927940"/>
            <a:ext cx="12170179" cy="1062638"/>
          </a:xfrm>
        </p:spPr>
        <p:txBody>
          <a:bodyPr/>
          <a:lstStyle/>
          <a:p>
            <a:r>
              <a:rPr lang="it-IT" dirty="0"/>
              <a:t>E2U AD strategies</a:t>
            </a:r>
            <a:endParaRPr lang="en-ES" dirty="0"/>
          </a:p>
        </p:txBody>
      </p:sp>
      <p:sp>
        <p:nvSpPr>
          <p:cNvPr id="6" name="Slide Number Placeholder 5">
            <a:extLst>
              <a:ext uri="{FF2B5EF4-FFF2-40B4-BE49-F238E27FC236}">
                <a16:creationId xmlns:a16="http://schemas.microsoft.com/office/drawing/2014/main" id="{03E0CF53-2FC1-D141-AF31-F03A005D11CF}"/>
              </a:ext>
            </a:extLst>
          </p:cNvPr>
          <p:cNvSpPr>
            <a:spLocks noGrp="1"/>
          </p:cNvSpPr>
          <p:nvPr>
            <p:ph type="sldNum" sz="quarter" idx="12"/>
          </p:nvPr>
        </p:nvSpPr>
        <p:spPr>
          <a:xfrm>
            <a:off x="13888800" y="9248400"/>
            <a:ext cx="4115514" cy="547688"/>
          </a:xfrm>
        </p:spPr>
        <p:txBody>
          <a:bodyPr/>
          <a:lstStyle/>
          <a:p>
            <a:pPr algn="r"/>
            <a:fld id="{82A4C178-783D-5746-A597-186E00CFE9C1}" type="slidenum">
              <a:rPr lang="en-US" smtClean="0">
                <a:latin typeface="Verdana" panose="020B0604030504040204" pitchFamily="34" charset="0"/>
                <a:ea typeface="Verdana" panose="020B0604030504040204" pitchFamily="34" charset="0"/>
              </a:rPr>
              <a:pPr algn="r"/>
              <a:t>19</a:t>
            </a:fld>
            <a:endParaRPr lang="en-US" dirty="0">
              <a:latin typeface="Verdana" panose="020B0604030504040204" pitchFamily="34" charset="0"/>
              <a:ea typeface="Verdana" panose="020B0604030504040204" pitchFamily="34" charset="0"/>
            </a:endParaRPr>
          </a:p>
        </p:txBody>
      </p:sp>
      <p:sp>
        <p:nvSpPr>
          <p:cNvPr id="2" name="Rectangle 1">
            <a:extLst>
              <a:ext uri="{FF2B5EF4-FFF2-40B4-BE49-F238E27FC236}">
                <a16:creationId xmlns:a16="http://schemas.microsoft.com/office/drawing/2014/main" id="{2C18BAE8-7D30-D748-812B-8F398B03CFD8}"/>
              </a:ext>
            </a:extLst>
          </p:cNvPr>
          <p:cNvSpPr>
            <a:spLocks noChangeAspect="1"/>
          </p:cNvSpPr>
          <p:nvPr/>
        </p:nvSpPr>
        <p:spPr>
          <a:xfrm>
            <a:off x="452993" y="3224323"/>
            <a:ext cx="17251790" cy="1037187"/>
          </a:xfrm>
          <a:prstGeom prst="rect">
            <a:avLst/>
          </a:prstGeom>
        </p:spPr>
        <p:txBody>
          <a:bodyPr wrap="square" lIns="137141" tIns="68570" rIns="137141" bIns="68570">
            <a:spAutoFit/>
          </a:bodyPr>
          <a:lstStyle/>
          <a:p>
            <a:pPr>
              <a:lnSpc>
                <a:spcPct val="150000"/>
              </a:lnSpc>
            </a:pPr>
            <a:r>
              <a:rPr lang="en-GB" sz="4500" dirty="0">
                <a:latin typeface="Verdana" pitchFamily="34" charset="0"/>
                <a:ea typeface="Verdana" pitchFamily="34" charset="0"/>
              </a:rPr>
              <a:t>Avoid </a:t>
            </a:r>
            <a:r>
              <a:rPr lang="en-GB" sz="4500" b="1" dirty="0">
                <a:latin typeface="Verdana" pitchFamily="34" charset="0"/>
                <a:ea typeface="Verdana" pitchFamily="34" charset="0"/>
              </a:rPr>
              <a:t>pronouns</a:t>
            </a:r>
            <a:r>
              <a:rPr lang="en-GB" sz="4500" dirty="0">
                <a:latin typeface="Verdana" pitchFamily="34" charset="0"/>
                <a:ea typeface="Verdana" pitchFamily="34" charset="0"/>
              </a:rPr>
              <a:t>!</a:t>
            </a:r>
          </a:p>
        </p:txBody>
      </p:sp>
      <p:pic>
        <p:nvPicPr>
          <p:cNvPr id="5" name="Immagine 4" descr="Forbidden sign.">
            <a:extLst>
              <a:ext uri="{FF2B5EF4-FFF2-40B4-BE49-F238E27FC236}">
                <a16:creationId xmlns:a16="http://schemas.microsoft.com/office/drawing/2014/main" id="{9311DDC8-200D-4FF1-ABA9-8299B9275AE9}"/>
              </a:ext>
            </a:extLst>
          </p:cNvPr>
          <p:cNvPicPr>
            <a:picLocks noChangeAspect="1"/>
          </p:cNvPicPr>
          <p:nvPr/>
        </p:nvPicPr>
        <p:blipFill>
          <a:blip r:embed="rId3"/>
          <a:stretch>
            <a:fillRect/>
          </a:stretch>
        </p:blipFill>
        <p:spPr>
          <a:xfrm>
            <a:off x="1459172" y="4795058"/>
            <a:ext cx="3099550" cy="3099550"/>
          </a:xfrm>
          <a:prstGeom prst="rect">
            <a:avLst/>
          </a:prstGeom>
        </p:spPr>
      </p:pic>
    </p:spTree>
    <p:extLst>
      <p:ext uri="{BB962C8B-B14F-4D97-AF65-F5344CB8AC3E}">
        <p14:creationId xmlns:p14="http://schemas.microsoft.com/office/powerpoint/2010/main" val="2020310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98B9F3-E738-3D43-89DA-B258F53086AA}"/>
              </a:ext>
            </a:extLst>
          </p:cNvPr>
          <p:cNvSpPr>
            <a:spLocks noGrp="1"/>
          </p:cNvSpPr>
          <p:nvPr>
            <p:ph type="title"/>
          </p:nvPr>
        </p:nvSpPr>
        <p:spPr>
          <a:xfrm>
            <a:off x="317911" y="1927940"/>
            <a:ext cx="12170179" cy="1062638"/>
          </a:xfrm>
        </p:spPr>
        <p:txBody>
          <a:bodyPr/>
          <a:lstStyle/>
          <a:p>
            <a:r>
              <a:rPr lang="en-ES" dirty="0"/>
              <a:t>Overview</a:t>
            </a:r>
          </a:p>
        </p:txBody>
      </p:sp>
      <p:sp>
        <p:nvSpPr>
          <p:cNvPr id="6" name="Slide Number Placeholder 5">
            <a:extLst>
              <a:ext uri="{FF2B5EF4-FFF2-40B4-BE49-F238E27FC236}">
                <a16:creationId xmlns:a16="http://schemas.microsoft.com/office/drawing/2014/main" id="{03E0CF53-2FC1-D141-AF31-F03A005D11CF}"/>
              </a:ext>
            </a:extLst>
          </p:cNvPr>
          <p:cNvSpPr>
            <a:spLocks noGrp="1"/>
          </p:cNvSpPr>
          <p:nvPr>
            <p:ph type="sldNum" sz="quarter" idx="12"/>
          </p:nvPr>
        </p:nvSpPr>
        <p:spPr>
          <a:xfrm>
            <a:off x="13888800" y="9248400"/>
            <a:ext cx="4115514" cy="547688"/>
          </a:xfrm>
        </p:spPr>
        <p:txBody>
          <a:bodyPr/>
          <a:lstStyle/>
          <a:p>
            <a:pPr algn="r"/>
            <a:fld id="{82A4C178-783D-5746-A597-186E00CFE9C1}" type="slidenum">
              <a:rPr lang="en-US" smtClean="0">
                <a:latin typeface="Verdana" panose="020B0604030504040204" pitchFamily="34" charset="0"/>
                <a:ea typeface="Verdana" panose="020B0604030504040204" pitchFamily="34" charset="0"/>
              </a:rPr>
              <a:pPr algn="r"/>
              <a:t>2</a:t>
            </a:fld>
            <a:endParaRPr lang="en-US" dirty="0">
              <a:latin typeface="Verdana" panose="020B0604030504040204" pitchFamily="34" charset="0"/>
              <a:ea typeface="Verdana" panose="020B0604030504040204" pitchFamily="34" charset="0"/>
            </a:endParaRPr>
          </a:p>
        </p:txBody>
      </p:sp>
      <p:sp>
        <p:nvSpPr>
          <p:cNvPr id="2" name="Rectangle 1">
            <a:extLst>
              <a:ext uri="{FF2B5EF4-FFF2-40B4-BE49-F238E27FC236}">
                <a16:creationId xmlns:a16="http://schemas.microsoft.com/office/drawing/2014/main" id="{2C18BAE8-7D30-D748-812B-8F398B03CFD8}"/>
              </a:ext>
            </a:extLst>
          </p:cNvPr>
          <p:cNvSpPr>
            <a:spLocks noChangeAspect="1"/>
          </p:cNvSpPr>
          <p:nvPr/>
        </p:nvSpPr>
        <p:spPr>
          <a:xfrm>
            <a:off x="452993" y="3224323"/>
            <a:ext cx="17251790" cy="2075933"/>
          </a:xfrm>
          <a:prstGeom prst="rect">
            <a:avLst/>
          </a:prstGeom>
        </p:spPr>
        <p:txBody>
          <a:bodyPr wrap="square" lIns="137141" tIns="68570" rIns="137141" bIns="68570">
            <a:spAutoFit/>
          </a:bodyPr>
          <a:lstStyle/>
          <a:p>
            <a:pPr>
              <a:lnSpc>
                <a:spcPct val="150000"/>
              </a:lnSpc>
            </a:pPr>
            <a:r>
              <a:rPr lang="en-GB" sz="4500" dirty="0">
                <a:latin typeface="Verdana" pitchFamily="34" charset="0"/>
                <a:ea typeface="Verdana" pitchFamily="34" charset="0"/>
              </a:rPr>
              <a:t>Identify salient information in source text.</a:t>
            </a:r>
          </a:p>
          <a:p>
            <a:pPr>
              <a:lnSpc>
                <a:spcPct val="150000"/>
              </a:lnSpc>
            </a:pPr>
            <a:r>
              <a:rPr lang="en-GB" sz="4500" dirty="0">
                <a:latin typeface="Verdana" pitchFamily="34" charset="0"/>
                <a:ea typeface="Verdana" pitchFamily="34" charset="0"/>
              </a:rPr>
              <a:t>Deliver it in comprehensible AD.</a:t>
            </a:r>
          </a:p>
        </p:txBody>
      </p:sp>
    </p:spTree>
    <p:extLst>
      <p:ext uri="{BB962C8B-B14F-4D97-AF65-F5344CB8AC3E}">
        <p14:creationId xmlns:p14="http://schemas.microsoft.com/office/powerpoint/2010/main" val="1133252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98B9F3-E738-3D43-89DA-B258F53086AA}"/>
              </a:ext>
            </a:extLst>
          </p:cNvPr>
          <p:cNvSpPr>
            <a:spLocks noGrp="1"/>
          </p:cNvSpPr>
          <p:nvPr>
            <p:ph type="title"/>
          </p:nvPr>
        </p:nvSpPr>
        <p:spPr>
          <a:xfrm>
            <a:off x="317911" y="1927940"/>
            <a:ext cx="12170179" cy="1062638"/>
          </a:xfrm>
        </p:spPr>
        <p:txBody>
          <a:bodyPr/>
          <a:lstStyle/>
          <a:p>
            <a:r>
              <a:rPr lang="it-IT" dirty="0"/>
              <a:t>E2U AD strategies</a:t>
            </a:r>
            <a:endParaRPr lang="en-ES" dirty="0"/>
          </a:p>
        </p:txBody>
      </p:sp>
      <p:sp>
        <p:nvSpPr>
          <p:cNvPr id="6" name="Slide Number Placeholder 5">
            <a:extLst>
              <a:ext uri="{FF2B5EF4-FFF2-40B4-BE49-F238E27FC236}">
                <a16:creationId xmlns:a16="http://schemas.microsoft.com/office/drawing/2014/main" id="{03E0CF53-2FC1-D141-AF31-F03A005D11CF}"/>
              </a:ext>
            </a:extLst>
          </p:cNvPr>
          <p:cNvSpPr>
            <a:spLocks noGrp="1"/>
          </p:cNvSpPr>
          <p:nvPr>
            <p:ph type="sldNum" sz="quarter" idx="12"/>
          </p:nvPr>
        </p:nvSpPr>
        <p:spPr>
          <a:xfrm>
            <a:off x="13888800" y="9248400"/>
            <a:ext cx="4115514" cy="547688"/>
          </a:xfrm>
        </p:spPr>
        <p:txBody>
          <a:bodyPr/>
          <a:lstStyle/>
          <a:p>
            <a:pPr algn="r"/>
            <a:fld id="{82A4C178-783D-5746-A597-186E00CFE9C1}" type="slidenum">
              <a:rPr lang="en-US" smtClean="0">
                <a:latin typeface="Verdana" panose="020B0604030504040204" pitchFamily="34" charset="0"/>
                <a:ea typeface="Verdana" panose="020B0604030504040204" pitchFamily="34" charset="0"/>
              </a:rPr>
              <a:pPr algn="r"/>
              <a:t>20</a:t>
            </a:fld>
            <a:endParaRPr lang="en-US">
              <a:latin typeface="Verdana" panose="020B0604030504040204" pitchFamily="34" charset="0"/>
              <a:ea typeface="Verdana" panose="020B0604030504040204" pitchFamily="34" charset="0"/>
            </a:endParaRPr>
          </a:p>
        </p:txBody>
      </p:sp>
      <p:sp>
        <p:nvSpPr>
          <p:cNvPr id="2" name="Rectangle 1">
            <a:extLst>
              <a:ext uri="{FF2B5EF4-FFF2-40B4-BE49-F238E27FC236}">
                <a16:creationId xmlns:a16="http://schemas.microsoft.com/office/drawing/2014/main" id="{2C18BAE8-7D30-D748-812B-8F398B03CFD8}"/>
              </a:ext>
              <a:ext uri="{C183D7F6-B498-43B3-948B-1728B52AA6E4}">
                <adec:decorative xmlns:adec="http://schemas.microsoft.com/office/drawing/2017/decorative" val="0"/>
              </a:ext>
            </a:extLst>
          </p:cNvPr>
          <p:cNvSpPr>
            <a:spLocks noChangeAspect="1"/>
          </p:cNvSpPr>
          <p:nvPr/>
        </p:nvSpPr>
        <p:spPr>
          <a:xfrm>
            <a:off x="452993" y="3224323"/>
            <a:ext cx="17251790" cy="5192170"/>
          </a:xfrm>
          <a:prstGeom prst="rect">
            <a:avLst/>
          </a:prstGeom>
        </p:spPr>
        <p:txBody>
          <a:bodyPr wrap="square" lIns="137141" tIns="68570" rIns="137141" bIns="68570">
            <a:spAutoFit/>
          </a:bodyPr>
          <a:lstStyle/>
          <a:p>
            <a:pPr>
              <a:lnSpc>
                <a:spcPct val="150000"/>
              </a:lnSpc>
            </a:pPr>
            <a:r>
              <a:rPr lang="en-GB" sz="4500" dirty="0">
                <a:latin typeface="Verdana" pitchFamily="34" charset="0"/>
                <a:ea typeface="Verdana" pitchFamily="34" charset="0"/>
              </a:rPr>
              <a:t>Select one salient element:</a:t>
            </a:r>
          </a:p>
          <a:p>
            <a:pPr marL="685703" indent="-685703">
              <a:lnSpc>
                <a:spcPct val="150000"/>
              </a:lnSpc>
              <a:buFont typeface="Arial" pitchFamily="34" charset="0"/>
              <a:buChar char="•"/>
            </a:pPr>
            <a:r>
              <a:rPr lang="en-US" sz="4500" dirty="0">
                <a:latin typeface="Verdana" pitchFamily="34" charset="0"/>
                <a:ea typeface="Verdana" pitchFamily="34" charset="0"/>
              </a:rPr>
              <a:t>hooked nose.</a:t>
            </a:r>
          </a:p>
          <a:p>
            <a:pPr>
              <a:lnSpc>
                <a:spcPct val="150000"/>
              </a:lnSpc>
            </a:pPr>
            <a:endParaRPr lang="en-GB" sz="4500" dirty="0">
              <a:latin typeface="Verdana" pitchFamily="34" charset="0"/>
              <a:ea typeface="Verdana" pitchFamily="34" charset="0"/>
            </a:endParaRPr>
          </a:p>
          <a:p>
            <a:pPr>
              <a:lnSpc>
                <a:spcPct val="150000"/>
              </a:lnSpc>
            </a:pPr>
            <a:endParaRPr lang="en-GB" sz="4500" dirty="0">
              <a:latin typeface="Verdana" pitchFamily="34" charset="0"/>
              <a:ea typeface="Verdana" pitchFamily="34" charset="0"/>
            </a:endParaRPr>
          </a:p>
          <a:p>
            <a:pPr>
              <a:lnSpc>
                <a:spcPct val="150000"/>
              </a:lnSpc>
            </a:pPr>
            <a:endParaRPr lang="en-GB" sz="4500" dirty="0">
              <a:latin typeface="Verdana" pitchFamily="34" charset="0"/>
              <a:ea typeface="Verdana" pitchFamily="34" charset="0"/>
            </a:endParaRPr>
          </a:p>
        </p:txBody>
      </p:sp>
      <p:pic>
        <p:nvPicPr>
          <p:cNvPr id="4" name="Immagine 3" descr="Image of Virginia Woolf's side profile with an arrow pointing to her nose.">
            <a:extLst>
              <a:ext uri="{FF2B5EF4-FFF2-40B4-BE49-F238E27FC236}">
                <a16:creationId xmlns:a16="http://schemas.microsoft.com/office/drawing/2014/main" id="{3D04DD1E-77E2-4E4D-A745-96C42F2C1352}"/>
              </a:ext>
            </a:extLst>
          </p:cNvPr>
          <p:cNvPicPr>
            <a:picLocks noChangeAspect="1"/>
          </p:cNvPicPr>
          <p:nvPr/>
        </p:nvPicPr>
        <p:blipFill>
          <a:blip r:embed="rId3"/>
          <a:stretch>
            <a:fillRect/>
          </a:stretch>
        </p:blipFill>
        <p:spPr>
          <a:xfrm>
            <a:off x="12812400" y="3225600"/>
            <a:ext cx="4331993" cy="4950000"/>
          </a:xfrm>
          <a:prstGeom prst="rect">
            <a:avLst/>
          </a:prstGeom>
        </p:spPr>
      </p:pic>
      <p:pic>
        <p:nvPicPr>
          <p:cNvPr id="8" name="Picture 2" descr="Image of Virginia Woolf's side profile with an arrow pointing to her nose.">
            <a:extLst>
              <a:ext uri="{FF2B5EF4-FFF2-40B4-BE49-F238E27FC236}">
                <a16:creationId xmlns:a16="http://schemas.microsoft.com/office/drawing/2014/main" id="{B39ED55E-8C52-49CA-8747-9BBF060C7E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1258" y="4704965"/>
            <a:ext cx="2220768" cy="2220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863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98B9F3-E738-3D43-89DA-B258F53086AA}"/>
              </a:ext>
            </a:extLst>
          </p:cNvPr>
          <p:cNvSpPr>
            <a:spLocks noGrp="1"/>
          </p:cNvSpPr>
          <p:nvPr>
            <p:ph type="title"/>
          </p:nvPr>
        </p:nvSpPr>
        <p:spPr>
          <a:xfrm>
            <a:off x="317911" y="1927940"/>
            <a:ext cx="12170179" cy="1062638"/>
          </a:xfrm>
        </p:spPr>
        <p:txBody>
          <a:bodyPr/>
          <a:lstStyle/>
          <a:p>
            <a:r>
              <a:rPr lang="it-IT" dirty="0"/>
              <a:t>E2U AD strategies</a:t>
            </a:r>
            <a:endParaRPr lang="en-ES" dirty="0"/>
          </a:p>
        </p:txBody>
      </p:sp>
      <p:sp>
        <p:nvSpPr>
          <p:cNvPr id="6" name="Slide Number Placeholder 5">
            <a:extLst>
              <a:ext uri="{FF2B5EF4-FFF2-40B4-BE49-F238E27FC236}">
                <a16:creationId xmlns:a16="http://schemas.microsoft.com/office/drawing/2014/main" id="{03E0CF53-2FC1-D141-AF31-F03A005D11CF}"/>
              </a:ext>
            </a:extLst>
          </p:cNvPr>
          <p:cNvSpPr>
            <a:spLocks noGrp="1"/>
          </p:cNvSpPr>
          <p:nvPr>
            <p:ph type="sldNum" sz="quarter" idx="12"/>
          </p:nvPr>
        </p:nvSpPr>
        <p:spPr>
          <a:xfrm>
            <a:off x="13888800" y="9248400"/>
            <a:ext cx="4115514" cy="547688"/>
          </a:xfrm>
        </p:spPr>
        <p:txBody>
          <a:bodyPr/>
          <a:lstStyle/>
          <a:p>
            <a:pPr algn="r"/>
            <a:fld id="{82A4C178-783D-5746-A597-186E00CFE9C1}" type="slidenum">
              <a:rPr lang="en-US" smtClean="0">
                <a:latin typeface="Verdana" panose="020B0604030504040204" pitchFamily="34" charset="0"/>
                <a:ea typeface="Verdana" panose="020B0604030504040204" pitchFamily="34" charset="0"/>
              </a:rPr>
              <a:pPr algn="r"/>
              <a:t>21</a:t>
            </a:fld>
            <a:endParaRPr lang="en-US">
              <a:latin typeface="Verdana" panose="020B0604030504040204" pitchFamily="34" charset="0"/>
              <a:ea typeface="Verdana" panose="020B0604030504040204" pitchFamily="34" charset="0"/>
            </a:endParaRPr>
          </a:p>
        </p:txBody>
      </p:sp>
      <p:sp>
        <p:nvSpPr>
          <p:cNvPr id="2" name="Rectangle 1">
            <a:extLst>
              <a:ext uri="{FF2B5EF4-FFF2-40B4-BE49-F238E27FC236}">
                <a16:creationId xmlns:a16="http://schemas.microsoft.com/office/drawing/2014/main" id="{2C18BAE8-7D30-D748-812B-8F398B03CFD8}"/>
              </a:ext>
            </a:extLst>
          </p:cNvPr>
          <p:cNvSpPr>
            <a:spLocks noChangeAspect="1"/>
          </p:cNvSpPr>
          <p:nvPr/>
        </p:nvSpPr>
        <p:spPr>
          <a:xfrm>
            <a:off x="452993" y="3224323"/>
            <a:ext cx="17251790" cy="5192170"/>
          </a:xfrm>
          <a:prstGeom prst="rect">
            <a:avLst/>
          </a:prstGeom>
        </p:spPr>
        <p:txBody>
          <a:bodyPr wrap="square" lIns="137141" tIns="68570" rIns="137141" bIns="68570">
            <a:spAutoFit/>
          </a:bodyPr>
          <a:lstStyle/>
          <a:p>
            <a:pPr>
              <a:lnSpc>
                <a:spcPct val="150000"/>
              </a:lnSpc>
            </a:pPr>
            <a:r>
              <a:rPr lang="en-GB" sz="4500" dirty="0">
                <a:latin typeface="Verdana" pitchFamily="34" charset="0"/>
                <a:ea typeface="Verdana" pitchFamily="34" charset="0"/>
              </a:rPr>
              <a:t>Stick to short gloss:</a:t>
            </a:r>
          </a:p>
          <a:p>
            <a:pPr marL="685703" indent="-685703">
              <a:lnSpc>
                <a:spcPct val="150000"/>
              </a:lnSpc>
              <a:buFont typeface="Arial" pitchFamily="34" charset="0"/>
              <a:buChar char="•"/>
            </a:pPr>
            <a:r>
              <a:rPr lang="en-US" sz="4500" dirty="0">
                <a:latin typeface="Verdana" pitchFamily="34" charset="0"/>
                <a:ea typeface="Verdana" pitchFamily="34" charset="0"/>
              </a:rPr>
              <a:t>“The English writer”.</a:t>
            </a:r>
          </a:p>
          <a:p>
            <a:pPr>
              <a:lnSpc>
                <a:spcPct val="150000"/>
              </a:lnSpc>
            </a:pPr>
            <a:endParaRPr lang="en-GB" sz="4500" dirty="0">
              <a:latin typeface="Verdana" pitchFamily="34" charset="0"/>
              <a:ea typeface="Verdana" pitchFamily="34" charset="0"/>
            </a:endParaRPr>
          </a:p>
          <a:p>
            <a:pPr>
              <a:lnSpc>
                <a:spcPct val="150000"/>
              </a:lnSpc>
            </a:pPr>
            <a:endParaRPr lang="en-GB" sz="4500" dirty="0">
              <a:latin typeface="Verdana" pitchFamily="34" charset="0"/>
              <a:ea typeface="Verdana" pitchFamily="34" charset="0"/>
            </a:endParaRPr>
          </a:p>
          <a:p>
            <a:pPr>
              <a:lnSpc>
                <a:spcPct val="150000"/>
              </a:lnSpc>
            </a:pPr>
            <a:endParaRPr lang="en-GB" sz="4500" dirty="0">
              <a:latin typeface="Verdana" pitchFamily="34" charset="0"/>
              <a:ea typeface="Verdana" pitchFamily="34" charset="0"/>
            </a:endParaRPr>
          </a:p>
        </p:txBody>
      </p:sp>
      <p:pic>
        <p:nvPicPr>
          <p:cNvPr id="4" name="Immagine 3" descr="Image of Virginia Woolf's side profile.">
            <a:extLst>
              <a:ext uri="{FF2B5EF4-FFF2-40B4-BE49-F238E27FC236}">
                <a16:creationId xmlns:a16="http://schemas.microsoft.com/office/drawing/2014/main" id="{3D04DD1E-77E2-4E4D-A745-96C42F2C1352}"/>
              </a:ext>
            </a:extLst>
          </p:cNvPr>
          <p:cNvPicPr>
            <a:picLocks noChangeAspect="1"/>
          </p:cNvPicPr>
          <p:nvPr/>
        </p:nvPicPr>
        <p:blipFill>
          <a:blip r:embed="rId3"/>
          <a:stretch>
            <a:fillRect/>
          </a:stretch>
        </p:blipFill>
        <p:spPr>
          <a:xfrm>
            <a:off x="12812400" y="3225600"/>
            <a:ext cx="4331993" cy="4950000"/>
          </a:xfrm>
          <a:prstGeom prst="rect">
            <a:avLst/>
          </a:prstGeom>
        </p:spPr>
      </p:pic>
    </p:spTree>
    <p:extLst>
      <p:ext uri="{BB962C8B-B14F-4D97-AF65-F5344CB8AC3E}">
        <p14:creationId xmlns:p14="http://schemas.microsoft.com/office/powerpoint/2010/main" val="620073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98B9F3-E738-3D43-89DA-B258F53086AA}"/>
              </a:ext>
            </a:extLst>
          </p:cNvPr>
          <p:cNvSpPr>
            <a:spLocks noGrp="1"/>
          </p:cNvSpPr>
          <p:nvPr>
            <p:ph type="title"/>
          </p:nvPr>
        </p:nvSpPr>
        <p:spPr>
          <a:xfrm>
            <a:off x="317911" y="1927940"/>
            <a:ext cx="12170179" cy="1062638"/>
          </a:xfrm>
        </p:spPr>
        <p:txBody>
          <a:bodyPr/>
          <a:lstStyle/>
          <a:p>
            <a:r>
              <a:rPr lang="it-IT" dirty="0"/>
              <a:t>E2U AD strategies</a:t>
            </a:r>
            <a:endParaRPr lang="en-ES" dirty="0"/>
          </a:p>
        </p:txBody>
      </p:sp>
      <p:sp>
        <p:nvSpPr>
          <p:cNvPr id="6" name="Slide Number Placeholder 5">
            <a:extLst>
              <a:ext uri="{FF2B5EF4-FFF2-40B4-BE49-F238E27FC236}">
                <a16:creationId xmlns:a16="http://schemas.microsoft.com/office/drawing/2014/main" id="{03E0CF53-2FC1-D141-AF31-F03A005D11CF}"/>
              </a:ext>
            </a:extLst>
          </p:cNvPr>
          <p:cNvSpPr>
            <a:spLocks noGrp="1"/>
          </p:cNvSpPr>
          <p:nvPr>
            <p:ph type="sldNum" sz="quarter" idx="12"/>
          </p:nvPr>
        </p:nvSpPr>
        <p:spPr>
          <a:xfrm>
            <a:off x="13888800" y="9248400"/>
            <a:ext cx="4115514" cy="547688"/>
          </a:xfrm>
        </p:spPr>
        <p:txBody>
          <a:bodyPr/>
          <a:lstStyle/>
          <a:p>
            <a:pPr algn="r"/>
            <a:fld id="{82A4C178-783D-5746-A597-186E00CFE9C1}" type="slidenum">
              <a:rPr lang="en-US" smtClean="0">
                <a:latin typeface="Verdana" panose="020B0604030504040204" pitchFamily="34" charset="0"/>
                <a:ea typeface="Verdana" panose="020B0604030504040204" pitchFamily="34" charset="0"/>
              </a:rPr>
              <a:pPr algn="r"/>
              <a:t>22</a:t>
            </a:fld>
            <a:endParaRPr lang="en-US">
              <a:latin typeface="Verdana" panose="020B0604030504040204" pitchFamily="34" charset="0"/>
              <a:ea typeface="Verdana" panose="020B0604030504040204" pitchFamily="34" charset="0"/>
            </a:endParaRPr>
          </a:p>
        </p:txBody>
      </p:sp>
      <p:sp>
        <p:nvSpPr>
          <p:cNvPr id="2" name="Rectangle 1">
            <a:extLst>
              <a:ext uri="{FF2B5EF4-FFF2-40B4-BE49-F238E27FC236}">
                <a16:creationId xmlns:a16="http://schemas.microsoft.com/office/drawing/2014/main" id="{2C18BAE8-7D30-D748-812B-8F398B03CFD8}"/>
              </a:ext>
            </a:extLst>
          </p:cNvPr>
          <p:cNvSpPr>
            <a:spLocks noChangeAspect="1"/>
          </p:cNvSpPr>
          <p:nvPr/>
        </p:nvSpPr>
        <p:spPr>
          <a:xfrm>
            <a:off x="452993" y="3224323"/>
            <a:ext cx="17251790" cy="4153425"/>
          </a:xfrm>
          <a:prstGeom prst="rect">
            <a:avLst/>
          </a:prstGeom>
        </p:spPr>
        <p:txBody>
          <a:bodyPr wrap="square" lIns="137141" tIns="68570" rIns="137141" bIns="68570">
            <a:spAutoFit/>
          </a:bodyPr>
          <a:lstStyle/>
          <a:p>
            <a:pPr>
              <a:lnSpc>
                <a:spcPct val="150000"/>
              </a:lnSpc>
            </a:pPr>
            <a:r>
              <a:rPr lang="it-IT" sz="4500" dirty="0" err="1">
                <a:latin typeface="Verdana" pitchFamily="34" charset="0"/>
                <a:ea typeface="Verdana" pitchFamily="34" charset="0"/>
              </a:rPr>
              <a:t>Provide</a:t>
            </a:r>
            <a:r>
              <a:rPr lang="it-IT" sz="4500" dirty="0">
                <a:latin typeface="Verdana" pitchFamily="34" charset="0"/>
                <a:ea typeface="Verdana" pitchFamily="34" charset="0"/>
              </a:rPr>
              <a:t> info </a:t>
            </a:r>
            <a:r>
              <a:rPr lang="it-IT" sz="4500" dirty="0" err="1">
                <a:latin typeface="Verdana" pitchFamily="34" charset="0"/>
                <a:ea typeface="Verdana" pitchFamily="34" charset="0"/>
              </a:rPr>
              <a:t>when</a:t>
            </a:r>
            <a:r>
              <a:rPr lang="it-IT" sz="4500" dirty="0">
                <a:latin typeface="Verdana" pitchFamily="34" charset="0"/>
                <a:ea typeface="Verdana" pitchFamily="34" charset="0"/>
              </a:rPr>
              <a:t> </a:t>
            </a:r>
            <a:r>
              <a:rPr lang="it-IT" sz="4500" dirty="0" err="1">
                <a:latin typeface="Verdana" pitchFamily="34" charset="0"/>
                <a:ea typeface="Verdana" pitchFamily="34" charset="0"/>
              </a:rPr>
              <a:t>character</a:t>
            </a:r>
            <a:r>
              <a:rPr lang="it-IT" sz="4500" dirty="0">
                <a:latin typeface="Verdana" pitchFamily="34" charset="0"/>
                <a:ea typeface="Verdana" pitchFamily="34" charset="0"/>
              </a:rPr>
              <a:t> in </a:t>
            </a:r>
            <a:r>
              <a:rPr lang="it-IT" sz="4500" dirty="0" err="1">
                <a:latin typeface="Verdana" pitchFamily="34" charset="0"/>
                <a:ea typeface="Verdana" pitchFamily="34" charset="0"/>
              </a:rPr>
              <a:t>not</a:t>
            </a:r>
            <a:r>
              <a:rPr lang="it-IT" sz="4500" dirty="0">
                <a:latin typeface="Verdana" pitchFamily="34" charset="0"/>
                <a:ea typeface="Verdana" pitchFamily="34" charset="0"/>
              </a:rPr>
              <a:t> on screen.</a:t>
            </a:r>
            <a:endParaRPr lang="en-US" sz="4500" dirty="0">
              <a:latin typeface="Verdana" pitchFamily="34" charset="0"/>
              <a:ea typeface="Verdana" pitchFamily="34" charset="0"/>
            </a:endParaRPr>
          </a:p>
          <a:p>
            <a:pPr>
              <a:lnSpc>
                <a:spcPct val="150000"/>
              </a:lnSpc>
            </a:pPr>
            <a:endParaRPr lang="en-GB" sz="4500" dirty="0">
              <a:latin typeface="Verdana" pitchFamily="34" charset="0"/>
              <a:ea typeface="Verdana" pitchFamily="34" charset="0"/>
            </a:endParaRPr>
          </a:p>
          <a:p>
            <a:pPr>
              <a:lnSpc>
                <a:spcPct val="150000"/>
              </a:lnSpc>
            </a:pPr>
            <a:endParaRPr lang="en-GB" sz="4500" dirty="0">
              <a:latin typeface="Verdana" pitchFamily="34" charset="0"/>
              <a:ea typeface="Verdana" pitchFamily="34" charset="0"/>
            </a:endParaRPr>
          </a:p>
          <a:p>
            <a:pPr>
              <a:lnSpc>
                <a:spcPct val="150000"/>
              </a:lnSpc>
            </a:pPr>
            <a:endParaRPr lang="en-GB" sz="4500" dirty="0">
              <a:latin typeface="Verdana" pitchFamily="34" charset="0"/>
              <a:ea typeface="Verdana" pitchFamily="34" charset="0"/>
            </a:endParaRPr>
          </a:p>
        </p:txBody>
      </p:sp>
      <p:pic>
        <p:nvPicPr>
          <p:cNvPr id="7" name="Immagine 6" descr="A screen.">
            <a:extLst>
              <a:ext uri="{FF2B5EF4-FFF2-40B4-BE49-F238E27FC236}">
                <a16:creationId xmlns:a16="http://schemas.microsoft.com/office/drawing/2014/main" id="{C65E3C79-9547-43D0-993B-A4B24BDFCD56}"/>
              </a:ext>
            </a:extLst>
          </p:cNvPr>
          <p:cNvPicPr>
            <a:picLocks noChangeAspect="1"/>
          </p:cNvPicPr>
          <p:nvPr/>
        </p:nvPicPr>
        <p:blipFill>
          <a:blip r:embed="rId3"/>
          <a:stretch>
            <a:fillRect/>
          </a:stretch>
        </p:blipFill>
        <p:spPr>
          <a:xfrm>
            <a:off x="586392" y="4644310"/>
            <a:ext cx="4762500" cy="3714750"/>
          </a:xfrm>
          <a:prstGeom prst="rect">
            <a:avLst/>
          </a:prstGeom>
        </p:spPr>
      </p:pic>
    </p:spTree>
    <p:extLst>
      <p:ext uri="{BB962C8B-B14F-4D97-AF65-F5344CB8AC3E}">
        <p14:creationId xmlns:p14="http://schemas.microsoft.com/office/powerpoint/2010/main" val="2173843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98B9F3-E738-3D43-89DA-B258F53086AA}"/>
              </a:ext>
            </a:extLst>
          </p:cNvPr>
          <p:cNvSpPr>
            <a:spLocks noGrp="1"/>
          </p:cNvSpPr>
          <p:nvPr>
            <p:ph type="title"/>
          </p:nvPr>
        </p:nvSpPr>
        <p:spPr>
          <a:xfrm>
            <a:off x="317911" y="1927940"/>
            <a:ext cx="12170179" cy="1062638"/>
          </a:xfrm>
        </p:spPr>
        <p:txBody>
          <a:bodyPr/>
          <a:lstStyle/>
          <a:p>
            <a:r>
              <a:rPr lang="it-IT" dirty="0"/>
              <a:t>E2U AD strategies</a:t>
            </a:r>
            <a:endParaRPr lang="en-ES" dirty="0"/>
          </a:p>
        </p:txBody>
      </p:sp>
      <p:sp>
        <p:nvSpPr>
          <p:cNvPr id="6" name="Slide Number Placeholder 5">
            <a:extLst>
              <a:ext uri="{FF2B5EF4-FFF2-40B4-BE49-F238E27FC236}">
                <a16:creationId xmlns:a16="http://schemas.microsoft.com/office/drawing/2014/main" id="{03E0CF53-2FC1-D141-AF31-F03A005D11CF}"/>
              </a:ext>
            </a:extLst>
          </p:cNvPr>
          <p:cNvSpPr>
            <a:spLocks noGrp="1"/>
          </p:cNvSpPr>
          <p:nvPr>
            <p:ph type="sldNum" sz="quarter" idx="12"/>
          </p:nvPr>
        </p:nvSpPr>
        <p:spPr>
          <a:xfrm>
            <a:off x="13888800" y="9248400"/>
            <a:ext cx="4115514" cy="547688"/>
          </a:xfrm>
        </p:spPr>
        <p:txBody>
          <a:bodyPr/>
          <a:lstStyle/>
          <a:p>
            <a:pPr algn="r"/>
            <a:fld id="{82A4C178-783D-5746-A597-186E00CFE9C1}" type="slidenum">
              <a:rPr lang="en-US" smtClean="0">
                <a:latin typeface="Verdana" panose="020B0604030504040204" pitchFamily="34" charset="0"/>
                <a:ea typeface="Verdana" panose="020B0604030504040204" pitchFamily="34" charset="0"/>
              </a:rPr>
              <a:pPr algn="r"/>
              <a:t>23</a:t>
            </a:fld>
            <a:endParaRPr lang="en-US" dirty="0">
              <a:latin typeface="Verdana" panose="020B0604030504040204" pitchFamily="34" charset="0"/>
              <a:ea typeface="Verdana" panose="020B0604030504040204" pitchFamily="34" charset="0"/>
            </a:endParaRPr>
          </a:p>
        </p:txBody>
      </p:sp>
      <p:sp>
        <p:nvSpPr>
          <p:cNvPr id="2" name="Rectangle 1">
            <a:extLst>
              <a:ext uri="{FF2B5EF4-FFF2-40B4-BE49-F238E27FC236}">
                <a16:creationId xmlns:a16="http://schemas.microsoft.com/office/drawing/2014/main" id="{2C18BAE8-7D30-D748-812B-8F398B03CFD8}"/>
              </a:ext>
            </a:extLst>
          </p:cNvPr>
          <p:cNvSpPr>
            <a:spLocks noChangeAspect="1"/>
          </p:cNvSpPr>
          <p:nvPr/>
        </p:nvSpPr>
        <p:spPr>
          <a:xfrm>
            <a:off x="452993" y="3224323"/>
            <a:ext cx="17251790" cy="3114679"/>
          </a:xfrm>
          <a:prstGeom prst="rect">
            <a:avLst/>
          </a:prstGeom>
        </p:spPr>
        <p:txBody>
          <a:bodyPr wrap="square" lIns="137141" tIns="68570" rIns="137141" bIns="68570">
            <a:spAutoFit/>
          </a:bodyPr>
          <a:lstStyle/>
          <a:p>
            <a:pPr>
              <a:lnSpc>
                <a:spcPct val="150000"/>
              </a:lnSpc>
            </a:pPr>
            <a:r>
              <a:rPr lang="it-IT" sz="4500" dirty="0">
                <a:latin typeface="Verdana" pitchFamily="34" charset="0"/>
                <a:ea typeface="Verdana" pitchFamily="34" charset="0"/>
              </a:rPr>
              <a:t>Use audio </a:t>
            </a:r>
            <a:r>
              <a:rPr lang="it-IT" sz="4500" dirty="0" err="1">
                <a:latin typeface="Verdana" pitchFamily="34" charset="0"/>
                <a:ea typeface="Verdana" pitchFamily="34" charset="0"/>
              </a:rPr>
              <a:t>introductions</a:t>
            </a:r>
            <a:r>
              <a:rPr lang="it-IT" sz="4500" dirty="0">
                <a:latin typeface="Verdana" pitchFamily="34" charset="0"/>
                <a:ea typeface="Verdana" pitchFamily="34" charset="0"/>
              </a:rPr>
              <a:t>.</a:t>
            </a:r>
            <a:endParaRPr lang="en-GB" sz="4500" dirty="0">
              <a:latin typeface="Verdana" pitchFamily="34" charset="0"/>
              <a:ea typeface="Verdana" pitchFamily="34" charset="0"/>
            </a:endParaRPr>
          </a:p>
          <a:p>
            <a:pPr>
              <a:lnSpc>
                <a:spcPct val="150000"/>
              </a:lnSpc>
            </a:pPr>
            <a:endParaRPr lang="en-GB" sz="4500" dirty="0">
              <a:latin typeface="Verdana" pitchFamily="34" charset="0"/>
              <a:ea typeface="Verdana" pitchFamily="34" charset="0"/>
            </a:endParaRPr>
          </a:p>
          <a:p>
            <a:pPr>
              <a:lnSpc>
                <a:spcPct val="150000"/>
              </a:lnSpc>
            </a:pPr>
            <a:endParaRPr lang="en-GB" sz="4500" dirty="0">
              <a:latin typeface="Verdana" pitchFamily="34" charset="0"/>
              <a:ea typeface="Verdana" pitchFamily="34" charset="0"/>
            </a:endParaRPr>
          </a:p>
        </p:txBody>
      </p:sp>
    </p:spTree>
    <p:extLst>
      <p:ext uri="{BB962C8B-B14F-4D97-AF65-F5344CB8AC3E}">
        <p14:creationId xmlns:p14="http://schemas.microsoft.com/office/powerpoint/2010/main" val="993307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98B9F3-E738-3D43-89DA-B258F53086AA}"/>
              </a:ext>
            </a:extLst>
          </p:cNvPr>
          <p:cNvSpPr>
            <a:spLocks noGrp="1"/>
          </p:cNvSpPr>
          <p:nvPr>
            <p:ph type="title"/>
          </p:nvPr>
        </p:nvSpPr>
        <p:spPr>
          <a:xfrm>
            <a:off x="317911" y="1927940"/>
            <a:ext cx="12170179" cy="1062638"/>
          </a:xfrm>
        </p:spPr>
        <p:txBody>
          <a:bodyPr/>
          <a:lstStyle/>
          <a:p>
            <a:r>
              <a:rPr lang="it-IT" dirty="0"/>
              <a:t>E2U AD strategies</a:t>
            </a:r>
            <a:endParaRPr lang="en-ES" dirty="0"/>
          </a:p>
        </p:txBody>
      </p:sp>
      <p:sp>
        <p:nvSpPr>
          <p:cNvPr id="6" name="Slide Number Placeholder 5">
            <a:extLst>
              <a:ext uri="{FF2B5EF4-FFF2-40B4-BE49-F238E27FC236}">
                <a16:creationId xmlns:a16="http://schemas.microsoft.com/office/drawing/2014/main" id="{03E0CF53-2FC1-D141-AF31-F03A005D11CF}"/>
              </a:ext>
            </a:extLst>
          </p:cNvPr>
          <p:cNvSpPr>
            <a:spLocks noGrp="1"/>
          </p:cNvSpPr>
          <p:nvPr>
            <p:ph type="sldNum" sz="quarter" idx="12"/>
          </p:nvPr>
        </p:nvSpPr>
        <p:spPr>
          <a:xfrm>
            <a:off x="13888800" y="9248400"/>
            <a:ext cx="4115514" cy="547688"/>
          </a:xfrm>
        </p:spPr>
        <p:txBody>
          <a:bodyPr/>
          <a:lstStyle/>
          <a:p>
            <a:pPr algn="r"/>
            <a:fld id="{82A4C178-783D-5746-A597-186E00CFE9C1}" type="slidenum">
              <a:rPr lang="en-US" smtClean="0">
                <a:latin typeface="Verdana" panose="020B0604030504040204" pitchFamily="34" charset="0"/>
                <a:ea typeface="Verdana" panose="020B0604030504040204" pitchFamily="34" charset="0"/>
              </a:rPr>
              <a:pPr algn="r"/>
              <a:t>24</a:t>
            </a:fld>
            <a:endParaRPr lang="en-US" dirty="0">
              <a:latin typeface="Verdana" panose="020B0604030504040204" pitchFamily="34" charset="0"/>
              <a:ea typeface="Verdana" panose="020B0604030504040204" pitchFamily="34" charset="0"/>
            </a:endParaRPr>
          </a:p>
        </p:txBody>
      </p:sp>
      <p:sp>
        <p:nvSpPr>
          <p:cNvPr id="2" name="Rectangle 1">
            <a:extLst>
              <a:ext uri="{FF2B5EF4-FFF2-40B4-BE49-F238E27FC236}">
                <a16:creationId xmlns:a16="http://schemas.microsoft.com/office/drawing/2014/main" id="{2C18BAE8-7D30-D748-812B-8F398B03CFD8}"/>
              </a:ext>
            </a:extLst>
          </p:cNvPr>
          <p:cNvSpPr>
            <a:spLocks noChangeAspect="1"/>
          </p:cNvSpPr>
          <p:nvPr/>
        </p:nvSpPr>
        <p:spPr>
          <a:xfrm>
            <a:off x="452993" y="3224323"/>
            <a:ext cx="17251790" cy="5192170"/>
          </a:xfrm>
          <a:prstGeom prst="rect">
            <a:avLst/>
          </a:prstGeom>
        </p:spPr>
        <p:txBody>
          <a:bodyPr wrap="square" lIns="137141" tIns="68570" rIns="137141" bIns="68570">
            <a:spAutoFit/>
          </a:bodyPr>
          <a:lstStyle/>
          <a:p>
            <a:pPr>
              <a:lnSpc>
                <a:spcPct val="150000"/>
              </a:lnSpc>
            </a:pPr>
            <a:r>
              <a:rPr lang="it-IT" sz="4500" dirty="0">
                <a:latin typeface="Verdana" pitchFamily="34" charset="0"/>
                <a:ea typeface="Verdana" pitchFamily="34" charset="0"/>
              </a:rPr>
              <a:t>Use «</a:t>
            </a:r>
            <a:r>
              <a:rPr lang="it-IT" sz="4500" b="1" dirty="0">
                <a:latin typeface="Verdana" pitchFamily="34" charset="0"/>
                <a:ea typeface="Verdana" pitchFamily="34" charset="0"/>
              </a:rPr>
              <a:t>audio </a:t>
            </a:r>
            <a:r>
              <a:rPr lang="it-IT" sz="4500" b="1" dirty="0" err="1">
                <a:latin typeface="Verdana" pitchFamily="34" charset="0"/>
                <a:ea typeface="Verdana" pitchFamily="34" charset="0"/>
              </a:rPr>
              <a:t>conclusions</a:t>
            </a:r>
            <a:r>
              <a:rPr lang="it-IT" sz="4500" dirty="0">
                <a:latin typeface="Verdana" pitchFamily="34" charset="0"/>
                <a:ea typeface="Verdana" pitchFamily="34" charset="0"/>
              </a:rPr>
              <a:t>»!</a:t>
            </a:r>
          </a:p>
          <a:p>
            <a:pPr marL="685703" indent="-685703">
              <a:lnSpc>
                <a:spcPct val="150000"/>
              </a:lnSpc>
              <a:buFont typeface="Arial" pitchFamily="34" charset="0"/>
              <a:buChar char="•"/>
            </a:pPr>
            <a:r>
              <a:rPr lang="en-US" sz="4500" dirty="0">
                <a:latin typeface="Verdana" pitchFamily="34" charset="0"/>
                <a:ea typeface="Verdana" pitchFamily="34" charset="0"/>
              </a:rPr>
              <a:t>to recap,</a:t>
            </a:r>
          </a:p>
          <a:p>
            <a:pPr marL="685703" indent="-685703">
              <a:lnSpc>
                <a:spcPct val="150000"/>
              </a:lnSpc>
              <a:buFont typeface="Arial" pitchFamily="34" charset="0"/>
              <a:buChar char="•"/>
            </a:pPr>
            <a:r>
              <a:rPr lang="en-US" sz="4500" dirty="0">
                <a:latin typeface="Verdana" pitchFamily="34" charset="0"/>
                <a:ea typeface="Verdana" pitchFamily="34" charset="0"/>
              </a:rPr>
              <a:t>to repeat.</a:t>
            </a:r>
          </a:p>
          <a:p>
            <a:pPr>
              <a:lnSpc>
                <a:spcPct val="150000"/>
              </a:lnSpc>
            </a:pPr>
            <a:r>
              <a:rPr lang="en-GB" sz="4500" dirty="0">
                <a:latin typeface="Verdana" pitchFamily="34" charset="0"/>
                <a:ea typeface="Verdana" pitchFamily="34" charset="0"/>
              </a:rPr>
              <a:t>Help remember.</a:t>
            </a:r>
          </a:p>
          <a:p>
            <a:pPr>
              <a:lnSpc>
                <a:spcPct val="150000"/>
              </a:lnSpc>
            </a:pPr>
            <a:r>
              <a:rPr lang="en-GB" sz="4500" dirty="0">
                <a:latin typeface="Verdana" pitchFamily="34" charset="0"/>
                <a:ea typeface="Verdana" pitchFamily="34" charset="0"/>
              </a:rPr>
              <a:t>Restore coherence.</a:t>
            </a:r>
          </a:p>
        </p:txBody>
      </p:sp>
      <p:pic>
        <p:nvPicPr>
          <p:cNvPr id="5" name="Immagine 4" descr="A lightbulb.">
            <a:extLst>
              <a:ext uri="{FF2B5EF4-FFF2-40B4-BE49-F238E27FC236}">
                <a16:creationId xmlns:a16="http://schemas.microsoft.com/office/drawing/2014/main" id="{2D9D866C-56C0-4C6C-9353-CFFBA139DA4D}"/>
              </a:ext>
            </a:extLst>
          </p:cNvPr>
          <p:cNvPicPr>
            <a:picLocks noChangeAspect="1"/>
          </p:cNvPicPr>
          <p:nvPr/>
        </p:nvPicPr>
        <p:blipFill>
          <a:blip r:embed="rId3"/>
          <a:stretch>
            <a:fillRect/>
          </a:stretch>
        </p:blipFill>
        <p:spPr>
          <a:xfrm>
            <a:off x="9078888" y="3224323"/>
            <a:ext cx="4569414" cy="4643716"/>
          </a:xfrm>
          <a:prstGeom prst="rect">
            <a:avLst/>
          </a:prstGeom>
        </p:spPr>
      </p:pic>
    </p:spTree>
    <p:extLst>
      <p:ext uri="{BB962C8B-B14F-4D97-AF65-F5344CB8AC3E}">
        <p14:creationId xmlns:p14="http://schemas.microsoft.com/office/powerpoint/2010/main" val="3859004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98B9F3-E738-3D43-89DA-B258F53086AA}"/>
              </a:ext>
            </a:extLst>
          </p:cNvPr>
          <p:cNvSpPr>
            <a:spLocks noGrp="1"/>
          </p:cNvSpPr>
          <p:nvPr>
            <p:ph type="title"/>
          </p:nvPr>
        </p:nvSpPr>
        <p:spPr>
          <a:xfrm>
            <a:off x="317911" y="1927940"/>
            <a:ext cx="12170179" cy="1062638"/>
          </a:xfrm>
        </p:spPr>
        <p:txBody>
          <a:bodyPr/>
          <a:lstStyle/>
          <a:p>
            <a:r>
              <a:rPr lang="it-IT" dirty="0"/>
              <a:t>E2U AD strategies</a:t>
            </a:r>
            <a:endParaRPr lang="en-ES" dirty="0"/>
          </a:p>
        </p:txBody>
      </p:sp>
      <p:sp>
        <p:nvSpPr>
          <p:cNvPr id="6" name="Slide Number Placeholder 5">
            <a:extLst>
              <a:ext uri="{FF2B5EF4-FFF2-40B4-BE49-F238E27FC236}">
                <a16:creationId xmlns:a16="http://schemas.microsoft.com/office/drawing/2014/main" id="{03E0CF53-2FC1-D141-AF31-F03A005D11CF}"/>
              </a:ext>
            </a:extLst>
          </p:cNvPr>
          <p:cNvSpPr>
            <a:spLocks noGrp="1"/>
          </p:cNvSpPr>
          <p:nvPr>
            <p:ph type="sldNum" sz="quarter" idx="12"/>
          </p:nvPr>
        </p:nvSpPr>
        <p:spPr>
          <a:xfrm>
            <a:off x="13888800" y="9248400"/>
            <a:ext cx="4115514" cy="547688"/>
          </a:xfrm>
        </p:spPr>
        <p:txBody>
          <a:bodyPr/>
          <a:lstStyle/>
          <a:p>
            <a:pPr algn="r"/>
            <a:fld id="{82A4C178-783D-5746-A597-186E00CFE9C1}" type="slidenum">
              <a:rPr lang="en-US" smtClean="0">
                <a:latin typeface="Verdana" panose="020B0604030504040204" pitchFamily="34" charset="0"/>
                <a:ea typeface="Verdana" panose="020B0604030504040204" pitchFamily="34" charset="0"/>
              </a:rPr>
              <a:pPr algn="r"/>
              <a:t>25</a:t>
            </a:fld>
            <a:endParaRPr lang="en-US" dirty="0">
              <a:latin typeface="Verdana" panose="020B0604030504040204" pitchFamily="34" charset="0"/>
              <a:ea typeface="Verdana" panose="020B0604030504040204" pitchFamily="34" charset="0"/>
            </a:endParaRPr>
          </a:p>
        </p:txBody>
      </p:sp>
      <p:sp>
        <p:nvSpPr>
          <p:cNvPr id="2" name="Rectangle 1">
            <a:extLst>
              <a:ext uri="{FF2B5EF4-FFF2-40B4-BE49-F238E27FC236}">
                <a16:creationId xmlns:a16="http://schemas.microsoft.com/office/drawing/2014/main" id="{2C18BAE8-7D30-D748-812B-8F398B03CFD8}"/>
              </a:ext>
            </a:extLst>
          </p:cNvPr>
          <p:cNvSpPr>
            <a:spLocks noChangeAspect="1"/>
          </p:cNvSpPr>
          <p:nvPr/>
        </p:nvSpPr>
        <p:spPr>
          <a:xfrm>
            <a:off x="452993" y="3224323"/>
            <a:ext cx="17251790" cy="3114679"/>
          </a:xfrm>
          <a:prstGeom prst="rect">
            <a:avLst/>
          </a:prstGeom>
        </p:spPr>
        <p:txBody>
          <a:bodyPr wrap="square" lIns="137141" tIns="68570" rIns="137141" bIns="68570">
            <a:spAutoFit/>
          </a:bodyPr>
          <a:lstStyle/>
          <a:p>
            <a:pPr>
              <a:lnSpc>
                <a:spcPct val="150000"/>
              </a:lnSpc>
            </a:pPr>
            <a:r>
              <a:rPr lang="it-IT" sz="4500" dirty="0" err="1">
                <a:latin typeface="Verdana" pitchFamily="34" charset="0"/>
                <a:ea typeface="Verdana" pitchFamily="34" charset="0"/>
              </a:rPr>
              <a:t>Linarity</a:t>
            </a:r>
            <a:r>
              <a:rPr lang="it-IT" sz="4500" dirty="0">
                <a:latin typeface="Verdana" pitchFamily="34" charset="0"/>
                <a:ea typeface="Verdana" pitchFamily="34" charset="0"/>
              </a:rPr>
              <a:t>.</a:t>
            </a:r>
          </a:p>
          <a:p>
            <a:pPr>
              <a:lnSpc>
                <a:spcPct val="150000"/>
              </a:lnSpc>
            </a:pPr>
            <a:r>
              <a:rPr lang="it-IT" sz="4500" dirty="0">
                <a:latin typeface="Verdana" pitchFamily="34" charset="0"/>
                <a:ea typeface="Verdana" pitchFamily="34" charset="0"/>
              </a:rPr>
              <a:t>Text </a:t>
            </a:r>
            <a:r>
              <a:rPr lang="it-IT" sz="4500" dirty="0" err="1">
                <a:latin typeface="Verdana" pitchFamily="34" charset="0"/>
                <a:ea typeface="Verdana" pitchFamily="34" charset="0"/>
              </a:rPr>
              <a:t>organization</a:t>
            </a:r>
            <a:r>
              <a:rPr lang="it-IT" sz="4500" dirty="0">
                <a:latin typeface="Verdana" pitchFamily="34" charset="0"/>
                <a:ea typeface="Verdana" pitchFamily="34" charset="0"/>
              </a:rPr>
              <a:t>.</a:t>
            </a:r>
          </a:p>
          <a:p>
            <a:pPr>
              <a:lnSpc>
                <a:spcPct val="150000"/>
              </a:lnSpc>
            </a:pPr>
            <a:r>
              <a:rPr lang="it-IT" sz="4500" dirty="0" err="1">
                <a:latin typeface="Verdana" pitchFamily="34" charset="0"/>
                <a:ea typeface="Verdana" pitchFamily="34" charset="0"/>
              </a:rPr>
              <a:t>Repeated</a:t>
            </a:r>
            <a:r>
              <a:rPr lang="it-IT" sz="4500" dirty="0">
                <a:latin typeface="Verdana" pitchFamily="34" charset="0"/>
                <a:ea typeface="Verdana" pitchFamily="34" charset="0"/>
              </a:rPr>
              <a:t> text patterns.</a:t>
            </a:r>
            <a:endParaRPr lang="en-GB" sz="4500" dirty="0">
              <a:latin typeface="Verdana" pitchFamily="34" charset="0"/>
              <a:ea typeface="Verdana" pitchFamily="34" charset="0"/>
            </a:endParaRPr>
          </a:p>
        </p:txBody>
      </p:sp>
    </p:spTree>
    <p:extLst>
      <p:ext uri="{BB962C8B-B14F-4D97-AF65-F5344CB8AC3E}">
        <p14:creationId xmlns:p14="http://schemas.microsoft.com/office/powerpoint/2010/main" val="4066603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98B9F3-E738-3D43-89DA-B258F53086AA}"/>
              </a:ext>
            </a:extLst>
          </p:cNvPr>
          <p:cNvSpPr>
            <a:spLocks noGrp="1"/>
          </p:cNvSpPr>
          <p:nvPr>
            <p:ph type="title"/>
          </p:nvPr>
        </p:nvSpPr>
        <p:spPr>
          <a:xfrm>
            <a:off x="317911" y="1927940"/>
            <a:ext cx="12170179" cy="1062638"/>
          </a:xfrm>
        </p:spPr>
        <p:txBody>
          <a:bodyPr/>
          <a:lstStyle/>
          <a:p>
            <a:r>
              <a:rPr lang="it-IT" dirty="0" err="1"/>
              <a:t>Example</a:t>
            </a:r>
            <a:endParaRPr lang="en-ES" dirty="0"/>
          </a:p>
        </p:txBody>
      </p:sp>
      <p:sp>
        <p:nvSpPr>
          <p:cNvPr id="6" name="Slide Number Placeholder 5">
            <a:extLst>
              <a:ext uri="{FF2B5EF4-FFF2-40B4-BE49-F238E27FC236}">
                <a16:creationId xmlns:a16="http://schemas.microsoft.com/office/drawing/2014/main" id="{03E0CF53-2FC1-D141-AF31-F03A005D11CF}"/>
              </a:ext>
            </a:extLst>
          </p:cNvPr>
          <p:cNvSpPr>
            <a:spLocks noGrp="1"/>
          </p:cNvSpPr>
          <p:nvPr>
            <p:ph type="sldNum" sz="quarter" idx="12"/>
          </p:nvPr>
        </p:nvSpPr>
        <p:spPr>
          <a:xfrm>
            <a:off x="13888800" y="9248400"/>
            <a:ext cx="4115514" cy="547688"/>
          </a:xfrm>
        </p:spPr>
        <p:txBody>
          <a:bodyPr/>
          <a:lstStyle/>
          <a:p>
            <a:pPr algn="r"/>
            <a:fld id="{82A4C178-783D-5746-A597-186E00CFE9C1}" type="slidenum">
              <a:rPr lang="en-US" smtClean="0">
                <a:latin typeface="Verdana" panose="020B0604030504040204" pitchFamily="34" charset="0"/>
                <a:ea typeface="Verdana" panose="020B0604030504040204" pitchFamily="34" charset="0"/>
              </a:rPr>
              <a:pPr algn="r"/>
              <a:t>26</a:t>
            </a:fld>
            <a:endParaRPr lang="en-US" dirty="0">
              <a:latin typeface="Verdana" panose="020B0604030504040204" pitchFamily="34" charset="0"/>
              <a:ea typeface="Verdana" panose="020B0604030504040204" pitchFamily="34" charset="0"/>
            </a:endParaRPr>
          </a:p>
        </p:txBody>
      </p:sp>
      <p:sp>
        <p:nvSpPr>
          <p:cNvPr id="2" name="Rectangle 1">
            <a:extLst>
              <a:ext uri="{FF2B5EF4-FFF2-40B4-BE49-F238E27FC236}">
                <a16:creationId xmlns:a16="http://schemas.microsoft.com/office/drawing/2014/main" id="{2C18BAE8-7D30-D748-812B-8F398B03CFD8}"/>
              </a:ext>
            </a:extLst>
          </p:cNvPr>
          <p:cNvSpPr>
            <a:spLocks noChangeAspect="1"/>
          </p:cNvSpPr>
          <p:nvPr/>
        </p:nvSpPr>
        <p:spPr>
          <a:xfrm>
            <a:off x="452993" y="3224323"/>
            <a:ext cx="6017080" cy="5192170"/>
          </a:xfrm>
          <a:prstGeom prst="rect">
            <a:avLst/>
          </a:prstGeom>
        </p:spPr>
        <p:txBody>
          <a:bodyPr wrap="square" lIns="137141" tIns="68570" rIns="137141" bIns="68570">
            <a:spAutoFit/>
          </a:bodyPr>
          <a:lstStyle/>
          <a:p>
            <a:pPr marL="685800" indent="-685800">
              <a:lnSpc>
                <a:spcPct val="150000"/>
              </a:lnSpc>
              <a:buFont typeface="Arial" panose="020B0604020202020204" pitchFamily="34" charset="0"/>
              <a:buChar char="•"/>
            </a:pPr>
            <a:r>
              <a:rPr lang="it-IT" sz="4500" dirty="0">
                <a:latin typeface="Verdana" pitchFamily="34" charset="0"/>
                <a:ea typeface="Verdana" pitchFamily="34" charset="0"/>
              </a:rPr>
              <a:t>Plant AD.</a:t>
            </a:r>
          </a:p>
          <a:p>
            <a:pPr marL="685800" indent="-685800">
              <a:lnSpc>
                <a:spcPct val="150000"/>
              </a:lnSpc>
              <a:buFont typeface="Arial" panose="020B0604020202020204" pitchFamily="34" charset="0"/>
              <a:buChar char="•"/>
            </a:pPr>
            <a:r>
              <a:rPr lang="it-IT" sz="4500" dirty="0" err="1">
                <a:latin typeface="Verdana" pitchFamily="34" charset="0"/>
                <a:ea typeface="Verdana" pitchFamily="34" charset="0"/>
              </a:rPr>
              <a:t>Fixed</a:t>
            </a:r>
            <a:r>
              <a:rPr lang="it-IT" sz="4500" dirty="0">
                <a:latin typeface="Verdana" pitchFamily="34" charset="0"/>
                <a:ea typeface="Verdana" pitchFamily="34" charset="0"/>
              </a:rPr>
              <a:t> </a:t>
            </a:r>
            <a:r>
              <a:rPr lang="it-IT" sz="4500" dirty="0" err="1">
                <a:latin typeface="Verdana" pitchFamily="34" charset="0"/>
                <a:ea typeface="Verdana" pitchFamily="34" charset="0"/>
              </a:rPr>
              <a:t>structure</a:t>
            </a:r>
            <a:r>
              <a:rPr lang="it-IT" sz="4500" dirty="0">
                <a:latin typeface="Verdana" pitchFamily="34" charset="0"/>
                <a:ea typeface="Verdana" pitchFamily="34" charset="0"/>
              </a:rPr>
              <a:t>.</a:t>
            </a:r>
          </a:p>
          <a:p>
            <a:pPr marL="685800" indent="-685800">
              <a:lnSpc>
                <a:spcPct val="150000"/>
              </a:lnSpc>
              <a:buFont typeface="Arial" panose="020B0604020202020204" pitchFamily="34" charset="0"/>
              <a:buChar char="•"/>
            </a:pPr>
            <a:r>
              <a:rPr lang="it-IT" sz="4500" dirty="0" err="1">
                <a:latin typeface="Verdana" pitchFamily="34" charset="0"/>
                <a:ea typeface="Verdana" pitchFamily="34" charset="0"/>
              </a:rPr>
              <a:t>Recurring</a:t>
            </a:r>
            <a:r>
              <a:rPr lang="it-IT" sz="4500" dirty="0">
                <a:latin typeface="Verdana" pitchFamily="34" charset="0"/>
                <a:ea typeface="Verdana" pitchFamily="34" charset="0"/>
              </a:rPr>
              <a:t> </a:t>
            </a:r>
            <a:r>
              <a:rPr lang="it-IT" sz="4500" dirty="0" err="1">
                <a:latin typeface="Verdana" pitchFamily="34" charset="0"/>
                <a:ea typeface="Verdana" pitchFamily="34" charset="0"/>
              </a:rPr>
              <a:t>language</a:t>
            </a:r>
            <a:r>
              <a:rPr lang="it-IT" sz="4500" dirty="0">
                <a:latin typeface="Verdana" pitchFamily="34" charset="0"/>
                <a:ea typeface="Verdana" pitchFamily="34" charset="0"/>
              </a:rPr>
              <a:t> </a:t>
            </a:r>
            <a:r>
              <a:rPr lang="it-IT" sz="4500" dirty="0" err="1">
                <a:latin typeface="Verdana" pitchFamily="34" charset="0"/>
                <a:ea typeface="Verdana" pitchFamily="34" charset="0"/>
              </a:rPr>
              <a:t>chunks</a:t>
            </a:r>
            <a:r>
              <a:rPr lang="it-IT" sz="4500" dirty="0">
                <a:latin typeface="Verdana" pitchFamily="34" charset="0"/>
                <a:ea typeface="Verdana" pitchFamily="34" charset="0"/>
              </a:rPr>
              <a:t>.</a:t>
            </a:r>
          </a:p>
          <a:p>
            <a:pPr marL="685800" indent="-685800">
              <a:lnSpc>
                <a:spcPct val="150000"/>
              </a:lnSpc>
              <a:buFont typeface="Arial" panose="020B0604020202020204" pitchFamily="34" charset="0"/>
              <a:buChar char="•"/>
            </a:pPr>
            <a:r>
              <a:rPr lang="it-IT" sz="4500" dirty="0" err="1">
                <a:latin typeface="Verdana" pitchFamily="34" charset="0"/>
                <a:ea typeface="Verdana" pitchFamily="34" charset="0"/>
              </a:rPr>
              <a:t>Same</a:t>
            </a:r>
            <a:r>
              <a:rPr lang="it-IT" sz="4500" dirty="0">
                <a:latin typeface="Verdana" pitchFamily="34" charset="0"/>
                <a:ea typeface="Verdana" pitchFamily="34" charset="0"/>
              </a:rPr>
              <a:t> info.</a:t>
            </a:r>
            <a:endParaRPr lang="en-GB" sz="4500" dirty="0">
              <a:latin typeface="Verdana" pitchFamily="34" charset="0"/>
              <a:ea typeface="Verdana" pitchFamily="34" charset="0"/>
            </a:endParaRPr>
          </a:p>
        </p:txBody>
      </p:sp>
      <p:pic>
        <p:nvPicPr>
          <p:cNvPr id="4" name="Immagine 3" descr="Decorative text.">
            <a:extLst>
              <a:ext uri="{FF2B5EF4-FFF2-40B4-BE49-F238E27FC236}">
                <a16:creationId xmlns:a16="http://schemas.microsoft.com/office/drawing/2014/main" id="{98B320ED-5566-4B01-9C8D-E7F014EE2234}"/>
              </a:ext>
            </a:extLst>
          </p:cNvPr>
          <p:cNvPicPr>
            <a:picLocks noChangeAspect="1"/>
          </p:cNvPicPr>
          <p:nvPr/>
        </p:nvPicPr>
        <p:blipFill rotWithShape="1">
          <a:blip r:embed="rId3"/>
          <a:srcRect l="28385" t="9130" r="28437" b="8351"/>
          <a:stretch/>
        </p:blipFill>
        <p:spPr>
          <a:xfrm>
            <a:off x="6950216" y="2105890"/>
            <a:ext cx="5816715" cy="6253169"/>
          </a:xfrm>
          <a:prstGeom prst="rect">
            <a:avLst/>
          </a:prstGeom>
        </p:spPr>
      </p:pic>
    </p:spTree>
    <p:extLst>
      <p:ext uri="{BB962C8B-B14F-4D97-AF65-F5344CB8AC3E}">
        <p14:creationId xmlns:p14="http://schemas.microsoft.com/office/powerpoint/2010/main" val="565213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98B9F3-E738-3D43-89DA-B258F53086AA}"/>
              </a:ext>
            </a:extLst>
          </p:cNvPr>
          <p:cNvSpPr>
            <a:spLocks noGrp="1"/>
          </p:cNvSpPr>
          <p:nvPr>
            <p:ph type="title"/>
          </p:nvPr>
        </p:nvSpPr>
        <p:spPr>
          <a:xfrm>
            <a:off x="317911" y="1927940"/>
            <a:ext cx="12170179" cy="1062638"/>
          </a:xfrm>
        </p:spPr>
        <p:txBody>
          <a:bodyPr/>
          <a:lstStyle/>
          <a:p>
            <a:r>
              <a:rPr lang="it-IT" dirty="0" err="1"/>
              <a:t>Example</a:t>
            </a:r>
            <a:endParaRPr lang="en-ES" dirty="0"/>
          </a:p>
        </p:txBody>
      </p:sp>
      <p:sp>
        <p:nvSpPr>
          <p:cNvPr id="6" name="Slide Number Placeholder 5">
            <a:extLst>
              <a:ext uri="{FF2B5EF4-FFF2-40B4-BE49-F238E27FC236}">
                <a16:creationId xmlns:a16="http://schemas.microsoft.com/office/drawing/2014/main" id="{03E0CF53-2FC1-D141-AF31-F03A005D11CF}"/>
              </a:ext>
            </a:extLst>
          </p:cNvPr>
          <p:cNvSpPr>
            <a:spLocks noGrp="1"/>
          </p:cNvSpPr>
          <p:nvPr>
            <p:ph type="sldNum" sz="quarter" idx="12"/>
          </p:nvPr>
        </p:nvSpPr>
        <p:spPr>
          <a:xfrm>
            <a:off x="13888800" y="9248400"/>
            <a:ext cx="4115514" cy="547688"/>
          </a:xfrm>
        </p:spPr>
        <p:txBody>
          <a:bodyPr/>
          <a:lstStyle/>
          <a:p>
            <a:pPr algn="r"/>
            <a:fld id="{82A4C178-783D-5746-A597-186E00CFE9C1}" type="slidenum">
              <a:rPr lang="en-US" smtClean="0">
                <a:latin typeface="Verdana" panose="020B0604030504040204" pitchFamily="34" charset="0"/>
                <a:ea typeface="Verdana" panose="020B0604030504040204" pitchFamily="34" charset="0"/>
              </a:rPr>
              <a:pPr algn="r"/>
              <a:t>27</a:t>
            </a:fld>
            <a:endParaRPr lang="en-US" dirty="0">
              <a:latin typeface="Verdana" panose="020B0604030504040204" pitchFamily="34" charset="0"/>
              <a:ea typeface="Verdana" panose="020B0604030504040204" pitchFamily="34" charset="0"/>
            </a:endParaRPr>
          </a:p>
        </p:txBody>
      </p:sp>
      <p:sp>
        <p:nvSpPr>
          <p:cNvPr id="2" name="Rectangle 1">
            <a:extLst>
              <a:ext uri="{FF2B5EF4-FFF2-40B4-BE49-F238E27FC236}">
                <a16:creationId xmlns:a16="http://schemas.microsoft.com/office/drawing/2014/main" id="{2C18BAE8-7D30-D748-812B-8F398B03CFD8}"/>
              </a:ext>
            </a:extLst>
          </p:cNvPr>
          <p:cNvSpPr>
            <a:spLocks noChangeAspect="1"/>
          </p:cNvSpPr>
          <p:nvPr/>
        </p:nvSpPr>
        <p:spPr>
          <a:xfrm>
            <a:off x="452993" y="3224323"/>
            <a:ext cx="6017080" cy="1037187"/>
          </a:xfrm>
          <a:prstGeom prst="rect">
            <a:avLst/>
          </a:prstGeom>
        </p:spPr>
        <p:txBody>
          <a:bodyPr wrap="square" lIns="137141" tIns="68570" rIns="137141" bIns="68570">
            <a:spAutoFit/>
          </a:bodyPr>
          <a:lstStyle/>
          <a:p>
            <a:pPr>
              <a:lnSpc>
                <a:spcPct val="150000"/>
              </a:lnSpc>
            </a:pPr>
            <a:r>
              <a:rPr lang="en-GB" sz="4500" dirty="0">
                <a:latin typeface="Verdana" pitchFamily="34" charset="0"/>
                <a:ea typeface="Verdana" pitchFamily="34" charset="0"/>
              </a:rPr>
              <a:t>Name.</a:t>
            </a:r>
          </a:p>
        </p:txBody>
      </p:sp>
      <p:pic>
        <p:nvPicPr>
          <p:cNvPr id="4" name="Immagine 3" descr="Decorative text.&#10;">
            <a:extLst>
              <a:ext uri="{FF2B5EF4-FFF2-40B4-BE49-F238E27FC236}">
                <a16:creationId xmlns:a16="http://schemas.microsoft.com/office/drawing/2014/main" id="{98B320ED-5566-4B01-9C8D-E7F014EE2234}"/>
              </a:ext>
            </a:extLst>
          </p:cNvPr>
          <p:cNvPicPr>
            <a:picLocks noChangeAspect="1"/>
          </p:cNvPicPr>
          <p:nvPr/>
        </p:nvPicPr>
        <p:blipFill rotWithShape="1">
          <a:blip r:embed="rId3"/>
          <a:srcRect l="28385" t="9130" r="28437" b="8351"/>
          <a:stretch/>
        </p:blipFill>
        <p:spPr>
          <a:xfrm>
            <a:off x="4626740" y="2016915"/>
            <a:ext cx="5816715" cy="6253169"/>
          </a:xfrm>
          <a:prstGeom prst="rect">
            <a:avLst/>
          </a:prstGeom>
        </p:spPr>
      </p:pic>
      <p:sp>
        <p:nvSpPr>
          <p:cNvPr id="5" name="Rettangolo 4" descr="Decorative text.&#10;">
            <a:extLst>
              <a:ext uri="{FF2B5EF4-FFF2-40B4-BE49-F238E27FC236}">
                <a16:creationId xmlns:a16="http://schemas.microsoft.com/office/drawing/2014/main" id="{01A7F91A-D30C-4F12-83AC-D369390E346E}"/>
              </a:ext>
            </a:extLst>
          </p:cNvPr>
          <p:cNvSpPr/>
          <p:nvPr/>
        </p:nvSpPr>
        <p:spPr>
          <a:xfrm>
            <a:off x="8647048" y="3079553"/>
            <a:ext cx="1796407" cy="1772220"/>
          </a:xfrm>
          <a:prstGeom prst="rect">
            <a:avLst/>
          </a:prstGeom>
          <a:solidFill>
            <a:schemeClr val="accent1">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01640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98B9F3-E738-3D43-89DA-B258F53086AA}"/>
              </a:ext>
              <a:ext uri="{C183D7F6-B498-43B3-948B-1728B52AA6E4}">
                <adec:decorative xmlns:adec="http://schemas.microsoft.com/office/drawing/2017/decorative" val="0"/>
              </a:ext>
            </a:extLst>
          </p:cNvPr>
          <p:cNvSpPr>
            <a:spLocks noGrp="1"/>
          </p:cNvSpPr>
          <p:nvPr>
            <p:ph type="title"/>
          </p:nvPr>
        </p:nvSpPr>
        <p:spPr>
          <a:xfrm>
            <a:off x="317911" y="1927940"/>
            <a:ext cx="12170179" cy="1062638"/>
          </a:xfrm>
        </p:spPr>
        <p:txBody>
          <a:bodyPr/>
          <a:lstStyle/>
          <a:p>
            <a:r>
              <a:rPr lang="it-IT" dirty="0" err="1"/>
              <a:t>Example</a:t>
            </a:r>
            <a:endParaRPr lang="en-ES" dirty="0"/>
          </a:p>
        </p:txBody>
      </p:sp>
      <p:sp>
        <p:nvSpPr>
          <p:cNvPr id="6" name="Slide Number Placeholder 5">
            <a:extLst>
              <a:ext uri="{FF2B5EF4-FFF2-40B4-BE49-F238E27FC236}">
                <a16:creationId xmlns:a16="http://schemas.microsoft.com/office/drawing/2014/main" id="{03E0CF53-2FC1-D141-AF31-F03A005D11CF}"/>
              </a:ext>
            </a:extLst>
          </p:cNvPr>
          <p:cNvSpPr>
            <a:spLocks noGrp="1"/>
          </p:cNvSpPr>
          <p:nvPr>
            <p:ph type="sldNum" sz="quarter" idx="12"/>
          </p:nvPr>
        </p:nvSpPr>
        <p:spPr>
          <a:xfrm>
            <a:off x="13888800" y="9248400"/>
            <a:ext cx="4115514" cy="547688"/>
          </a:xfrm>
        </p:spPr>
        <p:txBody>
          <a:bodyPr/>
          <a:lstStyle/>
          <a:p>
            <a:pPr algn="r"/>
            <a:fld id="{82A4C178-783D-5746-A597-186E00CFE9C1}" type="slidenum">
              <a:rPr lang="en-US" smtClean="0">
                <a:latin typeface="Verdana" panose="020B0604030504040204" pitchFamily="34" charset="0"/>
                <a:ea typeface="Verdana" panose="020B0604030504040204" pitchFamily="34" charset="0"/>
              </a:rPr>
              <a:pPr algn="r"/>
              <a:t>28</a:t>
            </a:fld>
            <a:endParaRPr lang="en-US" dirty="0">
              <a:latin typeface="Verdana" panose="020B0604030504040204" pitchFamily="34" charset="0"/>
              <a:ea typeface="Verdana" panose="020B0604030504040204" pitchFamily="34" charset="0"/>
            </a:endParaRPr>
          </a:p>
        </p:txBody>
      </p:sp>
      <p:sp>
        <p:nvSpPr>
          <p:cNvPr id="2" name="Rectangle 1">
            <a:extLst>
              <a:ext uri="{FF2B5EF4-FFF2-40B4-BE49-F238E27FC236}">
                <a16:creationId xmlns:a16="http://schemas.microsoft.com/office/drawing/2014/main" id="{2C18BAE8-7D30-D748-812B-8F398B03CFD8}"/>
              </a:ext>
            </a:extLst>
          </p:cNvPr>
          <p:cNvSpPr>
            <a:spLocks noChangeAspect="1"/>
          </p:cNvSpPr>
          <p:nvPr/>
        </p:nvSpPr>
        <p:spPr>
          <a:xfrm>
            <a:off x="452993" y="3224323"/>
            <a:ext cx="6017080" cy="1037187"/>
          </a:xfrm>
          <a:prstGeom prst="rect">
            <a:avLst/>
          </a:prstGeom>
        </p:spPr>
        <p:txBody>
          <a:bodyPr wrap="square" lIns="137141" tIns="68570" rIns="137141" bIns="68570">
            <a:spAutoFit/>
          </a:bodyPr>
          <a:lstStyle/>
          <a:p>
            <a:pPr>
              <a:lnSpc>
                <a:spcPct val="150000"/>
              </a:lnSpc>
            </a:pPr>
            <a:r>
              <a:rPr lang="en-GB" sz="4500" dirty="0">
                <a:latin typeface="Verdana" pitchFamily="34" charset="0"/>
                <a:ea typeface="Verdana" pitchFamily="34" charset="0"/>
              </a:rPr>
              <a:t>Dimension.</a:t>
            </a:r>
          </a:p>
        </p:txBody>
      </p:sp>
      <p:pic>
        <p:nvPicPr>
          <p:cNvPr id="8" name="Immagine 7" descr="Decorative text.&#10;">
            <a:extLst>
              <a:ext uri="{FF2B5EF4-FFF2-40B4-BE49-F238E27FC236}">
                <a16:creationId xmlns:a16="http://schemas.microsoft.com/office/drawing/2014/main" id="{2EE561A5-B330-4A09-94EE-BBFF97206FB4}"/>
              </a:ext>
            </a:extLst>
          </p:cNvPr>
          <p:cNvPicPr>
            <a:picLocks noChangeAspect="1"/>
          </p:cNvPicPr>
          <p:nvPr/>
        </p:nvPicPr>
        <p:blipFill rotWithShape="1">
          <a:blip r:embed="rId3"/>
          <a:srcRect l="28385" t="9130" r="28437" b="8351"/>
          <a:stretch/>
        </p:blipFill>
        <p:spPr>
          <a:xfrm>
            <a:off x="4626740" y="2016915"/>
            <a:ext cx="5816715" cy="6253169"/>
          </a:xfrm>
          <a:prstGeom prst="rect">
            <a:avLst/>
          </a:prstGeom>
        </p:spPr>
      </p:pic>
      <p:sp>
        <p:nvSpPr>
          <p:cNvPr id="10" name="Rettangolo 9" descr="Decorative text.&#10;">
            <a:extLst>
              <a:ext uri="{FF2B5EF4-FFF2-40B4-BE49-F238E27FC236}">
                <a16:creationId xmlns:a16="http://schemas.microsoft.com/office/drawing/2014/main" id="{73822368-3078-4F01-BD0F-164561DFDE2F}"/>
              </a:ext>
            </a:extLst>
          </p:cNvPr>
          <p:cNvSpPr/>
          <p:nvPr/>
        </p:nvSpPr>
        <p:spPr>
          <a:xfrm>
            <a:off x="8647048" y="5283107"/>
            <a:ext cx="1796407" cy="1772220"/>
          </a:xfrm>
          <a:prstGeom prst="rect">
            <a:avLst/>
          </a:prstGeom>
          <a:solidFill>
            <a:schemeClr val="accent1">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57771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98B9F3-E738-3D43-89DA-B258F53086AA}"/>
              </a:ext>
            </a:extLst>
          </p:cNvPr>
          <p:cNvSpPr>
            <a:spLocks noGrp="1"/>
          </p:cNvSpPr>
          <p:nvPr>
            <p:ph type="title"/>
          </p:nvPr>
        </p:nvSpPr>
        <p:spPr>
          <a:xfrm>
            <a:off x="317911" y="1927940"/>
            <a:ext cx="12170179" cy="1062638"/>
          </a:xfrm>
        </p:spPr>
        <p:txBody>
          <a:bodyPr/>
          <a:lstStyle/>
          <a:p>
            <a:r>
              <a:rPr lang="it-IT" dirty="0" err="1"/>
              <a:t>Example</a:t>
            </a:r>
            <a:endParaRPr lang="en-ES" dirty="0"/>
          </a:p>
        </p:txBody>
      </p:sp>
      <p:sp>
        <p:nvSpPr>
          <p:cNvPr id="6" name="Slide Number Placeholder 5">
            <a:extLst>
              <a:ext uri="{FF2B5EF4-FFF2-40B4-BE49-F238E27FC236}">
                <a16:creationId xmlns:a16="http://schemas.microsoft.com/office/drawing/2014/main" id="{03E0CF53-2FC1-D141-AF31-F03A005D11CF}"/>
              </a:ext>
            </a:extLst>
          </p:cNvPr>
          <p:cNvSpPr>
            <a:spLocks noGrp="1"/>
          </p:cNvSpPr>
          <p:nvPr>
            <p:ph type="sldNum" sz="quarter" idx="12"/>
          </p:nvPr>
        </p:nvSpPr>
        <p:spPr>
          <a:xfrm>
            <a:off x="13888800" y="9248400"/>
            <a:ext cx="4115514" cy="547688"/>
          </a:xfrm>
        </p:spPr>
        <p:txBody>
          <a:bodyPr/>
          <a:lstStyle/>
          <a:p>
            <a:pPr algn="r"/>
            <a:fld id="{82A4C178-783D-5746-A597-186E00CFE9C1}" type="slidenum">
              <a:rPr lang="en-US" smtClean="0">
                <a:latin typeface="Verdana" panose="020B0604030504040204" pitchFamily="34" charset="0"/>
                <a:ea typeface="Verdana" panose="020B0604030504040204" pitchFamily="34" charset="0"/>
              </a:rPr>
              <a:pPr algn="r"/>
              <a:t>29</a:t>
            </a:fld>
            <a:endParaRPr lang="en-US" dirty="0">
              <a:latin typeface="Verdana" panose="020B0604030504040204" pitchFamily="34" charset="0"/>
              <a:ea typeface="Verdana" panose="020B0604030504040204" pitchFamily="34" charset="0"/>
            </a:endParaRPr>
          </a:p>
        </p:txBody>
      </p:sp>
      <p:sp>
        <p:nvSpPr>
          <p:cNvPr id="2" name="Rectangle 1">
            <a:extLst>
              <a:ext uri="{FF2B5EF4-FFF2-40B4-BE49-F238E27FC236}">
                <a16:creationId xmlns:a16="http://schemas.microsoft.com/office/drawing/2014/main" id="{2C18BAE8-7D30-D748-812B-8F398B03CFD8}"/>
              </a:ext>
            </a:extLst>
          </p:cNvPr>
          <p:cNvSpPr>
            <a:spLocks noChangeAspect="1"/>
          </p:cNvSpPr>
          <p:nvPr/>
        </p:nvSpPr>
        <p:spPr>
          <a:xfrm>
            <a:off x="452993" y="3224323"/>
            <a:ext cx="3114666" cy="4153425"/>
          </a:xfrm>
          <a:prstGeom prst="rect">
            <a:avLst/>
          </a:prstGeom>
        </p:spPr>
        <p:txBody>
          <a:bodyPr wrap="square" lIns="137141" tIns="68570" rIns="137141" bIns="68570">
            <a:spAutoFit/>
          </a:bodyPr>
          <a:lstStyle/>
          <a:p>
            <a:pPr>
              <a:lnSpc>
                <a:spcPct val="150000"/>
              </a:lnSpc>
            </a:pPr>
            <a:r>
              <a:rPr lang="en-GB" sz="4500" dirty="0">
                <a:latin typeface="Verdana" pitchFamily="34" charset="0"/>
                <a:ea typeface="Verdana" pitchFamily="34" charset="0"/>
              </a:rPr>
              <a:t>Olfactory and</a:t>
            </a:r>
          </a:p>
          <a:p>
            <a:pPr>
              <a:lnSpc>
                <a:spcPct val="150000"/>
              </a:lnSpc>
            </a:pPr>
            <a:r>
              <a:rPr lang="en-GB" sz="4500" dirty="0">
                <a:latin typeface="Verdana" pitchFamily="34" charset="0"/>
                <a:ea typeface="Verdana" pitchFamily="34" charset="0"/>
              </a:rPr>
              <a:t>or tactile cues.</a:t>
            </a:r>
          </a:p>
        </p:txBody>
      </p:sp>
      <p:pic>
        <p:nvPicPr>
          <p:cNvPr id="8" name="Immagine 7" descr="Decorative text.">
            <a:extLst>
              <a:ext uri="{FF2B5EF4-FFF2-40B4-BE49-F238E27FC236}">
                <a16:creationId xmlns:a16="http://schemas.microsoft.com/office/drawing/2014/main" id="{1365D63E-AC39-4E04-8A97-9689B312B6C7}"/>
              </a:ext>
            </a:extLst>
          </p:cNvPr>
          <p:cNvPicPr>
            <a:picLocks noChangeAspect="1"/>
          </p:cNvPicPr>
          <p:nvPr/>
        </p:nvPicPr>
        <p:blipFill rotWithShape="1">
          <a:blip r:embed="rId3"/>
          <a:srcRect l="28385" t="9130" r="28437" b="8351"/>
          <a:stretch/>
        </p:blipFill>
        <p:spPr>
          <a:xfrm>
            <a:off x="4626740" y="2016915"/>
            <a:ext cx="5816715" cy="6253169"/>
          </a:xfrm>
          <a:prstGeom prst="rect">
            <a:avLst/>
          </a:prstGeom>
        </p:spPr>
      </p:pic>
      <p:sp>
        <p:nvSpPr>
          <p:cNvPr id="10" name="Rettangolo 9" descr="Decorative text.">
            <a:extLst>
              <a:ext uri="{FF2B5EF4-FFF2-40B4-BE49-F238E27FC236}">
                <a16:creationId xmlns:a16="http://schemas.microsoft.com/office/drawing/2014/main" id="{4D045063-518E-4D91-8C43-80E19D50F6D9}"/>
              </a:ext>
            </a:extLst>
          </p:cNvPr>
          <p:cNvSpPr/>
          <p:nvPr/>
        </p:nvSpPr>
        <p:spPr>
          <a:xfrm>
            <a:off x="6636893" y="6410313"/>
            <a:ext cx="1796407" cy="1772220"/>
          </a:xfrm>
          <a:prstGeom prst="rect">
            <a:avLst/>
          </a:prstGeom>
          <a:solidFill>
            <a:schemeClr val="accent1">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68095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98B9F3-E738-3D43-89DA-B258F53086AA}"/>
              </a:ext>
            </a:extLst>
          </p:cNvPr>
          <p:cNvSpPr>
            <a:spLocks noGrp="1"/>
          </p:cNvSpPr>
          <p:nvPr>
            <p:ph type="title"/>
          </p:nvPr>
        </p:nvSpPr>
        <p:spPr>
          <a:xfrm>
            <a:off x="317911" y="1927940"/>
            <a:ext cx="12170179" cy="1062638"/>
          </a:xfrm>
        </p:spPr>
        <p:txBody>
          <a:bodyPr/>
          <a:lstStyle/>
          <a:p>
            <a:r>
              <a:rPr lang="it-IT" dirty="0" err="1"/>
              <a:t>Audiovisual</a:t>
            </a:r>
            <a:r>
              <a:rPr lang="it-IT" dirty="0"/>
              <a:t> texts</a:t>
            </a:r>
            <a:endParaRPr lang="en-ES" dirty="0"/>
          </a:p>
        </p:txBody>
      </p:sp>
      <p:sp>
        <p:nvSpPr>
          <p:cNvPr id="6" name="Slide Number Placeholder 5">
            <a:extLst>
              <a:ext uri="{FF2B5EF4-FFF2-40B4-BE49-F238E27FC236}">
                <a16:creationId xmlns:a16="http://schemas.microsoft.com/office/drawing/2014/main" id="{03E0CF53-2FC1-D141-AF31-F03A005D11CF}"/>
              </a:ext>
            </a:extLst>
          </p:cNvPr>
          <p:cNvSpPr>
            <a:spLocks noGrp="1"/>
          </p:cNvSpPr>
          <p:nvPr>
            <p:ph type="sldNum" sz="quarter" idx="12"/>
          </p:nvPr>
        </p:nvSpPr>
        <p:spPr>
          <a:xfrm>
            <a:off x="13888800" y="9248400"/>
            <a:ext cx="4115514" cy="547688"/>
          </a:xfrm>
        </p:spPr>
        <p:txBody>
          <a:bodyPr/>
          <a:lstStyle/>
          <a:p>
            <a:pPr algn="r"/>
            <a:fld id="{82A4C178-783D-5746-A597-186E00CFE9C1}" type="slidenum">
              <a:rPr lang="en-US" smtClean="0">
                <a:latin typeface="Verdana" panose="020B0604030504040204" pitchFamily="34" charset="0"/>
                <a:ea typeface="Verdana" panose="020B0604030504040204" pitchFamily="34" charset="0"/>
              </a:rPr>
              <a:pPr algn="r"/>
              <a:t>3</a:t>
            </a:fld>
            <a:endParaRPr lang="en-US" dirty="0">
              <a:latin typeface="Verdana" panose="020B0604030504040204" pitchFamily="34" charset="0"/>
              <a:ea typeface="Verdana" panose="020B0604030504040204" pitchFamily="34" charset="0"/>
            </a:endParaRPr>
          </a:p>
        </p:txBody>
      </p:sp>
      <p:sp>
        <p:nvSpPr>
          <p:cNvPr id="2" name="Rectangle 1">
            <a:extLst>
              <a:ext uri="{FF2B5EF4-FFF2-40B4-BE49-F238E27FC236}">
                <a16:creationId xmlns:a16="http://schemas.microsoft.com/office/drawing/2014/main" id="{2C18BAE8-7D30-D748-812B-8F398B03CFD8}"/>
              </a:ext>
            </a:extLst>
          </p:cNvPr>
          <p:cNvSpPr>
            <a:spLocks noChangeAspect="1"/>
          </p:cNvSpPr>
          <p:nvPr/>
        </p:nvSpPr>
        <p:spPr>
          <a:xfrm>
            <a:off x="452993" y="3224323"/>
            <a:ext cx="17251790" cy="2075933"/>
          </a:xfrm>
          <a:prstGeom prst="rect">
            <a:avLst/>
          </a:prstGeom>
        </p:spPr>
        <p:txBody>
          <a:bodyPr wrap="square" lIns="137141" tIns="68570" rIns="137141" bIns="68570">
            <a:spAutoFit/>
          </a:bodyPr>
          <a:lstStyle/>
          <a:p>
            <a:pPr>
              <a:lnSpc>
                <a:spcPct val="150000"/>
              </a:lnSpc>
            </a:pPr>
            <a:r>
              <a:rPr lang="en-GB" sz="4500" dirty="0" err="1">
                <a:latin typeface="Verdana" pitchFamily="34" charset="0"/>
                <a:ea typeface="Verdana" pitchFamily="34" charset="0"/>
              </a:rPr>
              <a:t>Audiovisual</a:t>
            </a:r>
            <a:r>
              <a:rPr lang="en-GB" sz="4500" dirty="0">
                <a:latin typeface="Verdana" pitchFamily="34" charset="0"/>
                <a:ea typeface="Verdana" pitchFamily="34" charset="0"/>
              </a:rPr>
              <a:t> texts = multimodal texts.</a:t>
            </a:r>
          </a:p>
          <a:p>
            <a:pPr>
              <a:lnSpc>
                <a:spcPct val="150000"/>
              </a:lnSpc>
            </a:pPr>
            <a:r>
              <a:rPr lang="en-GB" sz="4500" dirty="0">
                <a:latin typeface="Verdana" pitchFamily="34" charset="0"/>
                <a:ea typeface="Verdana" pitchFamily="34" charset="0"/>
              </a:rPr>
              <a:t>Make meaning through several components.</a:t>
            </a:r>
          </a:p>
        </p:txBody>
      </p:sp>
    </p:spTree>
    <p:extLst>
      <p:ext uri="{BB962C8B-B14F-4D97-AF65-F5344CB8AC3E}">
        <p14:creationId xmlns:p14="http://schemas.microsoft.com/office/powerpoint/2010/main" val="9481591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98B9F3-E738-3D43-89DA-B258F53086AA}"/>
              </a:ext>
            </a:extLst>
          </p:cNvPr>
          <p:cNvSpPr>
            <a:spLocks noGrp="1"/>
          </p:cNvSpPr>
          <p:nvPr>
            <p:ph type="title"/>
          </p:nvPr>
        </p:nvSpPr>
        <p:spPr>
          <a:xfrm>
            <a:off x="317911" y="1927940"/>
            <a:ext cx="12170179" cy="1062638"/>
          </a:xfrm>
        </p:spPr>
        <p:txBody>
          <a:bodyPr/>
          <a:lstStyle/>
          <a:p>
            <a:r>
              <a:rPr lang="it-IT" dirty="0" err="1"/>
              <a:t>Example</a:t>
            </a:r>
            <a:endParaRPr lang="en-ES" dirty="0"/>
          </a:p>
        </p:txBody>
      </p:sp>
      <p:sp>
        <p:nvSpPr>
          <p:cNvPr id="6" name="Slide Number Placeholder 5">
            <a:extLst>
              <a:ext uri="{FF2B5EF4-FFF2-40B4-BE49-F238E27FC236}">
                <a16:creationId xmlns:a16="http://schemas.microsoft.com/office/drawing/2014/main" id="{03E0CF53-2FC1-D141-AF31-F03A005D11CF}"/>
              </a:ext>
            </a:extLst>
          </p:cNvPr>
          <p:cNvSpPr>
            <a:spLocks noGrp="1"/>
          </p:cNvSpPr>
          <p:nvPr>
            <p:ph type="sldNum" sz="quarter" idx="12"/>
          </p:nvPr>
        </p:nvSpPr>
        <p:spPr>
          <a:xfrm>
            <a:off x="13888800" y="9248400"/>
            <a:ext cx="4115514" cy="547688"/>
          </a:xfrm>
        </p:spPr>
        <p:txBody>
          <a:bodyPr/>
          <a:lstStyle/>
          <a:p>
            <a:pPr algn="r"/>
            <a:fld id="{82A4C178-783D-5746-A597-186E00CFE9C1}" type="slidenum">
              <a:rPr lang="en-US" smtClean="0">
                <a:latin typeface="Verdana" panose="020B0604030504040204" pitchFamily="34" charset="0"/>
                <a:ea typeface="Verdana" panose="020B0604030504040204" pitchFamily="34" charset="0"/>
              </a:rPr>
              <a:pPr algn="r"/>
              <a:t>30</a:t>
            </a:fld>
            <a:endParaRPr lang="en-US" dirty="0">
              <a:latin typeface="Verdana" panose="020B0604030504040204" pitchFamily="34" charset="0"/>
              <a:ea typeface="Verdana" panose="020B0604030504040204" pitchFamily="34" charset="0"/>
            </a:endParaRPr>
          </a:p>
        </p:txBody>
      </p:sp>
      <p:sp>
        <p:nvSpPr>
          <p:cNvPr id="2" name="Rectangle 1">
            <a:extLst>
              <a:ext uri="{FF2B5EF4-FFF2-40B4-BE49-F238E27FC236}">
                <a16:creationId xmlns:a16="http://schemas.microsoft.com/office/drawing/2014/main" id="{2C18BAE8-7D30-D748-812B-8F398B03CFD8}"/>
              </a:ext>
            </a:extLst>
          </p:cNvPr>
          <p:cNvSpPr>
            <a:spLocks noChangeAspect="1"/>
          </p:cNvSpPr>
          <p:nvPr/>
        </p:nvSpPr>
        <p:spPr>
          <a:xfrm>
            <a:off x="452993" y="3224323"/>
            <a:ext cx="6017080" cy="1037187"/>
          </a:xfrm>
          <a:prstGeom prst="rect">
            <a:avLst/>
          </a:prstGeom>
        </p:spPr>
        <p:txBody>
          <a:bodyPr wrap="square" lIns="137141" tIns="68570" rIns="137141" bIns="68570">
            <a:spAutoFit/>
          </a:bodyPr>
          <a:lstStyle/>
          <a:p>
            <a:pPr>
              <a:lnSpc>
                <a:spcPct val="150000"/>
              </a:lnSpc>
            </a:pPr>
            <a:r>
              <a:rPr lang="en-GB" sz="4500" dirty="0">
                <a:latin typeface="Verdana" pitchFamily="34" charset="0"/>
                <a:ea typeface="Verdana" pitchFamily="34" charset="0"/>
              </a:rPr>
              <a:t>Description.</a:t>
            </a:r>
          </a:p>
        </p:txBody>
      </p:sp>
      <p:pic>
        <p:nvPicPr>
          <p:cNvPr id="10" name="Immagine 9" descr="Decorative text.">
            <a:extLst>
              <a:ext uri="{FF2B5EF4-FFF2-40B4-BE49-F238E27FC236}">
                <a16:creationId xmlns:a16="http://schemas.microsoft.com/office/drawing/2014/main" id="{EBD7E893-0943-4BDB-92FF-442C63A67A60}"/>
              </a:ext>
            </a:extLst>
          </p:cNvPr>
          <p:cNvPicPr>
            <a:picLocks noChangeAspect="1"/>
          </p:cNvPicPr>
          <p:nvPr/>
        </p:nvPicPr>
        <p:blipFill rotWithShape="1">
          <a:blip r:embed="rId3"/>
          <a:srcRect l="28385" t="9130" r="28437" b="8351"/>
          <a:stretch/>
        </p:blipFill>
        <p:spPr>
          <a:xfrm>
            <a:off x="4626740" y="2016915"/>
            <a:ext cx="5816715" cy="6253169"/>
          </a:xfrm>
          <a:prstGeom prst="rect">
            <a:avLst/>
          </a:prstGeom>
        </p:spPr>
      </p:pic>
      <p:sp>
        <p:nvSpPr>
          <p:cNvPr id="12" name="Rettangolo 11" descr="Decorative text.">
            <a:extLst>
              <a:ext uri="{FF2B5EF4-FFF2-40B4-BE49-F238E27FC236}">
                <a16:creationId xmlns:a16="http://schemas.microsoft.com/office/drawing/2014/main" id="{1B9B1544-67EA-4488-BD50-F2E6BC957874}"/>
              </a:ext>
            </a:extLst>
          </p:cNvPr>
          <p:cNvSpPr/>
          <p:nvPr/>
        </p:nvSpPr>
        <p:spPr>
          <a:xfrm>
            <a:off x="4673666" y="5379687"/>
            <a:ext cx="1796407" cy="1772220"/>
          </a:xfrm>
          <a:prstGeom prst="rect">
            <a:avLst/>
          </a:prstGeom>
          <a:solidFill>
            <a:schemeClr val="accent1">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0304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98B9F3-E738-3D43-89DA-B258F53086AA}"/>
              </a:ext>
            </a:extLst>
          </p:cNvPr>
          <p:cNvSpPr>
            <a:spLocks noGrp="1"/>
          </p:cNvSpPr>
          <p:nvPr>
            <p:ph type="title"/>
          </p:nvPr>
        </p:nvSpPr>
        <p:spPr>
          <a:xfrm>
            <a:off x="317911" y="1927940"/>
            <a:ext cx="12170179" cy="1062638"/>
          </a:xfrm>
        </p:spPr>
        <p:txBody>
          <a:bodyPr/>
          <a:lstStyle/>
          <a:p>
            <a:r>
              <a:rPr lang="it-IT" dirty="0" err="1"/>
              <a:t>Example</a:t>
            </a:r>
            <a:endParaRPr lang="en-ES" dirty="0"/>
          </a:p>
        </p:txBody>
      </p:sp>
      <p:sp>
        <p:nvSpPr>
          <p:cNvPr id="6" name="Slide Number Placeholder 5">
            <a:extLst>
              <a:ext uri="{FF2B5EF4-FFF2-40B4-BE49-F238E27FC236}">
                <a16:creationId xmlns:a16="http://schemas.microsoft.com/office/drawing/2014/main" id="{03E0CF53-2FC1-D141-AF31-F03A005D11CF}"/>
              </a:ext>
            </a:extLst>
          </p:cNvPr>
          <p:cNvSpPr>
            <a:spLocks noGrp="1"/>
          </p:cNvSpPr>
          <p:nvPr>
            <p:ph type="sldNum" sz="quarter" idx="12"/>
          </p:nvPr>
        </p:nvSpPr>
        <p:spPr>
          <a:xfrm>
            <a:off x="13888800" y="9248400"/>
            <a:ext cx="4115514" cy="547688"/>
          </a:xfrm>
        </p:spPr>
        <p:txBody>
          <a:bodyPr/>
          <a:lstStyle/>
          <a:p>
            <a:pPr algn="r"/>
            <a:fld id="{82A4C178-783D-5746-A597-186E00CFE9C1}" type="slidenum">
              <a:rPr lang="en-US" smtClean="0">
                <a:latin typeface="Verdana" panose="020B0604030504040204" pitchFamily="34" charset="0"/>
                <a:ea typeface="Verdana" panose="020B0604030504040204" pitchFamily="34" charset="0"/>
              </a:rPr>
              <a:pPr algn="r"/>
              <a:t>31</a:t>
            </a:fld>
            <a:endParaRPr lang="en-US" dirty="0">
              <a:latin typeface="Verdana" panose="020B0604030504040204" pitchFamily="34" charset="0"/>
              <a:ea typeface="Verdana" panose="020B0604030504040204" pitchFamily="34" charset="0"/>
            </a:endParaRPr>
          </a:p>
        </p:txBody>
      </p:sp>
      <p:sp>
        <p:nvSpPr>
          <p:cNvPr id="2" name="Rectangle 1">
            <a:extLst>
              <a:ext uri="{FF2B5EF4-FFF2-40B4-BE49-F238E27FC236}">
                <a16:creationId xmlns:a16="http://schemas.microsoft.com/office/drawing/2014/main" id="{2C18BAE8-7D30-D748-812B-8F398B03CFD8}"/>
              </a:ext>
            </a:extLst>
          </p:cNvPr>
          <p:cNvSpPr>
            <a:spLocks noChangeAspect="1"/>
          </p:cNvSpPr>
          <p:nvPr/>
        </p:nvSpPr>
        <p:spPr>
          <a:xfrm>
            <a:off x="452993" y="3224323"/>
            <a:ext cx="6017080" cy="1037187"/>
          </a:xfrm>
          <a:prstGeom prst="rect">
            <a:avLst/>
          </a:prstGeom>
        </p:spPr>
        <p:txBody>
          <a:bodyPr wrap="square" lIns="137141" tIns="68570" rIns="137141" bIns="68570">
            <a:spAutoFit/>
          </a:bodyPr>
          <a:lstStyle/>
          <a:p>
            <a:pPr>
              <a:lnSpc>
                <a:spcPct val="150000"/>
              </a:lnSpc>
            </a:pPr>
            <a:r>
              <a:rPr lang="en-GB" sz="4500" dirty="0">
                <a:latin typeface="Verdana" pitchFamily="34" charset="0"/>
                <a:ea typeface="Verdana" pitchFamily="34" charset="0"/>
              </a:rPr>
              <a:t>Orientation.</a:t>
            </a:r>
          </a:p>
        </p:txBody>
      </p:sp>
      <p:pic>
        <p:nvPicPr>
          <p:cNvPr id="8" name="Immagine 7" descr="Decorative text.">
            <a:extLst>
              <a:ext uri="{FF2B5EF4-FFF2-40B4-BE49-F238E27FC236}">
                <a16:creationId xmlns:a16="http://schemas.microsoft.com/office/drawing/2014/main" id="{717992CF-DA8A-408F-9DCD-8D0C96276E44}"/>
              </a:ext>
            </a:extLst>
          </p:cNvPr>
          <p:cNvPicPr>
            <a:picLocks noChangeAspect="1"/>
          </p:cNvPicPr>
          <p:nvPr/>
        </p:nvPicPr>
        <p:blipFill rotWithShape="1">
          <a:blip r:embed="rId3"/>
          <a:srcRect l="28385" t="9130" r="28437" b="8351"/>
          <a:stretch/>
        </p:blipFill>
        <p:spPr>
          <a:xfrm>
            <a:off x="4626740" y="2016915"/>
            <a:ext cx="5816715" cy="6253169"/>
          </a:xfrm>
          <a:prstGeom prst="rect">
            <a:avLst/>
          </a:prstGeom>
        </p:spPr>
      </p:pic>
      <p:sp>
        <p:nvSpPr>
          <p:cNvPr id="10" name="Rettangolo 9" descr="Decorative text.">
            <a:extLst>
              <a:ext uri="{FF2B5EF4-FFF2-40B4-BE49-F238E27FC236}">
                <a16:creationId xmlns:a16="http://schemas.microsoft.com/office/drawing/2014/main" id="{8CF966BC-BFA2-4123-A412-F8174635D4D3}"/>
              </a:ext>
            </a:extLst>
          </p:cNvPr>
          <p:cNvSpPr/>
          <p:nvPr/>
        </p:nvSpPr>
        <p:spPr>
          <a:xfrm>
            <a:off x="4673666" y="3079553"/>
            <a:ext cx="1796407" cy="1772220"/>
          </a:xfrm>
          <a:prstGeom prst="rect">
            <a:avLst/>
          </a:prstGeom>
          <a:solidFill>
            <a:schemeClr val="accent1">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41420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98B9F3-E738-3D43-89DA-B258F53086AA}"/>
              </a:ext>
            </a:extLst>
          </p:cNvPr>
          <p:cNvSpPr>
            <a:spLocks noGrp="1"/>
          </p:cNvSpPr>
          <p:nvPr>
            <p:ph type="title"/>
          </p:nvPr>
        </p:nvSpPr>
        <p:spPr>
          <a:xfrm>
            <a:off x="317911" y="1927940"/>
            <a:ext cx="12170179" cy="1062638"/>
          </a:xfrm>
        </p:spPr>
        <p:txBody>
          <a:bodyPr/>
          <a:lstStyle/>
          <a:p>
            <a:r>
              <a:rPr lang="it-IT" dirty="0" err="1"/>
              <a:t>Recap</a:t>
            </a:r>
            <a:endParaRPr lang="en-ES" dirty="0"/>
          </a:p>
        </p:txBody>
      </p:sp>
      <p:sp>
        <p:nvSpPr>
          <p:cNvPr id="6" name="Slide Number Placeholder 5">
            <a:extLst>
              <a:ext uri="{FF2B5EF4-FFF2-40B4-BE49-F238E27FC236}">
                <a16:creationId xmlns:a16="http://schemas.microsoft.com/office/drawing/2014/main" id="{03E0CF53-2FC1-D141-AF31-F03A005D11CF}"/>
              </a:ext>
            </a:extLst>
          </p:cNvPr>
          <p:cNvSpPr>
            <a:spLocks noGrp="1"/>
          </p:cNvSpPr>
          <p:nvPr>
            <p:ph type="sldNum" sz="quarter" idx="12"/>
          </p:nvPr>
        </p:nvSpPr>
        <p:spPr>
          <a:xfrm>
            <a:off x="13888800" y="9248400"/>
            <a:ext cx="4115514" cy="547688"/>
          </a:xfrm>
        </p:spPr>
        <p:txBody>
          <a:bodyPr/>
          <a:lstStyle/>
          <a:p>
            <a:pPr algn="r"/>
            <a:fld id="{82A4C178-783D-5746-A597-186E00CFE9C1}" type="slidenum">
              <a:rPr lang="en-US" smtClean="0">
                <a:latin typeface="Verdana" panose="020B0604030504040204" pitchFamily="34" charset="0"/>
                <a:ea typeface="Verdana" panose="020B0604030504040204" pitchFamily="34" charset="0"/>
              </a:rPr>
              <a:pPr algn="r"/>
              <a:t>32</a:t>
            </a:fld>
            <a:endParaRPr lang="en-US" dirty="0">
              <a:latin typeface="Verdana" panose="020B0604030504040204" pitchFamily="34" charset="0"/>
              <a:ea typeface="Verdana" panose="020B0604030504040204" pitchFamily="34" charset="0"/>
            </a:endParaRPr>
          </a:p>
        </p:txBody>
      </p:sp>
      <p:sp>
        <p:nvSpPr>
          <p:cNvPr id="2" name="Rectangle 1">
            <a:extLst>
              <a:ext uri="{FF2B5EF4-FFF2-40B4-BE49-F238E27FC236}">
                <a16:creationId xmlns:a16="http://schemas.microsoft.com/office/drawing/2014/main" id="{2C18BAE8-7D30-D748-812B-8F398B03CFD8}"/>
              </a:ext>
            </a:extLst>
          </p:cNvPr>
          <p:cNvSpPr>
            <a:spLocks noChangeAspect="1"/>
          </p:cNvSpPr>
          <p:nvPr/>
        </p:nvSpPr>
        <p:spPr>
          <a:xfrm>
            <a:off x="452993" y="3224323"/>
            <a:ext cx="17251790" cy="4153425"/>
          </a:xfrm>
          <a:prstGeom prst="rect">
            <a:avLst/>
          </a:prstGeom>
        </p:spPr>
        <p:txBody>
          <a:bodyPr wrap="square" lIns="137141" tIns="68570" rIns="137141" bIns="68570">
            <a:spAutoFit/>
          </a:bodyPr>
          <a:lstStyle/>
          <a:p>
            <a:pPr marL="685703" indent="-685703">
              <a:lnSpc>
                <a:spcPct val="150000"/>
              </a:lnSpc>
              <a:buFont typeface="Arial" pitchFamily="34" charset="0"/>
              <a:buChar char="•"/>
            </a:pPr>
            <a:r>
              <a:rPr lang="en-US" sz="4500" dirty="0">
                <a:latin typeface="Verdana" pitchFamily="34" charset="0"/>
                <a:ea typeface="Verdana" pitchFamily="34" charset="0"/>
              </a:rPr>
              <a:t>Apply E2U principles.</a:t>
            </a:r>
          </a:p>
          <a:p>
            <a:pPr marL="685703" indent="-685703">
              <a:lnSpc>
                <a:spcPct val="150000"/>
              </a:lnSpc>
              <a:buFont typeface="Arial" pitchFamily="34" charset="0"/>
              <a:buChar char="•"/>
            </a:pPr>
            <a:r>
              <a:rPr lang="en-US" sz="4500" dirty="0">
                <a:latin typeface="Verdana" pitchFamily="34" charset="0"/>
                <a:ea typeface="Verdana" pitchFamily="34" charset="0"/>
              </a:rPr>
              <a:t>Audio introduction.</a:t>
            </a:r>
          </a:p>
          <a:p>
            <a:pPr marL="685703" indent="-685703">
              <a:lnSpc>
                <a:spcPct val="150000"/>
              </a:lnSpc>
              <a:buFont typeface="Arial" pitchFamily="34" charset="0"/>
              <a:buChar char="•"/>
            </a:pPr>
            <a:r>
              <a:rPr lang="en-US" sz="4500" dirty="0">
                <a:latin typeface="Verdana" pitchFamily="34" charset="0"/>
                <a:ea typeface="Verdana" pitchFamily="34" charset="0"/>
              </a:rPr>
              <a:t>Audio conclusion. </a:t>
            </a:r>
          </a:p>
          <a:p>
            <a:pPr>
              <a:lnSpc>
                <a:spcPct val="150000"/>
              </a:lnSpc>
            </a:pPr>
            <a:endParaRPr lang="en-GB" sz="4500" dirty="0">
              <a:latin typeface="Verdana" pitchFamily="34" charset="0"/>
              <a:ea typeface="Verdana" pitchFamily="34" charset="0"/>
            </a:endParaRPr>
          </a:p>
        </p:txBody>
      </p:sp>
    </p:spTree>
    <p:extLst>
      <p:ext uri="{BB962C8B-B14F-4D97-AF65-F5344CB8AC3E}">
        <p14:creationId xmlns:p14="http://schemas.microsoft.com/office/powerpoint/2010/main" val="688671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98B9F3-E738-3D43-89DA-B258F53086AA}"/>
              </a:ext>
            </a:extLst>
          </p:cNvPr>
          <p:cNvSpPr>
            <a:spLocks noGrp="1"/>
          </p:cNvSpPr>
          <p:nvPr>
            <p:ph type="title"/>
          </p:nvPr>
        </p:nvSpPr>
        <p:spPr>
          <a:xfrm>
            <a:off x="317911" y="1927940"/>
            <a:ext cx="12170179" cy="1062638"/>
          </a:xfrm>
        </p:spPr>
        <p:txBody>
          <a:bodyPr/>
          <a:lstStyle/>
          <a:p>
            <a:r>
              <a:rPr lang="it-IT" dirty="0" err="1"/>
              <a:t>Recap</a:t>
            </a:r>
            <a:endParaRPr lang="en-ES" dirty="0"/>
          </a:p>
        </p:txBody>
      </p:sp>
      <p:sp>
        <p:nvSpPr>
          <p:cNvPr id="6" name="Slide Number Placeholder 5">
            <a:extLst>
              <a:ext uri="{FF2B5EF4-FFF2-40B4-BE49-F238E27FC236}">
                <a16:creationId xmlns:a16="http://schemas.microsoft.com/office/drawing/2014/main" id="{03E0CF53-2FC1-D141-AF31-F03A005D11CF}"/>
              </a:ext>
            </a:extLst>
          </p:cNvPr>
          <p:cNvSpPr>
            <a:spLocks noGrp="1"/>
          </p:cNvSpPr>
          <p:nvPr>
            <p:ph type="sldNum" sz="quarter" idx="12"/>
          </p:nvPr>
        </p:nvSpPr>
        <p:spPr>
          <a:xfrm>
            <a:off x="13888800" y="9248400"/>
            <a:ext cx="4115514" cy="547688"/>
          </a:xfrm>
        </p:spPr>
        <p:txBody>
          <a:bodyPr/>
          <a:lstStyle/>
          <a:p>
            <a:pPr algn="r"/>
            <a:fld id="{82A4C178-783D-5746-A597-186E00CFE9C1}" type="slidenum">
              <a:rPr lang="en-US" smtClean="0">
                <a:latin typeface="Verdana" panose="020B0604030504040204" pitchFamily="34" charset="0"/>
                <a:ea typeface="Verdana" panose="020B0604030504040204" pitchFamily="34" charset="0"/>
              </a:rPr>
              <a:pPr algn="r"/>
              <a:t>33</a:t>
            </a:fld>
            <a:endParaRPr lang="en-US" dirty="0">
              <a:latin typeface="Verdana" panose="020B0604030504040204" pitchFamily="34" charset="0"/>
              <a:ea typeface="Verdana" panose="020B0604030504040204" pitchFamily="34" charset="0"/>
            </a:endParaRPr>
          </a:p>
        </p:txBody>
      </p:sp>
      <p:sp>
        <p:nvSpPr>
          <p:cNvPr id="2" name="Rectangle 1">
            <a:extLst>
              <a:ext uri="{FF2B5EF4-FFF2-40B4-BE49-F238E27FC236}">
                <a16:creationId xmlns:a16="http://schemas.microsoft.com/office/drawing/2014/main" id="{2C18BAE8-7D30-D748-812B-8F398B03CFD8}"/>
              </a:ext>
            </a:extLst>
          </p:cNvPr>
          <p:cNvSpPr>
            <a:spLocks noChangeAspect="1"/>
          </p:cNvSpPr>
          <p:nvPr/>
        </p:nvSpPr>
        <p:spPr>
          <a:xfrm>
            <a:off x="452993" y="3224323"/>
            <a:ext cx="17251790" cy="4153425"/>
          </a:xfrm>
          <a:prstGeom prst="rect">
            <a:avLst/>
          </a:prstGeom>
        </p:spPr>
        <p:txBody>
          <a:bodyPr wrap="square" lIns="137141" tIns="68570" rIns="137141" bIns="68570">
            <a:spAutoFit/>
          </a:bodyPr>
          <a:lstStyle/>
          <a:p>
            <a:pPr marL="685703" indent="-685703">
              <a:lnSpc>
                <a:spcPct val="150000"/>
              </a:lnSpc>
              <a:buFont typeface="Arial" pitchFamily="34" charset="0"/>
              <a:buChar char="•"/>
            </a:pPr>
            <a:r>
              <a:rPr lang="en-US" sz="4500" dirty="0">
                <a:latin typeface="Verdana" pitchFamily="34" charset="0"/>
                <a:ea typeface="Verdana" pitchFamily="34" charset="0"/>
              </a:rPr>
              <a:t>Structured text.</a:t>
            </a:r>
          </a:p>
          <a:p>
            <a:pPr marL="685703" indent="-685703">
              <a:lnSpc>
                <a:spcPct val="150000"/>
              </a:lnSpc>
              <a:buFont typeface="Arial" pitchFamily="34" charset="0"/>
              <a:buChar char="•"/>
            </a:pPr>
            <a:r>
              <a:rPr lang="en-US" sz="4500" dirty="0">
                <a:latin typeface="Verdana" pitchFamily="34" charset="0"/>
                <a:ea typeface="Verdana" pitchFamily="34" charset="0"/>
              </a:rPr>
              <a:t>Phases.</a:t>
            </a:r>
          </a:p>
          <a:p>
            <a:pPr marL="685703" indent="-685703">
              <a:lnSpc>
                <a:spcPct val="150000"/>
              </a:lnSpc>
              <a:buFont typeface="Arial" pitchFamily="34" charset="0"/>
              <a:buChar char="•"/>
            </a:pPr>
            <a:r>
              <a:rPr lang="en-US" sz="4500" dirty="0">
                <a:latin typeface="Verdana" pitchFamily="34" charset="0"/>
                <a:ea typeface="Verdana" pitchFamily="34" charset="0"/>
              </a:rPr>
              <a:t>Recurring language.</a:t>
            </a:r>
          </a:p>
          <a:p>
            <a:pPr>
              <a:lnSpc>
                <a:spcPct val="150000"/>
              </a:lnSpc>
            </a:pPr>
            <a:endParaRPr lang="en-GB" sz="4500" dirty="0">
              <a:latin typeface="Verdana" pitchFamily="34" charset="0"/>
              <a:ea typeface="Verdana" pitchFamily="34" charset="0"/>
            </a:endParaRPr>
          </a:p>
        </p:txBody>
      </p:sp>
    </p:spTree>
    <p:extLst>
      <p:ext uri="{BB962C8B-B14F-4D97-AF65-F5344CB8AC3E}">
        <p14:creationId xmlns:p14="http://schemas.microsoft.com/office/powerpoint/2010/main" val="7221973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Girl sitting in front of a desk with a pencil and paper on it.">
            <a:extLst>
              <a:ext uri="{FF2B5EF4-FFF2-40B4-BE49-F238E27FC236}">
                <a16:creationId xmlns:a16="http://schemas.microsoft.com/office/drawing/2014/main" id="{2CE698BB-7423-43B7-9C82-B440B5774E2E}"/>
              </a:ext>
            </a:extLst>
          </p:cNvPr>
          <p:cNvPicPr>
            <a:picLocks noChangeAspect="1"/>
          </p:cNvPicPr>
          <p:nvPr/>
        </p:nvPicPr>
        <p:blipFill>
          <a:blip r:embed="rId2"/>
          <a:stretch>
            <a:fillRect/>
          </a:stretch>
        </p:blipFill>
        <p:spPr>
          <a:xfrm>
            <a:off x="6710537" y="2161243"/>
            <a:ext cx="4115514" cy="5964513"/>
          </a:xfrm>
          <a:prstGeom prst="rect">
            <a:avLst/>
          </a:prstGeom>
        </p:spPr>
      </p:pic>
      <p:sp>
        <p:nvSpPr>
          <p:cNvPr id="3" name="Segnaposto numero diapositiva 2">
            <a:extLst>
              <a:ext uri="{FF2B5EF4-FFF2-40B4-BE49-F238E27FC236}">
                <a16:creationId xmlns:a16="http://schemas.microsoft.com/office/drawing/2014/main" id="{7C057CA1-DEA5-45D7-9444-0B14A9EDB3FD}"/>
              </a:ext>
            </a:extLst>
          </p:cNvPr>
          <p:cNvSpPr>
            <a:spLocks noGrp="1"/>
          </p:cNvSpPr>
          <p:nvPr>
            <p:ph type="sldNum" sz="quarter" idx="12"/>
          </p:nvPr>
        </p:nvSpPr>
        <p:spPr>
          <a:xfrm>
            <a:off x="13888800" y="9248400"/>
            <a:ext cx="4115514" cy="547688"/>
          </a:xfrm>
        </p:spPr>
        <p:txBody>
          <a:bodyPr/>
          <a:lstStyle/>
          <a:p>
            <a:pPr algn="r"/>
            <a:fld id="{82A4C178-783D-5746-A597-186E00CFE9C1}" type="slidenum">
              <a:rPr lang="en-US" smtClean="0">
                <a:latin typeface="Verdana" panose="020B0604030504040204" pitchFamily="34" charset="0"/>
                <a:ea typeface="Verdana" panose="020B0604030504040204" pitchFamily="34" charset="0"/>
              </a:rPr>
              <a:pPr algn="r"/>
              <a:t>34</a:t>
            </a:fld>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00609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63BC436-DEA6-2E46-9851-9EEFCEC40492}"/>
              </a:ext>
            </a:extLst>
          </p:cNvPr>
          <p:cNvSpPr>
            <a:spLocks noGrp="1"/>
          </p:cNvSpPr>
          <p:nvPr>
            <p:ph type="title"/>
          </p:nvPr>
        </p:nvSpPr>
        <p:spPr>
          <a:xfrm>
            <a:off x="317912" y="1913007"/>
            <a:ext cx="12170180" cy="1062638"/>
          </a:xfrm>
        </p:spPr>
        <p:txBody>
          <a:bodyPr/>
          <a:lstStyle/>
          <a:p>
            <a:pPr lvl="0">
              <a:defRPr/>
            </a:pPr>
            <a:r>
              <a:rPr lang="it-IT" dirty="0"/>
              <a:t>Picture of Virginia Woolf</a:t>
            </a:r>
            <a:endParaRPr lang="en-ES" dirty="0">
              <a:effectLst/>
            </a:endParaRPr>
          </a:p>
        </p:txBody>
      </p:sp>
      <p:sp>
        <p:nvSpPr>
          <p:cNvPr id="6" name="Rectangle 5">
            <a:extLst>
              <a:ext uri="{FF2B5EF4-FFF2-40B4-BE49-F238E27FC236}">
                <a16:creationId xmlns:a16="http://schemas.microsoft.com/office/drawing/2014/main" id="{AA89CF32-AEAA-5D4E-8107-6D019FF3EEC7}"/>
              </a:ext>
            </a:extLst>
          </p:cNvPr>
          <p:cNvSpPr/>
          <p:nvPr/>
        </p:nvSpPr>
        <p:spPr>
          <a:xfrm>
            <a:off x="452993" y="3224323"/>
            <a:ext cx="17251790" cy="4421062"/>
          </a:xfrm>
          <a:prstGeom prst="rect">
            <a:avLst/>
          </a:prstGeom>
        </p:spPr>
        <p:txBody>
          <a:bodyPr wrap="square" lIns="137141" tIns="68570" rIns="137141" bIns="68570">
            <a:spAutoFit/>
          </a:bodyPr>
          <a:lstStyle/>
          <a:p>
            <a:pPr marL="0" marR="0" lvl="0" indent="0" algn="l" defTabSz="1371408" rtl="0" eaLnBrk="1" fontAlgn="auto" latinLnBrk="0" hangingPunct="1">
              <a:lnSpc>
                <a:spcPct val="150000"/>
              </a:lnSpc>
              <a:spcBef>
                <a:spcPts val="0"/>
              </a:spcBef>
              <a:spcAft>
                <a:spcPts val="0"/>
              </a:spcAft>
              <a:buClrTx/>
              <a:buSzTx/>
              <a:buFontTx/>
              <a:buNone/>
              <a:tabLst/>
              <a:defRPr/>
            </a:pPr>
            <a:r>
              <a:rPr kumimoji="0" lang="it-IT" sz="4800" b="0" i="0" u="none" strike="noStrike" kern="1200" cap="none" spc="0" normalizeH="0" baseline="0" noProof="0" dirty="0">
                <a:ln>
                  <a:noFill/>
                </a:ln>
                <a:solidFill>
                  <a:prstClr val="black"/>
                </a:solidFill>
                <a:effectLst/>
                <a:uLnTx/>
                <a:uFillTx/>
                <a:latin typeface="Verdana" pitchFamily="34" charset="0"/>
                <a:ea typeface="Verdana" pitchFamily="34" charset="0"/>
                <a:cs typeface="+mn-cs"/>
              </a:rPr>
              <a:t>Picture: </a:t>
            </a:r>
            <a:r>
              <a:rPr kumimoji="0" lang="en-US" sz="4800" b="0" i="0" u="none" strike="noStrike" kern="1200" cap="none" spc="0" normalizeH="0" baseline="0" noProof="0" dirty="0">
                <a:ln>
                  <a:noFill/>
                </a:ln>
                <a:solidFill>
                  <a:prstClr val="black"/>
                </a:solidFill>
                <a:effectLst/>
                <a:uLnTx/>
                <a:uFillTx/>
                <a:latin typeface="Verdana" pitchFamily="34" charset="0"/>
                <a:ea typeface="Verdana" pitchFamily="34" charset="0"/>
                <a:cs typeface="+mn-cs"/>
              </a:rPr>
              <a:t>Reworked version of image </a:t>
            </a:r>
            <a:r>
              <a:rPr kumimoji="0" lang="en-US" sz="4800" b="0" i="0" u="none" strike="noStrike" kern="1200" cap="none" spc="0" normalizeH="0" baseline="0" noProof="0" dirty="0">
                <a:ln>
                  <a:noFill/>
                </a:ln>
                <a:solidFill>
                  <a:prstClr val="black"/>
                </a:solidFill>
                <a:effectLst/>
                <a:uLnTx/>
                <a:uFillTx/>
                <a:latin typeface="Verdana" pitchFamily="34" charset="0"/>
                <a:ea typeface="Verdana" pitchFamily="34" charset="0"/>
                <a:cs typeface="+mn-cs"/>
                <a:hlinkClick r:id="rId2"/>
              </a:rPr>
              <a:t>Virginia_Woolf_(4).jpg</a:t>
            </a:r>
            <a:r>
              <a:rPr kumimoji="0" lang="en-US" sz="4800" b="0" i="0" u="none" strike="noStrike" kern="1200" cap="none" spc="0" normalizeH="0" baseline="0" noProof="0" dirty="0">
                <a:ln>
                  <a:noFill/>
                </a:ln>
                <a:solidFill>
                  <a:prstClr val="black"/>
                </a:solidFill>
                <a:effectLst/>
                <a:uLnTx/>
                <a:uFillTx/>
                <a:latin typeface="Verdana" pitchFamily="34" charset="0"/>
                <a:ea typeface="Verdana" pitchFamily="34" charset="0"/>
                <a:cs typeface="+mn-cs"/>
              </a:rPr>
              <a:t> by </a:t>
            </a:r>
            <a:r>
              <a:rPr kumimoji="0" lang="en-US" sz="4800" b="0" i="0" u="none" strike="noStrike" kern="1200" cap="none" spc="0" normalizeH="0" baseline="0" noProof="0" dirty="0">
                <a:ln>
                  <a:noFill/>
                </a:ln>
                <a:solidFill>
                  <a:prstClr val="black"/>
                </a:solidFill>
                <a:effectLst/>
                <a:uLnTx/>
                <a:uFillTx/>
                <a:latin typeface="Verdana" pitchFamily="34" charset="0"/>
                <a:ea typeface="Verdana" pitchFamily="34" charset="0"/>
                <a:cs typeface="+mn-cs"/>
                <a:hlinkClick r:id="rId3"/>
              </a:rPr>
              <a:t>LSDSL</a:t>
            </a:r>
            <a:r>
              <a:rPr kumimoji="0" lang="it-IT" sz="4800" b="0" i="0" u="none" strike="noStrike" kern="1200" cap="none" spc="0" normalizeH="0" baseline="0" noProof="0" dirty="0">
                <a:ln>
                  <a:noFill/>
                </a:ln>
                <a:solidFill>
                  <a:prstClr val="black"/>
                </a:solidFill>
                <a:effectLst/>
                <a:uLnTx/>
                <a:uFillTx/>
                <a:latin typeface="Verdana" pitchFamily="34" charset="0"/>
                <a:ea typeface="Verdana" pitchFamily="34" charset="0"/>
                <a:cs typeface="+mn-cs"/>
              </a:rPr>
              <a:t> </a:t>
            </a:r>
          </a:p>
          <a:p>
            <a:pPr marL="0" marR="0" lvl="0" indent="0" algn="l" defTabSz="1371408" rtl="0" eaLnBrk="1" fontAlgn="auto" latinLnBrk="0" hangingPunct="1">
              <a:lnSpc>
                <a:spcPct val="150000"/>
              </a:lnSpc>
              <a:spcBef>
                <a:spcPts val="0"/>
              </a:spcBef>
              <a:spcAft>
                <a:spcPts val="0"/>
              </a:spcAft>
              <a:buClrTx/>
              <a:buSzTx/>
              <a:buFontTx/>
              <a:buNone/>
              <a:tabLst/>
              <a:defRPr/>
            </a:pPr>
            <a:r>
              <a:rPr kumimoji="0" lang="it-IT" sz="4800" b="0" i="0" u="none" strike="noStrike" kern="1200" cap="none" spc="0" normalizeH="0" baseline="0" noProof="0" dirty="0">
                <a:ln>
                  <a:noFill/>
                </a:ln>
                <a:solidFill>
                  <a:prstClr val="black"/>
                </a:solidFill>
                <a:effectLst/>
                <a:uLnTx/>
                <a:uFillTx/>
                <a:latin typeface="Verdana" pitchFamily="34" charset="0"/>
                <a:ea typeface="Verdana" pitchFamily="34" charset="0"/>
                <a:cs typeface="+mn-cs"/>
              </a:rPr>
              <a:t>Source: </a:t>
            </a:r>
            <a:r>
              <a:rPr kumimoji="0" lang="it-IT" sz="4800" b="0" i="0" u="none" strike="noStrike" kern="1200" cap="none" spc="0" normalizeH="0" baseline="0" noProof="0" dirty="0">
                <a:ln>
                  <a:noFill/>
                </a:ln>
                <a:solidFill>
                  <a:prstClr val="black"/>
                </a:solidFill>
                <a:effectLst/>
                <a:uLnTx/>
                <a:uFillTx/>
                <a:latin typeface="Verdana" pitchFamily="34" charset="0"/>
                <a:ea typeface="Verdana" pitchFamily="34" charset="0"/>
                <a:cs typeface="+mn-cs"/>
                <a:hlinkClick r:id="rId4"/>
              </a:rPr>
              <a:t>https://commons.wikimedia.org</a:t>
            </a:r>
            <a:r>
              <a:rPr kumimoji="0" lang="it-IT" sz="4800" b="0" i="0" u="none" strike="noStrike" kern="1200" cap="none" spc="0" normalizeH="0" baseline="0" noProof="0" dirty="0">
                <a:ln>
                  <a:noFill/>
                </a:ln>
                <a:solidFill>
                  <a:prstClr val="black"/>
                </a:solidFill>
                <a:effectLst/>
                <a:uLnTx/>
                <a:uFillTx/>
                <a:latin typeface="Verdana" pitchFamily="34" charset="0"/>
                <a:ea typeface="Verdana" pitchFamily="34" charset="0"/>
                <a:cs typeface="+mn-cs"/>
              </a:rPr>
              <a:t> </a:t>
            </a:r>
          </a:p>
          <a:p>
            <a:pPr marL="0" marR="0" lvl="0" indent="0" algn="l" defTabSz="1371408" rtl="0" eaLnBrk="1" fontAlgn="auto" latinLnBrk="0" hangingPunct="1">
              <a:lnSpc>
                <a:spcPct val="150000"/>
              </a:lnSpc>
              <a:spcBef>
                <a:spcPts val="0"/>
              </a:spcBef>
              <a:spcAft>
                <a:spcPts val="0"/>
              </a:spcAft>
              <a:buClrTx/>
              <a:buSzTx/>
              <a:buFontTx/>
              <a:buNone/>
              <a:tabLst/>
              <a:defRPr/>
            </a:pPr>
            <a:r>
              <a:rPr kumimoji="0" lang="it-IT" sz="4800" b="0" i="0" u="none" strike="noStrike" kern="1200" cap="none" spc="0" normalizeH="0" baseline="0" noProof="0" dirty="0" err="1">
                <a:ln>
                  <a:noFill/>
                </a:ln>
                <a:solidFill>
                  <a:prstClr val="black"/>
                </a:solidFill>
                <a:effectLst/>
                <a:uLnTx/>
                <a:uFillTx/>
                <a:latin typeface="Verdana" pitchFamily="34" charset="0"/>
                <a:ea typeface="Verdana" pitchFamily="34" charset="0"/>
                <a:cs typeface="+mn-cs"/>
              </a:rPr>
              <a:t>Licence</a:t>
            </a:r>
            <a:r>
              <a:rPr kumimoji="0" lang="it-IT" sz="4800" b="0" i="0" u="none" strike="noStrike" kern="1200" cap="none" spc="0" normalizeH="0" baseline="0" noProof="0" dirty="0">
                <a:ln>
                  <a:noFill/>
                </a:ln>
                <a:solidFill>
                  <a:prstClr val="black"/>
                </a:solidFill>
                <a:effectLst/>
                <a:uLnTx/>
                <a:uFillTx/>
                <a:latin typeface="Verdana" pitchFamily="34" charset="0"/>
                <a:ea typeface="Verdana" pitchFamily="34" charset="0"/>
                <a:cs typeface="+mn-cs"/>
              </a:rPr>
              <a:t>: CC BY-SA 2.0</a:t>
            </a:r>
            <a:endParaRPr kumimoji="0" lang="en-GB" sz="4800" b="0" i="0" u="none" strike="noStrike" kern="1200" cap="none" spc="0" normalizeH="0" baseline="0" noProof="0" dirty="0">
              <a:ln>
                <a:noFill/>
              </a:ln>
              <a:solidFill>
                <a:prstClr val="black"/>
              </a:solidFill>
              <a:effectLst/>
              <a:uLnTx/>
              <a:uFillTx/>
              <a:latin typeface="Verdana" pitchFamily="34" charset="0"/>
              <a:ea typeface="Verdana" pitchFamily="34" charset="0"/>
              <a:cs typeface="+mn-cs"/>
            </a:endParaRPr>
          </a:p>
        </p:txBody>
      </p:sp>
    </p:spTree>
    <p:extLst>
      <p:ext uri="{BB962C8B-B14F-4D97-AF65-F5344CB8AC3E}">
        <p14:creationId xmlns:p14="http://schemas.microsoft.com/office/powerpoint/2010/main" val="14858906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63BC436-DEA6-2E46-9851-9EEFCEC40492}"/>
              </a:ext>
            </a:extLst>
          </p:cNvPr>
          <p:cNvSpPr>
            <a:spLocks noGrp="1"/>
          </p:cNvSpPr>
          <p:nvPr>
            <p:ph type="title"/>
          </p:nvPr>
        </p:nvSpPr>
        <p:spPr>
          <a:xfrm>
            <a:off x="317912" y="1913007"/>
            <a:ext cx="12170180" cy="1062638"/>
          </a:xfrm>
        </p:spPr>
        <p:txBody>
          <a:bodyPr/>
          <a:lstStyle/>
          <a:p>
            <a:pPr marL="0" marR="0" lvl="0" indent="0" algn="l" defTabSz="1371408" rtl="0" eaLnBrk="1" fontAlgn="auto" latinLnBrk="0" hangingPunct="1">
              <a:lnSpc>
                <a:spcPct val="90000"/>
              </a:lnSpc>
              <a:spcBef>
                <a:spcPct val="0"/>
              </a:spcBef>
              <a:spcAft>
                <a:spcPts val="0"/>
              </a:spcAft>
              <a:buClrTx/>
              <a:buSzTx/>
              <a:buFontTx/>
              <a:buNone/>
              <a:tabLst/>
              <a:defRPr/>
            </a:pPr>
            <a:r>
              <a:rPr lang="it-IT" dirty="0"/>
              <a:t>Other pictures</a:t>
            </a:r>
            <a:endParaRPr lang="en-ES" dirty="0">
              <a:effectLst/>
            </a:endParaRPr>
          </a:p>
        </p:txBody>
      </p:sp>
      <p:sp>
        <p:nvSpPr>
          <p:cNvPr id="6" name="Rectangle 5">
            <a:extLst>
              <a:ext uri="{FF2B5EF4-FFF2-40B4-BE49-F238E27FC236}">
                <a16:creationId xmlns:a16="http://schemas.microsoft.com/office/drawing/2014/main" id="{AA89CF32-AEAA-5D4E-8107-6D019FF3EEC7}"/>
              </a:ext>
            </a:extLst>
          </p:cNvPr>
          <p:cNvSpPr/>
          <p:nvPr/>
        </p:nvSpPr>
        <p:spPr>
          <a:xfrm>
            <a:off x="452993" y="3224323"/>
            <a:ext cx="17251790" cy="3313066"/>
          </a:xfrm>
          <a:prstGeom prst="rect">
            <a:avLst/>
          </a:prstGeom>
        </p:spPr>
        <p:txBody>
          <a:bodyPr wrap="square" lIns="137141" tIns="68570" rIns="137141" bIns="68570">
            <a:spAutoFit/>
          </a:bodyPr>
          <a:lstStyle/>
          <a:p>
            <a:pPr marL="0" marR="0" lvl="0" indent="0" algn="l" defTabSz="1371408" rtl="0" eaLnBrk="1" fontAlgn="auto" latinLnBrk="0" hangingPunct="1">
              <a:lnSpc>
                <a:spcPct val="150000"/>
              </a:lnSpc>
              <a:spcBef>
                <a:spcPts val="0"/>
              </a:spcBef>
              <a:spcAft>
                <a:spcPts val="0"/>
              </a:spcAft>
              <a:buClrTx/>
              <a:buSzTx/>
              <a:buFontTx/>
              <a:buNone/>
              <a:tabLst/>
              <a:defRPr/>
            </a:pPr>
            <a:r>
              <a:rPr kumimoji="0" lang="it-IT" sz="4800" b="0" i="0" u="none" strike="noStrike" kern="1200" cap="none" spc="0" normalizeH="0" baseline="0" noProof="0" dirty="0">
                <a:ln>
                  <a:noFill/>
                </a:ln>
                <a:solidFill>
                  <a:prstClr val="black"/>
                </a:solidFill>
                <a:effectLst/>
                <a:uLnTx/>
                <a:uFillTx/>
                <a:latin typeface="Verdana" pitchFamily="34" charset="0"/>
                <a:ea typeface="Verdana" pitchFamily="34" charset="0"/>
                <a:cs typeface="+mn-cs"/>
              </a:rPr>
              <a:t>Source: </a:t>
            </a:r>
            <a:r>
              <a:rPr kumimoji="0" lang="it-IT" sz="4800" b="0" i="0" u="none" strike="noStrike" kern="1200" cap="none" spc="0" normalizeH="0" baseline="0" noProof="0" dirty="0">
                <a:ln>
                  <a:noFill/>
                </a:ln>
                <a:solidFill>
                  <a:prstClr val="black"/>
                </a:solidFill>
                <a:effectLst/>
                <a:uLnTx/>
                <a:uFillTx/>
                <a:latin typeface="Verdana" pitchFamily="34" charset="0"/>
                <a:ea typeface="Verdana" pitchFamily="34" charset="0"/>
                <a:cs typeface="+mn-cs"/>
                <a:hlinkClick r:id="rId2"/>
              </a:rPr>
              <a:t>https://publicdomainvectors.org/</a:t>
            </a:r>
            <a:endParaRPr kumimoji="0" lang="it-IT" sz="4800" b="0" i="0" u="none" strike="noStrike" kern="1200" cap="none" spc="0" normalizeH="0" baseline="0" noProof="0" dirty="0">
              <a:ln>
                <a:noFill/>
              </a:ln>
              <a:solidFill>
                <a:prstClr val="black"/>
              </a:solidFill>
              <a:effectLst/>
              <a:uLnTx/>
              <a:uFillTx/>
              <a:latin typeface="Verdana" pitchFamily="34" charset="0"/>
              <a:ea typeface="Verdana" pitchFamily="34" charset="0"/>
              <a:cs typeface="+mn-cs"/>
            </a:endParaRPr>
          </a:p>
          <a:p>
            <a:pPr marL="0" marR="0" lvl="0" indent="0" algn="l" defTabSz="1371408" rtl="0" eaLnBrk="1" fontAlgn="auto" latinLnBrk="0" hangingPunct="1">
              <a:lnSpc>
                <a:spcPct val="150000"/>
              </a:lnSpc>
              <a:spcBef>
                <a:spcPts val="0"/>
              </a:spcBef>
              <a:spcAft>
                <a:spcPts val="0"/>
              </a:spcAft>
              <a:buClrTx/>
              <a:buSzTx/>
              <a:buFontTx/>
              <a:buNone/>
              <a:tabLst/>
              <a:defRPr/>
            </a:pPr>
            <a:r>
              <a:rPr kumimoji="0" lang="it-IT" sz="4800" b="0" i="0" u="none" strike="noStrike" kern="1200" cap="none" spc="0" normalizeH="0" baseline="0" noProof="0" dirty="0" err="1">
                <a:ln>
                  <a:noFill/>
                </a:ln>
                <a:solidFill>
                  <a:prstClr val="black"/>
                </a:solidFill>
                <a:effectLst/>
                <a:uLnTx/>
                <a:uFillTx/>
                <a:latin typeface="Verdana" pitchFamily="34" charset="0"/>
                <a:ea typeface="Verdana" pitchFamily="34" charset="0"/>
                <a:cs typeface="+mn-cs"/>
              </a:rPr>
              <a:t>Licence</a:t>
            </a:r>
            <a:r>
              <a:rPr kumimoji="0" lang="it-IT" sz="4800" b="0" i="0" u="none" strike="noStrike" kern="1200" cap="none" spc="0" normalizeH="0" baseline="0" noProof="0" dirty="0">
                <a:ln>
                  <a:noFill/>
                </a:ln>
                <a:solidFill>
                  <a:prstClr val="black"/>
                </a:solidFill>
                <a:effectLst/>
                <a:uLnTx/>
                <a:uFillTx/>
                <a:latin typeface="Verdana" pitchFamily="34" charset="0"/>
                <a:ea typeface="Verdana" pitchFamily="34" charset="0"/>
                <a:cs typeface="+mn-cs"/>
              </a:rPr>
              <a:t>: </a:t>
            </a:r>
            <a:r>
              <a:rPr kumimoji="0" lang="it-IT" sz="4800" b="0" i="0" u="none" strike="noStrike" kern="1200" cap="none" spc="0" normalizeH="0" baseline="0" noProof="0" dirty="0">
                <a:ln>
                  <a:noFill/>
                </a:ln>
                <a:solidFill>
                  <a:prstClr val="black"/>
                </a:solidFill>
                <a:effectLst/>
                <a:uLnTx/>
                <a:uFillTx/>
                <a:latin typeface="Verdana" pitchFamily="34" charset="0"/>
                <a:ea typeface="Verdana" pitchFamily="34" charset="0"/>
                <a:cs typeface="+mn-cs"/>
                <a:hlinkClick r:id="rId3"/>
              </a:rPr>
              <a:t>CC0 1.0 </a:t>
            </a:r>
            <a:endParaRPr kumimoji="0" lang="it-IT" sz="4800" b="0" i="0" u="none" strike="noStrike" kern="1200" cap="none" spc="0" normalizeH="0" baseline="0" noProof="0" dirty="0">
              <a:ln>
                <a:noFill/>
              </a:ln>
              <a:solidFill>
                <a:prstClr val="black"/>
              </a:solidFill>
              <a:effectLst/>
              <a:uLnTx/>
              <a:uFillTx/>
              <a:latin typeface="Verdana" pitchFamily="34" charset="0"/>
              <a:ea typeface="Verdana" pitchFamily="34" charset="0"/>
              <a:cs typeface="+mn-cs"/>
            </a:endParaRPr>
          </a:p>
          <a:p>
            <a:pPr marL="0" marR="0" lvl="0" indent="0" algn="l" defTabSz="1371408" rtl="0" eaLnBrk="1" fontAlgn="auto" latinLnBrk="0" hangingPunct="1">
              <a:lnSpc>
                <a:spcPct val="150000"/>
              </a:lnSpc>
              <a:spcBef>
                <a:spcPts val="0"/>
              </a:spcBef>
              <a:spcAft>
                <a:spcPts val="0"/>
              </a:spcAft>
              <a:buClrTx/>
              <a:buSzTx/>
              <a:buFontTx/>
              <a:buNone/>
              <a:tabLst/>
              <a:defRPr/>
            </a:pPr>
            <a:endParaRPr kumimoji="0" lang="en-GB" sz="4800" b="0" i="0" u="none" strike="noStrike" kern="1200" cap="none" spc="0" normalizeH="0" baseline="0" noProof="0" dirty="0">
              <a:ln>
                <a:noFill/>
              </a:ln>
              <a:solidFill>
                <a:prstClr val="black"/>
              </a:solidFill>
              <a:effectLst/>
              <a:uLnTx/>
              <a:uFillTx/>
              <a:latin typeface="Verdana" pitchFamily="34" charset="0"/>
              <a:ea typeface="Verdana" pitchFamily="34" charset="0"/>
              <a:cs typeface="+mn-cs"/>
            </a:endParaRPr>
          </a:p>
        </p:txBody>
      </p:sp>
    </p:spTree>
    <p:extLst>
      <p:ext uri="{BB962C8B-B14F-4D97-AF65-F5344CB8AC3E}">
        <p14:creationId xmlns:p14="http://schemas.microsoft.com/office/powerpoint/2010/main" val="8770158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981A2-0F2C-0E43-9038-3BC43062E001}"/>
              </a:ext>
              <a:ext uri="{C183D7F6-B498-43B3-948B-1728B52AA6E4}">
                <adec:decorative xmlns:adec="http://schemas.microsoft.com/office/drawing/2017/decorative" val="0"/>
              </a:ext>
            </a:extLst>
          </p:cNvPr>
          <p:cNvSpPr>
            <a:spLocks noGrp="1"/>
          </p:cNvSpPr>
          <p:nvPr>
            <p:ph type="title"/>
          </p:nvPr>
        </p:nvSpPr>
        <p:spPr>
          <a:xfrm>
            <a:off x="441169" y="4169230"/>
            <a:ext cx="17408835" cy="1988345"/>
          </a:xfrm>
        </p:spPr>
        <p:txBody>
          <a:bodyPr>
            <a:noAutofit/>
          </a:bodyPr>
          <a:lstStyle/>
          <a:p>
            <a:pPr algn="ctr">
              <a:lnSpc>
                <a:spcPct val="150000"/>
              </a:lnSpc>
            </a:pPr>
            <a:r>
              <a:rPr lang="en-US" sz="4500" b="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Prepared by: </a:t>
            </a:r>
            <a:r>
              <a:rPr lang="sl-SI" sz="4500" b="1" dirty="0">
                <a:solidFill>
                  <a:srgbClr val="000000"/>
                </a:solidFill>
              </a:rPr>
              <a:t>Elisa Perego</a:t>
            </a:r>
            <a:r>
              <a:rPr lang="sl-SI" sz="4500" b="1"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(UNITS)</a:t>
            </a:r>
            <a:br>
              <a:rPr lang="sl-SI" sz="4500" b="1"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br>
            <a:r>
              <a:rPr lang="en-US" sz="4500" b="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Produced by:</a:t>
            </a:r>
            <a:r>
              <a:rPr lang="en-US" sz="4500" dirty="0">
                <a:solidFill>
                  <a:srgbClr val="000000"/>
                </a:solidFill>
              </a:rPr>
              <a:t> </a:t>
            </a:r>
            <a:r>
              <a:rPr lang="en-GB" sz="4500" dirty="0"/>
              <a:t>Martina </a:t>
            </a:r>
            <a:r>
              <a:rPr lang="en-GB" sz="4500" dirty="0" err="1"/>
              <a:t>Atzeri</a:t>
            </a:r>
            <a:r>
              <a:rPr lang="en-GB" sz="4500" dirty="0"/>
              <a:t> </a:t>
            </a:r>
            <a:r>
              <a:rPr lang="sl-SI" sz="4500" b="1"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(UNITS)</a:t>
            </a:r>
            <a:endParaRPr lang="en-ES" sz="4500" dirty="0">
              <a:latin typeface="Verdana" panose="020B0604030504040204" pitchFamily="34" charset="0"/>
              <a:ea typeface="Verdana" panose="020B0604030504040204" pitchFamily="34" charset="0"/>
              <a:cs typeface="Verdana" panose="020B0604030504040204" pitchFamily="34" charset="0"/>
            </a:endParaRPr>
          </a:p>
        </p:txBody>
      </p:sp>
      <p:pic>
        <p:nvPicPr>
          <p:cNvPr id="19" name="Picture 18" descr="Creative Commons License Logo: Attribution-ShareAlike International CC BY-SA">
            <a:extLst>
              <a:ext uri="{FF2B5EF4-FFF2-40B4-BE49-F238E27FC236}">
                <a16:creationId xmlns:a16="http://schemas.microsoft.com/office/drawing/2014/main" id="{8061834D-1377-9B49-892B-AFDC3631BF20}"/>
              </a:ext>
              <a:ext uri="{C183D7F6-B498-43B3-948B-1728B52AA6E4}">
                <adec:decorative xmlns:adec="http://schemas.microsoft.com/office/drawing/2017/decorative" val="0"/>
              </a:ext>
            </a:extLst>
          </p:cNvPr>
          <p:cNvPicPr/>
          <p:nvPr/>
        </p:nvPicPr>
        <p:blipFill>
          <a:blip r:embed="rId3" cstate="print">
            <a:extLst>
              <a:ext uri="{28A0092B-C50C-407E-A947-70E740481C1C}">
                <a14:useLocalDpi xmlns:a14="http://schemas.microsoft.com/office/drawing/2010/main"/>
              </a:ext>
            </a:extLst>
          </a:blip>
          <a:stretch>
            <a:fillRect/>
          </a:stretch>
        </p:blipFill>
        <p:spPr>
          <a:xfrm>
            <a:off x="244832" y="8882824"/>
            <a:ext cx="2701843" cy="952235"/>
          </a:xfrm>
          <a:prstGeom prst="rect">
            <a:avLst/>
          </a:prstGeom>
        </p:spPr>
      </p:pic>
      <p:pic>
        <p:nvPicPr>
          <p:cNvPr id="18" name="Picture 4" descr="Co-funded by the Erasmus+ Programme of the European Union logo">
            <a:extLst>
              <a:ext uri="{FF2B5EF4-FFF2-40B4-BE49-F238E27FC236}">
                <a16:creationId xmlns:a16="http://schemas.microsoft.com/office/drawing/2014/main" id="{7B34E4F4-D9E6-7843-A635-6F7E65AE4B2A}"/>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13448254" y="444569"/>
            <a:ext cx="4646210" cy="1062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7346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Logo of Università degli studi di Trieste.">
            <a:extLst>
              <a:ext uri="{FF2B5EF4-FFF2-40B4-BE49-F238E27FC236}">
                <a16:creationId xmlns:a16="http://schemas.microsoft.com/office/drawing/2014/main" id="{79B64585-8AE6-F047-B9D0-459ECD9F14A9}"/>
              </a:ext>
            </a:extLst>
          </p:cNvPr>
          <p:cNvPicPr>
            <a:picLocks noChangeAspect="1"/>
          </p:cNvPicPr>
          <p:nvPr/>
        </p:nvPicPr>
        <p:blipFill>
          <a:blip r:embed="rId3"/>
          <a:srcRect/>
          <a:stretch/>
        </p:blipFill>
        <p:spPr>
          <a:xfrm>
            <a:off x="3798650" y="4680002"/>
            <a:ext cx="4439670" cy="966804"/>
          </a:xfrm>
          <a:prstGeom prst="rect">
            <a:avLst/>
          </a:prstGeom>
        </p:spPr>
      </p:pic>
      <p:sp>
        <p:nvSpPr>
          <p:cNvPr id="7" name="Title 6">
            <a:extLst>
              <a:ext uri="{FF2B5EF4-FFF2-40B4-BE49-F238E27FC236}">
                <a16:creationId xmlns:a16="http://schemas.microsoft.com/office/drawing/2014/main" id="{07FA4721-2F8F-F642-A4A6-20D0C4515703}"/>
              </a:ext>
            </a:extLst>
          </p:cNvPr>
          <p:cNvSpPr>
            <a:spLocks noGrp="1"/>
          </p:cNvSpPr>
          <p:nvPr>
            <p:ph type="title"/>
          </p:nvPr>
        </p:nvSpPr>
        <p:spPr>
          <a:xfrm>
            <a:off x="8751592" y="4221103"/>
            <a:ext cx="9342870" cy="1062638"/>
          </a:xfrm>
        </p:spPr>
        <p:txBody>
          <a:bodyPr>
            <a:normAutofit/>
          </a:bodyPr>
          <a:lstStyle/>
          <a:p>
            <a:r>
              <a:rPr lang="it-IT" sz="3600" dirty="0"/>
              <a:t>Elisa Perego</a:t>
            </a:r>
            <a:endParaRPr lang="en-ES" sz="3600" dirty="0"/>
          </a:p>
        </p:txBody>
      </p:sp>
      <p:sp>
        <p:nvSpPr>
          <p:cNvPr id="21" name="TextBox 20">
            <a:extLst>
              <a:ext uri="{FF2B5EF4-FFF2-40B4-BE49-F238E27FC236}">
                <a16:creationId xmlns:a16="http://schemas.microsoft.com/office/drawing/2014/main" id="{8DF475E8-9F94-A34C-B3D0-8D2CD3CD4ECB}"/>
              </a:ext>
            </a:extLst>
          </p:cNvPr>
          <p:cNvSpPr txBox="1"/>
          <p:nvPr/>
        </p:nvSpPr>
        <p:spPr>
          <a:xfrm>
            <a:off x="8751592" y="5046766"/>
            <a:ext cx="8829598" cy="692498"/>
          </a:xfrm>
          <a:prstGeom prst="rect">
            <a:avLst/>
          </a:prstGeom>
          <a:noFill/>
        </p:spPr>
        <p:txBody>
          <a:bodyPr wrap="square" lIns="137141" tIns="68570" rIns="137141" bIns="68570" rtlCol="0">
            <a:spAutoFit/>
          </a:bodyPr>
          <a:lstStyle/>
          <a:p>
            <a:pPr marL="0" marR="0" lvl="0" indent="0" algn="l" defTabSz="1371408"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eperego@units.it</a:t>
            </a:r>
            <a:endParaRPr kumimoji="0" lang="en-US" sz="3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8" name="Picture 4" descr="Co-funded by the Erasmus+ Programme of the European Union logo">
            <a:extLst>
              <a:ext uri="{FF2B5EF4-FFF2-40B4-BE49-F238E27FC236}">
                <a16:creationId xmlns:a16="http://schemas.microsoft.com/office/drawing/2014/main" id="{7B34E4F4-D9E6-7843-A635-6F7E65AE4B2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3448256" y="487007"/>
            <a:ext cx="4646206" cy="106246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reative Commons License Logo: Attribution-ShareAlike International CC BY-SA">
            <a:extLst>
              <a:ext uri="{FF2B5EF4-FFF2-40B4-BE49-F238E27FC236}">
                <a16:creationId xmlns:a16="http://schemas.microsoft.com/office/drawing/2014/main" id="{8061834D-1377-9B49-892B-AFDC3631BF20}"/>
              </a:ext>
            </a:extLst>
          </p:cNvPr>
          <p:cNvPicPr/>
          <p:nvPr/>
        </p:nvPicPr>
        <p:blipFill>
          <a:blip r:embed="rId5">
            <a:extLst>
              <a:ext uri="{28A0092B-C50C-407E-A947-70E740481C1C}">
                <a14:useLocalDpi xmlns:a14="http://schemas.microsoft.com/office/drawing/2010/main" val="0"/>
              </a:ext>
            </a:extLst>
          </a:blip>
          <a:stretch>
            <a:fillRect/>
          </a:stretch>
        </p:blipFill>
        <p:spPr>
          <a:xfrm>
            <a:off x="245068" y="8882826"/>
            <a:ext cx="2701375" cy="952235"/>
          </a:xfrm>
          <a:prstGeom prst="rect">
            <a:avLst/>
          </a:prstGeom>
        </p:spPr>
      </p:pic>
    </p:spTree>
    <p:extLst>
      <p:ext uri="{BB962C8B-B14F-4D97-AF65-F5344CB8AC3E}">
        <p14:creationId xmlns:p14="http://schemas.microsoft.com/office/powerpoint/2010/main" val="13587813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Co-funded by the Erasmus+ Programme of the European Union logo">
            <a:extLst>
              <a:ext uri="{FF2B5EF4-FFF2-40B4-BE49-F238E27FC236}">
                <a16:creationId xmlns:a16="http://schemas.microsoft.com/office/drawing/2014/main" id="{7B34E4F4-D9E6-7843-A635-6F7E65AE4B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448256" y="487007"/>
            <a:ext cx="4646206" cy="106246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reative Commons License Logo: Attribution-ShareAlike International CC BY-SA">
            <a:extLst>
              <a:ext uri="{FF2B5EF4-FFF2-40B4-BE49-F238E27FC236}">
                <a16:creationId xmlns:a16="http://schemas.microsoft.com/office/drawing/2014/main" id="{8061834D-1377-9B49-892B-AFDC3631BF20}"/>
              </a:ext>
            </a:extLst>
          </p:cNvPr>
          <p:cNvPicPr/>
          <p:nvPr/>
        </p:nvPicPr>
        <p:blipFill>
          <a:blip r:embed="rId4">
            <a:extLst>
              <a:ext uri="{28A0092B-C50C-407E-A947-70E740481C1C}">
                <a14:useLocalDpi xmlns:a14="http://schemas.microsoft.com/office/drawing/2010/main" val="0"/>
              </a:ext>
            </a:extLst>
          </a:blip>
          <a:stretch>
            <a:fillRect/>
          </a:stretch>
        </p:blipFill>
        <p:spPr>
          <a:xfrm>
            <a:off x="245068" y="8882826"/>
            <a:ext cx="2701375" cy="952235"/>
          </a:xfrm>
          <a:prstGeom prst="rect">
            <a:avLst/>
          </a:prstGeom>
        </p:spPr>
      </p:pic>
      <p:sp>
        <p:nvSpPr>
          <p:cNvPr id="12" name="Segnaposto testo 2">
            <a:extLst>
              <a:ext uri="{FF2B5EF4-FFF2-40B4-BE49-F238E27FC236}">
                <a16:creationId xmlns:a16="http://schemas.microsoft.com/office/drawing/2014/main" id="{1C223C67-A04F-254E-AA86-CE328C0912DD}"/>
              </a:ext>
            </a:extLst>
          </p:cNvPr>
          <p:cNvSpPr txBox="1">
            <a:spLocks/>
          </p:cNvSpPr>
          <p:nvPr/>
        </p:nvSpPr>
        <p:spPr>
          <a:xfrm>
            <a:off x="357250" y="3024806"/>
            <a:ext cx="17648124" cy="5164053"/>
          </a:xfrm>
          <a:prstGeom prst="rect">
            <a:avLst/>
          </a:prstGeom>
        </p:spPr>
        <p:txBody>
          <a:bodyPr vert="horz" lIns="137169" tIns="68585" rIns="137169" bIns="68585" rtlCol="0" anchor="t" anchorCtr="0"/>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US" sz="4500" dirty="0">
                <a:solidFill>
                  <a:schemeClr val="tx1"/>
                </a:solidFill>
                <a:latin typeface="Verdana" panose="020B0604030504040204" pitchFamily="34" charset="0"/>
                <a:ea typeface="Verdana" panose="020B0604030504040204" pitchFamily="34" charset="0"/>
                <a:cs typeface="Verdana" panose="020B0604030504040204" pitchFamily="34" charset="0"/>
              </a:rPr>
              <a:t>The project EASIT has received funding from the European Commission under the Erasmus+ Strategic Partnerships for Higher Education </a:t>
            </a:r>
            <a:r>
              <a:rPr lang="en-US" sz="4500" dirty="0" err="1">
                <a:solidFill>
                  <a:schemeClr val="tx1"/>
                </a:solidFill>
                <a:latin typeface="Verdana" panose="020B0604030504040204" pitchFamily="34" charset="0"/>
                <a:ea typeface="Verdana" panose="020B0604030504040204" pitchFamily="34" charset="0"/>
                <a:cs typeface="Verdana" panose="020B0604030504040204" pitchFamily="34" charset="0"/>
              </a:rPr>
              <a:t>programme</a:t>
            </a:r>
            <a:r>
              <a:rPr lang="en-US" sz="4500" dirty="0">
                <a:solidFill>
                  <a:schemeClr val="tx1"/>
                </a:solidFill>
                <a:latin typeface="Verdana" panose="020B0604030504040204" pitchFamily="34" charset="0"/>
                <a:ea typeface="Verdana" panose="020B0604030504040204" pitchFamily="34" charset="0"/>
                <a:cs typeface="Verdana" panose="020B0604030504040204" pitchFamily="34" charset="0"/>
              </a:rPr>
              <a:t>, grant agreement 2018-1-ES01-KA203-05275. </a:t>
            </a:r>
          </a:p>
        </p:txBody>
      </p:sp>
      <p:sp>
        <p:nvSpPr>
          <p:cNvPr id="2" name="Title 1">
            <a:extLst>
              <a:ext uri="{FF2B5EF4-FFF2-40B4-BE49-F238E27FC236}">
                <a16:creationId xmlns:a16="http://schemas.microsoft.com/office/drawing/2014/main" id="{ADDC92CD-49DF-3B48-8B5E-B69F876B9A1B}"/>
              </a:ext>
            </a:extLst>
          </p:cNvPr>
          <p:cNvSpPr>
            <a:spLocks noGrp="1"/>
          </p:cNvSpPr>
          <p:nvPr>
            <p:ph type="title"/>
          </p:nvPr>
        </p:nvSpPr>
        <p:spPr>
          <a:xfrm>
            <a:off x="317912" y="1962169"/>
            <a:ext cx="17084400" cy="1062638"/>
          </a:xfrm>
        </p:spPr>
        <p:txBody>
          <a:bodyPr/>
          <a:lstStyle/>
          <a:p>
            <a:r>
              <a:rPr lang="en-ES" dirty="0"/>
              <a:t>Acknowledgement</a:t>
            </a:r>
          </a:p>
        </p:txBody>
      </p:sp>
    </p:spTree>
    <p:extLst>
      <p:ext uri="{BB962C8B-B14F-4D97-AF65-F5344CB8AC3E}">
        <p14:creationId xmlns:p14="http://schemas.microsoft.com/office/powerpoint/2010/main" val="3614258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Two people with doubts.">
            <a:extLst>
              <a:ext uri="{FF2B5EF4-FFF2-40B4-BE49-F238E27FC236}">
                <a16:creationId xmlns:a16="http://schemas.microsoft.com/office/drawing/2014/main" id="{88C8E4EF-44FB-48F7-9CDE-3FFA7804CBE0}"/>
              </a:ext>
            </a:extLst>
          </p:cNvPr>
          <p:cNvPicPr>
            <a:picLocks noChangeAspect="1"/>
          </p:cNvPicPr>
          <p:nvPr/>
        </p:nvPicPr>
        <p:blipFill>
          <a:blip r:embed="rId2"/>
          <a:stretch>
            <a:fillRect/>
          </a:stretch>
        </p:blipFill>
        <p:spPr>
          <a:xfrm>
            <a:off x="3362243" y="2951030"/>
            <a:ext cx="4480980" cy="4956836"/>
          </a:xfrm>
          <a:prstGeom prst="rect">
            <a:avLst/>
          </a:prstGeom>
        </p:spPr>
      </p:pic>
      <p:pic>
        <p:nvPicPr>
          <p:cNvPr id="9" name="Immagine 8" descr="Two people with doubts.">
            <a:extLst>
              <a:ext uri="{FF2B5EF4-FFF2-40B4-BE49-F238E27FC236}">
                <a16:creationId xmlns:a16="http://schemas.microsoft.com/office/drawing/2014/main" id="{89C87940-7BCA-462C-B989-9F94B597A382}"/>
              </a:ext>
            </a:extLst>
          </p:cNvPr>
          <p:cNvPicPr>
            <a:picLocks noChangeAspect="1"/>
          </p:cNvPicPr>
          <p:nvPr/>
        </p:nvPicPr>
        <p:blipFill>
          <a:blip r:embed="rId3"/>
          <a:stretch>
            <a:fillRect/>
          </a:stretch>
        </p:blipFill>
        <p:spPr>
          <a:xfrm>
            <a:off x="8383587" y="2951030"/>
            <a:ext cx="4371930" cy="4956836"/>
          </a:xfrm>
          <a:prstGeom prst="rect">
            <a:avLst/>
          </a:prstGeom>
        </p:spPr>
      </p:pic>
      <p:sp>
        <p:nvSpPr>
          <p:cNvPr id="3" name="Segnaposto numero diapositiva 2">
            <a:extLst>
              <a:ext uri="{FF2B5EF4-FFF2-40B4-BE49-F238E27FC236}">
                <a16:creationId xmlns:a16="http://schemas.microsoft.com/office/drawing/2014/main" id="{18F5BE11-07CF-4DD7-80CA-01D046AD04A0}"/>
              </a:ext>
            </a:extLst>
          </p:cNvPr>
          <p:cNvSpPr>
            <a:spLocks noGrp="1"/>
          </p:cNvSpPr>
          <p:nvPr>
            <p:ph type="sldNum" sz="quarter" idx="12"/>
          </p:nvPr>
        </p:nvSpPr>
        <p:spPr>
          <a:xfrm>
            <a:off x="13888800" y="9248400"/>
            <a:ext cx="4115514" cy="547688"/>
          </a:xfrm>
        </p:spPr>
        <p:txBody>
          <a:bodyPr/>
          <a:lstStyle/>
          <a:p>
            <a:pPr algn="r"/>
            <a:fld id="{82A4C178-783D-5746-A597-186E00CFE9C1}" type="slidenum">
              <a:rPr lang="en-US" smtClean="0">
                <a:latin typeface="Verdana" panose="020B0604030504040204" pitchFamily="34" charset="0"/>
                <a:ea typeface="Verdana" panose="020B0604030504040204" pitchFamily="34" charset="0"/>
              </a:rPr>
              <a:pPr algn="r"/>
              <a:t>4</a:t>
            </a:fld>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397169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Co-funded by the Erasmus+ Programme of the European Union logo">
            <a:extLst>
              <a:ext uri="{FF2B5EF4-FFF2-40B4-BE49-F238E27FC236}">
                <a16:creationId xmlns:a16="http://schemas.microsoft.com/office/drawing/2014/main" id="{7B34E4F4-D9E6-7843-A635-6F7E65AE4B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448256" y="487007"/>
            <a:ext cx="4646206" cy="106246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reative Commons License Logo: Attribution-ShareAlike International CC BY-SA">
            <a:extLst>
              <a:ext uri="{FF2B5EF4-FFF2-40B4-BE49-F238E27FC236}">
                <a16:creationId xmlns:a16="http://schemas.microsoft.com/office/drawing/2014/main" id="{8061834D-1377-9B49-892B-AFDC3631BF20}"/>
              </a:ext>
            </a:extLst>
          </p:cNvPr>
          <p:cNvPicPr/>
          <p:nvPr/>
        </p:nvPicPr>
        <p:blipFill>
          <a:blip r:embed="rId4">
            <a:extLst>
              <a:ext uri="{28A0092B-C50C-407E-A947-70E740481C1C}">
                <a14:useLocalDpi xmlns:a14="http://schemas.microsoft.com/office/drawing/2010/main" val="0"/>
              </a:ext>
            </a:extLst>
          </a:blip>
          <a:stretch>
            <a:fillRect/>
          </a:stretch>
        </p:blipFill>
        <p:spPr>
          <a:xfrm>
            <a:off x="245068" y="8882826"/>
            <a:ext cx="2701375" cy="952235"/>
          </a:xfrm>
          <a:prstGeom prst="rect">
            <a:avLst/>
          </a:prstGeom>
        </p:spPr>
      </p:pic>
      <p:sp>
        <p:nvSpPr>
          <p:cNvPr id="11" name="Segnaposto testo 2">
            <a:extLst>
              <a:ext uri="{FF2B5EF4-FFF2-40B4-BE49-F238E27FC236}">
                <a16:creationId xmlns:a16="http://schemas.microsoft.com/office/drawing/2014/main" id="{AE111C95-DA2F-4C41-B9C9-99790547A51F}"/>
              </a:ext>
            </a:extLst>
          </p:cNvPr>
          <p:cNvSpPr txBox="1">
            <a:spLocks/>
          </p:cNvSpPr>
          <p:nvPr/>
        </p:nvSpPr>
        <p:spPr>
          <a:xfrm>
            <a:off x="357250" y="3024806"/>
            <a:ext cx="17648124" cy="5164053"/>
          </a:xfrm>
          <a:prstGeom prst="rect">
            <a:avLst/>
          </a:prstGeom>
        </p:spPr>
        <p:txBody>
          <a:bodyPr vert="horz" lIns="137169" tIns="68585" rIns="137169" bIns="68585" rtlCol="0" anchor="t" anchorCtr="0"/>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GB" sz="4500" dirty="0">
                <a:solidFill>
                  <a:schemeClr val="tx1"/>
                </a:solidFill>
                <a:latin typeface="Verdana" panose="020B0604030504040204" pitchFamily="34" charset="0"/>
                <a:ea typeface="Verdana" panose="020B0604030504040204" pitchFamily="34" charset="0"/>
                <a:cs typeface="Verdana" panose="020B0604030504040204" pitchFamily="34" charset="0"/>
              </a:rPr>
              <a:t>The European Commission support for the production of this publication does not constitute an endorsement of the contents, which reflect the views only of the authors, and the Commission cannot be held responsible for any use which may be made of the information contained therein.</a:t>
            </a:r>
          </a:p>
        </p:txBody>
      </p:sp>
      <p:sp>
        <p:nvSpPr>
          <p:cNvPr id="2" name="Title 1">
            <a:extLst>
              <a:ext uri="{FF2B5EF4-FFF2-40B4-BE49-F238E27FC236}">
                <a16:creationId xmlns:a16="http://schemas.microsoft.com/office/drawing/2014/main" id="{D7557131-944E-7546-880D-B1AB16FF2F85}"/>
              </a:ext>
            </a:extLst>
          </p:cNvPr>
          <p:cNvSpPr>
            <a:spLocks noGrp="1"/>
          </p:cNvSpPr>
          <p:nvPr>
            <p:ph type="title"/>
          </p:nvPr>
        </p:nvSpPr>
        <p:spPr>
          <a:xfrm>
            <a:off x="317912" y="1962169"/>
            <a:ext cx="17084400" cy="1062638"/>
          </a:xfrm>
        </p:spPr>
        <p:txBody>
          <a:bodyPr/>
          <a:lstStyle/>
          <a:p>
            <a:r>
              <a:rPr lang="en-ES" dirty="0"/>
              <a:t>Disclaimer</a:t>
            </a:r>
          </a:p>
        </p:txBody>
      </p:sp>
    </p:spTree>
    <p:extLst>
      <p:ext uri="{BB962C8B-B14F-4D97-AF65-F5344CB8AC3E}">
        <p14:creationId xmlns:p14="http://schemas.microsoft.com/office/powerpoint/2010/main" val="20229292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Co-funded by the Erasmus+ Programme of the European Union logo">
            <a:extLst>
              <a:ext uri="{FF2B5EF4-FFF2-40B4-BE49-F238E27FC236}">
                <a16:creationId xmlns:a16="http://schemas.microsoft.com/office/drawing/2014/main" id="{7B34E4F4-D9E6-7843-A635-6F7E65AE4B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448256" y="487007"/>
            <a:ext cx="4646206" cy="106246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reative Commons License Logo: Attribution-ShareAlike International CC BY-SA">
            <a:extLst>
              <a:ext uri="{FF2B5EF4-FFF2-40B4-BE49-F238E27FC236}">
                <a16:creationId xmlns:a16="http://schemas.microsoft.com/office/drawing/2014/main" id="{8061834D-1377-9B49-892B-AFDC3631BF20}"/>
              </a:ext>
            </a:extLst>
          </p:cNvPr>
          <p:cNvPicPr/>
          <p:nvPr/>
        </p:nvPicPr>
        <p:blipFill>
          <a:blip r:embed="rId4">
            <a:extLst>
              <a:ext uri="{28A0092B-C50C-407E-A947-70E740481C1C}">
                <a14:useLocalDpi xmlns:a14="http://schemas.microsoft.com/office/drawing/2010/main" val="0"/>
              </a:ext>
            </a:extLst>
          </a:blip>
          <a:stretch>
            <a:fillRect/>
          </a:stretch>
        </p:blipFill>
        <p:spPr>
          <a:xfrm>
            <a:off x="245068" y="8882826"/>
            <a:ext cx="2701375" cy="952235"/>
          </a:xfrm>
          <a:prstGeom prst="rect">
            <a:avLst/>
          </a:prstGeom>
        </p:spPr>
      </p:pic>
      <p:sp>
        <p:nvSpPr>
          <p:cNvPr id="2" name="Title 1">
            <a:extLst>
              <a:ext uri="{FF2B5EF4-FFF2-40B4-BE49-F238E27FC236}">
                <a16:creationId xmlns:a16="http://schemas.microsoft.com/office/drawing/2014/main" id="{D7557131-944E-7546-880D-B1AB16FF2F85}"/>
              </a:ext>
            </a:extLst>
          </p:cNvPr>
          <p:cNvSpPr>
            <a:spLocks noGrp="1"/>
          </p:cNvSpPr>
          <p:nvPr>
            <p:ph type="title"/>
          </p:nvPr>
        </p:nvSpPr>
        <p:spPr>
          <a:xfrm>
            <a:off x="317912" y="1962169"/>
            <a:ext cx="17084400" cy="1062638"/>
          </a:xfrm>
        </p:spPr>
        <p:txBody>
          <a:bodyPr/>
          <a:lstStyle/>
          <a:p>
            <a:r>
              <a:rPr lang="en-ES" dirty="0"/>
              <a:t>Partners</a:t>
            </a:r>
          </a:p>
        </p:txBody>
      </p:sp>
      <p:pic>
        <p:nvPicPr>
          <p:cNvPr id="23" name="Picture 22" descr="Dyslexiförbundet logo">
            <a:extLst>
              <a:ext uri="{FF2B5EF4-FFF2-40B4-BE49-F238E27FC236}">
                <a16:creationId xmlns:a16="http://schemas.microsoft.com/office/drawing/2014/main" id="{E95D038A-5107-A94E-AD89-995930934F36}"/>
              </a:ext>
            </a:extLst>
          </p:cNvPr>
          <p:cNvPicPr/>
          <p:nvPr/>
        </p:nvPicPr>
        <p:blipFill>
          <a:blip r:embed="rId5"/>
          <a:stretch>
            <a:fillRect/>
          </a:stretch>
        </p:blipFill>
        <p:spPr>
          <a:xfrm>
            <a:off x="837235" y="3258360"/>
            <a:ext cx="2269268" cy="2269268"/>
          </a:xfrm>
          <a:prstGeom prst="rect">
            <a:avLst/>
          </a:prstGeom>
        </p:spPr>
      </p:pic>
      <p:pic>
        <p:nvPicPr>
          <p:cNvPr id="24" name="Picture 23" descr="Risa logo">
            <a:extLst>
              <a:ext uri="{FF2B5EF4-FFF2-40B4-BE49-F238E27FC236}">
                <a16:creationId xmlns:a16="http://schemas.microsoft.com/office/drawing/2014/main" id="{53195402-E4A0-3F4A-81B0-28C6C2959FF3}"/>
              </a:ext>
            </a:extLst>
          </p:cNvPr>
          <p:cNvPicPr/>
          <p:nvPr/>
        </p:nvPicPr>
        <p:blipFill>
          <a:blip r:embed="rId6"/>
          <a:stretch>
            <a:fillRect/>
          </a:stretch>
        </p:blipFill>
        <p:spPr>
          <a:xfrm>
            <a:off x="4316996" y="3390581"/>
            <a:ext cx="1933194" cy="1638300"/>
          </a:xfrm>
          <a:prstGeom prst="rect">
            <a:avLst/>
          </a:prstGeom>
        </p:spPr>
      </p:pic>
      <p:pic>
        <p:nvPicPr>
          <p:cNvPr id="25" name="Picture 24" descr="RTV Slovenija logo">
            <a:extLst>
              <a:ext uri="{FF2B5EF4-FFF2-40B4-BE49-F238E27FC236}">
                <a16:creationId xmlns:a16="http://schemas.microsoft.com/office/drawing/2014/main" id="{1BF0B1E2-FB1F-F046-B484-9F71A70EF2FF}"/>
              </a:ext>
            </a:extLst>
          </p:cNvPr>
          <p:cNvPicPr/>
          <p:nvPr/>
        </p:nvPicPr>
        <p:blipFill>
          <a:blip r:embed="rId7"/>
          <a:stretch>
            <a:fillRect/>
          </a:stretch>
        </p:blipFill>
        <p:spPr>
          <a:xfrm>
            <a:off x="6779620" y="3258360"/>
            <a:ext cx="4160984" cy="1890093"/>
          </a:xfrm>
          <a:prstGeom prst="rect">
            <a:avLst/>
          </a:prstGeom>
        </p:spPr>
      </p:pic>
      <p:pic>
        <p:nvPicPr>
          <p:cNvPr id="26" name="Graphic 4" descr="Stiftung Universität Hildesheim logo">
            <a:extLst>
              <a:ext uri="{FF2B5EF4-FFF2-40B4-BE49-F238E27FC236}">
                <a16:creationId xmlns:a16="http://schemas.microsoft.com/office/drawing/2014/main" id="{92B7F15D-E8A7-9F43-A892-D30A63C8768C}"/>
              </a:ext>
            </a:extLst>
          </p:cNvPr>
          <p:cNvPicPr/>
          <p:nvPr/>
        </p:nvPicPr>
        <p:blipFill>
          <a:blip r:embed="rId8">
            <a:extLst>
              <a:ext uri="{96DAC541-7B7A-43D3-8B79-37D633B846F1}">
                <asvg:svgBlip xmlns:asvg="http://schemas.microsoft.com/office/drawing/2016/SVG/main" r:embed="rId9"/>
              </a:ext>
            </a:extLst>
          </a:blip>
          <a:stretch>
            <a:fillRect/>
          </a:stretch>
        </p:blipFill>
        <p:spPr>
          <a:xfrm>
            <a:off x="11123852" y="2976936"/>
            <a:ext cx="2269269" cy="2269269"/>
          </a:xfrm>
          <a:prstGeom prst="rect">
            <a:avLst/>
          </a:prstGeom>
        </p:spPr>
      </p:pic>
      <p:pic>
        <p:nvPicPr>
          <p:cNvPr id="27" name="Picture 26" descr="SDI Internationale Hochshule - University of Applied Sciences logo">
            <a:extLst>
              <a:ext uri="{FF2B5EF4-FFF2-40B4-BE49-F238E27FC236}">
                <a16:creationId xmlns:a16="http://schemas.microsoft.com/office/drawing/2014/main" id="{FE2DB0E3-D4D5-AC42-B780-92C95D0401A7}"/>
              </a:ext>
            </a:extLst>
          </p:cNvPr>
          <p:cNvPicPr/>
          <p:nvPr/>
        </p:nvPicPr>
        <p:blipFill>
          <a:blip r:embed="rId10"/>
          <a:stretch>
            <a:fillRect/>
          </a:stretch>
        </p:blipFill>
        <p:spPr>
          <a:xfrm>
            <a:off x="14451982" y="3390581"/>
            <a:ext cx="2990937" cy="1359853"/>
          </a:xfrm>
          <a:prstGeom prst="rect">
            <a:avLst/>
          </a:prstGeom>
        </p:spPr>
      </p:pic>
      <p:pic>
        <p:nvPicPr>
          <p:cNvPr id="28" name="Picture 27" descr="Universitat Autònoma de Barcelona logo">
            <a:extLst>
              <a:ext uri="{FF2B5EF4-FFF2-40B4-BE49-F238E27FC236}">
                <a16:creationId xmlns:a16="http://schemas.microsoft.com/office/drawing/2014/main" id="{243273C3-21EA-A845-93D3-CC2A66BE4D5B}"/>
              </a:ext>
            </a:extLst>
          </p:cNvPr>
          <p:cNvPicPr/>
          <p:nvPr/>
        </p:nvPicPr>
        <p:blipFill>
          <a:blip r:embed="rId11"/>
          <a:stretch>
            <a:fillRect/>
          </a:stretch>
        </p:blipFill>
        <p:spPr>
          <a:xfrm>
            <a:off x="2095499" y="5641928"/>
            <a:ext cx="2745725" cy="2058717"/>
          </a:xfrm>
          <a:prstGeom prst="rect">
            <a:avLst/>
          </a:prstGeom>
        </p:spPr>
      </p:pic>
      <p:pic>
        <p:nvPicPr>
          <p:cNvPr id="29" name="Picture 28" descr="Università degli Studi di Trieste logo">
            <a:extLst>
              <a:ext uri="{FF2B5EF4-FFF2-40B4-BE49-F238E27FC236}">
                <a16:creationId xmlns:a16="http://schemas.microsoft.com/office/drawing/2014/main" id="{755EFFAA-DA2A-4146-BAA0-026E89CC96F3}"/>
              </a:ext>
            </a:extLst>
          </p:cNvPr>
          <p:cNvPicPr/>
          <p:nvPr/>
        </p:nvPicPr>
        <p:blipFill>
          <a:blip r:embed="rId12"/>
          <a:stretch>
            <a:fillRect/>
          </a:stretch>
        </p:blipFill>
        <p:spPr>
          <a:xfrm>
            <a:off x="5289550" y="5989931"/>
            <a:ext cx="5249230" cy="1134110"/>
          </a:xfrm>
          <a:prstGeom prst="rect">
            <a:avLst/>
          </a:prstGeom>
        </p:spPr>
      </p:pic>
      <p:pic>
        <p:nvPicPr>
          <p:cNvPr id="30" name="Picture 29" descr="Universidade Vigo logo">
            <a:extLst>
              <a:ext uri="{FF2B5EF4-FFF2-40B4-BE49-F238E27FC236}">
                <a16:creationId xmlns:a16="http://schemas.microsoft.com/office/drawing/2014/main" id="{651A6100-3523-8543-80B8-46CF2E9E4315}"/>
              </a:ext>
            </a:extLst>
          </p:cNvPr>
          <p:cNvPicPr/>
          <p:nvPr/>
        </p:nvPicPr>
        <p:blipFill>
          <a:blip r:embed="rId13"/>
          <a:stretch>
            <a:fillRect/>
          </a:stretch>
        </p:blipFill>
        <p:spPr>
          <a:xfrm>
            <a:off x="10949515" y="6161381"/>
            <a:ext cx="5183614" cy="791210"/>
          </a:xfrm>
          <a:prstGeom prst="rect">
            <a:avLst/>
          </a:prstGeom>
        </p:spPr>
      </p:pic>
    </p:spTree>
    <p:extLst>
      <p:ext uri="{BB962C8B-B14F-4D97-AF65-F5344CB8AC3E}">
        <p14:creationId xmlns:p14="http://schemas.microsoft.com/office/powerpoint/2010/main" val="36079530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Co-funded by the Erasmus+ Programme of the European Union logo">
            <a:extLst>
              <a:ext uri="{FF2B5EF4-FFF2-40B4-BE49-F238E27FC236}">
                <a16:creationId xmlns:a16="http://schemas.microsoft.com/office/drawing/2014/main" id="{7B34E4F4-D9E6-7843-A635-6F7E65AE4B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448256" y="487007"/>
            <a:ext cx="4646206" cy="106246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reative Commons License Logo: Attribution-ShareAlike International CC BY-SA">
            <a:extLst>
              <a:ext uri="{FF2B5EF4-FFF2-40B4-BE49-F238E27FC236}">
                <a16:creationId xmlns:a16="http://schemas.microsoft.com/office/drawing/2014/main" id="{8061834D-1377-9B49-892B-AFDC3631BF20}"/>
              </a:ext>
            </a:extLst>
          </p:cNvPr>
          <p:cNvPicPr/>
          <p:nvPr/>
        </p:nvPicPr>
        <p:blipFill>
          <a:blip r:embed="rId4">
            <a:extLst>
              <a:ext uri="{28A0092B-C50C-407E-A947-70E740481C1C}">
                <a14:useLocalDpi xmlns:a14="http://schemas.microsoft.com/office/drawing/2010/main" val="0"/>
              </a:ext>
            </a:extLst>
          </a:blip>
          <a:stretch>
            <a:fillRect/>
          </a:stretch>
        </p:blipFill>
        <p:spPr>
          <a:xfrm>
            <a:off x="245068" y="8882826"/>
            <a:ext cx="2701375" cy="952235"/>
          </a:xfrm>
          <a:prstGeom prst="rect">
            <a:avLst/>
          </a:prstGeom>
        </p:spPr>
      </p:pic>
      <p:pic>
        <p:nvPicPr>
          <p:cNvPr id="12" name="Picture 11" descr="EASIT (Easy Access for Social Inclusion Training) Logo">
            <a:hlinkClick r:id="rId5"/>
            <a:extLst>
              <a:ext uri="{FF2B5EF4-FFF2-40B4-BE49-F238E27FC236}">
                <a16:creationId xmlns:a16="http://schemas.microsoft.com/office/drawing/2014/main" id="{3005C618-9FC3-D746-AE1F-3014D2C542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8484" y="3420566"/>
            <a:ext cx="8014201" cy="3352028"/>
          </a:xfrm>
          <a:prstGeom prst="rect">
            <a:avLst/>
          </a:prstGeom>
        </p:spPr>
      </p:pic>
      <p:sp>
        <p:nvSpPr>
          <p:cNvPr id="16" name="TextBox 15">
            <a:extLst>
              <a:ext uri="{FF2B5EF4-FFF2-40B4-BE49-F238E27FC236}">
                <a16:creationId xmlns:a16="http://schemas.microsoft.com/office/drawing/2014/main" id="{341309FA-535C-3146-A01F-F199B6C5FEF0}"/>
              </a:ext>
            </a:extLst>
          </p:cNvPr>
          <p:cNvSpPr txBox="1"/>
          <p:nvPr/>
        </p:nvSpPr>
        <p:spPr>
          <a:xfrm>
            <a:off x="4730784" y="6855371"/>
            <a:ext cx="8829598" cy="692498"/>
          </a:xfrm>
          <a:prstGeom prst="rect">
            <a:avLst/>
          </a:prstGeom>
          <a:noFill/>
        </p:spPr>
        <p:txBody>
          <a:bodyPr wrap="square" lIns="137169" tIns="68585" rIns="137169" bIns="68585" rtlCol="0">
            <a:spAutoFit/>
          </a:bodyPr>
          <a:lstStyle/>
          <a:p>
            <a:pPr algn="ctr">
              <a:lnSpc>
                <a:spcPct val="100000"/>
              </a:lnSpc>
            </a:pPr>
            <a:r>
              <a:rPr lang="sl-SI" sz="3600" b="1" dirty="0">
                <a:latin typeface="Verdana" panose="020B0604030504040204" pitchFamily="34" charset="0"/>
                <a:ea typeface="Verdana" panose="020B0604030504040204" pitchFamily="34" charset="0"/>
                <a:cs typeface="Verdana" panose="020B0604030504040204" pitchFamily="34" charset="0"/>
                <a:hlinkClick r:id="rId7"/>
              </a:rPr>
              <a:t>pagines.uab.cat/easit</a:t>
            </a:r>
            <a:endParaRPr lang="en-US" sz="3600" b="1" dirty="0">
              <a:latin typeface="Verdana" panose="020B0604030504040204" pitchFamily="34" charset="0"/>
              <a:ea typeface="Verdana" panose="020B0604030504040204" pitchFamily="34" charset="0"/>
              <a:cs typeface="Verdana" panose="020B0604030504040204" pitchFamily="34" charset="0"/>
            </a:endParaRPr>
          </a:p>
        </p:txBody>
      </p:sp>
      <p:sp>
        <p:nvSpPr>
          <p:cNvPr id="2" name="Title 1">
            <a:extLst>
              <a:ext uri="{FF2B5EF4-FFF2-40B4-BE49-F238E27FC236}">
                <a16:creationId xmlns:a16="http://schemas.microsoft.com/office/drawing/2014/main" id="{5C5C9300-C79A-654C-B4C1-2D3F2C2184C5}"/>
              </a:ext>
            </a:extLst>
          </p:cNvPr>
          <p:cNvSpPr>
            <a:spLocks noGrp="1"/>
          </p:cNvSpPr>
          <p:nvPr>
            <p:ph type="title"/>
          </p:nvPr>
        </p:nvSpPr>
        <p:spPr/>
        <p:txBody>
          <a:bodyPr/>
          <a:lstStyle/>
          <a:p>
            <a:r>
              <a:rPr lang="en-ES" dirty="0">
                <a:solidFill>
                  <a:schemeClr val="bg1"/>
                </a:solidFill>
              </a:rPr>
              <a:t>EASIT</a:t>
            </a:r>
          </a:p>
        </p:txBody>
      </p:sp>
    </p:spTree>
    <p:extLst>
      <p:ext uri="{BB962C8B-B14F-4D97-AF65-F5344CB8AC3E}">
        <p14:creationId xmlns:p14="http://schemas.microsoft.com/office/powerpoint/2010/main" val="1963718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98B9F3-E738-3D43-89DA-B258F53086AA}"/>
              </a:ext>
            </a:extLst>
          </p:cNvPr>
          <p:cNvSpPr>
            <a:spLocks noGrp="1"/>
          </p:cNvSpPr>
          <p:nvPr>
            <p:ph type="title"/>
          </p:nvPr>
        </p:nvSpPr>
        <p:spPr>
          <a:xfrm>
            <a:off x="317911" y="1927940"/>
            <a:ext cx="12170179" cy="1062638"/>
          </a:xfrm>
        </p:spPr>
        <p:txBody>
          <a:bodyPr/>
          <a:lstStyle/>
          <a:p>
            <a:r>
              <a:rPr lang="it-IT" dirty="0" err="1"/>
              <a:t>Audiovisual</a:t>
            </a:r>
            <a:r>
              <a:rPr lang="it-IT" dirty="0"/>
              <a:t> texts</a:t>
            </a:r>
            <a:endParaRPr lang="en-ES" dirty="0"/>
          </a:p>
        </p:txBody>
      </p:sp>
      <p:sp>
        <p:nvSpPr>
          <p:cNvPr id="6" name="Slide Number Placeholder 5">
            <a:extLst>
              <a:ext uri="{FF2B5EF4-FFF2-40B4-BE49-F238E27FC236}">
                <a16:creationId xmlns:a16="http://schemas.microsoft.com/office/drawing/2014/main" id="{03E0CF53-2FC1-D141-AF31-F03A005D11CF}"/>
              </a:ext>
            </a:extLst>
          </p:cNvPr>
          <p:cNvSpPr>
            <a:spLocks noGrp="1"/>
          </p:cNvSpPr>
          <p:nvPr>
            <p:ph type="sldNum" sz="quarter" idx="12"/>
          </p:nvPr>
        </p:nvSpPr>
        <p:spPr>
          <a:xfrm>
            <a:off x="13888800" y="9248400"/>
            <a:ext cx="4115514" cy="547688"/>
          </a:xfrm>
        </p:spPr>
        <p:txBody>
          <a:bodyPr/>
          <a:lstStyle/>
          <a:p>
            <a:pPr algn="r"/>
            <a:fld id="{82A4C178-783D-5746-A597-186E00CFE9C1}" type="slidenum">
              <a:rPr lang="en-US" smtClean="0">
                <a:latin typeface="Verdana" panose="020B0604030504040204" pitchFamily="34" charset="0"/>
                <a:ea typeface="Verdana" panose="020B0604030504040204" pitchFamily="34" charset="0"/>
              </a:rPr>
              <a:pPr algn="r"/>
              <a:t>5</a:t>
            </a:fld>
            <a:endParaRPr lang="en-US" dirty="0">
              <a:latin typeface="Verdana" panose="020B0604030504040204" pitchFamily="34" charset="0"/>
              <a:ea typeface="Verdana" panose="020B0604030504040204" pitchFamily="34" charset="0"/>
            </a:endParaRPr>
          </a:p>
        </p:txBody>
      </p:sp>
      <p:sp>
        <p:nvSpPr>
          <p:cNvPr id="2" name="Rectangle 1">
            <a:extLst>
              <a:ext uri="{FF2B5EF4-FFF2-40B4-BE49-F238E27FC236}">
                <a16:creationId xmlns:a16="http://schemas.microsoft.com/office/drawing/2014/main" id="{2C18BAE8-7D30-D748-812B-8F398B03CFD8}"/>
              </a:ext>
            </a:extLst>
          </p:cNvPr>
          <p:cNvSpPr>
            <a:spLocks noChangeAspect="1"/>
          </p:cNvSpPr>
          <p:nvPr/>
        </p:nvSpPr>
        <p:spPr>
          <a:xfrm>
            <a:off x="452993" y="3224323"/>
            <a:ext cx="17251790" cy="2075933"/>
          </a:xfrm>
          <a:prstGeom prst="rect">
            <a:avLst/>
          </a:prstGeom>
        </p:spPr>
        <p:txBody>
          <a:bodyPr wrap="square" lIns="137141" tIns="68570" rIns="137141" bIns="68570">
            <a:spAutoFit/>
          </a:bodyPr>
          <a:lstStyle/>
          <a:p>
            <a:pPr>
              <a:lnSpc>
                <a:spcPct val="150000"/>
              </a:lnSpc>
            </a:pPr>
            <a:r>
              <a:rPr lang="en-GB" sz="4500" dirty="0">
                <a:latin typeface="Verdana" pitchFamily="34" charset="0"/>
                <a:ea typeface="Verdana" pitchFamily="34" charset="0"/>
              </a:rPr>
              <a:t>Visual </a:t>
            </a:r>
            <a:r>
              <a:rPr lang="en-GB" sz="4500" b="1" dirty="0">
                <a:latin typeface="Verdana" pitchFamily="34" charset="0"/>
                <a:ea typeface="Verdana" pitchFamily="34" charset="0"/>
              </a:rPr>
              <a:t>verbal </a:t>
            </a:r>
            <a:r>
              <a:rPr lang="en-GB" sz="4500" dirty="0">
                <a:latin typeface="Verdana" pitchFamily="34" charset="0"/>
                <a:ea typeface="Verdana" pitchFamily="34" charset="0"/>
              </a:rPr>
              <a:t>component.</a:t>
            </a:r>
          </a:p>
          <a:p>
            <a:pPr>
              <a:lnSpc>
                <a:spcPct val="150000"/>
              </a:lnSpc>
            </a:pPr>
            <a:r>
              <a:rPr lang="en-GB" sz="4500" dirty="0">
                <a:latin typeface="Verdana" pitchFamily="34" charset="0"/>
                <a:ea typeface="Verdana" pitchFamily="34" charset="0"/>
              </a:rPr>
              <a:t>Verbal </a:t>
            </a:r>
            <a:r>
              <a:rPr lang="en-GB" sz="4500" b="1" dirty="0">
                <a:latin typeface="Verdana" pitchFamily="34" charset="0"/>
                <a:ea typeface="Verdana" pitchFamily="34" charset="0"/>
              </a:rPr>
              <a:t>non-verbal </a:t>
            </a:r>
            <a:r>
              <a:rPr lang="en-GB" sz="4500" dirty="0">
                <a:latin typeface="Verdana" pitchFamily="34" charset="0"/>
                <a:ea typeface="Verdana" pitchFamily="34" charset="0"/>
              </a:rPr>
              <a:t>component.</a:t>
            </a:r>
          </a:p>
        </p:txBody>
      </p:sp>
      <p:pic>
        <p:nvPicPr>
          <p:cNvPr id="5" name="Immagine 4" descr="A blackboard with writings on.&#10;">
            <a:extLst>
              <a:ext uri="{FF2B5EF4-FFF2-40B4-BE49-F238E27FC236}">
                <a16:creationId xmlns:a16="http://schemas.microsoft.com/office/drawing/2014/main" id="{BB0CD055-1F75-422A-9A17-C0B9566AB3CA}"/>
              </a:ext>
            </a:extLst>
          </p:cNvPr>
          <p:cNvPicPr>
            <a:picLocks noChangeAspect="1"/>
          </p:cNvPicPr>
          <p:nvPr/>
        </p:nvPicPr>
        <p:blipFill>
          <a:blip r:embed="rId3"/>
          <a:stretch>
            <a:fillRect/>
          </a:stretch>
        </p:blipFill>
        <p:spPr>
          <a:xfrm>
            <a:off x="723755" y="5579028"/>
            <a:ext cx="4762500" cy="2400300"/>
          </a:xfrm>
          <a:prstGeom prst="rect">
            <a:avLst/>
          </a:prstGeom>
        </p:spPr>
      </p:pic>
      <p:pic>
        <p:nvPicPr>
          <p:cNvPr id="8" name="Immagine 7" descr="A folder.">
            <a:extLst>
              <a:ext uri="{FF2B5EF4-FFF2-40B4-BE49-F238E27FC236}">
                <a16:creationId xmlns:a16="http://schemas.microsoft.com/office/drawing/2014/main" id="{5F9930A9-310B-41E0-B22F-38F2B3F0A6E5}"/>
              </a:ext>
            </a:extLst>
          </p:cNvPr>
          <p:cNvPicPr>
            <a:picLocks noChangeAspect="1"/>
          </p:cNvPicPr>
          <p:nvPr/>
        </p:nvPicPr>
        <p:blipFill>
          <a:blip r:embed="rId4"/>
          <a:stretch>
            <a:fillRect/>
          </a:stretch>
        </p:blipFill>
        <p:spPr>
          <a:xfrm>
            <a:off x="6317335" y="4954274"/>
            <a:ext cx="3851901" cy="3851901"/>
          </a:xfrm>
          <a:prstGeom prst="rect">
            <a:avLst/>
          </a:prstGeom>
        </p:spPr>
      </p:pic>
    </p:spTree>
    <p:extLst>
      <p:ext uri="{BB962C8B-B14F-4D97-AF65-F5344CB8AC3E}">
        <p14:creationId xmlns:p14="http://schemas.microsoft.com/office/powerpoint/2010/main" val="2402689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98B9F3-E738-3D43-89DA-B258F53086AA}"/>
              </a:ext>
            </a:extLst>
          </p:cNvPr>
          <p:cNvSpPr>
            <a:spLocks noGrp="1"/>
          </p:cNvSpPr>
          <p:nvPr>
            <p:ph type="title"/>
          </p:nvPr>
        </p:nvSpPr>
        <p:spPr>
          <a:xfrm>
            <a:off x="317911" y="1927940"/>
            <a:ext cx="12170179" cy="1062638"/>
          </a:xfrm>
        </p:spPr>
        <p:txBody>
          <a:bodyPr/>
          <a:lstStyle/>
          <a:p>
            <a:r>
              <a:rPr lang="it-IT" dirty="0"/>
              <a:t>Audio </a:t>
            </a:r>
            <a:r>
              <a:rPr lang="it-IT" dirty="0" err="1"/>
              <a:t>description</a:t>
            </a:r>
            <a:endParaRPr lang="en-ES" dirty="0"/>
          </a:p>
        </p:txBody>
      </p:sp>
      <p:sp>
        <p:nvSpPr>
          <p:cNvPr id="6" name="Slide Number Placeholder 5">
            <a:extLst>
              <a:ext uri="{FF2B5EF4-FFF2-40B4-BE49-F238E27FC236}">
                <a16:creationId xmlns:a16="http://schemas.microsoft.com/office/drawing/2014/main" id="{03E0CF53-2FC1-D141-AF31-F03A005D11CF}"/>
              </a:ext>
            </a:extLst>
          </p:cNvPr>
          <p:cNvSpPr>
            <a:spLocks noGrp="1"/>
          </p:cNvSpPr>
          <p:nvPr>
            <p:ph type="sldNum" sz="quarter" idx="12"/>
          </p:nvPr>
        </p:nvSpPr>
        <p:spPr>
          <a:xfrm>
            <a:off x="13888800" y="9248400"/>
            <a:ext cx="4115514" cy="547688"/>
          </a:xfrm>
        </p:spPr>
        <p:txBody>
          <a:bodyPr/>
          <a:lstStyle/>
          <a:p>
            <a:pPr algn="r"/>
            <a:fld id="{82A4C178-783D-5746-A597-186E00CFE9C1}" type="slidenum">
              <a:rPr lang="en-US" smtClean="0">
                <a:latin typeface="Verdana" panose="020B0604030504040204" pitchFamily="34" charset="0"/>
                <a:ea typeface="Verdana" panose="020B0604030504040204" pitchFamily="34" charset="0"/>
              </a:rPr>
              <a:pPr algn="r"/>
              <a:t>6</a:t>
            </a:fld>
            <a:endParaRPr lang="en-US" dirty="0">
              <a:latin typeface="Verdana" panose="020B0604030504040204" pitchFamily="34" charset="0"/>
              <a:ea typeface="Verdana" panose="020B0604030504040204" pitchFamily="34" charset="0"/>
            </a:endParaRPr>
          </a:p>
        </p:txBody>
      </p:sp>
      <p:sp>
        <p:nvSpPr>
          <p:cNvPr id="2" name="Rectangle 1">
            <a:extLst>
              <a:ext uri="{FF2B5EF4-FFF2-40B4-BE49-F238E27FC236}">
                <a16:creationId xmlns:a16="http://schemas.microsoft.com/office/drawing/2014/main" id="{2C18BAE8-7D30-D748-812B-8F398B03CFD8}"/>
              </a:ext>
            </a:extLst>
          </p:cNvPr>
          <p:cNvSpPr>
            <a:spLocks noChangeAspect="1"/>
          </p:cNvSpPr>
          <p:nvPr/>
        </p:nvSpPr>
        <p:spPr>
          <a:xfrm>
            <a:off x="452993" y="3224323"/>
            <a:ext cx="17251790" cy="1037187"/>
          </a:xfrm>
          <a:prstGeom prst="rect">
            <a:avLst/>
          </a:prstGeom>
        </p:spPr>
        <p:txBody>
          <a:bodyPr wrap="square" lIns="137141" tIns="68570" rIns="137141" bIns="68570">
            <a:spAutoFit/>
          </a:bodyPr>
          <a:lstStyle/>
          <a:p>
            <a:pPr>
              <a:lnSpc>
                <a:spcPct val="150000"/>
              </a:lnSpc>
            </a:pPr>
            <a:r>
              <a:rPr lang="en-GB" sz="4500" dirty="0">
                <a:latin typeface="Verdana" pitchFamily="34" charset="0"/>
                <a:ea typeface="Verdana" pitchFamily="34" charset="0"/>
              </a:rPr>
              <a:t>“Translate images into words”</a:t>
            </a:r>
          </a:p>
        </p:txBody>
      </p:sp>
      <p:pic>
        <p:nvPicPr>
          <p:cNvPr id="7" name="Immagine 6" descr="Decorative text.&#10;">
            <a:extLst>
              <a:ext uri="{FF2B5EF4-FFF2-40B4-BE49-F238E27FC236}">
                <a16:creationId xmlns:a16="http://schemas.microsoft.com/office/drawing/2014/main" id="{5ED62C29-0A1F-4D78-9268-D2B9F35C637C}"/>
              </a:ext>
            </a:extLst>
          </p:cNvPr>
          <p:cNvPicPr>
            <a:picLocks noChangeAspect="1"/>
          </p:cNvPicPr>
          <p:nvPr/>
        </p:nvPicPr>
        <p:blipFill>
          <a:blip r:embed="rId3"/>
          <a:stretch>
            <a:fillRect/>
          </a:stretch>
        </p:blipFill>
        <p:spPr>
          <a:xfrm>
            <a:off x="720438" y="3801628"/>
            <a:ext cx="2926390" cy="3790662"/>
          </a:xfrm>
          <a:prstGeom prst="rect">
            <a:avLst/>
          </a:prstGeom>
        </p:spPr>
      </p:pic>
    </p:spTree>
    <p:extLst>
      <p:ext uri="{BB962C8B-B14F-4D97-AF65-F5344CB8AC3E}">
        <p14:creationId xmlns:p14="http://schemas.microsoft.com/office/powerpoint/2010/main" val="2572699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98B9F3-E738-3D43-89DA-B258F53086AA}"/>
              </a:ext>
            </a:extLst>
          </p:cNvPr>
          <p:cNvSpPr>
            <a:spLocks noGrp="1"/>
          </p:cNvSpPr>
          <p:nvPr>
            <p:ph type="title"/>
          </p:nvPr>
        </p:nvSpPr>
        <p:spPr>
          <a:xfrm>
            <a:off x="317911" y="1927940"/>
            <a:ext cx="12170179" cy="1062638"/>
          </a:xfrm>
        </p:spPr>
        <p:txBody>
          <a:bodyPr/>
          <a:lstStyle/>
          <a:p>
            <a:r>
              <a:rPr lang="it-IT" dirty="0"/>
              <a:t>Audio </a:t>
            </a:r>
            <a:r>
              <a:rPr lang="it-IT" dirty="0" err="1"/>
              <a:t>description</a:t>
            </a:r>
            <a:endParaRPr lang="en-ES" dirty="0"/>
          </a:p>
        </p:txBody>
      </p:sp>
      <p:sp>
        <p:nvSpPr>
          <p:cNvPr id="6" name="Slide Number Placeholder 5">
            <a:extLst>
              <a:ext uri="{FF2B5EF4-FFF2-40B4-BE49-F238E27FC236}">
                <a16:creationId xmlns:a16="http://schemas.microsoft.com/office/drawing/2014/main" id="{03E0CF53-2FC1-D141-AF31-F03A005D11CF}"/>
              </a:ext>
            </a:extLst>
          </p:cNvPr>
          <p:cNvSpPr>
            <a:spLocks noGrp="1"/>
          </p:cNvSpPr>
          <p:nvPr>
            <p:ph type="sldNum" sz="quarter" idx="12"/>
          </p:nvPr>
        </p:nvSpPr>
        <p:spPr>
          <a:xfrm>
            <a:off x="13888800" y="9248400"/>
            <a:ext cx="4115514" cy="547688"/>
          </a:xfrm>
        </p:spPr>
        <p:txBody>
          <a:bodyPr/>
          <a:lstStyle/>
          <a:p>
            <a:pPr algn="r"/>
            <a:fld id="{82A4C178-783D-5746-A597-186E00CFE9C1}" type="slidenum">
              <a:rPr lang="en-US" smtClean="0">
                <a:latin typeface="Verdana" panose="020B0604030504040204" pitchFamily="34" charset="0"/>
                <a:ea typeface="Verdana" panose="020B0604030504040204" pitchFamily="34" charset="0"/>
              </a:rPr>
              <a:pPr algn="r"/>
              <a:t>7</a:t>
            </a:fld>
            <a:endParaRPr lang="en-US" dirty="0">
              <a:latin typeface="Verdana" panose="020B0604030504040204" pitchFamily="34" charset="0"/>
              <a:ea typeface="Verdana" panose="020B0604030504040204" pitchFamily="34" charset="0"/>
            </a:endParaRPr>
          </a:p>
        </p:txBody>
      </p:sp>
      <p:sp>
        <p:nvSpPr>
          <p:cNvPr id="2" name="Rectangle 1">
            <a:extLst>
              <a:ext uri="{FF2B5EF4-FFF2-40B4-BE49-F238E27FC236}">
                <a16:creationId xmlns:a16="http://schemas.microsoft.com/office/drawing/2014/main" id="{2C18BAE8-7D30-D748-812B-8F398B03CFD8}"/>
              </a:ext>
            </a:extLst>
          </p:cNvPr>
          <p:cNvSpPr>
            <a:spLocks noChangeAspect="1"/>
          </p:cNvSpPr>
          <p:nvPr/>
        </p:nvSpPr>
        <p:spPr>
          <a:xfrm>
            <a:off x="452993" y="3224323"/>
            <a:ext cx="17251790" cy="1037187"/>
          </a:xfrm>
          <a:prstGeom prst="rect">
            <a:avLst/>
          </a:prstGeom>
        </p:spPr>
        <p:txBody>
          <a:bodyPr wrap="square" lIns="137141" tIns="68570" rIns="137141" bIns="68570">
            <a:spAutoFit/>
          </a:bodyPr>
          <a:lstStyle/>
          <a:p>
            <a:pPr>
              <a:lnSpc>
                <a:spcPct val="150000"/>
              </a:lnSpc>
            </a:pPr>
            <a:r>
              <a:rPr lang="en-GB" sz="4500" dirty="0">
                <a:latin typeface="Verdana" pitchFamily="34" charset="0"/>
                <a:ea typeface="Verdana" pitchFamily="34" charset="0"/>
              </a:rPr>
              <a:t>Selection.</a:t>
            </a:r>
          </a:p>
        </p:txBody>
      </p:sp>
    </p:spTree>
    <p:extLst>
      <p:ext uri="{BB962C8B-B14F-4D97-AF65-F5344CB8AC3E}">
        <p14:creationId xmlns:p14="http://schemas.microsoft.com/office/powerpoint/2010/main" val="822989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98B9F3-E738-3D43-89DA-B258F53086AA}"/>
              </a:ext>
            </a:extLst>
          </p:cNvPr>
          <p:cNvSpPr>
            <a:spLocks noGrp="1"/>
          </p:cNvSpPr>
          <p:nvPr>
            <p:ph type="title"/>
          </p:nvPr>
        </p:nvSpPr>
        <p:spPr>
          <a:xfrm>
            <a:off x="317911" y="1927940"/>
            <a:ext cx="12170179" cy="1062638"/>
          </a:xfrm>
        </p:spPr>
        <p:txBody>
          <a:bodyPr/>
          <a:lstStyle/>
          <a:p>
            <a:r>
              <a:rPr lang="it-IT" dirty="0"/>
              <a:t>Audio </a:t>
            </a:r>
            <a:r>
              <a:rPr lang="it-IT" dirty="0" err="1"/>
              <a:t>description</a:t>
            </a:r>
            <a:endParaRPr lang="en-ES" dirty="0"/>
          </a:p>
        </p:txBody>
      </p:sp>
      <p:sp>
        <p:nvSpPr>
          <p:cNvPr id="6" name="Slide Number Placeholder 5">
            <a:extLst>
              <a:ext uri="{FF2B5EF4-FFF2-40B4-BE49-F238E27FC236}">
                <a16:creationId xmlns:a16="http://schemas.microsoft.com/office/drawing/2014/main" id="{03E0CF53-2FC1-D141-AF31-F03A005D11CF}"/>
              </a:ext>
            </a:extLst>
          </p:cNvPr>
          <p:cNvSpPr>
            <a:spLocks noGrp="1"/>
          </p:cNvSpPr>
          <p:nvPr>
            <p:ph type="sldNum" sz="quarter" idx="12"/>
          </p:nvPr>
        </p:nvSpPr>
        <p:spPr>
          <a:xfrm>
            <a:off x="13888800" y="9248400"/>
            <a:ext cx="4115514" cy="547688"/>
          </a:xfrm>
        </p:spPr>
        <p:txBody>
          <a:bodyPr/>
          <a:lstStyle/>
          <a:p>
            <a:pPr algn="r"/>
            <a:fld id="{82A4C178-783D-5746-A597-186E00CFE9C1}" type="slidenum">
              <a:rPr lang="en-US" smtClean="0">
                <a:latin typeface="Verdana" panose="020B0604030504040204" pitchFamily="34" charset="0"/>
                <a:ea typeface="Verdana" panose="020B0604030504040204" pitchFamily="34" charset="0"/>
              </a:rPr>
              <a:pPr algn="r"/>
              <a:t>8</a:t>
            </a:fld>
            <a:endParaRPr lang="en-US">
              <a:latin typeface="Verdana" panose="020B0604030504040204" pitchFamily="34" charset="0"/>
              <a:ea typeface="Verdana" panose="020B0604030504040204" pitchFamily="34" charset="0"/>
            </a:endParaRPr>
          </a:p>
        </p:txBody>
      </p:sp>
      <p:sp>
        <p:nvSpPr>
          <p:cNvPr id="2" name="Rectangle 1">
            <a:extLst>
              <a:ext uri="{FF2B5EF4-FFF2-40B4-BE49-F238E27FC236}">
                <a16:creationId xmlns:a16="http://schemas.microsoft.com/office/drawing/2014/main" id="{2C18BAE8-7D30-D748-812B-8F398B03CFD8}"/>
              </a:ext>
            </a:extLst>
          </p:cNvPr>
          <p:cNvSpPr>
            <a:spLocks noChangeAspect="1"/>
          </p:cNvSpPr>
          <p:nvPr/>
        </p:nvSpPr>
        <p:spPr>
          <a:xfrm>
            <a:off x="452993" y="3224323"/>
            <a:ext cx="17251790" cy="3114679"/>
          </a:xfrm>
          <a:prstGeom prst="rect">
            <a:avLst/>
          </a:prstGeom>
        </p:spPr>
        <p:txBody>
          <a:bodyPr wrap="square" lIns="137141" tIns="68570" rIns="137141" bIns="68570">
            <a:spAutoFit/>
          </a:bodyPr>
          <a:lstStyle/>
          <a:p>
            <a:pPr>
              <a:lnSpc>
                <a:spcPct val="150000"/>
              </a:lnSpc>
            </a:pPr>
            <a:r>
              <a:rPr lang="en-GB" sz="4500" dirty="0">
                <a:latin typeface="Verdana" pitchFamily="34" charset="0"/>
                <a:ea typeface="Verdana" pitchFamily="34" charset="0"/>
              </a:rPr>
              <a:t>Selection.</a:t>
            </a:r>
          </a:p>
          <a:p>
            <a:pPr>
              <a:lnSpc>
                <a:spcPct val="150000"/>
              </a:lnSpc>
            </a:pPr>
            <a:r>
              <a:rPr lang="en-GB" sz="4500" dirty="0">
                <a:latin typeface="Verdana" pitchFamily="34" charset="0"/>
                <a:ea typeface="Verdana" pitchFamily="34" charset="0"/>
              </a:rPr>
              <a:t>We cannot describe everything!</a:t>
            </a:r>
          </a:p>
          <a:p>
            <a:pPr>
              <a:lnSpc>
                <a:spcPct val="150000"/>
              </a:lnSpc>
            </a:pPr>
            <a:r>
              <a:rPr lang="en-GB" sz="4500" dirty="0">
                <a:latin typeface="Verdana" pitchFamily="34" charset="0"/>
                <a:ea typeface="Verdana" pitchFamily="34" charset="0"/>
              </a:rPr>
              <a:t>&gt; OVERLOAD</a:t>
            </a:r>
          </a:p>
        </p:txBody>
      </p:sp>
    </p:spTree>
    <p:extLst>
      <p:ext uri="{BB962C8B-B14F-4D97-AF65-F5344CB8AC3E}">
        <p14:creationId xmlns:p14="http://schemas.microsoft.com/office/powerpoint/2010/main" val="1210629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98B9F3-E738-3D43-89DA-B258F53086AA}"/>
              </a:ext>
            </a:extLst>
          </p:cNvPr>
          <p:cNvSpPr>
            <a:spLocks noGrp="1"/>
          </p:cNvSpPr>
          <p:nvPr>
            <p:ph type="title"/>
          </p:nvPr>
        </p:nvSpPr>
        <p:spPr>
          <a:xfrm>
            <a:off x="317911" y="1927940"/>
            <a:ext cx="12170179" cy="1062638"/>
          </a:xfrm>
        </p:spPr>
        <p:txBody>
          <a:bodyPr/>
          <a:lstStyle/>
          <a:p>
            <a:r>
              <a:rPr lang="it-IT" dirty="0"/>
              <a:t>Audio </a:t>
            </a:r>
            <a:r>
              <a:rPr lang="it-IT" dirty="0" err="1"/>
              <a:t>description</a:t>
            </a:r>
            <a:endParaRPr lang="en-ES" dirty="0"/>
          </a:p>
        </p:txBody>
      </p:sp>
      <p:sp>
        <p:nvSpPr>
          <p:cNvPr id="6" name="Slide Number Placeholder 5">
            <a:extLst>
              <a:ext uri="{FF2B5EF4-FFF2-40B4-BE49-F238E27FC236}">
                <a16:creationId xmlns:a16="http://schemas.microsoft.com/office/drawing/2014/main" id="{03E0CF53-2FC1-D141-AF31-F03A005D11CF}"/>
              </a:ext>
            </a:extLst>
          </p:cNvPr>
          <p:cNvSpPr>
            <a:spLocks noGrp="1"/>
          </p:cNvSpPr>
          <p:nvPr>
            <p:ph type="sldNum" sz="quarter" idx="12"/>
          </p:nvPr>
        </p:nvSpPr>
        <p:spPr>
          <a:xfrm>
            <a:off x="13888800" y="9248400"/>
            <a:ext cx="4115514" cy="547688"/>
          </a:xfrm>
        </p:spPr>
        <p:txBody>
          <a:bodyPr/>
          <a:lstStyle/>
          <a:p>
            <a:pPr algn="r"/>
            <a:fld id="{82A4C178-783D-5746-A597-186E00CFE9C1}" type="slidenum">
              <a:rPr lang="en-US" smtClean="0">
                <a:latin typeface="Verdana" panose="020B0604030504040204" pitchFamily="34" charset="0"/>
                <a:ea typeface="Verdana" panose="020B0604030504040204" pitchFamily="34" charset="0"/>
              </a:rPr>
              <a:pPr algn="r"/>
              <a:t>9</a:t>
            </a:fld>
            <a:endParaRPr lang="en-US">
              <a:latin typeface="Verdana" panose="020B0604030504040204" pitchFamily="34" charset="0"/>
              <a:ea typeface="Verdana" panose="020B0604030504040204" pitchFamily="34" charset="0"/>
            </a:endParaRPr>
          </a:p>
        </p:txBody>
      </p:sp>
      <p:sp>
        <p:nvSpPr>
          <p:cNvPr id="2" name="Rectangle 1">
            <a:extLst>
              <a:ext uri="{FF2B5EF4-FFF2-40B4-BE49-F238E27FC236}">
                <a16:creationId xmlns:a16="http://schemas.microsoft.com/office/drawing/2014/main" id="{2C18BAE8-7D30-D748-812B-8F398B03CFD8}"/>
              </a:ext>
            </a:extLst>
          </p:cNvPr>
          <p:cNvSpPr>
            <a:spLocks noChangeAspect="1"/>
          </p:cNvSpPr>
          <p:nvPr/>
        </p:nvSpPr>
        <p:spPr>
          <a:xfrm>
            <a:off x="452993" y="3224323"/>
            <a:ext cx="17251790" cy="3114679"/>
          </a:xfrm>
          <a:prstGeom prst="rect">
            <a:avLst/>
          </a:prstGeom>
        </p:spPr>
        <p:txBody>
          <a:bodyPr wrap="square" lIns="137141" tIns="68570" rIns="137141" bIns="68570">
            <a:spAutoFit/>
          </a:bodyPr>
          <a:lstStyle/>
          <a:p>
            <a:pPr>
              <a:lnSpc>
                <a:spcPct val="150000"/>
              </a:lnSpc>
            </a:pPr>
            <a:r>
              <a:rPr lang="en-GB" sz="4500" dirty="0">
                <a:latin typeface="Verdana" pitchFamily="34" charset="0"/>
                <a:ea typeface="Verdana" pitchFamily="34" charset="0"/>
              </a:rPr>
              <a:t>Spare time and silence:</a:t>
            </a:r>
          </a:p>
          <a:p>
            <a:pPr marL="685800" indent="-685800">
              <a:lnSpc>
                <a:spcPct val="150000"/>
              </a:lnSpc>
              <a:buFont typeface="Arial" panose="020B0604020202020204" pitchFamily="34" charset="0"/>
              <a:buChar char="•"/>
            </a:pPr>
            <a:r>
              <a:rPr lang="en-GB" sz="4500" dirty="0">
                <a:latin typeface="Verdana" pitchFamily="34" charset="0"/>
                <a:ea typeface="Verdana" pitchFamily="34" charset="0"/>
              </a:rPr>
              <a:t>to process;</a:t>
            </a:r>
          </a:p>
          <a:p>
            <a:pPr marL="685800" indent="-685800">
              <a:lnSpc>
                <a:spcPct val="150000"/>
              </a:lnSpc>
              <a:buFont typeface="Arial" panose="020B0604020202020204" pitchFamily="34" charset="0"/>
              <a:buChar char="•"/>
            </a:pPr>
            <a:r>
              <a:rPr lang="en-GB" sz="4500" dirty="0">
                <a:latin typeface="Verdana" pitchFamily="34" charset="0"/>
                <a:ea typeface="Verdana" pitchFamily="34" charset="0"/>
              </a:rPr>
              <a:t>to enjoy.</a:t>
            </a:r>
          </a:p>
        </p:txBody>
      </p:sp>
      <p:pic>
        <p:nvPicPr>
          <p:cNvPr id="5" name="Immagine 4" descr="Silence emoticon.">
            <a:extLst>
              <a:ext uri="{FF2B5EF4-FFF2-40B4-BE49-F238E27FC236}">
                <a16:creationId xmlns:a16="http://schemas.microsoft.com/office/drawing/2014/main" id="{45CF7653-2F3E-403B-81D2-00ABB553CB35}"/>
              </a:ext>
            </a:extLst>
          </p:cNvPr>
          <p:cNvPicPr>
            <a:picLocks noChangeAspect="1"/>
          </p:cNvPicPr>
          <p:nvPr/>
        </p:nvPicPr>
        <p:blipFill>
          <a:blip r:embed="rId3"/>
          <a:stretch>
            <a:fillRect/>
          </a:stretch>
        </p:blipFill>
        <p:spPr>
          <a:xfrm>
            <a:off x="8611882" y="2990578"/>
            <a:ext cx="3876208" cy="4670130"/>
          </a:xfrm>
          <a:prstGeom prst="rect">
            <a:avLst/>
          </a:prstGeom>
        </p:spPr>
      </p:pic>
    </p:spTree>
    <p:extLst>
      <p:ext uri="{BB962C8B-B14F-4D97-AF65-F5344CB8AC3E}">
        <p14:creationId xmlns:p14="http://schemas.microsoft.com/office/powerpoint/2010/main" val="26310126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alizzato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FC16E295-5761-BA4F-A7A5-CD773ACF28B7}" vid="{04F7000C-F3D4-A54C-934E-B09502CD73C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1308</TotalTime>
  <Words>580</Words>
  <Application>Microsoft Macintosh PowerPoint</Application>
  <PresentationFormat>Custom</PresentationFormat>
  <Paragraphs>191</Paragraphs>
  <Slides>42</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Verdana</vt:lpstr>
      <vt:lpstr>Office Theme</vt:lpstr>
      <vt:lpstr>Identifying and organizing information for E2U ADs</vt:lpstr>
      <vt:lpstr>Overview</vt:lpstr>
      <vt:lpstr>Audiovisual texts</vt:lpstr>
      <vt:lpstr>PowerPoint Presentation</vt:lpstr>
      <vt:lpstr>Audiovisual texts</vt:lpstr>
      <vt:lpstr>Audio description</vt:lpstr>
      <vt:lpstr>Audio description</vt:lpstr>
      <vt:lpstr>Audio description</vt:lpstr>
      <vt:lpstr>Audio description</vt:lpstr>
      <vt:lpstr>Identifying information</vt:lpstr>
      <vt:lpstr>Film characters: An example</vt:lpstr>
      <vt:lpstr>Strategies</vt:lpstr>
      <vt:lpstr>Strategies</vt:lpstr>
      <vt:lpstr>Strategies</vt:lpstr>
      <vt:lpstr>Strategies</vt:lpstr>
      <vt:lpstr>PowerPoint Presentation</vt:lpstr>
      <vt:lpstr>Strategies</vt:lpstr>
      <vt:lpstr>Strategies</vt:lpstr>
      <vt:lpstr>E2U AD strategies</vt:lpstr>
      <vt:lpstr>E2U AD strategies</vt:lpstr>
      <vt:lpstr>E2U AD strategies</vt:lpstr>
      <vt:lpstr>E2U AD strategies</vt:lpstr>
      <vt:lpstr>E2U AD strategies</vt:lpstr>
      <vt:lpstr>E2U AD strategies</vt:lpstr>
      <vt:lpstr>E2U AD strategies</vt:lpstr>
      <vt:lpstr>Example</vt:lpstr>
      <vt:lpstr>Example</vt:lpstr>
      <vt:lpstr>Example</vt:lpstr>
      <vt:lpstr>Example</vt:lpstr>
      <vt:lpstr>Example</vt:lpstr>
      <vt:lpstr>Example</vt:lpstr>
      <vt:lpstr>Recap</vt:lpstr>
      <vt:lpstr>Recap</vt:lpstr>
      <vt:lpstr>PowerPoint Presentation</vt:lpstr>
      <vt:lpstr>Picture of Virginia Woolf</vt:lpstr>
      <vt:lpstr>Other pictures</vt:lpstr>
      <vt:lpstr>Prepared by: Elisa Perego (UNITS) Produced by: Martina Atzeri (UNITS)</vt:lpstr>
      <vt:lpstr>Elisa Perego</vt:lpstr>
      <vt:lpstr>Acknowledgement</vt:lpstr>
      <vt:lpstr>Disclaimer</vt:lpstr>
      <vt:lpstr>Partners</vt:lpstr>
      <vt:lpstr>EASIT</vt:lpstr>
    </vt:vector>
  </TitlesOfParts>
  <Manager/>
  <Company>UNITS, UAB</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EASIT: Easy Access for Social Inclusion Training</dc:title>
  <dc:subject>EASIT IO5 Slidesv- Video Lecture</dc:subject>
  <dc:creator>Elisa Perego</dc:creator>
  <cp:keywords>easy-to-read content; cognitive accessibility; plain language; easy-to-understand content</cp:keywords>
  <dc:description/>
  <cp:lastModifiedBy>Ana Fernández Torné</cp:lastModifiedBy>
  <cp:revision>72</cp:revision>
  <dcterms:modified xsi:type="dcterms:W3CDTF">2021-05-28T15:30:57Z</dcterms:modified>
  <cp:category>Teaching materials</cp:category>
</cp:coreProperties>
</file>