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5" r:id="rId2"/>
    <p:sldId id="367" r:id="rId3"/>
    <p:sldId id="399" r:id="rId4"/>
    <p:sldId id="397" r:id="rId5"/>
    <p:sldId id="340" r:id="rId6"/>
    <p:sldId id="398" r:id="rId7"/>
    <p:sldId id="400" r:id="rId8"/>
    <p:sldId id="401" r:id="rId9"/>
    <p:sldId id="356" r:id="rId10"/>
    <p:sldId id="364" r:id="rId11"/>
    <p:sldId id="314" r:id="rId12"/>
    <p:sldId id="365" r:id="rId13"/>
    <p:sldId id="327" r:id="rId14"/>
    <p:sldId id="331" r:id="rId15"/>
    <p:sldId id="328" r:id="rId16"/>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67"/>
            <p14:sldId id="399"/>
            <p14:sldId id="397"/>
            <p14:sldId id="340"/>
            <p14:sldId id="398"/>
            <p14:sldId id="400"/>
            <p14:sldId id="401"/>
            <p14:sldId id="356"/>
            <p14:sldId id="364"/>
            <p14:sldId id="314"/>
            <p14:sldId id="365"/>
            <p14:sldId id="327"/>
            <p14:sldId id="331"/>
            <p14:sldId id="328"/>
          </p14:sldIdLst>
        </p14:section>
      </p14:sectionLst>
    </p:ext>
    <p:ext uri="{EFAFB233-063F-42B5-8137-9DF3F51BA10A}">
      <p15:sldGuideLst xmlns:p15="http://schemas.microsoft.com/office/powerpoint/2012/main">
        <p15:guide id="1" orient="horz" pos="2151" userDrawn="1">
          <p15:clr>
            <a:srgbClr val="A4A3A4"/>
          </p15:clr>
        </p15:guide>
        <p15:guide id="2" pos="431" userDrawn="1">
          <p15:clr>
            <a:srgbClr val="A4A3A4"/>
          </p15:clr>
        </p15:guide>
        <p15:guide id="3" orient="horz" pos="3308" userDrawn="1">
          <p15:clr>
            <a:srgbClr val="A4A3A4"/>
          </p15:clr>
        </p15:guide>
        <p15:guide id="4" pos="932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D3EC"/>
    <a:srgbClr val="9BD8DE"/>
    <a:srgbClr val="BED5EF"/>
    <a:srgbClr val="FBEE40"/>
    <a:srgbClr val="EC2226"/>
    <a:srgbClr val="4172B3"/>
    <a:srgbClr val="A1A3A7"/>
    <a:srgbClr val="919190"/>
    <a:srgbClr val="847B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93973C-3B44-4F43-BAB9-A7FD26245CA0}" v="8" dt="2020-12-14T14:30:51.940"/>
    <p1510:client id="{26AD789A-7CE2-4A5F-939F-8FAABD21AA62}" v="13" dt="2020-12-01T11:00:07.0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1092"/>
  </p:normalViewPr>
  <p:slideViewPr>
    <p:cSldViewPr snapToGrid="0" snapToObjects="1">
      <p:cViewPr varScale="1">
        <p:scale>
          <a:sx n="70" d="100"/>
          <a:sy n="70" d="100"/>
        </p:scale>
        <p:origin x="376" y="184"/>
      </p:cViewPr>
      <p:guideLst>
        <p:guide orient="horz" pos="2151"/>
        <p:guide pos="431"/>
        <p:guide orient="horz" pos="3308"/>
        <p:guide pos="932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6" d="100"/>
          <a:sy n="76" d="100"/>
        </p:scale>
        <p:origin x="32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cio Bernabe Caro" userId="b4ef6111e464bfa9" providerId="LiveId" clId="{C6A96097-5DEF-1F45-88AB-08D86D71D6BB}"/>
    <pc:docChg chg="custSel delSld modSld modSection">
      <pc:chgData name="Rocio Bernabe Caro" userId="b4ef6111e464bfa9" providerId="LiveId" clId="{C6A96097-5DEF-1F45-88AB-08D86D71D6BB}" dt="2020-12-01T10:57:42.184" v="13" actId="700"/>
      <pc:docMkLst>
        <pc:docMk/>
      </pc:docMkLst>
      <pc:sldChg chg="del">
        <pc:chgData name="Rocio Bernabe Caro" userId="b4ef6111e464bfa9" providerId="LiveId" clId="{C6A96097-5DEF-1F45-88AB-08D86D71D6BB}" dt="2020-12-01T10:51:43.190" v="12" actId="2696"/>
        <pc:sldMkLst>
          <pc:docMk/>
          <pc:sldMk cId="984504775" sldId="333"/>
        </pc:sldMkLst>
      </pc:sldChg>
      <pc:sldChg chg="modSp mod">
        <pc:chgData name="Rocio Bernabe Caro" userId="b4ef6111e464bfa9" providerId="LiveId" clId="{C6A96097-5DEF-1F45-88AB-08D86D71D6BB}" dt="2020-11-28T16:56:10.702" v="2" actId="13244"/>
        <pc:sldMkLst>
          <pc:docMk/>
          <pc:sldMk cId="2442950959" sldId="340"/>
        </pc:sldMkLst>
        <pc:spChg chg="ord">
          <ac:chgData name="Rocio Bernabe Caro" userId="b4ef6111e464bfa9" providerId="LiveId" clId="{C6A96097-5DEF-1F45-88AB-08D86D71D6BB}" dt="2020-11-28T16:56:10.702" v="2" actId="13244"/>
          <ac:spMkLst>
            <pc:docMk/>
            <pc:sldMk cId="2442950959" sldId="340"/>
            <ac:spMk id="9" creationId="{4E682629-B932-8B48-87AB-185DBFE67E5F}"/>
          </ac:spMkLst>
        </pc:spChg>
      </pc:sldChg>
      <pc:sldChg chg="modSp mod modClrScheme chgLayout">
        <pc:chgData name="Rocio Bernabe Caro" userId="b4ef6111e464bfa9" providerId="LiveId" clId="{C6A96097-5DEF-1F45-88AB-08D86D71D6BB}" dt="2020-12-01T10:57:42.184" v="13" actId="700"/>
        <pc:sldMkLst>
          <pc:docMk/>
          <pc:sldMk cId="594662117" sldId="367"/>
        </pc:sldMkLst>
        <pc:spChg chg="mod ord">
          <ac:chgData name="Rocio Bernabe Caro" userId="b4ef6111e464bfa9" providerId="LiveId" clId="{C6A96097-5DEF-1F45-88AB-08D86D71D6BB}" dt="2020-12-01T10:57:42.184" v="13" actId="700"/>
          <ac:spMkLst>
            <pc:docMk/>
            <pc:sldMk cId="594662117" sldId="367"/>
            <ac:spMk id="2" creationId="{906E0D7D-2F2C-524C-840D-AD206EA17B79}"/>
          </ac:spMkLst>
        </pc:spChg>
      </pc:sldChg>
      <pc:sldChg chg="modSp mod">
        <pc:chgData name="Rocio Bernabe Caro" userId="b4ef6111e464bfa9" providerId="LiveId" clId="{C6A96097-5DEF-1F45-88AB-08D86D71D6BB}" dt="2020-11-28T16:55:50.525" v="1" actId="962"/>
        <pc:sldMkLst>
          <pc:docMk/>
          <pc:sldMk cId="156264526" sldId="397"/>
        </pc:sldMkLst>
        <pc:grpChg chg="mod">
          <ac:chgData name="Rocio Bernabe Caro" userId="b4ef6111e464bfa9" providerId="LiveId" clId="{C6A96097-5DEF-1F45-88AB-08D86D71D6BB}" dt="2020-11-28T16:55:45.552" v="0" actId="962"/>
          <ac:grpSpMkLst>
            <pc:docMk/>
            <pc:sldMk cId="156264526" sldId="397"/>
            <ac:grpSpMk id="2" creationId="{C295E10B-A232-114B-B998-BDF540C6B3CB}"/>
          </ac:grpSpMkLst>
        </pc:grpChg>
        <pc:grpChg chg="mod">
          <ac:chgData name="Rocio Bernabe Caro" userId="b4ef6111e464bfa9" providerId="LiveId" clId="{C6A96097-5DEF-1F45-88AB-08D86D71D6BB}" dt="2020-11-28T16:55:50.525" v="1" actId="962"/>
          <ac:grpSpMkLst>
            <pc:docMk/>
            <pc:sldMk cId="156264526" sldId="397"/>
            <ac:grpSpMk id="3" creationId="{315B82B6-1BEE-2B44-B186-14D5DF5BAB9B}"/>
          </ac:grpSpMkLst>
        </pc:grpChg>
      </pc:sldChg>
      <pc:sldChg chg="modSp mod">
        <pc:chgData name="Rocio Bernabe Caro" userId="b4ef6111e464bfa9" providerId="LiveId" clId="{C6A96097-5DEF-1F45-88AB-08D86D71D6BB}" dt="2020-11-28T16:56:49.290" v="11" actId="962"/>
        <pc:sldMkLst>
          <pc:docMk/>
          <pc:sldMk cId="27427401" sldId="398"/>
        </pc:sldMkLst>
        <pc:spChg chg="ord">
          <ac:chgData name="Rocio Bernabe Caro" userId="b4ef6111e464bfa9" providerId="LiveId" clId="{C6A96097-5DEF-1F45-88AB-08D86D71D6BB}" dt="2020-11-28T16:56:27.865" v="3" actId="13244"/>
          <ac:spMkLst>
            <pc:docMk/>
            <pc:sldMk cId="27427401" sldId="398"/>
            <ac:spMk id="9" creationId="{8F2CC5E5-D6FB-854D-AEC8-70CF2257B67F}"/>
          </ac:spMkLst>
        </pc:spChg>
        <pc:picChg chg="mod">
          <ac:chgData name="Rocio Bernabe Caro" userId="b4ef6111e464bfa9" providerId="LiveId" clId="{C6A96097-5DEF-1F45-88AB-08D86D71D6BB}" dt="2020-11-28T16:56:49.290" v="11" actId="962"/>
          <ac:picMkLst>
            <pc:docMk/>
            <pc:sldMk cId="27427401" sldId="398"/>
            <ac:picMk id="1026" creationId="{386C8B11-8F63-7643-A091-BB15C3BDC725}"/>
          </ac:picMkLst>
        </pc:picChg>
      </pc:sldChg>
    </pc:docChg>
  </pc:docChgLst>
  <pc:docChgLst>
    <pc:chgData name="Piero Cavallo" userId="deb7bd4c0d9cb1c3" providerId="Windows Live" clId="Web-{D793973C-3B44-4F43-BAB9-A7FD26245CA0}"/>
    <pc:docChg chg="modSld">
      <pc:chgData name="Piero Cavallo" userId="deb7bd4c0d9cb1c3" providerId="Windows Live" clId="Web-{D793973C-3B44-4F43-BAB9-A7FD26245CA0}" dt="2020-12-14T14:30:51.940" v="7"/>
      <pc:docMkLst>
        <pc:docMk/>
      </pc:docMkLst>
      <pc:sldChg chg="modSp">
        <pc:chgData name="Piero Cavallo" userId="deb7bd4c0d9cb1c3" providerId="Windows Live" clId="Web-{D793973C-3B44-4F43-BAB9-A7FD26245CA0}" dt="2020-12-14T14:30:51.940" v="7"/>
        <pc:sldMkLst>
          <pc:docMk/>
          <pc:sldMk cId="1090559620" sldId="265"/>
        </pc:sldMkLst>
        <pc:spChg chg="mod">
          <ac:chgData name="Piero Cavallo" userId="deb7bd4c0d9cb1c3" providerId="Windows Live" clId="Web-{D793973C-3B44-4F43-BAB9-A7FD26245CA0}" dt="2020-12-14T14:30:51.924" v="6"/>
          <ac:spMkLst>
            <pc:docMk/>
            <pc:sldMk cId="1090559620" sldId="265"/>
            <ac:spMk id="16" creationId="{AAC2A4C7-C614-7241-918C-B81ACCA7CF55}"/>
          </ac:spMkLst>
        </pc:spChg>
        <pc:spChg chg="mod">
          <ac:chgData name="Piero Cavallo" userId="deb7bd4c0d9cb1c3" providerId="Windows Live" clId="Web-{D793973C-3B44-4F43-BAB9-A7FD26245CA0}" dt="2020-12-14T14:30:51.940" v="7"/>
          <ac:spMkLst>
            <pc:docMk/>
            <pc:sldMk cId="1090559620" sldId="265"/>
            <ac:spMk id="24" creationId="{9B881F88-A38F-E04E-A92D-8D793AECAFD3}"/>
          </ac:spMkLst>
        </pc:spChg>
      </pc:sldChg>
    </pc:docChg>
  </pc:docChgLst>
  <pc:docChgLst>
    <pc:chgData name="Piero Cavallo" userId="deb7bd4c0d9cb1c3" providerId="Windows Live" clId="Web-{26AD789A-7CE2-4A5F-939F-8FAABD21AA62}"/>
    <pc:docChg chg="modSld">
      <pc:chgData name="Piero Cavallo" userId="deb7bd4c0d9cb1c3" providerId="Windows Live" clId="Web-{26AD789A-7CE2-4A5F-939F-8FAABD21AA62}" dt="2020-12-01T11:00:06.626" v="10" actId="20577"/>
      <pc:docMkLst>
        <pc:docMk/>
      </pc:docMkLst>
      <pc:sldChg chg="modSp">
        <pc:chgData name="Piero Cavallo" userId="deb7bd4c0d9cb1c3" providerId="Windows Live" clId="Web-{26AD789A-7CE2-4A5F-939F-8FAABD21AA62}" dt="2020-12-01T11:00:02.767" v="8" actId="20577"/>
        <pc:sldMkLst>
          <pc:docMk/>
          <pc:sldMk cId="156264526" sldId="397"/>
        </pc:sldMkLst>
        <pc:spChg chg="mod">
          <ac:chgData name="Piero Cavallo" userId="deb7bd4c0d9cb1c3" providerId="Windows Live" clId="Web-{26AD789A-7CE2-4A5F-939F-8FAABD21AA62}" dt="2020-12-01T10:58:57.594" v="1" actId="20577"/>
          <ac:spMkLst>
            <pc:docMk/>
            <pc:sldMk cId="156264526" sldId="397"/>
            <ac:spMk id="4" creationId="{ABC0C6E9-22B4-F94E-9880-5E28FC3565DB}"/>
          </ac:spMkLst>
        </pc:spChg>
        <pc:spChg chg="mod">
          <ac:chgData name="Piero Cavallo" userId="deb7bd4c0d9cb1c3" providerId="Windows Live" clId="Web-{26AD789A-7CE2-4A5F-939F-8FAABD21AA62}" dt="2020-12-01T11:00:02.767" v="8" actId="20577"/>
          <ac:spMkLst>
            <pc:docMk/>
            <pc:sldMk cId="156264526" sldId="397"/>
            <ac:spMk id="6" creationId="{2456C802-6E41-2F46-B766-BBF3F02D0B6D}"/>
          </ac:spMkLst>
        </pc:spChg>
        <pc:spChg chg="mod">
          <ac:chgData name="Piero Cavallo" userId="deb7bd4c0d9cb1c3" providerId="Windows Live" clId="Web-{26AD789A-7CE2-4A5F-939F-8FAABD21AA62}" dt="2020-12-01T10:59:58.658" v="5" actId="20577"/>
          <ac:spMkLst>
            <pc:docMk/>
            <pc:sldMk cId="156264526" sldId="397"/>
            <ac:spMk id="7" creationId="{7183BB69-8F16-8A47-B0F0-9F14C8581FE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9587FD-2A80-1244-ACA3-3B01DE7DF321}" type="doc">
      <dgm:prSet loTypeId="urn:microsoft.com/office/officeart/2005/8/layout/venn3" loCatId="hierarchy" qsTypeId="urn:microsoft.com/office/officeart/2005/8/quickstyle/simple1" qsCatId="simple" csTypeId="urn:microsoft.com/office/officeart/2005/8/colors/accent0_2" csCatId="mainScheme" phldr="1"/>
      <dgm:spPr/>
      <dgm:t>
        <a:bodyPr/>
        <a:lstStyle/>
        <a:p>
          <a:endParaRPr lang="de-DE"/>
        </a:p>
      </dgm:t>
    </dgm:pt>
    <dgm:pt modelId="{57E81161-2026-D84F-884F-4A0133707871}">
      <dgm:prSet custT="1"/>
      <dgm:spPr>
        <a:solidFill>
          <a:srgbClr val="BED5EF">
            <a:alpha val="94000"/>
          </a:srgbClr>
        </a:solidFill>
      </dgm:spPr>
      <dgm:t>
        <a:bodyPr/>
        <a:lstStyle/>
        <a:p>
          <a:pPr marL="22225" indent="0">
            <a:lnSpc>
              <a:spcPct val="150000"/>
            </a:lnSpc>
            <a:tabLst/>
          </a:pPr>
          <a:r>
            <a:rPr lang="de-DE" sz="2400" dirty="0">
              <a:latin typeface="Verdana" panose="020B0604030504040204" pitchFamily="34" charset="0"/>
              <a:ea typeface="Verdana" panose="020B0604030504040204" pitchFamily="34" charset="0"/>
              <a:cs typeface="Verdana" panose="020B0604030504040204" pitchFamily="34" charset="0"/>
            </a:rPr>
            <a:t>Speaker</a:t>
          </a:r>
        </a:p>
      </dgm:t>
    </dgm:pt>
    <dgm:pt modelId="{B32E892C-1872-A343-AD79-37A04B3CE2FF}" type="parTrans" cxnId="{B8C2DDA8-4144-9340-B652-B1F86E60BA43}">
      <dgm:prSet/>
      <dgm:spPr/>
      <dgm:t>
        <a:bodyPr/>
        <a:lstStyle/>
        <a:p>
          <a:endParaRPr lang="de-DE"/>
        </a:p>
      </dgm:t>
    </dgm:pt>
    <dgm:pt modelId="{E5B9276C-C16A-C048-AB8B-84D52375AFAB}" type="sibTrans" cxnId="{B8C2DDA8-4144-9340-B652-B1F86E60BA43}">
      <dgm:prSet/>
      <dgm:spPr/>
      <dgm:t>
        <a:bodyPr/>
        <a:lstStyle/>
        <a:p>
          <a:endParaRPr lang="de-DE"/>
        </a:p>
      </dgm:t>
    </dgm:pt>
    <dgm:pt modelId="{4F12783B-9615-904E-9F4D-C72A27792065}">
      <dgm:prSet custT="1"/>
      <dgm:spPr>
        <a:solidFill>
          <a:srgbClr val="BED5EF">
            <a:alpha val="94000"/>
          </a:srgbClr>
        </a:solidFill>
      </dgm:spPr>
      <dgm:t>
        <a:bodyPr/>
        <a:lstStyle/>
        <a:p>
          <a:pPr>
            <a:lnSpc>
              <a:spcPct val="150000"/>
            </a:lnSpc>
          </a:pPr>
          <a:r>
            <a:rPr lang="en-GB" sz="2400" dirty="0">
              <a:latin typeface="Verdana" panose="020B0604030504040204" pitchFamily="34" charset="0"/>
              <a:ea typeface="Verdana" panose="020B0604030504040204" pitchFamily="34" charset="0"/>
              <a:cs typeface="Verdana" panose="020B0604030504040204" pitchFamily="34" charset="0"/>
            </a:rPr>
            <a:t>Music</a:t>
          </a:r>
          <a:endParaRPr lang="de-DE" sz="2400" dirty="0">
            <a:latin typeface="Verdana" panose="020B0604030504040204" pitchFamily="34" charset="0"/>
            <a:ea typeface="Verdana" panose="020B0604030504040204" pitchFamily="34" charset="0"/>
            <a:cs typeface="Verdana" panose="020B0604030504040204" pitchFamily="34" charset="0"/>
          </a:endParaRPr>
        </a:p>
      </dgm:t>
    </dgm:pt>
    <dgm:pt modelId="{D5BB5E8C-23A0-0A46-88C8-2FFA2FBD6AB9}" type="parTrans" cxnId="{C587F33A-64B7-0D40-B895-151A32D457E5}">
      <dgm:prSet/>
      <dgm:spPr/>
      <dgm:t>
        <a:bodyPr/>
        <a:lstStyle/>
        <a:p>
          <a:endParaRPr lang="de-DE"/>
        </a:p>
      </dgm:t>
    </dgm:pt>
    <dgm:pt modelId="{FB50883E-9C2C-C94F-89E9-7F37AD08AF1D}" type="sibTrans" cxnId="{C587F33A-64B7-0D40-B895-151A32D457E5}">
      <dgm:prSet/>
      <dgm:spPr/>
      <dgm:t>
        <a:bodyPr/>
        <a:lstStyle/>
        <a:p>
          <a:endParaRPr lang="de-DE"/>
        </a:p>
      </dgm:t>
    </dgm:pt>
    <dgm:pt modelId="{1A5D9D1F-242F-6C47-B292-A5A14A8D5639}">
      <dgm:prSet custT="1"/>
      <dgm:spPr>
        <a:solidFill>
          <a:srgbClr val="BED5EF">
            <a:alpha val="94000"/>
          </a:srgbClr>
        </a:solidFill>
      </dgm:spPr>
      <dgm:t>
        <a:bodyPr/>
        <a:lstStyle/>
        <a:p>
          <a:pPr marL="28575" indent="0">
            <a:lnSpc>
              <a:spcPct val="150000"/>
            </a:lnSpc>
            <a:tabLst>
              <a:tab pos="1800225" algn="l"/>
            </a:tabLst>
          </a:pPr>
          <a:r>
            <a:rPr lang="en-GB" sz="2400" dirty="0">
              <a:latin typeface="Verdana" panose="020B0604030504040204" pitchFamily="34" charset="0"/>
              <a:ea typeface="Verdana" panose="020B0604030504040204" pitchFamily="34" charset="0"/>
              <a:cs typeface="Verdana" panose="020B0604030504040204" pitchFamily="34" charset="0"/>
            </a:rPr>
            <a:t>Sound</a:t>
          </a:r>
          <a:endParaRPr lang="de-DE" sz="2400" dirty="0">
            <a:latin typeface="Verdana" panose="020B0604030504040204" pitchFamily="34" charset="0"/>
            <a:ea typeface="Verdana" panose="020B0604030504040204" pitchFamily="34" charset="0"/>
            <a:cs typeface="Verdana" panose="020B0604030504040204" pitchFamily="34" charset="0"/>
          </a:endParaRPr>
        </a:p>
      </dgm:t>
    </dgm:pt>
    <dgm:pt modelId="{7145C013-509B-7A48-A91B-2062017DD9F6}" type="parTrans" cxnId="{A87634F9-017D-BC47-9A2D-0D8A2740E566}">
      <dgm:prSet/>
      <dgm:spPr/>
      <dgm:t>
        <a:bodyPr/>
        <a:lstStyle/>
        <a:p>
          <a:endParaRPr lang="de-DE"/>
        </a:p>
      </dgm:t>
    </dgm:pt>
    <dgm:pt modelId="{235C52CB-6E07-A844-8205-CFDA02DD83E1}" type="sibTrans" cxnId="{A87634F9-017D-BC47-9A2D-0D8A2740E566}">
      <dgm:prSet/>
      <dgm:spPr/>
      <dgm:t>
        <a:bodyPr/>
        <a:lstStyle/>
        <a:p>
          <a:endParaRPr lang="de-DE"/>
        </a:p>
      </dgm:t>
    </dgm:pt>
    <dgm:pt modelId="{58D08F48-2315-2B46-BB67-860CD0D6DD29}">
      <dgm:prSet custT="1"/>
      <dgm:spPr>
        <a:solidFill>
          <a:srgbClr val="BED5EF">
            <a:alpha val="94000"/>
          </a:srgbClr>
        </a:solidFill>
      </dgm:spPr>
      <dgm:t>
        <a:bodyPr/>
        <a:lstStyle/>
        <a:p>
          <a:pPr>
            <a:lnSpc>
              <a:spcPct val="150000"/>
            </a:lnSpc>
          </a:pPr>
          <a:r>
            <a:rPr lang="en-GB" sz="2400" dirty="0">
              <a:latin typeface="Verdana" panose="020B0604030504040204" pitchFamily="34" charset="0"/>
              <a:ea typeface="Verdana" panose="020B0604030504040204" pitchFamily="34" charset="0"/>
              <a:cs typeface="Verdana" panose="020B0604030504040204" pitchFamily="34" charset="0"/>
            </a:rPr>
            <a:t>Prosodic</a:t>
          </a:r>
          <a:endParaRPr lang="de-DE" sz="2400" dirty="0">
            <a:latin typeface="Verdana" panose="020B0604030504040204" pitchFamily="34" charset="0"/>
            <a:ea typeface="Verdana" panose="020B0604030504040204" pitchFamily="34" charset="0"/>
            <a:cs typeface="Verdana" panose="020B0604030504040204" pitchFamily="34" charset="0"/>
          </a:endParaRPr>
        </a:p>
      </dgm:t>
    </dgm:pt>
    <dgm:pt modelId="{35164F2F-64C1-F94A-82FD-7506D0DE3317}" type="parTrans" cxnId="{5FD231DA-943D-A84F-9401-0DB300FFB23D}">
      <dgm:prSet/>
      <dgm:spPr/>
      <dgm:t>
        <a:bodyPr/>
        <a:lstStyle/>
        <a:p>
          <a:endParaRPr lang="de-DE"/>
        </a:p>
      </dgm:t>
    </dgm:pt>
    <dgm:pt modelId="{ACC587B5-B7A1-7248-8600-065E72F31B1E}" type="sibTrans" cxnId="{5FD231DA-943D-A84F-9401-0DB300FFB23D}">
      <dgm:prSet/>
      <dgm:spPr/>
      <dgm:t>
        <a:bodyPr/>
        <a:lstStyle/>
        <a:p>
          <a:endParaRPr lang="de-DE"/>
        </a:p>
      </dgm:t>
    </dgm:pt>
    <dgm:pt modelId="{52331537-47A7-6644-A0F7-8EB419FEA7F4}" type="pres">
      <dgm:prSet presAssocID="{799587FD-2A80-1244-ACA3-3B01DE7DF321}" presName="Name0" presStyleCnt="0">
        <dgm:presLayoutVars>
          <dgm:dir/>
          <dgm:resizeHandles val="exact"/>
        </dgm:presLayoutVars>
      </dgm:prSet>
      <dgm:spPr/>
    </dgm:pt>
    <dgm:pt modelId="{BA268F19-DF37-6C4A-BE4D-CDBB45CBEA0A}" type="pres">
      <dgm:prSet presAssocID="{57E81161-2026-D84F-884F-4A0133707871}" presName="Name5" presStyleLbl="vennNode1" presStyleIdx="0" presStyleCnt="4" custScaleX="106518" custLinFactNeighborX="-96322">
        <dgm:presLayoutVars>
          <dgm:bulletEnabled val="1"/>
        </dgm:presLayoutVars>
      </dgm:prSet>
      <dgm:spPr/>
    </dgm:pt>
    <dgm:pt modelId="{7FD35B51-B7EB-EC4F-99CC-A566513ABFEF}" type="pres">
      <dgm:prSet presAssocID="{E5B9276C-C16A-C048-AB8B-84D52375AFAB}" presName="space" presStyleCnt="0"/>
      <dgm:spPr/>
    </dgm:pt>
    <dgm:pt modelId="{77B75FE6-8856-A04B-BA2C-B0A4BBF65D36}" type="pres">
      <dgm:prSet presAssocID="{4F12783B-9615-904E-9F4D-C72A27792065}" presName="Name5" presStyleLbl="vennNode1" presStyleIdx="1" presStyleCnt="4" custLinFactNeighborX="-80746">
        <dgm:presLayoutVars>
          <dgm:bulletEnabled val="1"/>
        </dgm:presLayoutVars>
      </dgm:prSet>
      <dgm:spPr/>
    </dgm:pt>
    <dgm:pt modelId="{7AC9054D-ACDE-5A40-88A5-5D6A7E49D589}" type="pres">
      <dgm:prSet presAssocID="{FB50883E-9C2C-C94F-89E9-7F37AD08AF1D}" presName="space" presStyleCnt="0"/>
      <dgm:spPr/>
    </dgm:pt>
    <dgm:pt modelId="{369061EE-8BAD-0649-828D-3E5C741D6138}" type="pres">
      <dgm:prSet presAssocID="{1A5D9D1F-242F-6C47-B292-A5A14A8D5639}" presName="Name5" presStyleLbl="vennNode1" presStyleIdx="2" presStyleCnt="4" custLinFactNeighborX="-34995" custLinFactNeighborY="737">
        <dgm:presLayoutVars>
          <dgm:bulletEnabled val="1"/>
        </dgm:presLayoutVars>
      </dgm:prSet>
      <dgm:spPr/>
    </dgm:pt>
    <dgm:pt modelId="{116E01A2-30B0-5549-B306-CC5385A0E007}" type="pres">
      <dgm:prSet presAssocID="{235C52CB-6E07-A844-8205-CFDA02DD83E1}" presName="space" presStyleCnt="0"/>
      <dgm:spPr/>
    </dgm:pt>
    <dgm:pt modelId="{94D9EC26-F0A5-7547-99B5-222F5A72D4BB}" type="pres">
      <dgm:prSet presAssocID="{58D08F48-2315-2B46-BB67-860CD0D6DD29}" presName="Name5" presStyleLbl="vennNode1" presStyleIdx="3" presStyleCnt="4" custLinFactNeighborX="3203">
        <dgm:presLayoutVars>
          <dgm:bulletEnabled val="1"/>
        </dgm:presLayoutVars>
      </dgm:prSet>
      <dgm:spPr/>
    </dgm:pt>
  </dgm:ptLst>
  <dgm:cxnLst>
    <dgm:cxn modelId="{C587F33A-64B7-0D40-B895-151A32D457E5}" srcId="{799587FD-2A80-1244-ACA3-3B01DE7DF321}" destId="{4F12783B-9615-904E-9F4D-C72A27792065}" srcOrd="1" destOrd="0" parTransId="{D5BB5E8C-23A0-0A46-88C8-2FFA2FBD6AB9}" sibTransId="{FB50883E-9C2C-C94F-89E9-7F37AD08AF1D}"/>
    <dgm:cxn modelId="{6D925E51-C7FF-9449-BCAC-10DB4308C769}" type="presOf" srcId="{57E81161-2026-D84F-884F-4A0133707871}" destId="{BA268F19-DF37-6C4A-BE4D-CDBB45CBEA0A}" srcOrd="0" destOrd="0" presId="urn:microsoft.com/office/officeart/2005/8/layout/venn3"/>
    <dgm:cxn modelId="{FE16A251-42F5-D44F-A869-2D6BE8F38A95}" type="presOf" srcId="{58D08F48-2315-2B46-BB67-860CD0D6DD29}" destId="{94D9EC26-F0A5-7547-99B5-222F5A72D4BB}" srcOrd="0" destOrd="0" presId="urn:microsoft.com/office/officeart/2005/8/layout/venn3"/>
    <dgm:cxn modelId="{8F370356-7BAA-4C42-B648-97713820A472}" type="presOf" srcId="{4F12783B-9615-904E-9F4D-C72A27792065}" destId="{77B75FE6-8856-A04B-BA2C-B0A4BBF65D36}" srcOrd="0" destOrd="0" presId="urn:microsoft.com/office/officeart/2005/8/layout/venn3"/>
    <dgm:cxn modelId="{B8C2DDA8-4144-9340-B652-B1F86E60BA43}" srcId="{799587FD-2A80-1244-ACA3-3B01DE7DF321}" destId="{57E81161-2026-D84F-884F-4A0133707871}" srcOrd="0" destOrd="0" parTransId="{B32E892C-1872-A343-AD79-37A04B3CE2FF}" sibTransId="{E5B9276C-C16A-C048-AB8B-84D52375AFAB}"/>
    <dgm:cxn modelId="{5603BDB2-962C-014C-893D-D39093F300F0}" type="presOf" srcId="{799587FD-2A80-1244-ACA3-3B01DE7DF321}" destId="{52331537-47A7-6644-A0F7-8EB419FEA7F4}" srcOrd="0" destOrd="0" presId="urn:microsoft.com/office/officeart/2005/8/layout/venn3"/>
    <dgm:cxn modelId="{F8D4FDC3-E93D-F044-8D7F-1B55F67F897A}" type="presOf" srcId="{1A5D9D1F-242F-6C47-B292-A5A14A8D5639}" destId="{369061EE-8BAD-0649-828D-3E5C741D6138}" srcOrd="0" destOrd="0" presId="urn:microsoft.com/office/officeart/2005/8/layout/venn3"/>
    <dgm:cxn modelId="{5FD231DA-943D-A84F-9401-0DB300FFB23D}" srcId="{799587FD-2A80-1244-ACA3-3B01DE7DF321}" destId="{58D08F48-2315-2B46-BB67-860CD0D6DD29}" srcOrd="3" destOrd="0" parTransId="{35164F2F-64C1-F94A-82FD-7506D0DE3317}" sibTransId="{ACC587B5-B7A1-7248-8600-065E72F31B1E}"/>
    <dgm:cxn modelId="{A87634F9-017D-BC47-9A2D-0D8A2740E566}" srcId="{799587FD-2A80-1244-ACA3-3B01DE7DF321}" destId="{1A5D9D1F-242F-6C47-B292-A5A14A8D5639}" srcOrd="2" destOrd="0" parTransId="{7145C013-509B-7A48-A91B-2062017DD9F6}" sibTransId="{235C52CB-6E07-A844-8205-CFDA02DD83E1}"/>
    <dgm:cxn modelId="{C13F925B-87D0-1749-9ED0-BF6CD83572C0}" type="presParOf" srcId="{52331537-47A7-6644-A0F7-8EB419FEA7F4}" destId="{BA268F19-DF37-6C4A-BE4D-CDBB45CBEA0A}" srcOrd="0" destOrd="0" presId="urn:microsoft.com/office/officeart/2005/8/layout/venn3"/>
    <dgm:cxn modelId="{A2F0A9F8-39C7-EC43-B9DF-E6FC9F0FBDF6}" type="presParOf" srcId="{52331537-47A7-6644-A0F7-8EB419FEA7F4}" destId="{7FD35B51-B7EB-EC4F-99CC-A566513ABFEF}" srcOrd="1" destOrd="0" presId="urn:microsoft.com/office/officeart/2005/8/layout/venn3"/>
    <dgm:cxn modelId="{F1FD96C3-9858-854B-BAC5-580D24769B14}" type="presParOf" srcId="{52331537-47A7-6644-A0F7-8EB419FEA7F4}" destId="{77B75FE6-8856-A04B-BA2C-B0A4BBF65D36}" srcOrd="2" destOrd="0" presId="urn:microsoft.com/office/officeart/2005/8/layout/venn3"/>
    <dgm:cxn modelId="{F5B1B528-3466-E741-8C9B-053C6A7B9738}" type="presParOf" srcId="{52331537-47A7-6644-A0F7-8EB419FEA7F4}" destId="{7AC9054D-ACDE-5A40-88A5-5D6A7E49D589}" srcOrd="3" destOrd="0" presId="urn:microsoft.com/office/officeart/2005/8/layout/venn3"/>
    <dgm:cxn modelId="{A4B404BF-5E8B-2D44-8008-1D08BB637CA4}" type="presParOf" srcId="{52331537-47A7-6644-A0F7-8EB419FEA7F4}" destId="{369061EE-8BAD-0649-828D-3E5C741D6138}" srcOrd="4" destOrd="0" presId="urn:microsoft.com/office/officeart/2005/8/layout/venn3"/>
    <dgm:cxn modelId="{6F8AA1AD-0028-1E44-BF50-2E6B5B9580A8}" type="presParOf" srcId="{52331537-47A7-6644-A0F7-8EB419FEA7F4}" destId="{116E01A2-30B0-5549-B306-CC5385A0E007}" srcOrd="5" destOrd="0" presId="urn:microsoft.com/office/officeart/2005/8/layout/venn3"/>
    <dgm:cxn modelId="{A218EDEE-576C-0545-9E75-11916867AF50}" type="presParOf" srcId="{52331537-47A7-6644-A0F7-8EB419FEA7F4}" destId="{94D9EC26-F0A5-7547-99B5-222F5A72D4BB}"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68F19-DF37-6C4A-BE4D-CDBB45CBEA0A}">
      <dsp:nvSpPr>
        <dsp:cNvPr id="0" name=""/>
        <dsp:cNvSpPr/>
      </dsp:nvSpPr>
      <dsp:spPr>
        <a:xfrm>
          <a:off x="2310988" y="1502"/>
          <a:ext cx="3304588"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30480" rIns="170734" bIns="30480" numCol="1" spcCol="1270" anchor="ctr" anchorCtr="0">
          <a:noAutofit/>
        </a:bodyPr>
        <a:lstStyle/>
        <a:p>
          <a:pPr marL="22225" lvl="0" indent="0" algn="ctr" defTabSz="1066800">
            <a:lnSpc>
              <a:spcPct val="150000"/>
            </a:lnSpc>
            <a:spcBef>
              <a:spcPct val="0"/>
            </a:spcBef>
            <a:spcAft>
              <a:spcPct val="35000"/>
            </a:spcAft>
            <a:buNone/>
            <a:tabLst/>
          </a:pPr>
          <a:r>
            <a:rPr lang="de-DE" sz="2400" kern="1200" dirty="0">
              <a:latin typeface="Verdana" panose="020B0604030504040204" pitchFamily="34" charset="0"/>
              <a:ea typeface="Verdana" panose="020B0604030504040204" pitchFamily="34" charset="0"/>
              <a:cs typeface="Verdana" panose="020B0604030504040204" pitchFamily="34" charset="0"/>
            </a:rPr>
            <a:t>Speaker</a:t>
          </a:r>
        </a:p>
      </dsp:txBody>
      <dsp:txXfrm>
        <a:off x="2794934" y="455834"/>
        <a:ext cx="2336696" cy="2193711"/>
      </dsp:txXfrm>
    </dsp:sp>
    <dsp:sp modelId="{77B75FE6-8856-A04B-BA2C-B0A4BBF65D36}">
      <dsp:nvSpPr>
        <dsp:cNvPr id="0" name=""/>
        <dsp:cNvSpPr/>
      </dsp:nvSpPr>
      <dsp:spPr>
        <a:xfrm>
          <a:off x="5091747" y="1502"/>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30480" rIns="170734" bIns="30480" numCol="1" spcCol="1270" anchor="ctr" anchorCtr="0">
          <a:noAutofit/>
        </a:bodyPr>
        <a:lstStyle/>
        <a:p>
          <a:pPr marL="0" lvl="0" indent="0" algn="ctr" defTabSz="1066800">
            <a:lnSpc>
              <a:spcPct val="150000"/>
            </a:lnSpc>
            <a:spcBef>
              <a:spcPct val="0"/>
            </a:spcBef>
            <a:spcAft>
              <a:spcPct val="35000"/>
            </a:spcAft>
            <a:buNone/>
          </a:pPr>
          <a:r>
            <a:rPr lang="en-GB" sz="2400" kern="1200" dirty="0">
              <a:latin typeface="Verdana" panose="020B0604030504040204" pitchFamily="34" charset="0"/>
              <a:ea typeface="Verdana" panose="020B0604030504040204" pitchFamily="34" charset="0"/>
              <a:cs typeface="Verdana" panose="020B0604030504040204" pitchFamily="34" charset="0"/>
            </a:rPr>
            <a:t>Music</a:t>
          </a:r>
          <a:endParaRPr lang="de-DE" sz="2400" kern="1200" dirty="0">
            <a:latin typeface="Verdana" panose="020B0604030504040204" pitchFamily="34" charset="0"/>
            <a:ea typeface="Verdana" panose="020B0604030504040204" pitchFamily="34" charset="0"/>
            <a:cs typeface="Verdana" panose="020B0604030504040204" pitchFamily="34" charset="0"/>
          </a:endParaRPr>
        </a:p>
      </dsp:txBody>
      <dsp:txXfrm>
        <a:off x="5546079" y="455834"/>
        <a:ext cx="2193711" cy="2193711"/>
      </dsp:txXfrm>
    </dsp:sp>
    <dsp:sp modelId="{369061EE-8BAD-0649-828D-3E5C741D6138}">
      <dsp:nvSpPr>
        <dsp:cNvPr id="0" name=""/>
        <dsp:cNvSpPr/>
      </dsp:nvSpPr>
      <dsp:spPr>
        <a:xfrm>
          <a:off x="7857522" y="3004"/>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30480" rIns="170734" bIns="30480" numCol="1" spcCol="1270" anchor="ctr" anchorCtr="0">
          <a:noAutofit/>
        </a:bodyPr>
        <a:lstStyle/>
        <a:p>
          <a:pPr marL="28575" lvl="0" indent="0" algn="ctr" defTabSz="1066800">
            <a:lnSpc>
              <a:spcPct val="150000"/>
            </a:lnSpc>
            <a:spcBef>
              <a:spcPct val="0"/>
            </a:spcBef>
            <a:spcAft>
              <a:spcPct val="35000"/>
            </a:spcAft>
            <a:buNone/>
            <a:tabLst>
              <a:tab pos="1800225" algn="l"/>
            </a:tabLst>
          </a:pPr>
          <a:r>
            <a:rPr lang="en-GB" sz="2400" kern="1200" dirty="0">
              <a:latin typeface="Verdana" panose="020B0604030504040204" pitchFamily="34" charset="0"/>
              <a:ea typeface="Verdana" panose="020B0604030504040204" pitchFamily="34" charset="0"/>
              <a:cs typeface="Verdana" panose="020B0604030504040204" pitchFamily="34" charset="0"/>
            </a:rPr>
            <a:t>Sound</a:t>
          </a:r>
          <a:endParaRPr lang="de-DE" sz="2400" kern="1200" dirty="0">
            <a:latin typeface="Verdana" panose="020B0604030504040204" pitchFamily="34" charset="0"/>
            <a:ea typeface="Verdana" panose="020B0604030504040204" pitchFamily="34" charset="0"/>
            <a:cs typeface="Verdana" panose="020B0604030504040204" pitchFamily="34" charset="0"/>
          </a:endParaRPr>
        </a:p>
      </dsp:txBody>
      <dsp:txXfrm>
        <a:off x="8311854" y="457336"/>
        <a:ext cx="2193711" cy="2193711"/>
      </dsp:txXfrm>
    </dsp:sp>
    <dsp:sp modelId="{94D9EC26-F0A5-7547-99B5-222F5A72D4BB}">
      <dsp:nvSpPr>
        <dsp:cNvPr id="0" name=""/>
        <dsp:cNvSpPr/>
      </dsp:nvSpPr>
      <dsp:spPr>
        <a:xfrm>
          <a:off x="10576431" y="1502"/>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30480" rIns="170734" bIns="30480" numCol="1" spcCol="1270" anchor="ctr" anchorCtr="0">
          <a:noAutofit/>
        </a:bodyPr>
        <a:lstStyle/>
        <a:p>
          <a:pPr marL="0" lvl="0" indent="0" algn="ctr" defTabSz="1066800">
            <a:lnSpc>
              <a:spcPct val="150000"/>
            </a:lnSpc>
            <a:spcBef>
              <a:spcPct val="0"/>
            </a:spcBef>
            <a:spcAft>
              <a:spcPct val="35000"/>
            </a:spcAft>
            <a:buNone/>
          </a:pPr>
          <a:r>
            <a:rPr lang="en-GB" sz="2400" kern="1200" dirty="0">
              <a:latin typeface="Verdana" panose="020B0604030504040204" pitchFamily="34" charset="0"/>
              <a:ea typeface="Verdana" panose="020B0604030504040204" pitchFamily="34" charset="0"/>
              <a:cs typeface="Verdana" panose="020B0604030504040204" pitchFamily="34" charset="0"/>
            </a:rPr>
            <a:t>Prosodic</a:t>
          </a:r>
          <a:endParaRPr lang="de-DE" sz="2400" kern="1200" dirty="0">
            <a:latin typeface="Verdana" panose="020B0604030504040204" pitchFamily="34" charset="0"/>
            <a:ea typeface="Verdana" panose="020B0604030504040204" pitchFamily="34" charset="0"/>
            <a:cs typeface="Verdana" panose="020B0604030504040204" pitchFamily="34" charset="0"/>
          </a:endParaRPr>
        </a:p>
      </dsp:txBody>
      <dsp:txXfrm>
        <a:off x="11030763" y="455834"/>
        <a:ext cx="2193711" cy="219371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28/5/21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28/5/21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dirty="0"/>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968295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2618394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3180366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28713336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4189633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400853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sz="2000" b="0" i="0" noProof="0"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5"/>
          </p:nvPr>
        </p:nvSpPr>
        <p:spPr/>
        <p:txBody>
          <a:bodyPr/>
          <a:lstStyle/>
          <a:p>
            <a:fld id="{EEAC4A5B-8A05-4798-9EDC-A3E8D0546DEC}" type="slidenum">
              <a:rPr lang="es-ES" smtClean="0"/>
              <a:t>2</a:t>
            </a:fld>
            <a:endParaRPr lang="es-ES"/>
          </a:p>
        </p:txBody>
      </p:sp>
    </p:spTree>
    <p:extLst>
      <p:ext uri="{BB962C8B-B14F-4D97-AF65-F5344CB8AC3E}">
        <p14:creationId xmlns:p14="http://schemas.microsoft.com/office/powerpoint/2010/main" val="2755414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476051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1182839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1839132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dirty="0"/>
              <a:t> </a:t>
            </a:r>
            <a:r>
              <a:rPr lang="en-GB" dirty="0" err="1"/>
              <a:t>Gráfico</a:t>
            </a:r>
            <a:r>
              <a:rPr lang="en-GB" dirty="0"/>
              <a:t> </a:t>
            </a:r>
            <a:r>
              <a:rPr lang="en-GB" dirty="0" err="1"/>
              <a:t>vetorial</a:t>
            </a:r>
            <a:r>
              <a:rPr lang="en-GB" dirty="0"/>
              <a:t> </a:t>
            </a:r>
            <a:r>
              <a:rPr lang="en-GB" dirty="0" err="1"/>
              <a:t>grátis</a:t>
            </a:r>
            <a:r>
              <a:rPr lang="en-GB" dirty="0"/>
              <a:t> no </a:t>
            </a:r>
            <a:r>
              <a:rPr lang="en-GB" dirty="0" err="1"/>
              <a:t>Pixabay</a:t>
            </a:r>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583244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3314848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dirty="0"/>
              <a:t>non-verbal </a:t>
            </a:r>
            <a:r>
              <a:rPr lang="en-GB" dirty="0" err="1"/>
              <a:t>linguisitc</a:t>
            </a:r>
            <a:r>
              <a:rPr lang="en-GB" dirty="0"/>
              <a:t> information can be important carriers of information tone, when I am ironic the message </a:t>
            </a:r>
          </a:p>
          <a:p>
            <a:r>
              <a:rPr lang="en-GB" dirty="0"/>
              <a:t>Hesitation</a:t>
            </a:r>
          </a:p>
        </p:txBody>
      </p:sp>
      <p:sp>
        <p:nvSpPr>
          <p:cNvPr id="4" name="Foliennummernplatzhalt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1801739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38120947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hyperlink" Target="mailto:Rocio.bernabe@sdi-muenchen.de"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7.png"/><Relationship Id="rId7" Type="http://schemas.openxmlformats.org/officeDocument/2006/relationships/image" Target="../media/image13.JPG"/><Relationship Id="rId12" Type="http://schemas.openxmlformats.org/officeDocument/2006/relationships/image" Target="../media/image18.jp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12.jpg"/><Relationship Id="rId11" Type="http://schemas.openxmlformats.org/officeDocument/2006/relationships/image" Target="../media/image17.png"/><Relationship Id="rId5" Type="http://schemas.openxmlformats.org/officeDocument/2006/relationships/image" Target="../media/image11.emf"/><Relationship Id="rId10" Type="http://schemas.openxmlformats.org/officeDocument/2006/relationships/image" Target="../media/image16.jpg"/><Relationship Id="rId4" Type="http://schemas.openxmlformats.org/officeDocument/2006/relationships/image" Target="../media/image10.png"/><Relationship Id="rId9" Type="http://schemas.openxmlformats.org/officeDocument/2006/relationships/image" Target="../media/image15.sv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pagines.uab.cat/easit"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20.png"/><Relationship Id="rId5" Type="http://schemas.openxmlformats.org/officeDocument/2006/relationships/hyperlink" Target="http://pagines.uab.cat/easit/"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00756" y="5330251"/>
            <a:ext cx="17504364" cy="1141417"/>
          </a:xfrm>
        </p:spPr>
        <p:txBody>
          <a:bodyPr>
            <a:noAutofit/>
          </a:bodyPr>
          <a:lstStyle/>
          <a:p>
            <a:pPr algn="ctr">
              <a:lnSpc>
                <a:spcPct val="114000"/>
              </a:lnSpc>
            </a:pPr>
            <a:r>
              <a:rPr lang="en-GB" sz="5100" dirty="0"/>
              <a:t>Subtitling parameters: contextual information</a:t>
            </a:r>
          </a:p>
        </p:txBody>
      </p:sp>
      <p:sp>
        <p:nvSpPr>
          <p:cNvPr id="22" name="Rectangle 21">
            <a:extLst>
              <a:ext uri="{FF2B5EF4-FFF2-40B4-BE49-F238E27FC236}">
                <a16:creationId xmlns:a16="http://schemas.microsoft.com/office/drawing/2014/main" id="{FC0541CC-A6E2-5E43-B71D-EDB3A9B61793}"/>
              </a:ext>
            </a:extLst>
          </p:cNvPr>
          <p:cNvSpPr/>
          <p:nvPr/>
        </p:nvSpPr>
        <p:spPr>
          <a:xfrm>
            <a:off x="3765061" y="6904626"/>
            <a:ext cx="10755790" cy="1688455"/>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Rocío Bernabé</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Internationale Hochschule SDI München</a:t>
            </a:r>
          </a:p>
        </p:txBody>
      </p:sp>
      <p:sp>
        <p:nvSpPr>
          <p:cNvPr id="16" name="TextBox 15">
            <a:extLst>
              <a:ext uri="{FF2B5EF4-FFF2-40B4-BE49-F238E27FC236}">
                <a16:creationId xmlns:a16="http://schemas.microsoft.com/office/drawing/2014/main" id="{AAC2A4C7-C614-7241-918C-B81ACCA7CF55}"/>
              </a:ext>
            </a:extLst>
          </p:cNvPr>
          <p:cNvSpPr txBox="1"/>
          <p:nvPr/>
        </p:nvSpPr>
        <p:spPr>
          <a:xfrm>
            <a:off x="3967044" y="3935624"/>
            <a:ext cx="10351834"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2. </a:t>
            </a:r>
            <a:r>
              <a:rPr lang="en-GB" sz="4800" b="1" dirty="0">
                <a:latin typeface="Verdana" panose="020B0604030504040204" pitchFamily="34" charset="0"/>
                <a:ea typeface="Verdana" panose="020B0604030504040204" pitchFamily="34" charset="0"/>
                <a:cs typeface="Verdana" panose="020B0604030504040204" pitchFamily="34" charset="0"/>
              </a:rPr>
              <a:t>Linguistic aspects</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3054139" y="2199525"/>
            <a:ext cx="12177654" cy="1615807"/>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Unit 3A. Easy to understand (E2U)</a:t>
            </a:r>
            <a:br>
              <a:rPr lang="en-GB" sz="4800" b="1" dirty="0">
                <a:latin typeface="Verdana" panose="020B0604030504040204" pitchFamily="34" charset="0"/>
                <a:ea typeface="Verdana" panose="020B0604030504040204" pitchFamily="34" charset="0"/>
                <a:cs typeface="Verdana" panose="020B0604030504040204" pitchFamily="34" charset="0"/>
              </a:rPr>
            </a:br>
            <a:r>
              <a:rPr lang="en-GB" sz="4800" b="1" dirty="0">
                <a:latin typeface="Verdana" panose="020B0604030504040204" pitchFamily="34" charset="0"/>
                <a:ea typeface="Verdana" panose="020B0604030504040204" pitchFamily="34" charset="0"/>
                <a:cs typeface="Verdana" panose="020B0604030504040204" pitchFamily="34" charset="0"/>
              </a:rPr>
              <a:t>and subtitling</a:t>
            </a:r>
          </a:p>
        </p:txBody>
      </p:sp>
    </p:spTree>
    <p:extLst>
      <p:ext uri="{BB962C8B-B14F-4D97-AF65-F5344CB8AC3E}">
        <p14:creationId xmlns:p14="http://schemas.microsoft.com/office/powerpoint/2010/main" val="1090559620"/>
      </p:ext>
    </p:extLst>
  </p:cSld>
  <p:clrMapOvr>
    <a:masterClrMapping/>
  </p:clrMapOvr>
  <mc:AlternateContent xmlns:mc="http://schemas.openxmlformats.org/markup-compatibility/2006" xmlns:p14="http://schemas.microsoft.com/office/powerpoint/2010/main">
    <mc:Choice Requires="p14">
      <p:transition spd="slow" p14:dur="2000" advTm="27401"/>
    </mc:Choice>
    <mc:Fallback xmlns="">
      <p:transition spd="slow" advTm="2740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506282" y="3979124"/>
            <a:ext cx="17084400" cy="3793276"/>
          </a:xfrm>
        </p:spPr>
        <p:txBody>
          <a:bodyPr>
            <a:normAutofit/>
          </a:bodyPr>
          <a:lstStyle/>
          <a:p>
            <a:pPr algn="r">
              <a:lnSpc>
                <a:spcPct val="150000"/>
              </a:lnSpc>
            </a:pPr>
            <a:r>
              <a:rPr lang="en-GB" sz="4400" b="0" dirty="0"/>
              <a:t>Prepared by: </a:t>
            </a:r>
            <a:r>
              <a:rPr lang="es-ES_tradnl" sz="4400" dirty="0"/>
              <a:t>Rocío Bernabé </a:t>
            </a:r>
            <a:r>
              <a:rPr lang="en-GB" sz="4400" dirty="0"/>
              <a:t>(SDI München)</a:t>
            </a:r>
            <a:br>
              <a:rPr lang="es-ES_tradnl" sz="4400" dirty="0"/>
            </a:br>
            <a:r>
              <a:rPr lang="en-GB" sz="4400" b="0" dirty="0"/>
              <a:t>In collaboration with: </a:t>
            </a:r>
            <a:r>
              <a:rPr lang="gl-ES" sz="4400" dirty="0"/>
              <a:t>Universidade</a:t>
            </a:r>
            <a:r>
              <a:rPr lang="es-ES_tradnl" sz="4400" dirty="0"/>
              <a:t> de Vigo, </a:t>
            </a:r>
            <a:r>
              <a:rPr lang="es-ES_tradnl" sz="4400" dirty="0" err="1"/>
              <a:t>Spain</a:t>
            </a:r>
            <a:br>
              <a:rPr lang="es-ES_tradnl" sz="4400" dirty="0"/>
            </a:br>
            <a:endParaRPr lang="es-ES_tradnl" sz="4400" dirty="0"/>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01129" y="439855"/>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8" descr="Creative Commons License Logo: Attribution-ShareAlike International CC BY-SA">
            <a:extLst>
              <a:ext uri="{FF2B5EF4-FFF2-40B4-BE49-F238E27FC236}">
                <a16:creationId xmlns:a16="http://schemas.microsoft.com/office/drawing/2014/main" id="{7BB252E6-4131-2048-9E11-54C690E59A18}"/>
              </a:ext>
            </a:extLst>
          </p:cNvPr>
          <p:cNvPicPr/>
          <p:nvPr/>
        </p:nvPicPr>
        <p:blipFill>
          <a:blip r:embed="rId4" cstate="print">
            <a:extLst>
              <a:ext uri="{28A0092B-C50C-407E-A947-70E740481C1C}">
                <a14:useLocalDpi xmlns:a14="http://schemas.microsoft.com/office/drawing/2010/main"/>
              </a:ext>
            </a:extLst>
          </a:blip>
          <a:stretch>
            <a:fillRect/>
          </a:stretch>
        </p:blipFill>
        <p:spPr>
          <a:xfrm>
            <a:off x="244832" y="8882824"/>
            <a:ext cx="2701843" cy="952235"/>
          </a:xfrm>
          <a:prstGeom prst="rect">
            <a:avLst/>
          </a:prstGeom>
        </p:spPr>
      </p:pic>
    </p:spTree>
    <p:extLst>
      <p:ext uri="{BB962C8B-B14F-4D97-AF65-F5344CB8AC3E}">
        <p14:creationId xmlns:p14="http://schemas.microsoft.com/office/powerpoint/2010/main" val="2031518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909247" y="4757130"/>
            <a:ext cx="9342870" cy="1062638"/>
          </a:xfrm>
        </p:spPr>
        <p:txBody>
          <a:bodyPr>
            <a:normAutofit/>
          </a:bodyPr>
          <a:lstStyle/>
          <a:p>
            <a:r>
              <a:rPr lang="de-DE" sz="3600" dirty="0"/>
              <a:t>Rocío Bernabé</a:t>
            </a:r>
            <a:endParaRPr lang="en-ES" sz="3600" dirty="0"/>
          </a:p>
        </p:txBody>
      </p:sp>
      <p:sp>
        <p:nvSpPr>
          <p:cNvPr id="21" name="TextBox 20">
            <a:extLst>
              <a:ext uri="{FF2B5EF4-FFF2-40B4-BE49-F238E27FC236}">
                <a16:creationId xmlns:a16="http://schemas.microsoft.com/office/drawing/2014/main" id="{8DF475E8-9F94-A34C-B3D0-8D2CD3CD4ECB}"/>
              </a:ext>
            </a:extLst>
          </p:cNvPr>
          <p:cNvSpPr txBox="1"/>
          <p:nvPr/>
        </p:nvSpPr>
        <p:spPr>
          <a:xfrm>
            <a:off x="8909247" y="5582793"/>
            <a:ext cx="8829598" cy="692477"/>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3"/>
              </a:rPr>
              <a:t>Rocio.bernabe@sdi-muenchen.de</a:t>
            </a:r>
            <a:endParaRPr lang="sl-SI" sz="3600" b="1" dirty="0">
              <a:latin typeface="Verdana" panose="020B0604030504040204" pitchFamily="34" charset="0"/>
              <a:ea typeface="Verdana" panose="020B0604030504040204" pitchFamily="34" charset="0"/>
              <a:cs typeface="Verdana" panose="020B0604030504040204" pitchFamily="34" charset="0"/>
            </a:endParaRPr>
          </a:p>
        </p:txBody>
      </p:sp>
      <p:pic>
        <p:nvPicPr>
          <p:cNvPr id="17" name="Picture 16" descr="Internationale Hochschule SDI München, University of Applied Sciences">
            <a:extLst>
              <a:ext uri="{FF2B5EF4-FFF2-40B4-BE49-F238E27FC236}">
                <a16:creationId xmlns:a16="http://schemas.microsoft.com/office/drawing/2014/main" id="{79B64585-8AE6-F047-B9D0-459ECD9F14A9}"/>
              </a:ext>
            </a:extLst>
          </p:cNvPr>
          <p:cNvPicPr>
            <a:picLocks noChangeAspect="1"/>
          </p:cNvPicPr>
          <p:nvPr/>
        </p:nvPicPr>
        <p:blipFill>
          <a:blip r:embed="rId4"/>
          <a:srcRect/>
          <a:stretch/>
        </p:blipFill>
        <p:spPr>
          <a:xfrm>
            <a:off x="4311922" y="4157370"/>
            <a:ext cx="4439670" cy="2012067"/>
          </a:xfrm>
          <a:prstGeom prst="rect">
            <a:avLst/>
          </a:prstGeom>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5">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781398"/>
      </p:ext>
    </p:extLst>
  </p:cSld>
  <p:clrMapOvr>
    <a:masterClrMapping/>
  </p:clrMapOvr>
  <mc:AlternateContent xmlns:mc="http://schemas.openxmlformats.org/markup-compatibility/2006" xmlns:p14="http://schemas.microsoft.com/office/powerpoint/2010/main">
    <mc:Choice Requires="p14">
      <p:transition spd="slow" p14:dur="2000" advTm="25401"/>
    </mc:Choice>
    <mc:Fallback xmlns="">
      <p:transition spd="slow" advTm="25401"/>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2142402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706926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97879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2596386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p:txBody>
          <a:bodyPr/>
          <a:lstStyle/>
          <a:p>
            <a:r>
              <a:rPr lang="en-GB" dirty="0"/>
              <a:t>Contextual information</a:t>
            </a:r>
          </a:p>
        </p:txBody>
      </p:sp>
      <p:graphicFrame>
        <p:nvGraphicFramePr>
          <p:cNvPr id="4" name="Diagramm 3">
            <a:extLst>
              <a:ext uri="{FF2B5EF4-FFF2-40B4-BE49-F238E27FC236}">
                <a16:creationId xmlns:a16="http://schemas.microsoft.com/office/drawing/2014/main" id="{2CEA8F15-8EE5-884C-A2FB-6AA010E1148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677487850"/>
              </p:ext>
            </p:extLst>
          </p:nvPr>
        </p:nvGraphicFramePr>
        <p:xfrm>
          <a:off x="576323" y="3590810"/>
          <a:ext cx="16567577" cy="3105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4662117"/>
      </p:ext>
    </p:extLst>
  </p:cSld>
  <p:clrMapOvr>
    <a:masterClrMapping/>
  </p:clrMapOvr>
  <mc:AlternateContent xmlns:mc="http://schemas.openxmlformats.org/markup-compatibility/2006" xmlns:p14="http://schemas.microsoft.com/office/powerpoint/2010/main">
    <mc:Choice Requires="p14">
      <p:transition spd="slow" p14:dur="2000" advTm="43590"/>
    </mc:Choice>
    <mc:Fallback xmlns="">
      <p:transition spd="slow" advTm="4359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Criteria</a:t>
            </a:r>
            <a:endParaRPr lang="en-GB"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6230916"/>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The information </a:t>
            </a:r>
            <a:r>
              <a:rPr lang="en-GB" sz="4500" b="1" dirty="0">
                <a:latin typeface="Verdana" pitchFamily="34" charset="0"/>
                <a:ea typeface="Verdana" pitchFamily="34" charset="0"/>
              </a:rPr>
              <a:t>is relevant </a:t>
            </a:r>
            <a:r>
              <a:rPr lang="en-GB" sz="4500" dirty="0">
                <a:latin typeface="Verdana" pitchFamily="34" charset="0"/>
                <a:ea typeface="Verdana" pitchFamily="34" charset="0"/>
              </a:rPr>
              <a:t>for the viewers.</a:t>
            </a:r>
          </a:p>
          <a:p>
            <a:pPr marL="685800" indent="-685800">
              <a:lnSpc>
                <a:spcPct val="150000"/>
              </a:lnSpc>
              <a:buFont typeface="Arial" panose="020B0604020202020204" pitchFamily="34" charset="0"/>
              <a:buChar char="•"/>
            </a:pPr>
            <a:r>
              <a:rPr lang="en-GB" sz="4500" b="1" dirty="0">
                <a:latin typeface="Verdana" pitchFamily="34" charset="0"/>
                <a:ea typeface="Verdana" pitchFamily="34" charset="0"/>
              </a:rPr>
              <a:t>The presentation is</a:t>
            </a:r>
            <a:r>
              <a:rPr lang="en-GB" sz="4500" dirty="0">
                <a:latin typeface="Verdana" pitchFamily="34" charset="0"/>
                <a:ea typeface="Verdana" pitchFamily="34" charset="0"/>
              </a:rPr>
              <a:t>: </a:t>
            </a:r>
          </a:p>
          <a:p>
            <a:pPr marL="1371503" lvl="1" indent="-685800">
              <a:lnSpc>
                <a:spcPct val="150000"/>
              </a:lnSpc>
              <a:buFont typeface="Symbol" pitchFamily="2" charset="2"/>
              <a:buChar char="-"/>
            </a:pPr>
            <a:r>
              <a:rPr lang="en-GB" sz="4500" dirty="0">
                <a:latin typeface="Verdana" pitchFamily="34" charset="0"/>
                <a:ea typeface="Verdana" pitchFamily="34" charset="0"/>
              </a:rPr>
              <a:t>easily understood by viewers.</a:t>
            </a:r>
          </a:p>
          <a:p>
            <a:pPr marL="1371503" lvl="1" indent="-685800">
              <a:lnSpc>
                <a:spcPct val="150000"/>
              </a:lnSpc>
              <a:buFont typeface="Symbol" pitchFamily="2" charset="2"/>
              <a:buChar char="-"/>
            </a:pPr>
            <a:r>
              <a:rPr lang="en-GB" sz="4500" dirty="0">
                <a:latin typeface="Verdana" pitchFamily="34" charset="0"/>
                <a:ea typeface="Verdana" pitchFamily="34" charset="0"/>
              </a:rPr>
              <a:t>easily remembered by viewers.</a:t>
            </a:r>
          </a:p>
          <a:p>
            <a:pPr marL="1371503" lvl="1" indent="-685800">
              <a:lnSpc>
                <a:spcPct val="150000"/>
              </a:lnSpc>
              <a:buFont typeface="Symbol" pitchFamily="2" charset="2"/>
              <a:buChar char="-"/>
            </a:pPr>
            <a:r>
              <a:rPr lang="en-GB" sz="4500" dirty="0">
                <a:latin typeface="Verdana" pitchFamily="34" charset="0"/>
                <a:ea typeface="Verdana" pitchFamily="34" charset="0"/>
              </a:rPr>
              <a:t>coherent throughout the whole show. </a:t>
            </a:r>
          </a:p>
          <a:p>
            <a:pPr marL="1371503" lvl="1" indent="-685800">
              <a:lnSpc>
                <a:spcPct val="150000"/>
              </a:lnSpc>
              <a:buFont typeface="Symbol" pitchFamily="2" charset="2"/>
              <a:buChar char="-"/>
            </a:pPr>
            <a:endParaRPr lang="en-GB" sz="4500" dirty="0">
              <a:latin typeface="Verdana" pitchFamily="34" charset="0"/>
              <a:ea typeface="Verdana" pitchFamily="34" charset="0"/>
            </a:endParaRPr>
          </a:p>
        </p:txBody>
      </p:sp>
    </p:spTree>
    <p:extLst>
      <p:ext uri="{BB962C8B-B14F-4D97-AF65-F5344CB8AC3E}">
        <p14:creationId xmlns:p14="http://schemas.microsoft.com/office/powerpoint/2010/main" val="2872232615"/>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Speaker identification</a:t>
            </a:r>
            <a:endParaRPr lang="en-GB" dirty="0">
              <a:effectLst/>
            </a:endParaRPr>
          </a:p>
        </p:txBody>
      </p:sp>
      <p:grpSp>
        <p:nvGrpSpPr>
          <p:cNvPr id="2" name="Gruppieren 1">
            <a:extLst>
              <a:ext uri="{FF2B5EF4-FFF2-40B4-BE49-F238E27FC236}">
                <a16:creationId xmlns:a16="http://schemas.microsoft.com/office/drawing/2014/main" id="{C295E10B-A232-114B-B998-BDF540C6B3CB}"/>
              </a:ext>
              <a:ext uri="{C183D7F6-B498-43B3-948B-1728B52AA6E4}">
                <adec:decorative xmlns:adec="http://schemas.microsoft.com/office/drawing/2017/decorative" val="1"/>
              </a:ext>
            </a:extLst>
          </p:cNvPr>
          <p:cNvGrpSpPr/>
          <p:nvPr/>
        </p:nvGrpSpPr>
        <p:grpSpPr>
          <a:xfrm>
            <a:off x="8064420" y="3007094"/>
            <a:ext cx="8232220" cy="5228158"/>
            <a:chOff x="2943780" y="3007094"/>
            <a:chExt cx="8232220" cy="5228158"/>
          </a:xfrm>
        </p:grpSpPr>
        <p:sp>
          <p:nvSpPr>
            <p:cNvPr id="6" name="Rectangle 5">
              <a:extLst>
                <a:ext uri="{FF2B5EF4-FFF2-40B4-BE49-F238E27FC236}">
                  <a16:creationId xmlns:a16="http://schemas.microsoft.com/office/drawing/2014/main" id="{2456C802-6E41-2F46-B766-BBF3F02D0B6D}"/>
                </a:ext>
              </a:extLst>
            </p:cNvPr>
            <p:cNvSpPr/>
            <p:nvPr/>
          </p:nvSpPr>
          <p:spPr>
            <a:xfrm>
              <a:off x="2943780" y="3007094"/>
              <a:ext cx="7827407" cy="1037187"/>
            </a:xfrm>
            <a:prstGeom prst="rect">
              <a:avLst/>
            </a:prstGeom>
          </p:spPr>
          <p:txBody>
            <a:bodyPr wrap="square" lIns="137141" tIns="68570" rIns="137141" bIns="68570" anchor="t">
              <a:spAutoFit/>
            </a:bodyPr>
            <a:lstStyle/>
            <a:p>
              <a:pPr>
                <a:lnSpc>
                  <a:spcPct val="150000"/>
                </a:lnSpc>
              </a:pPr>
              <a:r>
                <a:rPr lang="en-US" sz="4500" b="1" dirty="0">
                  <a:latin typeface="Verdana"/>
                  <a:ea typeface="Verdana"/>
                  <a:cs typeface="Verdana"/>
                </a:rPr>
                <a:t>On-screen</a:t>
              </a:r>
              <a:endParaRPr lang="en-US" sz="4500" b="1" dirty="0">
                <a:latin typeface="Verdana" pitchFamily="34" charset="0"/>
                <a:ea typeface="Verdana" pitchFamily="34" charset="0"/>
              </a:endParaRPr>
            </a:p>
          </p:txBody>
        </p:sp>
        <p:sp>
          <p:nvSpPr>
            <p:cNvPr id="9" name="Rectangle 5">
              <a:extLst>
                <a:ext uri="{FF2B5EF4-FFF2-40B4-BE49-F238E27FC236}">
                  <a16:creationId xmlns:a16="http://schemas.microsoft.com/office/drawing/2014/main" id="{A64E594F-0EDA-4644-BB96-9AC63E4AFA77}"/>
                </a:ext>
              </a:extLst>
            </p:cNvPr>
            <p:cNvSpPr/>
            <p:nvPr/>
          </p:nvSpPr>
          <p:spPr>
            <a:xfrm>
              <a:off x="3348593" y="4081827"/>
              <a:ext cx="7827407" cy="415342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US" sz="4500" dirty="0" err="1">
                  <a:latin typeface="Verdana" pitchFamily="34" charset="0"/>
                  <a:ea typeface="Verdana" pitchFamily="34" charset="0"/>
                </a:rPr>
                <a:t>Colours</a:t>
              </a:r>
              <a:endParaRPr lang="en-US" sz="4500" dirty="0">
                <a:latin typeface="Verdana" pitchFamily="34" charset="0"/>
                <a:ea typeface="Verdana" pitchFamily="34" charset="0"/>
              </a:endParaRP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Dashes</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Labels: (Name)</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Displacement</a:t>
              </a:r>
            </a:p>
          </p:txBody>
        </p:sp>
      </p:grpSp>
      <p:grpSp>
        <p:nvGrpSpPr>
          <p:cNvPr id="3" name="Gruppieren 2">
            <a:extLst>
              <a:ext uri="{FF2B5EF4-FFF2-40B4-BE49-F238E27FC236}">
                <a16:creationId xmlns:a16="http://schemas.microsoft.com/office/drawing/2014/main" id="{315B82B6-1BEE-2B44-B186-14D5DF5BAB9B}"/>
              </a:ext>
              <a:ext uri="{C183D7F6-B498-43B3-948B-1728B52AA6E4}">
                <adec:decorative xmlns:adec="http://schemas.microsoft.com/office/drawing/2017/decorative" val="1"/>
              </a:ext>
            </a:extLst>
          </p:cNvPr>
          <p:cNvGrpSpPr/>
          <p:nvPr/>
        </p:nvGrpSpPr>
        <p:grpSpPr>
          <a:xfrm>
            <a:off x="2198171" y="3012377"/>
            <a:ext cx="7827407" cy="2130320"/>
            <a:chOff x="10884971" y="3012377"/>
            <a:chExt cx="7827407" cy="2130320"/>
          </a:xfrm>
        </p:grpSpPr>
        <p:sp>
          <p:nvSpPr>
            <p:cNvPr id="7" name="Rectangle 5">
              <a:extLst>
                <a:ext uri="{FF2B5EF4-FFF2-40B4-BE49-F238E27FC236}">
                  <a16:creationId xmlns:a16="http://schemas.microsoft.com/office/drawing/2014/main" id="{7183BB69-8F16-8A47-B0F0-9F14C8581FEC}"/>
                </a:ext>
              </a:extLst>
            </p:cNvPr>
            <p:cNvSpPr/>
            <p:nvPr/>
          </p:nvSpPr>
          <p:spPr>
            <a:xfrm>
              <a:off x="10884971" y="3012377"/>
              <a:ext cx="7827407" cy="1037187"/>
            </a:xfrm>
            <a:prstGeom prst="rect">
              <a:avLst/>
            </a:prstGeom>
          </p:spPr>
          <p:txBody>
            <a:bodyPr wrap="square" lIns="137141" tIns="68570" rIns="137141" bIns="68570" anchor="t">
              <a:spAutoFit/>
            </a:bodyPr>
            <a:lstStyle/>
            <a:p>
              <a:pPr>
                <a:lnSpc>
                  <a:spcPct val="150000"/>
                </a:lnSpc>
              </a:pPr>
              <a:r>
                <a:rPr lang="en-US" sz="4500" b="1" dirty="0">
                  <a:latin typeface="Verdana"/>
                  <a:ea typeface="Verdana"/>
                  <a:cs typeface="Verdana"/>
                </a:rPr>
                <a:t>Off-screen</a:t>
              </a:r>
              <a:endParaRPr lang="en-US" sz="4500" b="1" dirty="0">
                <a:latin typeface="Verdana" pitchFamily="34" charset="0"/>
                <a:ea typeface="Verdana" pitchFamily="34" charset="0"/>
              </a:endParaRPr>
            </a:p>
          </p:txBody>
        </p:sp>
        <p:sp>
          <p:nvSpPr>
            <p:cNvPr id="4" name="Rectangle 5">
              <a:extLst>
                <a:ext uri="{FF2B5EF4-FFF2-40B4-BE49-F238E27FC236}">
                  <a16:creationId xmlns:a16="http://schemas.microsoft.com/office/drawing/2014/main" id="{ABC0C6E9-22B4-F94E-9880-5E28FC3565DB}"/>
                </a:ext>
              </a:extLst>
            </p:cNvPr>
            <p:cNvSpPr/>
            <p:nvPr/>
          </p:nvSpPr>
          <p:spPr>
            <a:xfrm>
              <a:off x="11094423" y="4079669"/>
              <a:ext cx="4365625" cy="1063028"/>
            </a:xfrm>
            <a:prstGeom prst="rect">
              <a:avLst/>
            </a:prstGeom>
          </p:spPr>
          <p:txBody>
            <a:bodyPr wrap="square" lIns="137141" tIns="68570" rIns="137141" bIns="68570" anchor="t">
              <a:spAutoFit/>
            </a:bodyPr>
            <a:lstStyle/>
            <a:p>
              <a:pPr marL="685800" indent="-685800">
                <a:lnSpc>
                  <a:spcPct val="150000"/>
                </a:lnSpc>
                <a:buFont typeface="Arial"/>
                <a:buChar char="•"/>
              </a:pPr>
              <a:r>
                <a:rPr lang="en-US" sz="4500" dirty="0">
                  <a:latin typeface="Verdana" pitchFamily="34" charset="0"/>
                  <a:ea typeface="Verdana" pitchFamily="34" charset="0"/>
                </a:rPr>
                <a:t>Italics</a:t>
              </a:r>
              <a:endParaRPr lang="it-IT" dirty="0"/>
            </a:p>
          </p:txBody>
        </p:sp>
      </p:grpSp>
    </p:spTree>
    <p:extLst>
      <p:ext uri="{BB962C8B-B14F-4D97-AF65-F5344CB8AC3E}">
        <p14:creationId xmlns:p14="http://schemas.microsoft.com/office/powerpoint/2010/main" val="156264526"/>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On-screen speaker</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2007802" y="3647113"/>
            <a:ext cx="3960992"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300" dirty="0">
                <a:solidFill>
                  <a:srgbClr val="FFFF00"/>
                </a:solidFill>
                <a:latin typeface="Arial" panose="020B0604020202020204" pitchFamily="34" charset="0"/>
                <a:cs typeface="Arial" panose="020B0604020202020204" pitchFamily="34" charset="0"/>
              </a:rPr>
              <a:t>Hello, Rose.</a:t>
            </a:r>
          </a:p>
          <a:p>
            <a:r>
              <a:rPr lang="en-GB" sz="4300" dirty="0">
                <a:solidFill>
                  <a:srgbClr val="00B050"/>
                </a:solidFill>
                <a:latin typeface="Arial" panose="020B0604020202020204" pitchFamily="34" charset="0"/>
                <a:cs typeface="Arial" panose="020B0604020202020204" pitchFamily="34" charset="0"/>
              </a:rPr>
              <a:t>Hi, Marc.</a:t>
            </a:r>
          </a:p>
        </p:txBody>
      </p:sp>
      <p:sp>
        <p:nvSpPr>
          <p:cNvPr id="9" name="Abgerundetes Rechteck 8">
            <a:extLst>
              <a:ext uri="{FF2B5EF4-FFF2-40B4-BE49-F238E27FC236}">
                <a16:creationId xmlns:a16="http://schemas.microsoft.com/office/drawing/2014/main" id="{4E682629-B932-8B48-87AB-185DBFE67E5F}"/>
              </a:ext>
            </a:extLst>
          </p:cNvPr>
          <p:cNvSpPr/>
          <p:nvPr/>
        </p:nvSpPr>
        <p:spPr>
          <a:xfrm>
            <a:off x="7555162" y="3678310"/>
            <a:ext cx="3960992"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300" dirty="0">
                <a:solidFill>
                  <a:schemeClr val="bg1"/>
                </a:solidFill>
                <a:latin typeface="Arial" panose="020B0604020202020204" pitchFamily="34" charset="0"/>
                <a:cs typeface="Arial" panose="020B0604020202020204" pitchFamily="34" charset="0"/>
              </a:rPr>
              <a:t>Hello, Rose.</a:t>
            </a:r>
          </a:p>
          <a:p>
            <a:r>
              <a:rPr lang="en-GB" sz="4300" dirty="0">
                <a:solidFill>
                  <a:srgbClr val="FBEE40"/>
                </a:solidFill>
                <a:latin typeface="Arial" panose="020B0604020202020204" pitchFamily="34" charset="0"/>
                <a:cs typeface="Arial" panose="020B0604020202020204" pitchFamily="34" charset="0"/>
              </a:rPr>
              <a:t>Hi, Marc.</a:t>
            </a:r>
          </a:p>
        </p:txBody>
      </p:sp>
      <p:sp>
        <p:nvSpPr>
          <p:cNvPr id="6" name="Abgerundetes Rechteck 5">
            <a:extLst>
              <a:ext uri="{FF2B5EF4-FFF2-40B4-BE49-F238E27FC236}">
                <a16:creationId xmlns:a16="http://schemas.microsoft.com/office/drawing/2014/main" id="{18016AB5-4510-224F-A48A-A4CB8F9F742E}"/>
              </a:ext>
            </a:extLst>
          </p:cNvPr>
          <p:cNvSpPr/>
          <p:nvPr/>
        </p:nvSpPr>
        <p:spPr>
          <a:xfrm>
            <a:off x="2045653" y="6220551"/>
            <a:ext cx="3960992"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300" dirty="0">
                <a:solidFill>
                  <a:schemeClr val="bg1"/>
                </a:solidFill>
                <a:latin typeface="Arial" panose="020B0604020202020204" pitchFamily="34" charset="0"/>
                <a:cs typeface="Arial" panose="020B0604020202020204" pitchFamily="34" charset="0"/>
              </a:rPr>
              <a:t>-Hello, Rose.</a:t>
            </a:r>
          </a:p>
          <a:p>
            <a:r>
              <a:rPr lang="en-GB" sz="4300" dirty="0">
                <a:solidFill>
                  <a:schemeClr val="bg1"/>
                </a:solidFill>
                <a:latin typeface="Arial" panose="020B0604020202020204" pitchFamily="34" charset="0"/>
                <a:cs typeface="Arial" panose="020B0604020202020204" pitchFamily="34" charset="0"/>
              </a:rPr>
              <a:t>-Hi, Marc.</a:t>
            </a:r>
          </a:p>
        </p:txBody>
      </p:sp>
      <p:sp>
        <p:nvSpPr>
          <p:cNvPr id="7" name="Abgerundetes Rechteck 6">
            <a:extLst>
              <a:ext uri="{FF2B5EF4-FFF2-40B4-BE49-F238E27FC236}">
                <a16:creationId xmlns:a16="http://schemas.microsoft.com/office/drawing/2014/main" id="{2BD00935-5A0A-0B40-935E-D2CCB635D38A}"/>
              </a:ext>
            </a:extLst>
          </p:cNvPr>
          <p:cNvSpPr/>
          <p:nvPr/>
        </p:nvSpPr>
        <p:spPr>
          <a:xfrm>
            <a:off x="7420916" y="6206835"/>
            <a:ext cx="7528559"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300">
                <a:solidFill>
                  <a:schemeClr val="bg1"/>
                </a:solidFill>
                <a:latin typeface="Arial" panose="020B0604020202020204" pitchFamily="34" charset="0"/>
                <a:cs typeface="Arial" panose="020B0604020202020204" pitchFamily="34" charset="0"/>
              </a:rPr>
              <a:t>(Rose) </a:t>
            </a:r>
            <a:r>
              <a:rPr lang="en-GB" sz="4300" dirty="0">
                <a:solidFill>
                  <a:schemeClr val="bg1"/>
                </a:solidFill>
                <a:latin typeface="Arial" panose="020B0604020202020204" pitchFamily="34" charset="0"/>
                <a:cs typeface="Arial" panose="020B0604020202020204" pitchFamily="34" charset="0"/>
              </a:rPr>
              <a:t>How are you doing?</a:t>
            </a:r>
          </a:p>
          <a:p>
            <a:r>
              <a:rPr lang="en-GB" sz="4300" dirty="0">
                <a:solidFill>
                  <a:schemeClr val="bg1"/>
                </a:solidFill>
                <a:latin typeface="Arial" panose="020B0604020202020204" pitchFamily="34" charset="0"/>
                <a:cs typeface="Arial" panose="020B0604020202020204" pitchFamily="34" charset="0"/>
              </a:rPr>
              <a:t>(Marc) Very well, thanks!</a:t>
            </a:r>
          </a:p>
        </p:txBody>
      </p:sp>
    </p:spTree>
    <p:extLst>
      <p:ext uri="{BB962C8B-B14F-4D97-AF65-F5344CB8AC3E}">
        <p14:creationId xmlns:p14="http://schemas.microsoft.com/office/powerpoint/2010/main" val="2442950959"/>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4703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Music</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1471954" y="3469567"/>
            <a:ext cx="2461327" cy="175684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dirty="0">
                <a:solidFill>
                  <a:schemeClr val="bg1"/>
                </a:solidFill>
                <a:latin typeface="Arial" panose="020B0604020202020204" pitchFamily="34" charset="0"/>
                <a:cs typeface="Arial" panose="020B0604020202020204" pitchFamily="34" charset="0"/>
              </a:rPr>
              <a:t>(    )</a:t>
            </a:r>
            <a:r>
              <a:rPr lang="en-GB" sz="4300" dirty="0">
                <a:solidFill>
                  <a:schemeClr val="bg1"/>
                </a:solidFill>
                <a:latin typeface="Arial" panose="020B0604020202020204" pitchFamily="34" charset="0"/>
                <a:cs typeface="Arial" panose="020B0604020202020204" pitchFamily="34" charset="0"/>
              </a:rPr>
              <a:t>  </a:t>
            </a:r>
          </a:p>
        </p:txBody>
      </p:sp>
      <p:sp>
        <p:nvSpPr>
          <p:cNvPr id="7" name="Abgerundetes Rechteck 6">
            <a:extLst>
              <a:ext uri="{FF2B5EF4-FFF2-40B4-BE49-F238E27FC236}">
                <a16:creationId xmlns:a16="http://schemas.microsoft.com/office/drawing/2014/main" id="{2BD00935-5A0A-0B40-935E-D2CCB635D38A}"/>
              </a:ext>
            </a:extLst>
          </p:cNvPr>
          <p:cNvSpPr/>
          <p:nvPr/>
        </p:nvSpPr>
        <p:spPr>
          <a:xfrm>
            <a:off x="5012731" y="3437817"/>
            <a:ext cx="6214068" cy="17706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(Title of the song)</a:t>
            </a:r>
          </a:p>
        </p:txBody>
      </p:sp>
      <p:sp>
        <p:nvSpPr>
          <p:cNvPr id="9" name="Abgerundetes Rechteck 8">
            <a:extLst>
              <a:ext uri="{FF2B5EF4-FFF2-40B4-BE49-F238E27FC236}">
                <a16:creationId xmlns:a16="http://schemas.microsoft.com/office/drawing/2014/main" id="{8F2CC5E5-D6FB-854D-AEC8-70CF2257B67F}"/>
              </a:ext>
            </a:extLst>
          </p:cNvPr>
          <p:cNvSpPr/>
          <p:nvPr/>
        </p:nvSpPr>
        <p:spPr>
          <a:xfrm>
            <a:off x="5012730" y="5670649"/>
            <a:ext cx="6214069" cy="17706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400" dirty="0"/>
              <a:t>POP MUSIC ON RADIO</a:t>
            </a:r>
            <a:endParaRPr lang="en-GB" sz="4300" dirty="0">
              <a:solidFill>
                <a:schemeClr val="bg1"/>
              </a:solidFill>
              <a:latin typeface="Arial" panose="020B0604020202020204" pitchFamily="34" charset="0"/>
              <a:cs typeface="Arial" panose="020B0604020202020204" pitchFamily="34" charset="0"/>
            </a:endParaRPr>
          </a:p>
        </p:txBody>
      </p:sp>
      <p:sp>
        <p:nvSpPr>
          <p:cNvPr id="8" name="Abgerundetes Rechteck 7">
            <a:extLst>
              <a:ext uri="{FF2B5EF4-FFF2-40B4-BE49-F238E27FC236}">
                <a16:creationId xmlns:a16="http://schemas.microsoft.com/office/drawing/2014/main" id="{8E61D02E-D39C-CD4B-A010-F17F69DE4474}"/>
              </a:ext>
            </a:extLst>
          </p:cNvPr>
          <p:cNvSpPr/>
          <p:nvPr/>
        </p:nvSpPr>
        <p:spPr>
          <a:xfrm>
            <a:off x="12160541" y="5670649"/>
            <a:ext cx="2575291" cy="179556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Lyrics</a:t>
            </a:r>
          </a:p>
        </p:txBody>
      </p:sp>
      <p:pic>
        <p:nvPicPr>
          <p:cNvPr id="1026" name="Picture 2" descr=" Nota De Música">
            <a:extLst>
              <a:ext uri="{FF2B5EF4-FFF2-40B4-BE49-F238E27FC236}">
                <a16:creationId xmlns:a16="http://schemas.microsoft.com/office/drawing/2014/main" id="{386C8B11-8F63-7643-A091-BB15C3BDC7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9492" y="4267199"/>
            <a:ext cx="531065" cy="455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7401"/>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5211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Sound effects</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684213" y="4441566"/>
            <a:ext cx="3582646" cy="175684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(knock)  </a:t>
            </a:r>
          </a:p>
        </p:txBody>
      </p:sp>
      <p:sp>
        <p:nvSpPr>
          <p:cNvPr id="7" name="Abgerundetes Rechteck 6">
            <a:extLst>
              <a:ext uri="{FF2B5EF4-FFF2-40B4-BE49-F238E27FC236}">
                <a16:creationId xmlns:a16="http://schemas.microsoft.com/office/drawing/2014/main" id="{2BD00935-5A0A-0B40-935E-D2CCB635D38A}"/>
              </a:ext>
            </a:extLst>
          </p:cNvPr>
          <p:cNvSpPr/>
          <p:nvPr/>
        </p:nvSpPr>
        <p:spPr>
          <a:xfrm>
            <a:off x="5007086" y="4441566"/>
            <a:ext cx="5082809" cy="18504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(GUNFIRE)</a:t>
            </a:r>
          </a:p>
        </p:txBody>
      </p:sp>
      <p:sp>
        <p:nvSpPr>
          <p:cNvPr id="6" name="Abgerundetes Rechteck 5">
            <a:extLst>
              <a:ext uri="{FF2B5EF4-FFF2-40B4-BE49-F238E27FC236}">
                <a16:creationId xmlns:a16="http://schemas.microsoft.com/office/drawing/2014/main" id="{0793FD9D-93EC-CD49-9358-6CA72A77C611}"/>
              </a:ext>
            </a:extLst>
          </p:cNvPr>
          <p:cNvSpPr/>
          <p:nvPr/>
        </p:nvSpPr>
        <p:spPr>
          <a:xfrm>
            <a:off x="10904915" y="4496406"/>
            <a:ext cx="5082809" cy="18504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(keyboard clicking)</a:t>
            </a:r>
          </a:p>
        </p:txBody>
      </p:sp>
    </p:spTree>
    <p:extLst>
      <p:ext uri="{BB962C8B-B14F-4D97-AF65-F5344CB8AC3E}">
        <p14:creationId xmlns:p14="http://schemas.microsoft.com/office/powerpoint/2010/main" val="3254594720"/>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5211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Tone, volume</a:t>
            </a:r>
            <a:r>
              <a:rPr lang="en-GB">
                <a:effectLst/>
              </a:rPr>
              <a:t>, rhythm </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684213" y="4668509"/>
            <a:ext cx="2693646" cy="175684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(IRONY)  </a:t>
            </a:r>
          </a:p>
        </p:txBody>
      </p:sp>
      <p:sp>
        <p:nvSpPr>
          <p:cNvPr id="7" name="Abgerundetes Rechteck 6">
            <a:extLst>
              <a:ext uri="{FF2B5EF4-FFF2-40B4-BE49-F238E27FC236}">
                <a16:creationId xmlns:a16="http://schemas.microsoft.com/office/drawing/2014/main" id="{2BD00935-5A0A-0B40-935E-D2CCB635D38A}"/>
              </a:ext>
            </a:extLst>
          </p:cNvPr>
          <p:cNvSpPr/>
          <p:nvPr/>
        </p:nvSpPr>
        <p:spPr>
          <a:xfrm>
            <a:off x="4140199" y="4668509"/>
            <a:ext cx="4267200" cy="18504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(WHISPERING)</a:t>
            </a:r>
          </a:p>
        </p:txBody>
      </p:sp>
      <p:sp>
        <p:nvSpPr>
          <p:cNvPr id="6" name="Abgerundetes Rechteck 5">
            <a:extLst>
              <a:ext uri="{FF2B5EF4-FFF2-40B4-BE49-F238E27FC236}">
                <a16:creationId xmlns:a16="http://schemas.microsoft.com/office/drawing/2014/main" id="{192D3CDB-3DF0-5945-8143-425B4CF7397F}"/>
              </a:ext>
            </a:extLst>
          </p:cNvPr>
          <p:cNvSpPr/>
          <p:nvPr/>
        </p:nvSpPr>
        <p:spPr>
          <a:xfrm>
            <a:off x="8861790" y="4668509"/>
            <a:ext cx="6683010" cy="18504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300" dirty="0">
                <a:solidFill>
                  <a:schemeClr val="bg1"/>
                </a:solidFill>
                <a:latin typeface="Arial" panose="020B0604020202020204" pitchFamily="34" charset="0"/>
                <a:cs typeface="Arial" panose="020B0604020202020204" pitchFamily="34" charset="0"/>
              </a:rPr>
              <a:t>(Everything that matters...is a mystery)</a:t>
            </a:r>
          </a:p>
        </p:txBody>
      </p:sp>
    </p:spTree>
    <p:extLst>
      <p:ext uri="{BB962C8B-B14F-4D97-AF65-F5344CB8AC3E}">
        <p14:creationId xmlns:p14="http://schemas.microsoft.com/office/powerpoint/2010/main" val="1729219105"/>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1015EF-482C-7945-9592-FFE0BE9DECAB}"/>
              </a:ext>
            </a:extLst>
          </p:cNvPr>
          <p:cNvSpPr>
            <a:spLocks noGrp="1"/>
          </p:cNvSpPr>
          <p:nvPr>
            <p:ph type="title"/>
          </p:nvPr>
        </p:nvSpPr>
        <p:spPr/>
        <p:txBody>
          <a:bodyPr/>
          <a:lstStyle/>
          <a:p>
            <a:r>
              <a:rPr lang="en-GB" dirty="0"/>
              <a:t>Summary</a:t>
            </a:r>
          </a:p>
        </p:txBody>
      </p:sp>
      <p:sp>
        <p:nvSpPr>
          <p:cNvPr id="3" name="Inhaltsplatzhalter 2">
            <a:extLst>
              <a:ext uri="{FF2B5EF4-FFF2-40B4-BE49-F238E27FC236}">
                <a16:creationId xmlns:a16="http://schemas.microsoft.com/office/drawing/2014/main" id="{9CD13B4E-027F-0842-922D-59EC5E6FEEB7}"/>
              </a:ext>
            </a:extLst>
          </p:cNvPr>
          <p:cNvSpPr>
            <a:spLocks noGrp="1"/>
          </p:cNvSpPr>
          <p:nvPr>
            <p:ph idx="1"/>
          </p:nvPr>
        </p:nvSpPr>
        <p:spPr/>
        <p:txBody>
          <a:bodyPr/>
          <a:lstStyle/>
          <a:p>
            <a:pPr marL="685800" indent="-685800">
              <a:buFont typeface="Arial" panose="020B0604020202020204" pitchFamily="34" charset="0"/>
              <a:buChar char="•"/>
            </a:pPr>
            <a:r>
              <a:rPr lang="en-GB" dirty="0"/>
              <a:t>Coherent, simple, and correct. </a:t>
            </a:r>
          </a:p>
          <a:p>
            <a:pPr marL="685800" indent="-685800">
              <a:buFont typeface="Arial" panose="020B0604020202020204" pitchFamily="34" charset="0"/>
              <a:buChar char="•"/>
            </a:pPr>
            <a:r>
              <a:rPr lang="en-GB" dirty="0"/>
              <a:t>Always ask yourself if adding this information is necessary </a:t>
            </a:r>
            <a:r>
              <a:rPr lang="en-GB"/>
              <a:t>for comprehension.</a:t>
            </a:r>
            <a:endParaRPr lang="en-GB" dirty="0"/>
          </a:p>
        </p:txBody>
      </p:sp>
    </p:spTree>
    <p:extLst>
      <p:ext uri="{BB962C8B-B14F-4D97-AF65-F5344CB8AC3E}">
        <p14:creationId xmlns:p14="http://schemas.microsoft.com/office/powerpoint/2010/main" val="4280003879"/>
      </p:ext>
    </p:extLst>
  </p:cSld>
  <p:clrMapOvr>
    <a:masterClrMapping/>
  </p:clrMapOvr>
  <mc:AlternateContent xmlns:mc="http://schemas.openxmlformats.org/markup-compatibility/2006" xmlns:p14="http://schemas.microsoft.com/office/powerpoint/2010/main">
    <mc:Choice Requires="p14">
      <p:transition spd="slow" p14:dur="2000" advTm="23764"/>
    </mc:Choice>
    <mc:Fallback xmlns="">
      <p:transition spd="slow" advTm="23764"/>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338</Words>
  <Application>Microsoft Macintosh PowerPoint</Application>
  <PresentationFormat>Custom</PresentationFormat>
  <Paragraphs>77</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Symbol</vt:lpstr>
      <vt:lpstr>Verdana</vt:lpstr>
      <vt:lpstr>Office Theme</vt:lpstr>
      <vt:lpstr>Subtitling parameters: contextual information</vt:lpstr>
      <vt:lpstr>Contextual information</vt:lpstr>
      <vt:lpstr>Criteria</vt:lpstr>
      <vt:lpstr>Speaker identification</vt:lpstr>
      <vt:lpstr>On-screen speaker</vt:lpstr>
      <vt:lpstr>Music</vt:lpstr>
      <vt:lpstr>Sound effects</vt:lpstr>
      <vt:lpstr>Tone, volume, rhythm </vt:lpstr>
      <vt:lpstr>Summary</vt:lpstr>
      <vt:lpstr>Prepared by: Rocío Bernabé (SDI München) In collaboration with: Universidade de Vigo, Spain </vt:lpstr>
      <vt:lpstr>Rocío Bernabé</vt:lpstr>
      <vt:lpstr>Acknowledgement</vt:lpstr>
      <vt:lpstr>Disclaimer</vt:lpstr>
      <vt:lpstr>Partners</vt:lpstr>
      <vt:lpstr>EASIT</vt:lpstr>
    </vt:vector>
  </TitlesOfParts>
  <Manager>Anna Matamala</Manager>
  <Company>Internationale Hochschule SDI München</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IO5 Slides - Video lecture</dc:subject>
  <dc:creator>Rocío Bernabé Caro</dc:creator>
  <cp:keywords>easy-to-read content; cognitive accessibility; plain language; easy-to-understand content</cp:keywords>
  <dc:description/>
  <cp:lastModifiedBy>Ana Fernández Torné</cp:lastModifiedBy>
  <cp:revision>309</cp:revision>
  <dcterms:modified xsi:type="dcterms:W3CDTF">2021-05-28T08:27:01Z</dcterms:modified>
  <cp:category>Teaching materials</cp:category>
</cp:coreProperties>
</file>