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wav" ContentType="audio/x-wav"/>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65" r:id="rId2"/>
    <p:sldId id="376" r:id="rId3"/>
    <p:sldId id="367" r:id="rId4"/>
    <p:sldId id="365" r:id="rId5"/>
    <p:sldId id="388" r:id="rId6"/>
    <p:sldId id="340" r:id="rId7"/>
    <p:sldId id="391" r:id="rId8"/>
    <p:sldId id="378" r:id="rId9"/>
    <p:sldId id="384" r:id="rId10"/>
    <p:sldId id="395" r:id="rId11"/>
    <p:sldId id="394" r:id="rId12"/>
    <p:sldId id="393" r:id="rId13"/>
    <p:sldId id="356" r:id="rId14"/>
    <p:sldId id="364" r:id="rId15"/>
    <p:sldId id="314" r:id="rId16"/>
    <p:sldId id="396" r:id="rId17"/>
    <p:sldId id="327" r:id="rId18"/>
    <p:sldId id="331" r:id="rId19"/>
    <p:sldId id="328" r:id="rId20"/>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76"/>
            <p14:sldId id="367"/>
            <p14:sldId id="365"/>
            <p14:sldId id="388"/>
            <p14:sldId id="340"/>
            <p14:sldId id="391"/>
            <p14:sldId id="378"/>
            <p14:sldId id="384"/>
            <p14:sldId id="395"/>
            <p14:sldId id="394"/>
            <p14:sldId id="393"/>
            <p14:sldId id="356"/>
            <p14:sldId id="364"/>
            <p14:sldId id="314"/>
            <p14:sldId id="396"/>
            <p14:sldId id="327"/>
            <p14:sldId id="331"/>
            <p14:sldId id="328"/>
          </p14:sldIdLst>
        </p14:section>
      </p14:sectionLst>
    </p:ext>
    <p:ext uri="{EFAFB233-063F-42B5-8137-9DF3F51BA10A}">
      <p15:sldGuideLst xmlns:p15="http://schemas.microsoft.com/office/powerpoint/2012/main">
        <p15:guide id="1" orient="horz" pos="2151" userDrawn="1">
          <p15:clr>
            <a:srgbClr val="A4A3A4"/>
          </p15:clr>
        </p15:guide>
        <p15:guide id="2" pos="431" userDrawn="1">
          <p15:clr>
            <a:srgbClr val="A4A3A4"/>
          </p15:clr>
        </p15:guide>
        <p15:guide id="3" orient="horz" pos="3240" userDrawn="1">
          <p15:clr>
            <a:srgbClr val="A4A3A4"/>
          </p15:clr>
        </p15:guide>
        <p15:guide id="4" pos="932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E40"/>
    <a:srgbClr val="EC2226"/>
    <a:srgbClr val="4172B3"/>
    <a:srgbClr val="BED5EF"/>
    <a:srgbClr val="A1A3A7"/>
    <a:srgbClr val="919190"/>
    <a:srgbClr val="847B78"/>
    <a:srgbClr val="9BD8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69640"/>
  </p:normalViewPr>
  <p:slideViewPr>
    <p:cSldViewPr snapToGrid="0" snapToObjects="1">
      <p:cViewPr varScale="1">
        <p:scale>
          <a:sx n="59" d="100"/>
          <a:sy n="59" d="100"/>
        </p:scale>
        <p:origin x="1016" y="200"/>
      </p:cViewPr>
      <p:guideLst>
        <p:guide orient="horz" pos="2151"/>
        <p:guide pos="431"/>
        <p:guide orient="horz" pos="3240"/>
        <p:guide pos="932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11" d="100"/>
          <a:sy n="111" d="100"/>
        </p:scale>
        <p:origin x="388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cio Bernabe Caro" userId="b4ef6111e464bfa9" providerId="LiveId" clId="{3E300AF9-583B-A945-A20C-9E611B2A4F55}"/>
    <pc:docChg chg="undo custSel addSld delSld modSld modSection">
      <pc:chgData name="Rocio Bernabe Caro" userId="b4ef6111e464bfa9" providerId="LiveId" clId="{3E300AF9-583B-A945-A20C-9E611B2A4F55}" dt="2020-11-28T16:41:27.583" v="140" actId="13244"/>
      <pc:docMkLst>
        <pc:docMk/>
      </pc:docMkLst>
      <pc:sldChg chg="modSp mod">
        <pc:chgData name="Rocio Bernabe Caro" userId="b4ef6111e464bfa9" providerId="LiveId" clId="{3E300AF9-583B-A945-A20C-9E611B2A4F55}" dt="2020-11-28T15:23:00.682" v="124" actId="6549"/>
        <pc:sldMkLst>
          <pc:docMk/>
          <pc:sldMk cId="2922802366" sldId="366"/>
        </pc:sldMkLst>
        <pc:spChg chg="mod">
          <ac:chgData name="Rocio Bernabe Caro" userId="b4ef6111e464bfa9" providerId="LiveId" clId="{3E300AF9-583B-A945-A20C-9E611B2A4F55}" dt="2020-11-28T15:23:00.682" v="124" actId="6549"/>
          <ac:spMkLst>
            <pc:docMk/>
            <pc:sldMk cId="2922802366" sldId="366"/>
            <ac:spMk id="6" creationId="{AA89CF32-AEAA-5D4E-8107-6D019FF3EEC7}"/>
          </ac:spMkLst>
        </pc:spChg>
      </pc:sldChg>
      <pc:sldChg chg="modSp">
        <pc:chgData name="Rocio Bernabe Caro" userId="b4ef6111e464bfa9" providerId="LiveId" clId="{3E300AF9-583B-A945-A20C-9E611B2A4F55}" dt="2020-11-28T16:39:32.236" v="128" actId="962"/>
        <pc:sldMkLst>
          <pc:docMk/>
          <pc:sldMk cId="696761472" sldId="367"/>
        </pc:sldMkLst>
        <pc:graphicFrameChg chg="mod">
          <ac:chgData name="Rocio Bernabe Caro" userId="b4ef6111e464bfa9" providerId="LiveId" clId="{3E300AF9-583B-A945-A20C-9E611B2A4F55}" dt="2020-11-28T16:39:32.236" v="128" actId="962"/>
          <ac:graphicFrameMkLst>
            <pc:docMk/>
            <pc:sldMk cId="696761472" sldId="367"/>
            <ac:graphicFrameMk id="4" creationId="{2CEA8F15-8EE5-884C-A2FB-6AA010E11487}"/>
          </ac:graphicFrameMkLst>
        </pc:graphicFrameChg>
      </pc:sldChg>
      <pc:sldChg chg="modSp mod">
        <pc:chgData name="Rocio Bernabe Caro" userId="b4ef6111e464bfa9" providerId="LiveId" clId="{3E300AF9-583B-A945-A20C-9E611B2A4F55}" dt="2020-11-26T21:01:27.336" v="17" actId="408"/>
        <pc:sldMkLst>
          <pc:docMk/>
          <pc:sldMk cId="1826098670" sldId="376"/>
        </pc:sldMkLst>
        <pc:spChg chg="mod">
          <ac:chgData name="Rocio Bernabe Caro" userId="b4ef6111e464bfa9" providerId="LiveId" clId="{3E300AF9-583B-A945-A20C-9E611B2A4F55}" dt="2020-11-26T21:01:27.336" v="17" actId="408"/>
          <ac:spMkLst>
            <pc:docMk/>
            <pc:sldMk cId="1826098670" sldId="376"/>
            <ac:spMk id="4" creationId="{ED3882DF-CB00-7641-B469-8226D21CE89D}"/>
          </ac:spMkLst>
        </pc:spChg>
      </pc:sldChg>
      <pc:sldChg chg="modSp mod">
        <pc:chgData name="Rocio Bernabe Caro" userId="b4ef6111e464bfa9" providerId="LiveId" clId="{3E300AF9-583B-A945-A20C-9E611B2A4F55}" dt="2020-11-28T16:40:11.194" v="132" actId="962"/>
        <pc:sldMkLst>
          <pc:docMk/>
          <pc:sldMk cId="2864750438" sldId="378"/>
        </pc:sldMkLst>
        <pc:spChg chg="mod">
          <ac:chgData name="Rocio Bernabe Caro" userId="b4ef6111e464bfa9" providerId="LiveId" clId="{3E300AF9-583B-A945-A20C-9E611B2A4F55}" dt="2020-11-28T16:40:05.637" v="131" actId="962"/>
          <ac:spMkLst>
            <pc:docMk/>
            <pc:sldMk cId="2864750438" sldId="378"/>
            <ac:spMk id="2" creationId="{DCBF3421-51EF-9E4B-8020-79AC74E980F1}"/>
          </ac:spMkLst>
        </pc:spChg>
        <pc:cxnChg chg="mod">
          <ac:chgData name="Rocio Bernabe Caro" userId="b4ef6111e464bfa9" providerId="LiveId" clId="{3E300AF9-583B-A945-A20C-9E611B2A4F55}" dt="2020-11-28T16:40:11.194" v="132" actId="962"/>
          <ac:cxnSpMkLst>
            <pc:docMk/>
            <pc:sldMk cId="2864750438" sldId="378"/>
            <ac:cxnSpMk id="7" creationId="{BB2D3753-F675-F644-BC9D-5E6ADFC2746E}"/>
          </ac:cxnSpMkLst>
        </pc:cxnChg>
      </pc:sldChg>
      <pc:sldChg chg="modSp mod">
        <pc:chgData name="Rocio Bernabe Caro" userId="b4ef6111e464bfa9" providerId="LiveId" clId="{3E300AF9-583B-A945-A20C-9E611B2A4F55}" dt="2020-11-28T16:41:27.583" v="140" actId="13244"/>
        <pc:sldMkLst>
          <pc:docMk/>
          <pc:sldMk cId="652341599" sldId="384"/>
        </pc:sldMkLst>
        <pc:spChg chg="ord">
          <ac:chgData name="Rocio Bernabe Caro" userId="b4ef6111e464bfa9" providerId="LiveId" clId="{3E300AF9-583B-A945-A20C-9E611B2A4F55}" dt="2020-11-28T16:41:27.583" v="140" actId="13244"/>
          <ac:spMkLst>
            <pc:docMk/>
            <pc:sldMk cId="652341599" sldId="384"/>
            <ac:spMk id="4" creationId="{54EE8229-849F-9042-B672-BC1AFAB90903}"/>
          </ac:spMkLst>
        </pc:spChg>
        <pc:spChg chg="ord">
          <ac:chgData name="Rocio Bernabe Caro" userId="b4ef6111e464bfa9" providerId="LiveId" clId="{3E300AF9-583B-A945-A20C-9E611B2A4F55}" dt="2020-11-28T16:41:19.382" v="139" actId="13244"/>
          <ac:spMkLst>
            <pc:docMk/>
            <pc:sldMk cId="652341599" sldId="384"/>
            <ac:spMk id="5" creationId="{A63BC436-DEA6-2E46-9851-9EEFCEC40492}"/>
          </ac:spMkLst>
        </pc:spChg>
        <pc:spChg chg="mod">
          <ac:chgData name="Rocio Bernabe Caro" userId="b4ef6111e464bfa9" providerId="LiveId" clId="{3E300AF9-583B-A945-A20C-9E611B2A4F55}" dt="2020-11-28T16:40:20.566" v="133" actId="962"/>
          <ac:spMkLst>
            <pc:docMk/>
            <pc:sldMk cId="652341599" sldId="384"/>
            <ac:spMk id="7" creationId="{B0E86B4A-3E2A-D14B-9667-F385EB9C7855}"/>
          </ac:spMkLst>
        </pc:spChg>
        <pc:spChg chg="mod">
          <ac:chgData name="Rocio Bernabe Caro" userId="b4ef6111e464bfa9" providerId="LiveId" clId="{3E300AF9-583B-A945-A20C-9E611B2A4F55}" dt="2020-11-28T16:40:26.641" v="134" actId="962"/>
          <ac:spMkLst>
            <pc:docMk/>
            <pc:sldMk cId="652341599" sldId="384"/>
            <ac:spMk id="8" creationId="{073A2FBA-5981-4340-BDAB-A117F0B349BD}"/>
          </ac:spMkLst>
        </pc:spChg>
      </pc:sldChg>
      <pc:sldChg chg="addSp delSp modSp add del mod">
        <pc:chgData name="Rocio Bernabe Caro" userId="b4ef6111e464bfa9" providerId="LiveId" clId="{3E300AF9-583B-A945-A20C-9E611B2A4F55}" dt="2020-11-28T15:08:56.091" v="86" actId="2696"/>
        <pc:sldMkLst>
          <pc:docMk/>
          <pc:sldMk cId="3710699807" sldId="389"/>
        </pc:sldMkLst>
        <pc:spChg chg="del mod">
          <ac:chgData name="Rocio Bernabe Caro" userId="b4ef6111e464bfa9" providerId="LiveId" clId="{3E300AF9-583B-A945-A20C-9E611B2A4F55}" dt="2020-11-28T15:04:48.851" v="24" actId="478"/>
          <ac:spMkLst>
            <pc:docMk/>
            <pc:sldMk cId="3710699807" sldId="389"/>
            <ac:spMk id="6" creationId="{EECCCF0F-1AC1-844E-8831-A0AC62A6C090}"/>
          </ac:spMkLst>
        </pc:spChg>
        <pc:spChg chg="del">
          <ac:chgData name="Rocio Bernabe Caro" userId="b4ef6111e464bfa9" providerId="LiveId" clId="{3E300AF9-583B-A945-A20C-9E611B2A4F55}" dt="2020-11-28T15:04:45.926" v="22" actId="478"/>
          <ac:spMkLst>
            <pc:docMk/>
            <pc:sldMk cId="3710699807" sldId="389"/>
            <ac:spMk id="11" creationId="{5734B53A-0100-C842-8369-AE2980A4B140}"/>
          </ac:spMkLst>
        </pc:spChg>
        <pc:spChg chg="add del mod">
          <ac:chgData name="Rocio Bernabe Caro" userId="b4ef6111e464bfa9" providerId="LiveId" clId="{3E300AF9-583B-A945-A20C-9E611B2A4F55}" dt="2020-11-28T15:04:56.585" v="26"/>
          <ac:spMkLst>
            <pc:docMk/>
            <pc:sldMk cId="3710699807" sldId="389"/>
            <ac:spMk id="12" creationId="{26FA77CC-F3D7-B145-AA57-76BEC744CB71}"/>
          </ac:spMkLst>
        </pc:spChg>
        <pc:spChg chg="add del mod">
          <ac:chgData name="Rocio Bernabe Caro" userId="b4ef6111e464bfa9" providerId="LiveId" clId="{3E300AF9-583B-A945-A20C-9E611B2A4F55}" dt="2020-11-28T15:04:56.585" v="26"/>
          <ac:spMkLst>
            <pc:docMk/>
            <pc:sldMk cId="3710699807" sldId="389"/>
            <ac:spMk id="14" creationId="{7421A080-DC92-154A-905F-016B140AF3B3}"/>
          </ac:spMkLst>
        </pc:spChg>
        <pc:cxnChg chg="del">
          <ac:chgData name="Rocio Bernabe Caro" userId="b4ef6111e464bfa9" providerId="LiveId" clId="{3E300AF9-583B-A945-A20C-9E611B2A4F55}" dt="2020-11-28T15:04:43.545" v="20" actId="478"/>
          <ac:cxnSpMkLst>
            <pc:docMk/>
            <pc:sldMk cId="3710699807" sldId="389"/>
            <ac:cxnSpMk id="10" creationId="{DC6DEFAB-C484-1045-B95A-0E79F6A86CCB}"/>
          </ac:cxnSpMkLst>
        </pc:cxnChg>
        <pc:cxnChg chg="add del mod">
          <ac:chgData name="Rocio Bernabe Caro" userId="b4ef6111e464bfa9" providerId="LiveId" clId="{3E300AF9-583B-A945-A20C-9E611B2A4F55}" dt="2020-11-28T15:04:56.585" v="26"/>
          <ac:cxnSpMkLst>
            <pc:docMk/>
            <pc:sldMk cId="3710699807" sldId="389"/>
            <ac:cxnSpMk id="13" creationId="{BB026CAF-8915-604A-ADB3-0BCFE8D2EAEB}"/>
          </ac:cxnSpMkLst>
        </pc:cxnChg>
        <pc:cxnChg chg="add del mod">
          <ac:chgData name="Rocio Bernabe Caro" userId="b4ef6111e464bfa9" providerId="LiveId" clId="{3E300AF9-583B-A945-A20C-9E611B2A4F55}" dt="2020-11-28T15:04:56.585" v="26"/>
          <ac:cxnSpMkLst>
            <pc:docMk/>
            <pc:sldMk cId="3710699807" sldId="389"/>
            <ac:cxnSpMk id="15" creationId="{4144DA9D-A89E-5B4F-9641-6322522BA1C8}"/>
          </ac:cxnSpMkLst>
        </pc:cxnChg>
      </pc:sldChg>
      <pc:sldChg chg="modSp mod">
        <pc:chgData name="Rocio Bernabe Caro" userId="b4ef6111e464bfa9" providerId="LiveId" clId="{3E300AF9-583B-A945-A20C-9E611B2A4F55}" dt="2020-11-28T16:39:54.646" v="130" actId="962"/>
        <pc:sldMkLst>
          <pc:docMk/>
          <pc:sldMk cId="3394935658" sldId="391"/>
        </pc:sldMkLst>
        <pc:spChg chg="mod">
          <ac:chgData name="Rocio Bernabe Caro" userId="b4ef6111e464bfa9" providerId="LiveId" clId="{3E300AF9-583B-A945-A20C-9E611B2A4F55}" dt="2020-11-28T16:39:41.798" v="129" actId="962"/>
          <ac:spMkLst>
            <pc:docMk/>
            <pc:sldMk cId="3394935658" sldId="391"/>
            <ac:spMk id="2" creationId="{DCBF3421-51EF-9E4B-8020-79AC74E980F1}"/>
          </ac:spMkLst>
        </pc:spChg>
        <pc:spChg chg="mod">
          <ac:chgData name="Rocio Bernabe Caro" userId="b4ef6111e464bfa9" providerId="LiveId" clId="{3E300AF9-583B-A945-A20C-9E611B2A4F55}" dt="2020-11-28T16:39:54.646" v="130" actId="962"/>
          <ac:spMkLst>
            <pc:docMk/>
            <pc:sldMk cId="3394935658" sldId="391"/>
            <ac:spMk id="6" creationId="{EECCCF0F-1AC1-844E-8831-A0AC62A6C090}"/>
          </ac:spMkLst>
        </pc:spChg>
        <pc:spChg chg="mod">
          <ac:chgData name="Rocio Bernabe Caro" userId="b4ef6111e464bfa9" providerId="LiveId" clId="{3E300AF9-583B-A945-A20C-9E611B2A4F55}" dt="2020-11-28T16:39:54.646" v="130" actId="962"/>
          <ac:spMkLst>
            <pc:docMk/>
            <pc:sldMk cId="3394935658" sldId="391"/>
            <ac:spMk id="8" creationId="{2BB35B5C-5191-C645-90AF-C7A97D94A8D6}"/>
          </ac:spMkLst>
        </pc:spChg>
        <pc:cxnChg chg="mod">
          <ac:chgData name="Rocio Bernabe Caro" userId="b4ef6111e464bfa9" providerId="LiveId" clId="{3E300AF9-583B-A945-A20C-9E611B2A4F55}" dt="2020-11-28T16:39:54.646" v="130" actId="962"/>
          <ac:cxnSpMkLst>
            <pc:docMk/>
            <pc:sldMk cId="3394935658" sldId="391"/>
            <ac:cxnSpMk id="7" creationId="{BB2D3753-F675-F644-BC9D-5E6ADFC2746E}"/>
          </ac:cxnSpMkLst>
        </pc:cxnChg>
      </pc:sldChg>
      <pc:sldChg chg="del">
        <pc:chgData name="Rocio Bernabe Caro" userId="b4ef6111e464bfa9" providerId="LiveId" clId="{3E300AF9-583B-A945-A20C-9E611B2A4F55}" dt="2020-11-28T15:05:04.216" v="28" actId="2696"/>
        <pc:sldMkLst>
          <pc:docMk/>
          <pc:sldMk cId="494803738" sldId="392"/>
        </pc:sldMkLst>
      </pc:sldChg>
      <pc:sldChg chg="addSp delSp modSp mod">
        <pc:chgData name="Rocio Bernabe Caro" userId="b4ef6111e464bfa9" providerId="LiveId" clId="{3E300AF9-583B-A945-A20C-9E611B2A4F55}" dt="2020-11-28T16:41:06.714" v="138" actId="962"/>
        <pc:sldMkLst>
          <pc:docMk/>
          <pc:sldMk cId="2014405546" sldId="393"/>
        </pc:sldMkLst>
        <pc:spChg chg="mod">
          <ac:chgData name="Rocio Bernabe Caro" userId="b4ef6111e464bfa9" providerId="LiveId" clId="{3E300AF9-583B-A945-A20C-9E611B2A4F55}" dt="2020-11-28T15:21:06.664" v="115" actId="20577"/>
          <ac:spMkLst>
            <pc:docMk/>
            <pc:sldMk cId="2014405546" sldId="393"/>
            <ac:spMk id="4" creationId="{54EE8229-849F-9042-B672-BC1AFAB90903}"/>
          </ac:spMkLst>
        </pc:spChg>
        <pc:spChg chg="mod">
          <ac:chgData name="Rocio Bernabe Caro" userId="b4ef6111e464bfa9" providerId="LiveId" clId="{3E300AF9-583B-A945-A20C-9E611B2A4F55}" dt="2020-11-28T15:07:26.442" v="83" actId="6549"/>
          <ac:spMkLst>
            <pc:docMk/>
            <pc:sldMk cId="2014405546" sldId="393"/>
            <ac:spMk id="6" creationId="{EECCCF0F-1AC1-844E-8831-A0AC62A6C090}"/>
          </ac:spMkLst>
        </pc:spChg>
        <pc:cxnChg chg="mod">
          <ac:chgData name="Rocio Bernabe Caro" userId="b4ef6111e464bfa9" providerId="LiveId" clId="{3E300AF9-583B-A945-A20C-9E611B2A4F55}" dt="2020-11-28T16:41:06.714" v="138" actId="962"/>
          <ac:cxnSpMkLst>
            <pc:docMk/>
            <pc:sldMk cId="2014405546" sldId="393"/>
            <ac:cxnSpMk id="3" creationId="{8241E479-84D9-5A4C-8275-DF8914FC8AA4}"/>
          </ac:cxnSpMkLst>
        </pc:cxnChg>
        <pc:cxnChg chg="add del mod">
          <ac:chgData name="Rocio Bernabe Caro" userId="b4ef6111e464bfa9" providerId="LiveId" clId="{3E300AF9-583B-A945-A20C-9E611B2A4F55}" dt="2020-11-28T15:21:19.258" v="118" actId="478"/>
          <ac:cxnSpMkLst>
            <pc:docMk/>
            <pc:sldMk cId="2014405546" sldId="393"/>
            <ac:cxnSpMk id="7" creationId="{CD33EE82-F139-E347-80B4-F313965F53D1}"/>
          </ac:cxnSpMkLst>
        </pc:cxnChg>
        <pc:cxnChg chg="mod">
          <ac:chgData name="Rocio Bernabe Caro" userId="b4ef6111e464bfa9" providerId="LiveId" clId="{3E300AF9-583B-A945-A20C-9E611B2A4F55}" dt="2020-11-28T16:41:06.714" v="138" actId="962"/>
          <ac:cxnSpMkLst>
            <pc:docMk/>
            <pc:sldMk cId="2014405546" sldId="393"/>
            <ac:cxnSpMk id="10" creationId="{DC6DEFAB-C484-1045-B95A-0E79F6A86CCB}"/>
          </ac:cxnSpMkLst>
        </pc:cxnChg>
      </pc:sldChg>
      <pc:sldChg chg="addSp delSp modSp add mod">
        <pc:chgData name="Rocio Bernabe Caro" userId="b4ef6111e464bfa9" providerId="LiveId" clId="{3E300AF9-583B-A945-A20C-9E611B2A4F55}" dt="2020-11-28T16:40:54.890" v="137" actId="962"/>
        <pc:sldMkLst>
          <pc:docMk/>
          <pc:sldMk cId="3697900424" sldId="394"/>
        </pc:sldMkLst>
        <pc:spChg chg="mod">
          <ac:chgData name="Rocio Bernabe Caro" userId="b4ef6111e464bfa9" providerId="LiveId" clId="{3E300AF9-583B-A945-A20C-9E611B2A4F55}" dt="2020-11-28T15:05:39.993" v="31" actId="6549"/>
          <ac:spMkLst>
            <pc:docMk/>
            <pc:sldMk cId="3697900424" sldId="394"/>
            <ac:spMk id="4" creationId="{54EE8229-849F-9042-B672-BC1AFAB90903}"/>
          </ac:spMkLst>
        </pc:spChg>
        <pc:spChg chg="mod">
          <ac:chgData name="Rocio Bernabe Caro" userId="b4ef6111e464bfa9" providerId="LiveId" clId="{3E300AF9-583B-A945-A20C-9E611B2A4F55}" dt="2020-11-28T15:09:02.079" v="88" actId="20577"/>
          <ac:spMkLst>
            <pc:docMk/>
            <pc:sldMk cId="3697900424" sldId="394"/>
            <ac:spMk id="5" creationId="{A63BC436-DEA6-2E46-9851-9EEFCEC40492}"/>
          </ac:spMkLst>
        </pc:spChg>
        <pc:spChg chg="mod">
          <ac:chgData name="Rocio Bernabe Caro" userId="b4ef6111e464bfa9" providerId="LiveId" clId="{3E300AF9-583B-A945-A20C-9E611B2A4F55}" dt="2020-11-28T15:06:20.721" v="48" actId="1076"/>
          <ac:spMkLst>
            <pc:docMk/>
            <pc:sldMk cId="3697900424" sldId="394"/>
            <ac:spMk id="6" creationId="{EECCCF0F-1AC1-844E-8831-A0AC62A6C090}"/>
          </ac:spMkLst>
        </pc:spChg>
        <pc:spChg chg="del mod">
          <ac:chgData name="Rocio Bernabe Caro" userId="b4ef6111e464bfa9" providerId="LiveId" clId="{3E300AF9-583B-A945-A20C-9E611B2A4F55}" dt="2020-11-28T15:19:10.898" v="98" actId="478"/>
          <ac:spMkLst>
            <pc:docMk/>
            <pc:sldMk cId="3697900424" sldId="394"/>
            <ac:spMk id="9" creationId="{17A57C73-10DD-FA47-B6CB-A3D6ED5D6E97}"/>
          </ac:spMkLst>
        </pc:spChg>
        <pc:spChg chg="mod">
          <ac:chgData name="Rocio Bernabe Caro" userId="b4ef6111e464bfa9" providerId="LiveId" clId="{3E300AF9-583B-A945-A20C-9E611B2A4F55}" dt="2020-11-28T16:40:54.890" v="137" actId="962"/>
          <ac:spMkLst>
            <pc:docMk/>
            <pc:sldMk cId="3697900424" sldId="394"/>
            <ac:spMk id="11" creationId="{5734B53A-0100-C842-8369-AE2980A4B140}"/>
          </ac:spMkLst>
        </pc:spChg>
        <pc:spChg chg="mod">
          <ac:chgData name="Rocio Bernabe Caro" userId="b4ef6111e464bfa9" providerId="LiveId" clId="{3E300AF9-583B-A945-A20C-9E611B2A4F55}" dt="2020-11-28T16:40:54.890" v="137" actId="962"/>
          <ac:spMkLst>
            <pc:docMk/>
            <pc:sldMk cId="3697900424" sldId="394"/>
            <ac:spMk id="12" creationId="{2AA5D060-BF92-464A-A080-2B7BD2E41EDA}"/>
          </ac:spMkLst>
        </pc:spChg>
        <pc:cxnChg chg="mod">
          <ac:chgData name="Rocio Bernabe Caro" userId="b4ef6111e464bfa9" providerId="LiveId" clId="{3E300AF9-583B-A945-A20C-9E611B2A4F55}" dt="2020-11-28T16:40:54.890" v="137" actId="962"/>
          <ac:cxnSpMkLst>
            <pc:docMk/>
            <pc:sldMk cId="3697900424" sldId="394"/>
            <ac:cxnSpMk id="3" creationId="{8241E479-84D9-5A4C-8275-DF8914FC8AA4}"/>
          </ac:cxnSpMkLst>
        </pc:cxnChg>
        <pc:cxnChg chg="mod">
          <ac:chgData name="Rocio Bernabe Caro" userId="b4ef6111e464bfa9" providerId="LiveId" clId="{3E300AF9-583B-A945-A20C-9E611B2A4F55}" dt="2020-11-28T16:40:54.890" v="137" actId="962"/>
          <ac:cxnSpMkLst>
            <pc:docMk/>
            <pc:sldMk cId="3697900424" sldId="394"/>
            <ac:cxnSpMk id="10" creationId="{DC6DEFAB-C484-1045-B95A-0E79F6A86CCB}"/>
          </ac:cxnSpMkLst>
        </pc:cxnChg>
        <pc:cxnChg chg="mod">
          <ac:chgData name="Rocio Bernabe Caro" userId="b4ef6111e464bfa9" providerId="LiveId" clId="{3E300AF9-583B-A945-A20C-9E611B2A4F55}" dt="2020-11-28T16:40:54.890" v="137" actId="962"/>
          <ac:cxnSpMkLst>
            <pc:docMk/>
            <pc:sldMk cId="3697900424" sldId="394"/>
            <ac:cxnSpMk id="13" creationId="{279A9257-40F2-1A4A-BE31-0031AC439307}"/>
          </ac:cxnSpMkLst>
        </pc:cxnChg>
        <pc:cxnChg chg="add mod">
          <ac:chgData name="Rocio Bernabe Caro" userId="b4ef6111e464bfa9" providerId="LiveId" clId="{3E300AF9-583B-A945-A20C-9E611B2A4F55}" dt="2020-11-28T16:40:54.890" v="137" actId="962"/>
          <ac:cxnSpMkLst>
            <pc:docMk/>
            <pc:sldMk cId="3697900424" sldId="394"/>
            <ac:cxnSpMk id="14" creationId="{4F8938C2-B4D4-944B-AB40-1B00C3B3F50D}"/>
          </ac:cxnSpMkLst>
        </pc:cxnChg>
      </pc:sldChg>
      <pc:sldChg chg="delSp modSp add mod">
        <pc:chgData name="Rocio Bernabe Caro" userId="b4ef6111e464bfa9" providerId="LiveId" clId="{3E300AF9-583B-A945-A20C-9E611B2A4F55}" dt="2020-11-28T16:40:41.941" v="136" actId="962"/>
        <pc:sldMkLst>
          <pc:docMk/>
          <pc:sldMk cId="710214778" sldId="395"/>
        </pc:sldMkLst>
        <pc:spChg chg="mod">
          <ac:chgData name="Rocio Bernabe Caro" userId="b4ef6111e464bfa9" providerId="LiveId" clId="{3E300AF9-583B-A945-A20C-9E611B2A4F55}" dt="2020-11-28T15:10:19.294" v="89"/>
          <ac:spMkLst>
            <pc:docMk/>
            <pc:sldMk cId="710214778" sldId="395"/>
            <ac:spMk id="4" creationId="{54EE8229-849F-9042-B672-BC1AFAB90903}"/>
          </ac:spMkLst>
        </pc:spChg>
        <pc:spChg chg="mod">
          <ac:chgData name="Rocio Bernabe Caro" userId="b4ef6111e464bfa9" providerId="LiveId" clId="{3E300AF9-583B-A945-A20C-9E611B2A4F55}" dt="2020-11-28T16:40:41.941" v="136" actId="962"/>
          <ac:spMkLst>
            <pc:docMk/>
            <pc:sldMk cId="710214778" sldId="395"/>
            <ac:spMk id="9" creationId="{17A57C73-10DD-FA47-B6CB-A3D6ED5D6E97}"/>
          </ac:spMkLst>
        </pc:spChg>
        <pc:spChg chg="mod">
          <ac:chgData name="Rocio Bernabe Caro" userId="b4ef6111e464bfa9" providerId="LiveId" clId="{3E300AF9-583B-A945-A20C-9E611B2A4F55}" dt="2020-11-28T16:40:41.941" v="136" actId="962"/>
          <ac:spMkLst>
            <pc:docMk/>
            <pc:sldMk cId="710214778" sldId="395"/>
            <ac:spMk id="11" creationId="{5734B53A-0100-C842-8369-AE2980A4B140}"/>
          </ac:spMkLst>
        </pc:spChg>
        <pc:spChg chg="mod">
          <ac:chgData name="Rocio Bernabe Caro" userId="b4ef6111e464bfa9" providerId="LiveId" clId="{3E300AF9-583B-A945-A20C-9E611B2A4F55}" dt="2020-11-28T16:40:41.941" v="136" actId="962"/>
          <ac:spMkLst>
            <pc:docMk/>
            <pc:sldMk cId="710214778" sldId="395"/>
            <ac:spMk id="12" creationId="{2AA5D060-BF92-464A-A080-2B7BD2E41EDA}"/>
          </ac:spMkLst>
        </pc:spChg>
        <pc:cxnChg chg="mod">
          <ac:chgData name="Rocio Bernabe Caro" userId="b4ef6111e464bfa9" providerId="LiveId" clId="{3E300AF9-583B-A945-A20C-9E611B2A4F55}" dt="2020-11-28T16:40:41.941" v="136" actId="962"/>
          <ac:cxnSpMkLst>
            <pc:docMk/>
            <pc:sldMk cId="710214778" sldId="395"/>
            <ac:cxnSpMk id="3" creationId="{8241E479-84D9-5A4C-8275-DF8914FC8AA4}"/>
          </ac:cxnSpMkLst>
        </pc:cxnChg>
        <pc:cxnChg chg="del">
          <ac:chgData name="Rocio Bernabe Caro" userId="b4ef6111e464bfa9" providerId="LiveId" clId="{3E300AF9-583B-A945-A20C-9E611B2A4F55}" dt="2020-11-28T15:10:44.040" v="96" actId="478"/>
          <ac:cxnSpMkLst>
            <pc:docMk/>
            <pc:sldMk cId="710214778" sldId="395"/>
            <ac:cxnSpMk id="10" creationId="{DC6DEFAB-C484-1045-B95A-0E79F6A86CCB}"/>
          </ac:cxnSpMkLst>
        </pc:cxnChg>
        <pc:cxnChg chg="mod">
          <ac:chgData name="Rocio Bernabe Caro" userId="b4ef6111e464bfa9" providerId="LiveId" clId="{3E300AF9-583B-A945-A20C-9E611B2A4F55}" dt="2020-11-28T16:40:41.941" v="136" actId="962"/>
          <ac:cxnSpMkLst>
            <pc:docMk/>
            <pc:sldMk cId="710214778" sldId="395"/>
            <ac:cxnSpMk id="13" creationId="{279A9257-40F2-1A4A-BE31-0031AC439307}"/>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9587FD-2A80-1244-ACA3-3B01DE7DF321}" type="doc">
      <dgm:prSet loTypeId="urn:microsoft.com/office/officeart/2005/8/layout/venn3" loCatId="hierarchy" qsTypeId="urn:microsoft.com/office/officeart/2005/8/quickstyle/simple1" qsCatId="simple" csTypeId="urn:microsoft.com/office/officeart/2005/8/colors/accent0_2" csCatId="mainScheme" phldr="1"/>
      <dgm:spPr/>
      <dgm:t>
        <a:bodyPr/>
        <a:lstStyle/>
        <a:p>
          <a:endParaRPr lang="de-DE"/>
        </a:p>
      </dgm:t>
    </dgm:pt>
    <dgm:pt modelId="{57E81161-2026-D84F-884F-4A0133707871}">
      <dgm:prSet/>
      <dgm:spPr>
        <a:solidFill>
          <a:srgbClr val="BED5EF">
            <a:alpha val="94000"/>
          </a:srgbClr>
        </a:solidFill>
      </dgm:spPr>
      <dgm:t>
        <a:bodyPr/>
        <a:lstStyle/>
        <a:p>
          <a:r>
            <a:rPr lang="en-GB"/>
            <a:t>Grammar</a:t>
          </a:r>
          <a:endParaRPr lang="de-DE" dirty="0"/>
        </a:p>
      </dgm:t>
    </dgm:pt>
    <dgm:pt modelId="{B32E892C-1872-A343-AD79-37A04B3CE2FF}" type="parTrans" cxnId="{B8C2DDA8-4144-9340-B652-B1F86E60BA43}">
      <dgm:prSet/>
      <dgm:spPr/>
      <dgm:t>
        <a:bodyPr/>
        <a:lstStyle/>
        <a:p>
          <a:endParaRPr lang="de-DE"/>
        </a:p>
      </dgm:t>
    </dgm:pt>
    <dgm:pt modelId="{E5B9276C-C16A-C048-AB8B-84D52375AFAB}" type="sibTrans" cxnId="{B8C2DDA8-4144-9340-B652-B1F86E60BA43}">
      <dgm:prSet/>
      <dgm:spPr/>
      <dgm:t>
        <a:bodyPr/>
        <a:lstStyle/>
        <a:p>
          <a:endParaRPr lang="de-DE"/>
        </a:p>
      </dgm:t>
    </dgm:pt>
    <dgm:pt modelId="{1A5D9D1F-242F-6C47-B292-A5A14A8D5639}">
      <dgm:prSet/>
      <dgm:spPr>
        <a:solidFill>
          <a:srgbClr val="BED5EF">
            <a:alpha val="94000"/>
          </a:srgbClr>
        </a:solidFill>
      </dgm:spPr>
      <dgm:t>
        <a:bodyPr/>
        <a:lstStyle/>
        <a:p>
          <a:r>
            <a:rPr lang="en-GB" dirty="0"/>
            <a:t>Mechanics</a:t>
          </a:r>
          <a:endParaRPr lang="de-DE"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7145C013-509B-7A48-A91B-2062017DD9F6}" type="parTrans" cxnId="{A87634F9-017D-BC47-9A2D-0D8A2740E566}">
      <dgm:prSet/>
      <dgm:spPr/>
      <dgm:t>
        <a:bodyPr/>
        <a:lstStyle/>
        <a:p>
          <a:endParaRPr lang="de-DE"/>
        </a:p>
      </dgm:t>
    </dgm:pt>
    <dgm:pt modelId="{235C52CB-6E07-A844-8205-CFDA02DD83E1}" type="sibTrans" cxnId="{A87634F9-017D-BC47-9A2D-0D8A2740E566}">
      <dgm:prSet/>
      <dgm:spPr/>
      <dgm:t>
        <a:bodyPr/>
        <a:lstStyle/>
        <a:p>
          <a:endParaRPr lang="de-DE"/>
        </a:p>
      </dgm:t>
    </dgm:pt>
    <dgm:pt modelId="{58D08F48-2315-2B46-BB67-860CD0D6DD29}">
      <dgm:prSet/>
      <dgm:spPr>
        <a:solidFill>
          <a:srgbClr val="BED5EF">
            <a:alpha val="94000"/>
          </a:srgbClr>
        </a:solidFill>
      </dgm:spPr>
      <dgm:t>
        <a:bodyPr/>
        <a:lstStyle/>
        <a:p>
          <a:r>
            <a:rPr lang="en-GB" dirty="0"/>
            <a:t>Style</a:t>
          </a:r>
          <a:endParaRPr lang="de-DE"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35164F2F-64C1-F94A-82FD-7506D0DE3317}" type="parTrans" cxnId="{5FD231DA-943D-A84F-9401-0DB300FFB23D}">
      <dgm:prSet/>
      <dgm:spPr/>
      <dgm:t>
        <a:bodyPr/>
        <a:lstStyle/>
        <a:p>
          <a:endParaRPr lang="de-DE"/>
        </a:p>
      </dgm:t>
    </dgm:pt>
    <dgm:pt modelId="{ACC587B5-B7A1-7248-8600-065E72F31B1E}" type="sibTrans" cxnId="{5FD231DA-943D-A84F-9401-0DB300FFB23D}">
      <dgm:prSet/>
      <dgm:spPr/>
      <dgm:t>
        <a:bodyPr/>
        <a:lstStyle/>
        <a:p>
          <a:endParaRPr lang="de-DE"/>
        </a:p>
      </dgm:t>
    </dgm:pt>
    <dgm:pt modelId="{4F12783B-9615-904E-9F4D-C72A27792065}">
      <dgm:prSet/>
      <dgm:spPr>
        <a:solidFill>
          <a:srgbClr val="BED5EF">
            <a:alpha val="94000"/>
          </a:srgbClr>
        </a:solidFill>
      </dgm:spPr>
      <dgm:t>
        <a:bodyPr/>
        <a:lstStyle/>
        <a:p>
          <a:r>
            <a:rPr lang="en-GB" dirty="0"/>
            <a:t>Usage</a:t>
          </a:r>
          <a:endParaRPr lang="de-DE" dirty="0"/>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FB50883E-9C2C-C94F-89E9-7F37AD08AF1D}" type="sibTrans" cxnId="{C587F33A-64B7-0D40-B895-151A32D457E5}">
      <dgm:prSet/>
      <dgm:spPr/>
      <dgm:t>
        <a:bodyPr/>
        <a:lstStyle/>
        <a:p>
          <a:endParaRPr lang="de-DE"/>
        </a:p>
      </dgm:t>
    </dgm:pt>
    <dgm:pt modelId="{D5BB5E8C-23A0-0A46-88C8-2FFA2FBD6AB9}" type="parTrans" cxnId="{C587F33A-64B7-0D40-B895-151A32D457E5}">
      <dgm:prSet/>
      <dgm:spPr/>
      <dgm:t>
        <a:bodyPr/>
        <a:lstStyle/>
        <a:p>
          <a:endParaRPr lang="de-DE"/>
        </a:p>
      </dgm:t>
    </dgm:pt>
    <dgm:pt modelId="{52331537-47A7-6644-A0F7-8EB419FEA7F4}" type="pres">
      <dgm:prSet presAssocID="{799587FD-2A80-1244-ACA3-3B01DE7DF321}" presName="Name0" presStyleCnt="0">
        <dgm:presLayoutVars>
          <dgm:dir/>
          <dgm:resizeHandles val="exact"/>
        </dgm:presLayoutVars>
      </dgm:prSet>
      <dgm:spPr/>
    </dgm:pt>
    <dgm:pt modelId="{BA268F19-DF37-6C4A-BE4D-CDBB45CBEA0A}" type="pres">
      <dgm:prSet presAssocID="{57E81161-2026-D84F-884F-4A0133707871}" presName="Name5" presStyleLbl="vennNode1" presStyleIdx="0" presStyleCnt="4" custLinFactNeighborX="-96322">
        <dgm:presLayoutVars>
          <dgm:bulletEnabled val="1"/>
        </dgm:presLayoutVars>
      </dgm:prSet>
      <dgm:spPr/>
    </dgm:pt>
    <dgm:pt modelId="{7FD35B51-B7EB-EC4F-99CC-A566513ABFEF}" type="pres">
      <dgm:prSet presAssocID="{E5B9276C-C16A-C048-AB8B-84D52375AFAB}" presName="space" presStyleCnt="0"/>
      <dgm:spPr/>
    </dgm:pt>
    <dgm:pt modelId="{369061EE-8BAD-0649-828D-3E5C741D6138}" type="pres">
      <dgm:prSet presAssocID="{1A5D9D1F-242F-6C47-B292-A5A14A8D5639}" presName="Name5" presStyleLbl="vennNode1" presStyleIdx="1" presStyleCnt="4" custLinFactNeighborX="-34995" custLinFactNeighborY="737">
        <dgm:presLayoutVars>
          <dgm:bulletEnabled val="1"/>
        </dgm:presLayoutVars>
      </dgm:prSet>
      <dgm:spPr/>
    </dgm:pt>
    <dgm:pt modelId="{116E01A2-30B0-5549-B306-CC5385A0E007}" type="pres">
      <dgm:prSet presAssocID="{235C52CB-6E07-A844-8205-CFDA02DD83E1}" presName="space" presStyleCnt="0"/>
      <dgm:spPr/>
    </dgm:pt>
    <dgm:pt modelId="{77B75FE6-8856-A04B-BA2C-B0A4BBF65D36}" type="pres">
      <dgm:prSet presAssocID="{4F12783B-9615-904E-9F4D-C72A27792065}" presName="Name5" presStyleLbl="vennNode1" presStyleIdx="2" presStyleCnt="4" custLinFactNeighborX="11551">
        <dgm:presLayoutVars>
          <dgm:bulletEnabled val="1"/>
        </dgm:presLayoutVars>
      </dgm:prSet>
      <dgm:spPr/>
    </dgm:pt>
    <dgm:pt modelId="{7AC9054D-ACDE-5A40-88A5-5D6A7E49D589}" type="pres">
      <dgm:prSet presAssocID="{FB50883E-9C2C-C94F-89E9-7F37AD08AF1D}" presName="space" presStyleCnt="0"/>
      <dgm:spPr/>
    </dgm:pt>
    <dgm:pt modelId="{94D9EC26-F0A5-7547-99B5-222F5A72D4BB}" type="pres">
      <dgm:prSet presAssocID="{58D08F48-2315-2B46-BB67-860CD0D6DD29}" presName="Name5" presStyleLbl="vennNode1" presStyleIdx="3" presStyleCnt="4" custLinFactNeighborX="34227">
        <dgm:presLayoutVars>
          <dgm:bulletEnabled val="1"/>
        </dgm:presLayoutVars>
      </dgm:prSet>
      <dgm:spPr/>
    </dgm:pt>
  </dgm:ptLst>
  <dgm:cxnLst>
    <dgm:cxn modelId="{C587F33A-64B7-0D40-B895-151A32D457E5}" srcId="{799587FD-2A80-1244-ACA3-3B01DE7DF321}" destId="{4F12783B-9615-904E-9F4D-C72A27792065}" srcOrd="2" destOrd="0" parTransId="{D5BB5E8C-23A0-0A46-88C8-2FFA2FBD6AB9}" sibTransId="{FB50883E-9C2C-C94F-89E9-7F37AD08AF1D}"/>
    <dgm:cxn modelId="{B8C2DDA8-4144-9340-B652-B1F86E60BA43}" srcId="{799587FD-2A80-1244-ACA3-3B01DE7DF321}" destId="{57E81161-2026-D84F-884F-4A0133707871}" srcOrd="0" destOrd="0" parTransId="{B32E892C-1872-A343-AD79-37A04B3CE2FF}" sibTransId="{E5B9276C-C16A-C048-AB8B-84D52375AFAB}"/>
    <dgm:cxn modelId="{5603BDB2-962C-014C-893D-D39093F300F0}" type="presOf" srcId="{799587FD-2A80-1244-ACA3-3B01DE7DF321}" destId="{52331537-47A7-6644-A0F7-8EB419FEA7F4}" srcOrd="0" destOrd="0" presId="urn:microsoft.com/office/officeart/2005/8/layout/venn3"/>
    <dgm:cxn modelId="{A58B06C4-1558-AD47-BBE8-2399FE6E7FDD}" type="presOf" srcId="{1A5D9D1F-242F-6C47-B292-A5A14A8D5639}" destId="{369061EE-8BAD-0649-828D-3E5C741D6138}" srcOrd="0" destOrd="0" presId="urn:microsoft.com/office/officeart/2005/8/layout/venn3"/>
    <dgm:cxn modelId="{CFB81AC9-8381-D74F-A625-128E0A755E2A}" type="presOf" srcId="{58D08F48-2315-2B46-BB67-860CD0D6DD29}" destId="{94D9EC26-F0A5-7547-99B5-222F5A72D4BB}" srcOrd="0" destOrd="0" presId="urn:microsoft.com/office/officeart/2005/8/layout/venn3"/>
    <dgm:cxn modelId="{5FD231DA-943D-A84F-9401-0DB300FFB23D}" srcId="{799587FD-2A80-1244-ACA3-3B01DE7DF321}" destId="{58D08F48-2315-2B46-BB67-860CD0D6DD29}" srcOrd="3" destOrd="0" parTransId="{35164F2F-64C1-F94A-82FD-7506D0DE3317}" sibTransId="{ACC587B5-B7A1-7248-8600-065E72F31B1E}"/>
    <dgm:cxn modelId="{560504E5-5601-F245-822C-346E8930F323}" type="presOf" srcId="{4F12783B-9615-904E-9F4D-C72A27792065}" destId="{77B75FE6-8856-A04B-BA2C-B0A4BBF65D36}" srcOrd="0" destOrd="0" presId="urn:microsoft.com/office/officeart/2005/8/layout/venn3"/>
    <dgm:cxn modelId="{A87634F9-017D-BC47-9A2D-0D8A2740E566}" srcId="{799587FD-2A80-1244-ACA3-3B01DE7DF321}" destId="{1A5D9D1F-242F-6C47-B292-A5A14A8D5639}" srcOrd="1" destOrd="0" parTransId="{7145C013-509B-7A48-A91B-2062017DD9F6}" sibTransId="{235C52CB-6E07-A844-8205-CFDA02DD83E1}"/>
    <dgm:cxn modelId="{815656FE-A89E-4C46-9B2C-E48C945A709B}" type="presOf" srcId="{57E81161-2026-D84F-884F-4A0133707871}" destId="{BA268F19-DF37-6C4A-BE4D-CDBB45CBEA0A}" srcOrd="0" destOrd="0" presId="urn:microsoft.com/office/officeart/2005/8/layout/venn3"/>
    <dgm:cxn modelId="{E4260E3D-2A4E-9746-A784-689F3DD330DB}" type="presParOf" srcId="{52331537-47A7-6644-A0F7-8EB419FEA7F4}" destId="{BA268F19-DF37-6C4A-BE4D-CDBB45CBEA0A}" srcOrd="0" destOrd="0" presId="urn:microsoft.com/office/officeart/2005/8/layout/venn3"/>
    <dgm:cxn modelId="{009C0BC4-021A-4A4A-B7D3-97D7B68791F5}" type="presParOf" srcId="{52331537-47A7-6644-A0F7-8EB419FEA7F4}" destId="{7FD35B51-B7EB-EC4F-99CC-A566513ABFEF}" srcOrd="1" destOrd="0" presId="urn:microsoft.com/office/officeart/2005/8/layout/venn3"/>
    <dgm:cxn modelId="{B0950C66-B465-F342-B374-A983AB81A302}" type="presParOf" srcId="{52331537-47A7-6644-A0F7-8EB419FEA7F4}" destId="{369061EE-8BAD-0649-828D-3E5C741D6138}" srcOrd="2" destOrd="0" presId="urn:microsoft.com/office/officeart/2005/8/layout/venn3"/>
    <dgm:cxn modelId="{5B0F05A4-6E23-D946-8632-123F818A596F}" type="presParOf" srcId="{52331537-47A7-6644-A0F7-8EB419FEA7F4}" destId="{116E01A2-30B0-5549-B306-CC5385A0E007}" srcOrd="3" destOrd="0" presId="urn:microsoft.com/office/officeart/2005/8/layout/venn3"/>
    <dgm:cxn modelId="{C1540E5B-D1E8-864B-9ECC-76A6C75FF748}" type="presParOf" srcId="{52331537-47A7-6644-A0F7-8EB419FEA7F4}" destId="{77B75FE6-8856-A04B-BA2C-B0A4BBF65D36}" srcOrd="4" destOrd="0" presId="urn:microsoft.com/office/officeart/2005/8/layout/venn3"/>
    <dgm:cxn modelId="{0188ED8B-D736-6B4A-8356-0F664EEF91BA}" type="presParOf" srcId="{52331537-47A7-6644-A0F7-8EB419FEA7F4}" destId="{7AC9054D-ACDE-5A40-88A5-5D6A7E49D589}" srcOrd="5" destOrd="0" presId="urn:microsoft.com/office/officeart/2005/8/layout/venn3"/>
    <dgm:cxn modelId="{85B5DB60-3B1A-1644-8A6A-9ED87E490B29}" type="presParOf" srcId="{52331537-47A7-6644-A0F7-8EB419FEA7F4}" destId="{94D9EC26-F0A5-7547-99B5-222F5A72D4BB}"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68F19-DF37-6C4A-BE4D-CDBB45CBEA0A}">
      <dsp:nvSpPr>
        <dsp:cNvPr id="0" name=""/>
        <dsp:cNvSpPr/>
      </dsp:nvSpPr>
      <dsp:spPr>
        <a:xfrm>
          <a:off x="2412095" y="1502"/>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41910" rIns="170734" bIns="41910" numCol="1" spcCol="1270" anchor="ctr" anchorCtr="0">
          <a:noAutofit/>
        </a:bodyPr>
        <a:lstStyle/>
        <a:p>
          <a:pPr marL="0" lvl="0" indent="0" algn="ctr" defTabSz="1466850">
            <a:lnSpc>
              <a:spcPct val="90000"/>
            </a:lnSpc>
            <a:spcBef>
              <a:spcPct val="0"/>
            </a:spcBef>
            <a:spcAft>
              <a:spcPct val="35000"/>
            </a:spcAft>
            <a:buNone/>
          </a:pPr>
          <a:r>
            <a:rPr lang="en-GB" sz="3300" kern="1200"/>
            <a:t>Grammar</a:t>
          </a:r>
          <a:endParaRPr lang="de-DE" sz="3300" kern="1200" dirty="0"/>
        </a:p>
      </dsp:txBody>
      <dsp:txXfrm>
        <a:off x="2866427" y="455834"/>
        <a:ext cx="2193711" cy="2193711"/>
      </dsp:txXfrm>
    </dsp:sp>
    <dsp:sp modelId="{369061EE-8BAD-0649-828D-3E5C741D6138}">
      <dsp:nvSpPr>
        <dsp:cNvPr id="0" name=""/>
        <dsp:cNvSpPr/>
      </dsp:nvSpPr>
      <dsp:spPr>
        <a:xfrm>
          <a:off x="5274514" y="3004"/>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41910" rIns="170734" bIns="41910" numCol="1" spcCol="1270" anchor="ctr" anchorCtr="0">
          <a:noAutofit/>
        </a:bodyPr>
        <a:lstStyle/>
        <a:p>
          <a:pPr marL="0" lvl="0" indent="0" algn="ctr" defTabSz="1466850">
            <a:lnSpc>
              <a:spcPct val="90000"/>
            </a:lnSpc>
            <a:spcBef>
              <a:spcPct val="0"/>
            </a:spcBef>
            <a:spcAft>
              <a:spcPct val="35000"/>
            </a:spcAft>
            <a:buNone/>
          </a:pPr>
          <a:r>
            <a:rPr lang="en-GB" sz="3300" kern="1200" dirty="0"/>
            <a:t>Mechanics</a:t>
          </a:r>
          <a:endParaRPr lang="de-DE" sz="3300" kern="1200" dirty="0"/>
        </a:p>
      </dsp:txBody>
      <dsp:txXfrm>
        <a:off x="5728846" y="457336"/>
        <a:ext cx="2193711" cy="2193711"/>
      </dsp:txXfrm>
    </dsp:sp>
    <dsp:sp modelId="{77B75FE6-8856-A04B-BA2C-B0A4BBF65D36}">
      <dsp:nvSpPr>
        <dsp:cNvPr id="0" name=""/>
        <dsp:cNvSpPr/>
      </dsp:nvSpPr>
      <dsp:spPr>
        <a:xfrm>
          <a:off x="8045222" y="1502"/>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41910" rIns="170734" bIns="41910" numCol="1" spcCol="1270" anchor="ctr" anchorCtr="0">
          <a:noAutofit/>
        </a:bodyPr>
        <a:lstStyle/>
        <a:p>
          <a:pPr marL="0" lvl="0" indent="0" algn="ctr" defTabSz="1466850">
            <a:lnSpc>
              <a:spcPct val="90000"/>
            </a:lnSpc>
            <a:spcBef>
              <a:spcPct val="0"/>
            </a:spcBef>
            <a:spcAft>
              <a:spcPct val="35000"/>
            </a:spcAft>
            <a:buNone/>
          </a:pPr>
          <a:r>
            <a:rPr lang="en-GB" sz="3300" kern="1200" dirty="0"/>
            <a:t>Usage</a:t>
          </a:r>
          <a:endParaRPr lang="de-DE" sz="3300" kern="1200" dirty="0"/>
        </a:p>
      </dsp:txBody>
      <dsp:txXfrm>
        <a:off x="8499554" y="455834"/>
        <a:ext cx="2193711" cy="2193711"/>
      </dsp:txXfrm>
    </dsp:sp>
    <dsp:sp modelId="{94D9EC26-F0A5-7547-99B5-222F5A72D4BB}">
      <dsp:nvSpPr>
        <dsp:cNvPr id="0" name=""/>
        <dsp:cNvSpPr/>
      </dsp:nvSpPr>
      <dsp:spPr>
        <a:xfrm>
          <a:off x="10667821" y="1502"/>
          <a:ext cx="3102375" cy="3102375"/>
        </a:xfrm>
        <a:prstGeom prst="ellipse">
          <a:avLst/>
        </a:prstGeom>
        <a:solidFill>
          <a:srgbClr val="BED5EF">
            <a:alpha val="94000"/>
          </a:srgb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0734" tIns="41910" rIns="170734" bIns="41910" numCol="1" spcCol="1270" anchor="ctr" anchorCtr="0">
          <a:noAutofit/>
        </a:bodyPr>
        <a:lstStyle/>
        <a:p>
          <a:pPr marL="0" lvl="0" indent="0" algn="ctr" defTabSz="1466850">
            <a:lnSpc>
              <a:spcPct val="90000"/>
            </a:lnSpc>
            <a:spcBef>
              <a:spcPct val="0"/>
            </a:spcBef>
            <a:spcAft>
              <a:spcPct val="35000"/>
            </a:spcAft>
            <a:buNone/>
          </a:pPr>
          <a:r>
            <a:rPr lang="en-GB" sz="3300" kern="1200" dirty="0"/>
            <a:t>Style</a:t>
          </a:r>
          <a:endParaRPr lang="de-DE" sz="3300" kern="1200" dirty="0"/>
        </a:p>
      </dsp:txBody>
      <dsp:txXfrm>
        <a:off x="11122153" y="455834"/>
        <a:ext cx="2193711" cy="219371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28/5/21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28/5/21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dirty="0"/>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968295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2328892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1745495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2413324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3812094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618394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16</a:t>
            </a:fld>
            <a:endParaRPr lang="es-ES"/>
          </a:p>
        </p:txBody>
      </p:sp>
    </p:spTree>
    <p:extLst>
      <p:ext uri="{BB962C8B-B14F-4D97-AF65-F5344CB8AC3E}">
        <p14:creationId xmlns:p14="http://schemas.microsoft.com/office/powerpoint/2010/main" val="33349524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17</a:t>
            </a:fld>
            <a:endParaRPr lang="es-ES"/>
          </a:p>
        </p:txBody>
      </p:sp>
    </p:spTree>
    <p:extLst>
      <p:ext uri="{BB962C8B-B14F-4D97-AF65-F5344CB8AC3E}">
        <p14:creationId xmlns:p14="http://schemas.microsoft.com/office/powerpoint/2010/main" val="3999169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18</a:t>
            </a:fld>
            <a:endParaRPr lang="es-ES"/>
          </a:p>
        </p:txBody>
      </p:sp>
    </p:spTree>
    <p:extLst>
      <p:ext uri="{BB962C8B-B14F-4D97-AF65-F5344CB8AC3E}">
        <p14:creationId xmlns:p14="http://schemas.microsoft.com/office/powerpoint/2010/main" val="1974376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19</a:t>
            </a:fld>
            <a:endParaRPr lang="es-ES"/>
          </a:p>
        </p:txBody>
      </p:sp>
    </p:spTree>
    <p:extLst>
      <p:ext uri="{BB962C8B-B14F-4D97-AF65-F5344CB8AC3E}">
        <p14:creationId xmlns:p14="http://schemas.microsoft.com/office/powerpoint/2010/main" val="1426408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2</a:t>
            </a:fld>
            <a:endParaRPr lang="es-ES"/>
          </a:p>
        </p:txBody>
      </p:sp>
    </p:spTree>
    <p:extLst>
      <p:ext uri="{BB962C8B-B14F-4D97-AF65-F5344CB8AC3E}">
        <p14:creationId xmlns:p14="http://schemas.microsoft.com/office/powerpoint/2010/main" val="819353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sz="2000" b="0" i="0" noProof="0" dirty="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47666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2742673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367536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1839132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592911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2324041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1799101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hyperlink" Target="mailto:Rocio.bernabe@sdi-muenchen.de"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10.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7.png"/><Relationship Id="rId7" Type="http://schemas.openxmlformats.org/officeDocument/2006/relationships/image" Target="../media/image13.JPG"/><Relationship Id="rId12" Type="http://schemas.openxmlformats.org/officeDocument/2006/relationships/image" Target="../media/image18.jp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2.jpg"/><Relationship Id="rId11" Type="http://schemas.openxmlformats.org/officeDocument/2006/relationships/image" Target="../media/image17.png"/><Relationship Id="rId5" Type="http://schemas.openxmlformats.org/officeDocument/2006/relationships/image" Target="../media/image11.emf"/><Relationship Id="rId10" Type="http://schemas.openxmlformats.org/officeDocument/2006/relationships/image" Target="../media/image16.jpg"/><Relationship Id="rId4" Type="http://schemas.openxmlformats.org/officeDocument/2006/relationships/image" Target="../media/image10.png"/><Relationship Id="rId9" Type="http://schemas.openxmlformats.org/officeDocument/2006/relationships/image" Target="../media/image15.sv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pagines.uab.cat/easit"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image" Target="../media/image20.png"/><Relationship Id="rId5" Type="http://schemas.openxmlformats.org/officeDocument/2006/relationships/hyperlink" Target="http://pagines.uab.cat/easit/"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creativecommons.org/licenses/by-sa/3.0/" TargetMode="External"/><Relationship Id="rId5" Type="http://schemas.openxmlformats.org/officeDocument/2006/relationships/hyperlink" Target="https://commons.wikimedia.org/wiki/File:White_check_mark_in_dark_green_rounded_square.svg" TargetMode="Externa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00756" y="5177852"/>
            <a:ext cx="17504364" cy="1062638"/>
          </a:xfrm>
        </p:spPr>
        <p:txBody>
          <a:bodyPr>
            <a:noAutofit/>
          </a:bodyPr>
          <a:lstStyle/>
          <a:p>
            <a:pPr algn="ctr"/>
            <a:r>
              <a:rPr lang="en-GB" dirty="0"/>
              <a:t>Subtitling parameters: editorial aspects</a:t>
            </a:r>
          </a:p>
        </p:txBody>
      </p:sp>
      <p:sp>
        <p:nvSpPr>
          <p:cNvPr id="22" name="Rectangle 21">
            <a:extLst>
              <a:ext uri="{FF2B5EF4-FFF2-40B4-BE49-F238E27FC236}">
                <a16:creationId xmlns:a16="http://schemas.microsoft.com/office/drawing/2014/main" id="{FC0541CC-A6E2-5E43-B71D-EDB3A9B61793}"/>
              </a:ext>
            </a:extLst>
          </p:cNvPr>
          <p:cNvSpPr/>
          <p:nvPr/>
        </p:nvSpPr>
        <p:spPr>
          <a:xfrm>
            <a:off x="3765061" y="6447426"/>
            <a:ext cx="10755790" cy="1688455"/>
          </a:xfrm>
          <a:prstGeom prst="rect">
            <a:avLst/>
          </a:prstGeom>
        </p:spPr>
        <p:txBody>
          <a:bodyPr wrap="none" lIns="137141" tIns="68570" rIns="137141" bIns="68570">
            <a:spAutoFit/>
          </a:bodyPr>
          <a:lstStyle/>
          <a:p>
            <a:pPr algn="ctr">
              <a:lnSpc>
                <a:spcPct val="150000"/>
              </a:lnSpc>
            </a:pPr>
            <a:r>
              <a:rPr lang="es-ES" sz="3600" b="1">
                <a:latin typeface="Verdana" panose="020B0604030504040204" pitchFamily="34" charset="0"/>
                <a:ea typeface="Verdana" panose="020B0604030504040204" pitchFamily="34" charset="0"/>
                <a:cs typeface="Verdana" panose="020B0604030504040204" pitchFamily="34" charset="0"/>
              </a:rPr>
              <a:t>Rocío Bernabé</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Internationale Hochschule SDI München</a:t>
            </a:r>
          </a:p>
        </p:txBody>
      </p:sp>
      <p:sp>
        <p:nvSpPr>
          <p:cNvPr id="16" name="TextBox 15">
            <a:extLst>
              <a:ext uri="{FF2B5EF4-FFF2-40B4-BE49-F238E27FC236}">
                <a16:creationId xmlns:a16="http://schemas.microsoft.com/office/drawing/2014/main" id="{AAC2A4C7-C614-7241-918C-B81ACCA7CF55}"/>
              </a:ext>
            </a:extLst>
          </p:cNvPr>
          <p:cNvSpPr txBox="1"/>
          <p:nvPr/>
        </p:nvSpPr>
        <p:spPr>
          <a:xfrm>
            <a:off x="3967044" y="3935624"/>
            <a:ext cx="10351834"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2. </a:t>
            </a:r>
            <a:r>
              <a:rPr lang="en-GB" sz="4800" b="1">
                <a:latin typeface="Verdana" panose="020B0604030504040204" pitchFamily="34" charset="0"/>
                <a:ea typeface="Verdana" panose="020B0604030504040204" pitchFamily="34" charset="0"/>
                <a:cs typeface="Verdana" panose="020B0604030504040204" pitchFamily="34" charset="0"/>
              </a:rPr>
              <a:t>Linguistic aspects</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3054139" y="2199525"/>
            <a:ext cx="12177654" cy="1615807"/>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Unit 3A. Easy to understand (E2U)</a:t>
            </a:r>
            <a:br>
              <a:rPr lang="en-GB" sz="4800" b="1" dirty="0">
                <a:latin typeface="Verdana" panose="020B0604030504040204" pitchFamily="34" charset="0"/>
                <a:ea typeface="Verdana" panose="020B0604030504040204" pitchFamily="34" charset="0"/>
                <a:cs typeface="Verdana" panose="020B0604030504040204" pitchFamily="34" charset="0"/>
              </a:rPr>
            </a:br>
            <a:r>
              <a:rPr lang="en-GB" sz="4800" b="1" dirty="0">
                <a:latin typeface="Verdana" panose="020B0604030504040204" pitchFamily="34" charset="0"/>
                <a:ea typeface="Verdana" panose="020B0604030504040204" pitchFamily="34" charset="0"/>
                <a:cs typeface="Verdana" panose="020B0604030504040204" pitchFamily="34" charset="0"/>
              </a:rPr>
              <a:t>and subtitling</a:t>
            </a:r>
          </a:p>
        </p:txBody>
      </p:sp>
    </p:spTree>
    <p:extLst>
      <p:ext uri="{BB962C8B-B14F-4D97-AF65-F5344CB8AC3E}">
        <p14:creationId xmlns:p14="http://schemas.microsoft.com/office/powerpoint/2010/main" val="1090559620"/>
      </p:ext>
    </p:extLst>
  </p:cSld>
  <p:clrMapOvr>
    <a:masterClrMapping/>
  </p:clrMapOvr>
  <mc:AlternateContent xmlns:mc="http://schemas.openxmlformats.org/markup-compatibility/2006" xmlns:p14="http://schemas.microsoft.com/office/powerpoint/2010/main">
    <mc:Choice Requires="p14">
      <p:transition spd="slow" p14:dur="2000" advTm="27401"/>
    </mc:Choice>
    <mc:Fallback xmlns="">
      <p:transition spd="slow" advTm="2740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Step: 1</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3126798" y="3505031"/>
            <a:ext cx="12037576"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US" sz="4400" dirty="0">
                <a:latin typeface="Verdana" pitchFamily="34" charset="0"/>
                <a:ea typeface="Verdana" pitchFamily="34" charset="0"/>
              </a:rPr>
              <a:t>I've also shorter paragraphs.</a:t>
            </a:r>
            <a:endParaRPr lang="en-GB" sz="4300" dirty="0">
              <a:latin typeface="Arial" panose="020B0604020202020204" pitchFamily="34" charset="0"/>
              <a:cs typeface="Arial" panose="020B0604020202020204" pitchFamily="34" charset="0"/>
            </a:endParaRPr>
          </a:p>
        </p:txBody>
      </p:sp>
      <p:sp>
        <p:nvSpPr>
          <p:cNvPr id="6" name="Abgerundetes Rechteck 5">
            <a:extLst>
              <a:ext uri="{FF2B5EF4-FFF2-40B4-BE49-F238E27FC236}">
                <a16:creationId xmlns:a16="http://schemas.microsoft.com/office/drawing/2014/main" id="{EECCCF0F-1AC1-844E-8831-A0AC62A6C090}"/>
              </a:ext>
            </a:extLst>
          </p:cNvPr>
          <p:cNvSpPr/>
          <p:nvPr/>
        </p:nvSpPr>
        <p:spPr>
          <a:xfrm>
            <a:off x="3126798" y="5572678"/>
            <a:ext cx="12037576" cy="23521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96900">
              <a:lnSpc>
                <a:spcPct val="150000"/>
              </a:lnSpc>
            </a:pPr>
            <a:r>
              <a:rPr lang="en-US" sz="4400" dirty="0">
                <a:latin typeface="Verdana" pitchFamily="34" charset="0"/>
                <a:ea typeface="Verdana" pitchFamily="34" charset="0"/>
              </a:rPr>
              <a:t>And I added a space here.</a:t>
            </a:r>
            <a:br>
              <a:rPr lang="en-US" sz="4400" dirty="0">
                <a:latin typeface="Verdana" pitchFamily="34" charset="0"/>
                <a:ea typeface="Verdana" pitchFamily="34" charset="0"/>
              </a:rPr>
            </a:br>
            <a:r>
              <a:rPr lang="en-US" sz="4400" dirty="0">
                <a:latin typeface="Verdana" pitchFamily="34" charset="0"/>
                <a:ea typeface="Verdana" pitchFamily="34" charset="0"/>
              </a:rPr>
              <a:t>Then you have time to think. </a:t>
            </a:r>
          </a:p>
        </p:txBody>
      </p:sp>
      <p:cxnSp>
        <p:nvCxnSpPr>
          <p:cNvPr id="3" name="Gerade Verbindung 2">
            <a:extLst>
              <a:ext uri="{FF2B5EF4-FFF2-40B4-BE49-F238E27FC236}">
                <a16:creationId xmlns:a16="http://schemas.microsoft.com/office/drawing/2014/main" id="{8241E479-84D9-5A4C-8275-DF8914FC8AA4}"/>
              </a:ext>
              <a:ext uri="{C183D7F6-B498-43B3-948B-1728B52AA6E4}">
                <adec:decorative xmlns:adec="http://schemas.microsoft.com/office/drawing/2017/decorative" val="1"/>
              </a:ext>
            </a:extLst>
          </p:cNvPr>
          <p:cNvCxnSpPr/>
          <p:nvPr/>
        </p:nvCxnSpPr>
        <p:spPr>
          <a:xfrm>
            <a:off x="3812479" y="4629372"/>
            <a:ext cx="2305050"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
        <p:nvSpPr>
          <p:cNvPr id="9" name="Ring 8">
            <a:extLst>
              <a:ext uri="{FF2B5EF4-FFF2-40B4-BE49-F238E27FC236}">
                <a16:creationId xmlns:a16="http://schemas.microsoft.com/office/drawing/2014/main" id="{17A57C73-10DD-FA47-B6CB-A3D6ED5D6E97}"/>
              </a:ext>
              <a:ext uri="{C183D7F6-B498-43B3-948B-1728B52AA6E4}">
                <adec:decorative xmlns:adec="http://schemas.microsoft.com/office/drawing/2017/decorative" val="1"/>
              </a:ext>
            </a:extLst>
          </p:cNvPr>
          <p:cNvSpPr/>
          <p:nvPr/>
        </p:nvSpPr>
        <p:spPr>
          <a:xfrm>
            <a:off x="11093775" y="3874111"/>
            <a:ext cx="742460" cy="800100"/>
          </a:xfrm>
          <a:prstGeom prst="donut">
            <a:avLst>
              <a:gd name="adj" fmla="val 8834"/>
            </a:avLst>
          </a:prstGeom>
          <a:solidFill>
            <a:srgbClr val="FBEE40"/>
          </a:solidFill>
          <a:ln>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Ring 10">
            <a:extLst>
              <a:ext uri="{FF2B5EF4-FFF2-40B4-BE49-F238E27FC236}">
                <a16:creationId xmlns:a16="http://schemas.microsoft.com/office/drawing/2014/main" id="{5734B53A-0100-C842-8369-AE2980A4B140}"/>
              </a:ext>
              <a:ext uri="{C183D7F6-B498-43B3-948B-1728B52AA6E4}">
                <adec:decorative xmlns:adec="http://schemas.microsoft.com/office/drawing/2017/decorative" val="1"/>
              </a:ext>
            </a:extLst>
          </p:cNvPr>
          <p:cNvSpPr/>
          <p:nvPr/>
        </p:nvSpPr>
        <p:spPr>
          <a:xfrm>
            <a:off x="3665170" y="5812130"/>
            <a:ext cx="2082487" cy="1034249"/>
          </a:xfrm>
          <a:prstGeom prst="donut">
            <a:avLst>
              <a:gd name="adj" fmla="val 7217"/>
            </a:avLst>
          </a:prstGeom>
          <a:solidFill>
            <a:srgbClr val="FBEE40"/>
          </a:solidFill>
          <a:ln>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ing 11">
            <a:extLst>
              <a:ext uri="{FF2B5EF4-FFF2-40B4-BE49-F238E27FC236}">
                <a16:creationId xmlns:a16="http://schemas.microsoft.com/office/drawing/2014/main" id="{2AA5D060-BF92-464A-A080-2B7BD2E41EDA}"/>
              </a:ext>
              <a:ext uri="{C183D7F6-B498-43B3-948B-1728B52AA6E4}">
                <adec:decorative xmlns:adec="http://schemas.microsoft.com/office/drawing/2017/decorative" val="1"/>
              </a:ext>
            </a:extLst>
          </p:cNvPr>
          <p:cNvSpPr/>
          <p:nvPr/>
        </p:nvSpPr>
        <p:spPr>
          <a:xfrm>
            <a:off x="10803725" y="6046279"/>
            <a:ext cx="742460" cy="800100"/>
          </a:xfrm>
          <a:prstGeom prst="donut">
            <a:avLst>
              <a:gd name="adj" fmla="val 8834"/>
            </a:avLst>
          </a:prstGeom>
          <a:solidFill>
            <a:srgbClr val="FBEE40"/>
          </a:solidFill>
          <a:ln>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3" name="Gerade Verbindung 12">
            <a:extLst>
              <a:ext uri="{FF2B5EF4-FFF2-40B4-BE49-F238E27FC236}">
                <a16:creationId xmlns:a16="http://schemas.microsoft.com/office/drawing/2014/main" id="{279A9257-40F2-1A4A-BE31-0031AC439307}"/>
              </a:ext>
              <a:ext uri="{C183D7F6-B498-43B3-948B-1728B52AA6E4}">
                <adec:decorative xmlns:adec="http://schemas.microsoft.com/office/drawing/2017/decorative" val="1"/>
              </a:ext>
            </a:extLst>
          </p:cNvPr>
          <p:cNvCxnSpPr/>
          <p:nvPr/>
        </p:nvCxnSpPr>
        <p:spPr>
          <a:xfrm>
            <a:off x="3958399" y="7706682"/>
            <a:ext cx="1431255"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0214778"/>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Step: 2</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3126798" y="3505031"/>
            <a:ext cx="12037576"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US" sz="4400" dirty="0">
                <a:latin typeface="Verdana" pitchFamily="34" charset="0"/>
                <a:ea typeface="Verdana" pitchFamily="34" charset="0"/>
              </a:rPr>
              <a:t>I made shorter paragraphs.</a:t>
            </a:r>
            <a:endParaRPr lang="en-GB" sz="4300" dirty="0">
              <a:latin typeface="Arial" panose="020B0604020202020204" pitchFamily="34" charset="0"/>
              <a:cs typeface="Arial" panose="020B0604020202020204" pitchFamily="34" charset="0"/>
            </a:endParaRPr>
          </a:p>
        </p:txBody>
      </p:sp>
      <p:sp>
        <p:nvSpPr>
          <p:cNvPr id="6" name="Abgerundetes Rechteck 5">
            <a:extLst>
              <a:ext uri="{FF2B5EF4-FFF2-40B4-BE49-F238E27FC236}">
                <a16:creationId xmlns:a16="http://schemas.microsoft.com/office/drawing/2014/main" id="{EECCCF0F-1AC1-844E-8831-A0AC62A6C090}"/>
              </a:ext>
            </a:extLst>
          </p:cNvPr>
          <p:cNvSpPr/>
          <p:nvPr/>
        </p:nvSpPr>
        <p:spPr>
          <a:xfrm>
            <a:off x="3126798" y="5572678"/>
            <a:ext cx="12037576" cy="23521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96900">
              <a:lnSpc>
                <a:spcPct val="150000"/>
              </a:lnSpc>
            </a:pPr>
            <a:r>
              <a:rPr lang="en-US" sz="4400" dirty="0">
                <a:latin typeface="Verdana" pitchFamily="34" charset="0"/>
                <a:ea typeface="Verdana" pitchFamily="34" charset="0"/>
              </a:rPr>
              <a:t>And I added a space here.</a:t>
            </a:r>
            <a:br>
              <a:rPr lang="en-US" sz="4400" dirty="0">
                <a:latin typeface="Verdana" pitchFamily="34" charset="0"/>
                <a:ea typeface="Verdana" pitchFamily="34" charset="0"/>
              </a:rPr>
            </a:br>
            <a:r>
              <a:rPr lang="en-US" sz="4400" dirty="0">
                <a:latin typeface="Verdana" pitchFamily="34" charset="0"/>
                <a:ea typeface="Verdana" pitchFamily="34" charset="0"/>
              </a:rPr>
              <a:t>Then you have time to think. </a:t>
            </a:r>
          </a:p>
        </p:txBody>
      </p:sp>
      <p:cxnSp>
        <p:nvCxnSpPr>
          <p:cNvPr id="3" name="Gerade Verbindung 2">
            <a:extLst>
              <a:ext uri="{FF2B5EF4-FFF2-40B4-BE49-F238E27FC236}">
                <a16:creationId xmlns:a16="http://schemas.microsoft.com/office/drawing/2014/main" id="{8241E479-84D9-5A4C-8275-DF8914FC8AA4}"/>
              </a:ext>
              <a:ext uri="{C183D7F6-B498-43B3-948B-1728B52AA6E4}">
                <adec:decorative xmlns:adec="http://schemas.microsoft.com/office/drawing/2017/decorative" val="1"/>
              </a:ext>
            </a:extLst>
          </p:cNvPr>
          <p:cNvCxnSpPr/>
          <p:nvPr/>
        </p:nvCxnSpPr>
        <p:spPr>
          <a:xfrm>
            <a:off x="3908000" y="4629372"/>
            <a:ext cx="1905000"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
        <p:nvSpPr>
          <p:cNvPr id="11" name="Ring 10">
            <a:extLst>
              <a:ext uri="{FF2B5EF4-FFF2-40B4-BE49-F238E27FC236}">
                <a16:creationId xmlns:a16="http://schemas.microsoft.com/office/drawing/2014/main" id="{5734B53A-0100-C842-8369-AE2980A4B140}"/>
              </a:ext>
              <a:ext uri="{C183D7F6-B498-43B3-948B-1728B52AA6E4}">
                <adec:decorative xmlns:adec="http://schemas.microsoft.com/office/drawing/2017/decorative" val="1"/>
              </a:ext>
            </a:extLst>
          </p:cNvPr>
          <p:cNvSpPr/>
          <p:nvPr/>
        </p:nvSpPr>
        <p:spPr>
          <a:xfrm>
            <a:off x="3665170" y="5812130"/>
            <a:ext cx="1590261" cy="1034249"/>
          </a:xfrm>
          <a:prstGeom prst="donut">
            <a:avLst>
              <a:gd name="adj" fmla="val 7217"/>
            </a:avLst>
          </a:prstGeom>
          <a:solidFill>
            <a:srgbClr val="FBEE40"/>
          </a:solidFill>
          <a:ln>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0" name="Gerade Verbindung 9">
            <a:extLst>
              <a:ext uri="{FF2B5EF4-FFF2-40B4-BE49-F238E27FC236}">
                <a16:creationId xmlns:a16="http://schemas.microsoft.com/office/drawing/2014/main" id="{DC6DEFAB-C484-1045-B95A-0E79F6A86CCB}"/>
              </a:ext>
              <a:ext uri="{C183D7F6-B498-43B3-948B-1728B52AA6E4}">
                <adec:decorative xmlns:adec="http://schemas.microsoft.com/office/drawing/2017/decorative" val="1"/>
              </a:ext>
            </a:extLst>
          </p:cNvPr>
          <p:cNvCxnSpPr/>
          <p:nvPr/>
        </p:nvCxnSpPr>
        <p:spPr>
          <a:xfrm>
            <a:off x="5280537" y="6748739"/>
            <a:ext cx="1905000"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
        <p:nvSpPr>
          <p:cNvPr id="12" name="Ring 11">
            <a:extLst>
              <a:ext uri="{FF2B5EF4-FFF2-40B4-BE49-F238E27FC236}">
                <a16:creationId xmlns:a16="http://schemas.microsoft.com/office/drawing/2014/main" id="{2AA5D060-BF92-464A-A080-2B7BD2E41EDA}"/>
              </a:ext>
              <a:ext uri="{C183D7F6-B498-43B3-948B-1728B52AA6E4}">
                <adec:decorative xmlns:adec="http://schemas.microsoft.com/office/drawing/2017/decorative" val="1"/>
              </a:ext>
            </a:extLst>
          </p:cNvPr>
          <p:cNvSpPr/>
          <p:nvPr/>
        </p:nvSpPr>
        <p:spPr>
          <a:xfrm>
            <a:off x="10803725" y="6046279"/>
            <a:ext cx="742460" cy="800100"/>
          </a:xfrm>
          <a:prstGeom prst="donut">
            <a:avLst>
              <a:gd name="adj" fmla="val 8834"/>
            </a:avLst>
          </a:prstGeom>
          <a:solidFill>
            <a:srgbClr val="FBEE40"/>
          </a:solidFill>
          <a:ln>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3" name="Gerade Verbindung 12">
            <a:extLst>
              <a:ext uri="{FF2B5EF4-FFF2-40B4-BE49-F238E27FC236}">
                <a16:creationId xmlns:a16="http://schemas.microsoft.com/office/drawing/2014/main" id="{279A9257-40F2-1A4A-BE31-0031AC439307}"/>
              </a:ext>
              <a:ext uri="{C183D7F6-B498-43B3-948B-1728B52AA6E4}">
                <adec:decorative xmlns:adec="http://schemas.microsoft.com/office/drawing/2017/decorative" val="1"/>
              </a:ext>
            </a:extLst>
          </p:cNvPr>
          <p:cNvCxnSpPr/>
          <p:nvPr/>
        </p:nvCxnSpPr>
        <p:spPr>
          <a:xfrm>
            <a:off x="3958399" y="7706682"/>
            <a:ext cx="1431255"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cxnSp>
        <p:nvCxnSpPr>
          <p:cNvPr id="14" name="Gerade Verbindung 13">
            <a:extLst>
              <a:ext uri="{FF2B5EF4-FFF2-40B4-BE49-F238E27FC236}">
                <a16:creationId xmlns:a16="http://schemas.microsoft.com/office/drawing/2014/main" id="{4F8938C2-B4D4-944B-AB40-1B00C3B3F50D}"/>
              </a:ext>
              <a:ext uri="{C183D7F6-B498-43B3-948B-1728B52AA6E4}">
                <adec:decorative xmlns:adec="http://schemas.microsoft.com/office/drawing/2017/decorative" val="1"/>
              </a:ext>
            </a:extLst>
          </p:cNvPr>
          <p:cNvCxnSpPr/>
          <p:nvPr/>
        </p:nvCxnSpPr>
        <p:spPr>
          <a:xfrm>
            <a:off x="8280045" y="4629372"/>
            <a:ext cx="3374824"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7900424"/>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Step: 3</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3126798" y="3505031"/>
            <a:ext cx="12037576"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US" sz="4400" dirty="0">
                <a:latin typeface="Verdana" pitchFamily="34" charset="0"/>
                <a:ea typeface="Verdana" pitchFamily="34" charset="0"/>
              </a:rPr>
              <a:t>I used shorter bits.</a:t>
            </a:r>
            <a:endParaRPr lang="en-GB" sz="4300" dirty="0">
              <a:latin typeface="Arial" panose="020B0604020202020204" pitchFamily="34" charset="0"/>
              <a:cs typeface="Arial" panose="020B0604020202020204" pitchFamily="34" charset="0"/>
            </a:endParaRPr>
          </a:p>
        </p:txBody>
      </p:sp>
      <p:sp>
        <p:nvSpPr>
          <p:cNvPr id="6" name="Abgerundetes Rechteck 5">
            <a:extLst>
              <a:ext uri="{FF2B5EF4-FFF2-40B4-BE49-F238E27FC236}">
                <a16:creationId xmlns:a16="http://schemas.microsoft.com/office/drawing/2014/main" id="{EECCCF0F-1AC1-844E-8831-A0AC62A6C090}"/>
              </a:ext>
            </a:extLst>
          </p:cNvPr>
          <p:cNvSpPr/>
          <p:nvPr/>
        </p:nvSpPr>
        <p:spPr>
          <a:xfrm>
            <a:off x="3126798" y="5572678"/>
            <a:ext cx="12037576" cy="235212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96900">
              <a:lnSpc>
                <a:spcPct val="150000"/>
              </a:lnSpc>
            </a:pPr>
            <a:r>
              <a:rPr lang="en-US" sz="4400" dirty="0">
                <a:latin typeface="Verdana" pitchFamily="34" charset="0"/>
                <a:ea typeface="Verdana" pitchFamily="34" charset="0"/>
              </a:rPr>
              <a:t>And I added space here.</a:t>
            </a:r>
            <a:br>
              <a:rPr lang="en-US" sz="4400" dirty="0">
                <a:latin typeface="Verdana" pitchFamily="34" charset="0"/>
                <a:ea typeface="Verdana" pitchFamily="34" charset="0"/>
              </a:rPr>
            </a:br>
            <a:r>
              <a:rPr lang="en-US" sz="4400" dirty="0">
                <a:latin typeface="Verdana" pitchFamily="34" charset="0"/>
                <a:ea typeface="Verdana" pitchFamily="34" charset="0"/>
              </a:rPr>
              <a:t>Then you have time to think. </a:t>
            </a:r>
          </a:p>
        </p:txBody>
      </p:sp>
      <p:cxnSp>
        <p:nvCxnSpPr>
          <p:cNvPr id="3" name="Gerade Verbindung 2">
            <a:extLst>
              <a:ext uri="{FF2B5EF4-FFF2-40B4-BE49-F238E27FC236}">
                <a16:creationId xmlns:a16="http://schemas.microsoft.com/office/drawing/2014/main" id="{8241E479-84D9-5A4C-8275-DF8914FC8AA4}"/>
              </a:ext>
              <a:ext uri="{C183D7F6-B498-43B3-948B-1728B52AA6E4}">
                <adec:decorative xmlns:adec="http://schemas.microsoft.com/office/drawing/2017/decorative" val="1"/>
              </a:ext>
            </a:extLst>
          </p:cNvPr>
          <p:cNvCxnSpPr/>
          <p:nvPr/>
        </p:nvCxnSpPr>
        <p:spPr>
          <a:xfrm>
            <a:off x="4238673" y="4629372"/>
            <a:ext cx="1431255"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cxnSp>
        <p:nvCxnSpPr>
          <p:cNvPr id="10" name="Gerade Verbindung 9">
            <a:extLst>
              <a:ext uri="{FF2B5EF4-FFF2-40B4-BE49-F238E27FC236}">
                <a16:creationId xmlns:a16="http://schemas.microsoft.com/office/drawing/2014/main" id="{DC6DEFAB-C484-1045-B95A-0E79F6A86CCB}"/>
              </a:ext>
              <a:ext uri="{C183D7F6-B498-43B3-948B-1728B52AA6E4}">
                <adec:decorative xmlns:adec="http://schemas.microsoft.com/office/drawing/2017/decorative" val="1"/>
              </a:ext>
            </a:extLst>
          </p:cNvPr>
          <p:cNvCxnSpPr/>
          <p:nvPr/>
        </p:nvCxnSpPr>
        <p:spPr>
          <a:xfrm>
            <a:off x="6888200" y="6787577"/>
            <a:ext cx="1731818"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405546"/>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1015EF-482C-7945-9592-FFE0BE9DECAB}"/>
              </a:ext>
            </a:extLst>
          </p:cNvPr>
          <p:cNvSpPr>
            <a:spLocks noGrp="1"/>
          </p:cNvSpPr>
          <p:nvPr>
            <p:ph type="title"/>
          </p:nvPr>
        </p:nvSpPr>
        <p:spPr/>
        <p:txBody>
          <a:bodyPr/>
          <a:lstStyle/>
          <a:p>
            <a:r>
              <a:rPr lang="en-GB" dirty="0"/>
              <a:t>Summary</a:t>
            </a:r>
          </a:p>
        </p:txBody>
      </p:sp>
      <p:sp>
        <p:nvSpPr>
          <p:cNvPr id="3" name="Inhaltsplatzhalter 2">
            <a:extLst>
              <a:ext uri="{FF2B5EF4-FFF2-40B4-BE49-F238E27FC236}">
                <a16:creationId xmlns:a16="http://schemas.microsoft.com/office/drawing/2014/main" id="{9CD13B4E-027F-0842-922D-59EC5E6FEEB7}"/>
              </a:ext>
            </a:extLst>
          </p:cNvPr>
          <p:cNvSpPr>
            <a:spLocks noGrp="1"/>
          </p:cNvSpPr>
          <p:nvPr>
            <p:ph idx="1"/>
          </p:nvPr>
        </p:nvSpPr>
        <p:spPr/>
        <p:txBody>
          <a:bodyPr/>
          <a:lstStyle/>
          <a:p>
            <a:pPr marL="685800" indent="-685800">
              <a:buFont typeface="Arial" panose="020B0604020202020204" pitchFamily="34" charset="0"/>
              <a:buChar char="•"/>
            </a:pPr>
            <a:r>
              <a:rPr lang="en-GB" sz="4000" dirty="0"/>
              <a:t>Linguistic categories can help us implement</a:t>
            </a:r>
            <a:br>
              <a:rPr lang="en-GB" sz="4000" dirty="0"/>
            </a:br>
            <a:r>
              <a:rPr lang="en-GB" sz="4000" dirty="0"/>
              <a:t>E2U recommendations in subtitling.</a:t>
            </a:r>
          </a:p>
          <a:p>
            <a:pPr marL="685800" indent="-685800">
              <a:buFont typeface="Arial" panose="020B0604020202020204" pitchFamily="34" charset="0"/>
              <a:buChar char="•"/>
            </a:pPr>
            <a:r>
              <a:rPr lang="en-GB" sz="4000" dirty="0"/>
              <a:t>Are simplified subtitles less faithful to the speaker’s style and the register?</a:t>
            </a:r>
          </a:p>
          <a:p>
            <a:pPr marL="685800" indent="-685800">
              <a:buFont typeface="Arial" panose="020B0604020202020204" pitchFamily="34" charset="0"/>
              <a:buChar char="•"/>
            </a:pPr>
            <a:r>
              <a:rPr lang="en-GB" sz="4000" dirty="0"/>
              <a:t>Is it possible to explain or simplify difficult or technical terms?</a:t>
            </a:r>
          </a:p>
        </p:txBody>
      </p:sp>
    </p:spTree>
    <p:extLst>
      <p:ext uri="{BB962C8B-B14F-4D97-AF65-F5344CB8AC3E}">
        <p14:creationId xmlns:p14="http://schemas.microsoft.com/office/powerpoint/2010/main" val="4280003879"/>
      </p:ext>
    </p:extLst>
  </p:cSld>
  <p:clrMapOvr>
    <a:masterClrMapping/>
  </p:clrMapOvr>
  <mc:AlternateContent xmlns:mc="http://schemas.openxmlformats.org/markup-compatibility/2006" xmlns:p14="http://schemas.microsoft.com/office/powerpoint/2010/main">
    <mc:Choice Requires="p14">
      <p:transition spd="slow" p14:dur="2000" advTm="23764"/>
    </mc:Choice>
    <mc:Fallback xmlns="">
      <p:transition spd="slow" advTm="23764"/>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506282" y="3979124"/>
            <a:ext cx="17084400" cy="3793276"/>
          </a:xfrm>
        </p:spPr>
        <p:txBody>
          <a:bodyPr>
            <a:normAutofit/>
          </a:bodyPr>
          <a:lstStyle/>
          <a:p>
            <a:pPr algn="r">
              <a:lnSpc>
                <a:spcPct val="150000"/>
              </a:lnSpc>
            </a:pPr>
            <a:r>
              <a:rPr lang="en-GB" sz="4400" b="0" dirty="0"/>
              <a:t>Prepared by: </a:t>
            </a:r>
            <a:r>
              <a:rPr lang="es-ES_tradnl" sz="4400" dirty="0"/>
              <a:t>Rocío Bernabé </a:t>
            </a:r>
            <a:r>
              <a:rPr lang="en-GB" sz="4400" dirty="0"/>
              <a:t>(SDI München)</a:t>
            </a:r>
            <a:br>
              <a:rPr lang="es-ES_tradnl" sz="4400" dirty="0"/>
            </a:br>
            <a:r>
              <a:rPr lang="en-GB" sz="4400" b="0" dirty="0"/>
              <a:t>In collaboration with: </a:t>
            </a:r>
            <a:r>
              <a:rPr lang="gl-ES" sz="4400" dirty="0"/>
              <a:t>Universidade</a:t>
            </a:r>
            <a:r>
              <a:rPr lang="es-ES_tradnl" sz="4400" dirty="0"/>
              <a:t> de Vigo, </a:t>
            </a:r>
            <a:r>
              <a:rPr lang="es-ES_tradnl" sz="4400" dirty="0" err="1"/>
              <a:t>Spain</a:t>
            </a:r>
            <a:br>
              <a:rPr lang="es-ES_tradnl" sz="4400" dirty="0"/>
            </a:br>
            <a:endParaRPr lang="es-ES_tradnl" sz="4400" dirty="0"/>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01129" y="439855"/>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8" descr="Creative Commons License Logo: Attribution-ShareAlike International CC BY-SA">
            <a:extLst>
              <a:ext uri="{FF2B5EF4-FFF2-40B4-BE49-F238E27FC236}">
                <a16:creationId xmlns:a16="http://schemas.microsoft.com/office/drawing/2014/main" id="{7BB252E6-4131-2048-9E11-54C690E59A18}"/>
              </a:ext>
            </a:extLst>
          </p:cNvPr>
          <p:cNvPicPr/>
          <p:nvPr/>
        </p:nvPicPr>
        <p:blipFill>
          <a:blip r:embed="rId4" cstate="print">
            <a:extLst>
              <a:ext uri="{28A0092B-C50C-407E-A947-70E740481C1C}">
                <a14:useLocalDpi xmlns:a14="http://schemas.microsoft.com/office/drawing/2010/main"/>
              </a:ext>
            </a:extLst>
          </a:blip>
          <a:stretch>
            <a:fillRect/>
          </a:stretch>
        </p:blipFill>
        <p:spPr>
          <a:xfrm>
            <a:off x="244832" y="8882824"/>
            <a:ext cx="2701843" cy="952235"/>
          </a:xfrm>
          <a:prstGeom prst="rect">
            <a:avLst/>
          </a:prstGeom>
        </p:spPr>
      </p:pic>
    </p:spTree>
    <p:extLst>
      <p:ext uri="{BB962C8B-B14F-4D97-AF65-F5344CB8AC3E}">
        <p14:creationId xmlns:p14="http://schemas.microsoft.com/office/powerpoint/2010/main" val="2031518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909247" y="4757130"/>
            <a:ext cx="9342870" cy="1062638"/>
          </a:xfrm>
        </p:spPr>
        <p:txBody>
          <a:bodyPr>
            <a:normAutofit/>
          </a:bodyPr>
          <a:lstStyle/>
          <a:p>
            <a:r>
              <a:rPr lang="de-DE" sz="3600" dirty="0"/>
              <a:t>Rocío Bernabé</a:t>
            </a:r>
            <a:endParaRPr lang="en-ES" sz="3600" dirty="0"/>
          </a:p>
        </p:txBody>
      </p:sp>
      <p:sp>
        <p:nvSpPr>
          <p:cNvPr id="21" name="TextBox 20">
            <a:extLst>
              <a:ext uri="{FF2B5EF4-FFF2-40B4-BE49-F238E27FC236}">
                <a16:creationId xmlns:a16="http://schemas.microsoft.com/office/drawing/2014/main" id="{8DF475E8-9F94-A34C-B3D0-8D2CD3CD4ECB}"/>
              </a:ext>
            </a:extLst>
          </p:cNvPr>
          <p:cNvSpPr txBox="1"/>
          <p:nvPr/>
        </p:nvSpPr>
        <p:spPr>
          <a:xfrm>
            <a:off x="8909247" y="5582793"/>
            <a:ext cx="8829598" cy="692477"/>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3"/>
              </a:rPr>
              <a:t>Rocio.bernabe@sdi-muenchen.de</a:t>
            </a:r>
            <a:endParaRPr lang="sl-SI" sz="3600" b="1" dirty="0">
              <a:latin typeface="Verdana" panose="020B0604030504040204" pitchFamily="34" charset="0"/>
              <a:ea typeface="Verdana" panose="020B0604030504040204" pitchFamily="34" charset="0"/>
              <a:cs typeface="Verdana" panose="020B0604030504040204" pitchFamily="34" charset="0"/>
            </a:endParaRPr>
          </a:p>
        </p:txBody>
      </p:sp>
      <p:pic>
        <p:nvPicPr>
          <p:cNvPr id="17" name="Picture 16" descr="Internationale Hochschule SDI München, University of Applied Sciences">
            <a:extLst>
              <a:ext uri="{FF2B5EF4-FFF2-40B4-BE49-F238E27FC236}">
                <a16:creationId xmlns:a16="http://schemas.microsoft.com/office/drawing/2014/main" id="{79B64585-8AE6-F047-B9D0-459ECD9F14A9}"/>
              </a:ext>
            </a:extLst>
          </p:cNvPr>
          <p:cNvPicPr>
            <a:picLocks noChangeAspect="1"/>
          </p:cNvPicPr>
          <p:nvPr/>
        </p:nvPicPr>
        <p:blipFill>
          <a:blip r:embed="rId4"/>
          <a:srcRect/>
          <a:stretch/>
        </p:blipFill>
        <p:spPr>
          <a:xfrm>
            <a:off x="4311922" y="4157370"/>
            <a:ext cx="4439670" cy="2012067"/>
          </a:xfrm>
          <a:prstGeom prst="rect">
            <a:avLst/>
          </a:prstGeom>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5">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781398"/>
      </p:ext>
    </p:extLst>
  </p:cSld>
  <p:clrMapOvr>
    <a:masterClrMapping/>
  </p:clrMapOvr>
  <mc:AlternateContent xmlns:mc="http://schemas.openxmlformats.org/markup-compatibility/2006" xmlns:p14="http://schemas.microsoft.com/office/powerpoint/2010/main">
    <mc:Choice Requires="p14">
      <p:transition spd="slow" p14:dur="2000" advTm="25401"/>
    </mc:Choice>
    <mc:Fallback xmlns="">
      <p:transition spd="slow" advTm="25401"/>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822574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3732643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1773180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2080567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Overview</a:t>
            </a:r>
            <a:endParaRPr lang="en-GB" dirty="0">
              <a:effectLst/>
            </a:endParaRPr>
          </a:p>
        </p:txBody>
      </p:sp>
      <p:sp>
        <p:nvSpPr>
          <p:cNvPr id="4" name="Inhaltsplatzhalter 4">
            <a:extLst>
              <a:ext uri="{FF2B5EF4-FFF2-40B4-BE49-F238E27FC236}">
                <a16:creationId xmlns:a16="http://schemas.microsoft.com/office/drawing/2014/main" id="{ED3882DF-CB00-7641-B469-8226D21CE89D}"/>
              </a:ext>
            </a:extLst>
          </p:cNvPr>
          <p:cNvSpPr txBox="1">
            <a:spLocks/>
          </p:cNvSpPr>
          <p:nvPr/>
        </p:nvSpPr>
        <p:spPr>
          <a:xfrm>
            <a:off x="2727706" y="4409160"/>
            <a:ext cx="12835763" cy="1400211"/>
          </a:xfrm>
          <a:prstGeom prst="rect">
            <a:avLst/>
          </a:prstGeom>
          <a:solidFill>
            <a:srgbClr val="BED5EF"/>
          </a:solidFill>
        </p:spPr>
        <p:txBody>
          <a:bodyPr/>
          <a:lst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a:lstStyle>
          <a:p>
            <a:pPr algn="ctr"/>
            <a:r>
              <a:rPr lang="en-GB" dirty="0"/>
              <a:t>Editorial parameters in E2U subtitling</a:t>
            </a:r>
          </a:p>
        </p:txBody>
      </p:sp>
    </p:spTree>
    <p:extLst>
      <p:ext uri="{BB962C8B-B14F-4D97-AF65-F5344CB8AC3E}">
        <p14:creationId xmlns:p14="http://schemas.microsoft.com/office/powerpoint/2010/main" val="1826098670"/>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p:txBody>
          <a:bodyPr/>
          <a:lstStyle/>
          <a:p>
            <a:r>
              <a:rPr lang="en-GB" dirty="0"/>
              <a:t>Editorial parameters</a:t>
            </a:r>
          </a:p>
        </p:txBody>
      </p:sp>
      <p:graphicFrame>
        <p:nvGraphicFramePr>
          <p:cNvPr id="4" name="Diagramm 3">
            <a:extLst>
              <a:ext uri="{FF2B5EF4-FFF2-40B4-BE49-F238E27FC236}">
                <a16:creationId xmlns:a16="http://schemas.microsoft.com/office/drawing/2014/main" id="{2CEA8F15-8EE5-884C-A2FB-6AA010E1148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534036518"/>
              </p:ext>
            </p:extLst>
          </p:nvPr>
        </p:nvGraphicFramePr>
        <p:xfrm>
          <a:off x="317912" y="4114800"/>
          <a:ext cx="16567577" cy="3105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6761472"/>
      </p:ext>
    </p:extLst>
  </p:cSld>
  <p:clrMapOvr>
    <a:masterClrMapping/>
  </p:clrMapOvr>
  <mc:AlternateContent xmlns:mc="http://schemas.openxmlformats.org/markup-compatibility/2006" xmlns:p14="http://schemas.microsoft.com/office/powerpoint/2010/main">
    <mc:Choice Requires="p14">
      <p:transition spd="slow" p14:dur="2000" advTm="43590"/>
    </mc:Choice>
    <mc:Fallback xmlns="">
      <p:transition spd="slow" advTm="4359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Maxims</a:t>
            </a:r>
            <a:endParaRPr lang="en-GB"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07831" y="3946218"/>
            <a:ext cx="13437583" cy="198982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US" sz="4300" dirty="0">
                <a:latin typeface="Verdana" pitchFamily="34" charset="0"/>
                <a:ea typeface="Verdana" pitchFamily="34" charset="0"/>
              </a:rPr>
              <a:t>Correctness: grammar, mechanics, usage.</a:t>
            </a:r>
          </a:p>
          <a:p>
            <a:pPr marL="685800" indent="-685800">
              <a:lnSpc>
                <a:spcPct val="150000"/>
              </a:lnSpc>
              <a:buFont typeface="Arial" panose="020B0604020202020204" pitchFamily="34" charset="0"/>
              <a:buChar char="•"/>
            </a:pPr>
            <a:r>
              <a:rPr lang="en-US" sz="4300" dirty="0">
                <a:latin typeface="Verdana" pitchFamily="34" charset="0"/>
                <a:ea typeface="Verdana" pitchFamily="34" charset="0"/>
              </a:rPr>
              <a:t>Simplicity</a:t>
            </a:r>
          </a:p>
        </p:txBody>
      </p:sp>
      <p:pic>
        <p:nvPicPr>
          <p:cNvPr id="3" name="Grafik 2">
            <a:extLst>
              <a:ext uri="{FF2B5EF4-FFF2-40B4-BE49-F238E27FC236}">
                <a16:creationId xmlns:a16="http://schemas.microsoft.com/office/drawing/2014/main" id="{BCE11683-4D7E-5149-A7AB-9BFF5A9BEF13}"/>
              </a:ext>
              <a:ext uri="{C183D7F6-B498-43B3-948B-1728B52AA6E4}">
                <adec:decorative xmlns:adec="http://schemas.microsoft.com/office/drawing/2017/decorative" val="1"/>
              </a:ext>
            </a:extLst>
          </p:cNvPr>
          <p:cNvPicPr>
            <a:picLocks noChangeAspect="1"/>
          </p:cNvPicPr>
          <p:nvPr/>
        </p:nvPicPr>
        <p:blipFill>
          <a:blip r:embed="rId3">
            <a:duotone>
              <a:schemeClr val="accent1">
                <a:shade val="45000"/>
                <a:satMod val="135000"/>
              </a:schemeClr>
              <a:prstClr val="white"/>
            </a:duotone>
            <a:alphaModFix amt="87000"/>
            <a:extLst>
              <a:ext uri="{BEBA8EAE-BF5A-486C-A8C5-ECC9F3942E4B}">
                <a14:imgProps xmlns:a14="http://schemas.microsoft.com/office/drawing/2010/main">
                  <a14:imgLayer r:embed="rId4">
                    <a14:imgEffect>
                      <a14:sharpenSoften amount="30000"/>
                    </a14:imgEffect>
                    <a14:imgEffect>
                      <a14:colorTemperature colorTemp="2224"/>
                    </a14:imgEffect>
                    <a14:imgEffect>
                      <a14:saturation sat="148000"/>
                    </a14:imgEffect>
                    <a14:imgEffect>
                      <a14:brightnessContrast bright="13000" contrast="43000"/>
                    </a14:imgEffect>
                  </a14:imgLayer>
                </a14:imgProps>
              </a:ext>
              <a:ext uri="{837473B0-CC2E-450A-ABE3-18F120FF3D39}">
                <a1611:picAttrSrcUrl xmlns:a1611="http://schemas.microsoft.com/office/drawing/2016/11/main" r:id="rId5"/>
              </a:ext>
            </a:extLst>
          </a:blip>
          <a:stretch>
            <a:fillRect/>
          </a:stretch>
        </p:blipFill>
        <p:spPr>
          <a:xfrm>
            <a:off x="839840" y="3626644"/>
            <a:ext cx="2960687" cy="2960687"/>
          </a:xfrm>
          <a:prstGeom prst="rect">
            <a:avLst/>
          </a:prstGeom>
          <a:noFill/>
          <a:effectLst>
            <a:outerShdw dist="50800" sx="1000" sy="1000" algn="ctr" rotWithShape="0">
              <a:srgbClr val="4172B3"/>
            </a:outerShdw>
          </a:effectLst>
        </p:spPr>
      </p:pic>
      <p:sp>
        <p:nvSpPr>
          <p:cNvPr id="4" name="Textfeld 3">
            <a:extLst>
              <a:ext uri="{FF2B5EF4-FFF2-40B4-BE49-F238E27FC236}">
                <a16:creationId xmlns:a16="http://schemas.microsoft.com/office/drawing/2014/main" id="{FA72745E-477E-684F-9FFE-FB5AF08DA199}"/>
              </a:ext>
            </a:extLst>
          </p:cNvPr>
          <p:cNvSpPr txBox="1"/>
          <p:nvPr/>
        </p:nvSpPr>
        <p:spPr>
          <a:xfrm>
            <a:off x="2423226" y="6522915"/>
            <a:ext cx="1637888" cy="230832"/>
          </a:xfrm>
          <a:prstGeom prst="rect">
            <a:avLst/>
          </a:prstGeom>
          <a:noFill/>
          <a:effectLst>
            <a:outerShdw dist="50800" sx="1000" sy="1000" algn="ctr" rotWithShape="0">
              <a:srgbClr val="4172B3"/>
            </a:outerShdw>
          </a:effectLst>
        </p:spPr>
        <p:txBody>
          <a:bodyPr wrap="square" rtlCol="0">
            <a:spAutoFit/>
          </a:bodyPr>
          <a:lstStyle/>
          <a:p>
            <a:r>
              <a:rPr lang="en-GB" sz="900" dirty="0"/>
              <a:t>© Unknown author, </a:t>
            </a:r>
            <a:r>
              <a:rPr lang="en-GB" sz="900" dirty="0">
                <a:hlinkClick r:id="rId6" tooltip="https://creativecommons.org/licenses/by-sa/3.0/"/>
              </a:rPr>
              <a:t>CC BY-SA</a:t>
            </a:r>
            <a:endParaRPr lang="en-GB" sz="900" dirty="0"/>
          </a:p>
        </p:txBody>
      </p:sp>
    </p:spTree>
    <p:extLst>
      <p:ext uri="{BB962C8B-B14F-4D97-AF65-F5344CB8AC3E}">
        <p14:creationId xmlns:p14="http://schemas.microsoft.com/office/powerpoint/2010/main" val="1829348259"/>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Recommendations</a:t>
            </a:r>
            <a:endParaRPr lang="en-GB"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317912" y="2967673"/>
            <a:ext cx="17084399" cy="5192170"/>
          </a:xfrm>
          <a:prstGeom prst="rect">
            <a:avLst/>
          </a:prstGeom>
        </p:spPr>
        <p:txBody>
          <a:bodyPr wrap="square" lIns="137141" tIns="68570" rIns="137141" bIns="68570">
            <a:spAutoFit/>
          </a:bodyPr>
          <a:lstStyle/>
          <a:p>
            <a:pPr marL="1370013" lvl="1" indent="-685800">
              <a:lnSpc>
                <a:spcPct val="150000"/>
              </a:lnSpc>
              <a:buFont typeface="Arial" panose="020B0604020202020204" pitchFamily="34" charset="0"/>
              <a:buChar char="•"/>
              <a:tabLst>
                <a:tab pos="4797425" algn="l"/>
              </a:tabLst>
            </a:pPr>
            <a:r>
              <a:rPr lang="en-US" sz="4500" dirty="0">
                <a:latin typeface="Verdana" pitchFamily="34" charset="0"/>
                <a:ea typeface="Verdana" pitchFamily="34" charset="0"/>
              </a:rPr>
              <a:t>Use simple sentences.</a:t>
            </a:r>
          </a:p>
          <a:p>
            <a:pPr marL="1370013" lvl="1" indent="-685800">
              <a:lnSpc>
                <a:spcPct val="150000"/>
              </a:lnSpc>
              <a:buFont typeface="Arial" panose="020B0604020202020204" pitchFamily="34" charset="0"/>
              <a:buChar char="•"/>
              <a:tabLst>
                <a:tab pos="4797425" algn="l"/>
              </a:tabLst>
            </a:pPr>
            <a:r>
              <a:rPr lang="en-US" sz="4500" dirty="0">
                <a:latin typeface="Verdana" pitchFamily="34" charset="0"/>
                <a:ea typeface="Verdana" pitchFamily="34" charset="0"/>
              </a:rPr>
              <a:t>Use the standard order in your language (S-V-O).</a:t>
            </a:r>
          </a:p>
          <a:p>
            <a:pPr marL="1370013" lvl="1" indent="-685800">
              <a:lnSpc>
                <a:spcPct val="150000"/>
              </a:lnSpc>
              <a:buFont typeface="Arial" panose="020B0604020202020204" pitchFamily="34" charset="0"/>
              <a:buChar char="•"/>
              <a:tabLst>
                <a:tab pos="4797425" algn="l"/>
              </a:tabLst>
            </a:pPr>
            <a:r>
              <a:rPr lang="en-US" sz="4500" dirty="0">
                <a:latin typeface="Verdana" pitchFamily="34" charset="0"/>
                <a:ea typeface="Verdana" pitchFamily="34" charset="0"/>
              </a:rPr>
              <a:t>Use active voice.</a:t>
            </a:r>
          </a:p>
          <a:p>
            <a:pPr marL="1370013" lvl="1" indent="-685800">
              <a:lnSpc>
                <a:spcPct val="150000"/>
              </a:lnSpc>
              <a:buFont typeface="Arial" panose="020B0604020202020204" pitchFamily="34" charset="0"/>
              <a:buChar char="•"/>
              <a:tabLst>
                <a:tab pos="4797425" algn="l"/>
              </a:tabLst>
            </a:pPr>
            <a:r>
              <a:rPr lang="en-US" sz="4500" dirty="0">
                <a:latin typeface="Verdana" pitchFamily="34" charset="0"/>
                <a:ea typeface="Verdana" pitchFamily="34" charset="0"/>
              </a:rPr>
              <a:t>Avoid contracted forms.</a:t>
            </a:r>
          </a:p>
          <a:p>
            <a:pPr marL="1370013" lvl="1" indent="-685800">
              <a:lnSpc>
                <a:spcPct val="150000"/>
              </a:lnSpc>
              <a:buFont typeface="Arial" panose="020B0604020202020204" pitchFamily="34" charset="0"/>
              <a:buChar char="•"/>
              <a:tabLst>
                <a:tab pos="4797425" algn="l"/>
                <a:tab pos="4891088" algn="l"/>
              </a:tabLst>
            </a:pPr>
            <a:r>
              <a:rPr lang="en-US" sz="4500" dirty="0">
                <a:latin typeface="Verdana" pitchFamily="34" charset="0"/>
                <a:ea typeface="Verdana" pitchFamily="34" charset="0"/>
              </a:rPr>
              <a:t>Avoid special characters, where possible.</a:t>
            </a:r>
          </a:p>
        </p:txBody>
      </p:sp>
    </p:spTree>
    <p:extLst>
      <p:ext uri="{BB962C8B-B14F-4D97-AF65-F5344CB8AC3E}">
        <p14:creationId xmlns:p14="http://schemas.microsoft.com/office/powerpoint/2010/main" val="1483966185"/>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One idea, one sentence</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4802009" y="4838700"/>
            <a:ext cx="5401864"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4300" dirty="0">
                <a:solidFill>
                  <a:schemeClr val="bg1"/>
                </a:solidFill>
                <a:latin typeface="Arial" panose="020B0604020202020204" pitchFamily="34" charset="0"/>
                <a:cs typeface="Arial" panose="020B0604020202020204" pitchFamily="34" charset="0"/>
              </a:rPr>
              <a:t>-Hello, I am Mike.</a:t>
            </a:r>
          </a:p>
          <a:p>
            <a:r>
              <a:rPr lang="en-GB" sz="4300" dirty="0">
                <a:solidFill>
                  <a:schemeClr val="bg1"/>
                </a:solidFill>
                <a:latin typeface="Arial" panose="020B0604020202020204" pitchFamily="34" charset="0"/>
                <a:cs typeface="Arial" panose="020B0604020202020204" pitchFamily="34" charset="0"/>
              </a:rPr>
              <a:t>-I am </a:t>
            </a:r>
            <a:r>
              <a:rPr lang="en-GB" sz="4300" dirty="0" err="1">
                <a:solidFill>
                  <a:schemeClr val="bg1"/>
                </a:solidFill>
                <a:latin typeface="Arial" panose="020B0604020202020204" pitchFamily="34" charset="0"/>
                <a:cs typeface="Arial" panose="020B0604020202020204" pitchFamily="34" charset="0"/>
              </a:rPr>
              <a:t>Olle</a:t>
            </a:r>
            <a:r>
              <a:rPr lang="en-GB" sz="4300" dirty="0">
                <a:solidFill>
                  <a:schemeClr val="bg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42950959"/>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Two ideas, two sentences</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1260206" y="3532912"/>
            <a:ext cx="10285592"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GB" sz="4300" dirty="0">
                <a:latin typeface="Arial" panose="020B0604020202020204" pitchFamily="34" charset="0"/>
                <a:cs typeface="Arial" panose="020B0604020202020204" pitchFamily="34" charset="0"/>
              </a:rPr>
              <a:t>But now I use a pen,</a:t>
            </a:r>
            <a:br>
              <a:rPr lang="en-GB" sz="4300" dirty="0">
                <a:latin typeface="Arial" panose="020B0604020202020204" pitchFamily="34" charset="0"/>
                <a:cs typeface="Arial" panose="020B0604020202020204" pitchFamily="34" charset="0"/>
              </a:rPr>
            </a:br>
            <a:r>
              <a:rPr lang="en-GB" sz="4300" dirty="0">
                <a:latin typeface="Arial" panose="020B0604020202020204" pitchFamily="34" charset="0"/>
                <a:cs typeface="Arial" panose="020B0604020202020204" pitchFamily="34" charset="0"/>
              </a:rPr>
              <a:t>and they’re even more afraid.</a:t>
            </a:r>
          </a:p>
        </p:txBody>
      </p:sp>
      <p:sp>
        <p:nvSpPr>
          <p:cNvPr id="6" name="Abgerundetes Rechteck 5">
            <a:extLst>
              <a:ext uri="{FF2B5EF4-FFF2-40B4-BE49-F238E27FC236}">
                <a16:creationId xmlns:a16="http://schemas.microsoft.com/office/drawing/2014/main" id="{EECCCF0F-1AC1-844E-8831-A0AC62A6C090}"/>
              </a:ext>
              <a:ext uri="{C183D7F6-B498-43B3-948B-1728B52AA6E4}">
                <adec:decorative xmlns:adec="http://schemas.microsoft.com/office/drawing/2017/decorative" val="1"/>
              </a:ext>
            </a:extLst>
          </p:cNvPr>
          <p:cNvSpPr/>
          <p:nvPr/>
        </p:nvSpPr>
        <p:spPr>
          <a:xfrm>
            <a:off x="4993391" y="5628438"/>
            <a:ext cx="9805284" cy="1682917"/>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GB" sz="4300" dirty="0">
                <a:latin typeface="Arial" panose="020B0604020202020204" pitchFamily="34" charset="0"/>
                <a:cs typeface="Arial" panose="020B0604020202020204" pitchFamily="34" charset="0"/>
              </a:rPr>
              <a:t>But now I use a pen.</a:t>
            </a:r>
            <a:br>
              <a:rPr lang="en-GB" sz="4300" dirty="0">
                <a:latin typeface="Arial" panose="020B0604020202020204" pitchFamily="34" charset="0"/>
                <a:cs typeface="Arial" panose="020B0604020202020204" pitchFamily="34" charset="0"/>
              </a:rPr>
            </a:br>
            <a:r>
              <a:rPr lang="en-GB" sz="4300" dirty="0">
                <a:latin typeface="Arial" panose="020B0604020202020204" pitchFamily="34" charset="0"/>
                <a:cs typeface="Arial" panose="020B0604020202020204" pitchFamily="34" charset="0"/>
              </a:rPr>
              <a:t>And they are even more afraid.</a:t>
            </a:r>
          </a:p>
        </p:txBody>
      </p:sp>
      <p:sp>
        <p:nvSpPr>
          <p:cNvPr id="2" name="Nach rechts gekrümmter Pfeil 1">
            <a:extLst>
              <a:ext uri="{FF2B5EF4-FFF2-40B4-BE49-F238E27FC236}">
                <a16:creationId xmlns:a16="http://schemas.microsoft.com/office/drawing/2014/main" id="{DCBF3421-51EF-9E4B-8020-79AC74E980F1}"/>
              </a:ext>
              <a:ext uri="{C183D7F6-B498-43B3-948B-1728B52AA6E4}">
                <adec:decorative xmlns:adec="http://schemas.microsoft.com/office/drawing/2017/decorative" val="1"/>
              </a:ext>
            </a:extLst>
          </p:cNvPr>
          <p:cNvSpPr/>
          <p:nvPr/>
        </p:nvSpPr>
        <p:spPr>
          <a:xfrm rot="21328154">
            <a:off x="2667000" y="5628439"/>
            <a:ext cx="1600200" cy="153826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7" name="Gerade Verbindung 6">
            <a:extLst>
              <a:ext uri="{FF2B5EF4-FFF2-40B4-BE49-F238E27FC236}">
                <a16:creationId xmlns:a16="http://schemas.microsoft.com/office/drawing/2014/main" id="{BB2D3753-F675-F644-BC9D-5E6ADFC2746E}"/>
              </a:ext>
              <a:ext uri="{C183D7F6-B498-43B3-948B-1728B52AA6E4}">
                <adec:decorative xmlns:adec="http://schemas.microsoft.com/office/drawing/2017/decorative" val="1"/>
              </a:ext>
            </a:extLst>
          </p:cNvPr>
          <p:cNvCxnSpPr/>
          <p:nvPr/>
        </p:nvCxnSpPr>
        <p:spPr>
          <a:xfrm>
            <a:off x="5597280" y="7160180"/>
            <a:ext cx="1182855"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
        <p:nvSpPr>
          <p:cNvPr id="8" name="Ring 7">
            <a:extLst>
              <a:ext uri="{FF2B5EF4-FFF2-40B4-BE49-F238E27FC236}">
                <a16:creationId xmlns:a16="http://schemas.microsoft.com/office/drawing/2014/main" id="{2BB35B5C-5191-C645-90AF-C7A97D94A8D6}"/>
              </a:ext>
              <a:ext uri="{C183D7F6-B498-43B3-948B-1728B52AA6E4}">
                <adec:decorative xmlns:adec="http://schemas.microsoft.com/office/drawing/2017/decorative" val="1"/>
              </a:ext>
            </a:extLst>
          </p:cNvPr>
          <p:cNvSpPr/>
          <p:nvPr/>
        </p:nvSpPr>
        <p:spPr>
          <a:xfrm>
            <a:off x="10308669" y="5814174"/>
            <a:ext cx="742460" cy="800100"/>
          </a:xfrm>
          <a:prstGeom prst="donut">
            <a:avLst>
              <a:gd name="adj" fmla="val 0"/>
            </a:avLst>
          </a:prstGeom>
          <a:solidFill>
            <a:srgbClr val="FBEE40"/>
          </a:solidFill>
          <a:ln w="63500">
            <a:solidFill>
              <a:srgbClr val="FBE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3394935658"/>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One sentence, two lines</a:t>
            </a:r>
            <a:endParaRPr lang="en-GB" dirty="0">
              <a:effectLst/>
            </a:endParaRPr>
          </a:p>
        </p:txBody>
      </p:sp>
      <p:sp>
        <p:nvSpPr>
          <p:cNvPr id="4" name="Abgerundetes Rechteck 3">
            <a:extLst>
              <a:ext uri="{FF2B5EF4-FFF2-40B4-BE49-F238E27FC236}">
                <a16:creationId xmlns:a16="http://schemas.microsoft.com/office/drawing/2014/main" id="{54EE8229-849F-9042-B672-BC1AFAB90903}"/>
              </a:ext>
            </a:extLst>
          </p:cNvPr>
          <p:cNvSpPr/>
          <p:nvPr/>
        </p:nvSpPr>
        <p:spPr>
          <a:xfrm>
            <a:off x="1260206" y="3532912"/>
            <a:ext cx="10285592" cy="15382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GB" sz="4300" dirty="0">
                <a:latin typeface="Arial" panose="020B0604020202020204" pitchFamily="34" charset="0"/>
                <a:cs typeface="Arial" panose="020B0604020202020204" pitchFamily="34" charset="0"/>
              </a:rPr>
              <a:t>Everyone takes it for granted that you</a:t>
            </a:r>
            <a:br>
              <a:rPr lang="en-GB" sz="4300" dirty="0">
                <a:latin typeface="Arial" panose="020B0604020202020204" pitchFamily="34" charset="0"/>
                <a:cs typeface="Arial" panose="020B0604020202020204" pitchFamily="34" charset="0"/>
              </a:rPr>
            </a:br>
            <a:r>
              <a:rPr lang="en-GB" sz="4300" dirty="0">
                <a:latin typeface="Arial" panose="020B0604020202020204" pitchFamily="34" charset="0"/>
                <a:cs typeface="Arial" panose="020B0604020202020204" pitchFamily="34" charset="0"/>
              </a:rPr>
              <a:t>can read. </a:t>
            </a:r>
          </a:p>
        </p:txBody>
      </p:sp>
      <p:sp>
        <p:nvSpPr>
          <p:cNvPr id="6" name="Abgerundetes Rechteck 5">
            <a:extLst>
              <a:ext uri="{FF2B5EF4-FFF2-40B4-BE49-F238E27FC236}">
                <a16:creationId xmlns:a16="http://schemas.microsoft.com/office/drawing/2014/main" id="{EECCCF0F-1AC1-844E-8831-A0AC62A6C090}"/>
              </a:ext>
            </a:extLst>
          </p:cNvPr>
          <p:cNvSpPr/>
          <p:nvPr/>
        </p:nvSpPr>
        <p:spPr>
          <a:xfrm>
            <a:off x="4993391" y="5628438"/>
            <a:ext cx="8304391" cy="1682917"/>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GB" sz="4300" dirty="0">
                <a:latin typeface="Arial" panose="020B0604020202020204" pitchFamily="34" charset="0"/>
                <a:cs typeface="Arial" panose="020B0604020202020204" pitchFamily="34" charset="0"/>
              </a:rPr>
              <a:t>Everyone takes it for granted</a:t>
            </a:r>
            <a:br>
              <a:rPr lang="en-GB" sz="4300" dirty="0">
                <a:latin typeface="Arial" panose="020B0604020202020204" pitchFamily="34" charset="0"/>
                <a:cs typeface="Arial" panose="020B0604020202020204" pitchFamily="34" charset="0"/>
              </a:rPr>
            </a:br>
            <a:r>
              <a:rPr lang="en-GB" sz="4300" dirty="0">
                <a:latin typeface="Arial" panose="020B0604020202020204" pitchFamily="34" charset="0"/>
                <a:cs typeface="Arial" panose="020B0604020202020204" pitchFamily="34" charset="0"/>
              </a:rPr>
              <a:t>that you can read. </a:t>
            </a:r>
          </a:p>
        </p:txBody>
      </p:sp>
      <p:sp>
        <p:nvSpPr>
          <p:cNvPr id="2" name="Nach rechts gekrümmter Pfeil 1">
            <a:extLst>
              <a:ext uri="{FF2B5EF4-FFF2-40B4-BE49-F238E27FC236}">
                <a16:creationId xmlns:a16="http://schemas.microsoft.com/office/drawing/2014/main" id="{DCBF3421-51EF-9E4B-8020-79AC74E980F1}"/>
              </a:ext>
              <a:ext uri="{C183D7F6-B498-43B3-948B-1728B52AA6E4}">
                <adec:decorative xmlns:adec="http://schemas.microsoft.com/office/drawing/2017/decorative" val="1"/>
              </a:ext>
            </a:extLst>
          </p:cNvPr>
          <p:cNvSpPr/>
          <p:nvPr/>
        </p:nvSpPr>
        <p:spPr>
          <a:xfrm rot="21328154">
            <a:off x="2667000" y="5628439"/>
            <a:ext cx="1600200" cy="153826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7" name="Gerade Verbindung 6">
            <a:extLst>
              <a:ext uri="{FF2B5EF4-FFF2-40B4-BE49-F238E27FC236}">
                <a16:creationId xmlns:a16="http://schemas.microsoft.com/office/drawing/2014/main" id="{BB2D3753-F675-F644-BC9D-5E6ADFC2746E}"/>
              </a:ext>
              <a:ext uri="{C183D7F6-B498-43B3-948B-1728B52AA6E4}">
                <adec:decorative xmlns:adec="http://schemas.microsoft.com/office/drawing/2017/decorative" val="1"/>
              </a:ext>
            </a:extLst>
          </p:cNvPr>
          <p:cNvCxnSpPr/>
          <p:nvPr/>
        </p:nvCxnSpPr>
        <p:spPr>
          <a:xfrm>
            <a:off x="5678837" y="7160180"/>
            <a:ext cx="2095500" cy="0"/>
          </a:xfrm>
          <a:prstGeom prst="line">
            <a:avLst/>
          </a:prstGeom>
          <a:ln w="82550">
            <a:solidFill>
              <a:srgbClr val="FBE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4750438"/>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Example: original</a:t>
            </a:r>
            <a:endParaRPr lang="en-GB" dirty="0">
              <a:effectLst/>
            </a:endParaRPr>
          </a:p>
        </p:txBody>
      </p:sp>
      <p:sp>
        <p:nvSpPr>
          <p:cNvPr id="7" name="Rechteck 6">
            <a:extLst>
              <a:ext uri="{FF2B5EF4-FFF2-40B4-BE49-F238E27FC236}">
                <a16:creationId xmlns:a16="http://schemas.microsoft.com/office/drawing/2014/main" id="{B0E86B4A-3E2A-D14B-9667-F385EB9C7855}"/>
              </a:ext>
              <a:ext uri="{C183D7F6-B498-43B3-948B-1728B52AA6E4}">
                <adec:decorative xmlns:adec="http://schemas.microsoft.com/office/drawing/2017/decorative" val="1"/>
              </a:ext>
            </a:extLst>
          </p:cNvPr>
          <p:cNvSpPr/>
          <p:nvPr/>
        </p:nvSpPr>
        <p:spPr>
          <a:xfrm>
            <a:off x="1463040" y="3142756"/>
            <a:ext cx="15435071" cy="2383220"/>
          </a:xfrm>
          <a:prstGeom prst="rect">
            <a:avLst/>
          </a:prstGeom>
          <a:solidFill>
            <a:schemeClr val="accent1">
              <a:alpha val="64000"/>
            </a:schemeClr>
          </a:solidFill>
          <a:effectLst>
            <a:reflection stA="51000" endPos="65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Abgerundetes Rechteck 3">
            <a:extLst>
              <a:ext uri="{FF2B5EF4-FFF2-40B4-BE49-F238E27FC236}">
                <a16:creationId xmlns:a16="http://schemas.microsoft.com/office/drawing/2014/main" id="{54EE8229-849F-9042-B672-BC1AFAB90903}"/>
              </a:ext>
            </a:extLst>
          </p:cNvPr>
          <p:cNvSpPr/>
          <p:nvPr/>
        </p:nvSpPr>
        <p:spPr>
          <a:xfrm>
            <a:off x="3126799" y="4551218"/>
            <a:ext cx="12037576" cy="89812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58800"/>
            <a:r>
              <a:rPr lang="en-US" sz="4400" dirty="0">
                <a:latin typeface="Verdana" pitchFamily="34" charset="0"/>
                <a:ea typeface="Verdana" pitchFamily="34" charset="0"/>
              </a:rPr>
              <a:t>I've also made shorter paragraphs,</a:t>
            </a:r>
            <a:endParaRPr lang="en-GB" sz="4300" dirty="0">
              <a:latin typeface="Arial" panose="020B0604020202020204" pitchFamily="34" charset="0"/>
              <a:cs typeface="Arial" panose="020B0604020202020204" pitchFamily="34" charset="0"/>
            </a:endParaRPr>
          </a:p>
        </p:txBody>
      </p:sp>
      <p:sp>
        <p:nvSpPr>
          <p:cNvPr id="8" name="Rechteck 7">
            <a:extLst>
              <a:ext uri="{FF2B5EF4-FFF2-40B4-BE49-F238E27FC236}">
                <a16:creationId xmlns:a16="http://schemas.microsoft.com/office/drawing/2014/main" id="{073A2FBA-5981-4340-BDAB-A117F0B349BD}"/>
              </a:ext>
              <a:ext uri="{C183D7F6-B498-43B3-948B-1728B52AA6E4}">
                <adec:decorative xmlns:adec="http://schemas.microsoft.com/office/drawing/2017/decorative" val="1"/>
              </a:ext>
            </a:extLst>
          </p:cNvPr>
          <p:cNvSpPr/>
          <p:nvPr/>
        </p:nvSpPr>
        <p:spPr>
          <a:xfrm>
            <a:off x="1463040" y="6126796"/>
            <a:ext cx="15435072" cy="2383220"/>
          </a:xfrm>
          <a:prstGeom prst="rect">
            <a:avLst/>
          </a:prstGeom>
          <a:solidFill>
            <a:schemeClr val="accent1">
              <a:alpha val="6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bgerundetes Rechteck 5">
            <a:extLst>
              <a:ext uri="{FF2B5EF4-FFF2-40B4-BE49-F238E27FC236}">
                <a16:creationId xmlns:a16="http://schemas.microsoft.com/office/drawing/2014/main" id="{EECCCF0F-1AC1-844E-8831-A0AC62A6C090}"/>
              </a:ext>
            </a:extLst>
          </p:cNvPr>
          <p:cNvSpPr/>
          <p:nvPr/>
        </p:nvSpPr>
        <p:spPr>
          <a:xfrm>
            <a:off x="3168362" y="6976002"/>
            <a:ext cx="12037576" cy="143024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96900"/>
            <a:r>
              <a:rPr lang="en-US" sz="4400" dirty="0">
                <a:latin typeface="Verdana" pitchFamily="34" charset="0"/>
                <a:ea typeface="Verdana" pitchFamily="34" charset="0"/>
              </a:rPr>
              <a:t>and added a space here</a:t>
            </a:r>
            <a:br>
              <a:rPr lang="en-US" sz="4400" dirty="0">
                <a:latin typeface="Verdana" pitchFamily="34" charset="0"/>
                <a:ea typeface="Verdana" pitchFamily="34" charset="0"/>
              </a:rPr>
            </a:br>
            <a:r>
              <a:rPr lang="en-US" sz="4400" dirty="0">
                <a:latin typeface="Verdana" pitchFamily="34" charset="0"/>
                <a:ea typeface="Verdana" pitchFamily="34" charset="0"/>
              </a:rPr>
              <a:t>so you have time to think. </a:t>
            </a:r>
          </a:p>
        </p:txBody>
      </p:sp>
      <p:sp>
        <p:nvSpPr>
          <p:cNvPr id="9" name="Textfeld 8">
            <a:extLst>
              <a:ext uri="{FF2B5EF4-FFF2-40B4-BE49-F238E27FC236}">
                <a16:creationId xmlns:a16="http://schemas.microsoft.com/office/drawing/2014/main" id="{D46E58D2-8280-4049-B19E-6E3FB0EC137E}"/>
              </a:ext>
            </a:extLst>
          </p:cNvPr>
          <p:cNvSpPr txBox="1"/>
          <p:nvPr/>
        </p:nvSpPr>
        <p:spPr>
          <a:xfrm>
            <a:off x="491717" y="3271665"/>
            <a:ext cx="1148317" cy="923330"/>
          </a:xfrm>
          <a:prstGeom prst="rect">
            <a:avLst/>
          </a:prstGeom>
          <a:noFill/>
        </p:spPr>
        <p:txBody>
          <a:bodyPr wrap="square" rtlCol="0">
            <a:spAutoFit/>
          </a:bodyPr>
          <a:lstStyle/>
          <a:p>
            <a:r>
              <a:rPr lang="en-GB" sz="5400" dirty="0">
                <a:solidFill>
                  <a:srgbClr val="0070C0"/>
                </a:solidFill>
                <a:latin typeface="Verdana" panose="020B0604030504040204" pitchFamily="34" charset="0"/>
                <a:ea typeface="Verdana" panose="020B0604030504040204" pitchFamily="34" charset="0"/>
                <a:cs typeface="Verdana" panose="020B0604030504040204" pitchFamily="34" charset="0"/>
              </a:rPr>
              <a:t>1</a:t>
            </a:r>
          </a:p>
        </p:txBody>
      </p:sp>
      <p:sp>
        <p:nvSpPr>
          <p:cNvPr id="10" name="Textfeld 9">
            <a:extLst>
              <a:ext uri="{FF2B5EF4-FFF2-40B4-BE49-F238E27FC236}">
                <a16:creationId xmlns:a16="http://schemas.microsoft.com/office/drawing/2014/main" id="{687D4BD9-7AD5-FB4A-A9C6-C411844BACAB}"/>
              </a:ext>
            </a:extLst>
          </p:cNvPr>
          <p:cNvSpPr txBox="1"/>
          <p:nvPr/>
        </p:nvSpPr>
        <p:spPr>
          <a:xfrm>
            <a:off x="613637" y="6133814"/>
            <a:ext cx="1300717" cy="923330"/>
          </a:xfrm>
          <a:prstGeom prst="rect">
            <a:avLst/>
          </a:prstGeom>
          <a:noFill/>
        </p:spPr>
        <p:txBody>
          <a:bodyPr wrap="square" rtlCol="0">
            <a:spAutoFit/>
          </a:bodyPr>
          <a:lstStyle/>
          <a:p>
            <a:r>
              <a:rPr lang="en-GB" sz="5400" dirty="0">
                <a:solidFill>
                  <a:srgbClr val="0070C0"/>
                </a:solidFill>
                <a:latin typeface="Verdana" panose="020B0604030504040204" pitchFamily="34" charset="0"/>
                <a:ea typeface="Verdana" panose="020B0604030504040204" pitchFamily="34" charset="0"/>
                <a:cs typeface="Verdana" panose="020B0604030504040204" pitchFamily="34" charset="0"/>
              </a:rPr>
              <a:t>2</a:t>
            </a:r>
          </a:p>
        </p:txBody>
      </p:sp>
    </p:spTree>
    <p:extLst>
      <p:ext uri="{BB962C8B-B14F-4D97-AF65-F5344CB8AC3E}">
        <p14:creationId xmlns:p14="http://schemas.microsoft.com/office/powerpoint/2010/main" val="652341599"/>
      </p:ext>
    </p:extLst>
  </p:cSld>
  <p:clrMapOvr>
    <a:masterClrMapping/>
  </p:clrMapOvr>
  <mc:AlternateContent xmlns:mc="http://schemas.openxmlformats.org/markup-compatibility/2006" xmlns:p14="http://schemas.microsoft.com/office/powerpoint/2010/main">
    <mc:Choice Requires="p14">
      <p:transition spd="slow" p14:dur="2000" advTm="37607"/>
    </mc:Choice>
    <mc:Fallback xmlns="">
      <p:transition spd="slow" advTm="37607"/>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426</Words>
  <Application>Microsoft Macintosh PowerPoint</Application>
  <PresentationFormat>Custom</PresentationFormat>
  <Paragraphs>78</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Verdana</vt:lpstr>
      <vt:lpstr>Office Theme</vt:lpstr>
      <vt:lpstr>Subtitling parameters: editorial aspects</vt:lpstr>
      <vt:lpstr>Overview</vt:lpstr>
      <vt:lpstr>Editorial parameters</vt:lpstr>
      <vt:lpstr>Maxims</vt:lpstr>
      <vt:lpstr>Recommendations</vt:lpstr>
      <vt:lpstr>One idea, one sentence</vt:lpstr>
      <vt:lpstr>Two ideas, two sentences</vt:lpstr>
      <vt:lpstr>One sentence, two lines</vt:lpstr>
      <vt:lpstr>Example: original</vt:lpstr>
      <vt:lpstr>Step: 1</vt:lpstr>
      <vt:lpstr>Step: 2</vt:lpstr>
      <vt:lpstr>Step: 3</vt:lpstr>
      <vt:lpstr>Summary</vt:lpstr>
      <vt:lpstr>Prepared by: Rocío Bernabé (SDI München) In collaboration with: Universidade de Vigo, Spain </vt:lpstr>
      <vt:lpstr>Rocío Bernabé</vt:lpstr>
      <vt:lpstr>Acknowledgement</vt:lpstr>
      <vt:lpstr>Disclaimer</vt:lpstr>
      <vt:lpstr>Partners</vt:lpstr>
      <vt:lpstr>EASIT</vt:lpstr>
    </vt:vector>
  </TitlesOfParts>
  <Manager>Anna Matamala</Manager>
  <Company>Internationale Hochschule SDI München</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IO5 Slides - Video lecture</dc:subject>
  <dc:creator>Rocío Bernabé Caro</dc:creator>
  <cp:keywords>easy-to-read content; cognitive accessibility; plain language; easy-to-understand content</cp:keywords>
  <dc:description/>
  <cp:lastModifiedBy>Ana Fernández Torné</cp:lastModifiedBy>
  <cp:revision>286</cp:revision>
  <dcterms:modified xsi:type="dcterms:W3CDTF">2021-05-28T08:26:08Z</dcterms:modified>
  <cp:category>Teaching materials</cp:category>
</cp:coreProperties>
</file>